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60" r:id="rId3"/>
    <p:sldId id="263" r:id="rId4"/>
    <p:sldId id="261" r:id="rId5"/>
    <p:sldId id="262" r:id="rId6"/>
    <p:sldId id="258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8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2D9"/>
    <a:srgbClr val="FFD6C9"/>
    <a:srgbClr val="FF9675"/>
    <a:srgbClr val="3399FF"/>
    <a:srgbClr val="CCECFF"/>
    <a:srgbClr val="3366FF"/>
    <a:srgbClr val="3333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-1002" y="-414"/>
      </p:cViewPr>
      <p:guideLst>
        <p:guide orient="horz" pos="2160"/>
        <p:guide pos="18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D0AB430-3DDB-4388-90D1-019C7FB606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40778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6E7E4F2-73B6-4FAA-8813-C2011F05B934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1927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3AC73B-BFD6-4768-B32C-D2A823261891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0929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8D1D069-83C6-4900-877C-683F510F528B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9991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7E0C4C2-396C-4436-910E-7E68CD757CA8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69478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AEB5782-3214-4C09-A5CA-6BA0861F01D7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4909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932C34C-970A-47AF-B548-0DD83DA9E445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816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C4178E-0697-49F1-8678-A7EA4595FB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6981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C0A3D-87EE-42B3-893D-FAFE36761D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2436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7677B4-4933-4F81-86C6-85D30E23B6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8052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07846-312B-4356-BEDF-F416F70CDF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9463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3AFDA8-0D42-44C1-8F8F-8E98FA726C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9773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1D6FC-1673-4BDD-8D56-A0C96DDCA4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7430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0526D-3401-4D7A-B4DF-965F628A1B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4516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CFCB8A-605B-4559-870F-56BFDB538E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13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E22572-82BA-4247-9DEF-21E3C46A85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0606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CC06B4-52DE-45E9-9D04-D799D684F6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2838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33AB1-690A-4D67-A733-4FDE89E2E7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210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CBBACE39-C54E-44EC-9A5A-7A377C688C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9" descr="Oak"/>
          <p:cNvSpPr>
            <a:spLocks noChangeArrowheads="1"/>
          </p:cNvSpPr>
          <p:nvPr/>
        </p:nvSpPr>
        <p:spPr bwMode="auto">
          <a:xfrm>
            <a:off x="0" y="-3175"/>
            <a:ext cx="9144000" cy="686117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3075" name="Freeform 29"/>
          <p:cNvSpPr>
            <a:spLocks noEditPoints="1"/>
          </p:cNvSpPr>
          <p:nvPr/>
        </p:nvSpPr>
        <p:spPr bwMode="auto">
          <a:xfrm>
            <a:off x="3332163" y="598488"/>
            <a:ext cx="1155700" cy="1600200"/>
          </a:xfrm>
          <a:custGeom>
            <a:avLst/>
            <a:gdLst>
              <a:gd name="T0" fmla="*/ 705643750 w 728"/>
              <a:gd name="T1" fmla="*/ 1375794549 h 1009"/>
              <a:gd name="T2" fmla="*/ 1121470325 w 728"/>
              <a:gd name="T3" fmla="*/ 1375794549 h 1009"/>
              <a:gd name="T4" fmla="*/ 909777200 w 728"/>
              <a:gd name="T5" fmla="*/ 772154386 h 1009"/>
              <a:gd name="T6" fmla="*/ 705643750 w 728"/>
              <a:gd name="T7" fmla="*/ 1375794549 h 1009"/>
              <a:gd name="T8" fmla="*/ 0 w 728"/>
              <a:gd name="T9" fmla="*/ 0 h 1009"/>
              <a:gd name="T10" fmla="*/ 0 w 728"/>
              <a:gd name="T11" fmla="*/ 2147483646 h 1009"/>
              <a:gd name="T12" fmla="*/ 1834673750 w 728"/>
              <a:gd name="T13" fmla="*/ 2147483646 h 1009"/>
              <a:gd name="T14" fmla="*/ 1834673750 w 728"/>
              <a:gd name="T15" fmla="*/ 0 h 1009"/>
              <a:gd name="T16" fmla="*/ 0 w 728"/>
              <a:gd name="T17" fmla="*/ 0 h 1009"/>
              <a:gd name="T18" fmla="*/ 1345763438 w 728"/>
              <a:gd name="T19" fmla="*/ 2037282973 h 1009"/>
              <a:gd name="T20" fmla="*/ 1224795938 w 728"/>
              <a:gd name="T21" fmla="*/ 1687674957 h 1009"/>
              <a:gd name="T22" fmla="*/ 597277825 w 728"/>
              <a:gd name="T23" fmla="*/ 1687674957 h 1009"/>
              <a:gd name="T24" fmla="*/ 476310325 w 728"/>
              <a:gd name="T25" fmla="*/ 2037282973 h 1009"/>
              <a:gd name="T26" fmla="*/ 30241875 w 728"/>
              <a:gd name="T27" fmla="*/ 2037282973 h 1009"/>
              <a:gd name="T28" fmla="*/ 665321250 w 728"/>
              <a:gd name="T29" fmla="*/ 326970500 h 1009"/>
              <a:gd name="T30" fmla="*/ 1171873450 w 728"/>
              <a:gd name="T31" fmla="*/ 326970500 h 1009"/>
              <a:gd name="T32" fmla="*/ 1809472188 w 728"/>
              <a:gd name="T33" fmla="*/ 2037282973 h 1009"/>
              <a:gd name="T34" fmla="*/ 1345763438 w 728"/>
              <a:gd name="T35" fmla="*/ 2037282973 h 1009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728" h="1009">
                <a:moveTo>
                  <a:pt x="280" y="547"/>
                </a:moveTo>
                <a:lnTo>
                  <a:pt x="445" y="547"/>
                </a:lnTo>
                <a:lnTo>
                  <a:pt x="361" y="307"/>
                </a:lnTo>
                <a:lnTo>
                  <a:pt x="280" y="547"/>
                </a:lnTo>
                <a:close/>
                <a:moveTo>
                  <a:pt x="0" y="0"/>
                </a:moveTo>
                <a:lnTo>
                  <a:pt x="0" y="1009"/>
                </a:lnTo>
                <a:lnTo>
                  <a:pt x="728" y="1009"/>
                </a:lnTo>
                <a:lnTo>
                  <a:pt x="728" y="0"/>
                </a:lnTo>
                <a:lnTo>
                  <a:pt x="0" y="0"/>
                </a:lnTo>
                <a:close/>
                <a:moveTo>
                  <a:pt x="534" y="810"/>
                </a:moveTo>
                <a:lnTo>
                  <a:pt x="486" y="671"/>
                </a:lnTo>
                <a:lnTo>
                  <a:pt x="237" y="671"/>
                </a:lnTo>
                <a:lnTo>
                  <a:pt x="189" y="810"/>
                </a:lnTo>
                <a:lnTo>
                  <a:pt x="12" y="810"/>
                </a:lnTo>
                <a:lnTo>
                  <a:pt x="264" y="130"/>
                </a:lnTo>
                <a:lnTo>
                  <a:pt x="465" y="130"/>
                </a:lnTo>
                <a:lnTo>
                  <a:pt x="718" y="810"/>
                </a:lnTo>
                <a:lnTo>
                  <a:pt x="534" y="81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76" name="Freeform 30"/>
          <p:cNvSpPr>
            <a:spLocks noEditPoints="1"/>
          </p:cNvSpPr>
          <p:nvPr/>
        </p:nvSpPr>
        <p:spPr bwMode="auto">
          <a:xfrm>
            <a:off x="4073525" y="2359025"/>
            <a:ext cx="1012825" cy="1601788"/>
          </a:xfrm>
          <a:custGeom>
            <a:avLst/>
            <a:gdLst>
              <a:gd name="T0" fmla="*/ 0 w 638"/>
              <a:gd name="T1" fmla="*/ 0 h 1009"/>
              <a:gd name="T2" fmla="*/ 0 w 638"/>
              <a:gd name="T3" fmla="*/ 2147483646 h 1009"/>
              <a:gd name="T4" fmla="*/ 1607859688 w 638"/>
              <a:gd name="T5" fmla="*/ 2147483646 h 1009"/>
              <a:gd name="T6" fmla="*/ 1607859688 w 638"/>
              <a:gd name="T7" fmla="*/ 0 h 1009"/>
              <a:gd name="T8" fmla="*/ 0 w 638"/>
              <a:gd name="T9" fmla="*/ 0 h 1009"/>
              <a:gd name="T10" fmla="*/ 1464211575 w 638"/>
              <a:gd name="T11" fmla="*/ 657761780 h 1009"/>
              <a:gd name="T12" fmla="*/ 665321250 w 638"/>
              <a:gd name="T13" fmla="*/ 657761780 h 1009"/>
              <a:gd name="T14" fmla="*/ 665321250 w 638"/>
              <a:gd name="T15" fmla="*/ 952619360 h 1009"/>
              <a:gd name="T16" fmla="*/ 1403727825 w 638"/>
              <a:gd name="T17" fmla="*/ 952619360 h 1009"/>
              <a:gd name="T18" fmla="*/ 1403727825 w 638"/>
              <a:gd name="T19" fmla="*/ 1285280089 h 1009"/>
              <a:gd name="T20" fmla="*/ 665321250 w 638"/>
              <a:gd name="T21" fmla="*/ 1285280089 h 1009"/>
              <a:gd name="T22" fmla="*/ 665321250 w 638"/>
              <a:gd name="T23" fmla="*/ 1711187422 h 1009"/>
              <a:gd name="T24" fmla="*/ 1464211575 w 638"/>
              <a:gd name="T25" fmla="*/ 1711187422 h 1009"/>
              <a:gd name="T26" fmla="*/ 1464211575 w 638"/>
              <a:gd name="T27" fmla="*/ 2041327200 h 1009"/>
              <a:gd name="T28" fmla="*/ 221773750 w 638"/>
              <a:gd name="T29" fmla="*/ 2041327200 h 1009"/>
              <a:gd name="T30" fmla="*/ 221773750 w 638"/>
              <a:gd name="T31" fmla="*/ 327620415 h 1009"/>
              <a:gd name="T32" fmla="*/ 1464211575 w 638"/>
              <a:gd name="T33" fmla="*/ 327620415 h 1009"/>
              <a:gd name="T34" fmla="*/ 1464211575 w 638"/>
              <a:gd name="T35" fmla="*/ 657761780 h 1009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638" h="1009">
                <a:moveTo>
                  <a:pt x="0" y="0"/>
                </a:moveTo>
                <a:lnTo>
                  <a:pt x="0" y="1009"/>
                </a:lnTo>
                <a:lnTo>
                  <a:pt x="638" y="1009"/>
                </a:lnTo>
                <a:lnTo>
                  <a:pt x="638" y="0"/>
                </a:lnTo>
                <a:lnTo>
                  <a:pt x="0" y="0"/>
                </a:lnTo>
                <a:close/>
                <a:moveTo>
                  <a:pt x="581" y="261"/>
                </a:moveTo>
                <a:lnTo>
                  <a:pt x="264" y="261"/>
                </a:lnTo>
                <a:lnTo>
                  <a:pt x="264" y="378"/>
                </a:lnTo>
                <a:lnTo>
                  <a:pt x="557" y="378"/>
                </a:lnTo>
                <a:lnTo>
                  <a:pt x="557" y="510"/>
                </a:lnTo>
                <a:lnTo>
                  <a:pt x="264" y="510"/>
                </a:lnTo>
                <a:lnTo>
                  <a:pt x="264" y="679"/>
                </a:lnTo>
                <a:lnTo>
                  <a:pt x="581" y="679"/>
                </a:lnTo>
                <a:lnTo>
                  <a:pt x="581" y="810"/>
                </a:lnTo>
                <a:lnTo>
                  <a:pt x="88" y="810"/>
                </a:lnTo>
                <a:lnTo>
                  <a:pt x="88" y="130"/>
                </a:lnTo>
                <a:lnTo>
                  <a:pt x="581" y="130"/>
                </a:lnTo>
                <a:lnTo>
                  <a:pt x="581" y="26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77" name="Freeform 31"/>
          <p:cNvSpPr>
            <a:spLocks noEditPoints="1"/>
          </p:cNvSpPr>
          <p:nvPr/>
        </p:nvSpPr>
        <p:spPr bwMode="auto">
          <a:xfrm>
            <a:off x="233363" y="4608513"/>
            <a:ext cx="963612" cy="1601787"/>
          </a:xfrm>
          <a:custGeom>
            <a:avLst/>
            <a:gdLst>
              <a:gd name="T0" fmla="*/ 0 w 607"/>
              <a:gd name="T1" fmla="*/ 0 h 1009"/>
              <a:gd name="T2" fmla="*/ 0 w 607"/>
              <a:gd name="T3" fmla="*/ 2147483646 h 1009"/>
              <a:gd name="T4" fmla="*/ 1529733256 w 607"/>
              <a:gd name="T5" fmla="*/ 2147483646 h 1009"/>
              <a:gd name="T6" fmla="*/ 1529733256 w 607"/>
              <a:gd name="T7" fmla="*/ 0 h 1009"/>
              <a:gd name="T8" fmla="*/ 0 w 607"/>
              <a:gd name="T9" fmla="*/ 0 h 1009"/>
              <a:gd name="T10" fmla="*/ 1461689867 w 607"/>
              <a:gd name="T11" fmla="*/ 2041325925 h 1009"/>
              <a:gd name="T12" fmla="*/ 221773635 w 607"/>
              <a:gd name="T13" fmla="*/ 2041325925 h 1009"/>
              <a:gd name="T14" fmla="*/ 221773635 w 607"/>
              <a:gd name="T15" fmla="*/ 327620210 h 1009"/>
              <a:gd name="T16" fmla="*/ 665320905 w 607"/>
              <a:gd name="T17" fmla="*/ 327620210 h 1009"/>
              <a:gd name="T18" fmla="*/ 665320905 w 607"/>
              <a:gd name="T19" fmla="*/ 1711184766 h 1009"/>
              <a:gd name="T20" fmla="*/ 1461689867 w 607"/>
              <a:gd name="T21" fmla="*/ 1711184766 h 1009"/>
              <a:gd name="T22" fmla="*/ 1461689867 w 607"/>
              <a:gd name="T23" fmla="*/ 2041325925 h 1009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607" h="1009">
                <a:moveTo>
                  <a:pt x="0" y="0"/>
                </a:moveTo>
                <a:lnTo>
                  <a:pt x="0" y="1009"/>
                </a:lnTo>
                <a:lnTo>
                  <a:pt x="607" y="1009"/>
                </a:lnTo>
                <a:lnTo>
                  <a:pt x="607" y="0"/>
                </a:lnTo>
                <a:lnTo>
                  <a:pt x="0" y="0"/>
                </a:lnTo>
                <a:close/>
                <a:moveTo>
                  <a:pt x="580" y="810"/>
                </a:moveTo>
                <a:lnTo>
                  <a:pt x="88" y="810"/>
                </a:lnTo>
                <a:lnTo>
                  <a:pt x="88" y="130"/>
                </a:lnTo>
                <a:lnTo>
                  <a:pt x="264" y="130"/>
                </a:lnTo>
                <a:lnTo>
                  <a:pt x="264" y="679"/>
                </a:lnTo>
                <a:lnTo>
                  <a:pt x="580" y="679"/>
                </a:lnTo>
                <a:lnTo>
                  <a:pt x="580" y="81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78" name="Freeform 32"/>
          <p:cNvSpPr>
            <a:spLocks noEditPoints="1"/>
          </p:cNvSpPr>
          <p:nvPr/>
        </p:nvSpPr>
        <p:spPr bwMode="auto">
          <a:xfrm>
            <a:off x="5267325" y="2359025"/>
            <a:ext cx="1254125" cy="1601788"/>
          </a:xfrm>
          <a:custGeom>
            <a:avLst/>
            <a:gdLst>
              <a:gd name="T0" fmla="*/ 0 w 790"/>
              <a:gd name="T1" fmla="*/ 0 h 1009"/>
              <a:gd name="T2" fmla="*/ 0 w 790"/>
              <a:gd name="T3" fmla="*/ 2147483646 h 1009"/>
              <a:gd name="T4" fmla="*/ 1990923438 w 790"/>
              <a:gd name="T5" fmla="*/ 2147483646 h 1009"/>
              <a:gd name="T6" fmla="*/ 1990923438 w 790"/>
              <a:gd name="T7" fmla="*/ 0 h 1009"/>
              <a:gd name="T8" fmla="*/ 0 w 790"/>
              <a:gd name="T9" fmla="*/ 0 h 1009"/>
              <a:gd name="T10" fmla="*/ 1781751263 w 790"/>
              <a:gd name="T11" fmla="*/ 2041327200 h 1009"/>
              <a:gd name="T12" fmla="*/ 1355844063 w 790"/>
              <a:gd name="T13" fmla="*/ 2041327200 h 1009"/>
              <a:gd name="T14" fmla="*/ 627519700 w 790"/>
              <a:gd name="T15" fmla="*/ 864414657 h 1009"/>
              <a:gd name="T16" fmla="*/ 627519700 w 790"/>
              <a:gd name="T17" fmla="*/ 2041327200 h 1009"/>
              <a:gd name="T18" fmla="*/ 221773750 w 790"/>
              <a:gd name="T19" fmla="*/ 2041327200 h 1009"/>
              <a:gd name="T20" fmla="*/ 221773750 w 790"/>
              <a:gd name="T21" fmla="*/ 327620415 h 1009"/>
              <a:gd name="T22" fmla="*/ 751006563 w 790"/>
              <a:gd name="T23" fmla="*/ 327620415 h 1009"/>
              <a:gd name="T24" fmla="*/ 1376005313 w 790"/>
              <a:gd name="T25" fmla="*/ 1310481659 h 1009"/>
              <a:gd name="T26" fmla="*/ 1376005313 w 790"/>
              <a:gd name="T27" fmla="*/ 327620415 h 1009"/>
              <a:gd name="T28" fmla="*/ 1781751263 w 790"/>
              <a:gd name="T29" fmla="*/ 327620415 h 1009"/>
              <a:gd name="T30" fmla="*/ 1781751263 w 790"/>
              <a:gd name="T31" fmla="*/ 2041327200 h 100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790" h="1009">
                <a:moveTo>
                  <a:pt x="0" y="0"/>
                </a:moveTo>
                <a:lnTo>
                  <a:pt x="0" y="1009"/>
                </a:lnTo>
                <a:lnTo>
                  <a:pt x="790" y="1009"/>
                </a:lnTo>
                <a:lnTo>
                  <a:pt x="790" y="0"/>
                </a:lnTo>
                <a:lnTo>
                  <a:pt x="0" y="0"/>
                </a:lnTo>
                <a:close/>
                <a:moveTo>
                  <a:pt x="707" y="810"/>
                </a:moveTo>
                <a:lnTo>
                  <a:pt x="538" y="810"/>
                </a:lnTo>
                <a:lnTo>
                  <a:pt x="249" y="343"/>
                </a:lnTo>
                <a:lnTo>
                  <a:pt x="249" y="810"/>
                </a:lnTo>
                <a:lnTo>
                  <a:pt x="88" y="810"/>
                </a:lnTo>
                <a:lnTo>
                  <a:pt x="88" y="130"/>
                </a:lnTo>
                <a:lnTo>
                  <a:pt x="298" y="130"/>
                </a:lnTo>
                <a:lnTo>
                  <a:pt x="546" y="520"/>
                </a:lnTo>
                <a:lnTo>
                  <a:pt x="546" y="130"/>
                </a:lnTo>
                <a:lnTo>
                  <a:pt x="707" y="130"/>
                </a:lnTo>
                <a:lnTo>
                  <a:pt x="707" y="81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79" name="Freeform 33"/>
          <p:cNvSpPr>
            <a:spLocks noEditPoints="1"/>
          </p:cNvSpPr>
          <p:nvPr/>
        </p:nvSpPr>
        <p:spPr bwMode="auto">
          <a:xfrm>
            <a:off x="7235825" y="601663"/>
            <a:ext cx="1101725" cy="1598612"/>
          </a:xfrm>
          <a:custGeom>
            <a:avLst/>
            <a:gdLst>
              <a:gd name="T0" fmla="*/ 1048385000 w 694"/>
              <a:gd name="T1" fmla="*/ 681608192 h 1008"/>
              <a:gd name="T2" fmla="*/ 980341575 w 694"/>
              <a:gd name="T3" fmla="*/ 664001257 h 1008"/>
              <a:gd name="T4" fmla="*/ 914817513 w 694"/>
              <a:gd name="T5" fmla="*/ 653940151 h 1008"/>
              <a:gd name="T6" fmla="*/ 740925938 w 694"/>
              <a:gd name="T7" fmla="*/ 648911184 h 1008"/>
              <a:gd name="T8" fmla="*/ 665321250 w 694"/>
              <a:gd name="T9" fmla="*/ 1156971646 h 1008"/>
              <a:gd name="T10" fmla="*/ 788809700 w 694"/>
              <a:gd name="T11" fmla="*/ 1156971646 h 1008"/>
              <a:gd name="T12" fmla="*/ 937498125 w 694"/>
              <a:gd name="T13" fmla="*/ 1149427403 h 1008"/>
              <a:gd name="T14" fmla="*/ 975301263 w 694"/>
              <a:gd name="T15" fmla="*/ 1144396850 h 1008"/>
              <a:gd name="T16" fmla="*/ 1040825325 w 694"/>
              <a:gd name="T17" fmla="*/ 1124274639 h 1008"/>
              <a:gd name="T18" fmla="*/ 1096268763 w 694"/>
              <a:gd name="T19" fmla="*/ 1089062355 h 1008"/>
              <a:gd name="T20" fmla="*/ 1116430013 w 694"/>
              <a:gd name="T21" fmla="*/ 1071457006 h 1008"/>
              <a:gd name="T22" fmla="*/ 1149191250 w 694"/>
              <a:gd name="T23" fmla="*/ 1026183616 h 1008"/>
              <a:gd name="T24" fmla="*/ 1159271875 w 694"/>
              <a:gd name="T25" fmla="*/ 1003547714 h 1008"/>
              <a:gd name="T26" fmla="*/ 1171873450 w 694"/>
              <a:gd name="T27" fmla="*/ 948214805 h 1008"/>
              <a:gd name="T28" fmla="*/ 1179433125 w 694"/>
              <a:gd name="T29" fmla="*/ 877790237 h 1008"/>
              <a:gd name="T30" fmla="*/ 1176913763 w 694"/>
              <a:gd name="T31" fmla="*/ 845093229 h 1008"/>
              <a:gd name="T32" fmla="*/ 1156752513 w 694"/>
              <a:gd name="T33" fmla="*/ 784728181 h 1008"/>
              <a:gd name="T34" fmla="*/ 1139110625 w 694"/>
              <a:gd name="T35" fmla="*/ 754546450 h 1008"/>
              <a:gd name="T36" fmla="*/ 1096268763 w 694"/>
              <a:gd name="T37" fmla="*/ 711789923 h 1008"/>
              <a:gd name="T38" fmla="*/ 1048385000 w 694"/>
              <a:gd name="T39" fmla="*/ 681608192 h 1008"/>
              <a:gd name="T40" fmla="*/ 0 w 694"/>
              <a:gd name="T41" fmla="*/ 0 h 1008"/>
              <a:gd name="T42" fmla="*/ 1748988438 w 694"/>
              <a:gd name="T43" fmla="*/ 2147483646 h 1008"/>
              <a:gd name="T44" fmla="*/ 0 w 694"/>
              <a:gd name="T45" fmla="*/ 0 h 1008"/>
              <a:gd name="T46" fmla="*/ 1597779063 w 694"/>
              <a:gd name="T47" fmla="*/ 1091577631 h 1008"/>
              <a:gd name="T48" fmla="*/ 1549896888 w 694"/>
              <a:gd name="T49" fmla="*/ 1192183930 h 1008"/>
              <a:gd name="T50" fmla="*/ 1479332513 w 694"/>
              <a:gd name="T51" fmla="*/ 1277700157 h 1008"/>
              <a:gd name="T52" fmla="*/ 1428929388 w 694"/>
              <a:gd name="T53" fmla="*/ 1322971960 h 1008"/>
              <a:gd name="T54" fmla="*/ 1313002200 w 694"/>
              <a:gd name="T55" fmla="*/ 1400942357 h 1008"/>
              <a:gd name="T56" fmla="*/ 1255037813 w 694"/>
              <a:gd name="T57" fmla="*/ 1428608812 h 1008"/>
              <a:gd name="T58" fmla="*/ 1184473438 w 694"/>
              <a:gd name="T59" fmla="*/ 1451244714 h 1008"/>
              <a:gd name="T60" fmla="*/ 1111389700 w 694"/>
              <a:gd name="T61" fmla="*/ 1466336373 h 1008"/>
              <a:gd name="T62" fmla="*/ 940019075 w 694"/>
              <a:gd name="T63" fmla="*/ 1478912755 h 1008"/>
              <a:gd name="T64" fmla="*/ 665321250 w 694"/>
              <a:gd name="T65" fmla="*/ 2034761883 h 1008"/>
              <a:gd name="T66" fmla="*/ 221773750 w 694"/>
              <a:gd name="T67" fmla="*/ 326970075 h 1008"/>
              <a:gd name="T68" fmla="*/ 950099700 w 694"/>
              <a:gd name="T69" fmla="*/ 326970075 h 1008"/>
              <a:gd name="T70" fmla="*/ 1101309075 w 694"/>
              <a:gd name="T71" fmla="*/ 332000628 h 1008"/>
              <a:gd name="T72" fmla="*/ 1224795938 w 694"/>
              <a:gd name="T73" fmla="*/ 357151807 h 1008"/>
              <a:gd name="T74" fmla="*/ 1280239375 w 694"/>
              <a:gd name="T75" fmla="*/ 372243465 h 1008"/>
              <a:gd name="T76" fmla="*/ 1378526263 w 694"/>
              <a:gd name="T77" fmla="*/ 415001578 h 1008"/>
              <a:gd name="T78" fmla="*/ 1423889075 w 694"/>
              <a:gd name="T79" fmla="*/ 440152757 h 1008"/>
              <a:gd name="T80" fmla="*/ 1517134063 w 694"/>
              <a:gd name="T81" fmla="*/ 515607877 h 1008"/>
              <a:gd name="T82" fmla="*/ 1582658125 w 694"/>
              <a:gd name="T83" fmla="*/ 613698900 h 1008"/>
              <a:gd name="T84" fmla="*/ 1595259700 w 694"/>
              <a:gd name="T85" fmla="*/ 641365355 h 1008"/>
              <a:gd name="T86" fmla="*/ 1615420950 w 694"/>
              <a:gd name="T87" fmla="*/ 699213541 h 1008"/>
              <a:gd name="T88" fmla="*/ 1635582200 w 694"/>
              <a:gd name="T89" fmla="*/ 797304563 h 1008"/>
              <a:gd name="T90" fmla="*/ 1638101563 w 694"/>
              <a:gd name="T91" fmla="*/ 870244408 h 1008"/>
              <a:gd name="T92" fmla="*/ 1628020938 w 694"/>
              <a:gd name="T93" fmla="*/ 980911812 h 1008"/>
              <a:gd name="T94" fmla="*/ 1597779063 w 694"/>
              <a:gd name="T95" fmla="*/ 1091577631 h 1008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694" h="1008">
                <a:moveTo>
                  <a:pt x="416" y="271"/>
                </a:moveTo>
                <a:lnTo>
                  <a:pt x="416" y="271"/>
                </a:lnTo>
                <a:lnTo>
                  <a:pt x="403" y="268"/>
                </a:lnTo>
                <a:lnTo>
                  <a:pt x="389" y="264"/>
                </a:lnTo>
                <a:lnTo>
                  <a:pt x="376" y="261"/>
                </a:lnTo>
                <a:lnTo>
                  <a:pt x="363" y="260"/>
                </a:lnTo>
                <a:lnTo>
                  <a:pt x="294" y="258"/>
                </a:lnTo>
                <a:lnTo>
                  <a:pt x="264" y="258"/>
                </a:lnTo>
                <a:lnTo>
                  <a:pt x="264" y="460"/>
                </a:lnTo>
                <a:lnTo>
                  <a:pt x="313" y="460"/>
                </a:lnTo>
                <a:lnTo>
                  <a:pt x="355" y="459"/>
                </a:lnTo>
                <a:lnTo>
                  <a:pt x="372" y="457"/>
                </a:lnTo>
                <a:lnTo>
                  <a:pt x="387" y="455"/>
                </a:lnTo>
                <a:lnTo>
                  <a:pt x="402" y="452"/>
                </a:lnTo>
                <a:lnTo>
                  <a:pt x="413" y="447"/>
                </a:lnTo>
                <a:lnTo>
                  <a:pt x="425" y="440"/>
                </a:lnTo>
                <a:lnTo>
                  <a:pt x="435" y="433"/>
                </a:lnTo>
                <a:lnTo>
                  <a:pt x="443" y="426"/>
                </a:lnTo>
                <a:lnTo>
                  <a:pt x="450" y="417"/>
                </a:lnTo>
                <a:lnTo>
                  <a:pt x="456" y="408"/>
                </a:lnTo>
                <a:lnTo>
                  <a:pt x="460" y="399"/>
                </a:lnTo>
                <a:lnTo>
                  <a:pt x="464" y="388"/>
                </a:lnTo>
                <a:lnTo>
                  <a:pt x="465" y="377"/>
                </a:lnTo>
                <a:lnTo>
                  <a:pt x="467" y="364"/>
                </a:lnTo>
                <a:lnTo>
                  <a:pt x="468" y="349"/>
                </a:lnTo>
                <a:lnTo>
                  <a:pt x="467" y="336"/>
                </a:lnTo>
                <a:lnTo>
                  <a:pt x="464" y="323"/>
                </a:lnTo>
                <a:lnTo>
                  <a:pt x="459" y="312"/>
                </a:lnTo>
                <a:lnTo>
                  <a:pt x="452" y="300"/>
                </a:lnTo>
                <a:lnTo>
                  <a:pt x="444" y="291"/>
                </a:lnTo>
                <a:lnTo>
                  <a:pt x="435" y="283"/>
                </a:lnTo>
                <a:lnTo>
                  <a:pt x="426" y="277"/>
                </a:lnTo>
                <a:lnTo>
                  <a:pt x="416" y="271"/>
                </a:lnTo>
                <a:close/>
                <a:moveTo>
                  <a:pt x="0" y="0"/>
                </a:moveTo>
                <a:lnTo>
                  <a:pt x="0" y="1008"/>
                </a:lnTo>
                <a:lnTo>
                  <a:pt x="694" y="1008"/>
                </a:lnTo>
                <a:lnTo>
                  <a:pt x="694" y="0"/>
                </a:lnTo>
                <a:lnTo>
                  <a:pt x="0" y="0"/>
                </a:lnTo>
                <a:close/>
                <a:moveTo>
                  <a:pt x="634" y="434"/>
                </a:moveTo>
                <a:lnTo>
                  <a:pt x="634" y="434"/>
                </a:lnTo>
                <a:lnTo>
                  <a:pt x="625" y="455"/>
                </a:lnTo>
                <a:lnTo>
                  <a:pt x="615" y="474"/>
                </a:lnTo>
                <a:lnTo>
                  <a:pt x="602" y="492"/>
                </a:lnTo>
                <a:lnTo>
                  <a:pt x="587" y="508"/>
                </a:lnTo>
                <a:lnTo>
                  <a:pt x="567" y="526"/>
                </a:lnTo>
                <a:lnTo>
                  <a:pt x="545" y="543"/>
                </a:lnTo>
                <a:lnTo>
                  <a:pt x="521" y="557"/>
                </a:lnTo>
                <a:lnTo>
                  <a:pt x="498" y="568"/>
                </a:lnTo>
                <a:lnTo>
                  <a:pt x="485" y="573"/>
                </a:lnTo>
                <a:lnTo>
                  <a:pt x="470" y="577"/>
                </a:lnTo>
                <a:lnTo>
                  <a:pt x="456" y="581"/>
                </a:lnTo>
                <a:lnTo>
                  <a:pt x="441" y="583"/>
                </a:lnTo>
                <a:lnTo>
                  <a:pt x="408" y="587"/>
                </a:lnTo>
                <a:lnTo>
                  <a:pt x="373" y="588"/>
                </a:lnTo>
                <a:lnTo>
                  <a:pt x="264" y="588"/>
                </a:lnTo>
                <a:lnTo>
                  <a:pt x="264" y="809"/>
                </a:lnTo>
                <a:lnTo>
                  <a:pt x="88" y="809"/>
                </a:lnTo>
                <a:lnTo>
                  <a:pt x="88" y="130"/>
                </a:lnTo>
                <a:lnTo>
                  <a:pt x="377" y="130"/>
                </a:lnTo>
                <a:lnTo>
                  <a:pt x="408" y="131"/>
                </a:lnTo>
                <a:lnTo>
                  <a:pt x="437" y="132"/>
                </a:lnTo>
                <a:lnTo>
                  <a:pt x="463" y="136"/>
                </a:lnTo>
                <a:lnTo>
                  <a:pt x="486" y="142"/>
                </a:lnTo>
                <a:lnTo>
                  <a:pt x="508" y="148"/>
                </a:lnTo>
                <a:lnTo>
                  <a:pt x="528" y="156"/>
                </a:lnTo>
                <a:lnTo>
                  <a:pt x="547" y="165"/>
                </a:lnTo>
                <a:lnTo>
                  <a:pt x="565" y="175"/>
                </a:lnTo>
                <a:lnTo>
                  <a:pt x="585" y="190"/>
                </a:lnTo>
                <a:lnTo>
                  <a:pt x="602" y="205"/>
                </a:lnTo>
                <a:lnTo>
                  <a:pt x="616" y="223"/>
                </a:lnTo>
                <a:lnTo>
                  <a:pt x="628" y="244"/>
                </a:lnTo>
                <a:lnTo>
                  <a:pt x="633" y="255"/>
                </a:lnTo>
                <a:lnTo>
                  <a:pt x="637" y="266"/>
                </a:lnTo>
                <a:lnTo>
                  <a:pt x="641" y="278"/>
                </a:lnTo>
                <a:lnTo>
                  <a:pt x="645" y="290"/>
                </a:lnTo>
                <a:lnTo>
                  <a:pt x="649" y="317"/>
                </a:lnTo>
                <a:lnTo>
                  <a:pt x="650" y="346"/>
                </a:lnTo>
                <a:lnTo>
                  <a:pt x="649" y="368"/>
                </a:lnTo>
                <a:lnTo>
                  <a:pt x="646" y="390"/>
                </a:lnTo>
                <a:lnTo>
                  <a:pt x="641" y="412"/>
                </a:lnTo>
                <a:lnTo>
                  <a:pt x="634" y="434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80" name="Freeform 34"/>
          <p:cNvSpPr>
            <a:spLocks noEditPoints="1"/>
          </p:cNvSpPr>
          <p:nvPr/>
        </p:nvSpPr>
        <p:spPr bwMode="auto">
          <a:xfrm>
            <a:off x="2001838" y="598488"/>
            <a:ext cx="1187450" cy="1598612"/>
          </a:xfrm>
          <a:custGeom>
            <a:avLst/>
            <a:gdLst>
              <a:gd name="T0" fmla="*/ 1063505938 w 748"/>
              <a:gd name="T1" fmla="*/ 666516533 h 1008"/>
              <a:gd name="T2" fmla="*/ 1018143125 w 748"/>
              <a:gd name="T3" fmla="*/ 653940151 h 1008"/>
              <a:gd name="T4" fmla="*/ 962699688 w 748"/>
              <a:gd name="T5" fmla="*/ 646395908 h 1008"/>
              <a:gd name="T6" fmla="*/ 897175625 w 748"/>
              <a:gd name="T7" fmla="*/ 643880631 h 1008"/>
              <a:gd name="T8" fmla="*/ 665321250 w 748"/>
              <a:gd name="T9" fmla="*/ 641365355 h 1008"/>
              <a:gd name="T10" fmla="*/ 798890325 w 748"/>
              <a:gd name="T11" fmla="*/ 1096608184 h 1008"/>
              <a:gd name="T12" fmla="*/ 894656263 w 748"/>
              <a:gd name="T13" fmla="*/ 1096608184 h 1008"/>
              <a:gd name="T14" fmla="*/ 975301263 w 748"/>
              <a:gd name="T15" fmla="*/ 1089062355 h 1008"/>
              <a:gd name="T16" fmla="*/ 1040825325 w 748"/>
              <a:gd name="T17" fmla="*/ 1071457006 h 1008"/>
              <a:gd name="T18" fmla="*/ 1093747813 w 748"/>
              <a:gd name="T19" fmla="*/ 1041275274 h 1008"/>
              <a:gd name="T20" fmla="*/ 1116430013 w 748"/>
              <a:gd name="T21" fmla="*/ 1023668340 h 1008"/>
              <a:gd name="T22" fmla="*/ 1149191250 w 748"/>
              <a:gd name="T23" fmla="*/ 983427089 h 1008"/>
              <a:gd name="T24" fmla="*/ 1159271875 w 748"/>
              <a:gd name="T25" fmla="*/ 963304877 h 1008"/>
              <a:gd name="T26" fmla="*/ 1174392813 w 748"/>
              <a:gd name="T27" fmla="*/ 915517797 h 1008"/>
              <a:gd name="T28" fmla="*/ 1181954075 w 748"/>
              <a:gd name="T29" fmla="*/ 850123782 h 1008"/>
              <a:gd name="T30" fmla="*/ 1179433125 w 748"/>
              <a:gd name="T31" fmla="*/ 817425189 h 1008"/>
              <a:gd name="T32" fmla="*/ 1164312188 w 748"/>
              <a:gd name="T33" fmla="*/ 764607556 h 1008"/>
              <a:gd name="T34" fmla="*/ 1154231563 w 748"/>
              <a:gd name="T35" fmla="*/ 739456377 h 1008"/>
              <a:gd name="T36" fmla="*/ 1118949375 w 748"/>
              <a:gd name="T37" fmla="*/ 699213541 h 1008"/>
              <a:gd name="T38" fmla="*/ 1063505938 w 748"/>
              <a:gd name="T39" fmla="*/ 666516533 h 1008"/>
              <a:gd name="T40" fmla="*/ 0 w 748"/>
              <a:gd name="T41" fmla="*/ 0 h 1008"/>
              <a:gd name="T42" fmla="*/ 1885076875 w 748"/>
              <a:gd name="T43" fmla="*/ 2147483646 h 1008"/>
              <a:gd name="T44" fmla="*/ 0 w 748"/>
              <a:gd name="T45" fmla="*/ 0 h 1008"/>
              <a:gd name="T46" fmla="*/ 866933750 w 748"/>
              <a:gd name="T47" fmla="*/ 1408488187 h 1008"/>
              <a:gd name="T48" fmla="*/ 665321250 w 748"/>
              <a:gd name="T49" fmla="*/ 2034761883 h 1008"/>
              <a:gd name="T50" fmla="*/ 221773750 w 748"/>
              <a:gd name="T51" fmla="*/ 326970075 h 1008"/>
              <a:gd name="T52" fmla="*/ 962699688 w 748"/>
              <a:gd name="T53" fmla="*/ 326970075 h 1008"/>
              <a:gd name="T54" fmla="*/ 1103828438 w 748"/>
              <a:gd name="T55" fmla="*/ 332000628 h 1008"/>
              <a:gd name="T56" fmla="*/ 1224795938 w 748"/>
              <a:gd name="T57" fmla="*/ 347092287 h 1008"/>
              <a:gd name="T58" fmla="*/ 1275199063 w 748"/>
              <a:gd name="T59" fmla="*/ 357151807 h 1008"/>
              <a:gd name="T60" fmla="*/ 1381045625 w 748"/>
              <a:gd name="T61" fmla="*/ 392364091 h 1008"/>
              <a:gd name="T62" fmla="*/ 1428929388 w 748"/>
              <a:gd name="T63" fmla="*/ 417515269 h 1008"/>
              <a:gd name="T64" fmla="*/ 1514614700 w 748"/>
              <a:gd name="T65" fmla="*/ 487939837 h 1008"/>
              <a:gd name="T66" fmla="*/ 1580138763 w 748"/>
              <a:gd name="T67" fmla="*/ 568425510 h 1008"/>
              <a:gd name="T68" fmla="*/ 1597779063 w 748"/>
              <a:gd name="T69" fmla="*/ 591061412 h 1008"/>
              <a:gd name="T70" fmla="*/ 1617940313 w 748"/>
              <a:gd name="T71" fmla="*/ 643880631 h 1008"/>
              <a:gd name="T72" fmla="*/ 1630541888 w 748"/>
              <a:gd name="T73" fmla="*/ 699213541 h 1008"/>
              <a:gd name="T74" fmla="*/ 1640622513 w 748"/>
              <a:gd name="T75" fmla="*/ 797304563 h 1008"/>
              <a:gd name="T76" fmla="*/ 1635582200 w 748"/>
              <a:gd name="T77" fmla="*/ 842577953 h 1008"/>
              <a:gd name="T78" fmla="*/ 1625501575 w 748"/>
              <a:gd name="T79" fmla="*/ 928092593 h 1008"/>
              <a:gd name="T80" fmla="*/ 1602819375 w 748"/>
              <a:gd name="T81" fmla="*/ 1006062991 h 1008"/>
              <a:gd name="T82" fmla="*/ 1570058138 w 748"/>
              <a:gd name="T83" fmla="*/ 1073972282 h 1008"/>
              <a:gd name="T84" fmla="*/ 1552416250 w 748"/>
              <a:gd name="T85" fmla="*/ 1104154013 h 1008"/>
              <a:gd name="T86" fmla="*/ 1502013125 w 748"/>
              <a:gd name="T87" fmla="*/ 1162002199 h 1008"/>
              <a:gd name="T88" fmla="*/ 1444050325 w 748"/>
              <a:gd name="T89" fmla="*/ 1214821418 h 1008"/>
              <a:gd name="T90" fmla="*/ 1378526263 w 748"/>
              <a:gd name="T91" fmla="*/ 1260093222 h 1008"/>
              <a:gd name="T92" fmla="*/ 1300400625 w 748"/>
              <a:gd name="T93" fmla="*/ 1302851335 h 1008"/>
              <a:gd name="T94" fmla="*/ 1333163450 w 748"/>
              <a:gd name="T95" fmla="*/ 2034761883 h 1008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748" h="1008">
                <a:moveTo>
                  <a:pt x="422" y="265"/>
                </a:moveTo>
                <a:lnTo>
                  <a:pt x="422" y="265"/>
                </a:lnTo>
                <a:lnTo>
                  <a:pt x="413" y="262"/>
                </a:lnTo>
                <a:lnTo>
                  <a:pt x="404" y="260"/>
                </a:lnTo>
                <a:lnTo>
                  <a:pt x="392" y="257"/>
                </a:lnTo>
                <a:lnTo>
                  <a:pt x="382" y="257"/>
                </a:lnTo>
                <a:lnTo>
                  <a:pt x="356" y="256"/>
                </a:lnTo>
                <a:lnTo>
                  <a:pt x="326" y="255"/>
                </a:lnTo>
                <a:lnTo>
                  <a:pt x="264" y="255"/>
                </a:lnTo>
                <a:lnTo>
                  <a:pt x="264" y="436"/>
                </a:lnTo>
                <a:lnTo>
                  <a:pt x="317" y="436"/>
                </a:lnTo>
                <a:lnTo>
                  <a:pt x="355" y="436"/>
                </a:lnTo>
                <a:lnTo>
                  <a:pt x="387" y="433"/>
                </a:lnTo>
                <a:lnTo>
                  <a:pt x="400" y="430"/>
                </a:lnTo>
                <a:lnTo>
                  <a:pt x="413" y="426"/>
                </a:lnTo>
                <a:lnTo>
                  <a:pt x="423" y="421"/>
                </a:lnTo>
                <a:lnTo>
                  <a:pt x="434" y="414"/>
                </a:lnTo>
                <a:lnTo>
                  <a:pt x="443" y="407"/>
                </a:lnTo>
                <a:lnTo>
                  <a:pt x="449" y="399"/>
                </a:lnTo>
                <a:lnTo>
                  <a:pt x="456" y="391"/>
                </a:lnTo>
                <a:lnTo>
                  <a:pt x="460" y="383"/>
                </a:lnTo>
                <a:lnTo>
                  <a:pt x="464" y="374"/>
                </a:lnTo>
                <a:lnTo>
                  <a:pt x="466" y="364"/>
                </a:lnTo>
                <a:lnTo>
                  <a:pt x="468" y="351"/>
                </a:lnTo>
                <a:lnTo>
                  <a:pt x="469" y="338"/>
                </a:lnTo>
                <a:lnTo>
                  <a:pt x="468" y="325"/>
                </a:lnTo>
                <a:lnTo>
                  <a:pt x="466" y="314"/>
                </a:lnTo>
                <a:lnTo>
                  <a:pt x="462" y="304"/>
                </a:lnTo>
                <a:lnTo>
                  <a:pt x="458" y="294"/>
                </a:lnTo>
                <a:lnTo>
                  <a:pt x="452" y="286"/>
                </a:lnTo>
                <a:lnTo>
                  <a:pt x="444" y="278"/>
                </a:lnTo>
                <a:lnTo>
                  <a:pt x="434" y="271"/>
                </a:lnTo>
                <a:lnTo>
                  <a:pt x="422" y="265"/>
                </a:lnTo>
                <a:close/>
                <a:moveTo>
                  <a:pt x="0" y="0"/>
                </a:moveTo>
                <a:lnTo>
                  <a:pt x="0" y="1008"/>
                </a:lnTo>
                <a:lnTo>
                  <a:pt x="748" y="1008"/>
                </a:lnTo>
                <a:lnTo>
                  <a:pt x="748" y="0"/>
                </a:lnTo>
                <a:lnTo>
                  <a:pt x="0" y="0"/>
                </a:lnTo>
                <a:close/>
                <a:moveTo>
                  <a:pt x="529" y="809"/>
                </a:moveTo>
                <a:lnTo>
                  <a:pt x="344" y="560"/>
                </a:lnTo>
                <a:lnTo>
                  <a:pt x="264" y="560"/>
                </a:lnTo>
                <a:lnTo>
                  <a:pt x="264" y="809"/>
                </a:lnTo>
                <a:lnTo>
                  <a:pt x="88" y="809"/>
                </a:lnTo>
                <a:lnTo>
                  <a:pt x="88" y="130"/>
                </a:lnTo>
                <a:lnTo>
                  <a:pt x="382" y="130"/>
                </a:lnTo>
                <a:lnTo>
                  <a:pt x="412" y="131"/>
                </a:lnTo>
                <a:lnTo>
                  <a:pt x="438" y="132"/>
                </a:lnTo>
                <a:lnTo>
                  <a:pt x="462" y="134"/>
                </a:lnTo>
                <a:lnTo>
                  <a:pt x="486" y="138"/>
                </a:lnTo>
                <a:lnTo>
                  <a:pt x="506" y="142"/>
                </a:lnTo>
                <a:lnTo>
                  <a:pt x="527" y="148"/>
                </a:lnTo>
                <a:lnTo>
                  <a:pt x="548" y="156"/>
                </a:lnTo>
                <a:lnTo>
                  <a:pt x="567" y="166"/>
                </a:lnTo>
                <a:lnTo>
                  <a:pt x="586" y="179"/>
                </a:lnTo>
                <a:lnTo>
                  <a:pt x="601" y="194"/>
                </a:lnTo>
                <a:lnTo>
                  <a:pt x="616" y="209"/>
                </a:lnTo>
                <a:lnTo>
                  <a:pt x="627" y="226"/>
                </a:lnTo>
                <a:lnTo>
                  <a:pt x="634" y="235"/>
                </a:lnTo>
                <a:lnTo>
                  <a:pt x="638" y="246"/>
                </a:lnTo>
                <a:lnTo>
                  <a:pt x="642" y="256"/>
                </a:lnTo>
                <a:lnTo>
                  <a:pt x="645" y="266"/>
                </a:lnTo>
                <a:lnTo>
                  <a:pt x="647" y="278"/>
                </a:lnTo>
                <a:lnTo>
                  <a:pt x="649" y="291"/>
                </a:lnTo>
                <a:lnTo>
                  <a:pt x="651" y="317"/>
                </a:lnTo>
                <a:lnTo>
                  <a:pt x="649" y="335"/>
                </a:lnTo>
                <a:lnTo>
                  <a:pt x="648" y="352"/>
                </a:lnTo>
                <a:lnTo>
                  <a:pt x="645" y="369"/>
                </a:lnTo>
                <a:lnTo>
                  <a:pt x="642" y="384"/>
                </a:lnTo>
                <a:lnTo>
                  <a:pt x="636" y="400"/>
                </a:lnTo>
                <a:lnTo>
                  <a:pt x="631" y="414"/>
                </a:lnTo>
                <a:lnTo>
                  <a:pt x="623" y="427"/>
                </a:lnTo>
                <a:lnTo>
                  <a:pt x="616" y="439"/>
                </a:lnTo>
                <a:lnTo>
                  <a:pt x="606" y="451"/>
                </a:lnTo>
                <a:lnTo>
                  <a:pt x="596" y="462"/>
                </a:lnTo>
                <a:lnTo>
                  <a:pt x="586" y="473"/>
                </a:lnTo>
                <a:lnTo>
                  <a:pt x="573" y="483"/>
                </a:lnTo>
                <a:lnTo>
                  <a:pt x="560" y="492"/>
                </a:lnTo>
                <a:lnTo>
                  <a:pt x="547" y="501"/>
                </a:lnTo>
                <a:lnTo>
                  <a:pt x="531" y="510"/>
                </a:lnTo>
                <a:lnTo>
                  <a:pt x="516" y="518"/>
                </a:lnTo>
                <a:lnTo>
                  <a:pt x="743" y="809"/>
                </a:lnTo>
                <a:lnTo>
                  <a:pt x="529" y="809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81" name="Freeform 35"/>
          <p:cNvSpPr>
            <a:spLocks noEditPoints="1"/>
          </p:cNvSpPr>
          <p:nvPr/>
        </p:nvSpPr>
        <p:spPr bwMode="auto">
          <a:xfrm>
            <a:off x="6029325" y="598488"/>
            <a:ext cx="1062038" cy="1598612"/>
          </a:xfrm>
          <a:custGeom>
            <a:avLst/>
            <a:gdLst>
              <a:gd name="T0" fmla="*/ 1685986119 w 669"/>
              <a:gd name="T1" fmla="*/ 2147483646 h 1008"/>
              <a:gd name="T2" fmla="*/ 1378526912 w 669"/>
              <a:gd name="T3" fmla="*/ 1909004406 h 1008"/>
              <a:gd name="T4" fmla="*/ 1260078718 w 669"/>
              <a:gd name="T5" fmla="*/ 1976913697 h 1008"/>
              <a:gd name="T6" fmla="*/ 1050906445 w 669"/>
              <a:gd name="T7" fmla="*/ 2044822989 h 1008"/>
              <a:gd name="T8" fmla="*/ 796369750 w 669"/>
              <a:gd name="T9" fmla="*/ 2064943614 h 1008"/>
              <a:gd name="T10" fmla="*/ 594757155 w 669"/>
              <a:gd name="T11" fmla="*/ 2054882508 h 1008"/>
              <a:gd name="T12" fmla="*/ 423386449 w 669"/>
              <a:gd name="T13" fmla="*/ 2029731330 h 1008"/>
              <a:gd name="T14" fmla="*/ 196572280 w 669"/>
              <a:gd name="T15" fmla="*/ 1959306762 h 1008"/>
              <a:gd name="T16" fmla="*/ 176411021 w 669"/>
              <a:gd name="T17" fmla="*/ 1521669282 h 1008"/>
              <a:gd name="T18" fmla="*/ 320060788 w 669"/>
              <a:gd name="T19" fmla="*/ 1619760305 h 1008"/>
              <a:gd name="T20" fmla="*/ 481350864 w 669"/>
              <a:gd name="T21" fmla="*/ 1690184873 h 1008"/>
              <a:gd name="T22" fmla="*/ 730845657 w 669"/>
              <a:gd name="T23" fmla="*/ 1745519368 h 1008"/>
              <a:gd name="T24" fmla="*/ 854334165 w 669"/>
              <a:gd name="T25" fmla="*/ 1748034644 h 1008"/>
              <a:gd name="T26" fmla="*/ 975301722 w 669"/>
              <a:gd name="T27" fmla="*/ 1730427709 h 1008"/>
              <a:gd name="T28" fmla="*/ 1048385494 w 669"/>
              <a:gd name="T29" fmla="*/ 1707791807 h 1008"/>
              <a:gd name="T30" fmla="*/ 1106349908 w 669"/>
              <a:gd name="T31" fmla="*/ 1665033694 h 1008"/>
              <a:gd name="T32" fmla="*/ 1129030532 w 669"/>
              <a:gd name="T33" fmla="*/ 1629821410 h 1008"/>
              <a:gd name="T34" fmla="*/ 1139111161 w 669"/>
              <a:gd name="T35" fmla="*/ 1574488501 h 1008"/>
              <a:gd name="T36" fmla="*/ 1113909587 w 669"/>
              <a:gd name="T37" fmla="*/ 1499033380 h 1008"/>
              <a:gd name="T38" fmla="*/ 1063506438 w 669"/>
              <a:gd name="T39" fmla="*/ 1461305820 h 1008"/>
              <a:gd name="T40" fmla="*/ 950100147 w 669"/>
              <a:gd name="T41" fmla="*/ 1413518740 h 1008"/>
              <a:gd name="T42" fmla="*/ 745966601 w 669"/>
              <a:gd name="T43" fmla="*/ 1373275903 h 1008"/>
              <a:gd name="T44" fmla="*/ 544354006 w 669"/>
              <a:gd name="T45" fmla="*/ 1322971960 h 1008"/>
              <a:gd name="T46" fmla="*/ 441028345 w 669"/>
              <a:gd name="T47" fmla="*/ 1282730709 h 1008"/>
              <a:gd name="T48" fmla="*/ 320060788 w 669"/>
              <a:gd name="T49" fmla="*/ 1214821418 h 1008"/>
              <a:gd name="T50" fmla="*/ 231854484 w 669"/>
              <a:gd name="T51" fmla="*/ 1129305191 h 1008"/>
              <a:gd name="T52" fmla="*/ 189012601 w 669"/>
              <a:gd name="T53" fmla="*/ 1068941729 h 1008"/>
              <a:gd name="T54" fmla="*/ 151209446 w 669"/>
              <a:gd name="T55" fmla="*/ 958274324 h 1008"/>
              <a:gd name="T56" fmla="*/ 138609453 w 669"/>
              <a:gd name="T57" fmla="*/ 832516847 h 1008"/>
              <a:gd name="T58" fmla="*/ 151209446 w 669"/>
              <a:gd name="T59" fmla="*/ 719334166 h 1008"/>
              <a:gd name="T60" fmla="*/ 219254491 w 669"/>
              <a:gd name="T61" fmla="*/ 568425510 h 1008"/>
              <a:gd name="T62" fmla="*/ 350302677 w 669"/>
              <a:gd name="T63" fmla="*/ 445183309 h 1008"/>
              <a:gd name="T64" fmla="*/ 468749283 w 669"/>
              <a:gd name="T65" fmla="*/ 374758742 h 1008"/>
              <a:gd name="T66" fmla="*/ 667842514 w 669"/>
              <a:gd name="T67" fmla="*/ 314395279 h 1008"/>
              <a:gd name="T68" fmla="*/ 904737313 w 669"/>
              <a:gd name="T69" fmla="*/ 291757791 h 1008"/>
              <a:gd name="T70" fmla="*/ 1073587068 w 669"/>
              <a:gd name="T71" fmla="*/ 301818897 h 1008"/>
              <a:gd name="T72" fmla="*/ 1237398095 w 669"/>
              <a:gd name="T73" fmla="*/ 324454799 h 1008"/>
              <a:gd name="T74" fmla="*/ 1464212264 w 669"/>
              <a:gd name="T75" fmla="*/ 382304571 h 1008"/>
              <a:gd name="T76" fmla="*/ 1476812258 w 669"/>
              <a:gd name="T77" fmla="*/ 799819840 h 1008"/>
              <a:gd name="T78" fmla="*/ 1360885016 w 669"/>
              <a:gd name="T79" fmla="*/ 724364719 h 1008"/>
              <a:gd name="T80" fmla="*/ 1224796514 w 669"/>
              <a:gd name="T81" fmla="*/ 664001257 h 1008"/>
              <a:gd name="T82" fmla="*/ 995462981 w 669"/>
              <a:gd name="T83" fmla="*/ 608668347 h 1008"/>
              <a:gd name="T84" fmla="*/ 861893843 w 669"/>
              <a:gd name="T85" fmla="*/ 608668347 h 1008"/>
              <a:gd name="T86" fmla="*/ 753527867 w 669"/>
              <a:gd name="T87" fmla="*/ 623758420 h 1008"/>
              <a:gd name="T88" fmla="*/ 680442508 w 669"/>
              <a:gd name="T89" fmla="*/ 648911184 h 1008"/>
              <a:gd name="T90" fmla="*/ 624999044 w 669"/>
              <a:gd name="T91" fmla="*/ 691667711 h 1008"/>
              <a:gd name="T92" fmla="*/ 599797470 w 669"/>
              <a:gd name="T93" fmla="*/ 731910548 h 1008"/>
              <a:gd name="T94" fmla="*/ 592237791 w 669"/>
              <a:gd name="T95" fmla="*/ 774668661 h 1008"/>
              <a:gd name="T96" fmla="*/ 622479681 w 669"/>
              <a:gd name="T97" fmla="*/ 860183302 h 1008"/>
              <a:gd name="T98" fmla="*/ 675402193 w 669"/>
              <a:gd name="T99" fmla="*/ 895395586 h 1008"/>
              <a:gd name="T100" fmla="*/ 841732584 w 669"/>
              <a:gd name="T101" fmla="*/ 943184252 h 1008"/>
              <a:gd name="T102" fmla="*/ 1020664556 w 669"/>
              <a:gd name="T103" fmla="*/ 983427089 h 1008"/>
              <a:gd name="T104" fmla="*/ 1207156206 w 669"/>
              <a:gd name="T105" fmla="*/ 1031214169 h 1008"/>
              <a:gd name="T106" fmla="*/ 1343244707 w 669"/>
              <a:gd name="T107" fmla="*/ 1089062355 h 1008"/>
              <a:gd name="T108" fmla="*/ 1446570369 w 669"/>
              <a:gd name="T109" fmla="*/ 1156971646 h 1008"/>
              <a:gd name="T110" fmla="*/ 1499494468 w 669"/>
              <a:gd name="T111" fmla="*/ 1209790865 h 1008"/>
              <a:gd name="T112" fmla="*/ 1557457296 w 669"/>
              <a:gd name="T113" fmla="*/ 1300336058 h 1008"/>
              <a:gd name="T114" fmla="*/ 1587699185 w 669"/>
              <a:gd name="T115" fmla="*/ 1411003463 h 1008"/>
              <a:gd name="T116" fmla="*/ 1595260451 w 669"/>
              <a:gd name="T117" fmla="*/ 1496518104 h 1008"/>
              <a:gd name="T118" fmla="*/ 1565018562 w 669"/>
              <a:gd name="T119" fmla="*/ 1672579523 h 1008"/>
              <a:gd name="T120" fmla="*/ 1474292894 w 669"/>
              <a:gd name="T121" fmla="*/ 1823488179 h 1008"/>
              <a:gd name="T122" fmla="*/ 1378526912 w 669"/>
              <a:gd name="T123" fmla="*/ 1909004406 h 1008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669" h="1008">
                <a:moveTo>
                  <a:pt x="0" y="0"/>
                </a:moveTo>
                <a:lnTo>
                  <a:pt x="0" y="1008"/>
                </a:lnTo>
                <a:lnTo>
                  <a:pt x="669" y="1008"/>
                </a:lnTo>
                <a:lnTo>
                  <a:pt x="669" y="0"/>
                </a:lnTo>
                <a:lnTo>
                  <a:pt x="0" y="0"/>
                </a:lnTo>
                <a:close/>
                <a:moveTo>
                  <a:pt x="547" y="759"/>
                </a:moveTo>
                <a:lnTo>
                  <a:pt x="547" y="759"/>
                </a:lnTo>
                <a:lnTo>
                  <a:pt x="525" y="773"/>
                </a:lnTo>
                <a:lnTo>
                  <a:pt x="500" y="786"/>
                </a:lnTo>
                <a:lnTo>
                  <a:pt x="474" y="796"/>
                </a:lnTo>
                <a:lnTo>
                  <a:pt x="447" y="805"/>
                </a:lnTo>
                <a:lnTo>
                  <a:pt x="417" y="813"/>
                </a:lnTo>
                <a:lnTo>
                  <a:pt x="385" y="817"/>
                </a:lnTo>
                <a:lnTo>
                  <a:pt x="351" y="821"/>
                </a:lnTo>
                <a:lnTo>
                  <a:pt x="316" y="821"/>
                </a:lnTo>
                <a:lnTo>
                  <a:pt x="274" y="821"/>
                </a:lnTo>
                <a:lnTo>
                  <a:pt x="236" y="817"/>
                </a:lnTo>
                <a:lnTo>
                  <a:pt x="201" y="813"/>
                </a:lnTo>
                <a:lnTo>
                  <a:pt x="168" y="807"/>
                </a:lnTo>
                <a:lnTo>
                  <a:pt x="138" y="799"/>
                </a:lnTo>
                <a:lnTo>
                  <a:pt x="108" y="790"/>
                </a:lnTo>
                <a:lnTo>
                  <a:pt x="78" y="779"/>
                </a:lnTo>
                <a:lnTo>
                  <a:pt x="51" y="769"/>
                </a:lnTo>
                <a:lnTo>
                  <a:pt x="51" y="605"/>
                </a:lnTo>
                <a:lnTo>
                  <a:pt x="70" y="605"/>
                </a:lnTo>
                <a:lnTo>
                  <a:pt x="97" y="626"/>
                </a:lnTo>
                <a:lnTo>
                  <a:pt x="127" y="644"/>
                </a:lnTo>
                <a:lnTo>
                  <a:pt x="158" y="660"/>
                </a:lnTo>
                <a:lnTo>
                  <a:pt x="191" y="672"/>
                </a:lnTo>
                <a:lnTo>
                  <a:pt x="225" y="682"/>
                </a:lnTo>
                <a:lnTo>
                  <a:pt x="257" y="690"/>
                </a:lnTo>
                <a:lnTo>
                  <a:pt x="290" y="694"/>
                </a:lnTo>
                <a:lnTo>
                  <a:pt x="321" y="695"/>
                </a:lnTo>
                <a:lnTo>
                  <a:pt x="339" y="695"/>
                </a:lnTo>
                <a:lnTo>
                  <a:pt x="364" y="692"/>
                </a:lnTo>
                <a:lnTo>
                  <a:pt x="387" y="688"/>
                </a:lnTo>
                <a:lnTo>
                  <a:pt x="405" y="683"/>
                </a:lnTo>
                <a:lnTo>
                  <a:pt x="416" y="679"/>
                </a:lnTo>
                <a:lnTo>
                  <a:pt x="423" y="674"/>
                </a:lnTo>
                <a:lnTo>
                  <a:pt x="431" y="669"/>
                </a:lnTo>
                <a:lnTo>
                  <a:pt x="439" y="662"/>
                </a:lnTo>
                <a:lnTo>
                  <a:pt x="444" y="656"/>
                </a:lnTo>
                <a:lnTo>
                  <a:pt x="448" y="648"/>
                </a:lnTo>
                <a:lnTo>
                  <a:pt x="451" y="638"/>
                </a:lnTo>
                <a:lnTo>
                  <a:pt x="452" y="626"/>
                </a:lnTo>
                <a:lnTo>
                  <a:pt x="451" y="616"/>
                </a:lnTo>
                <a:lnTo>
                  <a:pt x="447" y="605"/>
                </a:lnTo>
                <a:lnTo>
                  <a:pt x="442" y="596"/>
                </a:lnTo>
                <a:lnTo>
                  <a:pt x="433" y="588"/>
                </a:lnTo>
                <a:lnTo>
                  <a:pt x="422" y="581"/>
                </a:lnTo>
                <a:lnTo>
                  <a:pt x="409" y="574"/>
                </a:lnTo>
                <a:lnTo>
                  <a:pt x="395" y="568"/>
                </a:lnTo>
                <a:lnTo>
                  <a:pt x="377" y="562"/>
                </a:lnTo>
                <a:lnTo>
                  <a:pt x="338" y="555"/>
                </a:lnTo>
                <a:lnTo>
                  <a:pt x="296" y="546"/>
                </a:lnTo>
                <a:lnTo>
                  <a:pt x="255" y="536"/>
                </a:lnTo>
                <a:lnTo>
                  <a:pt x="216" y="526"/>
                </a:lnTo>
                <a:lnTo>
                  <a:pt x="195" y="518"/>
                </a:lnTo>
                <a:lnTo>
                  <a:pt x="175" y="510"/>
                </a:lnTo>
                <a:lnTo>
                  <a:pt x="158" y="501"/>
                </a:lnTo>
                <a:lnTo>
                  <a:pt x="142" y="492"/>
                </a:lnTo>
                <a:lnTo>
                  <a:pt x="127" y="483"/>
                </a:lnTo>
                <a:lnTo>
                  <a:pt x="114" y="473"/>
                </a:lnTo>
                <a:lnTo>
                  <a:pt x="103" y="461"/>
                </a:lnTo>
                <a:lnTo>
                  <a:pt x="92" y="449"/>
                </a:lnTo>
                <a:lnTo>
                  <a:pt x="83" y="438"/>
                </a:lnTo>
                <a:lnTo>
                  <a:pt x="75" y="425"/>
                </a:lnTo>
                <a:lnTo>
                  <a:pt x="69" y="410"/>
                </a:lnTo>
                <a:lnTo>
                  <a:pt x="64" y="396"/>
                </a:lnTo>
                <a:lnTo>
                  <a:pt x="60" y="381"/>
                </a:lnTo>
                <a:lnTo>
                  <a:pt x="57" y="365"/>
                </a:lnTo>
                <a:lnTo>
                  <a:pt x="55" y="348"/>
                </a:lnTo>
                <a:lnTo>
                  <a:pt x="55" y="331"/>
                </a:lnTo>
                <a:lnTo>
                  <a:pt x="56" y="308"/>
                </a:lnTo>
                <a:lnTo>
                  <a:pt x="60" y="286"/>
                </a:lnTo>
                <a:lnTo>
                  <a:pt x="66" y="265"/>
                </a:lnTo>
                <a:lnTo>
                  <a:pt x="75" y="246"/>
                </a:lnTo>
                <a:lnTo>
                  <a:pt x="87" y="226"/>
                </a:lnTo>
                <a:lnTo>
                  <a:pt x="103" y="208"/>
                </a:lnTo>
                <a:lnTo>
                  <a:pt x="120" y="192"/>
                </a:lnTo>
                <a:lnTo>
                  <a:pt x="139" y="177"/>
                </a:lnTo>
                <a:lnTo>
                  <a:pt x="161" y="162"/>
                </a:lnTo>
                <a:lnTo>
                  <a:pt x="186" y="149"/>
                </a:lnTo>
                <a:lnTo>
                  <a:pt x="210" y="139"/>
                </a:lnTo>
                <a:lnTo>
                  <a:pt x="236" y="131"/>
                </a:lnTo>
                <a:lnTo>
                  <a:pt x="265" y="125"/>
                </a:lnTo>
                <a:lnTo>
                  <a:pt x="295" y="120"/>
                </a:lnTo>
                <a:lnTo>
                  <a:pt x="326" y="117"/>
                </a:lnTo>
                <a:lnTo>
                  <a:pt x="359" y="116"/>
                </a:lnTo>
                <a:lnTo>
                  <a:pt x="392" y="117"/>
                </a:lnTo>
                <a:lnTo>
                  <a:pt x="426" y="120"/>
                </a:lnTo>
                <a:lnTo>
                  <a:pt x="459" y="123"/>
                </a:lnTo>
                <a:lnTo>
                  <a:pt x="491" y="129"/>
                </a:lnTo>
                <a:lnTo>
                  <a:pt x="524" y="136"/>
                </a:lnTo>
                <a:lnTo>
                  <a:pt x="553" y="144"/>
                </a:lnTo>
                <a:lnTo>
                  <a:pt x="581" y="152"/>
                </a:lnTo>
                <a:lnTo>
                  <a:pt x="605" y="162"/>
                </a:lnTo>
                <a:lnTo>
                  <a:pt x="605" y="318"/>
                </a:lnTo>
                <a:lnTo>
                  <a:pt x="586" y="318"/>
                </a:lnTo>
                <a:lnTo>
                  <a:pt x="565" y="303"/>
                </a:lnTo>
                <a:lnTo>
                  <a:pt x="540" y="288"/>
                </a:lnTo>
                <a:lnTo>
                  <a:pt x="514" y="275"/>
                </a:lnTo>
                <a:lnTo>
                  <a:pt x="486" y="264"/>
                </a:lnTo>
                <a:lnTo>
                  <a:pt x="456" y="253"/>
                </a:lnTo>
                <a:lnTo>
                  <a:pt x="425" y="247"/>
                </a:lnTo>
                <a:lnTo>
                  <a:pt x="395" y="242"/>
                </a:lnTo>
                <a:lnTo>
                  <a:pt x="364" y="240"/>
                </a:lnTo>
                <a:lnTo>
                  <a:pt x="342" y="242"/>
                </a:lnTo>
                <a:lnTo>
                  <a:pt x="320" y="244"/>
                </a:lnTo>
                <a:lnTo>
                  <a:pt x="299" y="248"/>
                </a:lnTo>
                <a:lnTo>
                  <a:pt x="278" y="255"/>
                </a:lnTo>
                <a:lnTo>
                  <a:pt x="270" y="258"/>
                </a:lnTo>
                <a:lnTo>
                  <a:pt x="262" y="264"/>
                </a:lnTo>
                <a:lnTo>
                  <a:pt x="255" y="269"/>
                </a:lnTo>
                <a:lnTo>
                  <a:pt x="248" y="275"/>
                </a:lnTo>
                <a:lnTo>
                  <a:pt x="242" y="283"/>
                </a:lnTo>
                <a:lnTo>
                  <a:pt x="238" y="291"/>
                </a:lnTo>
                <a:lnTo>
                  <a:pt x="235" y="299"/>
                </a:lnTo>
                <a:lnTo>
                  <a:pt x="235" y="308"/>
                </a:lnTo>
                <a:lnTo>
                  <a:pt x="236" y="321"/>
                </a:lnTo>
                <a:lnTo>
                  <a:pt x="240" y="331"/>
                </a:lnTo>
                <a:lnTo>
                  <a:pt x="247" y="342"/>
                </a:lnTo>
                <a:lnTo>
                  <a:pt x="256" y="349"/>
                </a:lnTo>
                <a:lnTo>
                  <a:pt x="268" y="356"/>
                </a:lnTo>
                <a:lnTo>
                  <a:pt x="286" y="364"/>
                </a:lnTo>
                <a:lnTo>
                  <a:pt x="307" y="369"/>
                </a:lnTo>
                <a:lnTo>
                  <a:pt x="334" y="375"/>
                </a:lnTo>
                <a:lnTo>
                  <a:pt x="405" y="391"/>
                </a:lnTo>
                <a:lnTo>
                  <a:pt x="442" y="399"/>
                </a:lnTo>
                <a:lnTo>
                  <a:pt x="479" y="410"/>
                </a:lnTo>
                <a:lnTo>
                  <a:pt x="499" y="417"/>
                </a:lnTo>
                <a:lnTo>
                  <a:pt x="516" y="425"/>
                </a:lnTo>
                <a:lnTo>
                  <a:pt x="533" y="433"/>
                </a:lnTo>
                <a:lnTo>
                  <a:pt x="548" y="442"/>
                </a:lnTo>
                <a:lnTo>
                  <a:pt x="561" y="451"/>
                </a:lnTo>
                <a:lnTo>
                  <a:pt x="574" y="460"/>
                </a:lnTo>
                <a:lnTo>
                  <a:pt x="585" y="470"/>
                </a:lnTo>
                <a:lnTo>
                  <a:pt x="595" y="481"/>
                </a:lnTo>
                <a:lnTo>
                  <a:pt x="604" y="492"/>
                </a:lnTo>
                <a:lnTo>
                  <a:pt x="612" y="504"/>
                </a:lnTo>
                <a:lnTo>
                  <a:pt x="618" y="517"/>
                </a:lnTo>
                <a:lnTo>
                  <a:pt x="624" y="531"/>
                </a:lnTo>
                <a:lnTo>
                  <a:pt x="627" y="546"/>
                </a:lnTo>
                <a:lnTo>
                  <a:pt x="630" y="561"/>
                </a:lnTo>
                <a:lnTo>
                  <a:pt x="631" y="578"/>
                </a:lnTo>
                <a:lnTo>
                  <a:pt x="633" y="595"/>
                </a:lnTo>
                <a:lnTo>
                  <a:pt x="631" y="620"/>
                </a:lnTo>
                <a:lnTo>
                  <a:pt x="627" y="643"/>
                </a:lnTo>
                <a:lnTo>
                  <a:pt x="621" y="665"/>
                </a:lnTo>
                <a:lnTo>
                  <a:pt x="611" y="686"/>
                </a:lnTo>
                <a:lnTo>
                  <a:pt x="599" y="707"/>
                </a:lnTo>
                <a:lnTo>
                  <a:pt x="585" y="725"/>
                </a:lnTo>
                <a:lnTo>
                  <a:pt x="568" y="742"/>
                </a:lnTo>
                <a:lnTo>
                  <a:pt x="547" y="759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82" name="Freeform 37"/>
          <p:cNvSpPr>
            <a:spLocks noEditPoints="1"/>
          </p:cNvSpPr>
          <p:nvPr/>
        </p:nvSpPr>
        <p:spPr bwMode="auto">
          <a:xfrm>
            <a:off x="1368425" y="2359025"/>
            <a:ext cx="1155700" cy="1601788"/>
          </a:xfrm>
          <a:custGeom>
            <a:avLst/>
            <a:gdLst>
              <a:gd name="T0" fmla="*/ 705643750 w 728"/>
              <a:gd name="T1" fmla="*/ 1378526693 h 1009"/>
              <a:gd name="T2" fmla="*/ 1121470325 w 728"/>
              <a:gd name="T3" fmla="*/ 1378526693 h 1009"/>
              <a:gd name="T4" fmla="*/ 909777200 w 728"/>
              <a:gd name="T5" fmla="*/ 773689004 h 1009"/>
              <a:gd name="T6" fmla="*/ 705643750 w 728"/>
              <a:gd name="T7" fmla="*/ 1378526693 h 1009"/>
              <a:gd name="T8" fmla="*/ 0 w 728"/>
              <a:gd name="T9" fmla="*/ 0 h 1009"/>
              <a:gd name="T10" fmla="*/ 0 w 728"/>
              <a:gd name="T11" fmla="*/ 2147483646 h 1009"/>
              <a:gd name="T12" fmla="*/ 1834673750 w 728"/>
              <a:gd name="T13" fmla="*/ 2147483646 h 1009"/>
              <a:gd name="T14" fmla="*/ 1834673750 w 728"/>
              <a:gd name="T15" fmla="*/ 0 h 1009"/>
              <a:gd name="T16" fmla="*/ 0 w 728"/>
              <a:gd name="T17" fmla="*/ 0 h 1009"/>
              <a:gd name="T18" fmla="*/ 1345763438 w 728"/>
              <a:gd name="T19" fmla="*/ 2041327200 h 1009"/>
              <a:gd name="T20" fmla="*/ 1224795938 w 728"/>
              <a:gd name="T21" fmla="*/ 1691026165 h 1009"/>
              <a:gd name="T22" fmla="*/ 597277825 w 728"/>
              <a:gd name="T23" fmla="*/ 1691026165 h 1009"/>
              <a:gd name="T24" fmla="*/ 476310325 w 728"/>
              <a:gd name="T25" fmla="*/ 2041327200 h 1009"/>
              <a:gd name="T26" fmla="*/ 30241875 w 728"/>
              <a:gd name="T27" fmla="*/ 2041327200 h 1009"/>
              <a:gd name="T28" fmla="*/ 665321250 w 728"/>
              <a:gd name="T29" fmla="*/ 327620415 h 1009"/>
              <a:gd name="T30" fmla="*/ 1171873450 w 728"/>
              <a:gd name="T31" fmla="*/ 327620415 h 1009"/>
              <a:gd name="T32" fmla="*/ 1809472188 w 728"/>
              <a:gd name="T33" fmla="*/ 2041327200 h 1009"/>
              <a:gd name="T34" fmla="*/ 1345763438 w 728"/>
              <a:gd name="T35" fmla="*/ 2041327200 h 1009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728" h="1009">
                <a:moveTo>
                  <a:pt x="280" y="547"/>
                </a:moveTo>
                <a:lnTo>
                  <a:pt x="445" y="547"/>
                </a:lnTo>
                <a:lnTo>
                  <a:pt x="361" y="307"/>
                </a:lnTo>
                <a:lnTo>
                  <a:pt x="280" y="547"/>
                </a:lnTo>
                <a:close/>
                <a:moveTo>
                  <a:pt x="0" y="0"/>
                </a:moveTo>
                <a:lnTo>
                  <a:pt x="0" y="1009"/>
                </a:lnTo>
                <a:lnTo>
                  <a:pt x="728" y="1009"/>
                </a:lnTo>
                <a:lnTo>
                  <a:pt x="728" y="0"/>
                </a:lnTo>
                <a:lnTo>
                  <a:pt x="0" y="0"/>
                </a:lnTo>
                <a:close/>
                <a:moveTo>
                  <a:pt x="534" y="810"/>
                </a:moveTo>
                <a:lnTo>
                  <a:pt x="486" y="671"/>
                </a:lnTo>
                <a:lnTo>
                  <a:pt x="237" y="671"/>
                </a:lnTo>
                <a:lnTo>
                  <a:pt x="189" y="810"/>
                </a:lnTo>
                <a:lnTo>
                  <a:pt x="12" y="810"/>
                </a:lnTo>
                <a:lnTo>
                  <a:pt x="264" y="130"/>
                </a:lnTo>
                <a:lnTo>
                  <a:pt x="465" y="130"/>
                </a:lnTo>
                <a:lnTo>
                  <a:pt x="718" y="810"/>
                </a:lnTo>
                <a:lnTo>
                  <a:pt x="534" y="81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83" name="Freeform 38"/>
          <p:cNvSpPr>
            <a:spLocks noEditPoints="1"/>
          </p:cNvSpPr>
          <p:nvPr/>
        </p:nvSpPr>
        <p:spPr bwMode="auto">
          <a:xfrm>
            <a:off x="2705100" y="2359025"/>
            <a:ext cx="1187450" cy="1600200"/>
          </a:xfrm>
          <a:custGeom>
            <a:avLst/>
            <a:gdLst>
              <a:gd name="T0" fmla="*/ 1063505938 w 748"/>
              <a:gd name="T1" fmla="*/ 667842200 h 1008"/>
              <a:gd name="T2" fmla="*/ 1018143125 w 748"/>
              <a:gd name="T3" fmla="*/ 655240625 h 1008"/>
              <a:gd name="T4" fmla="*/ 962699688 w 748"/>
              <a:gd name="T5" fmla="*/ 647680950 h 1008"/>
              <a:gd name="T6" fmla="*/ 897175625 w 748"/>
              <a:gd name="T7" fmla="*/ 645160000 h 1008"/>
              <a:gd name="T8" fmla="*/ 665321250 w 748"/>
              <a:gd name="T9" fmla="*/ 642640638 h 1008"/>
              <a:gd name="T10" fmla="*/ 798890325 w 748"/>
              <a:gd name="T11" fmla="*/ 1098788125 h 1008"/>
              <a:gd name="T12" fmla="*/ 894656263 w 748"/>
              <a:gd name="T13" fmla="*/ 1098788125 h 1008"/>
              <a:gd name="T14" fmla="*/ 975301263 w 748"/>
              <a:gd name="T15" fmla="*/ 1091228450 h 1008"/>
              <a:gd name="T16" fmla="*/ 1040825325 w 748"/>
              <a:gd name="T17" fmla="*/ 1073586563 h 1008"/>
              <a:gd name="T18" fmla="*/ 1093747813 w 748"/>
              <a:gd name="T19" fmla="*/ 1043344688 h 1008"/>
              <a:gd name="T20" fmla="*/ 1116430013 w 748"/>
              <a:gd name="T21" fmla="*/ 1025704388 h 1008"/>
              <a:gd name="T22" fmla="*/ 1149191250 w 748"/>
              <a:gd name="T23" fmla="*/ 985381888 h 1008"/>
              <a:gd name="T24" fmla="*/ 1159271875 w 748"/>
              <a:gd name="T25" fmla="*/ 965220638 h 1008"/>
              <a:gd name="T26" fmla="*/ 1174392813 w 748"/>
              <a:gd name="T27" fmla="*/ 917336875 h 1008"/>
              <a:gd name="T28" fmla="*/ 1181954075 w 748"/>
              <a:gd name="T29" fmla="*/ 851812813 h 1008"/>
              <a:gd name="T30" fmla="*/ 1179433125 w 748"/>
              <a:gd name="T31" fmla="*/ 819051575 h 1008"/>
              <a:gd name="T32" fmla="*/ 1164312188 w 748"/>
              <a:gd name="T33" fmla="*/ 766127500 h 1008"/>
              <a:gd name="T34" fmla="*/ 1154231563 w 748"/>
              <a:gd name="T35" fmla="*/ 740925938 h 1008"/>
              <a:gd name="T36" fmla="*/ 1118949375 w 748"/>
              <a:gd name="T37" fmla="*/ 700603438 h 1008"/>
              <a:gd name="T38" fmla="*/ 1063505938 w 748"/>
              <a:gd name="T39" fmla="*/ 667842200 h 1008"/>
              <a:gd name="T40" fmla="*/ 0 w 748"/>
              <a:gd name="T41" fmla="*/ 0 h 1008"/>
              <a:gd name="T42" fmla="*/ 1885076875 w 748"/>
              <a:gd name="T43" fmla="*/ 2147483646 h 1008"/>
              <a:gd name="T44" fmla="*/ 0 w 748"/>
              <a:gd name="T45" fmla="*/ 0 h 1008"/>
              <a:gd name="T46" fmla="*/ 866933750 w 748"/>
              <a:gd name="T47" fmla="*/ 1411287500 h 1008"/>
              <a:gd name="T48" fmla="*/ 665321250 w 748"/>
              <a:gd name="T49" fmla="*/ 2038807200 h 1008"/>
              <a:gd name="T50" fmla="*/ 221773750 w 748"/>
              <a:gd name="T51" fmla="*/ 327620313 h 1008"/>
              <a:gd name="T52" fmla="*/ 962699688 w 748"/>
              <a:gd name="T53" fmla="*/ 327620313 h 1008"/>
              <a:gd name="T54" fmla="*/ 1103828438 w 748"/>
              <a:gd name="T55" fmla="*/ 332660625 h 1008"/>
              <a:gd name="T56" fmla="*/ 1224795938 w 748"/>
              <a:gd name="T57" fmla="*/ 347781563 h 1008"/>
              <a:gd name="T58" fmla="*/ 1275199063 w 748"/>
              <a:gd name="T59" fmla="*/ 357862188 h 1008"/>
              <a:gd name="T60" fmla="*/ 1381045625 w 748"/>
              <a:gd name="T61" fmla="*/ 393144375 h 1008"/>
              <a:gd name="T62" fmla="*/ 1428929388 w 748"/>
              <a:gd name="T63" fmla="*/ 418345938 h 1008"/>
              <a:gd name="T64" fmla="*/ 1514614700 w 748"/>
              <a:gd name="T65" fmla="*/ 488910313 h 1008"/>
              <a:gd name="T66" fmla="*/ 1580138763 w 748"/>
              <a:gd name="T67" fmla="*/ 569555313 h 1008"/>
              <a:gd name="T68" fmla="*/ 1597779063 w 748"/>
              <a:gd name="T69" fmla="*/ 592237513 h 1008"/>
              <a:gd name="T70" fmla="*/ 1617940313 w 748"/>
              <a:gd name="T71" fmla="*/ 645160000 h 1008"/>
              <a:gd name="T72" fmla="*/ 1630541888 w 748"/>
              <a:gd name="T73" fmla="*/ 700603438 h 1008"/>
              <a:gd name="T74" fmla="*/ 1640622513 w 748"/>
              <a:gd name="T75" fmla="*/ 798890325 h 1008"/>
              <a:gd name="T76" fmla="*/ 1635582200 w 748"/>
              <a:gd name="T77" fmla="*/ 844253138 h 1008"/>
              <a:gd name="T78" fmla="*/ 1625501575 w 748"/>
              <a:gd name="T79" fmla="*/ 929938450 h 1008"/>
              <a:gd name="T80" fmla="*/ 1602819375 w 748"/>
              <a:gd name="T81" fmla="*/ 1008062500 h 1008"/>
              <a:gd name="T82" fmla="*/ 1570058138 w 748"/>
              <a:gd name="T83" fmla="*/ 1076107513 h 1008"/>
              <a:gd name="T84" fmla="*/ 1552416250 w 748"/>
              <a:gd name="T85" fmla="*/ 1106349388 h 1008"/>
              <a:gd name="T86" fmla="*/ 1502013125 w 748"/>
              <a:gd name="T87" fmla="*/ 1164312188 h 1008"/>
              <a:gd name="T88" fmla="*/ 1444050325 w 748"/>
              <a:gd name="T89" fmla="*/ 1217236263 h 1008"/>
              <a:gd name="T90" fmla="*/ 1378526263 w 748"/>
              <a:gd name="T91" fmla="*/ 1262599075 h 1008"/>
              <a:gd name="T92" fmla="*/ 1300400625 w 748"/>
              <a:gd name="T93" fmla="*/ 1305440938 h 1008"/>
              <a:gd name="T94" fmla="*/ 1333163450 w 748"/>
              <a:gd name="T95" fmla="*/ 2038807200 h 1008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748" h="1008">
                <a:moveTo>
                  <a:pt x="422" y="265"/>
                </a:moveTo>
                <a:lnTo>
                  <a:pt x="422" y="265"/>
                </a:lnTo>
                <a:lnTo>
                  <a:pt x="413" y="262"/>
                </a:lnTo>
                <a:lnTo>
                  <a:pt x="404" y="260"/>
                </a:lnTo>
                <a:lnTo>
                  <a:pt x="392" y="257"/>
                </a:lnTo>
                <a:lnTo>
                  <a:pt x="382" y="257"/>
                </a:lnTo>
                <a:lnTo>
                  <a:pt x="356" y="256"/>
                </a:lnTo>
                <a:lnTo>
                  <a:pt x="326" y="255"/>
                </a:lnTo>
                <a:lnTo>
                  <a:pt x="264" y="255"/>
                </a:lnTo>
                <a:lnTo>
                  <a:pt x="264" y="436"/>
                </a:lnTo>
                <a:lnTo>
                  <a:pt x="317" y="436"/>
                </a:lnTo>
                <a:lnTo>
                  <a:pt x="355" y="436"/>
                </a:lnTo>
                <a:lnTo>
                  <a:pt x="387" y="433"/>
                </a:lnTo>
                <a:lnTo>
                  <a:pt x="400" y="430"/>
                </a:lnTo>
                <a:lnTo>
                  <a:pt x="413" y="426"/>
                </a:lnTo>
                <a:lnTo>
                  <a:pt x="423" y="421"/>
                </a:lnTo>
                <a:lnTo>
                  <a:pt x="434" y="414"/>
                </a:lnTo>
                <a:lnTo>
                  <a:pt x="443" y="407"/>
                </a:lnTo>
                <a:lnTo>
                  <a:pt x="449" y="399"/>
                </a:lnTo>
                <a:lnTo>
                  <a:pt x="456" y="391"/>
                </a:lnTo>
                <a:lnTo>
                  <a:pt x="460" y="383"/>
                </a:lnTo>
                <a:lnTo>
                  <a:pt x="464" y="374"/>
                </a:lnTo>
                <a:lnTo>
                  <a:pt x="466" y="364"/>
                </a:lnTo>
                <a:lnTo>
                  <a:pt x="468" y="351"/>
                </a:lnTo>
                <a:lnTo>
                  <a:pt x="469" y="338"/>
                </a:lnTo>
                <a:lnTo>
                  <a:pt x="468" y="325"/>
                </a:lnTo>
                <a:lnTo>
                  <a:pt x="466" y="314"/>
                </a:lnTo>
                <a:lnTo>
                  <a:pt x="462" y="304"/>
                </a:lnTo>
                <a:lnTo>
                  <a:pt x="458" y="294"/>
                </a:lnTo>
                <a:lnTo>
                  <a:pt x="452" y="286"/>
                </a:lnTo>
                <a:lnTo>
                  <a:pt x="444" y="278"/>
                </a:lnTo>
                <a:lnTo>
                  <a:pt x="434" y="271"/>
                </a:lnTo>
                <a:lnTo>
                  <a:pt x="422" y="265"/>
                </a:lnTo>
                <a:close/>
                <a:moveTo>
                  <a:pt x="0" y="0"/>
                </a:moveTo>
                <a:lnTo>
                  <a:pt x="0" y="1008"/>
                </a:lnTo>
                <a:lnTo>
                  <a:pt x="748" y="1008"/>
                </a:lnTo>
                <a:lnTo>
                  <a:pt x="748" y="0"/>
                </a:lnTo>
                <a:lnTo>
                  <a:pt x="0" y="0"/>
                </a:lnTo>
                <a:close/>
                <a:moveTo>
                  <a:pt x="529" y="809"/>
                </a:moveTo>
                <a:lnTo>
                  <a:pt x="344" y="560"/>
                </a:lnTo>
                <a:lnTo>
                  <a:pt x="264" y="560"/>
                </a:lnTo>
                <a:lnTo>
                  <a:pt x="264" y="809"/>
                </a:lnTo>
                <a:lnTo>
                  <a:pt x="88" y="809"/>
                </a:lnTo>
                <a:lnTo>
                  <a:pt x="88" y="130"/>
                </a:lnTo>
                <a:lnTo>
                  <a:pt x="382" y="130"/>
                </a:lnTo>
                <a:lnTo>
                  <a:pt x="412" y="131"/>
                </a:lnTo>
                <a:lnTo>
                  <a:pt x="438" y="132"/>
                </a:lnTo>
                <a:lnTo>
                  <a:pt x="462" y="134"/>
                </a:lnTo>
                <a:lnTo>
                  <a:pt x="486" y="138"/>
                </a:lnTo>
                <a:lnTo>
                  <a:pt x="506" y="142"/>
                </a:lnTo>
                <a:lnTo>
                  <a:pt x="527" y="148"/>
                </a:lnTo>
                <a:lnTo>
                  <a:pt x="548" y="156"/>
                </a:lnTo>
                <a:lnTo>
                  <a:pt x="567" y="166"/>
                </a:lnTo>
                <a:lnTo>
                  <a:pt x="586" y="179"/>
                </a:lnTo>
                <a:lnTo>
                  <a:pt x="601" y="194"/>
                </a:lnTo>
                <a:lnTo>
                  <a:pt x="616" y="209"/>
                </a:lnTo>
                <a:lnTo>
                  <a:pt x="627" y="226"/>
                </a:lnTo>
                <a:lnTo>
                  <a:pt x="634" y="235"/>
                </a:lnTo>
                <a:lnTo>
                  <a:pt x="638" y="246"/>
                </a:lnTo>
                <a:lnTo>
                  <a:pt x="642" y="256"/>
                </a:lnTo>
                <a:lnTo>
                  <a:pt x="645" y="266"/>
                </a:lnTo>
                <a:lnTo>
                  <a:pt x="647" y="278"/>
                </a:lnTo>
                <a:lnTo>
                  <a:pt x="649" y="291"/>
                </a:lnTo>
                <a:lnTo>
                  <a:pt x="651" y="317"/>
                </a:lnTo>
                <a:lnTo>
                  <a:pt x="649" y="335"/>
                </a:lnTo>
                <a:lnTo>
                  <a:pt x="648" y="352"/>
                </a:lnTo>
                <a:lnTo>
                  <a:pt x="645" y="369"/>
                </a:lnTo>
                <a:lnTo>
                  <a:pt x="642" y="384"/>
                </a:lnTo>
                <a:lnTo>
                  <a:pt x="636" y="400"/>
                </a:lnTo>
                <a:lnTo>
                  <a:pt x="631" y="414"/>
                </a:lnTo>
                <a:lnTo>
                  <a:pt x="623" y="427"/>
                </a:lnTo>
                <a:lnTo>
                  <a:pt x="616" y="439"/>
                </a:lnTo>
                <a:lnTo>
                  <a:pt x="606" y="451"/>
                </a:lnTo>
                <a:lnTo>
                  <a:pt x="596" y="462"/>
                </a:lnTo>
                <a:lnTo>
                  <a:pt x="586" y="473"/>
                </a:lnTo>
                <a:lnTo>
                  <a:pt x="573" y="483"/>
                </a:lnTo>
                <a:lnTo>
                  <a:pt x="560" y="492"/>
                </a:lnTo>
                <a:lnTo>
                  <a:pt x="547" y="501"/>
                </a:lnTo>
                <a:lnTo>
                  <a:pt x="531" y="510"/>
                </a:lnTo>
                <a:lnTo>
                  <a:pt x="516" y="518"/>
                </a:lnTo>
                <a:lnTo>
                  <a:pt x="743" y="809"/>
                </a:lnTo>
                <a:lnTo>
                  <a:pt x="529" y="809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84" name="Freeform 40"/>
          <p:cNvSpPr>
            <a:spLocks noEditPoints="1"/>
          </p:cNvSpPr>
          <p:nvPr/>
        </p:nvSpPr>
        <p:spPr bwMode="auto">
          <a:xfrm>
            <a:off x="6704013" y="2357438"/>
            <a:ext cx="1023937" cy="1601787"/>
          </a:xfrm>
          <a:custGeom>
            <a:avLst/>
            <a:gdLst>
              <a:gd name="T0" fmla="*/ 0 w 645"/>
              <a:gd name="T1" fmla="*/ 0 h 1009"/>
              <a:gd name="T2" fmla="*/ 0 w 645"/>
              <a:gd name="T3" fmla="*/ 2147483646 h 1009"/>
              <a:gd name="T4" fmla="*/ 1625499194 w 645"/>
              <a:gd name="T5" fmla="*/ 2147483646 h 1009"/>
              <a:gd name="T6" fmla="*/ 1625499194 w 645"/>
              <a:gd name="T7" fmla="*/ 0 h 1009"/>
              <a:gd name="T8" fmla="*/ 0 w 645"/>
              <a:gd name="T9" fmla="*/ 0 h 1009"/>
              <a:gd name="T10" fmla="*/ 1562496112 w 645"/>
              <a:gd name="T11" fmla="*/ 657759782 h 1009"/>
              <a:gd name="T12" fmla="*/ 1028223248 w 645"/>
              <a:gd name="T13" fmla="*/ 657759782 h 1009"/>
              <a:gd name="T14" fmla="*/ 1028223248 w 645"/>
              <a:gd name="T15" fmla="*/ 2041325925 h 1009"/>
              <a:gd name="T16" fmla="*/ 587195326 w 645"/>
              <a:gd name="T17" fmla="*/ 2041325925 h 1009"/>
              <a:gd name="T18" fmla="*/ 587195326 w 645"/>
              <a:gd name="T19" fmla="*/ 657759782 h 1009"/>
              <a:gd name="T20" fmla="*/ 52922462 w 645"/>
              <a:gd name="T21" fmla="*/ 657759782 h 1009"/>
              <a:gd name="T22" fmla="*/ 52922462 w 645"/>
              <a:gd name="T23" fmla="*/ 327620210 h 1009"/>
              <a:gd name="T24" fmla="*/ 1562496112 w 645"/>
              <a:gd name="T25" fmla="*/ 327620210 h 1009"/>
              <a:gd name="T26" fmla="*/ 1562496112 w 645"/>
              <a:gd name="T27" fmla="*/ 657759782 h 1009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645" h="1009">
                <a:moveTo>
                  <a:pt x="0" y="0"/>
                </a:moveTo>
                <a:lnTo>
                  <a:pt x="0" y="1009"/>
                </a:lnTo>
                <a:lnTo>
                  <a:pt x="645" y="1009"/>
                </a:lnTo>
                <a:lnTo>
                  <a:pt x="645" y="0"/>
                </a:lnTo>
                <a:lnTo>
                  <a:pt x="0" y="0"/>
                </a:lnTo>
                <a:close/>
                <a:moveTo>
                  <a:pt x="620" y="261"/>
                </a:moveTo>
                <a:lnTo>
                  <a:pt x="408" y="261"/>
                </a:lnTo>
                <a:lnTo>
                  <a:pt x="408" y="810"/>
                </a:lnTo>
                <a:lnTo>
                  <a:pt x="233" y="810"/>
                </a:lnTo>
                <a:lnTo>
                  <a:pt x="233" y="261"/>
                </a:lnTo>
                <a:lnTo>
                  <a:pt x="21" y="261"/>
                </a:lnTo>
                <a:lnTo>
                  <a:pt x="21" y="130"/>
                </a:lnTo>
                <a:lnTo>
                  <a:pt x="620" y="130"/>
                </a:lnTo>
                <a:lnTo>
                  <a:pt x="620" y="26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85" name="Freeform 41"/>
          <p:cNvSpPr>
            <a:spLocks noEditPoints="1"/>
          </p:cNvSpPr>
          <p:nvPr/>
        </p:nvSpPr>
        <p:spPr bwMode="auto">
          <a:xfrm>
            <a:off x="1431925" y="4608513"/>
            <a:ext cx="1012825" cy="1601787"/>
          </a:xfrm>
          <a:custGeom>
            <a:avLst/>
            <a:gdLst>
              <a:gd name="T0" fmla="*/ 0 w 638"/>
              <a:gd name="T1" fmla="*/ 0 h 1009"/>
              <a:gd name="T2" fmla="*/ 0 w 638"/>
              <a:gd name="T3" fmla="*/ 2147483646 h 1009"/>
              <a:gd name="T4" fmla="*/ 1607859688 w 638"/>
              <a:gd name="T5" fmla="*/ 2147483646 h 1009"/>
              <a:gd name="T6" fmla="*/ 1607859688 w 638"/>
              <a:gd name="T7" fmla="*/ 0 h 1009"/>
              <a:gd name="T8" fmla="*/ 0 w 638"/>
              <a:gd name="T9" fmla="*/ 0 h 1009"/>
              <a:gd name="T10" fmla="*/ 1464211575 w 638"/>
              <a:gd name="T11" fmla="*/ 657759782 h 1009"/>
              <a:gd name="T12" fmla="*/ 665321250 w 638"/>
              <a:gd name="T13" fmla="*/ 657759782 h 1009"/>
              <a:gd name="T14" fmla="*/ 665321250 w 638"/>
              <a:gd name="T15" fmla="*/ 952618765 h 1009"/>
              <a:gd name="T16" fmla="*/ 1403727825 w 638"/>
              <a:gd name="T17" fmla="*/ 952618765 h 1009"/>
              <a:gd name="T18" fmla="*/ 1403727825 w 638"/>
              <a:gd name="T19" fmla="*/ 1285279286 h 1009"/>
              <a:gd name="T20" fmla="*/ 665321250 w 638"/>
              <a:gd name="T21" fmla="*/ 1285279286 h 1009"/>
              <a:gd name="T22" fmla="*/ 665321250 w 638"/>
              <a:gd name="T23" fmla="*/ 1711184766 h 1009"/>
              <a:gd name="T24" fmla="*/ 1464211575 w 638"/>
              <a:gd name="T25" fmla="*/ 1711184766 h 1009"/>
              <a:gd name="T26" fmla="*/ 1464211575 w 638"/>
              <a:gd name="T27" fmla="*/ 2041325925 h 1009"/>
              <a:gd name="T28" fmla="*/ 221773750 w 638"/>
              <a:gd name="T29" fmla="*/ 2041325925 h 1009"/>
              <a:gd name="T30" fmla="*/ 221773750 w 638"/>
              <a:gd name="T31" fmla="*/ 327620210 h 1009"/>
              <a:gd name="T32" fmla="*/ 1464211575 w 638"/>
              <a:gd name="T33" fmla="*/ 327620210 h 1009"/>
              <a:gd name="T34" fmla="*/ 1464211575 w 638"/>
              <a:gd name="T35" fmla="*/ 657759782 h 1009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638" h="1009">
                <a:moveTo>
                  <a:pt x="0" y="0"/>
                </a:moveTo>
                <a:lnTo>
                  <a:pt x="0" y="1009"/>
                </a:lnTo>
                <a:lnTo>
                  <a:pt x="638" y="1009"/>
                </a:lnTo>
                <a:lnTo>
                  <a:pt x="638" y="0"/>
                </a:lnTo>
                <a:lnTo>
                  <a:pt x="0" y="0"/>
                </a:lnTo>
                <a:close/>
                <a:moveTo>
                  <a:pt x="581" y="261"/>
                </a:moveTo>
                <a:lnTo>
                  <a:pt x="264" y="261"/>
                </a:lnTo>
                <a:lnTo>
                  <a:pt x="264" y="378"/>
                </a:lnTo>
                <a:lnTo>
                  <a:pt x="557" y="378"/>
                </a:lnTo>
                <a:lnTo>
                  <a:pt x="557" y="510"/>
                </a:lnTo>
                <a:lnTo>
                  <a:pt x="264" y="510"/>
                </a:lnTo>
                <a:lnTo>
                  <a:pt x="264" y="679"/>
                </a:lnTo>
                <a:lnTo>
                  <a:pt x="581" y="679"/>
                </a:lnTo>
                <a:lnTo>
                  <a:pt x="581" y="810"/>
                </a:lnTo>
                <a:lnTo>
                  <a:pt x="88" y="810"/>
                </a:lnTo>
                <a:lnTo>
                  <a:pt x="88" y="130"/>
                </a:lnTo>
                <a:lnTo>
                  <a:pt x="581" y="130"/>
                </a:lnTo>
                <a:lnTo>
                  <a:pt x="581" y="26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86" name="Freeform 42"/>
          <p:cNvSpPr>
            <a:spLocks noEditPoints="1"/>
          </p:cNvSpPr>
          <p:nvPr/>
        </p:nvSpPr>
        <p:spPr bwMode="auto">
          <a:xfrm>
            <a:off x="2681288" y="4608513"/>
            <a:ext cx="1023937" cy="1601787"/>
          </a:xfrm>
          <a:custGeom>
            <a:avLst/>
            <a:gdLst>
              <a:gd name="T0" fmla="*/ 0 w 645"/>
              <a:gd name="T1" fmla="*/ 0 h 1009"/>
              <a:gd name="T2" fmla="*/ 0 w 645"/>
              <a:gd name="T3" fmla="*/ 2147483646 h 1009"/>
              <a:gd name="T4" fmla="*/ 1625499194 w 645"/>
              <a:gd name="T5" fmla="*/ 2147483646 h 1009"/>
              <a:gd name="T6" fmla="*/ 1625499194 w 645"/>
              <a:gd name="T7" fmla="*/ 0 h 1009"/>
              <a:gd name="T8" fmla="*/ 0 w 645"/>
              <a:gd name="T9" fmla="*/ 0 h 1009"/>
              <a:gd name="T10" fmla="*/ 1562496112 w 645"/>
              <a:gd name="T11" fmla="*/ 657759782 h 1009"/>
              <a:gd name="T12" fmla="*/ 1028223248 w 645"/>
              <a:gd name="T13" fmla="*/ 657759782 h 1009"/>
              <a:gd name="T14" fmla="*/ 1028223248 w 645"/>
              <a:gd name="T15" fmla="*/ 2041325925 h 1009"/>
              <a:gd name="T16" fmla="*/ 587195326 w 645"/>
              <a:gd name="T17" fmla="*/ 2041325925 h 1009"/>
              <a:gd name="T18" fmla="*/ 587195326 w 645"/>
              <a:gd name="T19" fmla="*/ 657759782 h 1009"/>
              <a:gd name="T20" fmla="*/ 52922462 w 645"/>
              <a:gd name="T21" fmla="*/ 657759782 h 1009"/>
              <a:gd name="T22" fmla="*/ 52922462 w 645"/>
              <a:gd name="T23" fmla="*/ 327620210 h 1009"/>
              <a:gd name="T24" fmla="*/ 1562496112 w 645"/>
              <a:gd name="T25" fmla="*/ 327620210 h 1009"/>
              <a:gd name="T26" fmla="*/ 1562496112 w 645"/>
              <a:gd name="T27" fmla="*/ 657759782 h 1009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645" h="1009">
                <a:moveTo>
                  <a:pt x="0" y="0"/>
                </a:moveTo>
                <a:lnTo>
                  <a:pt x="0" y="1009"/>
                </a:lnTo>
                <a:lnTo>
                  <a:pt x="645" y="1009"/>
                </a:lnTo>
                <a:lnTo>
                  <a:pt x="645" y="0"/>
                </a:lnTo>
                <a:lnTo>
                  <a:pt x="0" y="0"/>
                </a:lnTo>
                <a:close/>
                <a:moveTo>
                  <a:pt x="620" y="261"/>
                </a:moveTo>
                <a:lnTo>
                  <a:pt x="408" y="261"/>
                </a:lnTo>
                <a:lnTo>
                  <a:pt x="408" y="810"/>
                </a:lnTo>
                <a:lnTo>
                  <a:pt x="233" y="810"/>
                </a:lnTo>
                <a:lnTo>
                  <a:pt x="233" y="261"/>
                </a:lnTo>
                <a:lnTo>
                  <a:pt x="21" y="261"/>
                </a:lnTo>
                <a:lnTo>
                  <a:pt x="21" y="130"/>
                </a:lnTo>
                <a:lnTo>
                  <a:pt x="620" y="130"/>
                </a:lnTo>
                <a:lnTo>
                  <a:pt x="620" y="26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87" name="Freeform 43"/>
          <p:cNvSpPr>
            <a:spLocks noEditPoints="1"/>
          </p:cNvSpPr>
          <p:nvPr/>
        </p:nvSpPr>
        <p:spPr bwMode="auto">
          <a:xfrm>
            <a:off x="5200650" y="4608513"/>
            <a:ext cx="1012825" cy="1601787"/>
          </a:xfrm>
          <a:custGeom>
            <a:avLst/>
            <a:gdLst>
              <a:gd name="T0" fmla="*/ 0 w 638"/>
              <a:gd name="T1" fmla="*/ 0 h 1009"/>
              <a:gd name="T2" fmla="*/ 0 w 638"/>
              <a:gd name="T3" fmla="*/ 2147483646 h 1009"/>
              <a:gd name="T4" fmla="*/ 1607859688 w 638"/>
              <a:gd name="T5" fmla="*/ 2147483646 h 1009"/>
              <a:gd name="T6" fmla="*/ 1607859688 w 638"/>
              <a:gd name="T7" fmla="*/ 0 h 1009"/>
              <a:gd name="T8" fmla="*/ 0 w 638"/>
              <a:gd name="T9" fmla="*/ 0 h 1009"/>
              <a:gd name="T10" fmla="*/ 1464211575 w 638"/>
              <a:gd name="T11" fmla="*/ 657759782 h 1009"/>
              <a:gd name="T12" fmla="*/ 665321250 w 638"/>
              <a:gd name="T13" fmla="*/ 657759782 h 1009"/>
              <a:gd name="T14" fmla="*/ 665321250 w 638"/>
              <a:gd name="T15" fmla="*/ 952618765 h 1009"/>
              <a:gd name="T16" fmla="*/ 1403727825 w 638"/>
              <a:gd name="T17" fmla="*/ 952618765 h 1009"/>
              <a:gd name="T18" fmla="*/ 1403727825 w 638"/>
              <a:gd name="T19" fmla="*/ 1285279286 h 1009"/>
              <a:gd name="T20" fmla="*/ 665321250 w 638"/>
              <a:gd name="T21" fmla="*/ 1285279286 h 1009"/>
              <a:gd name="T22" fmla="*/ 665321250 w 638"/>
              <a:gd name="T23" fmla="*/ 1711184766 h 1009"/>
              <a:gd name="T24" fmla="*/ 1464211575 w 638"/>
              <a:gd name="T25" fmla="*/ 1711184766 h 1009"/>
              <a:gd name="T26" fmla="*/ 1464211575 w 638"/>
              <a:gd name="T27" fmla="*/ 2041325925 h 1009"/>
              <a:gd name="T28" fmla="*/ 221773750 w 638"/>
              <a:gd name="T29" fmla="*/ 2041325925 h 1009"/>
              <a:gd name="T30" fmla="*/ 221773750 w 638"/>
              <a:gd name="T31" fmla="*/ 327620210 h 1009"/>
              <a:gd name="T32" fmla="*/ 1464211575 w 638"/>
              <a:gd name="T33" fmla="*/ 327620210 h 1009"/>
              <a:gd name="T34" fmla="*/ 1464211575 w 638"/>
              <a:gd name="T35" fmla="*/ 657759782 h 1009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638" h="1009">
                <a:moveTo>
                  <a:pt x="0" y="0"/>
                </a:moveTo>
                <a:lnTo>
                  <a:pt x="0" y="1009"/>
                </a:lnTo>
                <a:lnTo>
                  <a:pt x="638" y="1009"/>
                </a:lnTo>
                <a:lnTo>
                  <a:pt x="638" y="0"/>
                </a:lnTo>
                <a:lnTo>
                  <a:pt x="0" y="0"/>
                </a:lnTo>
                <a:close/>
                <a:moveTo>
                  <a:pt x="581" y="261"/>
                </a:moveTo>
                <a:lnTo>
                  <a:pt x="264" y="261"/>
                </a:lnTo>
                <a:lnTo>
                  <a:pt x="264" y="378"/>
                </a:lnTo>
                <a:lnTo>
                  <a:pt x="557" y="378"/>
                </a:lnTo>
                <a:lnTo>
                  <a:pt x="557" y="510"/>
                </a:lnTo>
                <a:lnTo>
                  <a:pt x="264" y="510"/>
                </a:lnTo>
                <a:lnTo>
                  <a:pt x="264" y="679"/>
                </a:lnTo>
                <a:lnTo>
                  <a:pt x="581" y="679"/>
                </a:lnTo>
                <a:lnTo>
                  <a:pt x="581" y="810"/>
                </a:lnTo>
                <a:lnTo>
                  <a:pt x="88" y="810"/>
                </a:lnTo>
                <a:lnTo>
                  <a:pt x="88" y="130"/>
                </a:lnTo>
                <a:lnTo>
                  <a:pt x="581" y="130"/>
                </a:lnTo>
                <a:lnTo>
                  <a:pt x="581" y="26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88" name="Freeform 44"/>
          <p:cNvSpPr>
            <a:spLocks noEditPoints="1"/>
          </p:cNvSpPr>
          <p:nvPr/>
        </p:nvSpPr>
        <p:spPr bwMode="auto">
          <a:xfrm>
            <a:off x="3940175" y="4608513"/>
            <a:ext cx="1023938" cy="1601787"/>
          </a:xfrm>
          <a:custGeom>
            <a:avLst/>
            <a:gdLst>
              <a:gd name="T0" fmla="*/ 0 w 645"/>
              <a:gd name="T1" fmla="*/ 0 h 1009"/>
              <a:gd name="T2" fmla="*/ 0 w 645"/>
              <a:gd name="T3" fmla="*/ 2147483646 h 1009"/>
              <a:gd name="T4" fmla="*/ 1625502369 w 645"/>
              <a:gd name="T5" fmla="*/ 2147483646 h 1009"/>
              <a:gd name="T6" fmla="*/ 1625502369 w 645"/>
              <a:gd name="T7" fmla="*/ 0 h 1009"/>
              <a:gd name="T8" fmla="*/ 0 w 645"/>
              <a:gd name="T9" fmla="*/ 0 h 1009"/>
              <a:gd name="T10" fmla="*/ 1562497638 w 645"/>
              <a:gd name="T11" fmla="*/ 657759782 h 1009"/>
              <a:gd name="T12" fmla="*/ 1028224252 w 645"/>
              <a:gd name="T13" fmla="*/ 657759782 h 1009"/>
              <a:gd name="T14" fmla="*/ 1028224252 w 645"/>
              <a:gd name="T15" fmla="*/ 2041325925 h 1009"/>
              <a:gd name="T16" fmla="*/ 587197487 w 645"/>
              <a:gd name="T17" fmla="*/ 2041325925 h 1009"/>
              <a:gd name="T18" fmla="*/ 587197487 w 645"/>
              <a:gd name="T19" fmla="*/ 657759782 h 1009"/>
              <a:gd name="T20" fmla="*/ 52924101 w 645"/>
              <a:gd name="T21" fmla="*/ 657759782 h 1009"/>
              <a:gd name="T22" fmla="*/ 52924101 w 645"/>
              <a:gd name="T23" fmla="*/ 327620210 h 1009"/>
              <a:gd name="T24" fmla="*/ 1562497638 w 645"/>
              <a:gd name="T25" fmla="*/ 327620210 h 1009"/>
              <a:gd name="T26" fmla="*/ 1562497638 w 645"/>
              <a:gd name="T27" fmla="*/ 657759782 h 1009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645" h="1009">
                <a:moveTo>
                  <a:pt x="0" y="0"/>
                </a:moveTo>
                <a:lnTo>
                  <a:pt x="0" y="1009"/>
                </a:lnTo>
                <a:lnTo>
                  <a:pt x="645" y="1009"/>
                </a:lnTo>
                <a:lnTo>
                  <a:pt x="645" y="0"/>
                </a:lnTo>
                <a:lnTo>
                  <a:pt x="0" y="0"/>
                </a:lnTo>
                <a:close/>
                <a:moveTo>
                  <a:pt x="620" y="261"/>
                </a:moveTo>
                <a:lnTo>
                  <a:pt x="408" y="261"/>
                </a:lnTo>
                <a:lnTo>
                  <a:pt x="408" y="810"/>
                </a:lnTo>
                <a:lnTo>
                  <a:pt x="233" y="810"/>
                </a:lnTo>
                <a:lnTo>
                  <a:pt x="233" y="261"/>
                </a:lnTo>
                <a:lnTo>
                  <a:pt x="21" y="261"/>
                </a:lnTo>
                <a:lnTo>
                  <a:pt x="21" y="130"/>
                </a:lnTo>
                <a:lnTo>
                  <a:pt x="620" y="130"/>
                </a:lnTo>
                <a:lnTo>
                  <a:pt x="620" y="26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89" name="Freeform 45"/>
          <p:cNvSpPr>
            <a:spLocks noEditPoints="1"/>
          </p:cNvSpPr>
          <p:nvPr/>
        </p:nvSpPr>
        <p:spPr bwMode="auto">
          <a:xfrm>
            <a:off x="7872413" y="4608513"/>
            <a:ext cx="1062037" cy="1600200"/>
          </a:xfrm>
          <a:custGeom>
            <a:avLst/>
            <a:gdLst>
              <a:gd name="T0" fmla="*/ 1685982944 w 669"/>
              <a:gd name="T1" fmla="*/ 2147483646 h 1008"/>
              <a:gd name="T2" fmla="*/ 1378524026 w 669"/>
              <a:gd name="T3" fmla="*/ 1912799388 h 1008"/>
              <a:gd name="T4" fmla="*/ 1260077532 w 669"/>
              <a:gd name="T5" fmla="*/ 1980842813 h 1008"/>
              <a:gd name="T6" fmla="*/ 1050903868 w 669"/>
              <a:gd name="T7" fmla="*/ 2048887825 h 1008"/>
              <a:gd name="T8" fmla="*/ 796369000 w 669"/>
              <a:gd name="T9" fmla="*/ 2069049075 h 1008"/>
              <a:gd name="T10" fmla="*/ 594756595 w 669"/>
              <a:gd name="T11" fmla="*/ 2058968450 h 1008"/>
              <a:gd name="T12" fmla="*/ 423386051 w 669"/>
              <a:gd name="T13" fmla="*/ 2033766888 h 1008"/>
              <a:gd name="T14" fmla="*/ 196572095 w 669"/>
              <a:gd name="T15" fmla="*/ 1963202513 h 1008"/>
              <a:gd name="T16" fmla="*/ 176410854 w 669"/>
              <a:gd name="T17" fmla="*/ 1524695325 h 1008"/>
              <a:gd name="T18" fmla="*/ 320058899 w 669"/>
              <a:gd name="T19" fmla="*/ 1622980625 h 1008"/>
              <a:gd name="T20" fmla="*/ 481348823 w 669"/>
              <a:gd name="T21" fmla="*/ 1693545000 h 1008"/>
              <a:gd name="T22" fmla="*/ 730844968 w 669"/>
              <a:gd name="T23" fmla="*/ 1748988438 h 1008"/>
              <a:gd name="T24" fmla="*/ 854331773 w 669"/>
              <a:gd name="T25" fmla="*/ 1751509388 h 1008"/>
              <a:gd name="T26" fmla="*/ 975299216 w 669"/>
              <a:gd name="T27" fmla="*/ 1733867500 h 1008"/>
              <a:gd name="T28" fmla="*/ 1048384506 w 669"/>
              <a:gd name="T29" fmla="*/ 1711186888 h 1008"/>
              <a:gd name="T30" fmla="*/ 1106347279 w 669"/>
              <a:gd name="T31" fmla="*/ 1668343438 h 1008"/>
              <a:gd name="T32" fmla="*/ 1129029468 w 669"/>
              <a:gd name="T33" fmla="*/ 1633061250 h 1008"/>
              <a:gd name="T34" fmla="*/ 1139110089 w 669"/>
              <a:gd name="T35" fmla="*/ 1577617813 h 1008"/>
              <a:gd name="T36" fmla="*/ 1113908538 w 669"/>
              <a:gd name="T37" fmla="*/ 1502013125 h 1008"/>
              <a:gd name="T38" fmla="*/ 1063505437 w 669"/>
              <a:gd name="T39" fmla="*/ 1464211575 h 1008"/>
              <a:gd name="T40" fmla="*/ 950097665 w 669"/>
              <a:gd name="T41" fmla="*/ 1416327813 h 1008"/>
              <a:gd name="T42" fmla="*/ 745965899 w 669"/>
              <a:gd name="T43" fmla="*/ 1376005313 h 1008"/>
              <a:gd name="T44" fmla="*/ 544353494 w 669"/>
              <a:gd name="T45" fmla="*/ 1325602188 h 1008"/>
              <a:gd name="T46" fmla="*/ 441026342 w 669"/>
              <a:gd name="T47" fmla="*/ 1285279688 h 1008"/>
              <a:gd name="T48" fmla="*/ 320058899 w 669"/>
              <a:gd name="T49" fmla="*/ 1217236263 h 1008"/>
              <a:gd name="T50" fmla="*/ 231854266 w 669"/>
              <a:gd name="T51" fmla="*/ 1131550950 h 1008"/>
              <a:gd name="T52" fmla="*/ 189010836 w 669"/>
              <a:gd name="T53" fmla="*/ 1071067200 h 1008"/>
              <a:gd name="T54" fmla="*/ 151209304 w 669"/>
              <a:gd name="T55" fmla="*/ 960180325 h 1008"/>
              <a:gd name="T56" fmla="*/ 138607735 w 669"/>
              <a:gd name="T57" fmla="*/ 834172513 h 1008"/>
              <a:gd name="T58" fmla="*/ 151209304 w 669"/>
              <a:gd name="T59" fmla="*/ 720764688 h 1008"/>
              <a:gd name="T60" fmla="*/ 219252697 w 669"/>
              <a:gd name="T61" fmla="*/ 569555313 h 1008"/>
              <a:gd name="T62" fmla="*/ 350300760 w 669"/>
              <a:gd name="T63" fmla="*/ 446068450 h 1008"/>
              <a:gd name="T64" fmla="*/ 468748842 w 669"/>
              <a:gd name="T65" fmla="*/ 375504075 h 1008"/>
              <a:gd name="T66" fmla="*/ 667840298 w 669"/>
              <a:gd name="T67" fmla="*/ 315020325 h 1008"/>
              <a:gd name="T68" fmla="*/ 904734874 w 669"/>
              <a:gd name="T69" fmla="*/ 292338125 h 1008"/>
              <a:gd name="T70" fmla="*/ 1073586057 w 669"/>
              <a:gd name="T71" fmla="*/ 302418750 h 1008"/>
              <a:gd name="T72" fmla="*/ 1237395342 w 669"/>
              <a:gd name="T73" fmla="*/ 325100950 h 1008"/>
              <a:gd name="T74" fmla="*/ 1464209298 w 669"/>
              <a:gd name="T75" fmla="*/ 383063750 h 1008"/>
              <a:gd name="T76" fmla="*/ 1476810867 w 669"/>
              <a:gd name="T77" fmla="*/ 801409688 h 1008"/>
              <a:gd name="T78" fmla="*/ 1360883734 w 669"/>
              <a:gd name="T79" fmla="*/ 725805000 h 1008"/>
              <a:gd name="T80" fmla="*/ 1224795361 w 669"/>
              <a:gd name="T81" fmla="*/ 665321250 h 1008"/>
              <a:gd name="T82" fmla="*/ 995460456 w 669"/>
              <a:gd name="T83" fmla="*/ 609877813 h 1008"/>
              <a:gd name="T84" fmla="*/ 861893032 w 669"/>
              <a:gd name="T85" fmla="*/ 609877813 h 1008"/>
              <a:gd name="T86" fmla="*/ 753525570 w 669"/>
              <a:gd name="T87" fmla="*/ 624998750 h 1008"/>
              <a:gd name="T88" fmla="*/ 680441867 w 669"/>
              <a:gd name="T89" fmla="*/ 650200313 h 1008"/>
              <a:gd name="T90" fmla="*/ 624998456 w 669"/>
              <a:gd name="T91" fmla="*/ 693043763 h 1008"/>
              <a:gd name="T92" fmla="*/ 599796905 w 669"/>
              <a:gd name="T93" fmla="*/ 733366263 h 1008"/>
              <a:gd name="T94" fmla="*/ 592235646 w 669"/>
              <a:gd name="T95" fmla="*/ 776208125 h 1008"/>
              <a:gd name="T96" fmla="*/ 622477507 w 669"/>
              <a:gd name="T97" fmla="*/ 861893438 h 1008"/>
              <a:gd name="T98" fmla="*/ 675401557 w 669"/>
              <a:gd name="T99" fmla="*/ 897175625 h 1008"/>
              <a:gd name="T100" fmla="*/ 841731791 w 669"/>
              <a:gd name="T101" fmla="*/ 945059388 h 1008"/>
              <a:gd name="T102" fmla="*/ 1020662007 w 669"/>
              <a:gd name="T103" fmla="*/ 985381888 h 1008"/>
              <a:gd name="T104" fmla="*/ 1207153482 w 669"/>
              <a:gd name="T105" fmla="*/ 1033264063 h 1008"/>
              <a:gd name="T106" fmla="*/ 1343241855 w 669"/>
              <a:gd name="T107" fmla="*/ 1091228450 h 1008"/>
              <a:gd name="T108" fmla="*/ 1446569006 w 669"/>
              <a:gd name="T109" fmla="*/ 1159271875 h 1008"/>
              <a:gd name="T110" fmla="*/ 1499491469 w 669"/>
              <a:gd name="T111" fmla="*/ 1212195950 h 1008"/>
              <a:gd name="T112" fmla="*/ 1557455829 w 669"/>
              <a:gd name="T113" fmla="*/ 1302921575 h 1008"/>
              <a:gd name="T114" fmla="*/ 1587697690 w 669"/>
              <a:gd name="T115" fmla="*/ 1413808450 h 1008"/>
              <a:gd name="T116" fmla="*/ 1595257361 w 669"/>
              <a:gd name="T117" fmla="*/ 1499493763 h 1008"/>
              <a:gd name="T118" fmla="*/ 1565015501 w 669"/>
              <a:gd name="T119" fmla="*/ 1675904700 h 1008"/>
              <a:gd name="T120" fmla="*/ 1474289918 w 669"/>
              <a:gd name="T121" fmla="*/ 1827114075 h 1008"/>
              <a:gd name="T122" fmla="*/ 1378524026 w 669"/>
              <a:gd name="T123" fmla="*/ 1912799388 h 1008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669" h="1008">
                <a:moveTo>
                  <a:pt x="0" y="0"/>
                </a:moveTo>
                <a:lnTo>
                  <a:pt x="0" y="1008"/>
                </a:lnTo>
                <a:lnTo>
                  <a:pt x="669" y="1008"/>
                </a:lnTo>
                <a:lnTo>
                  <a:pt x="669" y="0"/>
                </a:lnTo>
                <a:lnTo>
                  <a:pt x="0" y="0"/>
                </a:lnTo>
                <a:close/>
                <a:moveTo>
                  <a:pt x="547" y="759"/>
                </a:moveTo>
                <a:lnTo>
                  <a:pt x="547" y="759"/>
                </a:lnTo>
                <a:lnTo>
                  <a:pt x="525" y="773"/>
                </a:lnTo>
                <a:lnTo>
                  <a:pt x="500" y="786"/>
                </a:lnTo>
                <a:lnTo>
                  <a:pt x="474" y="796"/>
                </a:lnTo>
                <a:lnTo>
                  <a:pt x="447" y="805"/>
                </a:lnTo>
                <a:lnTo>
                  <a:pt x="417" y="813"/>
                </a:lnTo>
                <a:lnTo>
                  <a:pt x="385" y="817"/>
                </a:lnTo>
                <a:lnTo>
                  <a:pt x="351" y="821"/>
                </a:lnTo>
                <a:lnTo>
                  <a:pt x="316" y="821"/>
                </a:lnTo>
                <a:lnTo>
                  <a:pt x="274" y="821"/>
                </a:lnTo>
                <a:lnTo>
                  <a:pt x="236" y="817"/>
                </a:lnTo>
                <a:lnTo>
                  <a:pt x="201" y="813"/>
                </a:lnTo>
                <a:lnTo>
                  <a:pt x="168" y="807"/>
                </a:lnTo>
                <a:lnTo>
                  <a:pt x="138" y="799"/>
                </a:lnTo>
                <a:lnTo>
                  <a:pt x="108" y="790"/>
                </a:lnTo>
                <a:lnTo>
                  <a:pt x="78" y="779"/>
                </a:lnTo>
                <a:lnTo>
                  <a:pt x="51" y="769"/>
                </a:lnTo>
                <a:lnTo>
                  <a:pt x="51" y="605"/>
                </a:lnTo>
                <a:lnTo>
                  <a:pt x="70" y="605"/>
                </a:lnTo>
                <a:lnTo>
                  <a:pt x="97" y="626"/>
                </a:lnTo>
                <a:lnTo>
                  <a:pt x="127" y="644"/>
                </a:lnTo>
                <a:lnTo>
                  <a:pt x="158" y="660"/>
                </a:lnTo>
                <a:lnTo>
                  <a:pt x="191" y="672"/>
                </a:lnTo>
                <a:lnTo>
                  <a:pt x="225" y="682"/>
                </a:lnTo>
                <a:lnTo>
                  <a:pt x="257" y="690"/>
                </a:lnTo>
                <a:lnTo>
                  <a:pt x="290" y="694"/>
                </a:lnTo>
                <a:lnTo>
                  <a:pt x="321" y="695"/>
                </a:lnTo>
                <a:lnTo>
                  <a:pt x="339" y="695"/>
                </a:lnTo>
                <a:lnTo>
                  <a:pt x="364" y="692"/>
                </a:lnTo>
                <a:lnTo>
                  <a:pt x="387" y="688"/>
                </a:lnTo>
                <a:lnTo>
                  <a:pt x="405" y="683"/>
                </a:lnTo>
                <a:lnTo>
                  <a:pt x="416" y="679"/>
                </a:lnTo>
                <a:lnTo>
                  <a:pt x="423" y="674"/>
                </a:lnTo>
                <a:lnTo>
                  <a:pt x="431" y="669"/>
                </a:lnTo>
                <a:lnTo>
                  <a:pt x="439" y="662"/>
                </a:lnTo>
                <a:lnTo>
                  <a:pt x="444" y="656"/>
                </a:lnTo>
                <a:lnTo>
                  <a:pt x="448" y="648"/>
                </a:lnTo>
                <a:lnTo>
                  <a:pt x="451" y="638"/>
                </a:lnTo>
                <a:lnTo>
                  <a:pt x="452" y="626"/>
                </a:lnTo>
                <a:lnTo>
                  <a:pt x="451" y="616"/>
                </a:lnTo>
                <a:lnTo>
                  <a:pt x="447" y="605"/>
                </a:lnTo>
                <a:lnTo>
                  <a:pt x="442" y="596"/>
                </a:lnTo>
                <a:lnTo>
                  <a:pt x="433" y="588"/>
                </a:lnTo>
                <a:lnTo>
                  <a:pt x="422" y="581"/>
                </a:lnTo>
                <a:lnTo>
                  <a:pt x="409" y="574"/>
                </a:lnTo>
                <a:lnTo>
                  <a:pt x="395" y="568"/>
                </a:lnTo>
                <a:lnTo>
                  <a:pt x="377" y="562"/>
                </a:lnTo>
                <a:lnTo>
                  <a:pt x="338" y="555"/>
                </a:lnTo>
                <a:lnTo>
                  <a:pt x="296" y="546"/>
                </a:lnTo>
                <a:lnTo>
                  <a:pt x="255" y="536"/>
                </a:lnTo>
                <a:lnTo>
                  <a:pt x="216" y="526"/>
                </a:lnTo>
                <a:lnTo>
                  <a:pt x="195" y="518"/>
                </a:lnTo>
                <a:lnTo>
                  <a:pt x="175" y="510"/>
                </a:lnTo>
                <a:lnTo>
                  <a:pt x="158" y="501"/>
                </a:lnTo>
                <a:lnTo>
                  <a:pt x="142" y="492"/>
                </a:lnTo>
                <a:lnTo>
                  <a:pt x="127" y="483"/>
                </a:lnTo>
                <a:lnTo>
                  <a:pt x="114" y="473"/>
                </a:lnTo>
                <a:lnTo>
                  <a:pt x="103" y="461"/>
                </a:lnTo>
                <a:lnTo>
                  <a:pt x="92" y="449"/>
                </a:lnTo>
                <a:lnTo>
                  <a:pt x="83" y="438"/>
                </a:lnTo>
                <a:lnTo>
                  <a:pt x="75" y="425"/>
                </a:lnTo>
                <a:lnTo>
                  <a:pt x="69" y="410"/>
                </a:lnTo>
                <a:lnTo>
                  <a:pt x="64" y="396"/>
                </a:lnTo>
                <a:lnTo>
                  <a:pt x="60" y="381"/>
                </a:lnTo>
                <a:lnTo>
                  <a:pt x="57" y="365"/>
                </a:lnTo>
                <a:lnTo>
                  <a:pt x="55" y="348"/>
                </a:lnTo>
                <a:lnTo>
                  <a:pt x="55" y="331"/>
                </a:lnTo>
                <a:lnTo>
                  <a:pt x="56" y="308"/>
                </a:lnTo>
                <a:lnTo>
                  <a:pt x="60" y="286"/>
                </a:lnTo>
                <a:lnTo>
                  <a:pt x="66" y="265"/>
                </a:lnTo>
                <a:lnTo>
                  <a:pt x="75" y="246"/>
                </a:lnTo>
                <a:lnTo>
                  <a:pt x="87" y="226"/>
                </a:lnTo>
                <a:lnTo>
                  <a:pt x="103" y="208"/>
                </a:lnTo>
                <a:lnTo>
                  <a:pt x="120" y="192"/>
                </a:lnTo>
                <a:lnTo>
                  <a:pt x="139" y="177"/>
                </a:lnTo>
                <a:lnTo>
                  <a:pt x="161" y="162"/>
                </a:lnTo>
                <a:lnTo>
                  <a:pt x="186" y="149"/>
                </a:lnTo>
                <a:lnTo>
                  <a:pt x="210" y="139"/>
                </a:lnTo>
                <a:lnTo>
                  <a:pt x="236" y="131"/>
                </a:lnTo>
                <a:lnTo>
                  <a:pt x="265" y="125"/>
                </a:lnTo>
                <a:lnTo>
                  <a:pt x="295" y="120"/>
                </a:lnTo>
                <a:lnTo>
                  <a:pt x="326" y="117"/>
                </a:lnTo>
                <a:lnTo>
                  <a:pt x="359" y="116"/>
                </a:lnTo>
                <a:lnTo>
                  <a:pt x="392" y="117"/>
                </a:lnTo>
                <a:lnTo>
                  <a:pt x="426" y="120"/>
                </a:lnTo>
                <a:lnTo>
                  <a:pt x="459" y="123"/>
                </a:lnTo>
                <a:lnTo>
                  <a:pt x="491" y="129"/>
                </a:lnTo>
                <a:lnTo>
                  <a:pt x="524" y="136"/>
                </a:lnTo>
                <a:lnTo>
                  <a:pt x="553" y="144"/>
                </a:lnTo>
                <a:lnTo>
                  <a:pt x="581" y="152"/>
                </a:lnTo>
                <a:lnTo>
                  <a:pt x="605" y="162"/>
                </a:lnTo>
                <a:lnTo>
                  <a:pt x="605" y="318"/>
                </a:lnTo>
                <a:lnTo>
                  <a:pt x="586" y="318"/>
                </a:lnTo>
                <a:lnTo>
                  <a:pt x="565" y="303"/>
                </a:lnTo>
                <a:lnTo>
                  <a:pt x="540" y="288"/>
                </a:lnTo>
                <a:lnTo>
                  <a:pt x="514" y="275"/>
                </a:lnTo>
                <a:lnTo>
                  <a:pt x="486" y="264"/>
                </a:lnTo>
                <a:lnTo>
                  <a:pt x="456" y="253"/>
                </a:lnTo>
                <a:lnTo>
                  <a:pt x="425" y="247"/>
                </a:lnTo>
                <a:lnTo>
                  <a:pt x="395" y="242"/>
                </a:lnTo>
                <a:lnTo>
                  <a:pt x="364" y="240"/>
                </a:lnTo>
                <a:lnTo>
                  <a:pt x="342" y="242"/>
                </a:lnTo>
                <a:lnTo>
                  <a:pt x="320" y="244"/>
                </a:lnTo>
                <a:lnTo>
                  <a:pt x="299" y="248"/>
                </a:lnTo>
                <a:lnTo>
                  <a:pt x="278" y="255"/>
                </a:lnTo>
                <a:lnTo>
                  <a:pt x="270" y="258"/>
                </a:lnTo>
                <a:lnTo>
                  <a:pt x="262" y="264"/>
                </a:lnTo>
                <a:lnTo>
                  <a:pt x="255" y="269"/>
                </a:lnTo>
                <a:lnTo>
                  <a:pt x="248" y="275"/>
                </a:lnTo>
                <a:lnTo>
                  <a:pt x="242" y="283"/>
                </a:lnTo>
                <a:lnTo>
                  <a:pt x="238" y="291"/>
                </a:lnTo>
                <a:lnTo>
                  <a:pt x="235" y="299"/>
                </a:lnTo>
                <a:lnTo>
                  <a:pt x="235" y="308"/>
                </a:lnTo>
                <a:lnTo>
                  <a:pt x="236" y="321"/>
                </a:lnTo>
                <a:lnTo>
                  <a:pt x="240" y="331"/>
                </a:lnTo>
                <a:lnTo>
                  <a:pt x="247" y="342"/>
                </a:lnTo>
                <a:lnTo>
                  <a:pt x="256" y="349"/>
                </a:lnTo>
                <a:lnTo>
                  <a:pt x="268" y="356"/>
                </a:lnTo>
                <a:lnTo>
                  <a:pt x="286" y="364"/>
                </a:lnTo>
                <a:lnTo>
                  <a:pt x="307" y="369"/>
                </a:lnTo>
                <a:lnTo>
                  <a:pt x="334" y="375"/>
                </a:lnTo>
                <a:lnTo>
                  <a:pt x="405" y="391"/>
                </a:lnTo>
                <a:lnTo>
                  <a:pt x="442" y="399"/>
                </a:lnTo>
                <a:lnTo>
                  <a:pt x="479" y="410"/>
                </a:lnTo>
                <a:lnTo>
                  <a:pt x="499" y="417"/>
                </a:lnTo>
                <a:lnTo>
                  <a:pt x="516" y="425"/>
                </a:lnTo>
                <a:lnTo>
                  <a:pt x="533" y="433"/>
                </a:lnTo>
                <a:lnTo>
                  <a:pt x="548" y="442"/>
                </a:lnTo>
                <a:lnTo>
                  <a:pt x="561" y="451"/>
                </a:lnTo>
                <a:lnTo>
                  <a:pt x="574" y="460"/>
                </a:lnTo>
                <a:lnTo>
                  <a:pt x="585" y="470"/>
                </a:lnTo>
                <a:lnTo>
                  <a:pt x="595" y="481"/>
                </a:lnTo>
                <a:lnTo>
                  <a:pt x="604" y="492"/>
                </a:lnTo>
                <a:lnTo>
                  <a:pt x="612" y="504"/>
                </a:lnTo>
                <a:lnTo>
                  <a:pt x="618" y="517"/>
                </a:lnTo>
                <a:lnTo>
                  <a:pt x="624" y="531"/>
                </a:lnTo>
                <a:lnTo>
                  <a:pt x="627" y="546"/>
                </a:lnTo>
                <a:lnTo>
                  <a:pt x="630" y="561"/>
                </a:lnTo>
                <a:lnTo>
                  <a:pt x="631" y="578"/>
                </a:lnTo>
                <a:lnTo>
                  <a:pt x="633" y="595"/>
                </a:lnTo>
                <a:lnTo>
                  <a:pt x="631" y="620"/>
                </a:lnTo>
                <a:lnTo>
                  <a:pt x="627" y="643"/>
                </a:lnTo>
                <a:lnTo>
                  <a:pt x="621" y="665"/>
                </a:lnTo>
                <a:lnTo>
                  <a:pt x="611" y="686"/>
                </a:lnTo>
                <a:lnTo>
                  <a:pt x="599" y="707"/>
                </a:lnTo>
                <a:lnTo>
                  <a:pt x="585" y="725"/>
                </a:lnTo>
                <a:lnTo>
                  <a:pt x="568" y="742"/>
                </a:lnTo>
                <a:lnTo>
                  <a:pt x="547" y="759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90" name="Freeform 46"/>
          <p:cNvSpPr>
            <a:spLocks noEditPoints="1"/>
          </p:cNvSpPr>
          <p:nvPr/>
        </p:nvSpPr>
        <p:spPr bwMode="auto">
          <a:xfrm>
            <a:off x="6448425" y="4608513"/>
            <a:ext cx="1187450" cy="1600200"/>
          </a:xfrm>
          <a:custGeom>
            <a:avLst/>
            <a:gdLst>
              <a:gd name="T0" fmla="*/ 1063505938 w 748"/>
              <a:gd name="T1" fmla="*/ 667842200 h 1008"/>
              <a:gd name="T2" fmla="*/ 1018143125 w 748"/>
              <a:gd name="T3" fmla="*/ 655240625 h 1008"/>
              <a:gd name="T4" fmla="*/ 962699688 w 748"/>
              <a:gd name="T5" fmla="*/ 647680950 h 1008"/>
              <a:gd name="T6" fmla="*/ 897175625 w 748"/>
              <a:gd name="T7" fmla="*/ 645160000 h 1008"/>
              <a:gd name="T8" fmla="*/ 665321250 w 748"/>
              <a:gd name="T9" fmla="*/ 642640638 h 1008"/>
              <a:gd name="T10" fmla="*/ 798890325 w 748"/>
              <a:gd name="T11" fmla="*/ 1098788125 h 1008"/>
              <a:gd name="T12" fmla="*/ 894656263 w 748"/>
              <a:gd name="T13" fmla="*/ 1098788125 h 1008"/>
              <a:gd name="T14" fmla="*/ 975301263 w 748"/>
              <a:gd name="T15" fmla="*/ 1091228450 h 1008"/>
              <a:gd name="T16" fmla="*/ 1040825325 w 748"/>
              <a:gd name="T17" fmla="*/ 1073586563 h 1008"/>
              <a:gd name="T18" fmla="*/ 1093747813 w 748"/>
              <a:gd name="T19" fmla="*/ 1043344688 h 1008"/>
              <a:gd name="T20" fmla="*/ 1116430013 w 748"/>
              <a:gd name="T21" fmla="*/ 1025704388 h 1008"/>
              <a:gd name="T22" fmla="*/ 1149191250 w 748"/>
              <a:gd name="T23" fmla="*/ 985381888 h 1008"/>
              <a:gd name="T24" fmla="*/ 1159271875 w 748"/>
              <a:gd name="T25" fmla="*/ 965220638 h 1008"/>
              <a:gd name="T26" fmla="*/ 1174392813 w 748"/>
              <a:gd name="T27" fmla="*/ 917336875 h 1008"/>
              <a:gd name="T28" fmla="*/ 1181954075 w 748"/>
              <a:gd name="T29" fmla="*/ 851812813 h 1008"/>
              <a:gd name="T30" fmla="*/ 1179433125 w 748"/>
              <a:gd name="T31" fmla="*/ 819051575 h 1008"/>
              <a:gd name="T32" fmla="*/ 1164312188 w 748"/>
              <a:gd name="T33" fmla="*/ 766127500 h 1008"/>
              <a:gd name="T34" fmla="*/ 1154231563 w 748"/>
              <a:gd name="T35" fmla="*/ 740925938 h 1008"/>
              <a:gd name="T36" fmla="*/ 1118949375 w 748"/>
              <a:gd name="T37" fmla="*/ 700603438 h 1008"/>
              <a:gd name="T38" fmla="*/ 1063505938 w 748"/>
              <a:gd name="T39" fmla="*/ 667842200 h 1008"/>
              <a:gd name="T40" fmla="*/ 0 w 748"/>
              <a:gd name="T41" fmla="*/ 0 h 1008"/>
              <a:gd name="T42" fmla="*/ 1885076875 w 748"/>
              <a:gd name="T43" fmla="*/ 2147483646 h 1008"/>
              <a:gd name="T44" fmla="*/ 0 w 748"/>
              <a:gd name="T45" fmla="*/ 0 h 1008"/>
              <a:gd name="T46" fmla="*/ 866933750 w 748"/>
              <a:gd name="T47" fmla="*/ 1411287500 h 1008"/>
              <a:gd name="T48" fmla="*/ 665321250 w 748"/>
              <a:gd name="T49" fmla="*/ 2038807200 h 1008"/>
              <a:gd name="T50" fmla="*/ 221773750 w 748"/>
              <a:gd name="T51" fmla="*/ 327620313 h 1008"/>
              <a:gd name="T52" fmla="*/ 962699688 w 748"/>
              <a:gd name="T53" fmla="*/ 327620313 h 1008"/>
              <a:gd name="T54" fmla="*/ 1103828438 w 748"/>
              <a:gd name="T55" fmla="*/ 332660625 h 1008"/>
              <a:gd name="T56" fmla="*/ 1224795938 w 748"/>
              <a:gd name="T57" fmla="*/ 347781563 h 1008"/>
              <a:gd name="T58" fmla="*/ 1275199063 w 748"/>
              <a:gd name="T59" fmla="*/ 357862188 h 1008"/>
              <a:gd name="T60" fmla="*/ 1381045625 w 748"/>
              <a:gd name="T61" fmla="*/ 393144375 h 1008"/>
              <a:gd name="T62" fmla="*/ 1428929388 w 748"/>
              <a:gd name="T63" fmla="*/ 418345938 h 1008"/>
              <a:gd name="T64" fmla="*/ 1514614700 w 748"/>
              <a:gd name="T65" fmla="*/ 488910313 h 1008"/>
              <a:gd name="T66" fmla="*/ 1580138763 w 748"/>
              <a:gd name="T67" fmla="*/ 569555313 h 1008"/>
              <a:gd name="T68" fmla="*/ 1597779063 w 748"/>
              <a:gd name="T69" fmla="*/ 592237513 h 1008"/>
              <a:gd name="T70" fmla="*/ 1617940313 w 748"/>
              <a:gd name="T71" fmla="*/ 645160000 h 1008"/>
              <a:gd name="T72" fmla="*/ 1630541888 w 748"/>
              <a:gd name="T73" fmla="*/ 700603438 h 1008"/>
              <a:gd name="T74" fmla="*/ 1640622513 w 748"/>
              <a:gd name="T75" fmla="*/ 798890325 h 1008"/>
              <a:gd name="T76" fmla="*/ 1635582200 w 748"/>
              <a:gd name="T77" fmla="*/ 844253138 h 1008"/>
              <a:gd name="T78" fmla="*/ 1625501575 w 748"/>
              <a:gd name="T79" fmla="*/ 929938450 h 1008"/>
              <a:gd name="T80" fmla="*/ 1602819375 w 748"/>
              <a:gd name="T81" fmla="*/ 1008062500 h 1008"/>
              <a:gd name="T82" fmla="*/ 1570058138 w 748"/>
              <a:gd name="T83" fmla="*/ 1076107513 h 1008"/>
              <a:gd name="T84" fmla="*/ 1552416250 w 748"/>
              <a:gd name="T85" fmla="*/ 1106349388 h 1008"/>
              <a:gd name="T86" fmla="*/ 1502013125 w 748"/>
              <a:gd name="T87" fmla="*/ 1164312188 h 1008"/>
              <a:gd name="T88" fmla="*/ 1444050325 w 748"/>
              <a:gd name="T89" fmla="*/ 1217236263 h 1008"/>
              <a:gd name="T90" fmla="*/ 1378526263 w 748"/>
              <a:gd name="T91" fmla="*/ 1262599075 h 1008"/>
              <a:gd name="T92" fmla="*/ 1300400625 w 748"/>
              <a:gd name="T93" fmla="*/ 1305440938 h 1008"/>
              <a:gd name="T94" fmla="*/ 1333163450 w 748"/>
              <a:gd name="T95" fmla="*/ 2038807200 h 1008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748" h="1008">
                <a:moveTo>
                  <a:pt x="422" y="265"/>
                </a:moveTo>
                <a:lnTo>
                  <a:pt x="422" y="265"/>
                </a:lnTo>
                <a:lnTo>
                  <a:pt x="413" y="262"/>
                </a:lnTo>
                <a:lnTo>
                  <a:pt x="404" y="260"/>
                </a:lnTo>
                <a:lnTo>
                  <a:pt x="392" y="257"/>
                </a:lnTo>
                <a:lnTo>
                  <a:pt x="382" y="257"/>
                </a:lnTo>
                <a:lnTo>
                  <a:pt x="356" y="256"/>
                </a:lnTo>
                <a:lnTo>
                  <a:pt x="326" y="255"/>
                </a:lnTo>
                <a:lnTo>
                  <a:pt x="264" y="255"/>
                </a:lnTo>
                <a:lnTo>
                  <a:pt x="264" y="436"/>
                </a:lnTo>
                <a:lnTo>
                  <a:pt x="317" y="436"/>
                </a:lnTo>
                <a:lnTo>
                  <a:pt x="355" y="436"/>
                </a:lnTo>
                <a:lnTo>
                  <a:pt x="387" y="433"/>
                </a:lnTo>
                <a:lnTo>
                  <a:pt x="400" y="430"/>
                </a:lnTo>
                <a:lnTo>
                  <a:pt x="413" y="426"/>
                </a:lnTo>
                <a:lnTo>
                  <a:pt x="423" y="421"/>
                </a:lnTo>
                <a:lnTo>
                  <a:pt x="434" y="414"/>
                </a:lnTo>
                <a:lnTo>
                  <a:pt x="443" y="407"/>
                </a:lnTo>
                <a:lnTo>
                  <a:pt x="449" y="399"/>
                </a:lnTo>
                <a:lnTo>
                  <a:pt x="456" y="391"/>
                </a:lnTo>
                <a:lnTo>
                  <a:pt x="460" y="383"/>
                </a:lnTo>
                <a:lnTo>
                  <a:pt x="464" y="374"/>
                </a:lnTo>
                <a:lnTo>
                  <a:pt x="466" y="364"/>
                </a:lnTo>
                <a:lnTo>
                  <a:pt x="468" y="351"/>
                </a:lnTo>
                <a:lnTo>
                  <a:pt x="469" y="338"/>
                </a:lnTo>
                <a:lnTo>
                  <a:pt x="468" y="325"/>
                </a:lnTo>
                <a:lnTo>
                  <a:pt x="466" y="314"/>
                </a:lnTo>
                <a:lnTo>
                  <a:pt x="462" y="304"/>
                </a:lnTo>
                <a:lnTo>
                  <a:pt x="458" y="294"/>
                </a:lnTo>
                <a:lnTo>
                  <a:pt x="452" y="286"/>
                </a:lnTo>
                <a:lnTo>
                  <a:pt x="444" y="278"/>
                </a:lnTo>
                <a:lnTo>
                  <a:pt x="434" y="271"/>
                </a:lnTo>
                <a:lnTo>
                  <a:pt x="422" y="265"/>
                </a:lnTo>
                <a:close/>
                <a:moveTo>
                  <a:pt x="0" y="0"/>
                </a:moveTo>
                <a:lnTo>
                  <a:pt x="0" y="1008"/>
                </a:lnTo>
                <a:lnTo>
                  <a:pt x="748" y="1008"/>
                </a:lnTo>
                <a:lnTo>
                  <a:pt x="748" y="0"/>
                </a:lnTo>
                <a:lnTo>
                  <a:pt x="0" y="0"/>
                </a:lnTo>
                <a:close/>
                <a:moveTo>
                  <a:pt x="529" y="809"/>
                </a:moveTo>
                <a:lnTo>
                  <a:pt x="344" y="560"/>
                </a:lnTo>
                <a:lnTo>
                  <a:pt x="264" y="560"/>
                </a:lnTo>
                <a:lnTo>
                  <a:pt x="264" y="809"/>
                </a:lnTo>
                <a:lnTo>
                  <a:pt x="88" y="809"/>
                </a:lnTo>
                <a:lnTo>
                  <a:pt x="88" y="130"/>
                </a:lnTo>
                <a:lnTo>
                  <a:pt x="382" y="130"/>
                </a:lnTo>
                <a:lnTo>
                  <a:pt x="412" y="131"/>
                </a:lnTo>
                <a:lnTo>
                  <a:pt x="438" y="132"/>
                </a:lnTo>
                <a:lnTo>
                  <a:pt x="462" y="134"/>
                </a:lnTo>
                <a:lnTo>
                  <a:pt x="486" y="138"/>
                </a:lnTo>
                <a:lnTo>
                  <a:pt x="506" y="142"/>
                </a:lnTo>
                <a:lnTo>
                  <a:pt x="527" y="148"/>
                </a:lnTo>
                <a:lnTo>
                  <a:pt x="548" y="156"/>
                </a:lnTo>
                <a:lnTo>
                  <a:pt x="567" y="166"/>
                </a:lnTo>
                <a:lnTo>
                  <a:pt x="586" y="179"/>
                </a:lnTo>
                <a:lnTo>
                  <a:pt x="601" y="194"/>
                </a:lnTo>
                <a:lnTo>
                  <a:pt x="616" y="209"/>
                </a:lnTo>
                <a:lnTo>
                  <a:pt x="627" y="226"/>
                </a:lnTo>
                <a:lnTo>
                  <a:pt x="634" y="235"/>
                </a:lnTo>
                <a:lnTo>
                  <a:pt x="638" y="246"/>
                </a:lnTo>
                <a:lnTo>
                  <a:pt x="642" y="256"/>
                </a:lnTo>
                <a:lnTo>
                  <a:pt x="645" y="266"/>
                </a:lnTo>
                <a:lnTo>
                  <a:pt x="647" y="278"/>
                </a:lnTo>
                <a:lnTo>
                  <a:pt x="649" y="291"/>
                </a:lnTo>
                <a:lnTo>
                  <a:pt x="651" y="317"/>
                </a:lnTo>
                <a:lnTo>
                  <a:pt x="649" y="335"/>
                </a:lnTo>
                <a:lnTo>
                  <a:pt x="648" y="352"/>
                </a:lnTo>
                <a:lnTo>
                  <a:pt x="645" y="369"/>
                </a:lnTo>
                <a:lnTo>
                  <a:pt x="642" y="384"/>
                </a:lnTo>
                <a:lnTo>
                  <a:pt x="636" y="400"/>
                </a:lnTo>
                <a:lnTo>
                  <a:pt x="631" y="414"/>
                </a:lnTo>
                <a:lnTo>
                  <a:pt x="623" y="427"/>
                </a:lnTo>
                <a:lnTo>
                  <a:pt x="616" y="439"/>
                </a:lnTo>
                <a:lnTo>
                  <a:pt x="606" y="451"/>
                </a:lnTo>
                <a:lnTo>
                  <a:pt x="596" y="462"/>
                </a:lnTo>
                <a:lnTo>
                  <a:pt x="586" y="473"/>
                </a:lnTo>
                <a:lnTo>
                  <a:pt x="573" y="483"/>
                </a:lnTo>
                <a:lnTo>
                  <a:pt x="560" y="492"/>
                </a:lnTo>
                <a:lnTo>
                  <a:pt x="547" y="501"/>
                </a:lnTo>
                <a:lnTo>
                  <a:pt x="531" y="510"/>
                </a:lnTo>
                <a:lnTo>
                  <a:pt x="516" y="518"/>
                </a:lnTo>
                <a:lnTo>
                  <a:pt x="743" y="809"/>
                </a:lnTo>
                <a:lnTo>
                  <a:pt x="529" y="809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91" name="Freeform 47"/>
          <p:cNvSpPr>
            <a:spLocks noEditPoints="1"/>
          </p:cNvSpPr>
          <p:nvPr/>
        </p:nvSpPr>
        <p:spPr bwMode="auto">
          <a:xfrm>
            <a:off x="835025" y="598488"/>
            <a:ext cx="1023938" cy="1601787"/>
          </a:xfrm>
          <a:custGeom>
            <a:avLst/>
            <a:gdLst>
              <a:gd name="T0" fmla="*/ 0 w 645"/>
              <a:gd name="T1" fmla="*/ 0 h 1009"/>
              <a:gd name="T2" fmla="*/ 0 w 645"/>
              <a:gd name="T3" fmla="*/ 2147483646 h 1009"/>
              <a:gd name="T4" fmla="*/ 1625502369 w 645"/>
              <a:gd name="T5" fmla="*/ 2147483646 h 1009"/>
              <a:gd name="T6" fmla="*/ 1625502369 w 645"/>
              <a:gd name="T7" fmla="*/ 0 h 1009"/>
              <a:gd name="T8" fmla="*/ 0 w 645"/>
              <a:gd name="T9" fmla="*/ 0 h 1009"/>
              <a:gd name="T10" fmla="*/ 1562497638 w 645"/>
              <a:gd name="T11" fmla="*/ 657759782 h 1009"/>
              <a:gd name="T12" fmla="*/ 1028224252 w 645"/>
              <a:gd name="T13" fmla="*/ 657759782 h 1009"/>
              <a:gd name="T14" fmla="*/ 1028224252 w 645"/>
              <a:gd name="T15" fmla="*/ 2041325925 h 1009"/>
              <a:gd name="T16" fmla="*/ 587197487 w 645"/>
              <a:gd name="T17" fmla="*/ 2041325925 h 1009"/>
              <a:gd name="T18" fmla="*/ 587197487 w 645"/>
              <a:gd name="T19" fmla="*/ 657759782 h 1009"/>
              <a:gd name="T20" fmla="*/ 52924101 w 645"/>
              <a:gd name="T21" fmla="*/ 657759782 h 1009"/>
              <a:gd name="T22" fmla="*/ 52924101 w 645"/>
              <a:gd name="T23" fmla="*/ 327620210 h 1009"/>
              <a:gd name="T24" fmla="*/ 1562497638 w 645"/>
              <a:gd name="T25" fmla="*/ 327620210 h 1009"/>
              <a:gd name="T26" fmla="*/ 1562497638 w 645"/>
              <a:gd name="T27" fmla="*/ 657759782 h 1009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645" h="1009">
                <a:moveTo>
                  <a:pt x="0" y="0"/>
                </a:moveTo>
                <a:lnTo>
                  <a:pt x="0" y="1009"/>
                </a:lnTo>
                <a:lnTo>
                  <a:pt x="645" y="1009"/>
                </a:lnTo>
                <a:lnTo>
                  <a:pt x="645" y="0"/>
                </a:lnTo>
                <a:lnTo>
                  <a:pt x="0" y="0"/>
                </a:lnTo>
                <a:close/>
                <a:moveTo>
                  <a:pt x="620" y="261"/>
                </a:moveTo>
                <a:lnTo>
                  <a:pt x="408" y="261"/>
                </a:lnTo>
                <a:lnTo>
                  <a:pt x="408" y="810"/>
                </a:lnTo>
                <a:lnTo>
                  <a:pt x="233" y="810"/>
                </a:lnTo>
                <a:lnTo>
                  <a:pt x="233" y="261"/>
                </a:lnTo>
                <a:lnTo>
                  <a:pt x="21" y="261"/>
                </a:lnTo>
                <a:lnTo>
                  <a:pt x="21" y="130"/>
                </a:lnTo>
                <a:lnTo>
                  <a:pt x="620" y="130"/>
                </a:lnTo>
                <a:lnTo>
                  <a:pt x="620" y="26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92" name="Freeform 48"/>
          <p:cNvSpPr>
            <a:spLocks noEditPoints="1"/>
          </p:cNvSpPr>
          <p:nvPr/>
        </p:nvSpPr>
        <p:spPr bwMode="auto">
          <a:xfrm>
            <a:off x="4632325" y="598488"/>
            <a:ext cx="1254125" cy="1601787"/>
          </a:xfrm>
          <a:custGeom>
            <a:avLst/>
            <a:gdLst>
              <a:gd name="T0" fmla="*/ 0 w 790"/>
              <a:gd name="T1" fmla="*/ 0 h 1009"/>
              <a:gd name="T2" fmla="*/ 0 w 790"/>
              <a:gd name="T3" fmla="*/ 2147483646 h 1009"/>
              <a:gd name="T4" fmla="*/ 1990923438 w 790"/>
              <a:gd name="T5" fmla="*/ 2147483646 h 1009"/>
              <a:gd name="T6" fmla="*/ 1990923438 w 790"/>
              <a:gd name="T7" fmla="*/ 0 h 1009"/>
              <a:gd name="T8" fmla="*/ 0 w 790"/>
              <a:gd name="T9" fmla="*/ 0 h 1009"/>
              <a:gd name="T10" fmla="*/ 1781751263 w 790"/>
              <a:gd name="T11" fmla="*/ 2041325925 h 1009"/>
              <a:gd name="T12" fmla="*/ 1355844063 w 790"/>
              <a:gd name="T13" fmla="*/ 2041325925 h 1009"/>
              <a:gd name="T14" fmla="*/ 627519700 w 790"/>
              <a:gd name="T15" fmla="*/ 864412530 h 1009"/>
              <a:gd name="T16" fmla="*/ 627519700 w 790"/>
              <a:gd name="T17" fmla="*/ 2041325925 h 1009"/>
              <a:gd name="T18" fmla="*/ 221773750 w 790"/>
              <a:gd name="T19" fmla="*/ 2041325925 h 1009"/>
              <a:gd name="T20" fmla="*/ 221773750 w 790"/>
              <a:gd name="T21" fmla="*/ 327620210 h 1009"/>
              <a:gd name="T22" fmla="*/ 751006563 w 790"/>
              <a:gd name="T23" fmla="*/ 327620210 h 1009"/>
              <a:gd name="T24" fmla="*/ 1376005313 w 790"/>
              <a:gd name="T25" fmla="*/ 1310480841 h 1009"/>
              <a:gd name="T26" fmla="*/ 1376005313 w 790"/>
              <a:gd name="T27" fmla="*/ 327620210 h 1009"/>
              <a:gd name="T28" fmla="*/ 1781751263 w 790"/>
              <a:gd name="T29" fmla="*/ 327620210 h 1009"/>
              <a:gd name="T30" fmla="*/ 1781751263 w 790"/>
              <a:gd name="T31" fmla="*/ 2041325925 h 100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790" h="1009">
                <a:moveTo>
                  <a:pt x="0" y="0"/>
                </a:moveTo>
                <a:lnTo>
                  <a:pt x="0" y="1009"/>
                </a:lnTo>
                <a:lnTo>
                  <a:pt x="790" y="1009"/>
                </a:lnTo>
                <a:lnTo>
                  <a:pt x="790" y="0"/>
                </a:lnTo>
                <a:lnTo>
                  <a:pt x="0" y="0"/>
                </a:lnTo>
                <a:close/>
                <a:moveTo>
                  <a:pt x="707" y="810"/>
                </a:moveTo>
                <a:lnTo>
                  <a:pt x="538" y="810"/>
                </a:lnTo>
                <a:lnTo>
                  <a:pt x="249" y="343"/>
                </a:lnTo>
                <a:lnTo>
                  <a:pt x="249" y="810"/>
                </a:lnTo>
                <a:lnTo>
                  <a:pt x="88" y="810"/>
                </a:lnTo>
                <a:lnTo>
                  <a:pt x="88" y="130"/>
                </a:lnTo>
                <a:lnTo>
                  <a:pt x="298" y="130"/>
                </a:lnTo>
                <a:lnTo>
                  <a:pt x="546" y="520"/>
                </a:lnTo>
                <a:lnTo>
                  <a:pt x="546" y="130"/>
                </a:lnTo>
                <a:lnTo>
                  <a:pt x="707" y="130"/>
                </a:lnTo>
                <a:lnTo>
                  <a:pt x="707" y="81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32"/>
          <p:cNvSpPr>
            <a:spLocks noEditPoints="1"/>
          </p:cNvSpPr>
          <p:nvPr/>
        </p:nvSpPr>
        <p:spPr bwMode="auto">
          <a:xfrm>
            <a:off x="782638" y="-4763"/>
            <a:ext cx="1155700" cy="1601788"/>
          </a:xfrm>
          <a:custGeom>
            <a:avLst/>
            <a:gdLst>
              <a:gd name="T0" fmla="*/ 705643750 w 728"/>
              <a:gd name="T1" fmla="*/ 1378526693 h 1009"/>
              <a:gd name="T2" fmla="*/ 1121470325 w 728"/>
              <a:gd name="T3" fmla="*/ 1378526693 h 1009"/>
              <a:gd name="T4" fmla="*/ 909777200 w 728"/>
              <a:gd name="T5" fmla="*/ 773689004 h 1009"/>
              <a:gd name="T6" fmla="*/ 705643750 w 728"/>
              <a:gd name="T7" fmla="*/ 1378526693 h 1009"/>
              <a:gd name="T8" fmla="*/ 0 w 728"/>
              <a:gd name="T9" fmla="*/ 0 h 1009"/>
              <a:gd name="T10" fmla="*/ 0 w 728"/>
              <a:gd name="T11" fmla="*/ 2147483646 h 1009"/>
              <a:gd name="T12" fmla="*/ 1834673750 w 728"/>
              <a:gd name="T13" fmla="*/ 2147483646 h 1009"/>
              <a:gd name="T14" fmla="*/ 1834673750 w 728"/>
              <a:gd name="T15" fmla="*/ 0 h 1009"/>
              <a:gd name="T16" fmla="*/ 0 w 728"/>
              <a:gd name="T17" fmla="*/ 0 h 1009"/>
              <a:gd name="T18" fmla="*/ 1345763438 w 728"/>
              <a:gd name="T19" fmla="*/ 2041327200 h 1009"/>
              <a:gd name="T20" fmla="*/ 1224795938 w 728"/>
              <a:gd name="T21" fmla="*/ 1691026165 h 1009"/>
              <a:gd name="T22" fmla="*/ 597277825 w 728"/>
              <a:gd name="T23" fmla="*/ 1691026165 h 1009"/>
              <a:gd name="T24" fmla="*/ 476310325 w 728"/>
              <a:gd name="T25" fmla="*/ 2041327200 h 1009"/>
              <a:gd name="T26" fmla="*/ 30241875 w 728"/>
              <a:gd name="T27" fmla="*/ 2041327200 h 1009"/>
              <a:gd name="T28" fmla="*/ 665321250 w 728"/>
              <a:gd name="T29" fmla="*/ 327620415 h 1009"/>
              <a:gd name="T30" fmla="*/ 1171873450 w 728"/>
              <a:gd name="T31" fmla="*/ 327620415 h 1009"/>
              <a:gd name="T32" fmla="*/ 1809472188 w 728"/>
              <a:gd name="T33" fmla="*/ 2041327200 h 1009"/>
              <a:gd name="T34" fmla="*/ 1345763438 w 728"/>
              <a:gd name="T35" fmla="*/ 2041327200 h 1009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728" h="1009">
                <a:moveTo>
                  <a:pt x="280" y="547"/>
                </a:moveTo>
                <a:lnTo>
                  <a:pt x="445" y="547"/>
                </a:lnTo>
                <a:lnTo>
                  <a:pt x="361" y="307"/>
                </a:lnTo>
                <a:lnTo>
                  <a:pt x="280" y="547"/>
                </a:lnTo>
                <a:close/>
                <a:moveTo>
                  <a:pt x="0" y="0"/>
                </a:moveTo>
                <a:lnTo>
                  <a:pt x="0" y="1009"/>
                </a:lnTo>
                <a:lnTo>
                  <a:pt x="728" y="1009"/>
                </a:lnTo>
                <a:lnTo>
                  <a:pt x="728" y="0"/>
                </a:lnTo>
                <a:lnTo>
                  <a:pt x="0" y="0"/>
                </a:lnTo>
                <a:close/>
                <a:moveTo>
                  <a:pt x="534" y="810"/>
                </a:moveTo>
                <a:lnTo>
                  <a:pt x="486" y="671"/>
                </a:lnTo>
                <a:lnTo>
                  <a:pt x="237" y="671"/>
                </a:lnTo>
                <a:lnTo>
                  <a:pt x="189" y="810"/>
                </a:lnTo>
                <a:lnTo>
                  <a:pt x="12" y="810"/>
                </a:lnTo>
                <a:lnTo>
                  <a:pt x="264" y="130"/>
                </a:lnTo>
                <a:lnTo>
                  <a:pt x="465" y="130"/>
                </a:lnTo>
                <a:lnTo>
                  <a:pt x="718" y="810"/>
                </a:lnTo>
                <a:lnTo>
                  <a:pt x="534" y="81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3" name="Freeform 35"/>
          <p:cNvSpPr>
            <a:spLocks noEditPoints="1"/>
          </p:cNvSpPr>
          <p:nvPr/>
        </p:nvSpPr>
        <p:spPr bwMode="auto">
          <a:xfrm>
            <a:off x="2082800" y="-3175"/>
            <a:ext cx="1144588" cy="1601788"/>
          </a:xfrm>
          <a:custGeom>
            <a:avLst/>
            <a:gdLst>
              <a:gd name="T0" fmla="*/ 945059800 w 721"/>
              <a:gd name="T1" fmla="*/ 1000503137 h 1009"/>
              <a:gd name="T2" fmla="*/ 1025704836 w 721"/>
              <a:gd name="T3" fmla="*/ 980341881 h 1009"/>
              <a:gd name="T4" fmla="*/ 1073587031 w 721"/>
              <a:gd name="T5" fmla="*/ 950099997 h 1009"/>
              <a:gd name="T6" fmla="*/ 1103828920 w 721"/>
              <a:gd name="T7" fmla="*/ 909777484 h 1009"/>
              <a:gd name="T8" fmla="*/ 1123990179 w 721"/>
              <a:gd name="T9" fmla="*/ 839213087 h 1009"/>
              <a:gd name="T10" fmla="*/ 1118949864 w 721"/>
              <a:gd name="T11" fmla="*/ 788809946 h 1009"/>
              <a:gd name="T12" fmla="*/ 1098788605 w 721"/>
              <a:gd name="T13" fmla="*/ 728326177 h 1009"/>
              <a:gd name="T14" fmla="*/ 1071067668 w 721"/>
              <a:gd name="T15" fmla="*/ 688003665 h 1009"/>
              <a:gd name="T16" fmla="*/ 1025704836 w 721"/>
              <a:gd name="T17" fmla="*/ 662802094 h 1009"/>
              <a:gd name="T18" fmla="*/ 940019486 w 721"/>
              <a:gd name="T19" fmla="*/ 642640838 h 1009"/>
              <a:gd name="T20" fmla="*/ 703124695 w 721"/>
              <a:gd name="T21" fmla="*/ 640119887 h 1009"/>
              <a:gd name="T22" fmla="*/ 733366583 w 721"/>
              <a:gd name="T23" fmla="*/ 1005543451 h 1009"/>
              <a:gd name="T24" fmla="*/ 909777597 w 721"/>
              <a:gd name="T25" fmla="*/ 1003022501 h 1009"/>
              <a:gd name="T26" fmla="*/ 1091228927 w 721"/>
              <a:gd name="T27" fmla="*/ 1320562287 h 1009"/>
              <a:gd name="T28" fmla="*/ 992941996 w 721"/>
              <a:gd name="T29" fmla="*/ 1305441345 h 1009"/>
              <a:gd name="T30" fmla="*/ 758568156 w 721"/>
              <a:gd name="T31" fmla="*/ 1300401031 h 1009"/>
              <a:gd name="T32" fmla="*/ 698084380 w 721"/>
              <a:gd name="T33" fmla="*/ 1731348678 h 1009"/>
              <a:gd name="T34" fmla="*/ 960180744 w 721"/>
              <a:gd name="T35" fmla="*/ 1731348678 h 1009"/>
              <a:gd name="T36" fmla="*/ 1073587031 w 721"/>
              <a:gd name="T37" fmla="*/ 1713706785 h 1009"/>
              <a:gd name="T38" fmla="*/ 1139111123 w 721"/>
              <a:gd name="T39" fmla="*/ 1683464900 h 1009"/>
              <a:gd name="T40" fmla="*/ 1202115850 w 721"/>
              <a:gd name="T41" fmla="*/ 1622981132 h 1009"/>
              <a:gd name="T42" fmla="*/ 1222277109 w 721"/>
              <a:gd name="T43" fmla="*/ 1572577991 h 1009"/>
              <a:gd name="T44" fmla="*/ 1227317424 w 721"/>
              <a:gd name="T45" fmla="*/ 1514615173 h 1009"/>
              <a:gd name="T46" fmla="*/ 1207156165 w 721"/>
              <a:gd name="T47" fmla="*/ 1408768577 h 1009"/>
              <a:gd name="T48" fmla="*/ 1179433640 w 721"/>
              <a:gd name="T49" fmla="*/ 1365925114 h 1009"/>
              <a:gd name="T50" fmla="*/ 1091228927 w 721"/>
              <a:gd name="T51" fmla="*/ 1320562287 h 1009"/>
              <a:gd name="T52" fmla="*/ 0 w 721"/>
              <a:gd name="T53" fmla="*/ 2147483646 h 1009"/>
              <a:gd name="T54" fmla="*/ 0 w 721"/>
              <a:gd name="T55" fmla="*/ 0 h 1009"/>
              <a:gd name="T56" fmla="*/ 1607860390 w 721"/>
              <a:gd name="T57" fmla="*/ 1786792133 h 1009"/>
              <a:gd name="T58" fmla="*/ 1499494418 w 721"/>
              <a:gd name="T59" fmla="*/ 1902719356 h 1009"/>
              <a:gd name="T60" fmla="*/ 1391126858 w 721"/>
              <a:gd name="T61" fmla="*/ 1965722489 h 1009"/>
              <a:gd name="T62" fmla="*/ 1277720571 w 721"/>
              <a:gd name="T63" fmla="*/ 2008565952 h 1009"/>
              <a:gd name="T64" fmla="*/ 1058466087 w 721"/>
              <a:gd name="T65" fmla="*/ 2041327200 h 1009"/>
              <a:gd name="T66" fmla="*/ 221773847 w 721"/>
              <a:gd name="T67" fmla="*/ 327620415 h 1009"/>
              <a:gd name="T68" fmla="*/ 982861367 w 721"/>
              <a:gd name="T69" fmla="*/ 330141366 h 1009"/>
              <a:gd name="T70" fmla="*/ 1189514270 w 721"/>
              <a:gd name="T71" fmla="*/ 345262308 h 1009"/>
              <a:gd name="T72" fmla="*/ 1282760885 w 721"/>
              <a:gd name="T73" fmla="*/ 362902613 h 1009"/>
              <a:gd name="T74" fmla="*/ 1378526865 w 721"/>
              <a:gd name="T75" fmla="*/ 403225126 h 1009"/>
              <a:gd name="T76" fmla="*/ 1496973466 w 721"/>
              <a:gd name="T77" fmla="*/ 498991093 h 1009"/>
              <a:gd name="T78" fmla="*/ 1544857250 w 721"/>
              <a:gd name="T79" fmla="*/ 579636118 h 1009"/>
              <a:gd name="T80" fmla="*/ 1572578187 w 721"/>
              <a:gd name="T81" fmla="*/ 728326177 h 1009"/>
              <a:gd name="T82" fmla="*/ 1567537872 w 721"/>
              <a:gd name="T83" fmla="*/ 786288995 h 1009"/>
              <a:gd name="T84" fmla="*/ 1544857250 w 721"/>
              <a:gd name="T85" fmla="*/ 871974335 h 1009"/>
              <a:gd name="T86" fmla="*/ 1507054096 w 721"/>
              <a:gd name="T87" fmla="*/ 947579046 h 1009"/>
              <a:gd name="T88" fmla="*/ 1469252529 w 721"/>
              <a:gd name="T89" fmla="*/ 992941872 h 1009"/>
              <a:gd name="T90" fmla="*/ 1403728438 w 721"/>
              <a:gd name="T91" fmla="*/ 1048385327 h 1009"/>
              <a:gd name="T92" fmla="*/ 1323083403 w 721"/>
              <a:gd name="T93" fmla="*/ 1103828782 h 1009"/>
              <a:gd name="T94" fmla="*/ 1401207487 w 721"/>
              <a:gd name="T95" fmla="*/ 1126510989 h 1009"/>
              <a:gd name="T96" fmla="*/ 1502013781 w 721"/>
              <a:gd name="T97" fmla="*/ 1171873816 h 1009"/>
              <a:gd name="T98" fmla="*/ 1587699131 w 721"/>
              <a:gd name="T99" fmla="*/ 1242438213 h 1009"/>
              <a:gd name="T100" fmla="*/ 1630542600 w 721"/>
              <a:gd name="T101" fmla="*/ 1297881668 h 1009"/>
              <a:gd name="T102" fmla="*/ 1673384481 w 721"/>
              <a:gd name="T103" fmla="*/ 1398687949 h 1009"/>
              <a:gd name="T104" fmla="*/ 1685986062 w 721"/>
              <a:gd name="T105" fmla="*/ 1517134536 h 1009"/>
              <a:gd name="T106" fmla="*/ 1673384481 w 721"/>
              <a:gd name="T107" fmla="*/ 1635582711 h 1009"/>
              <a:gd name="T108" fmla="*/ 1638102278 w 721"/>
              <a:gd name="T109" fmla="*/ 1738908355 h 100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721" h="1009">
                <a:moveTo>
                  <a:pt x="361" y="398"/>
                </a:moveTo>
                <a:lnTo>
                  <a:pt x="361" y="398"/>
                </a:lnTo>
                <a:lnTo>
                  <a:pt x="375" y="397"/>
                </a:lnTo>
                <a:lnTo>
                  <a:pt x="387" y="395"/>
                </a:lnTo>
                <a:lnTo>
                  <a:pt x="398" y="393"/>
                </a:lnTo>
                <a:lnTo>
                  <a:pt x="407" y="389"/>
                </a:lnTo>
                <a:lnTo>
                  <a:pt x="418" y="384"/>
                </a:lnTo>
                <a:lnTo>
                  <a:pt x="426" y="377"/>
                </a:lnTo>
                <a:lnTo>
                  <a:pt x="434" y="369"/>
                </a:lnTo>
                <a:lnTo>
                  <a:pt x="438" y="361"/>
                </a:lnTo>
                <a:lnTo>
                  <a:pt x="442" y="352"/>
                </a:lnTo>
                <a:lnTo>
                  <a:pt x="443" y="343"/>
                </a:lnTo>
                <a:lnTo>
                  <a:pt x="446" y="333"/>
                </a:lnTo>
                <a:lnTo>
                  <a:pt x="446" y="322"/>
                </a:lnTo>
                <a:lnTo>
                  <a:pt x="444" y="313"/>
                </a:lnTo>
                <a:lnTo>
                  <a:pt x="443" y="306"/>
                </a:lnTo>
                <a:lnTo>
                  <a:pt x="440" y="296"/>
                </a:lnTo>
                <a:lnTo>
                  <a:pt x="436" y="289"/>
                </a:lnTo>
                <a:lnTo>
                  <a:pt x="433" y="280"/>
                </a:lnTo>
                <a:lnTo>
                  <a:pt x="425" y="273"/>
                </a:lnTo>
                <a:lnTo>
                  <a:pt x="417" y="268"/>
                </a:lnTo>
                <a:lnTo>
                  <a:pt x="407" y="263"/>
                </a:lnTo>
                <a:lnTo>
                  <a:pt x="398" y="260"/>
                </a:lnTo>
                <a:lnTo>
                  <a:pt x="386" y="257"/>
                </a:lnTo>
                <a:lnTo>
                  <a:pt x="373" y="255"/>
                </a:lnTo>
                <a:lnTo>
                  <a:pt x="360" y="255"/>
                </a:lnTo>
                <a:lnTo>
                  <a:pt x="279" y="254"/>
                </a:lnTo>
                <a:lnTo>
                  <a:pt x="264" y="254"/>
                </a:lnTo>
                <a:lnTo>
                  <a:pt x="264" y="399"/>
                </a:lnTo>
                <a:lnTo>
                  <a:pt x="291" y="399"/>
                </a:lnTo>
                <a:lnTo>
                  <a:pt x="329" y="399"/>
                </a:lnTo>
                <a:lnTo>
                  <a:pt x="361" y="398"/>
                </a:lnTo>
                <a:close/>
                <a:moveTo>
                  <a:pt x="433" y="524"/>
                </a:moveTo>
                <a:lnTo>
                  <a:pt x="433" y="524"/>
                </a:lnTo>
                <a:lnTo>
                  <a:pt x="421" y="521"/>
                </a:lnTo>
                <a:lnTo>
                  <a:pt x="408" y="519"/>
                </a:lnTo>
                <a:lnTo>
                  <a:pt x="394" y="518"/>
                </a:lnTo>
                <a:lnTo>
                  <a:pt x="377" y="518"/>
                </a:lnTo>
                <a:lnTo>
                  <a:pt x="301" y="516"/>
                </a:lnTo>
                <a:lnTo>
                  <a:pt x="264" y="516"/>
                </a:lnTo>
                <a:lnTo>
                  <a:pt x="264" y="687"/>
                </a:lnTo>
                <a:lnTo>
                  <a:pt x="277" y="687"/>
                </a:lnTo>
                <a:lnTo>
                  <a:pt x="381" y="687"/>
                </a:lnTo>
                <a:lnTo>
                  <a:pt x="396" y="685"/>
                </a:lnTo>
                <a:lnTo>
                  <a:pt x="412" y="683"/>
                </a:lnTo>
                <a:lnTo>
                  <a:pt x="426" y="680"/>
                </a:lnTo>
                <a:lnTo>
                  <a:pt x="439" y="675"/>
                </a:lnTo>
                <a:lnTo>
                  <a:pt x="452" y="668"/>
                </a:lnTo>
                <a:lnTo>
                  <a:pt x="462" y="662"/>
                </a:lnTo>
                <a:lnTo>
                  <a:pt x="470" y="653"/>
                </a:lnTo>
                <a:lnTo>
                  <a:pt x="477" y="644"/>
                </a:lnTo>
                <a:lnTo>
                  <a:pt x="481" y="635"/>
                </a:lnTo>
                <a:lnTo>
                  <a:pt x="485" y="624"/>
                </a:lnTo>
                <a:lnTo>
                  <a:pt x="486" y="612"/>
                </a:lnTo>
                <a:lnTo>
                  <a:pt x="487" y="601"/>
                </a:lnTo>
                <a:lnTo>
                  <a:pt x="486" y="585"/>
                </a:lnTo>
                <a:lnTo>
                  <a:pt x="483" y="571"/>
                </a:lnTo>
                <a:lnTo>
                  <a:pt x="479" y="559"/>
                </a:lnTo>
                <a:lnTo>
                  <a:pt x="474" y="550"/>
                </a:lnTo>
                <a:lnTo>
                  <a:pt x="468" y="542"/>
                </a:lnTo>
                <a:lnTo>
                  <a:pt x="457" y="534"/>
                </a:lnTo>
                <a:lnTo>
                  <a:pt x="446" y="528"/>
                </a:lnTo>
                <a:lnTo>
                  <a:pt x="433" y="524"/>
                </a:lnTo>
                <a:close/>
                <a:moveTo>
                  <a:pt x="0" y="0"/>
                </a:moveTo>
                <a:lnTo>
                  <a:pt x="0" y="1009"/>
                </a:lnTo>
                <a:lnTo>
                  <a:pt x="721" y="1009"/>
                </a:lnTo>
                <a:lnTo>
                  <a:pt x="721" y="0"/>
                </a:lnTo>
                <a:lnTo>
                  <a:pt x="0" y="0"/>
                </a:lnTo>
                <a:close/>
                <a:moveTo>
                  <a:pt x="650" y="690"/>
                </a:moveTo>
                <a:lnTo>
                  <a:pt x="650" y="690"/>
                </a:lnTo>
                <a:lnTo>
                  <a:pt x="638" y="709"/>
                </a:lnTo>
                <a:lnTo>
                  <a:pt x="625" y="726"/>
                </a:lnTo>
                <a:lnTo>
                  <a:pt x="611" y="741"/>
                </a:lnTo>
                <a:lnTo>
                  <a:pt x="595" y="755"/>
                </a:lnTo>
                <a:lnTo>
                  <a:pt x="574" y="768"/>
                </a:lnTo>
                <a:lnTo>
                  <a:pt x="552" y="780"/>
                </a:lnTo>
                <a:lnTo>
                  <a:pt x="530" y="791"/>
                </a:lnTo>
                <a:lnTo>
                  <a:pt x="507" y="797"/>
                </a:lnTo>
                <a:lnTo>
                  <a:pt x="481" y="804"/>
                </a:lnTo>
                <a:lnTo>
                  <a:pt x="452" y="807"/>
                </a:lnTo>
                <a:lnTo>
                  <a:pt x="420" y="810"/>
                </a:lnTo>
                <a:lnTo>
                  <a:pt x="385" y="810"/>
                </a:lnTo>
                <a:lnTo>
                  <a:pt x="88" y="810"/>
                </a:lnTo>
                <a:lnTo>
                  <a:pt x="88" y="130"/>
                </a:lnTo>
                <a:lnTo>
                  <a:pt x="352" y="130"/>
                </a:lnTo>
                <a:lnTo>
                  <a:pt x="390" y="131"/>
                </a:lnTo>
                <a:lnTo>
                  <a:pt x="422" y="131"/>
                </a:lnTo>
                <a:lnTo>
                  <a:pt x="449" y="134"/>
                </a:lnTo>
                <a:lnTo>
                  <a:pt x="472" y="137"/>
                </a:lnTo>
                <a:lnTo>
                  <a:pt x="491" y="139"/>
                </a:lnTo>
                <a:lnTo>
                  <a:pt x="509" y="144"/>
                </a:lnTo>
                <a:lnTo>
                  <a:pt x="529" y="152"/>
                </a:lnTo>
                <a:lnTo>
                  <a:pt x="547" y="160"/>
                </a:lnTo>
                <a:lnTo>
                  <a:pt x="565" y="170"/>
                </a:lnTo>
                <a:lnTo>
                  <a:pt x="581" y="183"/>
                </a:lnTo>
                <a:lnTo>
                  <a:pt x="594" y="198"/>
                </a:lnTo>
                <a:lnTo>
                  <a:pt x="604" y="213"/>
                </a:lnTo>
                <a:lnTo>
                  <a:pt x="613" y="230"/>
                </a:lnTo>
                <a:lnTo>
                  <a:pt x="618" y="248"/>
                </a:lnTo>
                <a:lnTo>
                  <a:pt x="622" y="268"/>
                </a:lnTo>
                <a:lnTo>
                  <a:pt x="624" y="289"/>
                </a:lnTo>
                <a:lnTo>
                  <a:pt x="624" y="300"/>
                </a:lnTo>
                <a:lnTo>
                  <a:pt x="622" y="312"/>
                </a:lnTo>
                <a:lnTo>
                  <a:pt x="620" y="324"/>
                </a:lnTo>
                <a:lnTo>
                  <a:pt x="617" y="335"/>
                </a:lnTo>
                <a:lnTo>
                  <a:pt x="613" y="346"/>
                </a:lnTo>
                <a:lnTo>
                  <a:pt x="609" y="356"/>
                </a:lnTo>
                <a:lnTo>
                  <a:pt x="604" y="367"/>
                </a:lnTo>
                <a:lnTo>
                  <a:pt x="598" y="376"/>
                </a:lnTo>
                <a:lnTo>
                  <a:pt x="591" y="385"/>
                </a:lnTo>
                <a:lnTo>
                  <a:pt x="583" y="394"/>
                </a:lnTo>
                <a:lnTo>
                  <a:pt x="576" y="402"/>
                </a:lnTo>
                <a:lnTo>
                  <a:pt x="566" y="410"/>
                </a:lnTo>
                <a:lnTo>
                  <a:pt x="557" y="416"/>
                </a:lnTo>
                <a:lnTo>
                  <a:pt x="547" y="423"/>
                </a:lnTo>
                <a:lnTo>
                  <a:pt x="525" y="434"/>
                </a:lnTo>
                <a:lnTo>
                  <a:pt x="525" y="438"/>
                </a:lnTo>
                <a:lnTo>
                  <a:pt x="540" y="442"/>
                </a:lnTo>
                <a:lnTo>
                  <a:pt x="556" y="447"/>
                </a:lnTo>
                <a:lnTo>
                  <a:pt x="570" y="452"/>
                </a:lnTo>
                <a:lnTo>
                  <a:pt x="585" y="459"/>
                </a:lnTo>
                <a:lnTo>
                  <a:pt x="596" y="465"/>
                </a:lnTo>
                <a:lnTo>
                  <a:pt x="609" y="475"/>
                </a:lnTo>
                <a:lnTo>
                  <a:pt x="620" y="484"/>
                </a:lnTo>
                <a:lnTo>
                  <a:pt x="630" y="493"/>
                </a:lnTo>
                <a:lnTo>
                  <a:pt x="639" y="503"/>
                </a:lnTo>
                <a:lnTo>
                  <a:pt x="647" y="515"/>
                </a:lnTo>
                <a:lnTo>
                  <a:pt x="653" y="528"/>
                </a:lnTo>
                <a:lnTo>
                  <a:pt x="659" y="541"/>
                </a:lnTo>
                <a:lnTo>
                  <a:pt x="664" y="555"/>
                </a:lnTo>
                <a:lnTo>
                  <a:pt x="666" y="570"/>
                </a:lnTo>
                <a:lnTo>
                  <a:pt x="668" y="586"/>
                </a:lnTo>
                <a:lnTo>
                  <a:pt x="669" y="602"/>
                </a:lnTo>
                <a:lnTo>
                  <a:pt x="668" y="627"/>
                </a:lnTo>
                <a:lnTo>
                  <a:pt x="664" y="649"/>
                </a:lnTo>
                <a:lnTo>
                  <a:pt x="657" y="671"/>
                </a:lnTo>
                <a:lnTo>
                  <a:pt x="650" y="69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4" name="Freeform 38"/>
          <p:cNvSpPr>
            <a:spLocks noEditPoints="1"/>
          </p:cNvSpPr>
          <p:nvPr/>
        </p:nvSpPr>
        <p:spPr bwMode="auto">
          <a:xfrm>
            <a:off x="3371850" y="-1588"/>
            <a:ext cx="1101725" cy="1600201"/>
          </a:xfrm>
          <a:custGeom>
            <a:avLst/>
            <a:gdLst>
              <a:gd name="T0" fmla="*/ 1748988438 w 694"/>
              <a:gd name="T1" fmla="*/ 2147483646 h 1008"/>
              <a:gd name="T2" fmla="*/ 1605340325 w 694"/>
              <a:gd name="T3" fmla="*/ 846773029 h 1008"/>
              <a:gd name="T4" fmla="*/ 1471771250 w 694"/>
              <a:gd name="T5" fmla="*/ 781248926 h 1008"/>
              <a:gd name="T6" fmla="*/ 1358365013 w 694"/>
              <a:gd name="T7" fmla="*/ 710684507 h 1008"/>
              <a:gd name="T8" fmla="*/ 1224795938 w 694"/>
              <a:gd name="T9" fmla="*/ 647681355 h 1008"/>
              <a:gd name="T10" fmla="*/ 1146671888 w 694"/>
              <a:gd name="T11" fmla="*/ 627520092 h 1008"/>
              <a:gd name="T12" fmla="*/ 1063505938 w 694"/>
              <a:gd name="T13" fmla="*/ 622479777 h 1008"/>
              <a:gd name="T14" fmla="*/ 929938450 w 694"/>
              <a:gd name="T15" fmla="*/ 637600723 h 1008"/>
              <a:gd name="T16" fmla="*/ 844253138 w 694"/>
              <a:gd name="T17" fmla="*/ 670361981 h 1008"/>
              <a:gd name="T18" fmla="*/ 730845313 w 694"/>
              <a:gd name="T19" fmla="*/ 748487668 h 1008"/>
              <a:gd name="T20" fmla="*/ 670361563 w 694"/>
              <a:gd name="T21" fmla="*/ 824092402 h 1008"/>
              <a:gd name="T22" fmla="*/ 622479388 w 694"/>
              <a:gd name="T23" fmla="*/ 922377764 h 1008"/>
              <a:gd name="T24" fmla="*/ 582156888 w 694"/>
              <a:gd name="T25" fmla="*/ 1113909759 h 1008"/>
              <a:gd name="T26" fmla="*/ 582156888 w 694"/>
              <a:gd name="T27" fmla="*/ 1262599864 h 1008"/>
              <a:gd name="T28" fmla="*/ 624998750 w 694"/>
              <a:gd name="T29" fmla="*/ 1456652810 h 1008"/>
              <a:gd name="T30" fmla="*/ 677922825 w 694"/>
              <a:gd name="T31" fmla="*/ 1554938172 h 1008"/>
              <a:gd name="T32" fmla="*/ 740925938 w 694"/>
              <a:gd name="T33" fmla="*/ 1628023542 h 1008"/>
              <a:gd name="T34" fmla="*/ 854333763 w 694"/>
              <a:gd name="T35" fmla="*/ 1701107326 h 1008"/>
              <a:gd name="T36" fmla="*/ 940019075 w 694"/>
              <a:gd name="T37" fmla="*/ 1731349219 h 1008"/>
              <a:gd name="T38" fmla="*/ 1068546250 w 694"/>
              <a:gd name="T39" fmla="*/ 1743950802 h 1008"/>
              <a:gd name="T40" fmla="*/ 1146671888 w 694"/>
              <a:gd name="T41" fmla="*/ 1738910487 h 1008"/>
              <a:gd name="T42" fmla="*/ 1227316888 w 694"/>
              <a:gd name="T43" fmla="*/ 1721268588 h 1008"/>
              <a:gd name="T44" fmla="*/ 1340723125 w 694"/>
              <a:gd name="T45" fmla="*/ 1675905747 h 1008"/>
              <a:gd name="T46" fmla="*/ 1428929388 w 694"/>
              <a:gd name="T47" fmla="*/ 1620462275 h 1008"/>
              <a:gd name="T48" fmla="*/ 1559977513 w 694"/>
              <a:gd name="T49" fmla="*/ 1519655962 h 1008"/>
              <a:gd name="T50" fmla="*/ 1605340325 w 694"/>
              <a:gd name="T51" fmla="*/ 1927921530 h 1008"/>
              <a:gd name="T52" fmla="*/ 1421368125 w 694"/>
              <a:gd name="T53" fmla="*/ 2006047216 h 1008"/>
              <a:gd name="T54" fmla="*/ 1277720013 w 694"/>
              <a:gd name="T55" fmla="*/ 2048889105 h 1008"/>
              <a:gd name="T56" fmla="*/ 1159271875 w 694"/>
              <a:gd name="T57" fmla="*/ 2069050368 h 1008"/>
              <a:gd name="T58" fmla="*/ 995462513 w 694"/>
              <a:gd name="T59" fmla="*/ 2076611635 h 1008"/>
              <a:gd name="T60" fmla="*/ 728325950 w 694"/>
              <a:gd name="T61" fmla="*/ 2046369741 h 1008"/>
              <a:gd name="T62" fmla="*/ 602318138 w 694"/>
              <a:gd name="T63" fmla="*/ 2003526265 h 1008"/>
              <a:gd name="T64" fmla="*/ 493950625 w 694"/>
              <a:gd name="T65" fmla="*/ 1950603744 h 1008"/>
              <a:gd name="T66" fmla="*/ 395665325 w 694"/>
              <a:gd name="T67" fmla="*/ 1880039325 h 1008"/>
              <a:gd name="T68" fmla="*/ 337700938 w 694"/>
              <a:gd name="T69" fmla="*/ 1824595853 h 1008"/>
              <a:gd name="T70" fmla="*/ 262096250 w 694"/>
              <a:gd name="T71" fmla="*/ 1726308904 h 1008"/>
              <a:gd name="T72" fmla="*/ 204133450 w 694"/>
              <a:gd name="T73" fmla="*/ 1612902595 h 1008"/>
              <a:gd name="T74" fmla="*/ 171370625 w 694"/>
              <a:gd name="T75" fmla="*/ 1529736593 h 1008"/>
              <a:gd name="T76" fmla="*/ 138609388 w 694"/>
              <a:gd name="T77" fmla="*/ 1391128707 h 1008"/>
              <a:gd name="T78" fmla="*/ 120967500 w 694"/>
              <a:gd name="T79" fmla="*/ 1239917650 h 1008"/>
              <a:gd name="T80" fmla="*/ 123488450 w 694"/>
              <a:gd name="T81" fmla="*/ 1086188816 h 1008"/>
              <a:gd name="T82" fmla="*/ 143649700 w 694"/>
              <a:gd name="T83" fmla="*/ 945059978 h 1008"/>
              <a:gd name="T84" fmla="*/ 183972200 w 694"/>
              <a:gd name="T85" fmla="*/ 814011771 h 1008"/>
              <a:gd name="T86" fmla="*/ 216733438 w 694"/>
              <a:gd name="T87" fmla="*/ 735886085 h 1008"/>
              <a:gd name="T88" fmla="*/ 277217188 w 694"/>
              <a:gd name="T89" fmla="*/ 624999141 h 1008"/>
              <a:gd name="T90" fmla="*/ 360383138 w 694"/>
              <a:gd name="T91" fmla="*/ 529233143 h 1008"/>
              <a:gd name="T92" fmla="*/ 418345938 w 694"/>
              <a:gd name="T93" fmla="*/ 478829987 h 1008"/>
              <a:gd name="T94" fmla="*/ 521673138 w 694"/>
              <a:gd name="T95" fmla="*/ 408265568 h 1008"/>
              <a:gd name="T96" fmla="*/ 635079375 w 694"/>
              <a:gd name="T97" fmla="*/ 352822095 h 1008"/>
              <a:gd name="T98" fmla="*/ 720764688 w 694"/>
              <a:gd name="T99" fmla="*/ 327620517 h 1008"/>
              <a:gd name="T100" fmla="*/ 854333763 w 694"/>
              <a:gd name="T101" fmla="*/ 302418939 h 1008"/>
              <a:gd name="T102" fmla="*/ 997981875 w 694"/>
              <a:gd name="T103" fmla="*/ 292338308 h 1008"/>
              <a:gd name="T104" fmla="*/ 1192034700 w 694"/>
              <a:gd name="T105" fmla="*/ 304939891 h 1008"/>
              <a:gd name="T106" fmla="*/ 1353324700 w 694"/>
              <a:gd name="T107" fmla="*/ 337701149 h 1008"/>
              <a:gd name="T108" fmla="*/ 1494453450 w 694"/>
              <a:gd name="T109" fmla="*/ 385584941 h 1008"/>
              <a:gd name="T110" fmla="*/ 1605340325 w 694"/>
              <a:gd name="T111" fmla="*/ 846773029 h 1008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694" h="1008">
                <a:moveTo>
                  <a:pt x="0" y="0"/>
                </a:moveTo>
                <a:lnTo>
                  <a:pt x="0" y="1008"/>
                </a:lnTo>
                <a:lnTo>
                  <a:pt x="694" y="1008"/>
                </a:lnTo>
                <a:lnTo>
                  <a:pt x="694" y="0"/>
                </a:lnTo>
                <a:lnTo>
                  <a:pt x="0" y="0"/>
                </a:lnTo>
                <a:close/>
                <a:moveTo>
                  <a:pt x="637" y="336"/>
                </a:moveTo>
                <a:lnTo>
                  <a:pt x="616" y="336"/>
                </a:lnTo>
                <a:lnTo>
                  <a:pt x="584" y="310"/>
                </a:lnTo>
                <a:lnTo>
                  <a:pt x="563" y="296"/>
                </a:lnTo>
                <a:lnTo>
                  <a:pt x="539" y="282"/>
                </a:lnTo>
                <a:lnTo>
                  <a:pt x="513" y="269"/>
                </a:lnTo>
                <a:lnTo>
                  <a:pt x="486" y="257"/>
                </a:lnTo>
                <a:lnTo>
                  <a:pt x="470" y="253"/>
                </a:lnTo>
                <a:lnTo>
                  <a:pt x="455" y="249"/>
                </a:lnTo>
                <a:lnTo>
                  <a:pt x="439" y="248"/>
                </a:lnTo>
                <a:lnTo>
                  <a:pt x="422" y="247"/>
                </a:lnTo>
                <a:lnTo>
                  <a:pt x="404" y="248"/>
                </a:lnTo>
                <a:lnTo>
                  <a:pt x="386" y="251"/>
                </a:lnTo>
                <a:lnTo>
                  <a:pt x="369" y="253"/>
                </a:lnTo>
                <a:lnTo>
                  <a:pt x="352" y="258"/>
                </a:lnTo>
                <a:lnTo>
                  <a:pt x="335" y="266"/>
                </a:lnTo>
                <a:lnTo>
                  <a:pt x="320" y="274"/>
                </a:lnTo>
                <a:lnTo>
                  <a:pt x="305" y="284"/>
                </a:lnTo>
                <a:lnTo>
                  <a:pt x="290" y="297"/>
                </a:lnTo>
                <a:lnTo>
                  <a:pt x="277" y="312"/>
                </a:lnTo>
                <a:lnTo>
                  <a:pt x="266" y="327"/>
                </a:lnTo>
                <a:lnTo>
                  <a:pt x="256" y="347"/>
                </a:lnTo>
                <a:lnTo>
                  <a:pt x="247" y="366"/>
                </a:lnTo>
                <a:lnTo>
                  <a:pt x="239" y="390"/>
                </a:lnTo>
                <a:lnTo>
                  <a:pt x="234" y="414"/>
                </a:lnTo>
                <a:lnTo>
                  <a:pt x="231" y="442"/>
                </a:lnTo>
                <a:lnTo>
                  <a:pt x="230" y="472"/>
                </a:lnTo>
                <a:lnTo>
                  <a:pt x="231" y="501"/>
                </a:lnTo>
                <a:lnTo>
                  <a:pt x="234" y="530"/>
                </a:lnTo>
                <a:lnTo>
                  <a:pt x="240" y="556"/>
                </a:lnTo>
                <a:lnTo>
                  <a:pt x="248" y="578"/>
                </a:lnTo>
                <a:lnTo>
                  <a:pt x="257" y="599"/>
                </a:lnTo>
                <a:lnTo>
                  <a:pt x="269" y="617"/>
                </a:lnTo>
                <a:lnTo>
                  <a:pt x="281" y="633"/>
                </a:lnTo>
                <a:lnTo>
                  <a:pt x="294" y="646"/>
                </a:lnTo>
                <a:lnTo>
                  <a:pt x="308" y="657"/>
                </a:lnTo>
                <a:lnTo>
                  <a:pt x="324" y="668"/>
                </a:lnTo>
                <a:lnTo>
                  <a:pt x="339" y="675"/>
                </a:lnTo>
                <a:lnTo>
                  <a:pt x="356" y="682"/>
                </a:lnTo>
                <a:lnTo>
                  <a:pt x="373" y="687"/>
                </a:lnTo>
                <a:lnTo>
                  <a:pt x="390" y="690"/>
                </a:lnTo>
                <a:lnTo>
                  <a:pt x="407" y="692"/>
                </a:lnTo>
                <a:lnTo>
                  <a:pt x="424" y="692"/>
                </a:lnTo>
                <a:lnTo>
                  <a:pt x="439" y="692"/>
                </a:lnTo>
                <a:lnTo>
                  <a:pt x="455" y="690"/>
                </a:lnTo>
                <a:lnTo>
                  <a:pt x="472" y="687"/>
                </a:lnTo>
                <a:lnTo>
                  <a:pt x="487" y="683"/>
                </a:lnTo>
                <a:lnTo>
                  <a:pt x="503" y="678"/>
                </a:lnTo>
                <a:lnTo>
                  <a:pt x="517" y="672"/>
                </a:lnTo>
                <a:lnTo>
                  <a:pt x="532" y="665"/>
                </a:lnTo>
                <a:lnTo>
                  <a:pt x="545" y="657"/>
                </a:lnTo>
                <a:lnTo>
                  <a:pt x="567" y="643"/>
                </a:lnTo>
                <a:lnTo>
                  <a:pt x="586" y="629"/>
                </a:lnTo>
                <a:lnTo>
                  <a:pt x="619" y="603"/>
                </a:lnTo>
                <a:lnTo>
                  <a:pt x="637" y="603"/>
                </a:lnTo>
                <a:lnTo>
                  <a:pt x="637" y="765"/>
                </a:lnTo>
                <a:lnTo>
                  <a:pt x="587" y="787"/>
                </a:lnTo>
                <a:lnTo>
                  <a:pt x="564" y="796"/>
                </a:lnTo>
                <a:lnTo>
                  <a:pt x="539" y="804"/>
                </a:lnTo>
                <a:lnTo>
                  <a:pt x="507" y="813"/>
                </a:lnTo>
                <a:lnTo>
                  <a:pt x="476" y="818"/>
                </a:lnTo>
                <a:lnTo>
                  <a:pt x="460" y="821"/>
                </a:lnTo>
                <a:lnTo>
                  <a:pt x="442" y="822"/>
                </a:lnTo>
                <a:lnTo>
                  <a:pt x="395" y="824"/>
                </a:lnTo>
                <a:lnTo>
                  <a:pt x="359" y="822"/>
                </a:lnTo>
                <a:lnTo>
                  <a:pt x="322" y="818"/>
                </a:lnTo>
                <a:lnTo>
                  <a:pt x="289" y="812"/>
                </a:lnTo>
                <a:lnTo>
                  <a:pt x="255" y="801"/>
                </a:lnTo>
                <a:lnTo>
                  <a:pt x="239" y="795"/>
                </a:lnTo>
                <a:lnTo>
                  <a:pt x="225" y="788"/>
                </a:lnTo>
                <a:lnTo>
                  <a:pt x="209" y="782"/>
                </a:lnTo>
                <a:lnTo>
                  <a:pt x="196" y="774"/>
                </a:lnTo>
                <a:lnTo>
                  <a:pt x="182" y="765"/>
                </a:lnTo>
                <a:lnTo>
                  <a:pt x="169" y="756"/>
                </a:lnTo>
                <a:lnTo>
                  <a:pt x="157" y="746"/>
                </a:lnTo>
                <a:lnTo>
                  <a:pt x="144" y="735"/>
                </a:lnTo>
                <a:lnTo>
                  <a:pt x="134" y="724"/>
                </a:lnTo>
                <a:lnTo>
                  <a:pt x="123" y="711"/>
                </a:lnTo>
                <a:lnTo>
                  <a:pt x="113" y="699"/>
                </a:lnTo>
                <a:lnTo>
                  <a:pt x="104" y="685"/>
                </a:lnTo>
                <a:lnTo>
                  <a:pt x="95" y="670"/>
                </a:lnTo>
                <a:lnTo>
                  <a:pt x="87" y="656"/>
                </a:lnTo>
                <a:lnTo>
                  <a:pt x="81" y="640"/>
                </a:lnTo>
                <a:lnTo>
                  <a:pt x="73" y="624"/>
                </a:lnTo>
                <a:lnTo>
                  <a:pt x="68" y="607"/>
                </a:lnTo>
                <a:lnTo>
                  <a:pt x="62" y="590"/>
                </a:lnTo>
                <a:lnTo>
                  <a:pt x="57" y="572"/>
                </a:lnTo>
                <a:lnTo>
                  <a:pt x="55" y="552"/>
                </a:lnTo>
                <a:lnTo>
                  <a:pt x="52" y="533"/>
                </a:lnTo>
                <a:lnTo>
                  <a:pt x="49" y="513"/>
                </a:lnTo>
                <a:lnTo>
                  <a:pt x="48" y="492"/>
                </a:lnTo>
                <a:lnTo>
                  <a:pt x="48" y="470"/>
                </a:lnTo>
                <a:lnTo>
                  <a:pt x="49" y="431"/>
                </a:lnTo>
                <a:lnTo>
                  <a:pt x="51" y="412"/>
                </a:lnTo>
                <a:lnTo>
                  <a:pt x="55" y="394"/>
                </a:lnTo>
                <a:lnTo>
                  <a:pt x="57" y="375"/>
                </a:lnTo>
                <a:lnTo>
                  <a:pt x="61" y="357"/>
                </a:lnTo>
                <a:lnTo>
                  <a:pt x="66" y="340"/>
                </a:lnTo>
                <a:lnTo>
                  <a:pt x="73" y="323"/>
                </a:lnTo>
                <a:lnTo>
                  <a:pt x="78" y="308"/>
                </a:lnTo>
                <a:lnTo>
                  <a:pt x="86" y="292"/>
                </a:lnTo>
                <a:lnTo>
                  <a:pt x="94" y="277"/>
                </a:lnTo>
                <a:lnTo>
                  <a:pt x="101" y="262"/>
                </a:lnTo>
                <a:lnTo>
                  <a:pt x="110" y="248"/>
                </a:lnTo>
                <a:lnTo>
                  <a:pt x="121" y="235"/>
                </a:lnTo>
                <a:lnTo>
                  <a:pt x="131" y="223"/>
                </a:lnTo>
                <a:lnTo>
                  <a:pt x="143" y="210"/>
                </a:lnTo>
                <a:lnTo>
                  <a:pt x="155" y="200"/>
                </a:lnTo>
                <a:lnTo>
                  <a:pt x="166" y="190"/>
                </a:lnTo>
                <a:lnTo>
                  <a:pt x="179" y="179"/>
                </a:lnTo>
                <a:lnTo>
                  <a:pt x="192" y="170"/>
                </a:lnTo>
                <a:lnTo>
                  <a:pt x="207" y="162"/>
                </a:lnTo>
                <a:lnTo>
                  <a:pt x="221" y="155"/>
                </a:lnTo>
                <a:lnTo>
                  <a:pt x="237" y="147"/>
                </a:lnTo>
                <a:lnTo>
                  <a:pt x="252" y="140"/>
                </a:lnTo>
                <a:lnTo>
                  <a:pt x="269" y="135"/>
                </a:lnTo>
                <a:lnTo>
                  <a:pt x="286" y="130"/>
                </a:lnTo>
                <a:lnTo>
                  <a:pt x="304" y="126"/>
                </a:lnTo>
                <a:lnTo>
                  <a:pt x="321" y="122"/>
                </a:lnTo>
                <a:lnTo>
                  <a:pt x="339" y="120"/>
                </a:lnTo>
                <a:lnTo>
                  <a:pt x="357" y="118"/>
                </a:lnTo>
                <a:lnTo>
                  <a:pt x="377" y="117"/>
                </a:lnTo>
                <a:lnTo>
                  <a:pt x="396" y="116"/>
                </a:lnTo>
                <a:lnTo>
                  <a:pt x="437" y="117"/>
                </a:lnTo>
                <a:lnTo>
                  <a:pt x="473" y="121"/>
                </a:lnTo>
                <a:lnTo>
                  <a:pt x="507" y="126"/>
                </a:lnTo>
                <a:lnTo>
                  <a:pt x="537" y="134"/>
                </a:lnTo>
                <a:lnTo>
                  <a:pt x="567" y="143"/>
                </a:lnTo>
                <a:lnTo>
                  <a:pt x="593" y="153"/>
                </a:lnTo>
                <a:lnTo>
                  <a:pt x="637" y="173"/>
                </a:lnTo>
                <a:lnTo>
                  <a:pt x="637" y="336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5" name="Freeform 41"/>
          <p:cNvSpPr>
            <a:spLocks noEditPoints="1"/>
          </p:cNvSpPr>
          <p:nvPr/>
        </p:nvSpPr>
        <p:spPr bwMode="auto">
          <a:xfrm>
            <a:off x="4618038" y="-3175"/>
            <a:ext cx="1244600" cy="1600200"/>
          </a:xfrm>
          <a:custGeom>
            <a:avLst/>
            <a:gdLst>
              <a:gd name="T0" fmla="*/ 1126510638 w 784"/>
              <a:gd name="T1" fmla="*/ 710684063 h 1008"/>
              <a:gd name="T2" fmla="*/ 1060986575 w 784"/>
              <a:gd name="T3" fmla="*/ 680442188 h 1008"/>
              <a:gd name="T4" fmla="*/ 990422200 w 784"/>
              <a:gd name="T5" fmla="*/ 665321250 h 1008"/>
              <a:gd name="T6" fmla="*/ 950099700 w 784"/>
              <a:gd name="T7" fmla="*/ 657761575 h 1008"/>
              <a:gd name="T8" fmla="*/ 776208125 w 784"/>
              <a:gd name="T9" fmla="*/ 650200313 h 1008"/>
              <a:gd name="T10" fmla="*/ 665321250 w 784"/>
              <a:gd name="T11" fmla="*/ 1716227200 h 1008"/>
              <a:gd name="T12" fmla="*/ 776208125 w 784"/>
              <a:gd name="T13" fmla="*/ 1716227200 h 1008"/>
              <a:gd name="T14" fmla="*/ 914817513 w 784"/>
              <a:gd name="T15" fmla="*/ 1711186888 h 1008"/>
              <a:gd name="T16" fmla="*/ 1008062500 w 784"/>
              <a:gd name="T17" fmla="*/ 1701106263 h 1008"/>
              <a:gd name="T18" fmla="*/ 1045865638 w 784"/>
              <a:gd name="T19" fmla="*/ 1693545000 h 1008"/>
              <a:gd name="T20" fmla="*/ 1116430013 w 784"/>
              <a:gd name="T21" fmla="*/ 1665824075 h 1008"/>
              <a:gd name="T22" fmla="*/ 1154231563 w 784"/>
              <a:gd name="T23" fmla="*/ 1650703138 h 1008"/>
              <a:gd name="T24" fmla="*/ 1209675000 w 784"/>
              <a:gd name="T25" fmla="*/ 1612900000 h 1008"/>
              <a:gd name="T26" fmla="*/ 1255037813 w 784"/>
              <a:gd name="T27" fmla="*/ 1572577500 h 1008"/>
              <a:gd name="T28" fmla="*/ 1297881263 w 784"/>
              <a:gd name="T29" fmla="*/ 1522174375 h 1008"/>
              <a:gd name="T30" fmla="*/ 1330642500 w 784"/>
              <a:gd name="T31" fmla="*/ 1466730938 h 1008"/>
              <a:gd name="T32" fmla="*/ 1343244075 w 784"/>
              <a:gd name="T33" fmla="*/ 1436489063 h 1008"/>
              <a:gd name="T34" fmla="*/ 1363405325 w 784"/>
              <a:gd name="T35" fmla="*/ 1376005313 h 1008"/>
              <a:gd name="T36" fmla="*/ 1376005313 w 784"/>
              <a:gd name="T37" fmla="*/ 1302921575 h 1008"/>
              <a:gd name="T38" fmla="*/ 1386085938 w 784"/>
              <a:gd name="T39" fmla="*/ 1181954075 h 1008"/>
              <a:gd name="T40" fmla="*/ 1386085938 w 784"/>
              <a:gd name="T41" fmla="*/ 1141631575 h 1008"/>
              <a:gd name="T42" fmla="*/ 1376005313 w 784"/>
              <a:gd name="T43" fmla="*/ 1063505938 h 1008"/>
              <a:gd name="T44" fmla="*/ 1363405325 w 784"/>
              <a:gd name="T45" fmla="*/ 992941563 h 1008"/>
              <a:gd name="T46" fmla="*/ 1335682813 w 784"/>
              <a:gd name="T47" fmla="*/ 927417500 h 1008"/>
              <a:gd name="T48" fmla="*/ 1323082825 w 784"/>
              <a:gd name="T49" fmla="*/ 897175625 h 1008"/>
              <a:gd name="T50" fmla="*/ 1287800638 w 784"/>
              <a:gd name="T51" fmla="*/ 841732188 h 1008"/>
              <a:gd name="T52" fmla="*/ 1244957188 w 784"/>
              <a:gd name="T53" fmla="*/ 788809700 h 1008"/>
              <a:gd name="T54" fmla="*/ 1189513750 w 784"/>
              <a:gd name="T55" fmla="*/ 745966250 h 1008"/>
              <a:gd name="T56" fmla="*/ 1126510638 w 784"/>
              <a:gd name="T57" fmla="*/ 710684063 h 1008"/>
              <a:gd name="T58" fmla="*/ 0 w 784"/>
              <a:gd name="T59" fmla="*/ 0 h 1008"/>
              <a:gd name="T60" fmla="*/ 1975802500 w 784"/>
              <a:gd name="T61" fmla="*/ 2147483646 h 1008"/>
              <a:gd name="T62" fmla="*/ 0 w 784"/>
              <a:gd name="T63" fmla="*/ 0 h 1008"/>
              <a:gd name="T64" fmla="*/ 1733867500 w 784"/>
              <a:gd name="T65" fmla="*/ 1612900000 h 1008"/>
              <a:gd name="T66" fmla="*/ 1678424063 w 784"/>
              <a:gd name="T67" fmla="*/ 1701106263 h 1008"/>
              <a:gd name="T68" fmla="*/ 1612900000 w 784"/>
              <a:gd name="T69" fmla="*/ 1781751263 h 1008"/>
              <a:gd name="T70" fmla="*/ 1537295313 w 784"/>
              <a:gd name="T71" fmla="*/ 1849794688 h 1008"/>
              <a:gd name="T72" fmla="*/ 1459171263 w 784"/>
              <a:gd name="T73" fmla="*/ 1905238125 h 1008"/>
              <a:gd name="T74" fmla="*/ 1393647200 w 784"/>
              <a:gd name="T75" fmla="*/ 1940520313 h 1008"/>
              <a:gd name="T76" fmla="*/ 1255037813 w 784"/>
              <a:gd name="T77" fmla="*/ 1993444388 h 1008"/>
              <a:gd name="T78" fmla="*/ 1181954075 w 784"/>
              <a:gd name="T79" fmla="*/ 2011084688 h 1008"/>
              <a:gd name="T80" fmla="*/ 1018143125 w 784"/>
              <a:gd name="T81" fmla="*/ 2033766888 h 1008"/>
              <a:gd name="T82" fmla="*/ 829132200 w 784"/>
              <a:gd name="T83" fmla="*/ 2038807200 h 1008"/>
              <a:gd name="T84" fmla="*/ 221773750 w 784"/>
              <a:gd name="T85" fmla="*/ 327620313 h 1008"/>
              <a:gd name="T86" fmla="*/ 844253138 w 784"/>
              <a:gd name="T87" fmla="*/ 327620313 h 1008"/>
              <a:gd name="T88" fmla="*/ 1038304375 w 784"/>
              <a:gd name="T89" fmla="*/ 337700938 h 1008"/>
              <a:gd name="T90" fmla="*/ 1204634688 w 784"/>
              <a:gd name="T91" fmla="*/ 362902500 h 1008"/>
              <a:gd name="T92" fmla="*/ 1280239375 w 784"/>
              <a:gd name="T93" fmla="*/ 383063750 h 1008"/>
              <a:gd name="T94" fmla="*/ 1408768138 w 784"/>
              <a:gd name="T95" fmla="*/ 430947513 h 1008"/>
              <a:gd name="T96" fmla="*/ 1461690625 w 784"/>
              <a:gd name="T97" fmla="*/ 461189388 h 1008"/>
              <a:gd name="T98" fmla="*/ 1547375938 w 784"/>
              <a:gd name="T99" fmla="*/ 521673138 h 1008"/>
              <a:gd name="T100" fmla="*/ 1622980625 w 784"/>
              <a:gd name="T101" fmla="*/ 589716563 h 1008"/>
              <a:gd name="T102" fmla="*/ 1688504688 w 784"/>
              <a:gd name="T103" fmla="*/ 667842200 h 1008"/>
              <a:gd name="T104" fmla="*/ 1743948125 w 784"/>
              <a:gd name="T105" fmla="*/ 753527513 h 1008"/>
              <a:gd name="T106" fmla="*/ 1766630325 w 784"/>
              <a:gd name="T107" fmla="*/ 801409688 h 1008"/>
              <a:gd name="T108" fmla="*/ 1804431875 w 784"/>
              <a:gd name="T109" fmla="*/ 899696575 h 1008"/>
              <a:gd name="T110" fmla="*/ 1827114075 w 784"/>
              <a:gd name="T111" fmla="*/ 1008062500 h 1008"/>
              <a:gd name="T112" fmla="*/ 1842235013 w 784"/>
              <a:gd name="T113" fmla="*/ 1126510638 h 1008"/>
              <a:gd name="T114" fmla="*/ 1844754375 w 784"/>
              <a:gd name="T115" fmla="*/ 1184473438 h 1008"/>
              <a:gd name="T116" fmla="*/ 1837194700 w 784"/>
              <a:gd name="T117" fmla="*/ 1302921575 h 1008"/>
              <a:gd name="T118" fmla="*/ 1819552813 w 784"/>
              <a:gd name="T119" fmla="*/ 1413808450 h 1008"/>
              <a:gd name="T120" fmla="*/ 1781751263 w 784"/>
              <a:gd name="T121" fmla="*/ 1514614700 h 1008"/>
              <a:gd name="T122" fmla="*/ 1733867500 w 784"/>
              <a:gd name="T123" fmla="*/ 1612900000 h 1008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784" h="1008">
                <a:moveTo>
                  <a:pt x="447" y="282"/>
                </a:moveTo>
                <a:lnTo>
                  <a:pt x="447" y="282"/>
                </a:lnTo>
                <a:lnTo>
                  <a:pt x="434" y="275"/>
                </a:lnTo>
                <a:lnTo>
                  <a:pt x="421" y="270"/>
                </a:lnTo>
                <a:lnTo>
                  <a:pt x="407" y="266"/>
                </a:lnTo>
                <a:lnTo>
                  <a:pt x="393" y="264"/>
                </a:lnTo>
                <a:lnTo>
                  <a:pt x="377" y="261"/>
                </a:lnTo>
                <a:lnTo>
                  <a:pt x="358" y="260"/>
                </a:lnTo>
                <a:lnTo>
                  <a:pt x="308" y="258"/>
                </a:lnTo>
                <a:lnTo>
                  <a:pt x="264" y="258"/>
                </a:lnTo>
                <a:lnTo>
                  <a:pt x="264" y="681"/>
                </a:lnTo>
                <a:lnTo>
                  <a:pt x="308" y="681"/>
                </a:lnTo>
                <a:lnTo>
                  <a:pt x="337" y="681"/>
                </a:lnTo>
                <a:lnTo>
                  <a:pt x="363" y="679"/>
                </a:lnTo>
                <a:lnTo>
                  <a:pt x="384" y="678"/>
                </a:lnTo>
                <a:lnTo>
                  <a:pt x="400" y="675"/>
                </a:lnTo>
                <a:lnTo>
                  <a:pt x="415" y="672"/>
                </a:lnTo>
                <a:lnTo>
                  <a:pt x="429" y="668"/>
                </a:lnTo>
                <a:lnTo>
                  <a:pt x="443" y="661"/>
                </a:lnTo>
                <a:lnTo>
                  <a:pt x="458" y="655"/>
                </a:lnTo>
                <a:lnTo>
                  <a:pt x="468" y="648"/>
                </a:lnTo>
                <a:lnTo>
                  <a:pt x="480" y="640"/>
                </a:lnTo>
                <a:lnTo>
                  <a:pt x="489" y="631"/>
                </a:lnTo>
                <a:lnTo>
                  <a:pt x="498" y="624"/>
                </a:lnTo>
                <a:lnTo>
                  <a:pt x="507" y="613"/>
                </a:lnTo>
                <a:lnTo>
                  <a:pt x="515" y="604"/>
                </a:lnTo>
                <a:lnTo>
                  <a:pt x="521" y="594"/>
                </a:lnTo>
                <a:lnTo>
                  <a:pt x="528" y="582"/>
                </a:lnTo>
                <a:lnTo>
                  <a:pt x="533" y="570"/>
                </a:lnTo>
                <a:lnTo>
                  <a:pt x="537" y="559"/>
                </a:lnTo>
                <a:lnTo>
                  <a:pt x="541" y="546"/>
                </a:lnTo>
                <a:lnTo>
                  <a:pt x="545" y="531"/>
                </a:lnTo>
                <a:lnTo>
                  <a:pt x="546" y="517"/>
                </a:lnTo>
                <a:lnTo>
                  <a:pt x="549" y="501"/>
                </a:lnTo>
                <a:lnTo>
                  <a:pt x="550" y="469"/>
                </a:lnTo>
                <a:lnTo>
                  <a:pt x="550" y="453"/>
                </a:lnTo>
                <a:lnTo>
                  <a:pt x="549" y="438"/>
                </a:lnTo>
                <a:lnTo>
                  <a:pt x="546" y="422"/>
                </a:lnTo>
                <a:lnTo>
                  <a:pt x="543" y="408"/>
                </a:lnTo>
                <a:lnTo>
                  <a:pt x="541" y="394"/>
                </a:lnTo>
                <a:lnTo>
                  <a:pt x="536" y="381"/>
                </a:lnTo>
                <a:lnTo>
                  <a:pt x="530" y="368"/>
                </a:lnTo>
                <a:lnTo>
                  <a:pt x="525" y="356"/>
                </a:lnTo>
                <a:lnTo>
                  <a:pt x="519" y="344"/>
                </a:lnTo>
                <a:lnTo>
                  <a:pt x="511" y="334"/>
                </a:lnTo>
                <a:lnTo>
                  <a:pt x="503" y="323"/>
                </a:lnTo>
                <a:lnTo>
                  <a:pt x="494" y="313"/>
                </a:lnTo>
                <a:lnTo>
                  <a:pt x="484" y="304"/>
                </a:lnTo>
                <a:lnTo>
                  <a:pt x="472" y="296"/>
                </a:lnTo>
                <a:lnTo>
                  <a:pt x="460" y="288"/>
                </a:lnTo>
                <a:lnTo>
                  <a:pt x="447" y="282"/>
                </a:lnTo>
                <a:close/>
                <a:moveTo>
                  <a:pt x="0" y="0"/>
                </a:moveTo>
                <a:lnTo>
                  <a:pt x="0" y="1008"/>
                </a:lnTo>
                <a:lnTo>
                  <a:pt x="784" y="1008"/>
                </a:lnTo>
                <a:lnTo>
                  <a:pt x="784" y="0"/>
                </a:lnTo>
                <a:lnTo>
                  <a:pt x="0" y="0"/>
                </a:lnTo>
                <a:close/>
                <a:moveTo>
                  <a:pt x="688" y="640"/>
                </a:moveTo>
                <a:lnTo>
                  <a:pt x="688" y="640"/>
                </a:lnTo>
                <a:lnTo>
                  <a:pt x="677" y="659"/>
                </a:lnTo>
                <a:lnTo>
                  <a:pt x="666" y="675"/>
                </a:lnTo>
                <a:lnTo>
                  <a:pt x="653" y="692"/>
                </a:lnTo>
                <a:lnTo>
                  <a:pt x="640" y="707"/>
                </a:lnTo>
                <a:lnTo>
                  <a:pt x="625" y="721"/>
                </a:lnTo>
                <a:lnTo>
                  <a:pt x="610" y="734"/>
                </a:lnTo>
                <a:lnTo>
                  <a:pt x="594" y="746"/>
                </a:lnTo>
                <a:lnTo>
                  <a:pt x="579" y="756"/>
                </a:lnTo>
                <a:lnTo>
                  <a:pt x="553" y="770"/>
                </a:lnTo>
                <a:lnTo>
                  <a:pt x="527" y="782"/>
                </a:lnTo>
                <a:lnTo>
                  <a:pt x="498" y="791"/>
                </a:lnTo>
                <a:lnTo>
                  <a:pt x="469" y="798"/>
                </a:lnTo>
                <a:lnTo>
                  <a:pt x="438" y="803"/>
                </a:lnTo>
                <a:lnTo>
                  <a:pt x="404" y="807"/>
                </a:lnTo>
                <a:lnTo>
                  <a:pt x="368" y="809"/>
                </a:lnTo>
                <a:lnTo>
                  <a:pt x="329" y="809"/>
                </a:lnTo>
                <a:lnTo>
                  <a:pt x="88" y="809"/>
                </a:lnTo>
                <a:lnTo>
                  <a:pt x="88" y="130"/>
                </a:lnTo>
                <a:lnTo>
                  <a:pt x="335" y="130"/>
                </a:lnTo>
                <a:lnTo>
                  <a:pt x="376" y="131"/>
                </a:lnTo>
                <a:lnTo>
                  <a:pt x="412" y="134"/>
                </a:lnTo>
                <a:lnTo>
                  <a:pt x="447" y="138"/>
                </a:lnTo>
                <a:lnTo>
                  <a:pt x="478" y="144"/>
                </a:lnTo>
                <a:lnTo>
                  <a:pt x="508" y="152"/>
                </a:lnTo>
                <a:lnTo>
                  <a:pt x="534" y="161"/>
                </a:lnTo>
                <a:lnTo>
                  <a:pt x="559" y="171"/>
                </a:lnTo>
                <a:lnTo>
                  <a:pt x="580" y="183"/>
                </a:lnTo>
                <a:lnTo>
                  <a:pt x="598" y="195"/>
                </a:lnTo>
                <a:lnTo>
                  <a:pt x="614" y="207"/>
                </a:lnTo>
                <a:lnTo>
                  <a:pt x="629" y="220"/>
                </a:lnTo>
                <a:lnTo>
                  <a:pt x="644" y="234"/>
                </a:lnTo>
                <a:lnTo>
                  <a:pt x="657" y="249"/>
                </a:lnTo>
                <a:lnTo>
                  <a:pt x="670" y="265"/>
                </a:lnTo>
                <a:lnTo>
                  <a:pt x="681" y="282"/>
                </a:lnTo>
                <a:lnTo>
                  <a:pt x="692" y="299"/>
                </a:lnTo>
                <a:lnTo>
                  <a:pt x="701" y="318"/>
                </a:lnTo>
                <a:lnTo>
                  <a:pt x="709" y="338"/>
                </a:lnTo>
                <a:lnTo>
                  <a:pt x="716" y="357"/>
                </a:lnTo>
                <a:lnTo>
                  <a:pt x="722" y="378"/>
                </a:lnTo>
                <a:lnTo>
                  <a:pt x="725" y="400"/>
                </a:lnTo>
                <a:lnTo>
                  <a:pt x="729" y="423"/>
                </a:lnTo>
                <a:lnTo>
                  <a:pt x="731" y="447"/>
                </a:lnTo>
                <a:lnTo>
                  <a:pt x="732" y="470"/>
                </a:lnTo>
                <a:lnTo>
                  <a:pt x="731" y="494"/>
                </a:lnTo>
                <a:lnTo>
                  <a:pt x="729" y="517"/>
                </a:lnTo>
                <a:lnTo>
                  <a:pt x="725" y="539"/>
                </a:lnTo>
                <a:lnTo>
                  <a:pt x="722" y="561"/>
                </a:lnTo>
                <a:lnTo>
                  <a:pt x="715" y="582"/>
                </a:lnTo>
                <a:lnTo>
                  <a:pt x="707" y="601"/>
                </a:lnTo>
                <a:lnTo>
                  <a:pt x="698" y="621"/>
                </a:lnTo>
                <a:lnTo>
                  <a:pt x="688" y="64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6" name="Freeform 44"/>
          <p:cNvSpPr>
            <a:spLocks noEditPoints="1"/>
          </p:cNvSpPr>
          <p:nvPr/>
        </p:nvSpPr>
        <p:spPr bwMode="auto">
          <a:xfrm>
            <a:off x="6007100" y="-3175"/>
            <a:ext cx="1012825" cy="1601788"/>
          </a:xfrm>
          <a:custGeom>
            <a:avLst/>
            <a:gdLst>
              <a:gd name="T0" fmla="*/ 0 w 638"/>
              <a:gd name="T1" fmla="*/ 0 h 1009"/>
              <a:gd name="T2" fmla="*/ 0 w 638"/>
              <a:gd name="T3" fmla="*/ 2147483646 h 1009"/>
              <a:gd name="T4" fmla="*/ 1607859688 w 638"/>
              <a:gd name="T5" fmla="*/ 2147483646 h 1009"/>
              <a:gd name="T6" fmla="*/ 1607859688 w 638"/>
              <a:gd name="T7" fmla="*/ 0 h 1009"/>
              <a:gd name="T8" fmla="*/ 0 w 638"/>
              <a:gd name="T9" fmla="*/ 0 h 1009"/>
              <a:gd name="T10" fmla="*/ 1464211575 w 638"/>
              <a:gd name="T11" fmla="*/ 657761780 h 1009"/>
              <a:gd name="T12" fmla="*/ 665321250 w 638"/>
              <a:gd name="T13" fmla="*/ 657761780 h 1009"/>
              <a:gd name="T14" fmla="*/ 665321250 w 638"/>
              <a:gd name="T15" fmla="*/ 952619360 h 1009"/>
              <a:gd name="T16" fmla="*/ 1403727825 w 638"/>
              <a:gd name="T17" fmla="*/ 952619360 h 1009"/>
              <a:gd name="T18" fmla="*/ 1403727825 w 638"/>
              <a:gd name="T19" fmla="*/ 1285280089 h 1009"/>
              <a:gd name="T20" fmla="*/ 665321250 w 638"/>
              <a:gd name="T21" fmla="*/ 1285280089 h 1009"/>
              <a:gd name="T22" fmla="*/ 665321250 w 638"/>
              <a:gd name="T23" fmla="*/ 1711187422 h 1009"/>
              <a:gd name="T24" fmla="*/ 1464211575 w 638"/>
              <a:gd name="T25" fmla="*/ 1711187422 h 1009"/>
              <a:gd name="T26" fmla="*/ 1464211575 w 638"/>
              <a:gd name="T27" fmla="*/ 2041327200 h 1009"/>
              <a:gd name="T28" fmla="*/ 221773750 w 638"/>
              <a:gd name="T29" fmla="*/ 2041327200 h 1009"/>
              <a:gd name="T30" fmla="*/ 221773750 w 638"/>
              <a:gd name="T31" fmla="*/ 327620415 h 1009"/>
              <a:gd name="T32" fmla="*/ 1464211575 w 638"/>
              <a:gd name="T33" fmla="*/ 327620415 h 1009"/>
              <a:gd name="T34" fmla="*/ 1464211575 w 638"/>
              <a:gd name="T35" fmla="*/ 657761780 h 1009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638" h="1009">
                <a:moveTo>
                  <a:pt x="0" y="0"/>
                </a:moveTo>
                <a:lnTo>
                  <a:pt x="0" y="1009"/>
                </a:lnTo>
                <a:lnTo>
                  <a:pt x="638" y="1009"/>
                </a:lnTo>
                <a:lnTo>
                  <a:pt x="638" y="0"/>
                </a:lnTo>
                <a:lnTo>
                  <a:pt x="0" y="0"/>
                </a:lnTo>
                <a:close/>
                <a:moveTo>
                  <a:pt x="581" y="261"/>
                </a:moveTo>
                <a:lnTo>
                  <a:pt x="264" y="261"/>
                </a:lnTo>
                <a:lnTo>
                  <a:pt x="264" y="378"/>
                </a:lnTo>
                <a:lnTo>
                  <a:pt x="557" y="378"/>
                </a:lnTo>
                <a:lnTo>
                  <a:pt x="557" y="510"/>
                </a:lnTo>
                <a:lnTo>
                  <a:pt x="264" y="510"/>
                </a:lnTo>
                <a:lnTo>
                  <a:pt x="264" y="679"/>
                </a:lnTo>
                <a:lnTo>
                  <a:pt x="581" y="679"/>
                </a:lnTo>
                <a:lnTo>
                  <a:pt x="581" y="810"/>
                </a:lnTo>
                <a:lnTo>
                  <a:pt x="88" y="810"/>
                </a:lnTo>
                <a:lnTo>
                  <a:pt x="88" y="130"/>
                </a:lnTo>
                <a:lnTo>
                  <a:pt x="581" y="130"/>
                </a:lnTo>
                <a:lnTo>
                  <a:pt x="581" y="26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7" name="Freeform 47"/>
          <p:cNvSpPr>
            <a:spLocks noEditPoints="1"/>
          </p:cNvSpPr>
          <p:nvPr/>
        </p:nvSpPr>
        <p:spPr bwMode="auto">
          <a:xfrm>
            <a:off x="7165975" y="-3175"/>
            <a:ext cx="979488" cy="1600200"/>
          </a:xfrm>
          <a:custGeom>
            <a:avLst/>
            <a:gdLst>
              <a:gd name="T0" fmla="*/ 0 w 617"/>
              <a:gd name="T1" fmla="*/ 0 h 1008"/>
              <a:gd name="T2" fmla="*/ 0 w 617"/>
              <a:gd name="T3" fmla="*/ 2147483646 h 1008"/>
              <a:gd name="T4" fmla="*/ 1554937994 w 617"/>
              <a:gd name="T5" fmla="*/ 2147483646 h 1008"/>
              <a:gd name="T6" fmla="*/ 1554937994 w 617"/>
              <a:gd name="T7" fmla="*/ 0 h 1008"/>
              <a:gd name="T8" fmla="*/ 0 w 617"/>
              <a:gd name="T9" fmla="*/ 0 h 1008"/>
              <a:gd name="T10" fmla="*/ 1449091377 w 617"/>
              <a:gd name="T11" fmla="*/ 657761575 h 1008"/>
              <a:gd name="T12" fmla="*/ 665321590 w 617"/>
              <a:gd name="T13" fmla="*/ 657761575 h 1008"/>
              <a:gd name="T14" fmla="*/ 665321590 w 617"/>
              <a:gd name="T15" fmla="*/ 975301263 h 1008"/>
              <a:gd name="T16" fmla="*/ 1391126960 w 617"/>
              <a:gd name="T17" fmla="*/ 975301263 h 1008"/>
              <a:gd name="T18" fmla="*/ 1391126960 w 617"/>
              <a:gd name="T19" fmla="*/ 1305440938 h 1008"/>
              <a:gd name="T20" fmla="*/ 665321590 w 617"/>
              <a:gd name="T21" fmla="*/ 1305440938 h 1008"/>
              <a:gd name="T22" fmla="*/ 665321590 w 617"/>
              <a:gd name="T23" fmla="*/ 2038807200 h 1008"/>
              <a:gd name="T24" fmla="*/ 221773863 w 617"/>
              <a:gd name="T25" fmla="*/ 2038807200 h 1008"/>
              <a:gd name="T26" fmla="*/ 221773863 w 617"/>
              <a:gd name="T27" fmla="*/ 327620313 h 1008"/>
              <a:gd name="T28" fmla="*/ 1449091377 w 617"/>
              <a:gd name="T29" fmla="*/ 327620313 h 1008"/>
              <a:gd name="T30" fmla="*/ 1449091377 w 617"/>
              <a:gd name="T31" fmla="*/ 657761575 h 1008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617" h="1008">
                <a:moveTo>
                  <a:pt x="0" y="0"/>
                </a:moveTo>
                <a:lnTo>
                  <a:pt x="0" y="1008"/>
                </a:lnTo>
                <a:lnTo>
                  <a:pt x="617" y="1008"/>
                </a:lnTo>
                <a:lnTo>
                  <a:pt x="617" y="0"/>
                </a:lnTo>
                <a:lnTo>
                  <a:pt x="0" y="0"/>
                </a:lnTo>
                <a:close/>
                <a:moveTo>
                  <a:pt x="575" y="261"/>
                </a:moveTo>
                <a:lnTo>
                  <a:pt x="264" y="261"/>
                </a:lnTo>
                <a:lnTo>
                  <a:pt x="264" y="387"/>
                </a:lnTo>
                <a:lnTo>
                  <a:pt x="552" y="387"/>
                </a:lnTo>
                <a:lnTo>
                  <a:pt x="552" y="518"/>
                </a:lnTo>
                <a:lnTo>
                  <a:pt x="264" y="518"/>
                </a:lnTo>
                <a:lnTo>
                  <a:pt x="264" y="809"/>
                </a:lnTo>
                <a:lnTo>
                  <a:pt x="88" y="809"/>
                </a:lnTo>
                <a:lnTo>
                  <a:pt x="88" y="130"/>
                </a:lnTo>
                <a:lnTo>
                  <a:pt x="575" y="130"/>
                </a:lnTo>
                <a:lnTo>
                  <a:pt x="575" y="26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8" name="Freeform 50"/>
          <p:cNvSpPr>
            <a:spLocks noEditPoints="1"/>
          </p:cNvSpPr>
          <p:nvPr/>
        </p:nvSpPr>
        <p:spPr bwMode="auto">
          <a:xfrm>
            <a:off x="247650" y="1751013"/>
            <a:ext cx="1211263" cy="1600200"/>
          </a:xfrm>
          <a:custGeom>
            <a:avLst/>
            <a:gdLst>
              <a:gd name="T0" fmla="*/ 1922880806 w 763"/>
              <a:gd name="T1" fmla="*/ 2147483646 h 1008"/>
              <a:gd name="T2" fmla="*/ 1738908530 w 763"/>
              <a:gd name="T3" fmla="*/ 1945560625 h 1008"/>
              <a:gd name="T4" fmla="*/ 1605340988 w 763"/>
              <a:gd name="T5" fmla="*/ 1985883125 h 1008"/>
              <a:gd name="T6" fmla="*/ 1433970292 w 763"/>
              <a:gd name="T7" fmla="*/ 2033766888 h 1008"/>
              <a:gd name="T8" fmla="*/ 1149191724 w 763"/>
              <a:gd name="T9" fmla="*/ 2071568438 h 1008"/>
              <a:gd name="T10" fmla="*/ 947579141 w 763"/>
              <a:gd name="T11" fmla="*/ 2071568438 h 1008"/>
              <a:gd name="T12" fmla="*/ 798890655 w 763"/>
              <a:gd name="T13" fmla="*/ 2051407188 h 1008"/>
              <a:gd name="T14" fmla="*/ 665321525 w 763"/>
              <a:gd name="T15" fmla="*/ 2016125000 h 1008"/>
              <a:gd name="T16" fmla="*/ 539313660 w 763"/>
              <a:gd name="T17" fmla="*/ 1963202513 h 1008"/>
              <a:gd name="T18" fmla="*/ 433467054 w 763"/>
              <a:gd name="T19" fmla="*/ 1895157500 h 1008"/>
              <a:gd name="T20" fmla="*/ 367942964 w 763"/>
              <a:gd name="T21" fmla="*/ 1839714063 h 1008"/>
              <a:gd name="T22" fmla="*/ 284778568 w 763"/>
              <a:gd name="T23" fmla="*/ 1741428763 h 1008"/>
              <a:gd name="T24" fmla="*/ 216733527 w 763"/>
              <a:gd name="T25" fmla="*/ 1633061250 h 1008"/>
              <a:gd name="T26" fmla="*/ 166330381 w 763"/>
              <a:gd name="T27" fmla="*/ 1512093750 h 1008"/>
              <a:gd name="T28" fmla="*/ 138609445 w 763"/>
              <a:gd name="T29" fmla="*/ 1381045625 h 1008"/>
              <a:gd name="T30" fmla="*/ 120967550 w 763"/>
              <a:gd name="T31" fmla="*/ 1234876563 h 1008"/>
              <a:gd name="T32" fmla="*/ 120967550 w 763"/>
              <a:gd name="T33" fmla="*/ 1131550950 h 1008"/>
              <a:gd name="T34" fmla="*/ 138609445 w 763"/>
              <a:gd name="T35" fmla="*/ 992941563 h 1008"/>
              <a:gd name="T36" fmla="*/ 166330381 w 763"/>
              <a:gd name="T37" fmla="*/ 861893438 h 1008"/>
              <a:gd name="T38" fmla="*/ 219254478 w 763"/>
              <a:gd name="T39" fmla="*/ 743446888 h 1008"/>
              <a:gd name="T40" fmla="*/ 284778568 w 763"/>
              <a:gd name="T41" fmla="*/ 635079375 h 1008"/>
              <a:gd name="T42" fmla="*/ 370463915 w 763"/>
              <a:gd name="T43" fmla="*/ 536794075 h 1008"/>
              <a:gd name="T44" fmla="*/ 435988005 w 763"/>
              <a:gd name="T45" fmla="*/ 481350638 h 1008"/>
              <a:gd name="T46" fmla="*/ 546874926 w 763"/>
              <a:gd name="T47" fmla="*/ 408265313 h 1008"/>
              <a:gd name="T48" fmla="*/ 670361839 w 763"/>
              <a:gd name="T49" fmla="*/ 352821875 h 1008"/>
              <a:gd name="T50" fmla="*/ 808971284 w 763"/>
              <a:gd name="T51" fmla="*/ 317539688 h 1008"/>
              <a:gd name="T52" fmla="*/ 960180721 w 763"/>
              <a:gd name="T53" fmla="*/ 294859075 h 1008"/>
              <a:gd name="T54" fmla="*/ 1068546691 w 763"/>
              <a:gd name="T55" fmla="*/ 292338125 h 1008"/>
              <a:gd name="T56" fmla="*/ 1313002742 w 763"/>
              <a:gd name="T57" fmla="*/ 309980013 h 1008"/>
              <a:gd name="T58" fmla="*/ 1471771858 w 763"/>
              <a:gd name="T59" fmla="*/ 340221888 h 1008"/>
              <a:gd name="T60" fmla="*/ 1733868216 w 763"/>
              <a:gd name="T61" fmla="*/ 446068450 h 1008"/>
              <a:gd name="T62" fmla="*/ 1683465070 w 763"/>
              <a:gd name="T63" fmla="*/ 844253138 h 1008"/>
              <a:gd name="T64" fmla="*/ 1527215318 w 763"/>
              <a:gd name="T65" fmla="*/ 740925938 h 1008"/>
              <a:gd name="T66" fmla="*/ 1433970292 w 763"/>
              <a:gd name="T67" fmla="*/ 688003450 h 1008"/>
              <a:gd name="T68" fmla="*/ 1310481791 w 763"/>
              <a:gd name="T69" fmla="*/ 642640638 h 1008"/>
              <a:gd name="T70" fmla="*/ 1219756129 w 763"/>
              <a:gd name="T71" fmla="*/ 622479388 h 1008"/>
              <a:gd name="T72" fmla="*/ 1121470788 w 763"/>
              <a:gd name="T73" fmla="*/ 614918125 h 1008"/>
              <a:gd name="T74" fmla="*/ 957659770 w 763"/>
              <a:gd name="T75" fmla="*/ 635079375 h 1008"/>
              <a:gd name="T76" fmla="*/ 861893793 w 763"/>
              <a:gd name="T77" fmla="*/ 670361563 h 1008"/>
              <a:gd name="T78" fmla="*/ 735885929 w 763"/>
              <a:gd name="T79" fmla="*/ 756046875 h 1008"/>
              <a:gd name="T80" fmla="*/ 670361839 w 763"/>
              <a:gd name="T81" fmla="*/ 834172513 h 1008"/>
              <a:gd name="T82" fmla="*/ 622479644 w 763"/>
              <a:gd name="T83" fmla="*/ 932457813 h 1008"/>
              <a:gd name="T84" fmla="*/ 582157128 w 763"/>
              <a:gd name="T85" fmla="*/ 1108868750 h 1008"/>
              <a:gd name="T86" fmla="*/ 582157128 w 763"/>
              <a:gd name="T87" fmla="*/ 1247478138 h 1008"/>
              <a:gd name="T88" fmla="*/ 614918379 w 763"/>
              <a:gd name="T89" fmla="*/ 1426408438 h 1008"/>
              <a:gd name="T90" fmla="*/ 695563412 w 763"/>
              <a:gd name="T91" fmla="*/ 1572577500 h 1008"/>
              <a:gd name="T92" fmla="*/ 768648767 w 763"/>
              <a:gd name="T93" fmla="*/ 1645662825 h 1008"/>
              <a:gd name="T94" fmla="*/ 917337254 w 763"/>
              <a:gd name="T95" fmla="*/ 1726307825 h 1008"/>
              <a:gd name="T96" fmla="*/ 1106349844 w 763"/>
              <a:gd name="T97" fmla="*/ 1761590013 h 1008"/>
              <a:gd name="T98" fmla="*/ 1234877072 w 763"/>
              <a:gd name="T99" fmla="*/ 1761590013 h 1008"/>
              <a:gd name="T100" fmla="*/ 1290320533 w 763"/>
              <a:gd name="T101" fmla="*/ 1421368125 h 1008"/>
              <a:gd name="T102" fmla="*/ 1738908530 w 763"/>
              <a:gd name="T103" fmla="*/ 1096268763 h 1008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763" h="1008">
                <a:moveTo>
                  <a:pt x="0" y="0"/>
                </a:moveTo>
                <a:lnTo>
                  <a:pt x="0" y="1008"/>
                </a:lnTo>
                <a:lnTo>
                  <a:pt x="763" y="1008"/>
                </a:lnTo>
                <a:lnTo>
                  <a:pt x="763" y="0"/>
                </a:lnTo>
                <a:lnTo>
                  <a:pt x="0" y="0"/>
                </a:lnTo>
                <a:close/>
                <a:moveTo>
                  <a:pt x="690" y="772"/>
                </a:moveTo>
                <a:lnTo>
                  <a:pt x="690" y="772"/>
                </a:lnTo>
                <a:lnTo>
                  <a:pt x="666" y="779"/>
                </a:lnTo>
                <a:lnTo>
                  <a:pt x="637" y="788"/>
                </a:lnTo>
                <a:lnTo>
                  <a:pt x="604" y="798"/>
                </a:lnTo>
                <a:lnTo>
                  <a:pt x="569" y="807"/>
                </a:lnTo>
                <a:lnTo>
                  <a:pt x="532" y="814"/>
                </a:lnTo>
                <a:lnTo>
                  <a:pt x="494" y="820"/>
                </a:lnTo>
                <a:lnTo>
                  <a:pt x="456" y="822"/>
                </a:lnTo>
                <a:lnTo>
                  <a:pt x="419" y="824"/>
                </a:lnTo>
                <a:lnTo>
                  <a:pt x="376" y="822"/>
                </a:lnTo>
                <a:lnTo>
                  <a:pt x="356" y="821"/>
                </a:lnTo>
                <a:lnTo>
                  <a:pt x="337" y="818"/>
                </a:lnTo>
                <a:lnTo>
                  <a:pt x="317" y="814"/>
                </a:lnTo>
                <a:lnTo>
                  <a:pt x="299" y="811"/>
                </a:lnTo>
                <a:lnTo>
                  <a:pt x="281" y="805"/>
                </a:lnTo>
                <a:lnTo>
                  <a:pt x="264" y="800"/>
                </a:lnTo>
                <a:lnTo>
                  <a:pt x="247" y="794"/>
                </a:lnTo>
                <a:lnTo>
                  <a:pt x="230" y="787"/>
                </a:lnTo>
                <a:lnTo>
                  <a:pt x="214" y="779"/>
                </a:lnTo>
                <a:lnTo>
                  <a:pt x="200" y="770"/>
                </a:lnTo>
                <a:lnTo>
                  <a:pt x="186" y="761"/>
                </a:lnTo>
                <a:lnTo>
                  <a:pt x="172" y="752"/>
                </a:lnTo>
                <a:lnTo>
                  <a:pt x="159" y="740"/>
                </a:lnTo>
                <a:lnTo>
                  <a:pt x="146" y="730"/>
                </a:lnTo>
                <a:lnTo>
                  <a:pt x="134" y="717"/>
                </a:lnTo>
                <a:lnTo>
                  <a:pt x="123" y="705"/>
                </a:lnTo>
                <a:lnTo>
                  <a:pt x="113" y="691"/>
                </a:lnTo>
                <a:lnTo>
                  <a:pt x="103" y="678"/>
                </a:lnTo>
                <a:lnTo>
                  <a:pt x="95" y="664"/>
                </a:lnTo>
                <a:lnTo>
                  <a:pt x="86" y="648"/>
                </a:lnTo>
                <a:lnTo>
                  <a:pt x="79" y="633"/>
                </a:lnTo>
                <a:lnTo>
                  <a:pt x="73" y="617"/>
                </a:lnTo>
                <a:lnTo>
                  <a:pt x="66" y="600"/>
                </a:lnTo>
                <a:lnTo>
                  <a:pt x="61" y="583"/>
                </a:lnTo>
                <a:lnTo>
                  <a:pt x="57" y="566"/>
                </a:lnTo>
                <a:lnTo>
                  <a:pt x="55" y="548"/>
                </a:lnTo>
                <a:lnTo>
                  <a:pt x="52" y="529"/>
                </a:lnTo>
                <a:lnTo>
                  <a:pt x="49" y="509"/>
                </a:lnTo>
                <a:lnTo>
                  <a:pt x="48" y="490"/>
                </a:lnTo>
                <a:lnTo>
                  <a:pt x="48" y="469"/>
                </a:lnTo>
                <a:lnTo>
                  <a:pt x="48" y="449"/>
                </a:lnTo>
                <a:lnTo>
                  <a:pt x="49" y="430"/>
                </a:lnTo>
                <a:lnTo>
                  <a:pt x="52" y="412"/>
                </a:lnTo>
                <a:lnTo>
                  <a:pt x="55" y="394"/>
                </a:lnTo>
                <a:lnTo>
                  <a:pt x="57" y="375"/>
                </a:lnTo>
                <a:lnTo>
                  <a:pt x="62" y="359"/>
                </a:lnTo>
                <a:lnTo>
                  <a:pt x="66" y="342"/>
                </a:lnTo>
                <a:lnTo>
                  <a:pt x="73" y="326"/>
                </a:lnTo>
                <a:lnTo>
                  <a:pt x="79" y="310"/>
                </a:lnTo>
                <a:lnTo>
                  <a:pt x="87" y="295"/>
                </a:lnTo>
                <a:lnTo>
                  <a:pt x="95" y="279"/>
                </a:lnTo>
                <a:lnTo>
                  <a:pt x="104" y="265"/>
                </a:lnTo>
                <a:lnTo>
                  <a:pt x="113" y="252"/>
                </a:lnTo>
                <a:lnTo>
                  <a:pt x="123" y="239"/>
                </a:lnTo>
                <a:lnTo>
                  <a:pt x="135" y="226"/>
                </a:lnTo>
                <a:lnTo>
                  <a:pt x="147" y="213"/>
                </a:lnTo>
                <a:lnTo>
                  <a:pt x="160" y="201"/>
                </a:lnTo>
                <a:lnTo>
                  <a:pt x="173" y="191"/>
                </a:lnTo>
                <a:lnTo>
                  <a:pt x="187" y="181"/>
                </a:lnTo>
                <a:lnTo>
                  <a:pt x="201" y="170"/>
                </a:lnTo>
                <a:lnTo>
                  <a:pt x="217" y="162"/>
                </a:lnTo>
                <a:lnTo>
                  <a:pt x="233" y="155"/>
                </a:lnTo>
                <a:lnTo>
                  <a:pt x="250" y="147"/>
                </a:lnTo>
                <a:lnTo>
                  <a:pt x="266" y="140"/>
                </a:lnTo>
                <a:lnTo>
                  <a:pt x="283" y="135"/>
                </a:lnTo>
                <a:lnTo>
                  <a:pt x="302" y="130"/>
                </a:lnTo>
                <a:lnTo>
                  <a:pt x="321" y="126"/>
                </a:lnTo>
                <a:lnTo>
                  <a:pt x="341" y="122"/>
                </a:lnTo>
                <a:lnTo>
                  <a:pt x="360" y="120"/>
                </a:lnTo>
                <a:lnTo>
                  <a:pt x="381" y="117"/>
                </a:lnTo>
                <a:lnTo>
                  <a:pt x="402" y="117"/>
                </a:lnTo>
                <a:lnTo>
                  <a:pt x="424" y="116"/>
                </a:lnTo>
                <a:lnTo>
                  <a:pt x="458" y="117"/>
                </a:lnTo>
                <a:lnTo>
                  <a:pt x="490" y="120"/>
                </a:lnTo>
                <a:lnTo>
                  <a:pt x="521" y="123"/>
                </a:lnTo>
                <a:lnTo>
                  <a:pt x="552" y="129"/>
                </a:lnTo>
                <a:lnTo>
                  <a:pt x="584" y="135"/>
                </a:lnTo>
                <a:lnTo>
                  <a:pt x="616" y="147"/>
                </a:lnTo>
                <a:lnTo>
                  <a:pt x="651" y="160"/>
                </a:lnTo>
                <a:lnTo>
                  <a:pt x="688" y="177"/>
                </a:lnTo>
                <a:lnTo>
                  <a:pt x="688" y="335"/>
                </a:lnTo>
                <a:lnTo>
                  <a:pt x="668" y="335"/>
                </a:lnTo>
                <a:lnTo>
                  <a:pt x="630" y="309"/>
                </a:lnTo>
                <a:lnTo>
                  <a:pt x="606" y="294"/>
                </a:lnTo>
                <a:lnTo>
                  <a:pt x="582" y="279"/>
                </a:lnTo>
                <a:lnTo>
                  <a:pt x="569" y="273"/>
                </a:lnTo>
                <a:lnTo>
                  <a:pt x="554" y="266"/>
                </a:lnTo>
                <a:lnTo>
                  <a:pt x="538" y="260"/>
                </a:lnTo>
                <a:lnTo>
                  <a:pt x="520" y="255"/>
                </a:lnTo>
                <a:lnTo>
                  <a:pt x="503" y="251"/>
                </a:lnTo>
                <a:lnTo>
                  <a:pt x="484" y="247"/>
                </a:lnTo>
                <a:lnTo>
                  <a:pt x="465" y="246"/>
                </a:lnTo>
                <a:lnTo>
                  <a:pt x="445" y="244"/>
                </a:lnTo>
                <a:lnTo>
                  <a:pt x="422" y="246"/>
                </a:lnTo>
                <a:lnTo>
                  <a:pt x="400" y="248"/>
                </a:lnTo>
                <a:lnTo>
                  <a:pt x="380" y="252"/>
                </a:lnTo>
                <a:lnTo>
                  <a:pt x="360" y="258"/>
                </a:lnTo>
                <a:lnTo>
                  <a:pt x="342" y="266"/>
                </a:lnTo>
                <a:lnTo>
                  <a:pt x="325" y="275"/>
                </a:lnTo>
                <a:lnTo>
                  <a:pt x="308" y="287"/>
                </a:lnTo>
                <a:lnTo>
                  <a:pt x="292" y="300"/>
                </a:lnTo>
                <a:lnTo>
                  <a:pt x="278" y="314"/>
                </a:lnTo>
                <a:lnTo>
                  <a:pt x="266" y="331"/>
                </a:lnTo>
                <a:lnTo>
                  <a:pt x="256" y="349"/>
                </a:lnTo>
                <a:lnTo>
                  <a:pt x="247" y="370"/>
                </a:lnTo>
                <a:lnTo>
                  <a:pt x="239" y="392"/>
                </a:lnTo>
                <a:lnTo>
                  <a:pt x="234" y="416"/>
                </a:lnTo>
                <a:lnTo>
                  <a:pt x="231" y="440"/>
                </a:lnTo>
                <a:lnTo>
                  <a:pt x="230" y="468"/>
                </a:lnTo>
                <a:lnTo>
                  <a:pt x="231" y="495"/>
                </a:lnTo>
                <a:lnTo>
                  <a:pt x="234" y="520"/>
                </a:lnTo>
                <a:lnTo>
                  <a:pt x="238" y="544"/>
                </a:lnTo>
                <a:lnTo>
                  <a:pt x="244" y="566"/>
                </a:lnTo>
                <a:lnTo>
                  <a:pt x="253" y="587"/>
                </a:lnTo>
                <a:lnTo>
                  <a:pt x="264" y="607"/>
                </a:lnTo>
                <a:lnTo>
                  <a:pt x="276" y="624"/>
                </a:lnTo>
                <a:lnTo>
                  <a:pt x="290" y="639"/>
                </a:lnTo>
                <a:lnTo>
                  <a:pt x="305" y="653"/>
                </a:lnTo>
                <a:lnTo>
                  <a:pt x="324" y="665"/>
                </a:lnTo>
                <a:lnTo>
                  <a:pt x="343" y="675"/>
                </a:lnTo>
                <a:lnTo>
                  <a:pt x="364" y="685"/>
                </a:lnTo>
                <a:lnTo>
                  <a:pt x="387" y="691"/>
                </a:lnTo>
                <a:lnTo>
                  <a:pt x="412" y="695"/>
                </a:lnTo>
                <a:lnTo>
                  <a:pt x="439" y="699"/>
                </a:lnTo>
                <a:lnTo>
                  <a:pt x="468" y="699"/>
                </a:lnTo>
                <a:lnTo>
                  <a:pt x="490" y="699"/>
                </a:lnTo>
                <a:lnTo>
                  <a:pt x="512" y="698"/>
                </a:lnTo>
                <a:lnTo>
                  <a:pt x="512" y="564"/>
                </a:lnTo>
                <a:lnTo>
                  <a:pt x="376" y="564"/>
                </a:lnTo>
                <a:lnTo>
                  <a:pt x="376" y="435"/>
                </a:lnTo>
                <a:lnTo>
                  <a:pt x="690" y="435"/>
                </a:lnTo>
                <a:lnTo>
                  <a:pt x="690" y="77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9" name="Freeform 53"/>
          <p:cNvSpPr>
            <a:spLocks noEditPoints="1"/>
          </p:cNvSpPr>
          <p:nvPr/>
        </p:nvSpPr>
        <p:spPr bwMode="auto">
          <a:xfrm>
            <a:off x="1627188" y="1751013"/>
            <a:ext cx="1266825" cy="1600200"/>
          </a:xfrm>
          <a:custGeom>
            <a:avLst/>
            <a:gdLst>
              <a:gd name="T0" fmla="*/ 0 w 798"/>
              <a:gd name="T1" fmla="*/ 0 h 1008"/>
              <a:gd name="T2" fmla="*/ 0 w 798"/>
              <a:gd name="T3" fmla="*/ 2147483646 h 1008"/>
              <a:gd name="T4" fmla="*/ 2011084688 w 798"/>
              <a:gd name="T5" fmla="*/ 2147483646 h 1008"/>
              <a:gd name="T6" fmla="*/ 2011084688 w 798"/>
              <a:gd name="T7" fmla="*/ 0 h 1008"/>
              <a:gd name="T8" fmla="*/ 0 w 798"/>
              <a:gd name="T9" fmla="*/ 0 h 1008"/>
              <a:gd name="T10" fmla="*/ 1759069063 w 798"/>
              <a:gd name="T11" fmla="*/ 2038807200 h 1008"/>
              <a:gd name="T12" fmla="*/ 1315521563 w 798"/>
              <a:gd name="T13" fmla="*/ 2038807200 h 1008"/>
              <a:gd name="T14" fmla="*/ 1315521563 w 798"/>
              <a:gd name="T15" fmla="*/ 1282760325 h 1008"/>
              <a:gd name="T16" fmla="*/ 665321250 w 798"/>
              <a:gd name="T17" fmla="*/ 1282760325 h 1008"/>
              <a:gd name="T18" fmla="*/ 665321250 w 798"/>
              <a:gd name="T19" fmla="*/ 2038807200 h 1008"/>
              <a:gd name="T20" fmla="*/ 221773750 w 798"/>
              <a:gd name="T21" fmla="*/ 2038807200 h 1008"/>
              <a:gd name="T22" fmla="*/ 221773750 w 798"/>
              <a:gd name="T23" fmla="*/ 327620313 h 1008"/>
              <a:gd name="T24" fmla="*/ 665321250 w 798"/>
              <a:gd name="T25" fmla="*/ 327620313 h 1008"/>
              <a:gd name="T26" fmla="*/ 665321250 w 798"/>
              <a:gd name="T27" fmla="*/ 952619063 h 1008"/>
              <a:gd name="T28" fmla="*/ 1315521563 w 798"/>
              <a:gd name="T29" fmla="*/ 952619063 h 1008"/>
              <a:gd name="T30" fmla="*/ 1315521563 w 798"/>
              <a:gd name="T31" fmla="*/ 327620313 h 1008"/>
              <a:gd name="T32" fmla="*/ 1759069063 w 798"/>
              <a:gd name="T33" fmla="*/ 327620313 h 1008"/>
              <a:gd name="T34" fmla="*/ 1759069063 w 798"/>
              <a:gd name="T35" fmla="*/ 2038807200 h 1008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798" h="1008">
                <a:moveTo>
                  <a:pt x="0" y="0"/>
                </a:moveTo>
                <a:lnTo>
                  <a:pt x="0" y="1008"/>
                </a:lnTo>
                <a:lnTo>
                  <a:pt x="798" y="1008"/>
                </a:lnTo>
                <a:lnTo>
                  <a:pt x="798" y="0"/>
                </a:lnTo>
                <a:lnTo>
                  <a:pt x="0" y="0"/>
                </a:lnTo>
                <a:close/>
                <a:moveTo>
                  <a:pt x="698" y="809"/>
                </a:moveTo>
                <a:lnTo>
                  <a:pt x="522" y="809"/>
                </a:lnTo>
                <a:lnTo>
                  <a:pt x="522" y="509"/>
                </a:lnTo>
                <a:lnTo>
                  <a:pt x="264" y="509"/>
                </a:lnTo>
                <a:lnTo>
                  <a:pt x="264" y="809"/>
                </a:lnTo>
                <a:lnTo>
                  <a:pt x="88" y="809"/>
                </a:lnTo>
                <a:lnTo>
                  <a:pt x="88" y="130"/>
                </a:lnTo>
                <a:lnTo>
                  <a:pt x="264" y="130"/>
                </a:lnTo>
                <a:lnTo>
                  <a:pt x="264" y="378"/>
                </a:lnTo>
                <a:lnTo>
                  <a:pt x="522" y="378"/>
                </a:lnTo>
                <a:lnTo>
                  <a:pt x="522" y="130"/>
                </a:lnTo>
                <a:lnTo>
                  <a:pt x="698" y="130"/>
                </a:lnTo>
                <a:lnTo>
                  <a:pt x="698" y="809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30" name="Freeform 56"/>
          <p:cNvSpPr>
            <a:spLocks noEditPoints="1"/>
          </p:cNvSpPr>
          <p:nvPr/>
        </p:nvSpPr>
        <p:spPr bwMode="auto">
          <a:xfrm>
            <a:off x="3063875" y="1751013"/>
            <a:ext cx="815975" cy="1601787"/>
          </a:xfrm>
          <a:custGeom>
            <a:avLst/>
            <a:gdLst>
              <a:gd name="T0" fmla="*/ 0 w 514"/>
              <a:gd name="T1" fmla="*/ 0 h 1009"/>
              <a:gd name="T2" fmla="*/ 0 w 514"/>
              <a:gd name="T3" fmla="*/ 2147483646 h 1009"/>
              <a:gd name="T4" fmla="*/ 1295360313 w 514"/>
              <a:gd name="T5" fmla="*/ 2147483646 h 1009"/>
              <a:gd name="T6" fmla="*/ 1295360313 w 514"/>
              <a:gd name="T7" fmla="*/ 0 h 1009"/>
              <a:gd name="T8" fmla="*/ 0 w 514"/>
              <a:gd name="T9" fmla="*/ 0 h 1009"/>
              <a:gd name="T10" fmla="*/ 1151712200 w 514"/>
              <a:gd name="T11" fmla="*/ 632558228 h 1009"/>
              <a:gd name="T12" fmla="*/ 869454700 w 514"/>
              <a:gd name="T13" fmla="*/ 632558228 h 1009"/>
              <a:gd name="T14" fmla="*/ 869454700 w 514"/>
              <a:gd name="T15" fmla="*/ 1736386320 h 1009"/>
              <a:gd name="T16" fmla="*/ 1151712200 w 514"/>
              <a:gd name="T17" fmla="*/ 1736386320 h 1009"/>
              <a:gd name="T18" fmla="*/ 1151712200 w 514"/>
              <a:gd name="T19" fmla="*/ 2041325925 h 1009"/>
              <a:gd name="T20" fmla="*/ 143649700 w 514"/>
              <a:gd name="T21" fmla="*/ 2041325925 h 1009"/>
              <a:gd name="T22" fmla="*/ 143649700 w 514"/>
              <a:gd name="T23" fmla="*/ 1736386320 h 1009"/>
              <a:gd name="T24" fmla="*/ 425907200 w 514"/>
              <a:gd name="T25" fmla="*/ 1736386320 h 1009"/>
              <a:gd name="T26" fmla="*/ 425907200 w 514"/>
              <a:gd name="T27" fmla="*/ 632558228 h 1009"/>
              <a:gd name="T28" fmla="*/ 143649700 w 514"/>
              <a:gd name="T29" fmla="*/ 632558228 h 1009"/>
              <a:gd name="T30" fmla="*/ 143649700 w 514"/>
              <a:gd name="T31" fmla="*/ 327620210 h 1009"/>
              <a:gd name="T32" fmla="*/ 1151712200 w 514"/>
              <a:gd name="T33" fmla="*/ 327620210 h 1009"/>
              <a:gd name="T34" fmla="*/ 1151712200 w 514"/>
              <a:gd name="T35" fmla="*/ 632558228 h 1009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514" h="1009">
                <a:moveTo>
                  <a:pt x="0" y="0"/>
                </a:moveTo>
                <a:lnTo>
                  <a:pt x="0" y="1009"/>
                </a:lnTo>
                <a:lnTo>
                  <a:pt x="514" y="1009"/>
                </a:lnTo>
                <a:lnTo>
                  <a:pt x="514" y="0"/>
                </a:lnTo>
                <a:lnTo>
                  <a:pt x="0" y="0"/>
                </a:lnTo>
                <a:close/>
                <a:moveTo>
                  <a:pt x="457" y="251"/>
                </a:moveTo>
                <a:lnTo>
                  <a:pt x="345" y="251"/>
                </a:lnTo>
                <a:lnTo>
                  <a:pt x="345" y="689"/>
                </a:lnTo>
                <a:lnTo>
                  <a:pt x="457" y="689"/>
                </a:lnTo>
                <a:lnTo>
                  <a:pt x="457" y="810"/>
                </a:lnTo>
                <a:lnTo>
                  <a:pt x="57" y="810"/>
                </a:lnTo>
                <a:lnTo>
                  <a:pt x="57" y="689"/>
                </a:lnTo>
                <a:lnTo>
                  <a:pt x="169" y="689"/>
                </a:lnTo>
                <a:lnTo>
                  <a:pt x="169" y="251"/>
                </a:lnTo>
                <a:lnTo>
                  <a:pt x="57" y="251"/>
                </a:lnTo>
                <a:lnTo>
                  <a:pt x="57" y="130"/>
                </a:lnTo>
                <a:lnTo>
                  <a:pt x="457" y="130"/>
                </a:lnTo>
                <a:lnTo>
                  <a:pt x="457" y="25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31" name="Freeform 59"/>
          <p:cNvSpPr>
            <a:spLocks noEditPoints="1"/>
          </p:cNvSpPr>
          <p:nvPr/>
        </p:nvSpPr>
        <p:spPr bwMode="auto">
          <a:xfrm>
            <a:off x="4049713" y="1751013"/>
            <a:ext cx="815975" cy="1601787"/>
          </a:xfrm>
          <a:custGeom>
            <a:avLst/>
            <a:gdLst>
              <a:gd name="T0" fmla="*/ 0 w 514"/>
              <a:gd name="T1" fmla="*/ 2147483646 h 1009"/>
              <a:gd name="T2" fmla="*/ 1295360313 w 514"/>
              <a:gd name="T3" fmla="*/ 0 h 1009"/>
              <a:gd name="T4" fmla="*/ 1118949375 w 514"/>
              <a:gd name="T5" fmla="*/ 1539814194 h 1009"/>
              <a:gd name="T6" fmla="*/ 1113909063 w 514"/>
              <a:gd name="T7" fmla="*/ 1595257615 h 1009"/>
              <a:gd name="T8" fmla="*/ 1096268763 w 514"/>
              <a:gd name="T9" fmla="*/ 1701104144 h 1009"/>
              <a:gd name="T10" fmla="*/ 1078626875 w 514"/>
              <a:gd name="T11" fmla="*/ 1748987892 h 1009"/>
              <a:gd name="T12" fmla="*/ 1025704388 w 514"/>
              <a:gd name="T13" fmla="*/ 1842232850 h 1009"/>
              <a:gd name="T14" fmla="*/ 957659375 w 514"/>
              <a:gd name="T15" fmla="*/ 1917837514 h 1009"/>
              <a:gd name="T16" fmla="*/ 912296563 w 514"/>
              <a:gd name="T17" fmla="*/ 1950600329 h 1009"/>
              <a:gd name="T18" fmla="*/ 814011263 w 514"/>
              <a:gd name="T19" fmla="*/ 2008563111 h 1009"/>
              <a:gd name="T20" fmla="*/ 753527513 w 514"/>
              <a:gd name="T21" fmla="*/ 2028724354 h 1009"/>
              <a:gd name="T22" fmla="*/ 622479388 w 514"/>
              <a:gd name="T23" fmla="*/ 2058966220 h 1009"/>
              <a:gd name="T24" fmla="*/ 458668438 w 514"/>
              <a:gd name="T25" fmla="*/ 2066527480 h 1009"/>
              <a:gd name="T26" fmla="*/ 345262200 w 514"/>
              <a:gd name="T27" fmla="*/ 2066527480 h 1009"/>
              <a:gd name="T28" fmla="*/ 236894688 w 514"/>
              <a:gd name="T29" fmla="*/ 2061487169 h 1009"/>
              <a:gd name="T30" fmla="*/ 52924075 w 514"/>
              <a:gd name="T31" fmla="*/ 2033764665 h 1009"/>
              <a:gd name="T32" fmla="*/ 95765938 w 514"/>
              <a:gd name="T33" fmla="*/ 1688504160 h 1009"/>
              <a:gd name="T34" fmla="*/ 151209375 w 514"/>
              <a:gd name="T35" fmla="*/ 1706144455 h 1009"/>
              <a:gd name="T36" fmla="*/ 209173763 w 514"/>
              <a:gd name="T37" fmla="*/ 1726305699 h 1009"/>
              <a:gd name="T38" fmla="*/ 279738138 w 514"/>
              <a:gd name="T39" fmla="*/ 1738907270 h 1009"/>
              <a:gd name="T40" fmla="*/ 360383138 w 514"/>
              <a:gd name="T41" fmla="*/ 1743947581 h 1009"/>
              <a:gd name="T42" fmla="*/ 420866888 w 514"/>
              <a:gd name="T43" fmla="*/ 1743947581 h 1009"/>
              <a:gd name="T44" fmla="*/ 511592513 w 514"/>
              <a:gd name="T45" fmla="*/ 1726305699 h 1009"/>
              <a:gd name="T46" fmla="*/ 546874700 w 514"/>
              <a:gd name="T47" fmla="*/ 1711184766 h 1009"/>
              <a:gd name="T48" fmla="*/ 602318138 w 514"/>
              <a:gd name="T49" fmla="*/ 1673383228 h 1009"/>
              <a:gd name="T50" fmla="*/ 642640638 w 514"/>
              <a:gd name="T51" fmla="*/ 1622980118 h 1009"/>
              <a:gd name="T52" fmla="*/ 652721263 w 514"/>
              <a:gd name="T53" fmla="*/ 1592738253 h 1009"/>
              <a:gd name="T54" fmla="*/ 667842200 w 514"/>
              <a:gd name="T55" fmla="*/ 1529733572 h 1009"/>
              <a:gd name="T56" fmla="*/ 672882513 w 514"/>
              <a:gd name="T57" fmla="*/ 1496972345 h 1009"/>
              <a:gd name="T58" fmla="*/ 675401875 w 514"/>
              <a:gd name="T59" fmla="*/ 1328121135 h 1009"/>
              <a:gd name="T60" fmla="*/ 282257500 w 514"/>
              <a:gd name="T61" fmla="*/ 642638849 h 1009"/>
              <a:gd name="T62" fmla="*/ 1118949375 w 514"/>
              <a:gd name="T63" fmla="*/ 327620210 h 1009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514" h="1009">
                <a:moveTo>
                  <a:pt x="0" y="0"/>
                </a:moveTo>
                <a:lnTo>
                  <a:pt x="0" y="1009"/>
                </a:lnTo>
                <a:lnTo>
                  <a:pt x="514" y="1009"/>
                </a:lnTo>
                <a:lnTo>
                  <a:pt x="514" y="0"/>
                </a:lnTo>
                <a:lnTo>
                  <a:pt x="0" y="0"/>
                </a:lnTo>
                <a:close/>
                <a:moveTo>
                  <a:pt x="444" y="611"/>
                </a:moveTo>
                <a:lnTo>
                  <a:pt x="444" y="611"/>
                </a:lnTo>
                <a:lnTo>
                  <a:pt x="442" y="633"/>
                </a:lnTo>
                <a:lnTo>
                  <a:pt x="440" y="654"/>
                </a:lnTo>
                <a:lnTo>
                  <a:pt x="435" y="675"/>
                </a:lnTo>
                <a:lnTo>
                  <a:pt x="428" y="694"/>
                </a:lnTo>
                <a:lnTo>
                  <a:pt x="419" y="714"/>
                </a:lnTo>
                <a:lnTo>
                  <a:pt x="407" y="731"/>
                </a:lnTo>
                <a:lnTo>
                  <a:pt x="394" y="746"/>
                </a:lnTo>
                <a:lnTo>
                  <a:pt x="380" y="761"/>
                </a:lnTo>
                <a:lnTo>
                  <a:pt x="362" y="774"/>
                </a:lnTo>
                <a:lnTo>
                  <a:pt x="344" y="787"/>
                </a:lnTo>
                <a:lnTo>
                  <a:pt x="323" y="797"/>
                </a:lnTo>
                <a:lnTo>
                  <a:pt x="299" y="805"/>
                </a:lnTo>
                <a:lnTo>
                  <a:pt x="275" y="811"/>
                </a:lnTo>
                <a:lnTo>
                  <a:pt x="247" y="817"/>
                </a:lnTo>
                <a:lnTo>
                  <a:pt x="216" y="820"/>
                </a:lnTo>
                <a:lnTo>
                  <a:pt x="182" y="820"/>
                </a:lnTo>
                <a:lnTo>
                  <a:pt x="137" y="820"/>
                </a:lnTo>
                <a:lnTo>
                  <a:pt x="94" y="818"/>
                </a:lnTo>
                <a:lnTo>
                  <a:pt x="55" y="813"/>
                </a:lnTo>
                <a:lnTo>
                  <a:pt x="21" y="807"/>
                </a:lnTo>
                <a:lnTo>
                  <a:pt x="21" y="670"/>
                </a:lnTo>
                <a:lnTo>
                  <a:pt x="38" y="670"/>
                </a:lnTo>
                <a:lnTo>
                  <a:pt x="60" y="677"/>
                </a:lnTo>
                <a:lnTo>
                  <a:pt x="83" y="685"/>
                </a:lnTo>
                <a:lnTo>
                  <a:pt x="95" y="688"/>
                </a:lnTo>
                <a:lnTo>
                  <a:pt x="111" y="690"/>
                </a:lnTo>
                <a:lnTo>
                  <a:pt x="126" y="692"/>
                </a:lnTo>
                <a:lnTo>
                  <a:pt x="143" y="692"/>
                </a:lnTo>
                <a:lnTo>
                  <a:pt x="167" y="692"/>
                </a:lnTo>
                <a:lnTo>
                  <a:pt x="186" y="689"/>
                </a:lnTo>
                <a:lnTo>
                  <a:pt x="203" y="685"/>
                </a:lnTo>
                <a:lnTo>
                  <a:pt x="217" y="679"/>
                </a:lnTo>
                <a:lnTo>
                  <a:pt x="230" y="672"/>
                </a:lnTo>
                <a:lnTo>
                  <a:pt x="239" y="664"/>
                </a:lnTo>
                <a:lnTo>
                  <a:pt x="249" y="654"/>
                </a:lnTo>
                <a:lnTo>
                  <a:pt x="255" y="644"/>
                </a:lnTo>
                <a:lnTo>
                  <a:pt x="259" y="632"/>
                </a:lnTo>
                <a:lnTo>
                  <a:pt x="263" y="620"/>
                </a:lnTo>
                <a:lnTo>
                  <a:pt x="265" y="607"/>
                </a:lnTo>
                <a:lnTo>
                  <a:pt x="267" y="594"/>
                </a:lnTo>
                <a:lnTo>
                  <a:pt x="268" y="564"/>
                </a:lnTo>
                <a:lnTo>
                  <a:pt x="268" y="527"/>
                </a:lnTo>
                <a:lnTo>
                  <a:pt x="268" y="255"/>
                </a:lnTo>
                <a:lnTo>
                  <a:pt x="112" y="255"/>
                </a:lnTo>
                <a:lnTo>
                  <a:pt x="112" y="130"/>
                </a:lnTo>
                <a:lnTo>
                  <a:pt x="444" y="130"/>
                </a:lnTo>
                <a:lnTo>
                  <a:pt x="444" y="61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32" name="Freeform 62"/>
          <p:cNvSpPr>
            <a:spLocks noEditPoints="1"/>
          </p:cNvSpPr>
          <p:nvPr/>
        </p:nvSpPr>
        <p:spPr bwMode="auto">
          <a:xfrm>
            <a:off x="5033963" y="1751013"/>
            <a:ext cx="1152525" cy="1601787"/>
          </a:xfrm>
          <a:custGeom>
            <a:avLst/>
            <a:gdLst>
              <a:gd name="T0" fmla="*/ 0 w 726"/>
              <a:gd name="T1" fmla="*/ 0 h 1009"/>
              <a:gd name="T2" fmla="*/ 0 w 726"/>
              <a:gd name="T3" fmla="*/ 2147483646 h 1009"/>
              <a:gd name="T4" fmla="*/ 1829633438 w 726"/>
              <a:gd name="T5" fmla="*/ 2147483646 h 1009"/>
              <a:gd name="T6" fmla="*/ 1829633438 w 726"/>
              <a:gd name="T7" fmla="*/ 0 h 1009"/>
              <a:gd name="T8" fmla="*/ 0 w 726"/>
              <a:gd name="T9" fmla="*/ 0 h 1009"/>
              <a:gd name="T10" fmla="*/ 1277720013 w 726"/>
              <a:gd name="T11" fmla="*/ 2041325925 h 1009"/>
              <a:gd name="T12" fmla="*/ 766127500 w 726"/>
              <a:gd name="T13" fmla="*/ 1355843639 h 1009"/>
              <a:gd name="T14" fmla="*/ 665321250 w 726"/>
              <a:gd name="T15" fmla="*/ 1481851412 h 1009"/>
              <a:gd name="T16" fmla="*/ 665321250 w 726"/>
              <a:gd name="T17" fmla="*/ 2041325925 h 1009"/>
              <a:gd name="T18" fmla="*/ 221773750 w 726"/>
              <a:gd name="T19" fmla="*/ 2041325925 h 1009"/>
              <a:gd name="T20" fmla="*/ 221773750 w 726"/>
              <a:gd name="T21" fmla="*/ 327620210 h 1009"/>
              <a:gd name="T22" fmla="*/ 665321250 w 726"/>
              <a:gd name="T23" fmla="*/ 327620210 h 1009"/>
              <a:gd name="T24" fmla="*/ 665321250 w 726"/>
              <a:gd name="T25" fmla="*/ 1101307144 h 1009"/>
              <a:gd name="T26" fmla="*/ 1275199063 w 726"/>
              <a:gd name="T27" fmla="*/ 327620210 h 1009"/>
              <a:gd name="T28" fmla="*/ 1789310938 w 726"/>
              <a:gd name="T29" fmla="*/ 327620210 h 1009"/>
              <a:gd name="T30" fmla="*/ 1118949375 w 726"/>
              <a:gd name="T31" fmla="*/ 1121468387 h 1009"/>
              <a:gd name="T32" fmla="*/ 1822073763 w 726"/>
              <a:gd name="T33" fmla="*/ 2041325925 h 1009"/>
              <a:gd name="T34" fmla="*/ 1277720013 w 726"/>
              <a:gd name="T35" fmla="*/ 2041325925 h 1009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726" h="1009">
                <a:moveTo>
                  <a:pt x="0" y="0"/>
                </a:moveTo>
                <a:lnTo>
                  <a:pt x="0" y="1009"/>
                </a:lnTo>
                <a:lnTo>
                  <a:pt x="726" y="1009"/>
                </a:lnTo>
                <a:lnTo>
                  <a:pt x="726" y="0"/>
                </a:lnTo>
                <a:lnTo>
                  <a:pt x="0" y="0"/>
                </a:lnTo>
                <a:close/>
                <a:moveTo>
                  <a:pt x="507" y="810"/>
                </a:moveTo>
                <a:lnTo>
                  <a:pt x="304" y="538"/>
                </a:lnTo>
                <a:lnTo>
                  <a:pt x="264" y="588"/>
                </a:lnTo>
                <a:lnTo>
                  <a:pt x="264" y="810"/>
                </a:lnTo>
                <a:lnTo>
                  <a:pt x="88" y="810"/>
                </a:lnTo>
                <a:lnTo>
                  <a:pt x="88" y="130"/>
                </a:lnTo>
                <a:lnTo>
                  <a:pt x="264" y="130"/>
                </a:lnTo>
                <a:lnTo>
                  <a:pt x="264" y="437"/>
                </a:lnTo>
                <a:lnTo>
                  <a:pt x="506" y="130"/>
                </a:lnTo>
                <a:lnTo>
                  <a:pt x="710" y="130"/>
                </a:lnTo>
                <a:lnTo>
                  <a:pt x="444" y="445"/>
                </a:lnTo>
                <a:lnTo>
                  <a:pt x="723" y="810"/>
                </a:lnTo>
                <a:lnTo>
                  <a:pt x="507" y="81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33" name="Freeform 65"/>
          <p:cNvSpPr>
            <a:spLocks noEditPoints="1"/>
          </p:cNvSpPr>
          <p:nvPr/>
        </p:nvSpPr>
        <p:spPr bwMode="auto">
          <a:xfrm>
            <a:off x="6356350" y="1751013"/>
            <a:ext cx="963613" cy="1601787"/>
          </a:xfrm>
          <a:custGeom>
            <a:avLst/>
            <a:gdLst>
              <a:gd name="T0" fmla="*/ 0 w 607"/>
              <a:gd name="T1" fmla="*/ 0 h 1009"/>
              <a:gd name="T2" fmla="*/ 0 w 607"/>
              <a:gd name="T3" fmla="*/ 2147483646 h 1009"/>
              <a:gd name="T4" fmla="*/ 1529736431 w 607"/>
              <a:gd name="T5" fmla="*/ 2147483646 h 1009"/>
              <a:gd name="T6" fmla="*/ 1529736431 w 607"/>
              <a:gd name="T7" fmla="*/ 0 h 1009"/>
              <a:gd name="T8" fmla="*/ 0 w 607"/>
              <a:gd name="T9" fmla="*/ 0 h 1009"/>
              <a:gd name="T10" fmla="*/ 1461691383 w 607"/>
              <a:gd name="T11" fmla="*/ 2041325925 h 1009"/>
              <a:gd name="T12" fmla="*/ 221773865 w 607"/>
              <a:gd name="T13" fmla="*/ 2041325925 h 1009"/>
              <a:gd name="T14" fmla="*/ 221773865 w 607"/>
              <a:gd name="T15" fmla="*/ 327620210 h 1009"/>
              <a:gd name="T16" fmla="*/ 665321595 w 607"/>
              <a:gd name="T17" fmla="*/ 327620210 h 1009"/>
              <a:gd name="T18" fmla="*/ 665321595 w 607"/>
              <a:gd name="T19" fmla="*/ 1711184766 h 1009"/>
              <a:gd name="T20" fmla="*/ 1461691383 w 607"/>
              <a:gd name="T21" fmla="*/ 1711184766 h 1009"/>
              <a:gd name="T22" fmla="*/ 1461691383 w 607"/>
              <a:gd name="T23" fmla="*/ 2041325925 h 1009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607" h="1009">
                <a:moveTo>
                  <a:pt x="0" y="0"/>
                </a:moveTo>
                <a:lnTo>
                  <a:pt x="0" y="1009"/>
                </a:lnTo>
                <a:lnTo>
                  <a:pt x="607" y="1009"/>
                </a:lnTo>
                <a:lnTo>
                  <a:pt x="607" y="0"/>
                </a:lnTo>
                <a:lnTo>
                  <a:pt x="0" y="0"/>
                </a:lnTo>
                <a:close/>
                <a:moveTo>
                  <a:pt x="580" y="810"/>
                </a:moveTo>
                <a:lnTo>
                  <a:pt x="88" y="810"/>
                </a:lnTo>
                <a:lnTo>
                  <a:pt x="88" y="130"/>
                </a:lnTo>
                <a:lnTo>
                  <a:pt x="264" y="130"/>
                </a:lnTo>
                <a:lnTo>
                  <a:pt x="264" y="679"/>
                </a:lnTo>
                <a:lnTo>
                  <a:pt x="580" y="679"/>
                </a:lnTo>
                <a:lnTo>
                  <a:pt x="580" y="81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34" name="Freeform 68"/>
          <p:cNvSpPr>
            <a:spLocks noEditPoints="1"/>
          </p:cNvSpPr>
          <p:nvPr/>
        </p:nvSpPr>
        <p:spPr bwMode="auto">
          <a:xfrm>
            <a:off x="7489825" y="1751013"/>
            <a:ext cx="1398588" cy="1600200"/>
          </a:xfrm>
          <a:custGeom>
            <a:avLst/>
            <a:gdLst>
              <a:gd name="T0" fmla="*/ 0 w 881"/>
              <a:gd name="T1" fmla="*/ 0 h 1008"/>
              <a:gd name="T2" fmla="*/ 0 w 881"/>
              <a:gd name="T3" fmla="*/ 2147483646 h 1008"/>
              <a:gd name="T4" fmla="*/ 2147483646 w 881"/>
              <a:gd name="T5" fmla="*/ 2147483646 h 1008"/>
              <a:gd name="T6" fmla="*/ 2147483646 w 881"/>
              <a:gd name="T7" fmla="*/ 0 h 1008"/>
              <a:gd name="T8" fmla="*/ 0 w 881"/>
              <a:gd name="T9" fmla="*/ 0 h 1008"/>
              <a:gd name="T10" fmla="*/ 2016125721 w 881"/>
              <a:gd name="T11" fmla="*/ 2038807200 h 1008"/>
              <a:gd name="T12" fmla="*/ 1575099013 w 881"/>
              <a:gd name="T13" fmla="*/ 2038807200 h 1008"/>
              <a:gd name="T14" fmla="*/ 1575099013 w 881"/>
              <a:gd name="T15" fmla="*/ 894656263 h 1008"/>
              <a:gd name="T16" fmla="*/ 1260078575 w 881"/>
              <a:gd name="T17" fmla="*/ 1635582200 h 1008"/>
              <a:gd name="T18" fmla="*/ 955140354 w 881"/>
              <a:gd name="T19" fmla="*/ 1635582200 h 1008"/>
              <a:gd name="T20" fmla="*/ 642640867 w 881"/>
              <a:gd name="T21" fmla="*/ 894656263 h 1008"/>
              <a:gd name="T22" fmla="*/ 642640867 w 881"/>
              <a:gd name="T23" fmla="*/ 2038807200 h 1008"/>
              <a:gd name="T24" fmla="*/ 221773829 w 881"/>
              <a:gd name="T25" fmla="*/ 2038807200 h 1008"/>
              <a:gd name="T26" fmla="*/ 221773829 w 881"/>
              <a:gd name="T27" fmla="*/ 327620313 h 1008"/>
              <a:gd name="T28" fmla="*/ 735885888 w 881"/>
              <a:gd name="T29" fmla="*/ 327620313 h 1008"/>
              <a:gd name="T30" fmla="*/ 1118949775 w 881"/>
              <a:gd name="T31" fmla="*/ 1189513750 h 1008"/>
              <a:gd name="T32" fmla="*/ 1502013662 w 881"/>
              <a:gd name="T33" fmla="*/ 327620313 h 1008"/>
              <a:gd name="T34" fmla="*/ 2016125721 w 881"/>
              <a:gd name="T35" fmla="*/ 327620313 h 1008"/>
              <a:gd name="T36" fmla="*/ 2016125721 w 881"/>
              <a:gd name="T37" fmla="*/ 2038807200 h 1008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881" h="1008">
                <a:moveTo>
                  <a:pt x="0" y="0"/>
                </a:moveTo>
                <a:lnTo>
                  <a:pt x="0" y="1008"/>
                </a:lnTo>
                <a:lnTo>
                  <a:pt x="881" y="1008"/>
                </a:lnTo>
                <a:lnTo>
                  <a:pt x="881" y="0"/>
                </a:lnTo>
                <a:lnTo>
                  <a:pt x="0" y="0"/>
                </a:lnTo>
                <a:close/>
                <a:moveTo>
                  <a:pt x="800" y="809"/>
                </a:moveTo>
                <a:lnTo>
                  <a:pt x="625" y="809"/>
                </a:lnTo>
                <a:lnTo>
                  <a:pt x="625" y="355"/>
                </a:lnTo>
                <a:lnTo>
                  <a:pt x="500" y="649"/>
                </a:lnTo>
                <a:lnTo>
                  <a:pt x="379" y="649"/>
                </a:lnTo>
                <a:lnTo>
                  <a:pt x="255" y="355"/>
                </a:lnTo>
                <a:lnTo>
                  <a:pt x="255" y="809"/>
                </a:lnTo>
                <a:lnTo>
                  <a:pt x="88" y="809"/>
                </a:lnTo>
                <a:lnTo>
                  <a:pt x="88" y="130"/>
                </a:lnTo>
                <a:lnTo>
                  <a:pt x="292" y="130"/>
                </a:lnTo>
                <a:lnTo>
                  <a:pt x="444" y="472"/>
                </a:lnTo>
                <a:lnTo>
                  <a:pt x="596" y="130"/>
                </a:lnTo>
                <a:lnTo>
                  <a:pt x="800" y="130"/>
                </a:lnTo>
                <a:lnTo>
                  <a:pt x="800" y="809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35" name="Freeform 71"/>
          <p:cNvSpPr>
            <a:spLocks noEditPoints="1"/>
          </p:cNvSpPr>
          <p:nvPr/>
        </p:nvSpPr>
        <p:spPr bwMode="auto">
          <a:xfrm>
            <a:off x="6350" y="3502025"/>
            <a:ext cx="1254125" cy="1601788"/>
          </a:xfrm>
          <a:custGeom>
            <a:avLst/>
            <a:gdLst>
              <a:gd name="T0" fmla="*/ 0 w 790"/>
              <a:gd name="T1" fmla="*/ 0 h 1009"/>
              <a:gd name="T2" fmla="*/ 0 w 790"/>
              <a:gd name="T3" fmla="*/ 2147483646 h 1009"/>
              <a:gd name="T4" fmla="*/ 1990923438 w 790"/>
              <a:gd name="T5" fmla="*/ 2147483646 h 1009"/>
              <a:gd name="T6" fmla="*/ 1990923438 w 790"/>
              <a:gd name="T7" fmla="*/ 0 h 1009"/>
              <a:gd name="T8" fmla="*/ 0 w 790"/>
              <a:gd name="T9" fmla="*/ 0 h 1009"/>
              <a:gd name="T10" fmla="*/ 1781751263 w 790"/>
              <a:gd name="T11" fmla="*/ 2041327200 h 1009"/>
              <a:gd name="T12" fmla="*/ 1355844063 w 790"/>
              <a:gd name="T13" fmla="*/ 2041327200 h 1009"/>
              <a:gd name="T14" fmla="*/ 627519700 w 790"/>
              <a:gd name="T15" fmla="*/ 864414657 h 1009"/>
              <a:gd name="T16" fmla="*/ 627519700 w 790"/>
              <a:gd name="T17" fmla="*/ 2041327200 h 1009"/>
              <a:gd name="T18" fmla="*/ 221773750 w 790"/>
              <a:gd name="T19" fmla="*/ 2041327200 h 1009"/>
              <a:gd name="T20" fmla="*/ 221773750 w 790"/>
              <a:gd name="T21" fmla="*/ 327620415 h 1009"/>
              <a:gd name="T22" fmla="*/ 751006563 w 790"/>
              <a:gd name="T23" fmla="*/ 327620415 h 1009"/>
              <a:gd name="T24" fmla="*/ 1376005313 w 790"/>
              <a:gd name="T25" fmla="*/ 1310481659 h 1009"/>
              <a:gd name="T26" fmla="*/ 1376005313 w 790"/>
              <a:gd name="T27" fmla="*/ 327620415 h 1009"/>
              <a:gd name="T28" fmla="*/ 1781751263 w 790"/>
              <a:gd name="T29" fmla="*/ 327620415 h 1009"/>
              <a:gd name="T30" fmla="*/ 1781751263 w 790"/>
              <a:gd name="T31" fmla="*/ 2041327200 h 100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790" h="1009">
                <a:moveTo>
                  <a:pt x="0" y="0"/>
                </a:moveTo>
                <a:lnTo>
                  <a:pt x="0" y="1009"/>
                </a:lnTo>
                <a:lnTo>
                  <a:pt x="790" y="1009"/>
                </a:lnTo>
                <a:lnTo>
                  <a:pt x="790" y="0"/>
                </a:lnTo>
                <a:lnTo>
                  <a:pt x="0" y="0"/>
                </a:lnTo>
                <a:close/>
                <a:moveTo>
                  <a:pt x="707" y="810"/>
                </a:moveTo>
                <a:lnTo>
                  <a:pt x="538" y="810"/>
                </a:lnTo>
                <a:lnTo>
                  <a:pt x="249" y="343"/>
                </a:lnTo>
                <a:lnTo>
                  <a:pt x="249" y="810"/>
                </a:lnTo>
                <a:lnTo>
                  <a:pt x="88" y="810"/>
                </a:lnTo>
                <a:lnTo>
                  <a:pt x="88" y="130"/>
                </a:lnTo>
                <a:lnTo>
                  <a:pt x="298" y="130"/>
                </a:lnTo>
                <a:lnTo>
                  <a:pt x="546" y="520"/>
                </a:lnTo>
                <a:lnTo>
                  <a:pt x="546" y="130"/>
                </a:lnTo>
                <a:lnTo>
                  <a:pt x="707" y="130"/>
                </a:lnTo>
                <a:lnTo>
                  <a:pt x="707" y="81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36" name="Freeform 74"/>
          <p:cNvSpPr>
            <a:spLocks noEditPoints="1"/>
          </p:cNvSpPr>
          <p:nvPr/>
        </p:nvSpPr>
        <p:spPr bwMode="auto">
          <a:xfrm>
            <a:off x="1422400" y="3502025"/>
            <a:ext cx="1254125" cy="1601788"/>
          </a:xfrm>
          <a:custGeom>
            <a:avLst/>
            <a:gdLst>
              <a:gd name="T0" fmla="*/ 1237397513 w 790"/>
              <a:gd name="T1" fmla="*/ 688003665 h 1009"/>
              <a:gd name="T2" fmla="*/ 1126510638 w 790"/>
              <a:gd name="T3" fmla="*/ 635079573 h 1009"/>
              <a:gd name="T4" fmla="*/ 1005543138 w 790"/>
              <a:gd name="T5" fmla="*/ 614918317 h 1009"/>
              <a:gd name="T6" fmla="*/ 849293450 w 790"/>
              <a:gd name="T7" fmla="*/ 645160201 h 1009"/>
              <a:gd name="T8" fmla="*/ 740925938 w 790"/>
              <a:gd name="T9" fmla="*/ 713205235 h 1009"/>
              <a:gd name="T10" fmla="*/ 657761575 w 790"/>
              <a:gd name="T11" fmla="*/ 821571194 h 1009"/>
              <a:gd name="T12" fmla="*/ 599797188 w 790"/>
              <a:gd name="T13" fmla="*/ 982861244 h 1009"/>
              <a:gd name="T14" fmla="*/ 579635938 w 790"/>
              <a:gd name="T15" fmla="*/ 1186994758 h 1009"/>
              <a:gd name="T16" fmla="*/ 614918125 w 790"/>
              <a:gd name="T17" fmla="*/ 1444050776 h 1009"/>
              <a:gd name="T18" fmla="*/ 680442188 w 790"/>
              <a:gd name="T19" fmla="*/ 1585179570 h 1009"/>
              <a:gd name="T20" fmla="*/ 768648450 w 790"/>
              <a:gd name="T21" fmla="*/ 1680945537 h 1009"/>
              <a:gd name="T22" fmla="*/ 882054688 w 790"/>
              <a:gd name="T23" fmla="*/ 1736388992 h 1009"/>
              <a:gd name="T24" fmla="*/ 1005543138 w 790"/>
              <a:gd name="T25" fmla="*/ 1754029298 h 1009"/>
              <a:gd name="T26" fmla="*/ 1169352500 w 790"/>
              <a:gd name="T27" fmla="*/ 1721268050 h 1009"/>
              <a:gd name="T28" fmla="*/ 1272679700 w 790"/>
              <a:gd name="T29" fmla="*/ 1650703653 h 1009"/>
              <a:gd name="T30" fmla="*/ 1358365013 w 790"/>
              <a:gd name="T31" fmla="*/ 1534776429 h 1009"/>
              <a:gd name="T32" fmla="*/ 1411287500 w 790"/>
              <a:gd name="T33" fmla="*/ 1378526693 h 1009"/>
              <a:gd name="T34" fmla="*/ 1431448750 w 790"/>
              <a:gd name="T35" fmla="*/ 1186994758 h 1009"/>
              <a:gd name="T36" fmla="*/ 1396166563 w 790"/>
              <a:gd name="T37" fmla="*/ 924898426 h 1009"/>
              <a:gd name="T38" fmla="*/ 1330642500 w 790"/>
              <a:gd name="T39" fmla="*/ 783769632 h 1009"/>
              <a:gd name="T40" fmla="*/ 0 w 790"/>
              <a:gd name="T41" fmla="*/ 2147483646 h 1009"/>
              <a:gd name="T42" fmla="*/ 1653222500 w 790"/>
              <a:gd name="T43" fmla="*/ 1837195273 h 1009"/>
              <a:gd name="T44" fmla="*/ 1557456563 w 790"/>
              <a:gd name="T45" fmla="*/ 1920359662 h 1009"/>
              <a:gd name="T46" fmla="*/ 1413808450 w 790"/>
              <a:gd name="T47" fmla="*/ 2001004687 h 1009"/>
              <a:gd name="T48" fmla="*/ 1244957188 w 790"/>
              <a:gd name="T49" fmla="*/ 2053928779 h 1009"/>
              <a:gd name="T50" fmla="*/ 1005543138 w 790"/>
              <a:gd name="T51" fmla="*/ 2076609398 h 1009"/>
              <a:gd name="T52" fmla="*/ 808970950 w 790"/>
              <a:gd name="T53" fmla="*/ 2064009407 h 1009"/>
              <a:gd name="T54" fmla="*/ 635079375 w 790"/>
              <a:gd name="T55" fmla="*/ 2018646580 h 1009"/>
              <a:gd name="T56" fmla="*/ 483870000 w 790"/>
              <a:gd name="T57" fmla="*/ 1943041869 h 1009"/>
              <a:gd name="T58" fmla="*/ 357862188 w 790"/>
              <a:gd name="T59" fmla="*/ 1837195273 h 1009"/>
              <a:gd name="T60" fmla="*/ 274697825 w 790"/>
              <a:gd name="T61" fmla="*/ 1738908355 h 1009"/>
              <a:gd name="T62" fmla="*/ 196572188 w 790"/>
              <a:gd name="T63" fmla="*/ 1592739247 h 1009"/>
              <a:gd name="T64" fmla="*/ 143649700 w 790"/>
              <a:gd name="T65" fmla="*/ 1426408883 h 1009"/>
              <a:gd name="T66" fmla="*/ 120967500 w 790"/>
              <a:gd name="T67" fmla="*/ 1186994758 h 1009"/>
              <a:gd name="T68" fmla="*/ 133569075 w 790"/>
              <a:gd name="T69" fmla="*/ 990422509 h 1009"/>
              <a:gd name="T70" fmla="*/ 178931888 w 790"/>
              <a:gd name="T71" fmla="*/ 816530880 h 1009"/>
              <a:gd name="T72" fmla="*/ 252015625 w 790"/>
              <a:gd name="T73" fmla="*/ 665321458 h 1009"/>
              <a:gd name="T74" fmla="*/ 357862188 w 790"/>
              <a:gd name="T75" fmla="*/ 534273292 h 1009"/>
              <a:gd name="T76" fmla="*/ 448587813 w 790"/>
              <a:gd name="T77" fmla="*/ 451108903 h 1009"/>
              <a:gd name="T78" fmla="*/ 594756875 w 790"/>
              <a:gd name="T79" fmla="*/ 367942927 h 1009"/>
              <a:gd name="T80" fmla="*/ 763608138 w 790"/>
              <a:gd name="T81" fmla="*/ 315020423 h 1009"/>
              <a:gd name="T82" fmla="*/ 1005543138 w 790"/>
              <a:gd name="T83" fmla="*/ 292338216 h 1009"/>
              <a:gd name="T84" fmla="*/ 1199594375 w 790"/>
              <a:gd name="T85" fmla="*/ 307459158 h 1009"/>
              <a:gd name="T86" fmla="*/ 1370965000 w 790"/>
              <a:gd name="T87" fmla="*/ 352821985 h 1009"/>
              <a:gd name="T88" fmla="*/ 1522174375 w 790"/>
              <a:gd name="T89" fmla="*/ 428426696 h 1009"/>
              <a:gd name="T90" fmla="*/ 1653222500 w 790"/>
              <a:gd name="T91" fmla="*/ 534273292 h 1009"/>
              <a:gd name="T92" fmla="*/ 1731348138 w 790"/>
              <a:gd name="T93" fmla="*/ 630039259 h 1009"/>
              <a:gd name="T94" fmla="*/ 1814512500 w 790"/>
              <a:gd name="T95" fmla="*/ 776208367 h 1009"/>
              <a:gd name="T96" fmla="*/ 1867436575 w 790"/>
              <a:gd name="T97" fmla="*/ 942538732 h 1009"/>
              <a:gd name="T98" fmla="*/ 1890117188 w 790"/>
              <a:gd name="T99" fmla="*/ 1186994758 h 1009"/>
              <a:gd name="T100" fmla="*/ 1872476888 w 790"/>
              <a:gd name="T101" fmla="*/ 1378526693 h 1009"/>
              <a:gd name="T102" fmla="*/ 1829633438 w 790"/>
              <a:gd name="T103" fmla="*/ 1552416735 h 1009"/>
              <a:gd name="T104" fmla="*/ 1754028750 w 790"/>
              <a:gd name="T105" fmla="*/ 1706147108 h 1009"/>
              <a:gd name="T106" fmla="*/ 1653222500 w 790"/>
              <a:gd name="T107" fmla="*/ 1837195273 h 1009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790" h="1009">
                <a:moveTo>
                  <a:pt x="516" y="296"/>
                </a:moveTo>
                <a:lnTo>
                  <a:pt x="516" y="296"/>
                </a:lnTo>
                <a:lnTo>
                  <a:pt x="504" y="285"/>
                </a:lnTo>
                <a:lnTo>
                  <a:pt x="491" y="273"/>
                </a:lnTo>
                <a:lnTo>
                  <a:pt x="477" y="264"/>
                </a:lnTo>
                <a:lnTo>
                  <a:pt x="463" y="257"/>
                </a:lnTo>
                <a:lnTo>
                  <a:pt x="447" y="252"/>
                </a:lnTo>
                <a:lnTo>
                  <a:pt x="431" y="248"/>
                </a:lnTo>
                <a:lnTo>
                  <a:pt x="416" y="246"/>
                </a:lnTo>
                <a:lnTo>
                  <a:pt x="399" y="244"/>
                </a:lnTo>
                <a:lnTo>
                  <a:pt x="382" y="246"/>
                </a:lnTo>
                <a:lnTo>
                  <a:pt x="366" y="248"/>
                </a:lnTo>
                <a:lnTo>
                  <a:pt x="351" y="251"/>
                </a:lnTo>
                <a:lnTo>
                  <a:pt x="337" y="256"/>
                </a:lnTo>
                <a:lnTo>
                  <a:pt x="321" y="264"/>
                </a:lnTo>
                <a:lnTo>
                  <a:pt x="308" y="273"/>
                </a:lnTo>
                <a:lnTo>
                  <a:pt x="294" y="283"/>
                </a:lnTo>
                <a:lnTo>
                  <a:pt x="282" y="296"/>
                </a:lnTo>
                <a:lnTo>
                  <a:pt x="270" y="309"/>
                </a:lnTo>
                <a:lnTo>
                  <a:pt x="261" y="326"/>
                </a:lnTo>
                <a:lnTo>
                  <a:pt x="252" y="345"/>
                </a:lnTo>
                <a:lnTo>
                  <a:pt x="244" y="367"/>
                </a:lnTo>
                <a:lnTo>
                  <a:pt x="238" y="390"/>
                </a:lnTo>
                <a:lnTo>
                  <a:pt x="234" y="415"/>
                </a:lnTo>
                <a:lnTo>
                  <a:pt x="231" y="442"/>
                </a:lnTo>
                <a:lnTo>
                  <a:pt x="230" y="471"/>
                </a:lnTo>
                <a:lnTo>
                  <a:pt x="231" y="499"/>
                </a:lnTo>
                <a:lnTo>
                  <a:pt x="234" y="527"/>
                </a:lnTo>
                <a:lnTo>
                  <a:pt x="238" y="551"/>
                </a:lnTo>
                <a:lnTo>
                  <a:pt x="244" y="573"/>
                </a:lnTo>
                <a:lnTo>
                  <a:pt x="251" y="594"/>
                </a:lnTo>
                <a:lnTo>
                  <a:pt x="260" y="612"/>
                </a:lnTo>
                <a:lnTo>
                  <a:pt x="270" y="629"/>
                </a:lnTo>
                <a:lnTo>
                  <a:pt x="281" y="644"/>
                </a:lnTo>
                <a:lnTo>
                  <a:pt x="292" y="657"/>
                </a:lnTo>
                <a:lnTo>
                  <a:pt x="305" y="667"/>
                </a:lnTo>
                <a:lnTo>
                  <a:pt x="320" y="676"/>
                </a:lnTo>
                <a:lnTo>
                  <a:pt x="334" y="683"/>
                </a:lnTo>
                <a:lnTo>
                  <a:pt x="350" y="689"/>
                </a:lnTo>
                <a:lnTo>
                  <a:pt x="366" y="693"/>
                </a:lnTo>
                <a:lnTo>
                  <a:pt x="382" y="696"/>
                </a:lnTo>
                <a:lnTo>
                  <a:pt x="399" y="696"/>
                </a:lnTo>
                <a:lnTo>
                  <a:pt x="416" y="696"/>
                </a:lnTo>
                <a:lnTo>
                  <a:pt x="433" y="693"/>
                </a:lnTo>
                <a:lnTo>
                  <a:pt x="448" y="689"/>
                </a:lnTo>
                <a:lnTo>
                  <a:pt x="464" y="683"/>
                </a:lnTo>
                <a:lnTo>
                  <a:pt x="478" y="676"/>
                </a:lnTo>
                <a:lnTo>
                  <a:pt x="492" y="667"/>
                </a:lnTo>
                <a:lnTo>
                  <a:pt x="505" y="655"/>
                </a:lnTo>
                <a:lnTo>
                  <a:pt x="517" y="642"/>
                </a:lnTo>
                <a:lnTo>
                  <a:pt x="529" y="627"/>
                </a:lnTo>
                <a:lnTo>
                  <a:pt x="539" y="609"/>
                </a:lnTo>
                <a:lnTo>
                  <a:pt x="548" y="590"/>
                </a:lnTo>
                <a:lnTo>
                  <a:pt x="555" y="570"/>
                </a:lnTo>
                <a:lnTo>
                  <a:pt x="560" y="547"/>
                </a:lnTo>
                <a:lnTo>
                  <a:pt x="564" y="524"/>
                </a:lnTo>
                <a:lnTo>
                  <a:pt x="567" y="498"/>
                </a:lnTo>
                <a:lnTo>
                  <a:pt x="568" y="471"/>
                </a:lnTo>
                <a:lnTo>
                  <a:pt x="567" y="441"/>
                </a:lnTo>
                <a:lnTo>
                  <a:pt x="564" y="413"/>
                </a:lnTo>
                <a:lnTo>
                  <a:pt x="560" y="389"/>
                </a:lnTo>
                <a:lnTo>
                  <a:pt x="554" y="367"/>
                </a:lnTo>
                <a:lnTo>
                  <a:pt x="546" y="346"/>
                </a:lnTo>
                <a:lnTo>
                  <a:pt x="537" y="328"/>
                </a:lnTo>
                <a:lnTo>
                  <a:pt x="528" y="311"/>
                </a:lnTo>
                <a:lnTo>
                  <a:pt x="516" y="296"/>
                </a:lnTo>
                <a:close/>
                <a:moveTo>
                  <a:pt x="0" y="0"/>
                </a:moveTo>
                <a:lnTo>
                  <a:pt x="0" y="1009"/>
                </a:lnTo>
                <a:lnTo>
                  <a:pt x="790" y="1009"/>
                </a:lnTo>
                <a:lnTo>
                  <a:pt x="790" y="0"/>
                </a:lnTo>
                <a:lnTo>
                  <a:pt x="0" y="0"/>
                </a:lnTo>
                <a:close/>
                <a:moveTo>
                  <a:pt x="656" y="729"/>
                </a:moveTo>
                <a:lnTo>
                  <a:pt x="656" y="729"/>
                </a:lnTo>
                <a:lnTo>
                  <a:pt x="644" y="741"/>
                </a:lnTo>
                <a:lnTo>
                  <a:pt x="631" y="752"/>
                </a:lnTo>
                <a:lnTo>
                  <a:pt x="618" y="762"/>
                </a:lnTo>
                <a:lnTo>
                  <a:pt x="605" y="771"/>
                </a:lnTo>
                <a:lnTo>
                  <a:pt x="591" y="780"/>
                </a:lnTo>
                <a:lnTo>
                  <a:pt x="577" y="788"/>
                </a:lnTo>
                <a:lnTo>
                  <a:pt x="561" y="794"/>
                </a:lnTo>
                <a:lnTo>
                  <a:pt x="546" y="801"/>
                </a:lnTo>
                <a:lnTo>
                  <a:pt x="529" y="806"/>
                </a:lnTo>
                <a:lnTo>
                  <a:pt x="512" y="811"/>
                </a:lnTo>
                <a:lnTo>
                  <a:pt x="494" y="815"/>
                </a:lnTo>
                <a:lnTo>
                  <a:pt x="477" y="819"/>
                </a:lnTo>
                <a:lnTo>
                  <a:pt x="457" y="822"/>
                </a:lnTo>
                <a:lnTo>
                  <a:pt x="438" y="823"/>
                </a:lnTo>
                <a:lnTo>
                  <a:pt x="399" y="824"/>
                </a:lnTo>
                <a:lnTo>
                  <a:pt x="359" y="823"/>
                </a:lnTo>
                <a:lnTo>
                  <a:pt x="339" y="822"/>
                </a:lnTo>
                <a:lnTo>
                  <a:pt x="321" y="819"/>
                </a:lnTo>
                <a:lnTo>
                  <a:pt x="303" y="815"/>
                </a:lnTo>
                <a:lnTo>
                  <a:pt x="286" y="811"/>
                </a:lnTo>
                <a:lnTo>
                  <a:pt x="269" y="806"/>
                </a:lnTo>
                <a:lnTo>
                  <a:pt x="252" y="801"/>
                </a:lnTo>
                <a:lnTo>
                  <a:pt x="236" y="794"/>
                </a:lnTo>
                <a:lnTo>
                  <a:pt x="221" y="788"/>
                </a:lnTo>
                <a:lnTo>
                  <a:pt x="207" y="780"/>
                </a:lnTo>
                <a:lnTo>
                  <a:pt x="192" y="771"/>
                </a:lnTo>
                <a:lnTo>
                  <a:pt x="178" y="762"/>
                </a:lnTo>
                <a:lnTo>
                  <a:pt x="165" y="752"/>
                </a:lnTo>
                <a:lnTo>
                  <a:pt x="153" y="741"/>
                </a:lnTo>
                <a:lnTo>
                  <a:pt x="142" y="729"/>
                </a:lnTo>
                <a:lnTo>
                  <a:pt x="130" y="716"/>
                </a:lnTo>
                <a:lnTo>
                  <a:pt x="120" y="703"/>
                </a:lnTo>
                <a:lnTo>
                  <a:pt x="109" y="690"/>
                </a:lnTo>
                <a:lnTo>
                  <a:pt x="100" y="677"/>
                </a:lnTo>
                <a:lnTo>
                  <a:pt x="92" y="663"/>
                </a:lnTo>
                <a:lnTo>
                  <a:pt x="84" y="648"/>
                </a:lnTo>
                <a:lnTo>
                  <a:pt x="78" y="632"/>
                </a:lnTo>
                <a:lnTo>
                  <a:pt x="71" y="616"/>
                </a:lnTo>
                <a:lnTo>
                  <a:pt x="66" y="601"/>
                </a:lnTo>
                <a:lnTo>
                  <a:pt x="61" y="584"/>
                </a:lnTo>
                <a:lnTo>
                  <a:pt x="57" y="566"/>
                </a:lnTo>
                <a:lnTo>
                  <a:pt x="53" y="547"/>
                </a:lnTo>
                <a:lnTo>
                  <a:pt x="51" y="529"/>
                </a:lnTo>
                <a:lnTo>
                  <a:pt x="49" y="510"/>
                </a:lnTo>
                <a:lnTo>
                  <a:pt x="48" y="471"/>
                </a:lnTo>
                <a:lnTo>
                  <a:pt x="49" y="430"/>
                </a:lnTo>
                <a:lnTo>
                  <a:pt x="51" y="412"/>
                </a:lnTo>
                <a:lnTo>
                  <a:pt x="53" y="393"/>
                </a:lnTo>
                <a:lnTo>
                  <a:pt x="57" y="374"/>
                </a:lnTo>
                <a:lnTo>
                  <a:pt x="61" y="358"/>
                </a:lnTo>
                <a:lnTo>
                  <a:pt x="66" y="341"/>
                </a:lnTo>
                <a:lnTo>
                  <a:pt x="71" y="324"/>
                </a:lnTo>
                <a:lnTo>
                  <a:pt x="78" y="308"/>
                </a:lnTo>
                <a:lnTo>
                  <a:pt x="84" y="293"/>
                </a:lnTo>
                <a:lnTo>
                  <a:pt x="92" y="278"/>
                </a:lnTo>
                <a:lnTo>
                  <a:pt x="100" y="264"/>
                </a:lnTo>
                <a:lnTo>
                  <a:pt x="109" y="250"/>
                </a:lnTo>
                <a:lnTo>
                  <a:pt x="120" y="237"/>
                </a:lnTo>
                <a:lnTo>
                  <a:pt x="130" y="224"/>
                </a:lnTo>
                <a:lnTo>
                  <a:pt x="142" y="212"/>
                </a:lnTo>
                <a:lnTo>
                  <a:pt x="153" y="200"/>
                </a:lnTo>
                <a:lnTo>
                  <a:pt x="165" y="189"/>
                </a:lnTo>
                <a:lnTo>
                  <a:pt x="178" y="179"/>
                </a:lnTo>
                <a:lnTo>
                  <a:pt x="192" y="170"/>
                </a:lnTo>
                <a:lnTo>
                  <a:pt x="207" y="161"/>
                </a:lnTo>
                <a:lnTo>
                  <a:pt x="221" y="153"/>
                </a:lnTo>
                <a:lnTo>
                  <a:pt x="236" y="146"/>
                </a:lnTo>
                <a:lnTo>
                  <a:pt x="252" y="140"/>
                </a:lnTo>
                <a:lnTo>
                  <a:pt x="269" y="134"/>
                </a:lnTo>
                <a:lnTo>
                  <a:pt x="286" y="130"/>
                </a:lnTo>
                <a:lnTo>
                  <a:pt x="303" y="125"/>
                </a:lnTo>
                <a:lnTo>
                  <a:pt x="321" y="122"/>
                </a:lnTo>
                <a:lnTo>
                  <a:pt x="339" y="120"/>
                </a:lnTo>
                <a:lnTo>
                  <a:pt x="359" y="117"/>
                </a:lnTo>
                <a:lnTo>
                  <a:pt x="399" y="116"/>
                </a:lnTo>
                <a:lnTo>
                  <a:pt x="438" y="117"/>
                </a:lnTo>
                <a:lnTo>
                  <a:pt x="457" y="120"/>
                </a:lnTo>
                <a:lnTo>
                  <a:pt x="476" y="122"/>
                </a:lnTo>
                <a:lnTo>
                  <a:pt x="494" y="125"/>
                </a:lnTo>
                <a:lnTo>
                  <a:pt x="512" y="130"/>
                </a:lnTo>
                <a:lnTo>
                  <a:pt x="529" y="134"/>
                </a:lnTo>
                <a:lnTo>
                  <a:pt x="544" y="140"/>
                </a:lnTo>
                <a:lnTo>
                  <a:pt x="560" y="146"/>
                </a:lnTo>
                <a:lnTo>
                  <a:pt x="576" y="153"/>
                </a:lnTo>
                <a:lnTo>
                  <a:pt x="590" y="161"/>
                </a:lnTo>
                <a:lnTo>
                  <a:pt x="604" y="170"/>
                </a:lnTo>
                <a:lnTo>
                  <a:pt x="618" y="179"/>
                </a:lnTo>
                <a:lnTo>
                  <a:pt x="631" y="189"/>
                </a:lnTo>
                <a:lnTo>
                  <a:pt x="644" y="200"/>
                </a:lnTo>
                <a:lnTo>
                  <a:pt x="656" y="212"/>
                </a:lnTo>
                <a:lnTo>
                  <a:pt x="667" y="224"/>
                </a:lnTo>
                <a:lnTo>
                  <a:pt x="678" y="237"/>
                </a:lnTo>
                <a:lnTo>
                  <a:pt x="687" y="250"/>
                </a:lnTo>
                <a:lnTo>
                  <a:pt x="696" y="264"/>
                </a:lnTo>
                <a:lnTo>
                  <a:pt x="706" y="278"/>
                </a:lnTo>
                <a:lnTo>
                  <a:pt x="713" y="293"/>
                </a:lnTo>
                <a:lnTo>
                  <a:pt x="720" y="308"/>
                </a:lnTo>
                <a:lnTo>
                  <a:pt x="726" y="324"/>
                </a:lnTo>
                <a:lnTo>
                  <a:pt x="732" y="341"/>
                </a:lnTo>
                <a:lnTo>
                  <a:pt x="737" y="358"/>
                </a:lnTo>
                <a:lnTo>
                  <a:pt x="741" y="374"/>
                </a:lnTo>
                <a:lnTo>
                  <a:pt x="743" y="393"/>
                </a:lnTo>
                <a:lnTo>
                  <a:pt x="746" y="412"/>
                </a:lnTo>
                <a:lnTo>
                  <a:pt x="748" y="430"/>
                </a:lnTo>
                <a:lnTo>
                  <a:pt x="750" y="471"/>
                </a:lnTo>
                <a:lnTo>
                  <a:pt x="748" y="510"/>
                </a:lnTo>
                <a:lnTo>
                  <a:pt x="746" y="529"/>
                </a:lnTo>
                <a:lnTo>
                  <a:pt x="743" y="547"/>
                </a:lnTo>
                <a:lnTo>
                  <a:pt x="741" y="566"/>
                </a:lnTo>
                <a:lnTo>
                  <a:pt x="737" y="584"/>
                </a:lnTo>
                <a:lnTo>
                  <a:pt x="732" y="601"/>
                </a:lnTo>
                <a:lnTo>
                  <a:pt x="726" y="616"/>
                </a:lnTo>
                <a:lnTo>
                  <a:pt x="720" y="632"/>
                </a:lnTo>
                <a:lnTo>
                  <a:pt x="713" y="648"/>
                </a:lnTo>
                <a:lnTo>
                  <a:pt x="706" y="663"/>
                </a:lnTo>
                <a:lnTo>
                  <a:pt x="696" y="677"/>
                </a:lnTo>
                <a:lnTo>
                  <a:pt x="687" y="690"/>
                </a:lnTo>
                <a:lnTo>
                  <a:pt x="678" y="703"/>
                </a:lnTo>
                <a:lnTo>
                  <a:pt x="668" y="716"/>
                </a:lnTo>
                <a:lnTo>
                  <a:pt x="656" y="729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37" name="Freeform 77"/>
          <p:cNvSpPr>
            <a:spLocks noEditPoints="1"/>
          </p:cNvSpPr>
          <p:nvPr/>
        </p:nvSpPr>
        <p:spPr bwMode="auto">
          <a:xfrm>
            <a:off x="2838450" y="3503613"/>
            <a:ext cx="1101725" cy="1600200"/>
          </a:xfrm>
          <a:custGeom>
            <a:avLst/>
            <a:gdLst>
              <a:gd name="T0" fmla="*/ 1048385000 w 694"/>
              <a:gd name="T1" fmla="*/ 682963138 h 1008"/>
              <a:gd name="T2" fmla="*/ 980341575 w 694"/>
              <a:gd name="T3" fmla="*/ 665321250 h 1008"/>
              <a:gd name="T4" fmla="*/ 914817513 w 694"/>
              <a:gd name="T5" fmla="*/ 655240625 h 1008"/>
              <a:gd name="T6" fmla="*/ 740925938 w 694"/>
              <a:gd name="T7" fmla="*/ 650200313 h 1008"/>
              <a:gd name="T8" fmla="*/ 665321250 w 694"/>
              <a:gd name="T9" fmla="*/ 1159271875 h 1008"/>
              <a:gd name="T10" fmla="*/ 788809700 w 694"/>
              <a:gd name="T11" fmla="*/ 1159271875 h 1008"/>
              <a:gd name="T12" fmla="*/ 937498125 w 694"/>
              <a:gd name="T13" fmla="*/ 1151712200 h 1008"/>
              <a:gd name="T14" fmla="*/ 975301263 w 694"/>
              <a:gd name="T15" fmla="*/ 1146671888 h 1008"/>
              <a:gd name="T16" fmla="*/ 1040825325 w 694"/>
              <a:gd name="T17" fmla="*/ 1126510638 h 1008"/>
              <a:gd name="T18" fmla="*/ 1096268763 w 694"/>
              <a:gd name="T19" fmla="*/ 1091228450 h 1008"/>
              <a:gd name="T20" fmla="*/ 1116430013 w 694"/>
              <a:gd name="T21" fmla="*/ 1073586563 h 1008"/>
              <a:gd name="T22" fmla="*/ 1149191250 w 694"/>
              <a:gd name="T23" fmla="*/ 1028223750 h 1008"/>
              <a:gd name="T24" fmla="*/ 1159271875 w 694"/>
              <a:gd name="T25" fmla="*/ 1005543138 h 1008"/>
              <a:gd name="T26" fmla="*/ 1171873450 w 694"/>
              <a:gd name="T27" fmla="*/ 950099700 h 1008"/>
              <a:gd name="T28" fmla="*/ 1179433125 w 694"/>
              <a:gd name="T29" fmla="*/ 879535325 h 1008"/>
              <a:gd name="T30" fmla="*/ 1176913763 w 694"/>
              <a:gd name="T31" fmla="*/ 846772500 h 1008"/>
              <a:gd name="T32" fmla="*/ 1156752513 w 694"/>
              <a:gd name="T33" fmla="*/ 786288750 h 1008"/>
              <a:gd name="T34" fmla="*/ 1139110625 w 694"/>
              <a:gd name="T35" fmla="*/ 756046875 h 1008"/>
              <a:gd name="T36" fmla="*/ 1096268763 w 694"/>
              <a:gd name="T37" fmla="*/ 713205013 h 1008"/>
              <a:gd name="T38" fmla="*/ 1048385000 w 694"/>
              <a:gd name="T39" fmla="*/ 682963138 h 1008"/>
              <a:gd name="T40" fmla="*/ 0 w 694"/>
              <a:gd name="T41" fmla="*/ 0 h 1008"/>
              <a:gd name="T42" fmla="*/ 1748988438 w 694"/>
              <a:gd name="T43" fmla="*/ 2147483646 h 1008"/>
              <a:gd name="T44" fmla="*/ 0 w 694"/>
              <a:gd name="T45" fmla="*/ 0 h 1008"/>
              <a:gd name="T46" fmla="*/ 1597779063 w 694"/>
              <a:gd name="T47" fmla="*/ 1093747813 h 1008"/>
              <a:gd name="T48" fmla="*/ 1549896888 w 694"/>
              <a:gd name="T49" fmla="*/ 1194554063 h 1008"/>
              <a:gd name="T50" fmla="*/ 1479332513 w 694"/>
              <a:gd name="T51" fmla="*/ 1280239375 h 1008"/>
              <a:gd name="T52" fmla="*/ 1428929388 w 694"/>
              <a:gd name="T53" fmla="*/ 1325602188 h 1008"/>
              <a:gd name="T54" fmla="*/ 1313002200 w 694"/>
              <a:gd name="T55" fmla="*/ 1403727825 h 1008"/>
              <a:gd name="T56" fmla="*/ 1255037813 w 694"/>
              <a:gd name="T57" fmla="*/ 1431448750 h 1008"/>
              <a:gd name="T58" fmla="*/ 1184473438 w 694"/>
              <a:gd name="T59" fmla="*/ 1454130950 h 1008"/>
              <a:gd name="T60" fmla="*/ 1111389700 w 694"/>
              <a:gd name="T61" fmla="*/ 1469251888 h 1008"/>
              <a:gd name="T62" fmla="*/ 940019075 w 694"/>
              <a:gd name="T63" fmla="*/ 1481851875 h 1008"/>
              <a:gd name="T64" fmla="*/ 665321250 w 694"/>
              <a:gd name="T65" fmla="*/ 2038807200 h 1008"/>
              <a:gd name="T66" fmla="*/ 221773750 w 694"/>
              <a:gd name="T67" fmla="*/ 327620313 h 1008"/>
              <a:gd name="T68" fmla="*/ 950099700 w 694"/>
              <a:gd name="T69" fmla="*/ 327620313 h 1008"/>
              <a:gd name="T70" fmla="*/ 1101309075 w 694"/>
              <a:gd name="T71" fmla="*/ 332660625 h 1008"/>
              <a:gd name="T72" fmla="*/ 1224795938 w 694"/>
              <a:gd name="T73" fmla="*/ 357862188 h 1008"/>
              <a:gd name="T74" fmla="*/ 1280239375 w 694"/>
              <a:gd name="T75" fmla="*/ 372983125 h 1008"/>
              <a:gd name="T76" fmla="*/ 1378526263 w 694"/>
              <a:gd name="T77" fmla="*/ 415826575 h 1008"/>
              <a:gd name="T78" fmla="*/ 1423889075 w 694"/>
              <a:gd name="T79" fmla="*/ 441028138 h 1008"/>
              <a:gd name="T80" fmla="*/ 1517134063 w 694"/>
              <a:gd name="T81" fmla="*/ 516632825 h 1008"/>
              <a:gd name="T82" fmla="*/ 1582658125 w 694"/>
              <a:gd name="T83" fmla="*/ 614918125 h 1008"/>
              <a:gd name="T84" fmla="*/ 1595259700 w 694"/>
              <a:gd name="T85" fmla="*/ 642640638 h 1008"/>
              <a:gd name="T86" fmla="*/ 1615420950 w 694"/>
              <a:gd name="T87" fmla="*/ 700603438 h 1008"/>
              <a:gd name="T88" fmla="*/ 1635582200 w 694"/>
              <a:gd name="T89" fmla="*/ 798890325 h 1008"/>
              <a:gd name="T90" fmla="*/ 1638101563 w 694"/>
              <a:gd name="T91" fmla="*/ 871974063 h 1008"/>
              <a:gd name="T92" fmla="*/ 1628020938 w 694"/>
              <a:gd name="T93" fmla="*/ 982860938 h 1008"/>
              <a:gd name="T94" fmla="*/ 1597779063 w 694"/>
              <a:gd name="T95" fmla="*/ 1093747813 h 1008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694" h="1008">
                <a:moveTo>
                  <a:pt x="416" y="271"/>
                </a:moveTo>
                <a:lnTo>
                  <a:pt x="416" y="271"/>
                </a:lnTo>
                <a:lnTo>
                  <a:pt x="403" y="268"/>
                </a:lnTo>
                <a:lnTo>
                  <a:pt x="389" y="264"/>
                </a:lnTo>
                <a:lnTo>
                  <a:pt x="376" y="261"/>
                </a:lnTo>
                <a:lnTo>
                  <a:pt x="363" y="260"/>
                </a:lnTo>
                <a:lnTo>
                  <a:pt x="294" y="258"/>
                </a:lnTo>
                <a:lnTo>
                  <a:pt x="264" y="258"/>
                </a:lnTo>
                <a:lnTo>
                  <a:pt x="264" y="460"/>
                </a:lnTo>
                <a:lnTo>
                  <a:pt x="313" y="460"/>
                </a:lnTo>
                <a:lnTo>
                  <a:pt x="355" y="459"/>
                </a:lnTo>
                <a:lnTo>
                  <a:pt x="372" y="457"/>
                </a:lnTo>
                <a:lnTo>
                  <a:pt x="387" y="455"/>
                </a:lnTo>
                <a:lnTo>
                  <a:pt x="402" y="452"/>
                </a:lnTo>
                <a:lnTo>
                  <a:pt x="413" y="447"/>
                </a:lnTo>
                <a:lnTo>
                  <a:pt x="425" y="440"/>
                </a:lnTo>
                <a:lnTo>
                  <a:pt x="435" y="433"/>
                </a:lnTo>
                <a:lnTo>
                  <a:pt x="443" y="426"/>
                </a:lnTo>
                <a:lnTo>
                  <a:pt x="450" y="417"/>
                </a:lnTo>
                <a:lnTo>
                  <a:pt x="456" y="408"/>
                </a:lnTo>
                <a:lnTo>
                  <a:pt x="460" y="399"/>
                </a:lnTo>
                <a:lnTo>
                  <a:pt x="464" y="388"/>
                </a:lnTo>
                <a:lnTo>
                  <a:pt x="465" y="377"/>
                </a:lnTo>
                <a:lnTo>
                  <a:pt x="467" y="364"/>
                </a:lnTo>
                <a:lnTo>
                  <a:pt x="468" y="349"/>
                </a:lnTo>
                <a:lnTo>
                  <a:pt x="467" y="336"/>
                </a:lnTo>
                <a:lnTo>
                  <a:pt x="464" y="323"/>
                </a:lnTo>
                <a:lnTo>
                  <a:pt x="459" y="312"/>
                </a:lnTo>
                <a:lnTo>
                  <a:pt x="452" y="300"/>
                </a:lnTo>
                <a:lnTo>
                  <a:pt x="444" y="291"/>
                </a:lnTo>
                <a:lnTo>
                  <a:pt x="435" y="283"/>
                </a:lnTo>
                <a:lnTo>
                  <a:pt x="426" y="277"/>
                </a:lnTo>
                <a:lnTo>
                  <a:pt x="416" y="271"/>
                </a:lnTo>
                <a:close/>
                <a:moveTo>
                  <a:pt x="0" y="0"/>
                </a:moveTo>
                <a:lnTo>
                  <a:pt x="0" y="1008"/>
                </a:lnTo>
                <a:lnTo>
                  <a:pt x="694" y="1008"/>
                </a:lnTo>
                <a:lnTo>
                  <a:pt x="694" y="0"/>
                </a:lnTo>
                <a:lnTo>
                  <a:pt x="0" y="0"/>
                </a:lnTo>
                <a:close/>
                <a:moveTo>
                  <a:pt x="634" y="434"/>
                </a:moveTo>
                <a:lnTo>
                  <a:pt x="634" y="434"/>
                </a:lnTo>
                <a:lnTo>
                  <a:pt x="625" y="455"/>
                </a:lnTo>
                <a:lnTo>
                  <a:pt x="615" y="474"/>
                </a:lnTo>
                <a:lnTo>
                  <a:pt x="602" y="492"/>
                </a:lnTo>
                <a:lnTo>
                  <a:pt x="587" y="508"/>
                </a:lnTo>
                <a:lnTo>
                  <a:pt x="567" y="526"/>
                </a:lnTo>
                <a:lnTo>
                  <a:pt x="545" y="543"/>
                </a:lnTo>
                <a:lnTo>
                  <a:pt x="521" y="557"/>
                </a:lnTo>
                <a:lnTo>
                  <a:pt x="498" y="568"/>
                </a:lnTo>
                <a:lnTo>
                  <a:pt x="485" y="573"/>
                </a:lnTo>
                <a:lnTo>
                  <a:pt x="470" y="577"/>
                </a:lnTo>
                <a:lnTo>
                  <a:pt x="456" y="581"/>
                </a:lnTo>
                <a:lnTo>
                  <a:pt x="441" y="583"/>
                </a:lnTo>
                <a:lnTo>
                  <a:pt x="408" y="587"/>
                </a:lnTo>
                <a:lnTo>
                  <a:pt x="373" y="588"/>
                </a:lnTo>
                <a:lnTo>
                  <a:pt x="264" y="588"/>
                </a:lnTo>
                <a:lnTo>
                  <a:pt x="264" y="809"/>
                </a:lnTo>
                <a:lnTo>
                  <a:pt x="88" y="809"/>
                </a:lnTo>
                <a:lnTo>
                  <a:pt x="88" y="130"/>
                </a:lnTo>
                <a:lnTo>
                  <a:pt x="377" y="130"/>
                </a:lnTo>
                <a:lnTo>
                  <a:pt x="408" y="131"/>
                </a:lnTo>
                <a:lnTo>
                  <a:pt x="437" y="132"/>
                </a:lnTo>
                <a:lnTo>
                  <a:pt x="463" y="136"/>
                </a:lnTo>
                <a:lnTo>
                  <a:pt x="486" y="142"/>
                </a:lnTo>
                <a:lnTo>
                  <a:pt x="508" y="148"/>
                </a:lnTo>
                <a:lnTo>
                  <a:pt x="528" y="156"/>
                </a:lnTo>
                <a:lnTo>
                  <a:pt x="547" y="165"/>
                </a:lnTo>
                <a:lnTo>
                  <a:pt x="565" y="175"/>
                </a:lnTo>
                <a:lnTo>
                  <a:pt x="585" y="190"/>
                </a:lnTo>
                <a:lnTo>
                  <a:pt x="602" y="205"/>
                </a:lnTo>
                <a:lnTo>
                  <a:pt x="616" y="223"/>
                </a:lnTo>
                <a:lnTo>
                  <a:pt x="628" y="244"/>
                </a:lnTo>
                <a:lnTo>
                  <a:pt x="633" y="255"/>
                </a:lnTo>
                <a:lnTo>
                  <a:pt x="637" y="266"/>
                </a:lnTo>
                <a:lnTo>
                  <a:pt x="641" y="278"/>
                </a:lnTo>
                <a:lnTo>
                  <a:pt x="645" y="290"/>
                </a:lnTo>
                <a:lnTo>
                  <a:pt x="649" y="317"/>
                </a:lnTo>
                <a:lnTo>
                  <a:pt x="650" y="346"/>
                </a:lnTo>
                <a:lnTo>
                  <a:pt x="649" y="368"/>
                </a:lnTo>
                <a:lnTo>
                  <a:pt x="646" y="390"/>
                </a:lnTo>
                <a:lnTo>
                  <a:pt x="641" y="412"/>
                </a:lnTo>
                <a:lnTo>
                  <a:pt x="634" y="434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38" name="Freeform 80"/>
          <p:cNvSpPr>
            <a:spLocks noEditPoints="1"/>
          </p:cNvSpPr>
          <p:nvPr/>
        </p:nvSpPr>
        <p:spPr bwMode="auto">
          <a:xfrm>
            <a:off x="4102100" y="3503613"/>
            <a:ext cx="1270000" cy="1600200"/>
          </a:xfrm>
          <a:custGeom>
            <a:avLst/>
            <a:gdLst>
              <a:gd name="T0" fmla="*/ 1237397513 w 800"/>
              <a:gd name="T1" fmla="*/ 688003450 h 1008"/>
              <a:gd name="T2" fmla="*/ 1126510638 w 800"/>
              <a:gd name="T3" fmla="*/ 635079375 h 1008"/>
              <a:gd name="T4" fmla="*/ 1005543138 w 800"/>
              <a:gd name="T5" fmla="*/ 614918125 h 1008"/>
              <a:gd name="T6" fmla="*/ 846772500 w 800"/>
              <a:gd name="T7" fmla="*/ 645160000 h 1008"/>
              <a:gd name="T8" fmla="*/ 740925938 w 800"/>
              <a:gd name="T9" fmla="*/ 713205013 h 1008"/>
              <a:gd name="T10" fmla="*/ 657761575 w 800"/>
              <a:gd name="T11" fmla="*/ 821570938 h 1008"/>
              <a:gd name="T12" fmla="*/ 599797188 w 800"/>
              <a:gd name="T13" fmla="*/ 982860938 h 1008"/>
              <a:gd name="T14" fmla="*/ 579635938 w 800"/>
              <a:gd name="T15" fmla="*/ 1184473438 h 1008"/>
              <a:gd name="T16" fmla="*/ 614918125 w 800"/>
              <a:gd name="T17" fmla="*/ 1444050325 h 1008"/>
              <a:gd name="T18" fmla="*/ 680442188 w 800"/>
              <a:gd name="T19" fmla="*/ 1585179075 h 1008"/>
              <a:gd name="T20" fmla="*/ 768648450 w 800"/>
              <a:gd name="T21" fmla="*/ 1678424063 h 1008"/>
              <a:gd name="T22" fmla="*/ 879535325 w 800"/>
              <a:gd name="T23" fmla="*/ 1733867500 h 1008"/>
              <a:gd name="T24" fmla="*/ 1005543138 w 800"/>
              <a:gd name="T25" fmla="*/ 1751509388 h 1008"/>
              <a:gd name="T26" fmla="*/ 1169352500 w 800"/>
              <a:gd name="T27" fmla="*/ 1718746563 h 1008"/>
              <a:gd name="T28" fmla="*/ 1272679700 w 800"/>
              <a:gd name="T29" fmla="*/ 1650703138 h 1008"/>
              <a:gd name="T30" fmla="*/ 1358365013 w 800"/>
              <a:gd name="T31" fmla="*/ 1532255000 h 1008"/>
              <a:gd name="T32" fmla="*/ 1411287500 w 800"/>
              <a:gd name="T33" fmla="*/ 1378526263 h 1008"/>
              <a:gd name="T34" fmla="*/ 1431448750 w 800"/>
              <a:gd name="T35" fmla="*/ 1184473438 h 1008"/>
              <a:gd name="T36" fmla="*/ 1393647200 w 800"/>
              <a:gd name="T37" fmla="*/ 922377188 h 1008"/>
              <a:gd name="T38" fmla="*/ 1328123138 w 800"/>
              <a:gd name="T39" fmla="*/ 781248438 h 1008"/>
              <a:gd name="T40" fmla="*/ 0 w 800"/>
              <a:gd name="T41" fmla="*/ 2147483646 h 1008"/>
              <a:gd name="T42" fmla="*/ 1413808450 w 800"/>
              <a:gd name="T43" fmla="*/ 2147483646 h 1008"/>
              <a:gd name="T44" fmla="*/ 1466730938 w 800"/>
              <a:gd name="T45" fmla="*/ 2147483646 h 1008"/>
              <a:gd name="T46" fmla="*/ 1607859688 w 800"/>
              <a:gd name="T47" fmla="*/ 2147483646 h 1008"/>
              <a:gd name="T48" fmla="*/ 1718746563 w 800"/>
              <a:gd name="T49" fmla="*/ 2147483646 h 1008"/>
              <a:gd name="T50" fmla="*/ 1852315638 w 800"/>
              <a:gd name="T51" fmla="*/ 2147483646 h 1008"/>
              <a:gd name="T52" fmla="*/ 1711186888 w 800"/>
              <a:gd name="T53" fmla="*/ 2147483646 h 1008"/>
              <a:gd name="T54" fmla="*/ 1481851875 w 800"/>
              <a:gd name="T55" fmla="*/ 2147483646 h 1008"/>
              <a:gd name="T56" fmla="*/ 1244957188 w 800"/>
              <a:gd name="T57" fmla="*/ 2147483646 h 1008"/>
              <a:gd name="T58" fmla="*/ 1108868750 w 800"/>
              <a:gd name="T59" fmla="*/ 2147483646 h 1008"/>
              <a:gd name="T60" fmla="*/ 1018143125 w 800"/>
              <a:gd name="T61" fmla="*/ 2147483646 h 1008"/>
              <a:gd name="T62" fmla="*/ 960180325 w 800"/>
              <a:gd name="T63" fmla="*/ 2147483646 h 1008"/>
              <a:gd name="T64" fmla="*/ 934978763 w 800"/>
              <a:gd name="T65" fmla="*/ 2069049075 h 1008"/>
              <a:gd name="T66" fmla="*/ 632560013 w 800"/>
              <a:gd name="T67" fmla="*/ 2011084688 h 1008"/>
              <a:gd name="T68" fmla="*/ 488910313 w 800"/>
              <a:gd name="T69" fmla="*/ 1938000950 h 1008"/>
              <a:gd name="T70" fmla="*/ 362902500 w 800"/>
              <a:gd name="T71" fmla="*/ 1842235013 h 1008"/>
              <a:gd name="T72" fmla="*/ 284778450 w 800"/>
              <a:gd name="T73" fmla="*/ 1751509388 h 1008"/>
              <a:gd name="T74" fmla="*/ 204133450 w 800"/>
              <a:gd name="T75" fmla="*/ 1612900000 h 1008"/>
              <a:gd name="T76" fmla="*/ 133569075 w 800"/>
              <a:gd name="T77" fmla="*/ 1370965000 h 1008"/>
              <a:gd name="T78" fmla="*/ 123488450 w 800"/>
              <a:gd name="T79" fmla="*/ 1083667188 h 1008"/>
              <a:gd name="T80" fmla="*/ 153730325 w 800"/>
              <a:gd name="T81" fmla="*/ 899696575 h 1008"/>
              <a:gd name="T82" fmla="*/ 211693125 w 800"/>
              <a:gd name="T83" fmla="*/ 735885625 h 1008"/>
              <a:gd name="T84" fmla="*/ 299899388 w 800"/>
              <a:gd name="T85" fmla="*/ 594756875 h 1008"/>
              <a:gd name="T86" fmla="*/ 385584700 w 800"/>
              <a:gd name="T87" fmla="*/ 504031250 h 1008"/>
              <a:gd name="T88" fmla="*/ 519152188 w 800"/>
              <a:gd name="T89" fmla="*/ 405745950 h 1008"/>
              <a:gd name="T90" fmla="*/ 677922825 w 800"/>
              <a:gd name="T91" fmla="*/ 337700938 h 1008"/>
              <a:gd name="T92" fmla="*/ 854333763 w 800"/>
              <a:gd name="T93" fmla="*/ 302418750 h 1008"/>
              <a:gd name="T94" fmla="*/ 1103828438 w 800"/>
              <a:gd name="T95" fmla="*/ 294859075 h 1008"/>
              <a:gd name="T96" fmla="*/ 1290320000 w 800"/>
              <a:gd name="T97" fmla="*/ 327620313 h 1008"/>
              <a:gd name="T98" fmla="*/ 1449090638 w 800"/>
              <a:gd name="T99" fmla="*/ 385584700 h 1008"/>
              <a:gd name="T100" fmla="*/ 1590219388 w 800"/>
              <a:gd name="T101" fmla="*/ 473789375 h 1008"/>
              <a:gd name="T102" fmla="*/ 1678424063 w 800"/>
              <a:gd name="T103" fmla="*/ 561995638 h 1008"/>
              <a:gd name="T104" fmla="*/ 1776710950 w 800"/>
              <a:gd name="T105" fmla="*/ 698084075 h 1008"/>
              <a:gd name="T106" fmla="*/ 1842235013 w 800"/>
              <a:gd name="T107" fmla="*/ 856853125 h 1008"/>
              <a:gd name="T108" fmla="*/ 1877517200 w 800"/>
              <a:gd name="T109" fmla="*/ 1033264063 h 1008"/>
              <a:gd name="T110" fmla="*/ 1885076875 w 800"/>
              <a:gd name="T111" fmla="*/ 1260078125 h 1008"/>
              <a:gd name="T112" fmla="*/ 1832154388 w 800"/>
              <a:gd name="T113" fmla="*/ 1532255000 h 1008"/>
              <a:gd name="T114" fmla="*/ 1751509388 w 800"/>
              <a:gd name="T115" fmla="*/ 1708665938 h 1008"/>
              <a:gd name="T116" fmla="*/ 1580138763 w 800"/>
              <a:gd name="T117" fmla="*/ 1897678450 h 1008"/>
              <a:gd name="T118" fmla="*/ 1350803750 w 800"/>
              <a:gd name="T119" fmla="*/ 2018645950 h 1008"/>
              <a:gd name="T120" fmla="*/ 1368445638 w 800"/>
              <a:gd name="T121" fmla="*/ 2116931250 h 1008"/>
              <a:gd name="T122" fmla="*/ 1413808450 w 800"/>
              <a:gd name="T123" fmla="*/ 2147483646 h 1008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800" h="1008">
                <a:moveTo>
                  <a:pt x="516" y="296"/>
                </a:moveTo>
                <a:lnTo>
                  <a:pt x="516" y="296"/>
                </a:lnTo>
                <a:lnTo>
                  <a:pt x="504" y="284"/>
                </a:lnTo>
                <a:lnTo>
                  <a:pt x="491" y="273"/>
                </a:lnTo>
                <a:lnTo>
                  <a:pt x="477" y="264"/>
                </a:lnTo>
                <a:lnTo>
                  <a:pt x="462" y="257"/>
                </a:lnTo>
                <a:lnTo>
                  <a:pt x="447" y="252"/>
                </a:lnTo>
                <a:lnTo>
                  <a:pt x="431" y="248"/>
                </a:lnTo>
                <a:lnTo>
                  <a:pt x="416" y="246"/>
                </a:lnTo>
                <a:lnTo>
                  <a:pt x="399" y="244"/>
                </a:lnTo>
                <a:lnTo>
                  <a:pt x="382" y="246"/>
                </a:lnTo>
                <a:lnTo>
                  <a:pt x="366" y="248"/>
                </a:lnTo>
                <a:lnTo>
                  <a:pt x="351" y="251"/>
                </a:lnTo>
                <a:lnTo>
                  <a:pt x="336" y="256"/>
                </a:lnTo>
                <a:lnTo>
                  <a:pt x="321" y="264"/>
                </a:lnTo>
                <a:lnTo>
                  <a:pt x="308" y="273"/>
                </a:lnTo>
                <a:lnTo>
                  <a:pt x="294" y="283"/>
                </a:lnTo>
                <a:lnTo>
                  <a:pt x="282" y="296"/>
                </a:lnTo>
                <a:lnTo>
                  <a:pt x="270" y="309"/>
                </a:lnTo>
                <a:lnTo>
                  <a:pt x="261" y="326"/>
                </a:lnTo>
                <a:lnTo>
                  <a:pt x="252" y="344"/>
                </a:lnTo>
                <a:lnTo>
                  <a:pt x="244" y="366"/>
                </a:lnTo>
                <a:lnTo>
                  <a:pt x="238" y="390"/>
                </a:lnTo>
                <a:lnTo>
                  <a:pt x="234" y="414"/>
                </a:lnTo>
                <a:lnTo>
                  <a:pt x="231" y="442"/>
                </a:lnTo>
                <a:lnTo>
                  <a:pt x="230" y="470"/>
                </a:lnTo>
                <a:lnTo>
                  <a:pt x="231" y="499"/>
                </a:lnTo>
                <a:lnTo>
                  <a:pt x="234" y="526"/>
                </a:lnTo>
                <a:lnTo>
                  <a:pt x="238" y="551"/>
                </a:lnTo>
                <a:lnTo>
                  <a:pt x="244" y="573"/>
                </a:lnTo>
                <a:lnTo>
                  <a:pt x="251" y="594"/>
                </a:lnTo>
                <a:lnTo>
                  <a:pt x="260" y="612"/>
                </a:lnTo>
                <a:lnTo>
                  <a:pt x="270" y="629"/>
                </a:lnTo>
                <a:lnTo>
                  <a:pt x="281" y="643"/>
                </a:lnTo>
                <a:lnTo>
                  <a:pt x="292" y="656"/>
                </a:lnTo>
                <a:lnTo>
                  <a:pt x="305" y="666"/>
                </a:lnTo>
                <a:lnTo>
                  <a:pt x="319" y="675"/>
                </a:lnTo>
                <a:lnTo>
                  <a:pt x="334" y="682"/>
                </a:lnTo>
                <a:lnTo>
                  <a:pt x="349" y="688"/>
                </a:lnTo>
                <a:lnTo>
                  <a:pt x="366" y="692"/>
                </a:lnTo>
                <a:lnTo>
                  <a:pt x="382" y="695"/>
                </a:lnTo>
                <a:lnTo>
                  <a:pt x="399" y="695"/>
                </a:lnTo>
                <a:lnTo>
                  <a:pt x="416" y="695"/>
                </a:lnTo>
                <a:lnTo>
                  <a:pt x="432" y="692"/>
                </a:lnTo>
                <a:lnTo>
                  <a:pt x="448" y="688"/>
                </a:lnTo>
                <a:lnTo>
                  <a:pt x="464" y="682"/>
                </a:lnTo>
                <a:lnTo>
                  <a:pt x="478" y="675"/>
                </a:lnTo>
                <a:lnTo>
                  <a:pt x="492" y="666"/>
                </a:lnTo>
                <a:lnTo>
                  <a:pt x="505" y="655"/>
                </a:lnTo>
                <a:lnTo>
                  <a:pt x="517" y="642"/>
                </a:lnTo>
                <a:lnTo>
                  <a:pt x="529" y="626"/>
                </a:lnTo>
                <a:lnTo>
                  <a:pt x="539" y="608"/>
                </a:lnTo>
                <a:lnTo>
                  <a:pt x="548" y="590"/>
                </a:lnTo>
                <a:lnTo>
                  <a:pt x="555" y="569"/>
                </a:lnTo>
                <a:lnTo>
                  <a:pt x="560" y="547"/>
                </a:lnTo>
                <a:lnTo>
                  <a:pt x="564" y="523"/>
                </a:lnTo>
                <a:lnTo>
                  <a:pt x="566" y="498"/>
                </a:lnTo>
                <a:lnTo>
                  <a:pt x="568" y="470"/>
                </a:lnTo>
                <a:lnTo>
                  <a:pt x="566" y="440"/>
                </a:lnTo>
                <a:lnTo>
                  <a:pt x="564" y="413"/>
                </a:lnTo>
                <a:lnTo>
                  <a:pt x="560" y="388"/>
                </a:lnTo>
                <a:lnTo>
                  <a:pt x="553" y="366"/>
                </a:lnTo>
                <a:lnTo>
                  <a:pt x="545" y="346"/>
                </a:lnTo>
                <a:lnTo>
                  <a:pt x="536" y="327"/>
                </a:lnTo>
                <a:lnTo>
                  <a:pt x="527" y="310"/>
                </a:lnTo>
                <a:lnTo>
                  <a:pt x="516" y="296"/>
                </a:lnTo>
                <a:close/>
                <a:moveTo>
                  <a:pt x="0" y="0"/>
                </a:moveTo>
                <a:lnTo>
                  <a:pt x="0" y="1008"/>
                </a:lnTo>
                <a:lnTo>
                  <a:pt x="800" y="1008"/>
                </a:lnTo>
                <a:lnTo>
                  <a:pt x="800" y="0"/>
                </a:lnTo>
                <a:lnTo>
                  <a:pt x="0" y="0"/>
                </a:lnTo>
                <a:close/>
                <a:moveTo>
                  <a:pt x="561" y="866"/>
                </a:moveTo>
                <a:lnTo>
                  <a:pt x="561" y="866"/>
                </a:lnTo>
                <a:lnTo>
                  <a:pt x="566" y="872"/>
                </a:lnTo>
                <a:lnTo>
                  <a:pt x="574" y="876"/>
                </a:lnTo>
                <a:lnTo>
                  <a:pt x="582" y="878"/>
                </a:lnTo>
                <a:lnTo>
                  <a:pt x="591" y="881"/>
                </a:lnTo>
                <a:lnTo>
                  <a:pt x="601" y="883"/>
                </a:lnTo>
                <a:lnTo>
                  <a:pt x="613" y="885"/>
                </a:lnTo>
                <a:lnTo>
                  <a:pt x="638" y="886"/>
                </a:lnTo>
                <a:lnTo>
                  <a:pt x="658" y="885"/>
                </a:lnTo>
                <a:lnTo>
                  <a:pt x="682" y="879"/>
                </a:lnTo>
                <a:lnTo>
                  <a:pt x="704" y="874"/>
                </a:lnTo>
                <a:lnTo>
                  <a:pt x="718" y="868"/>
                </a:lnTo>
                <a:lnTo>
                  <a:pt x="735" y="868"/>
                </a:lnTo>
                <a:lnTo>
                  <a:pt x="735" y="989"/>
                </a:lnTo>
                <a:lnTo>
                  <a:pt x="708" y="994"/>
                </a:lnTo>
                <a:lnTo>
                  <a:pt x="679" y="999"/>
                </a:lnTo>
                <a:lnTo>
                  <a:pt x="662" y="1000"/>
                </a:lnTo>
                <a:lnTo>
                  <a:pt x="642" y="1002"/>
                </a:lnTo>
                <a:lnTo>
                  <a:pt x="588" y="1003"/>
                </a:lnTo>
                <a:lnTo>
                  <a:pt x="562" y="1003"/>
                </a:lnTo>
                <a:lnTo>
                  <a:pt x="538" y="1000"/>
                </a:lnTo>
                <a:lnTo>
                  <a:pt x="514" y="995"/>
                </a:lnTo>
                <a:lnTo>
                  <a:pt x="494" y="990"/>
                </a:lnTo>
                <a:lnTo>
                  <a:pt x="474" y="982"/>
                </a:lnTo>
                <a:lnTo>
                  <a:pt x="457" y="973"/>
                </a:lnTo>
                <a:lnTo>
                  <a:pt x="440" y="964"/>
                </a:lnTo>
                <a:lnTo>
                  <a:pt x="426" y="952"/>
                </a:lnTo>
                <a:lnTo>
                  <a:pt x="414" y="939"/>
                </a:lnTo>
                <a:lnTo>
                  <a:pt x="404" y="925"/>
                </a:lnTo>
                <a:lnTo>
                  <a:pt x="395" y="911"/>
                </a:lnTo>
                <a:lnTo>
                  <a:pt x="387" y="895"/>
                </a:lnTo>
                <a:lnTo>
                  <a:pt x="381" y="878"/>
                </a:lnTo>
                <a:lnTo>
                  <a:pt x="377" y="860"/>
                </a:lnTo>
                <a:lnTo>
                  <a:pt x="373" y="840"/>
                </a:lnTo>
                <a:lnTo>
                  <a:pt x="371" y="821"/>
                </a:lnTo>
                <a:lnTo>
                  <a:pt x="334" y="818"/>
                </a:lnTo>
                <a:lnTo>
                  <a:pt x="299" y="812"/>
                </a:lnTo>
                <a:lnTo>
                  <a:pt x="266" y="803"/>
                </a:lnTo>
                <a:lnTo>
                  <a:pt x="251" y="798"/>
                </a:lnTo>
                <a:lnTo>
                  <a:pt x="235" y="791"/>
                </a:lnTo>
                <a:lnTo>
                  <a:pt x="221" y="785"/>
                </a:lnTo>
                <a:lnTo>
                  <a:pt x="206" y="778"/>
                </a:lnTo>
                <a:lnTo>
                  <a:pt x="194" y="769"/>
                </a:lnTo>
                <a:lnTo>
                  <a:pt x="181" y="761"/>
                </a:lnTo>
                <a:lnTo>
                  <a:pt x="168" y="751"/>
                </a:lnTo>
                <a:lnTo>
                  <a:pt x="156" y="742"/>
                </a:lnTo>
                <a:lnTo>
                  <a:pt x="144" y="731"/>
                </a:lnTo>
                <a:lnTo>
                  <a:pt x="132" y="720"/>
                </a:lnTo>
                <a:lnTo>
                  <a:pt x="123" y="708"/>
                </a:lnTo>
                <a:lnTo>
                  <a:pt x="113" y="695"/>
                </a:lnTo>
                <a:lnTo>
                  <a:pt x="104" y="682"/>
                </a:lnTo>
                <a:lnTo>
                  <a:pt x="96" y="669"/>
                </a:lnTo>
                <a:lnTo>
                  <a:pt x="88" y="655"/>
                </a:lnTo>
                <a:lnTo>
                  <a:pt x="81" y="640"/>
                </a:lnTo>
                <a:lnTo>
                  <a:pt x="75" y="626"/>
                </a:lnTo>
                <a:lnTo>
                  <a:pt x="69" y="611"/>
                </a:lnTo>
                <a:lnTo>
                  <a:pt x="60" y="578"/>
                </a:lnTo>
                <a:lnTo>
                  <a:pt x="53" y="544"/>
                </a:lnTo>
                <a:lnTo>
                  <a:pt x="49" y="508"/>
                </a:lnTo>
                <a:lnTo>
                  <a:pt x="48" y="470"/>
                </a:lnTo>
                <a:lnTo>
                  <a:pt x="49" y="430"/>
                </a:lnTo>
                <a:lnTo>
                  <a:pt x="51" y="410"/>
                </a:lnTo>
                <a:lnTo>
                  <a:pt x="53" y="392"/>
                </a:lnTo>
                <a:lnTo>
                  <a:pt x="57" y="374"/>
                </a:lnTo>
                <a:lnTo>
                  <a:pt x="61" y="357"/>
                </a:lnTo>
                <a:lnTo>
                  <a:pt x="66" y="340"/>
                </a:lnTo>
                <a:lnTo>
                  <a:pt x="71" y="323"/>
                </a:lnTo>
                <a:lnTo>
                  <a:pt x="78" y="308"/>
                </a:lnTo>
                <a:lnTo>
                  <a:pt x="84" y="292"/>
                </a:lnTo>
                <a:lnTo>
                  <a:pt x="92" y="277"/>
                </a:lnTo>
                <a:lnTo>
                  <a:pt x="100" y="262"/>
                </a:lnTo>
                <a:lnTo>
                  <a:pt x="109" y="249"/>
                </a:lnTo>
                <a:lnTo>
                  <a:pt x="119" y="236"/>
                </a:lnTo>
                <a:lnTo>
                  <a:pt x="130" y="223"/>
                </a:lnTo>
                <a:lnTo>
                  <a:pt x="142" y="210"/>
                </a:lnTo>
                <a:lnTo>
                  <a:pt x="153" y="200"/>
                </a:lnTo>
                <a:lnTo>
                  <a:pt x="165" y="188"/>
                </a:lnTo>
                <a:lnTo>
                  <a:pt x="178" y="179"/>
                </a:lnTo>
                <a:lnTo>
                  <a:pt x="192" y="169"/>
                </a:lnTo>
                <a:lnTo>
                  <a:pt x="206" y="161"/>
                </a:lnTo>
                <a:lnTo>
                  <a:pt x="221" y="153"/>
                </a:lnTo>
                <a:lnTo>
                  <a:pt x="236" y="145"/>
                </a:lnTo>
                <a:lnTo>
                  <a:pt x="252" y="140"/>
                </a:lnTo>
                <a:lnTo>
                  <a:pt x="269" y="134"/>
                </a:lnTo>
                <a:lnTo>
                  <a:pt x="286" y="130"/>
                </a:lnTo>
                <a:lnTo>
                  <a:pt x="303" y="125"/>
                </a:lnTo>
                <a:lnTo>
                  <a:pt x="321" y="122"/>
                </a:lnTo>
                <a:lnTo>
                  <a:pt x="339" y="120"/>
                </a:lnTo>
                <a:lnTo>
                  <a:pt x="358" y="117"/>
                </a:lnTo>
                <a:lnTo>
                  <a:pt x="399" y="116"/>
                </a:lnTo>
                <a:lnTo>
                  <a:pt x="438" y="117"/>
                </a:lnTo>
                <a:lnTo>
                  <a:pt x="457" y="120"/>
                </a:lnTo>
                <a:lnTo>
                  <a:pt x="475" y="122"/>
                </a:lnTo>
                <a:lnTo>
                  <a:pt x="494" y="125"/>
                </a:lnTo>
                <a:lnTo>
                  <a:pt x="512" y="130"/>
                </a:lnTo>
                <a:lnTo>
                  <a:pt x="529" y="134"/>
                </a:lnTo>
                <a:lnTo>
                  <a:pt x="544" y="140"/>
                </a:lnTo>
                <a:lnTo>
                  <a:pt x="560" y="145"/>
                </a:lnTo>
                <a:lnTo>
                  <a:pt x="575" y="153"/>
                </a:lnTo>
                <a:lnTo>
                  <a:pt x="590" y="161"/>
                </a:lnTo>
                <a:lnTo>
                  <a:pt x="604" y="169"/>
                </a:lnTo>
                <a:lnTo>
                  <a:pt x="618" y="179"/>
                </a:lnTo>
                <a:lnTo>
                  <a:pt x="631" y="188"/>
                </a:lnTo>
                <a:lnTo>
                  <a:pt x="644" y="200"/>
                </a:lnTo>
                <a:lnTo>
                  <a:pt x="656" y="210"/>
                </a:lnTo>
                <a:lnTo>
                  <a:pt x="666" y="223"/>
                </a:lnTo>
                <a:lnTo>
                  <a:pt x="678" y="236"/>
                </a:lnTo>
                <a:lnTo>
                  <a:pt x="687" y="249"/>
                </a:lnTo>
                <a:lnTo>
                  <a:pt x="696" y="262"/>
                </a:lnTo>
                <a:lnTo>
                  <a:pt x="705" y="277"/>
                </a:lnTo>
                <a:lnTo>
                  <a:pt x="713" y="292"/>
                </a:lnTo>
                <a:lnTo>
                  <a:pt x="719" y="308"/>
                </a:lnTo>
                <a:lnTo>
                  <a:pt x="726" y="323"/>
                </a:lnTo>
                <a:lnTo>
                  <a:pt x="731" y="340"/>
                </a:lnTo>
                <a:lnTo>
                  <a:pt x="736" y="357"/>
                </a:lnTo>
                <a:lnTo>
                  <a:pt x="740" y="374"/>
                </a:lnTo>
                <a:lnTo>
                  <a:pt x="743" y="392"/>
                </a:lnTo>
                <a:lnTo>
                  <a:pt x="745" y="410"/>
                </a:lnTo>
                <a:lnTo>
                  <a:pt x="748" y="430"/>
                </a:lnTo>
                <a:lnTo>
                  <a:pt x="749" y="470"/>
                </a:lnTo>
                <a:lnTo>
                  <a:pt x="748" y="500"/>
                </a:lnTo>
                <a:lnTo>
                  <a:pt x="745" y="529"/>
                </a:lnTo>
                <a:lnTo>
                  <a:pt x="742" y="556"/>
                </a:lnTo>
                <a:lnTo>
                  <a:pt x="735" y="582"/>
                </a:lnTo>
                <a:lnTo>
                  <a:pt x="727" y="608"/>
                </a:lnTo>
                <a:lnTo>
                  <a:pt x="718" y="633"/>
                </a:lnTo>
                <a:lnTo>
                  <a:pt x="708" y="656"/>
                </a:lnTo>
                <a:lnTo>
                  <a:pt x="695" y="678"/>
                </a:lnTo>
                <a:lnTo>
                  <a:pt x="679" y="700"/>
                </a:lnTo>
                <a:lnTo>
                  <a:pt x="664" y="720"/>
                </a:lnTo>
                <a:lnTo>
                  <a:pt x="647" y="737"/>
                </a:lnTo>
                <a:lnTo>
                  <a:pt x="627" y="753"/>
                </a:lnTo>
                <a:lnTo>
                  <a:pt x="606" y="768"/>
                </a:lnTo>
                <a:lnTo>
                  <a:pt x="584" y="781"/>
                </a:lnTo>
                <a:lnTo>
                  <a:pt x="561" y="791"/>
                </a:lnTo>
                <a:lnTo>
                  <a:pt x="536" y="801"/>
                </a:lnTo>
                <a:lnTo>
                  <a:pt x="539" y="822"/>
                </a:lnTo>
                <a:lnTo>
                  <a:pt x="540" y="831"/>
                </a:lnTo>
                <a:lnTo>
                  <a:pt x="543" y="840"/>
                </a:lnTo>
                <a:lnTo>
                  <a:pt x="547" y="848"/>
                </a:lnTo>
                <a:lnTo>
                  <a:pt x="551" y="855"/>
                </a:lnTo>
                <a:lnTo>
                  <a:pt x="556" y="861"/>
                </a:lnTo>
                <a:lnTo>
                  <a:pt x="561" y="866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39" name="Freeform 83"/>
          <p:cNvSpPr>
            <a:spLocks noEditPoints="1"/>
          </p:cNvSpPr>
          <p:nvPr/>
        </p:nvSpPr>
        <p:spPr bwMode="auto">
          <a:xfrm>
            <a:off x="5534025" y="3503613"/>
            <a:ext cx="1187450" cy="1600200"/>
          </a:xfrm>
          <a:custGeom>
            <a:avLst/>
            <a:gdLst>
              <a:gd name="T0" fmla="*/ 1063505938 w 748"/>
              <a:gd name="T1" fmla="*/ 667842200 h 1008"/>
              <a:gd name="T2" fmla="*/ 1018143125 w 748"/>
              <a:gd name="T3" fmla="*/ 655240625 h 1008"/>
              <a:gd name="T4" fmla="*/ 962699688 w 748"/>
              <a:gd name="T5" fmla="*/ 647680950 h 1008"/>
              <a:gd name="T6" fmla="*/ 897175625 w 748"/>
              <a:gd name="T7" fmla="*/ 645160000 h 1008"/>
              <a:gd name="T8" fmla="*/ 665321250 w 748"/>
              <a:gd name="T9" fmla="*/ 642640638 h 1008"/>
              <a:gd name="T10" fmla="*/ 798890325 w 748"/>
              <a:gd name="T11" fmla="*/ 1098788125 h 1008"/>
              <a:gd name="T12" fmla="*/ 894656263 w 748"/>
              <a:gd name="T13" fmla="*/ 1098788125 h 1008"/>
              <a:gd name="T14" fmla="*/ 975301263 w 748"/>
              <a:gd name="T15" fmla="*/ 1091228450 h 1008"/>
              <a:gd name="T16" fmla="*/ 1040825325 w 748"/>
              <a:gd name="T17" fmla="*/ 1073586563 h 1008"/>
              <a:gd name="T18" fmla="*/ 1093747813 w 748"/>
              <a:gd name="T19" fmla="*/ 1043344688 h 1008"/>
              <a:gd name="T20" fmla="*/ 1116430013 w 748"/>
              <a:gd name="T21" fmla="*/ 1025704388 h 1008"/>
              <a:gd name="T22" fmla="*/ 1149191250 w 748"/>
              <a:gd name="T23" fmla="*/ 985381888 h 1008"/>
              <a:gd name="T24" fmla="*/ 1159271875 w 748"/>
              <a:gd name="T25" fmla="*/ 965220638 h 1008"/>
              <a:gd name="T26" fmla="*/ 1174392813 w 748"/>
              <a:gd name="T27" fmla="*/ 917336875 h 1008"/>
              <a:gd name="T28" fmla="*/ 1181954075 w 748"/>
              <a:gd name="T29" fmla="*/ 851812813 h 1008"/>
              <a:gd name="T30" fmla="*/ 1179433125 w 748"/>
              <a:gd name="T31" fmla="*/ 819051575 h 1008"/>
              <a:gd name="T32" fmla="*/ 1164312188 w 748"/>
              <a:gd name="T33" fmla="*/ 766127500 h 1008"/>
              <a:gd name="T34" fmla="*/ 1154231563 w 748"/>
              <a:gd name="T35" fmla="*/ 740925938 h 1008"/>
              <a:gd name="T36" fmla="*/ 1118949375 w 748"/>
              <a:gd name="T37" fmla="*/ 700603438 h 1008"/>
              <a:gd name="T38" fmla="*/ 1063505938 w 748"/>
              <a:gd name="T39" fmla="*/ 667842200 h 1008"/>
              <a:gd name="T40" fmla="*/ 0 w 748"/>
              <a:gd name="T41" fmla="*/ 0 h 1008"/>
              <a:gd name="T42" fmla="*/ 1885076875 w 748"/>
              <a:gd name="T43" fmla="*/ 2147483646 h 1008"/>
              <a:gd name="T44" fmla="*/ 0 w 748"/>
              <a:gd name="T45" fmla="*/ 0 h 1008"/>
              <a:gd name="T46" fmla="*/ 866933750 w 748"/>
              <a:gd name="T47" fmla="*/ 1411287500 h 1008"/>
              <a:gd name="T48" fmla="*/ 665321250 w 748"/>
              <a:gd name="T49" fmla="*/ 2038807200 h 1008"/>
              <a:gd name="T50" fmla="*/ 221773750 w 748"/>
              <a:gd name="T51" fmla="*/ 327620313 h 1008"/>
              <a:gd name="T52" fmla="*/ 962699688 w 748"/>
              <a:gd name="T53" fmla="*/ 327620313 h 1008"/>
              <a:gd name="T54" fmla="*/ 1103828438 w 748"/>
              <a:gd name="T55" fmla="*/ 332660625 h 1008"/>
              <a:gd name="T56" fmla="*/ 1224795938 w 748"/>
              <a:gd name="T57" fmla="*/ 347781563 h 1008"/>
              <a:gd name="T58" fmla="*/ 1275199063 w 748"/>
              <a:gd name="T59" fmla="*/ 357862188 h 1008"/>
              <a:gd name="T60" fmla="*/ 1381045625 w 748"/>
              <a:gd name="T61" fmla="*/ 393144375 h 1008"/>
              <a:gd name="T62" fmla="*/ 1428929388 w 748"/>
              <a:gd name="T63" fmla="*/ 418345938 h 1008"/>
              <a:gd name="T64" fmla="*/ 1514614700 w 748"/>
              <a:gd name="T65" fmla="*/ 488910313 h 1008"/>
              <a:gd name="T66" fmla="*/ 1580138763 w 748"/>
              <a:gd name="T67" fmla="*/ 569555313 h 1008"/>
              <a:gd name="T68" fmla="*/ 1597779063 w 748"/>
              <a:gd name="T69" fmla="*/ 592237513 h 1008"/>
              <a:gd name="T70" fmla="*/ 1617940313 w 748"/>
              <a:gd name="T71" fmla="*/ 645160000 h 1008"/>
              <a:gd name="T72" fmla="*/ 1630541888 w 748"/>
              <a:gd name="T73" fmla="*/ 700603438 h 1008"/>
              <a:gd name="T74" fmla="*/ 1640622513 w 748"/>
              <a:gd name="T75" fmla="*/ 798890325 h 1008"/>
              <a:gd name="T76" fmla="*/ 1635582200 w 748"/>
              <a:gd name="T77" fmla="*/ 844253138 h 1008"/>
              <a:gd name="T78" fmla="*/ 1625501575 w 748"/>
              <a:gd name="T79" fmla="*/ 929938450 h 1008"/>
              <a:gd name="T80" fmla="*/ 1602819375 w 748"/>
              <a:gd name="T81" fmla="*/ 1008062500 h 1008"/>
              <a:gd name="T82" fmla="*/ 1570058138 w 748"/>
              <a:gd name="T83" fmla="*/ 1076107513 h 1008"/>
              <a:gd name="T84" fmla="*/ 1552416250 w 748"/>
              <a:gd name="T85" fmla="*/ 1106349388 h 1008"/>
              <a:gd name="T86" fmla="*/ 1502013125 w 748"/>
              <a:gd name="T87" fmla="*/ 1164312188 h 1008"/>
              <a:gd name="T88" fmla="*/ 1444050325 w 748"/>
              <a:gd name="T89" fmla="*/ 1217236263 h 1008"/>
              <a:gd name="T90" fmla="*/ 1378526263 w 748"/>
              <a:gd name="T91" fmla="*/ 1262599075 h 1008"/>
              <a:gd name="T92" fmla="*/ 1300400625 w 748"/>
              <a:gd name="T93" fmla="*/ 1305440938 h 1008"/>
              <a:gd name="T94" fmla="*/ 1333163450 w 748"/>
              <a:gd name="T95" fmla="*/ 2038807200 h 1008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748" h="1008">
                <a:moveTo>
                  <a:pt x="422" y="265"/>
                </a:moveTo>
                <a:lnTo>
                  <a:pt x="422" y="265"/>
                </a:lnTo>
                <a:lnTo>
                  <a:pt x="413" y="262"/>
                </a:lnTo>
                <a:lnTo>
                  <a:pt x="404" y="260"/>
                </a:lnTo>
                <a:lnTo>
                  <a:pt x="392" y="257"/>
                </a:lnTo>
                <a:lnTo>
                  <a:pt x="382" y="257"/>
                </a:lnTo>
                <a:lnTo>
                  <a:pt x="356" y="256"/>
                </a:lnTo>
                <a:lnTo>
                  <a:pt x="326" y="255"/>
                </a:lnTo>
                <a:lnTo>
                  <a:pt x="264" y="255"/>
                </a:lnTo>
                <a:lnTo>
                  <a:pt x="264" y="436"/>
                </a:lnTo>
                <a:lnTo>
                  <a:pt x="317" y="436"/>
                </a:lnTo>
                <a:lnTo>
                  <a:pt x="355" y="436"/>
                </a:lnTo>
                <a:lnTo>
                  <a:pt x="387" y="433"/>
                </a:lnTo>
                <a:lnTo>
                  <a:pt x="400" y="430"/>
                </a:lnTo>
                <a:lnTo>
                  <a:pt x="413" y="426"/>
                </a:lnTo>
                <a:lnTo>
                  <a:pt x="423" y="421"/>
                </a:lnTo>
                <a:lnTo>
                  <a:pt x="434" y="414"/>
                </a:lnTo>
                <a:lnTo>
                  <a:pt x="443" y="407"/>
                </a:lnTo>
                <a:lnTo>
                  <a:pt x="449" y="399"/>
                </a:lnTo>
                <a:lnTo>
                  <a:pt x="456" y="391"/>
                </a:lnTo>
                <a:lnTo>
                  <a:pt x="460" y="383"/>
                </a:lnTo>
                <a:lnTo>
                  <a:pt x="464" y="374"/>
                </a:lnTo>
                <a:lnTo>
                  <a:pt x="466" y="364"/>
                </a:lnTo>
                <a:lnTo>
                  <a:pt x="468" y="351"/>
                </a:lnTo>
                <a:lnTo>
                  <a:pt x="469" y="338"/>
                </a:lnTo>
                <a:lnTo>
                  <a:pt x="468" y="325"/>
                </a:lnTo>
                <a:lnTo>
                  <a:pt x="466" y="314"/>
                </a:lnTo>
                <a:lnTo>
                  <a:pt x="462" y="304"/>
                </a:lnTo>
                <a:lnTo>
                  <a:pt x="458" y="294"/>
                </a:lnTo>
                <a:lnTo>
                  <a:pt x="452" y="286"/>
                </a:lnTo>
                <a:lnTo>
                  <a:pt x="444" y="278"/>
                </a:lnTo>
                <a:lnTo>
                  <a:pt x="434" y="271"/>
                </a:lnTo>
                <a:lnTo>
                  <a:pt x="422" y="265"/>
                </a:lnTo>
                <a:close/>
                <a:moveTo>
                  <a:pt x="0" y="0"/>
                </a:moveTo>
                <a:lnTo>
                  <a:pt x="0" y="1008"/>
                </a:lnTo>
                <a:lnTo>
                  <a:pt x="748" y="1008"/>
                </a:lnTo>
                <a:lnTo>
                  <a:pt x="748" y="0"/>
                </a:lnTo>
                <a:lnTo>
                  <a:pt x="0" y="0"/>
                </a:lnTo>
                <a:close/>
                <a:moveTo>
                  <a:pt x="529" y="809"/>
                </a:moveTo>
                <a:lnTo>
                  <a:pt x="344" y="560"/>
                </a:lnTo>
                <a:lnTo>
                  <a:pt x="264" y="560"/>
                </a:lnTo>
                <a:lnTo>
                  <a:pt x="264" y="809"/>
                </a:lnTo>
                <a:lnTo>
                  <a:pt x="88" y="809"/>
                </a:lnTo>
                <a:lnTo>
                  <a:pt x="88" y="130"/>
                </a:lnTo>
                <a:lnTo>
                  <a:pt x="382" y="130"/>
                </a:lnTo>
                <a:lnTo>
                  <a:pt x="412" y="131"/>
                </a:lnTo>
                <a:lnTo>
                  <a:pt x="438" y="132"/>
                </a:lnTo>
                <a:lnTo>
                  <a:pt x="462" y="134"/>
                </a:lnTo>
                <a:lnTo>
                  <a:pt x="486" y="138"/>
                </a:lnTo>
                <a:lnTo>
                  <a:pt x="506" y="142"/>
                </a:lnTo>
                <a:lnTo>
                  <a:pt x="527" y="148"/>
                </a:lnTo>
                <a:lnTo>
                  <a:pt x="548" y="156"/>
                </a:lnTo>
                <a:lnTo>
                  <a:pt x="567" y="166"/>
                </a:lnTo>
                <a:lnTo>
                  <a:pt x="586" y="179"/>
                </a:lnTo>
                <a:lnTo>
                  <a:pt x="601" y="194"/>
                </a:lnTo>
                <a:lnTo>
                  <a:pt x="616" y="209"/>
                </a:lnTo>
                <a:lnTo>
                  <a:pt x="627" y="226"/>
                </a:lnTo>
                <a:lnTo>
                  <a:pt x="634" y="235"/>
                </a:lnTo>
                <a:lnTo>
                  <a:pt x="638" y="246"/>
                </a:lnTo>
                <a:lnTo>
                  <a:pt x="642" y="256"/>
                </a:lnTo>
                <a:lnTo>
                  <a:pt x="645" y="266"/>
                </a:lnTo>
                <a:lnTo>
                  <a:pt x="647" y="278"/>
                </a:lnTo>
                <a:lnTo>
                  <a:pt x="649" y="291"/>
                </a:lnTo>
                <a:lnTo>
                  <a:pt x="651" y="317"/>
                </a:lnTo>
                <a:lnTo>
                  <a:pt x="649" y="335"/>
                </a:lnTo>
                <a:lnTo>
                  <a:pt x="648" y="352"/>
                </a:lnTo>
                <a:lnTo>
                  <a:pt x="645" y="369"/>
                </a:lnTo>
                <a:lnTo>
                  <a:pt x="642" y="384"/>
                </a:lnTo>
                <a:lnTo>
                  <a:pt x="636" y="400"/>
                </a:lnTo>
                <a:lnTo>
                  <a:pt x="631" y="414"/>
                </a:lnTo>
                <a:lnTo>
                  <a:pt x="623" y="427"/>
                </a:lnTo>
                <a:lnTo>
                  <a:pt x="616" y="439"/>
                </a:lnTo>
                <a:lnTo>
                  <a:pt x="606" y="451"/>
                </a:lnTo>
                <a:lnTo>
                  <a:pt x="596" y="462"/>
                </a:lnTo>
                <a:lnTo>
                  <a:pt x="586" y="473"/>
                </a:lnTo>
                <a:lnTo>
                  <a:pt x="573" y="483"/>
                </a:lnTo>
                <a:lnTo>
                  <a:pt x="560" y="492"/>
                </a:lnTo>
                <a:lnTo>
                  <a:pt x="547" y="501"/>
                </a:lnTo>
                <a:lnTo>
                  <a:pt x="531" y="510"/>
                </a:lnTo>
                <a:lnTo>
                  <a:pt x="516" y="518"/>
                </a:lnTo>
                <a:lnTo>
                  <a:pt x="743" y="809"/>
                </a:lnTo>
                <a:lnTo>
                  <a:pt x="529" y="809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40" name="Freeform 86"/>
          <p:cNvSpPr>
            <a:spLocks noEditPoints="1"/>
          </p:cNvSpPr>
          <p:nvPr/>
        </p:nvSpPr>
        <p:spPr bwMode="auto">
          <a:xfrm>
            <a:off x="6883400" y="3503613"/>
            <a:ext cx="1062038" cy="1600200"/>
          </a:xfrm>
          <a:custGeom>
            <a:avLst/>
            <a:gdLst>
              <a:gd name="T0" fmla="*/ 1685986119 w 669"/>
              <a:gd name="T1" fmla="*/ 2147483646 h 1008"/>
              <a:gd name="T2" fmla="*/ 1378526912 w 669"/>
              <a:gd name="T3" fmla="*/ 1912799388 h 1008"/>
              <a:gd name="T4" fmla="*/ 1260078718 w 669"/>
              <a:gd name="T5" fmla="*/ 1980842813 h 1008"/>
              <a:gd name="T6" fmla="*/ 1050906445 w 669"/>
              <a:gd name="T7" fmla="*/ 2048887825 h 1008"/>
              <a:gd name="T8" fmla="*/ 796369750 w 669"/>
              <a:gd name="T9" fmla="*/ 2069049075 h 1008"/>
              <a:gd name="T10" fmla="*/ 594757155 w 669"/>
              <a:gd name="T11" fmla="*/ 2058968450 h 1008"/>
              <a:gd name="T12" fmla="*/ 423386449 w 669"/>
              <a:gd name="T13" fmla="*/ 2033766888 h 1008"/>
              <a:gd name="T14" fmla="*/ 196572280 w 669"/>
              <a:gd name="T15" fmla="*/ 1963202513 h 1008"/>
              <a:gd name="T16" fmla="*/ 176411021 w 669"/>
              <a:gd name="T17" fmla="*/ 1524695325 h 1008"/>
              <a:gd name="T18" fmla="*/ 320060788 w 669"/>
              <a:gd name="T19" fmla="*/ 1622980625 h 1008"/>
              <a:gd name="T20" fmla="*/ 481350864 w 669"/>
              <a:gd name="T21" fmla="*/ 1693545000 h 1008"/>
              <a:gd name="T22" fmla="*/ 730845657 w 669"/>
              <a:gd name="T23" fmla="*/ 1748988438 h 1008"/>
              <a:gd name="T24" fmla="*/ 854334165 w 669"/>
              <a:gd name="T25" fmla="*/ 1751509388 h 1008"/>
              <a:gd name="T26" fmla="*/ 975301722 w 669"/>
              <a:gd name="T27" fmla="*/ 1733867500 h 1008"/>
              <a:gd name="T28" fmla="*/ 1048385494 w 669"/>
              <a:gd name="T29" fmla="*/ 1711186888 h 1008"/>
              <a:gd name="T30" fmla="*/ 1106349908 w 669"/>
              <a:gd name="T31" fmla="*/ 1668343438 h 1008"/>
              <a:gd name="T32" fmla="*/ 1129030532 w 669"/>
              <a:gd name="T33" fmla="*/ 1633061250 h 1008"/>
              <a:gd name="T34" fmla="*/ 1139111161 w 669"/>
              <a:gd name="T35" fmla="*/ 1577617813 h 1008"/>
              <a:gd name="T36" fmla="*/ 1113909587 w 669"/>
              <a:gd name="T37" fmla="*/ 1502013125 h 1008"/>
              <a:gd name="T38" fmla="*/ 1063506438 w 669"/>
              <a:gd name="T39" fmla="*/ 1464211575 h 1008"/>
              <a:gd name="T40" fmla="*/ 950100147 w 669"/>
              <a:gd name="T41" fmla="*/ 1416327813 h 1008"/>
              <a:gd name="T42" fmla="*/ 745966601 w 669"/>
              <a:gd name="T43" fmla="*/ 1376005313 h 1008"/>
              <a:gd name="T44" fmla="*/ 544354006 w 669"/>
              <a:gd name="T45" fmla="*/ 1325602188 h 1008"/>
              <a:gd name="T46" fmla="*/ 441028345 w 669"/>
              <a:gd name="T47" fmla="*/ 1285279688 h 1008"/>
              <a:gd name="T48" fmla="*/ 320060788 w 669"/>
              <a:gd name="T49" fmla="*/ 1217236263 h 1008"/>
              <a:gd name="T50" fmla="*/ 231854484 w 669"/>
              <a:gd name="T51" fmla="*/ 1131550950 h 1008"/>
              <a:gd name="T52" fmla="*/ 189012601 w 669"/>
              <a:gd name="T53" fmla="*/ 1071067200 h 1008"/>
              <a:gd name="T54" fmla="*/ 151209446 w 669"/>
              <a:gd name="T55" fmla="*/ 960180325 h 1008"/>
              <a:gd name="T56" fmla="*/ 138609453 w 669"/>
              <a:gd name="T57" fmla="*/ 834172513 h 1008"/>
              <a:gd name="T58" fmla="*/ 151209446 w 669"/>
              <a:gd name="T59" fmla="*/ 720764688 h 1008"/>
              <a:gd name="T60" fmla="*/ 219254491 w 669"/>
              <a:gd name="T61" fmla="*/ 569555313 h 1008"/>
              <a:gd name="T62" fmla="*/ 350302677 w 669"/>
              <a:gd name="T63" fmla="*/ 446068450 h 1008"/>
              <a:gd name="T64" fmla="*/ 468749283 w 669"/>
              <a:gd name="T65" fmla="*/ 375504075 h 1008"/>
              <a:gd name="T66" fmla="*/ 667842514 w 669"/>
              <a:gd name="T67" fmla="*/ 315020325 h 1008"/>
              <a:gd name="T68" fmla="*/ 904737313 w 669"/>
              <a:gd name="T69" fmla="*/ 292338125 h 1008"/>
              <a:gd name="T70" fmla="*/ 1073587068 w 669"/>
              <a:gd name="T71" fmla="*/ 302418750 h 1008"/>
              <a:gd name="T72" fmla="*/ 1237398095 w 669"/>
              <a:gd name="T73" fmla="*/ 325100950 h 1008"/>
              <a:gd name="T74" fmla="*/ 1464212264 w 669"/>
              <a:gd name="T75" fmla="*/ 383063750 h 1008"/>
              <a:gd name="T76" fmla="*/ 1476812258 w 669"/>
              <a:gd name="T77" fmla="*/ 801409688 h 1008"/>
              <a:gd name="T78" fmla="*/ 1360885016 w 669"/>
              <a:gd name="T79" fmla="*/ 725805000 h 1008"/>
              <a:gd name="T80" fmla="*/ 1224796514 w 669"/>
              <a:gd name="T81" fmla="*/ 665321250 h 1008"/>
              <a:gd name="T82" fmla="*/ 995462981 w 669"/>
              <a:gd name="T83" fmla="*/ 609877813 h 1008"/>
              <a:gd name="T84" fmla="*/ 861893843 w 669"/>
              <a:gd name="T85" fmla="*/ 609877813 h 1008"/>
              <a:gd name="T86" fmla="*/ 753527867 w 669"/>
              <a:gd name="T87" fmla="*/ 624998750 h 1008"/>
              <a:gd name="T88" fmla="*/ 680442508 w 669"/>
              <a:gd name="T89" fmla="*/ 650200313 h 1008"/>
              <a:gd name="T90" fmla="*/ 624999044 w 669"/>
              <a:gd name="T91" fmla="*/ 693043763 h 1008"/>
              <a:gd name="T92" fmla="*/ 599797470 w 669"/>
              <a:gd name="T93" fmla="*/ 733366263 h 1008"/>
              <a:gd name="T94" fmla="*/ 592237791 w 669"/>
              <a:gd name="T95" fmla="*/ 776208125 h 1008"/>
              <a:gd name="T96" fmla="*/ 622479681 w 669"/>
              <a:gd name="T97" fmla="*/ 861893438 h 1008"/>
              <a:gd name="T98" fmla="*/ 675402193 w 669"/>
              <a:gd name="T99" fmla="*/ 897175625 h 1008"/>
              <a:gd name="T100" fmla="*/ 841732584 w 669"/>
              <a:gd name="T101" fmla="*/ 945059388 h 1008"/>
              <a:gd name="T102" fmla="*/ 1020664556 w 669"/>
              <a:gd name="T103" fmla="*/ 985381888 h 1008"/>
              <a:gd name="T104" fmla="*/ 1207156206 w 669"/>
              <a:gd name="T105" fmla="*/ 1033264063 h 1008"/>
              <a:gd name="T106" fmla="*/ 1343244707 w 669"/>
              <a:gd name="T107" fmla="*/ 1091228450 h 1008"/>
              <a:gd name="T108" fmla="*/ 1446570369 w 669"/>
              <a:gd name="T109" fmla="*/ 1159271875 h 1008"/>
              <a:gd name="T110" fmla="*/ 1499494468 w 669"/>
              <a:gd name="T111" fmla="*/ 1212195950 h 1008"/>
              <a:gd name="T112" fmla="*/ 1557457296 w 669"/>
              <a:gd name="T113" fmla="*/ 1302921575 h 1008"/>
              <a:gd name="T114" fmla="*/ 1587699185 w 669"/>
              <a:gd name="T115" fmla="*/ 1413808450 h 1008"/>
              <a:gd name="T116" fmla="*/ 1595260451 w 669"/>
              <a:gd name="T117" fmla="*/ 1499493763 h 1008"/>
              <a:gd name="T118" fmla="*/ 1565018562 w 669"/>
              <a:gd name="T119" fmla="*/ 1675904700 h 1008"/>
              <a:gd name="T120" fmla="*/ 1474292894 w 669"/>
              <a:gd name="T121" fmla="*/ 1827114075 h 1008"/>
              <a:gd name="T122" fmla="*/ 1378526912 w 669"/>
              <a:gd name="T123" fmla="*/ 1912799388 h 1008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669" h="1008">
                <a:moveTo>
                  <a:pt x="0" y="0"/>
                </a:moveTo>
                <a:lnTo>
                  <a:pt x="0" y="1008"/>
                </a:lnTo>
                <a:lnTo>
                  <a:pt x="669" y="1008"/>
                </a:lnTo>
                <a:lnTo>
                  <a:pt x="669" y="0"/>
                </a:lnTo>
                <a:lnTo>
                  <a:pt x="0" y="0"/>
                </a:lnTo>
                <a:close/>
                <a:moveTo>
                  <a:pt x="547" y="759"/>
                </a:moveTo>
                <a:lnTo>
                  <a:pt x="547" y="759"/>
                </a:lnTo>
                <a:lnTo>
                  <a:pt x="525" y="773"/>
                </a:lnTo>
                <a:lnTo>
                  <a:pt x="500" y="786"/>
                </a:lnTo>
                <a:lnTo>
                  <a:pt x="474" y="796"/>
                </a:lnTo>
                <a:lnTo>
                  <a:pt x="447" y="805"/>
                </a:lnTo>
                <a:lnTo>
                  <a:pt x="417" y="813"/>
                </a:lnTo>
                <a:lnTo>
                  <a:pt x="385" y="817"/>
                </a:lnTo>
                <a:lnTo>
                  <a:pt x="351" y="821"/>
                </a:lnTo>
                <a:lnTo>
                  <a:pt x="316" y="821"/>
                </a:lnTo>
                <a:lnTo>
                  <a:pt x="274" y="821"/>
                </a:lnTo>
                <a:lnTo>
                  <a:pt x="236" y="817"/>
                </a:lnTo>
                <a:lnTo>
                  <a:pt x="201" y="813"/>
                </a:lnTo>
                <a:lnTo>
                  <a:pt x="168" y="807"/>
                </a:lnTo>
                <a:lnTo>
                  <a:pt x="138" y="799"/>
                </a:lnTo>
                <a:lnTo>
                  <a:pt x="108" y="790"/>
                </a:lnTo>
                <a:lnTo>
                  <a:pt x="78" y="779"/>
                </a:lnTo>
                <a:lnTo>
                  <a:pt x="51" y="769"/>
                </a:lnTo>
                <a:lnTo>
                  <a:pt x="51" y="605"/>
                </a:lnTo>
                <a:lnTo>
                  <a:pt x="70" y="605"/>
                </a:lnTo>
                <a:lnTo>
                  <a:pt x="97" y="626"/>
                </a:lnTo>
                <a:lnTo>
                  <a:pt x="127" y="644"/>
                </a:lnTo>
                <a:lnTo>
                  <a:pt x="158" y="660"/>
                </a:lnTo>
                <a:lnTo>
                  <a:pt x="191" y="672"/>
                </a:lnTo>
                <a:lnTo>
                  <a:pt x="225" y="682"/>
                </a:lnTo>
                <a:lnTo>
                  <a:pt x="257" y="690"/>
                </a:lnTo>
                <a:lnTo>
                  <a:pt x="290" y="694"/>
                </a:lnTo>
                <a:lnTo>
                  <a:pt x="321" y="695"/>
                </a:lnTo>
                <a:lnTo>
                  <a:pt x="339" y="695"/>
                </a:lnTo>
                <a:lnTo>
                  <a:pt x="364" y="692"/>
                </a:lnTo>
                <a:lnTo>
                  <a:pt x="387" y="688"/>
                </a:lnTo>
                <a:lnTo>
                  <a:pt x="405" y="683"/>
                </a:lnTo>
                <a:lnTo>
                  <a:pt x="416" y="679"/>
                </a:lnTo>
                <a:lnTo>
                  <a:pt x="423" y="674"/>
                </a:lnTo>
                <a:lnTo>
                  <a:pt x="431" y="669"/>
                </a:lnTo>
                <a:lnTo>
                  <a:pt x="439" y="662"/>
                </a:lnTo>
                <a:lnTo>
                  <a:pt x="444" y="656"/>
                </a:lnTo>
                <a:lnTo>
                  <a:pt x="448" y="648"/>
                </a:lnTo>
                <a:lnTo>
                  <a:pt x="451" y="638"/>
                </a:lnTo>
                <a:lnTo>
                  <a:pt x="452" y="626"/>
                </a:lnTo>
                <a:lnTo>
                  <a:pt x="451" y="616"/>
                </a:lnTo>
                <a:lnTo>
                  <a:pt x="447" y="605"/>
                </a:lnTo>
                <a:lnTo>
                  <a:pt x="442" y="596"/>
                </a:lnTo>
                <a:lnTo>
                  <a:pt x="433" y="588"/>
                </a:lnTo>
                <a:lnTo>
                  <a:pt x="422" y="581"/>
                </a:lnTo>
                <a:lnTo>
                  <a:pt x="409" y="574"/>
                </a:lnTo>
                <a:lnTo>
                  <a:pt x="395" y="568"/>
                </a:lnTo>
                <a:lnTo>
                  <a:pt x="377" y="562"/>
                </a:lnTo>
                <a:lnTo>
                  <a:pt x="338" y="555"/>
                </a:lnTo>
                <a:lnTo>
                  <a:pt x="296" y="546"/>
                </a:lnTo>
                <a:lnTo>
                  <a:pt x="255" y="536"/>
                </a:lnTo>
                <a:lnTo>
                  <a:pt x="216" y="526"/>
                </a:lnTo>
                <a:lnTo>
                  <a:pt x="195" y="518"/>
                </a:lnTo>
                <a:lnTo>
                  <a:pt x="175" y="510"/>
                </a:lnTo>
                <a:lnTo>
                  <a:pt x="158" y="501"/>
                </a:lnTo>
                <a:lnTo>
                  <a:pt x="142" y="492"/>
                </a:lnTo>
                <a:lnTo>
                  <a:pt x="127" y="483"/>
                </a:lnTo>
                <a:lnTo>
                  <a:pt x="114" y="473"/>
                </a:lnTo>
                <a:lnTo>
                  <a:pt x="103" y="461"/>
                </a:lnTo>
                <a:lnTo>
                  <a:pt x="92" y="449"/>
                </a:lnTo>
                <a:lnTo>
                  <a:pt x="83" y="438"/>
                </a:lnTo>
                <a:lnTo>
                  <a:pt x="75" y="425"/>
                </a:lnTo>
                <a:lnTo>
                  <a:pt x="69" y="410"/>
                </a:lnTo>
                <a:lnTo>
                  <a:pt x="64" y="396"/>
                </a:lnTo>
                <a:lnTo>
                  <a:pt x="60" y="381"/>
                </a:lnTo>
                <a:lnTo>
                  <a:pt x="57" y="365"/>
                </a:lnTo>
                <a:lnTo>
                  <a:pt x="55" y="348"/>
                </a:lnTo>
                <a:lnTo>
                  <a:pt x="55" y="331"/>
                </a:lnTo>
                <a:lnTo>
                  <a:pt x="56" y="308"/>
                </a:lnTo>
                <a:lnTo>
                  <a:pt x="60" y="286"/>
                </a:lnTo>
                <a:lnTo>
                  <a:pt x="66" y="265"/>
                </a:lnTo>
                <a:lnTo>
                  <a:pt x="75" y="246"/>
                </a:lnTo>
                <a:lnTo>
                  <a:pt x="87" y="226"/>
                </a:lnTo>
                <a:lnTo>
                  <a:pt x="103" y="208"/>
                </a:lnTo>
                <a:lnTo>
                  <a:pt x="120" y="192"/>
                </a:lnTo>
                <a:lnTo>
                  <a:pt x="139" y="177"/>
                </a:lnTo>
                <a:lnTo>
                  <a:pt x="161" y="162"/>
                </a:lnTo>
                <a:lnTo>
                  <a:pt x="186" y="149"/>
                </a:lnTo>
                <a:lnTo>
                  <a:pt x="210" y="139"/>
                </a:lnTo>
                <a:lnTo>
                  <a:pt x="236" y="131"/>
                </a:lnTo>
                <a:lnTo>
                  <a:pt x="265" y="125"/>
                </a:lnTo>
                <a:lnTo>
                  <a:pt x="295" y="120"/>
                </a:lnTo>
                <a:lnTo>
                  <a:pt x="326" y="117"/>
                </a:lnTo>
                <a:lnTo>
                  <a:pt x="359" y="116"/>
                </a:lnTo>
                <a:lnTo>
                  <a:pt x="392" y="117"/>
                </a:lnTo>
                <a:lnTo>
                  <a:pt x="426" y="120"/>
                </a:lnTo>
                <a:lnTo>
                  <a:pt x="459" y="123"/>
                </a:lnTo>
                <a:lnTo>
                  <a:pt x="491" y="129"/>
                </a:lnTo>
                <a:lnTo>
                  <a:pt x="524" y="136"/>
                </a:lnTo>
                <a:lnTo>
                  <a:pt x="553" y="144"/>
                </a:lnTo>
                <a:lnTo>
                  <a:pt x="581" y="152"/>
                </a:lnTo>
                <a:lnTo>
                  <a:pt x="605" y="162"/>
                </a:lnTo>
                <a:lnTo>
                  <a:pt x="605" y="318"/>
                </a:lnTo>
                <a:lnTo>
                  <a:pt x="586" y="318"/>
                </a:lnTo>
                <a:lnTo>
                  <a:pt x="565" y="303"/>
                </a:lnTo>
                <a:lnTo>
                  <a:pt x="540" y="288"/>
                </a:lnTo>
                <a:lnTo>
                  <a:pt x="514" y="275"/>
                </a:lnTo>
                <a:lnTo>
                  <a:pt x="486" y="264"/>
                </a:lnTo>
                <a:lnTo>
                  <a:pt x="456" y="253"/>
                </a:lnTo>
                <a:lnTo>
                  <a:pt x="425" y="247"/>
                </a:lnTo>
                <a:lnTo>
                  <a:pt x="395" y="242"/>
                </a:lnTo>
                <a:lnTo>
                  <a:pt x="364" y="240"/>
                </a:lnTo>
                <a:lnTo>
                  <a:pt x="342" y="242"/>
                </a:lnTo>
                <a:lnTo>
                  <a:pt x="320" y="244"/>
                </a:lnTo>
                <a:lnTo>
                  <a:pt x="299" y="248"/>
                </a:lnTo>
                <a:lnTo>
                  <a:pt x="278" y="255"/>
                </a:lnTo>
                <a:lnTo>
                  <a:pt x="270" y="258"/>
                </a:lnTo>
                <a:lnTo>
                  <a:pt x="262" y="264"/>
                </a:lnTo>
                <a:lnTo>
                  <a:pt x="255" y="269"/>
                </a:lnTo>
                <a:lnTo>
                  <a:pt x="248" y="275"/>
                </a:lnTo>
                <a:lnTo>
                  <a:pt x="242" y="283"/>
                </a:lnTo>
                <a:lnTo>
                  <a:pt x="238" y="291"/>
                </a:lnTo>
                <a:lnTo>
                  <a:pt x="235" y="299"/>
                </a:lnTo>
                <a:lnTo>
                  <a:pt x="235" y="308"/>
                </a:lnTo>
                <a:lnTo>
                  <a:pt x="236" y="321"/>
                </a:lnTo>
                <a:lnTo>
                  <a:pt x="240" y="331"/>
                </a:lnTo>
                <a:lnTo>
                  <a:pt x="247" y="342"/>
                </a:lnTo>
                <a:lnTo>
                  <a:pt x="256" y="349"/>
                </a:lnTo>
                <a:lnTo>
                  <a:pt x="268" y="356"/>
                </a:lnTo>
                <a:lnTo>
                  <a:pt x="286" y="364"/>
                </a:lnTo>
                <a:lnTo>
                  <a:pt x="307" y="369"/>
                </a:lnTo>
                <a:lnTo>
                  <a:pt x="334" y="375"/>
                </a:lnTo>
                <a:lnTo>
                  <a:pt x="405" y="391"/>
                </a:lnTo>
                <a:lnTo>
                  <a:pt x="442" y="399"/>
                </a:lnTo>
                <a:lnTo>
                  <a:pt x="479" y="410"/>
                </a:lnTo>
                <a:lnTo>
                  <a:pt x="499" y="417"/>
                </a:lnTo>
                <a:lnTo>
                  <a:pt x="516" y="425"/>
                </a:lnTo>
                <a:lnTo>
                  <a:pt x="533" y="433"/>
                </a:lnTo>
                <a:lnTo>
                  <a:pt x="548" y="442"/>
                </a:lnTo>
                <a:lnTo>
                  <a:pt x="561" y="451"/>
                </a:lnTo>
                <a:lnTo>
                  <a:pt x="574" y="460"/>
                </a:lnTo>
                <a:lnTo>
                  <a:pt x="585" y="470"/>
                </a:lnTo>
                <a:lnTo>
                  <a:pt x="595" y="481"/>
                </a:lnTo>
                <a:lnTo>
                  <a:pt x="604" y="492"/>
                </a:lnTo>
                <a:lnTo>
                  <a:pt x="612" y="504"/>
                </a:lnTo>
                <a:lnTo>
                  <a:pt x="618" y="517"/>
                </a:lnTo>
                <a:lnTo>
                  <a:pt x="624" y="531"/>
                </a:lnTo>
                <a:lnTo>
                  <a:pt x="627" y="546"/>
                </a:lnTo>
                <a:lnTo>
                  <a:pt x="630" y="561"/>
                </a:lnTo>
                <a:lnTo>
                  <a:pt x="631" y="578"/>
                </a:lnTo>
                <a:lnTo>
                  <a:pt x="633" y="595"/>
                </a:lnTo>
                <a:lnTo>
                  <a:pt x="631" y="620"/>
                </a:lnTo>
                <a:lnTo>
                  <a:pt x="627" y="643"/>
                </a:lnTo>
                <a:lnTo>
                  <a:pt x="621" y="665"/>
                </a:lnTo>
                <a:lnTo>
                  <a:pt x="611" y="686"/>
                </a:lnTo>
                <a:lnTo>
                  <a:pt x="599" y="707"/>
                </a:lnTo>
                <a:lnTo>
                  <a:pt x="585" y="725"/>
                </a:lnTo>
                <a:lnTo>
                  <a:pt x="568" y="742"/>
                </a:lnTo>
                <a:lnTo>
                  <a:pt x="547" y="759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41" name="Freeform 89"/>
          <p:cNvSpPr>
            <a:spLocks noEditPoints="1"/>
          </p:cNvSpPr>
          <p:nvPr/>
        </p:nvSpPr>
        <p:spPr bwMode="auto">
          <a:xfrm>
            <a:off x="8107363" y="3502025"/>
            <a:ext cx="1023937" cy="1601788"/>
          </a:xfrm>
          <a:custGeom>
            <a:avLst/>
            <a:gdLst>
              <a:gd name="T0" fmla="*/ 0 w 645"/>
              <a:gd name="T1" fmla="*/ 0 h 1009"/>
              <a:gd name="T2" fmla="*/ 0 w 645"/>
              <a:gd name="T3" fmla="*/ 2147483646 h 1009"/>
              <a:gd name="T4" fmla="*/ 1625499194 w 645"/>
              <a:gd name="T5" fmla="*/ 2147483646 h 1009"/>
              <a:gd name="T6" fmla="*/ 1625499194 w 645"/>
              <a:gd name="T7" fmla="*/ 0 h 1009"/>
              <a:gd name="T8" fmla="*/ 0 w 645"/>
              <a:gd name="T9" fmla="*/ 0 h 1009"/>
              <a:gd name="T10" fmla="*/ 1562496112 w 645"/>
              <a:gd name="T11" fmla="*/ 657761780 h 1009"/>
              <a:gd name="T12" fmla="*/ 1028223248 w 645"/>
              <a:gd name="T13" fmla="*/ 657761780 h 1009"/>
              <a:gd name="T14" fmla="*/ 1028223248 w 645"/>
              <a:gd name="T15" fmla="*/ 2041327200 h 1009"/>
              <a:gd name="T16" fmla="*/ 587195326 w 645"/>
              <a:gd name="T17" fmla="*/ 2041327200 h 1009"/>
              <a:gd name="T18" fmla="*/ 587195326 w 645"/>
              <a:gd name="T19" fmla="*/ 657761780 h 1009"/>
              <a:gd name="T20" fmla="*/ 52922462 w 645"/>
              <a:gd name="T21" fmla="*/ 657761780 h 1009"/>
              <a:gd name="T22" fmla="*/ 52922462 w 645"/>
              <a:gd name="T23" fmla="*/ 327620415 h 1009"/>
              <a:gd name="T24" fmla="*/ 1562496112 w 645"/>
              <a:gd name="T25" fmla="*/ 327620415 h 1009"/>
              <a:gd name="T26" fmla="*/ 1562496112 w 645"/>
              <a:gd name="T27" fmla="*/ 657761780 h 1009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645" h="1009">
                <a:moveTo>
                  <a:pt x="0" y="0"/>
                </a:moveTo>
                <a:lnTo>
                  <a:pt x="0" y="1009"/>
                </a:lnTo>
                <a:lnTo>
                  <a:pt x="645" y="1009"/>
                </a:lnTo>
                <a:lnTo>
                  <a:pt x="645" y="0"/>
                </a:lnTo>
                <a:lnTo>
                  <a:pt x="0" y="0"/>
                </a:lnTo>
                <a:close/>
                <a:moveTo>
                  <a:pt x="620" y="261"/>
                </a:moveTo>
                <a:lnTo>
                  <a:pt x="408" y="261"/>
                </a:lnTo>
                <a:lnTo>
                  <a:pt x="408" y="810"/>
                </a:lnTo>
                <a:lnTo>
                  <a:pt x="233" y="810"/>
                </a:lnTo>
                <a:lnTo>
                  <a:pt x="233" y="261"/>
                </a:lnTo>
                <a:lnTo>
                  <a:pt x="21" y="261"/>
                </a:lnTo>
                <a:lnTo>
                  <a:pt x="21" y="130"/>
                </a:lnTo>
                <a:lnTo>
                  <a:pt x="620" y="130"/>
                </a:lnTo>
                <a:lnTo>
                  <a:pt x="620" y="26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42" name="Freeform 92"/>
          <p:cNvSpPr>
            <a:spLocks noEditPoints="1"/>
          </p:cNvSpPr>
          <p:nvPr/>
        </p:nvSpPr>
        <p:spPr bwMode="auto">
          <a:xfrm>
            <a:off x="419100" y="5254625"/>
            <a:ext cx="1204913" cy="1601788"/>
          </a:xfrm>
          <a:custGeom>
            <a:avLst/>
            <a:gdLst>
              <a:gd name="T0" fmla="*/ 0 w 759"/>
              <a:gd name="T1" fmla="*/ 2147483646 h 1009"/>
              <a:gd name="T2" fmla="*/ 1912800181 w 759"/>
              <a:gd name="T3" fmla="*/ 0 h 1009"/>
              <a:gd name="T4" fmla="*/ 1726308541 w 759"/>
              <a:gd name="T5" fmla="*/ 1421368569 h 1009"/>
              <a:gd name="T6" fmla="*/ 1723787590 w 759"/>
              <a:gd name="T7" fmla="*/ 1502013594 h 1009"/>
              <a:gd name="T8" fmla="*/ 1701106968 w 759"/>
              <a:gd name="T9" fmla="*/ 1638102074 h 1009"/>
              <a:gd name="T10" fmla="*/ 1650703822 w 759"/>
              <a:gd name="T11" fmla="*/ 1764109926 h 1009"/>
              <a:gd name="T12" fmla="*/ 1577618467 w 759"/>
              <a:gd name="T13" fmla="*/ 1864916207 h 1009"/>
              <a:gd name="T14" fmla="*/ 1532255636 w 759"/>
              <a:gd name="T15" fmla="*/ 1910279034 h 1009"/>
              <a:gd name="T16" fmla="*/ 1423889666 w 759"/>
              <a:gd name="T17" fmla="*/ 1983364382 h 1009"/>
              <a:gd name="T18" fmla="*/ 1290320535 w 759"/>
              <a:gd name="T19" fmla="*/ 2033767522 h 1009"/>
              <a:gd name="T20" fmla="*/ 1136591734 w 759"/>
              <a:gd name="T21" fmla="*/ 2066528770 h 1009"/>
              <a:gd name="T22" fmla="*/ 960180723 w 759"/>
              <a:gd name="T23" fmla="*/ 2076609398 h 1009"/>
              <a:gd name="T24" fmla="*/ 866934110 w 759"/>
              <a:gd name="T25" fmla="*/ 2076609398 h 1009"/>
              <a:gd name="T26" fmla="*/ 703124679 w 759"/>
              <a:gd name="T27" fmla="*/ 2053928779 h 1009"/>
              <a:gd name="T28" fmla="*/ 559474920 w 759"/>
              <a:gd name="T29" fmla="*/ 2011085315 h 1009"/>
              <a:gd name="T30" fmla="*/ 441028321 w 759"/>
              <a:gd name="T31" fmla="*/ 1950601546 h 1009"/>
              <a:gd name="T32" fmla="*/ 390625175 w 759"/>
              <a:gd name="T33" fmla="*/ 1910279034 h 1009"/>
              <a:gd name="T34" fmla="*/ 304939827 w 759"/>
              <a:gd name="T35" fmla="*/ 1814513066 h 1009"/>
              <a:gd name="T36" fmla="*/ 244456051 w 759"/>
              <a:gd name="T37" fmla="*/ 1703626157 h 1009"/>
              <a:gd name="T38" fmla="*/ 209173849 w 759"/>
              <a:gd name="T39" fmla="*/ 1572577991 h 1009"/>
              <a:gd name="T40" fmla="*/ 196572269 w 759"/>
              <a:gd name="T41" fmla="*/ 1421368569 h 1009"/>
              <a:gd name="T42" fmla="*/ 637600590 w 759"/>
              <a:gd name="T43" fmla="*/ 327620415 h 1009"/>
              <a:gd name="T44" fmla="*/ 637600590 w 759"/>
              <a:gd name="T45" fmla="*/ 1398687949 h 1009"/>
              <a:gd name="T46" fmla="*/ 642640904 w 759"/>
              <a:gd name="T47" fmla="*/ 1484373288 h 1009"/>
              <a:gd name="T48" fmla="*/ 657761848 w 759"/>
              <a:gd name="T49" fmla="*/ 1557457049 h 1009"/>
              <a:gd name="T50" fmla="*/ 680442470 w 759"/>
              <a:gd name="T51" fmla="*/ 1615421454 h 1009"/>
              <a:gd name="T52" fmla="*/ 713205308 w 759"/>
              <a:gd name="T53" fmla="*/ 1668343958 h 1009"/>
              <a:gd name="T54" fmla="*/ 733366567 w 759"/>
              <a:gd name="T55" fmla="*/ 1688505215 h 1009"/>
              <a:gd name="T56" fmla="*/ 783769713 w 759"/>
              <a:gd name="T57" fmla="*/ 1721268050 h 1009"/>
              <a:gd name="T58" fmla="*/ 844253488 w 759"/>
              <a:gd name="T59" fmla="*/ 1743948669 h 1009"/>
              <a:gd name="T60" fmla="*/ 919858207 w 759"/>
              <a:gd name="T61" fmla="*/ 1754029298 h 1009"/>
              <a:gd name="T62" fmla="*/ 960180723 w 759"/>
              <a:gd name="T63" fmla="*/ 1754029298 h 1009"/>
              <a:gd name="T64" fmla="*/ 1038304806 w 759"/>
              <a:gd name="T65" fmla="*/ 1748988983 h 1009"/>
              <a:gd name="T66" fmla="*/ 1106349847 w 759"/>
              <a:gd name="T67" fmla="*/ 1733868041 h 1009"/>
              <a:gd name="T68" fmla="*/ 1161793307 w 759"/>
              <a:gd name="T69" fmla="*/ 1706147108 h 1009"/>
              <a:gd name="T70" fmla="*/ 1204635187 w 759"/>
              <a:gd name="T71" fmla="*/ 1670864909 h 1009"/>
              <a:gd name="T72" fmla="*/ 1224796446 w 759"/>
              <a:gd name="T73" fmla="*/ 1648182702 h 1009"/>
              <a:gd name="T74" fmla="*/ 1255038333 w 759"/>
              <a:gd name="T75" fmla="*/ 1592739247 h 1009"/>
              <a:gd name="T76" fmla="*/ 1275199592 w 759"/>
              <a:gd name="T77" fmla="*/ 1524695801 h 1009"/>
              <a:gd name="T78" fmla="*/ 1280239906 w 759"/>
              <a:gd name="T79" fmla="*/ 1444050776 h 1009"/>
              <a:gd name="T80" fmla="*/ 1282760857 w 759"/>
              <a:gd name="T81" fmla="*/ 327620415 h 1009"/>
              <a:gd name="T82" fmla="*/ 1726308541 w 759"/>
              <a:gd name="T83" fmla="*/ 1421368569 h 1009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759" h="1009">
                <a:moveTo>
                  <a:pt x="0" y="0"/>
                </a:moveTo>
                <a:lnTo>
                  <a:pt x="0" y="1009"/>
                </a:lnTo>
                <a:lnTo>
                  <a:pt x="759" y="1009"/>
                </a:lnTo>
                <a:lnTo>
                  <a:pt x="759" y="0"/>
                </a:lnTo>
                <a:lnTo>
                  <a:pt x="0" y="0"/>
                </a:lnTo>
                <a:close/>
                <a:moveTo>
                  <a:pt x="685" y="564"/>
                </a:moveTo>
                <a:lnTo>
                  <a:pt x="685" y="564"/>
                </a:lnTo>
                <a:lnTo>
                  <a:pt x="684" y="596"/>
                </a:lnTo>
                <a:lnTo>
                  <a:pt x="680" y="624"/>
                </a:lnTo>
                <a:lnTo>
                  <a:pt x="675" y="650"/>
                </a:lnTo>
                <a:lnTo>
                  <a:pt x="665" y="676"/>
                </a:lnTo>
                <a:lnTo>
                  <a:pt x="655" y="700"/>
                </a:lnTo>
                <a:lnTo>
                  <a:pt x="642" y="720"/>
                </a:lnTo>
                <a:lnTo>
                  <a:pt x="626" y="740"/>
                </a:lnTo>
                <a:lnTo>
                  <a:pt x="608" y="758"/>
                </a:lnTo>
                <a:lnTo>
                  <a:pt x="587" y="774"/>
                </a:lnTo>
                <a:lnTo>
                  <a:pt x="565" y="787"/>
                </a:lnTo>
                <a:lnTo>
                  <a:pt x="539" y="798"/>
                </a:lnTo>
                <a:lnTo>
                  <a:pt x="512" y="807"/>
                </a:lnTo>
                <a:lnTo>
                  <a:pt x="483" y="815"/>
                </a:lnTo>
                <a:lnTo>
                  <a:pt x="451" y="820"/>
                </a:lnTo>
                <a:lnTo>
                  <a:pt x="417" y="824"/>
                </a:lnTo>
                <a:lnTo>
                  <a:pt x="381" y="824"/>
                </a:lnTo>
                <a:lnTo>
                  <a:pt x="344" y="824"/>
                </a:lnTo>
                <a:lnTo>
                  <a:pt x="311" y="820"/>
                </a:lnTo>
                <a:lnTo>
                  <a:pt x="279" y="815"/>
                </a:lnTo>
                <a:lnTo>
                  <a:pt x="250" y="807"/>
                </a:lnTo>
                <a:lnTo>
                  <a:pt x="222" y="798"/>
                </a:lnTo>
                <a:lnTo>
                  <a:pt x="198" y="787"/>
                </a:lnTo>
                <a:lnTo>
                  <a:pt x="175" y="774"/>
                </a:lnTo>
                <a:lnTo>
                  <a:pt x="155" y="758"/>
                </a:lnTo>
                <a:lnTo>
                  <a:pt x="136" y="740"/>
                </a:lnTo>
                <a:lnTo>
                  <a:pt x="121" y="720"/>
                </a:lnTo>
                <a:lnTo>
                  <a:pt x="108" y="700"/>
                </a:lnTo>
                <a:lnTo>
                  <a:pt x="97" y="676"/>
                </a:lnTo>
                <a:lnTo>
                  <a:pt x="88" y="651"/>
                </a:lnTo>
                <a:lnTo>
                  <a:pt x="83" y="624"/>
                </a:lnTo>
                <a:lnTo>
                  <a:pt x="79" y="596"/>
                </a:lnTo>
                <a:lnTo>
                  <a:pt x="78" y="564"/>
                </a:lnTo>
                <a:lnTo>
                  <a:pt x="78" y="130"/>
                </a:lnTo>
                <a:lnTo>
                  <a:pt x="253" y="130"/>
                </a:lnTo>
                <a:lnTo>
                  <a:pt x="253" y="555"/>
                </a:lnTo>
                <a:lnTo>
                  <a:pt x="253" y="572"/>
                </a:lnTo>
                <a:lnTo>
                  <a:pt x="255" y="589"/>
                </a:lnTo>
                <a:lnTo>
                  <a:pt x="257" y="603"/>
                </a:lnTo>
                <a:lnTo>
                  <a:pt x="261" y="618"/>
                </a:lnTo>
                <a:lnTo>
                  <a:pt x="265" y="631"/>
                </a:lnTo>
                <a:lnTo>
                  <a:pt x="270" y="641"/>
                </a:lnTo>
                <a:lnTo>
                  <a:pt x="277" y="651"/>
                </a:lnTo>
                <a:lnTo>
                  <a:pt x="283" y="662"/>
                </a:lnTo>
                <a:lnTo>
                  <a:pt x="291" y="670"/>
                </a:lnTo>
                <a:lnTo>
                  <a:pt x="300" y="676"/>
                </a:lnTo>
                <a:lnTo>
                  <a:pt x="311" y="683"/>
                </a:lnTo>
                <a:lnTo>
                  <a:pt x="322" y="688"/>
                </a:lnTo>
                <a:lnTo>
                  <a:pt x="335" y="692"/>
                </a:lnTo>
                <a:lnTo>
                  <a:pt x="350" y="694"/>
                </a:lnTo>
                <a:lnTo>
                  <a:pt x="365" y="696"/>
                </a:lnTo>
                <a:lnTo>
                  <a:pt x="381" y="696"/>
                </a:lnTo>
                <a:lnTo>
                  <a:pt x="398" y="696"/>
                </a:lnTo>
                <a:lnTo>
                  <a:pt x="412" y="694"/>
                </a:lnTo>
                <a:lnTo>
                  <a:pt x="426" y="692"/>
                </a:lnTo>
                <a:lnTo>
                  <a:pt x="439" y="688"/>
                </a:lnTo>
                <a:lnTo>
                  <a:pt x="451" y="683"/>
                </a:lnTo>
                <a:lnTo>
                  <a:pt x="461" y="677"/>
                </a:lnTo>
                <a:lnTo>
                  <a:pt x="470" y="671"/>
                </a:lnTo>
                <a:lnTo>
                  <a:pt x="478" y="663"/>
                </a:lnTo>
                <a:lnTo>
                  <a:pt x="486" y="654"/>
                </a:lnTo>
                <a:lnTo>
                  <a:pt x="493" y="644"/>
                </a:lnTo>
                <a:lnTo>
                  <a:pt x="498" y="632"/>
                </a:lnTo>
                <a:lnTo>
                  <a:pt x="502" y="619"/>
                </a:lnTo>
                <a:lnTo>
                  <a:pt x="506" y="605"/>
                </a:lnTo>
                <a:lnTo>
                  <a:pt x="507" y="590"/>
                </a:lnTo>
                <a:lnTo>
                  <a:pt x="508" y="573"/>
                </a:lnTo>
                <a:lnTo>
                  <a:pt x="509" y="555"/>
                </a:lnTo>
                <a:lnTo>
                  <a:pt x="509" y="130"/>
                </a:lnTo>
                <a:lnTo>
                  <a:pt x="685" y="130"/>
                </a:lnTo>
                <a:lnTo>
                  <a:pt x="685" y="564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43" name="Freeform 95"/>
          <p:cNvSpPr>
            <a:spLocks noEditPoints="1"/>
          </p:cNvSpPr>
          <p:nvPr/>
        </p:nvSpPr>
        <p:spPr bwMode="auto">
          <a:xfrm>
            <a:off x="1793875" y="5254625"/>
            <a:ext cx="1128713" cy="1601788"/>
          </a:xfrm>
          <a:custGeom>
            <a:avLst/>
            <a:gdLst>
              <a:gd name="T0" fmla="*/ 0 w 711"/>
              <a:gd name="T1" fmla="*/ 0 h 1009"/>
              <a:gd name="T2" fmla="*/ 0 w 711"/>
              <a:gd name="T3" fmla="*/ 2147483646 h 1009"/>
              <a:gd name="T4" fmla="*/ 1791832681 w 711"/>
              <a:gd name="T5" fmla="*/ 2147483646 h 1009"/>
              <a:gd name="T6" fmla="*/ 1791832681 w 711"/>
              <a:gd name="T7" fmla="*/ 0 h 1009"/>
              <a:gd name="T8" fmla="*/ 0 w 711"/>
              <a:gd name="T9" fmla="*/ 0 h 1009"/>
              <a:gd name="T10" fmla="*/ 1154232074 w 711"/>
              <a:gd name="T11" fmla="*/ 2041327200 h 1009"/>
              <a:gd name="T12" fmla="*/ 655240915 w 711"/>
              <a:gd name="T13" fmla="*/ 2041327200 h 1009"/>
              <a:gd name="T14" fmla="*/ 30241888 w 711"/>
              <a:gd name="T15" fmla="*/ 327620415 h 1009"/>
              <a:gd name="T16" fmla="*/ 491431480 w 711"/>
              <a:gd name="T17" fmla="*/ 327620415 h 1009"/>
              <a:gd name="T18" fmla="*/ 907256652 w 711"/>
              <a:gd name="T19" fmla="*/ 1534776429 h 1009"/>
              <a:gd name="T20" fmla="*/ 1323083411 w 711"/>
              <a:gd name="T21" fmla="*/ 327620415 h 1009"/>
              <a:gd name="T22" fmla="*/ 1779231101 w 711"/>
              <a:gd name="T23" fmla="*/ 327620415 h 1009"/>
              <a:gd name="T24" fmla="*/ 1154232074 w 711"/>
              <a:gd name="T25" fmla="*/ 2041327200 h 100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11" h="1009">
                <a:moveTo>
                  <a:pt x="0" y="0"/>
                </a:moveTo>
                <a:lnTo>
                  <a:pt x="0" y="1009"/>
                </a:lnTo>
                <a:lnTo>
                  <a:pt x="711" y="1009"/>
                </a:lnTo>
                <a:lnTo>
                  <a:pt x="711" y="0"/>
                </a:lnTo>
                <a:lnTo>
                  <a:pt x="0" y="0"/>
                </a:lnTo>
                <a:close/>
                <a:moveTo>
                  <a:pt x="458" y="810"/>
                </a:moveTo>
                <a:lnTo>
                  <a:pt x="260" y="810"/>
                </a:lnTo>
                <a:lnTo>
                  <a:pt x="12" y="130"/>
                </a:lnTo>
                <a:lnTo>
                  <a:pt x="195" y="130"/>
                </a:lnTo>
                <a:lnTo>
                  <a:pt x="360" y="609"/>
                </a:lnTo>
                <a:lnTo>
                  <a:pt x="525" y="130"/>
                </a:lnTo>
                <a:lnTo>
                  <a:pt x="706" y="130"/>
                </a:lnTo>
                <a:lnTo>
                  <a:pt x="458" y="81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44" name="Freeform 98"/>
          <p:cNvSpPr>
            <a:spLocks noEditPoints="1"/>
          </p:cNvSpPr>
          <p:nvPr/>
        </p:nvSpPr>
        <p:spPr bwMode="auto">
          <a:xfrm>
            <a:off x="3092450" y="5254625"/>
            <a:ext cx="1128713" cy="1601788"/>
          </a:xfrm>
          <a:custGeom>
            <a:avLst/>
            <a:gdLst>
              <a:gd name="T0" fmla="*/ 0 w 711"/>
              <a:gd name="T1" fmla="*/ 0 h 1009"/>
              <a:gd name="T2" fmla="*/ 0 w 711"/>
              <a:gd name="T3" fmla="*/ 2147483646 h 1009"/>
              <a:gd name="T4" fmla="*/ 1791832681 w 711"/>
              <a:gd name="T5" fmla="*/ 2147483646 h 1009"/>
              <a:gd name="T6" fmla="*/ 1791832681 w 711"/>
              <a:gd name="T7" fmla="*/ 0 h 1009"/>
              <a:gd name="T8" fmla="*/ 0 w 711"/>
              <a:gd name="T9" fmla="*/ 0 h 1009"/>
              <a:gd name="T10" fmla="*/ 1265118998 w 711"/>
              <a:gd name="T11" fmla="*/ 2041327200 h 1009"/>
              <a:gd name="T12" fmla="*/ 894656659 w 711"/>
              <a:gd name="T13" fmla="*/ 1481852338 h 1009"/>
              <a:gd name="T14" fmla="*/ 516633054 w 711"/>
              <a:gd name="T15" fmla="*/ 2041327200 h 1009"/>
              <a:gd name="T16" fmla="*/ 30241888 w 711"/>
              <a:gd name="T17" fmla="*/ 2041327200 h 1009"/>
              <a:gd name="T18" fmla="*/ 637600607 w 711"/>
              <a:gd name="T19" fmla="*/ 1179433493 h 1009"/>
              <a:gd name="T20" fmla="*/ 42843469 w 711"/>
              <a:gd name="T21" fmla="*/ 327620415 h 1009"/>
              <a:gd name="T22" fmla="*/ 554434621 w 711"/>
              <a:gd name="T23" fmla="*/ 327620415 h 1009"/>
              <a:gd name="T24" fmla="*/ 909777603 w 711"/>
              <a:gd name="T25" fmla="*/ 861893707 h 1009"/>
              <a:gd name="T26" fmla="*/ 1277720579 w 711"/>
              <a:gd name="T27" fmla="*/ 327620415 h 1009"/>
              <a:gd name="T28" fmla="*/ 1769150471 w 711"/>
              <a:gd name="T29" fmla="*/ 327620415 h 1009"/>
              <a:gd name="T30" fmla="*/ 1169353018 w 711"/>
              <a:gd name="T31" fmla="*/ 1159272237 h 1009"/>
              <a:gd name="T32" fmla="*/ 1779231101 w 711"/>
              <a:gd name="T33" fmla="*/ 2041327200 h 1009"/>
              <a:gd name="T34" fmla="*/ 1265118998 w 711"/>
              <a:gd name="T35" fmla="*/ 2041327200 h 1009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711" h="1009">
                <a:moveTo>
                  <a:pt x="0" y="0"/>
                </a:moveTo>
                <a:lnTo>
                  <a:pt x="0" y="1009"/>
                </a:lnTo>
                <a:lnTo>
                  <a:pt x="711" y="1009"/>
                </a:lnTo>
                <a:lnTo>
                  <a:pt x="711" y="0"/>
                </a:lnTo>
                <a:lnTo>
                  <a:pt x="0" y="0"/>
                </a:lnTo>
                <a:close/>
                <a:moveTo>
                  <a:pt x="502" y="810"/>
                </a:moveTo>
                <a:lnTo>
                  <a:pt x="355" y="588"/>
                </a:lnTo>
                <a:lnTo>
                  <a:pt x="205" y="810"/>
                </a:lnTo>
                <a:lnTo>
                  <a:pt x="12" y="810"/>
                </a:lnTo>
                <a:lnTo>
                  <a:pt x="253" y="468"/>
                </a:lnTo>
                <a:lnTo>
                  <a:pt x="17" y="130"/>
                </a:lnTo>
                <a:lnTo>
                  <a:pt x="220" y="130"/>
                </a:lnTo>
                <a:lnTo>
                  <a:pt x="361" y="342"/>
                </a:lnTo>
                <a:lnTo>
                  <a:pt x="507" y="130"/>
                </a:lnTo>
                <a:lnTo>
                  <a:pt x="702" y="130"/>
                </a:lnTo>
                <a:lnTo>
                  <a:pt x="464" y="460"/>
                </a:lnTo>
                <a:lnTo>
                  <a:pt x="706" y="810"/>
                </a:lnTo>
                <a:lnTo>
                  <a:pt x="502" y="81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45" name="Freeform 101"/>
          <p:cNvSpPr>
            <a:spLocks noEditPoints="1"/>
          </p:cNvSpPr>
          <p:nvPr/>
        </p:nvSpPr>
        <p:spPr bwMode="auto">
          <a:xfrm>
            <a:off x="4391025" y="5254625"/>
            <a:ext cx="1106488" cy="1601788"/>
          </a:xfrm>
          <a:custGeom>
            <a:avLst/>
            <a:gdLst>
              <a:gd name="T0" fmla="*/ 0 w 697"/>
              <a:gd name="T1" fmla="*/ 0 h 1009"/>
              <a:gd name="T2" fmla="*/ 0 w 697"/>
              <a:gd name="T3" fmla="*/ 2147483646 h 1009"/>
              <a:gd name="T4" fmla="*/ 1756550494 w 697"/>
              <a:gd name="T5" fmla="*/ 2147483646 h 1009"/>
              <a:gd name="T6" fmla="*/ 1756550494 w 697"/>
              <a:gd name="T7" fmla="*/ 0 h 1009"/>
              <a:gd name="T8" fmla="*/ 0 w 697"/>
              <a:gd name="T9" fmla="*/ 0 h 1009"/>
              <a:gd name="T10" fmla="*/ 1101309573 w 697"/>
              <a:gd name="T11" fmla="*/ 1378526693 h 1009"/>
              <a:gd name="T12" fmla="*/ 1101309573 w 697"/>
              <a:gd name="T13" fmla="*/ 2041327200 h 1009"/>
              <a:gd name="T14" fmla="*/ 657761872 w 697"/>
              <a:gd name="T15" fmla="*/ 2041327200 h 1009"/>
              <a:gd name="T16" fmla="*/ 657761872 w 697"/>
              <a:gd name="T17" fmla="*/ 1398687949 h 1009"/>
              <a:gd name="T18" fmla="*/ 17641895 w 697"/>
              <a:gd name="T19" fmla="*/ 327620415 h 1009"/>
              <a:gd name="T20" fmla="*/ 521673373 w 697"/>
              <a:gd name="T21" fmla="*/ 327620415 h 1009"/>
              <a:gd name="T22" fmla="*/ 887095401 w 697"/>
              <a:gd name="T23" fmla="*/ 985382195 h 1009"/>
              <a:gd name="T24" fmla="*/ 1242438386 w 697"/>
              <a:gd name="T25" fmla="*/ 327620415 h 1009"/>
              <a:gd name="T26" fmla="*/ 1733868284 w 697"/>
              <a:gd name="T27" fmla="*/ 327620415 h 1009"/>
              <a:gd name="T28" fmla="*/ 1101309573 w 697"/>
              <a:gd name="T29" fmla="*/ 1378526693 h 1009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697" h="1009">
                <a:moveTo>
                  <a:pt x="0" y="0"/>
                </a:moveTo>
                <a:lnTo>
                  <a:pt x="0" y="1009"/>
                </a:lnTo>
                <a:lnTo>
                  <a:pt x="697" y="1009"/>
                </a:lnTo>
                <a:lnTo>
                  <a:pt x="697" y="0"/>
                </a:lnTo>
                <a:lnTo>
                  <a:pt x="0" y="0"/>
                </a:lnTo>
                <a:close/>
                <a:moveTo>
                  <a:pt x="437" y="547"/>
                </a:moveTo>
                <a:lnTo>
                  <a:pt x="437" y="810"/>
                </a:lnTo>
                <a:lnTo>
                  <a:pt x="261" y="810"/>
                </a:lnTo>
                <a:lnTo>
                  <a:pt x="261" y="555"/>
                </a:lnTo>
                <a:lnTo>
                  <a:pt x="7" y="130"/>
                </a:lnTo>
                <a:lnTo>
                  <a:pt x="207" y="130"/>
                </a:lnTo>
                <a:lnTo>
                  <a:pt x="352" y="391"/>
                </a:lnTo>
                <a:lnTo>
                  <a:pt x="493" y="130"/>
                </a:lnTo>
                <a:lnTo>
                  <a:pt x="688" y="130"/>
                </a:lnTo>
                <a:lnTo>
                  <a:pt x="437" y="547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46" name="Freeform 104"/>
          <p:cNvSpPr>
            <a:spLocks noEditPoints="1"/>
          </p:cNvSpPr>
          <p:nvPr/>
        </p:nvSpPr>
        <p:spPr bwMode="auto">
          <a:xfrm>
            <a:off x="5667375" y="5254625"/>
            <a:ext cx="1689100" cy="1601788"/>
          </a:xfrm>
          <a:custGeom>
            <a:avLst/>
            <a:gdLst>
              <a:gd name="T0" fmla="*/ 0 w 1064"/>
              <a:gd name="T1" fmla="*/ 0 h 1009"/>
              <a:gd name="T2" fmla="*/ 0 w 1064"/>
              <a:gd name="T3" fmla="*/ 2147483646 h 1009"/>
              <a:gd name="T4" fmla="*/ 2147483646 w 1064"/>
              <a:gd name="T5" fmla="*/ 2147483646 h 1009"/>
              <a:gd name="T6" fmla="*/ 2147483646 w 1064"/>
              <a:gd name="T7" fmla="*/ 0 h 1009"/>
              <a:gd name="T8" fmla="*/ 0 w 1064"/>
              <a:gd name="T9" fmla="*/ 0 h 1009"/>
              <a:gd name="T10" fmla="*/ 2124492513 w 1064"/>
              <a:gd name="T11" fmla="*/ 2041327200 h 1009"/>
              <a:gd name="T12" fmla="*/ 1638101563 w 1064"/>
              <a:gd name="T13" fmla="*/ 2041327200 h 1009"/>
              <a:gd name="T14" fmla="*/ 1328123138 w 1064"/>
              <a:gd name="T15" fmla="*/ 927417789 h 1009"/>
              <a:gd name="T16" fmla="*/ 1025704388 w 1064"/>
              <a:gd name="T17" fmla="*/ 2041327200 h 1009"/>
              <a:gd name="T18" fmla="*/ 539313438 w 1064"/>
              <a:gd name="T19" fmla="*/ 2041327200 h 1009"/>
              <a:gd name="T20" fmla="*/ 78125638 w 1064"/>
              <a:gd name="T21" fmla="*/ 327620415 h 1009"/>
              <a:gd name="T22" fmla="*/ 536794075 w 1064"/>
              <a:gd name="T23" fmla="*/ 327620415 h 1009"/>
              <a:gd name="T24" fmla="*/ 798890325 w 1064"/>
              <a:gd name="T25" fmla="*/ 1507053908 h 1009"/>
              <a:gd name="T26" fmla="*/ 1118949375 w 1064"/>
              <a:gd name="T27" fmla="*/ 327620415 h 1009"/>
              <a:gd name="T28" fmla="*/ 1557456563 w 1064"/>
              <a:gd name="T29" fmla="*/ 327620415 h 1009"/>
              <a:gd name="T30" fmla="*/ 1862396263 w 1064"/>
              <a:gd name="T31" fmla="*/ 1507053908 h 1009"/>
              <a:gd name="T32" fmla="*/ 2137092500 w 1064"/>
              <a:gd name="T33" fmla="*/ 327620415 h 1009"/>
              <a:gd name="T34" fmla="*/ 2147483646 w 1064"/>
              <a:gd name="T35" fmla="*/ 327620415 h 1009"/>
              <a:gd name="T36" fmla="*/ 2124492513 w 1064"/>
              <a:gd name="T37" fmla="*/ 2041327200 h 1009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064" h="1009">
                <a:moveTo>
                  <a:pt x="0" y="0"/>
                </a:moveTo>
                <a:lnTo>
                  <a:pt x="0" y="1009"/>
                </a:lnTo>
                <a:lnTo>
                  <a:pt x="1064" y="1009"/>
                </a:lnTo>
                <a:lnTo>
                  <a:pt x="1064" y="0"/>
                </a:lnTo>
                <a:lnTo>
                  <a:pt x="0" y="0"/>
                </a:lnTo>
                <a:close/>
                <a:moveTo>
                  <a:pt x="843" y="810"/>
                </a:moveTo>
                <a:lnTo>
                  <a:pt x="650" y="810"/>
                </a:lnTo>
                <a:lnTo>
                  <a:pt x="527" y="368"/>
                </a:lnTo>
                <a:lnTo>
                  <a:pt x="407" y="810"/>
                </a:lnTo>
                <a:lnTo>
                  <a:pt x="214" y="810"/>
                </a:lnTo>
                <a:lnTo>
                  <a:pt x="31" y="130"/>
                </a:lnTo>
                <a:lnTo>
                  <a:pt x="213" y="130"/>
                </a:lnTo>
                <a:lnTo>
                  <a:pt x="317" y="598"/>
                </a:lnTo>
                <a:lnTo>
                  <a:pt x="444" y="130"/>
                </a:lnTo>
                <a:lnTo>
                  <a:pt x="618" y="130"/>
                </a:lnTo>
                <a:lnTo>
                  <a:pt x="739" y="598"/>
                </a:lnTo>
                <a:lnTo>
                  <a:pt x="848" y="130"/>
                </a:lnTo>
                <a:lnTo>
                  <a:pt x="1026" y="130"/>
                </a:lnTo>
                <a:lnTo>
                  <a:pt x="843" y="81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47" name="Freeform 107"/>
          <p:cNvSpPr>
            <a:spLocks noEditPoints="1"/>
          </p:cNvSpPr>
          <p:nvPr/>
        </p:nvSpPr>
        <p:spPr bwMode="auto">
          <a:xfrm>
            <a:off x="7527925" y="5254625"/>
            <a:ext cx="1035050" cy="1601788"/>
          </a:xfrm>
          <a:custGeom>
            <a:avLst/>
            <a:gdLst>
              <a:gd name="T0" fmla="*/ 0 w 652"/>
              <a:gd name="T1" fmla="*/ 0 h 1009"/>
              <a:gd name="T2" fmla="*/ 0 w 652"/>
              <a:gd name="T3" fmla="*/ 2147483646 h 1009"/>
              <a:gd name="T4" fmla="*/ 1643141875 w 652"/>
              <a:gd name="T5" fmla="*/ 2147483646 h 1009"/>
              <a:gd name="T6" fmla="*/ 1643141875 w 652"/>
              <a:gd name="T7" fmla="*/ 0 h 1009"/>
              <a:gd name="T8" fmla="*/ 0 w 652"/>
              <a:gd name="T9" fmla="*/ 0 h 1009"/>
              <a:gd name="T10" fmla="*/ 1544856575 w 652"/>
              <a:gd name="T11" fmla="*/ 2041327200 h 1009"/>
              <a:gd name="T12" fmla="*/ 108367513 w 652"/>
              <a:gd name="T13" fmla="*/ 2041327200 h 1009"/>
              <a:gd name="T14" fmla="*/ 108367513 w 652"/>
              <a:gd name="T15" fmla="*/ 1721268050 h 1009"/>
              <a:gd name="T16" fmla="*/ 960180325 w 652"/>
              <a:gd name="T17" fmla="*/ 657761780 h 1009"/>
              <a:gd name="T18" fmla="*/ 151209375 w 652"/>
              <a:gd name="T19" fmla="*/ 657761780 h 1009"/>
              <a:gd name="T20" fmla="*/ 151209375 w 652"/>
              <a:gd name="T21" fmla="*/ 327620415 h 1009"/>
              <a:gd name="T22" fmla="*/ 1499493763 w 652"/>
              <a:gd name="T23" fmla="*/ 327620415 h 1009"/>
              <a:gd name="T24" fmla="*/ 1499493763 w 652"/>
              <a:gd name="T25" fmla="*/ 655240830 h 1009"/>
              <a:gd name="T26" fmla="*/ 647680950 w 652"/>
              <a:gd name="T27" fmla="*/ 1711187422 h 1009"/>
              <a:gd name="T28" fmla="*/ 1544856575 w 652"/>
              <a:gd name="T29" fmla="*/ 1711187422 h 1009"/>
              <a:gd name="T30" fmla="*/ 1544856575 w 652"/>
              <a:gd name="T31" fmla="*/ 2041327200 h 100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652" h="1009">
                <a:moveTo>
                  <a:pt x="0" y="0"/>
                </a:moveTo>
                <a:lnTo>
                  <a:pt x="0" y="1009"/>
                </a:lnTo>
                <a:lnTo>
                  <a:pt x="652" y="1009"/>
                </a:lnTo>
                <a:lnTo>
                  <a:pt x="652" y="0"/>
                </a:lnTo>
                <a:lnTo>
                  <a:pt x="0" y="0"/>
                </a:lnTo>
                <a:close/>
                <a:moveTo>
                  <a:pt x="613" y="810"/>
                </a:moveTo>
                <a:lnTo>
                  <a:pt x="43" y="810"/>
                </a:lnTo>
                <a:lnTo>
                  <a:pt x="43" y="683"/>
                </a:lnTo>
                <a:lnTo>
                  <a:pt x="381" y="261"/>
                </a:lnTo>
                <a:lnTo>
                  <a:pt x="60" y="261"/>
                </a:lnTo>
                <a:lnTo>
                  <a:pt x="60" y="130"/>
                </a:lnTo>
                <a:lnTo>
                  <a:pt x="595" y="130"/>
                </a:lnTo>
                <a:lnTo>
                  <a:pt x="595" y="260"/>
                </a:lnTo>
                <a:lnTo>
                  <a:pt x="257" y="679"/>
                </a:lnTo>
                <a:lnTo>
                  <a:pt x="613" y="679"/>
                </a:lnTo>
                <a:lnTo>
                  <a:pt x="613" y="81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Raindrop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11"/>
          <a:stretch>
            <a:fillRect/>
          </a:stretch>
        </p:blipFill>
        <p:spPr bwMode="auto">
          <a:xfrm>
            <a:off x="0" y="1284288"/>
            <a:ext cx="9144000" cy="506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Freeform 6"/>
          <p:cNvSpPr>
            <a:spLocks noChangeAspect="1" noEditPoints="1"/>
          </p:cNvSpPr>
          <p:nvPr/>
        </p:nvSpPr>
        <p:spPr bwMode="auto">
          <a:xfrm>
            <a:off x="0" y="3429000"/>
            <a:ext cx="1958975" cy="2519363"/>
          </a:xfrm>
          <a:custGeom>
            <a:avLst/>
            <a:gdLst>
              <a:gd name="T0" fmla="*/ 2147483646 w 784"/>
              <a:gd name="T1" fmla="*/ 1761609592 h 1008"/>
              <a:gd name="T2" fmla="*/ 2147483646 w 784"/>
              <a:gd name="T3" fmla="*/ 1686646046 h 1008"/>
              <a:gd name="T4" fmla="*/ 2147483646 w 784"/>
              <a:gd name="T5" fmla="*/ 1649165522 h 1008"/>
              <a:gd name="T6" fmla="*/ 2147483646 w 784"/>
              <a:gd name="T7" fmla="*/ 1630425261 h 1008"/>
              <a:gd name="T8" fmla="*/ 1922986330 w 784"/>
              <a:gd name="T9" fmla="*/ 1611684999 h 1008"/>
              <a:gd name="T10" fmla="*/ 1648275068 w 784"/>
              <a:gd name="T11" fmla="*/ 2147483646 h 1008"/>
              <a:gd name="T12" fmla="*/ 1922986330 w 784"/>
              <a:gd name="T13" fmla="*/ 2147483646 h 1008"/>
              <a:gd name="T14" fmla="*/ 2147483646 w 784"/>
              <a:gd name="T15" fmla="*/ 2147483646 h 1008"/>
              <a:gd name="T16" fmla="*/ 2147483646 w 784"/>
              <a:gd name="T17" fmla="*/ 2147483646 h 1008"/>
              <a:gd name="T18" fmla="*/ 2147483646 w 784"/>
              <a:gd name="T19" fmla="*/ 2147483646 h 1008"/>
              <a:gd name="T20" fmla="*/ 2147483646 w 784"/>
              <a:gd name="T21" fmla="*/ 2147483646 h 1008"/>
              <a:gd name="T22" fmla="*/ 2147483646 w 784"/>
              <a:gd name="T23" fmla="*/ 2147483646 h 1008"/>
              <a:gd name="T24" fmla="*/ 2147483646 w 784"/>
              <a:gd name="T25" fmla="*/ 2147483646 h 1008"/>
              <a:gd name="T26" fmla="*/ 2147483646 w 784"/>
              <a:gd name="T27" fmla="*/ 2147483646 h 1008"/>
              <a:gd name="T28" fmla="*/ 2147483646 w 784"/>
              <a:gd name="T29" fmla="*/ 2147483646 h 1008"/>
              <a:gd name="T30" fmla="*/ 2147483646 w 784"/>
              <a:gd name="T31" fmla="*/ 2147483646 h 1008"/>
              <a:gd name="T32" fmla="*/ 2147483646 w 784"/>
              <a:gd name="T33" fmla="*/ 2147483646 h 1008"/>
              <a:gd name="T34" fmla="*/ 2147483646 w 784"/>
              <a:gd name="T35" fmla="*/ 2147483646 h 1008"/>
              <a:gd name="T36" fmla="*/ 2147483646 w 784"/>
              <a:gd name="T37" fmla="*/ 2147483646 h 1008"/>
              <a:gd name="T38" fmla="*/ 2147483646 w 784"/>
              <a:gd name="T39" fmla="*/ 2147483646 h 1008"/>
              <a:gd name="T40" fmla="*/ 2147483646 w 784"/>
              <a:gd name="T41" fmla="*/ 2147483646 h 1008"/>
              <a:gd name="T42" fmla="*/ 2147483646 w 784"/>
              <a:gd name="T43" fmla="*/ 2147483646 h 1008"/>
              <a:gd name="T44" fmla="*/ 2147483646 w 784"/>
              <a:gd name="T45" fmla="*/ 2147483646 h 1008"/>
              <a:gd name="T46" fmla="*/ 2147483646 w 784"/>
              <a:gd name="T47" fmla="*/ 2147483646 h 1008"/>
              <a:gd name="T48" fmla="*/ 2147483646 w 784"/>
              <a:gd name="T49" fmla="*/ 2147483646 h 1008"/>
              <a:gd name="T50" fmla="*/ 2147483646 w 784"/>
              <a:gd name="T51" fmla="*/ 2086444960 h 1008"/>
              <a:gd name="T52" fmla="*/ 2147483646 w 784"/>
              <a:gd name="T53" fmla="*/ 1955260629 h 1008"/>
              <a:gd name="T54" fmla="*/ 2147483646 w 784"/>
              <a:gd name="T55" fmla="*/ 1849064979 h 1008"/>
              <a:gd name="T56" fmla="*/ 2147483646 w 784"/>
              <a:gd name="T57" fmla="*/ 1761609592 h 1008"/>
              <a:gd name="T58" fmla="*/ 0 w 784"/>
              <a:gd name="T59" fmla="*/ 0 h 1008"/>
              <a:gd name="T60" fmla="*/ 2147483646 w 784"/>
              <a:gd name="T61" fmla="*/ 2147483646 h 1008"/>
              <a:gd name="T62" fmla="*/ 0 w 784"/>
              <a:gd name="T63" fmla="*/ 0 h 1008"/>
              <a:gd name="T64" fmla="*/ 2147483646 w 784"/>
              <a:gd name="T65" fmla="*/ 2147483646 h 1008"/>
              <a:gd name="T66" fmla="*/ 2147483646 w 784"/>
              <a:gd name="T67" fmla="*/ 2147483646 h 1008"/>
              <a:gd name="T68" fmla="*/ 2147483646 w 784"/>
              <a:gd name="T69" fmla="*/ 2147483646 h 1008"/>
              <a:gd name="T70" fmla="*/ 2147483646 w 784"/>
              <a:gd name="T71" fmla="*/ 2147483646 h 1008"/>
              <a:gd name="T72" fmla="*/ 2147483646 w 784"/>
              <a:gd name="T73" fmla="*/ 2147483646 h 1008"/>
              <a:gd name="T74" fmla="*/ 2147483646 w 784"/>
              <a:gd name="T75" fmla="*/ 2147483646 h 1008"/>
              <a:gd name="T76" fmla="*/ 2147483646 w 784"/>
              <a:gd name="T77" fmla="*/ 2147483646 h 1008"/>
              <a:gd name="T78" fmla="*/ 2147483646 w 784"/>
              <a:gd name="T79" fmla="*/ 2147483646 h 1008"/>
              <a:gd name="T80" fmla="*/ 2147483646 w 784"/>
              <a:gd name="T81" fmla="*/ 2147483646 h 1008"/>
              <a:gd name="T82" fmla="*/ 2054100227 w 784"/>
              <a:gd name="T83" fmla="*/ 2147483646 h 1008"/>
              <a:gd name="T84" fmla="*/ 549425023 w 784"/>
              <a:gd name="T85" fmla="*/ 812089670 h 1008"/>
              <a:gd name="T86" fmla="*/ 2091560627 w 784"/>
              <a:gd name="T87" fmla="*/ 812089670 h 1008"/>
              <a:gd name="T88" fmla="*/ 2147483646 w 784"/>
              <a:gd name="T89" fmla="*/ 837075852 h 1008"/>
              <a:gd name="T90" fmla="*/ 2147483646 w 784"/>
              <a:gd name="T91" fmla="*/ 899545058 h 1008"/>
              <a:gd name="T92" fmla="*/ 2147483646 w 784"/>
              <a:gd name="T93" fmla="*/ 949519922 h 1008"/>
              <a:gd name="T94" fmla="*/ 2147483646 w 784"/>
              <a:gd name="T95" fmla="*/ 1068209912 h 1008"/>
              <a:gd name="T96" fmla="*/ 2147483646 w 784"/>
              <a:gd name="T97" fmla="*/ 1143170959 h 1008"/>
              <a:gd name="T98" fmla="*/ 2147483646 w 784"/>
              <a:gd name="T99" fmla="*/ 1293095552 h 1008"/>
              <a:gd name="T100" fmla="*/ 2147483646 w 784"/>
              <a:gd name="T101" fmla="*/ 1461760406 h 1008"/>
              <a:gd name="T102" fmla="*/ 2147483646 w 784"/>
              <a:gd name="T103" fmla="*/ 1655413942 h 1008"/>
              <a:gd name="T104" fmla="*/ 2147483646 w 784"/>
              <a:gd name="T105" fmla="*/ 1867805241 h 1008"/>
              <a:gd name="T106" fmla="*/ 2147483646 w 784"/>
              <a:gd name="T107" fmla="*/ 1986495231 h 1008"/>
              <a:gd name="T108" fmla="*/ 2147483646 w 784"/>
              <a:gd name="T109" fmla="*/ 2147483646 h 1008"/>
              <a:gd name="T110" fmla="*/ 2147483646 w 784"/>
              <a:gd name="T111" fmla="*/ 2147483646 h 1008"/>
              <a:gd name="T112" fmla="*/ 2147483646 w 784"/>
              <a:gd name="T113" fmla="*/ 2147483646 h 1008"/>
              <a:gd name="T114" fmla="*/ 2147483646 w 784"/>
              <a:gd name="T115" fmla="*/ 2147483646 h 1008"/>
              <a:gd name="T116" fmla="*/ 2147483646 w 784"/>
              <a:gd name="T117" fmla="*/ 2147483646 h 1008"/>
              <a:gd name="T118" fmla="*/ 2147483646 w 784"/>
              <a:gd name="T119" fmla="*/ 2147483646 h 1008"/>
              <a:gd name="T120" fmla="*/ 2147483646 w 784"/>
              <a:gd name="T121" fmla="*/ 2147483646 h 1008"/>
              <a:gd name="T122" fmla="*/ 2147483646 w 784"/>
              <a:gd name="T123" fmla="*/ 2147483646 h 1008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784" h="1008">
                <a:moveTo>
                  <a:pt x="447" y="282"/>
                </a:moveTo>
                <a:lnTo>
                  <a:pt x="447" y="282"/>
                </a:lnTo>
                <a:lnTo>
                  <a:pt x="434" y="275"/>
                </a:lnTo>
                <a:lnTo>
                  <a:pt x="421" y="270"/>
                </a:lnTo>
                <a:lnTo>
                  <a:pt x="407" y="266"/>
                </a:lnTo>
                <a:lnTo>
                  <a:pt x="393" y="264"/>
                </a:lnTo>
                <a:lnTo>
                  <a:pt x="377" y="261"/>
                </a:lnTo>
                <a:lnTo>
                  <a:pt x="358" y="260"/>
                </a:lnTo>
                <a:lnTo>
                  <a:pt x="308" y="258"/>
                </a:lnTo>
                <a:lnTo>
                  <a:pt x="264" y="258"/>
                </a:lnTo>
                <a:lnTo>
                  <a:pt x="264" y="681"/>
                </a:lnTo>
                <a:lnTo>
                  <a:pt x="308" y="681"/>
                </a:lnTo>
                <a:lnTo>
                  <a:pt x="337" y="681"/>
                </a:lnTo>
                <a:lnTo>
                  <a:pt x="363" y="679"/>
                </a:lnTo>
                <a:lnTo>
                  <a:pt x="384" y="678"/>
                </a:lnTo>
                <a:lnTo>
                  <a:pt x="400" y="675"/>
                </a:lnTo>
                <a:lnTo>
                  <a:pt x="415" y="672"/>
                </a:lnTo>
                <a:lnTo>
                  <a:pt x="429" y="668"/>
                </a:lnTo>
                <a:lnTo>
                  <a:pt x="443" y="661"/>
                </a:lnTo>
                <a:lnTo>
                  <a:pt x="458" y="655"/>
                </a:lnTo>
                <a:lnTo>
                  <a:pt x="468" y="648"/>
                </a:lnTo>
                <a:lnTo>
                  <a:pt x="480" y="640"/>
                </a:lnTo>
                <a:lnTo>
                  <a:pt x="489" y="631"/>
                </a:lnTo>
                <a:lnTo>
                  <a:pt x="498" y="624"/>
                </a:lnTo>
                <a:lnTo>
                  <a:pt x="507" y="613"/>
                </a:lnTo>
                <a:lnTo>
                  <a:pt x="515" y="604"/>
                </a:lnTo>
                <a:lnTo>
                  <a:pt x="521" y="594"/>
                </a:lnTo>
                <a:lnTo>
                  <a:pt x="528" y="582"/>
                </a:lnTo>
                <a:lnTo>
                  <a:pt x="533" y="570"/>
                </a:lnTo>
                <a:lnTo>
                  <a:pt x="537" y="559"/>
                </a:lnTo>
                <a:lnTo>
                  <a:pt x="541" y="546"/>
                </a:lnTo>
                <a:lnTo>
                  <a:pt x="545" y="531"/>
                </a:lnTo>
                <a:lnTo>
                  <a:pt x="546" y="517"/>
                </a:lnTo>
                <a:lnTo>
                  <a:pt x="549" y="501"/>
                </a:lnTo>
                <a:lnTo>
                  <a:pt x="550" y="469"/>
                </a:lnTo>
                <a:lnTo>
                  <a:pt x="550" y="453"/>
                </a:lnTo>
                <a:lnTo>
                  <a:pt x="549" y="438"/>
                </a:lnTo>
                <a:lnTo>
                  <a:pt x="546" y="422"/>
                </a:lnTo>
                <a:lnTo>
                  <a:pt x="543" y="408"/>
                </a:lnTo>
                <a:lnTo>
                  <a:pt x="541" y="394"/>
                </a:lnTo>
                <a:lnTo>
                  <a:pt x="536" y="381"/>
                </a:lnTo>
                <a:lnTo>
                  <a:pt x="530" y="368"/>
                </a:lnTo>
                <a:lnTo>
                  <a:pt x="525" y="356"/>
                </a:lnTo>
                <a:lnTo>
                  <a:pt x="519" y="344"/>
                </a:lnTo>
                <a:lnTo>
                  <a:pt x="511" y="334"/>
                </a:lnTo>
                <a:lnTo>
                  <a:pt x="503" y="323"/>
                </a:lnTo>
                <a:lnTo>
                  <a:pt x="494" y="313"/>
                </a:lnTo>
                <a:lnTo>
                  <a:pt x="484" y="304"/>
                </a:lnTo>
                <a:lnTo>
                  <a:pt x="472" y="296"/>
                </a:lnTo>
                <a:lnTo>
                  <a:pt x="460" y="288"/>
                </a:lnTo>
                <a:lnTo>
                  <a:pt x="447" y="282"/>
                </a:lnTo>
                <a:close/>
                <a:moveTo>
                  <a:pt x="0" y="0"/>
                </a:moveTo>
                <a:lnTo>
                  <a:pt x="0" y="1008"/>
                </a:lnTo>
                <a:lnTo>
                  <a:pt x="784" y="1008"/>
                </a:lnTo>
                <a:lnTo>
                  <a:pt x="784" y="0"/>
                </a:lnTo>
                <a:lnTo>
                  <a:pt x="0" y="0"/>
                </a:lnTo>
                <a:close/>
                <a:moveTo>
                  <a:pt x="688" y="640"/>
                </a:moveTo>
                <a:lnTo>
                  <a:pt x="688" y="640"/>
                </a:lnTo>
                <a:lnTo>
                  <a:pt x="677" y="659"/>
                </a:lnTo>
                <a:lnTo>
                  <a:pt x="666" y="675"/>
                </a:lnTo>
                <a:lnTo>
                  <a:pt x="653" y="692"/>
                </a:lnTo>
                <a:lnTo>
                  <a:pt x="640" y="707"/>
                </a:lnTo>
                <a:lnTo>
                  <a:pt x="625" y="721"/>
                </a:lnTo>
                <a:lnTo>
                  <a:pt x="610" y="734"/>
                </a:lnTo>
                <a:lnTo>
                  <a:pt x="594" y="746"/>
                </a:lnTo>
                <a:lnTo>
                  <a:pt x="579" y="756"/>
                </a:lnTo>
                <a:lnTo>
                  <a:pt x="553" y="770"/>
                </a:lnTo>
                <a:lnTo>
                  <a:pt x="527" y="782"/>
                </a:lnTo>
                <a:lnTo>
                  <a:pt x="498" y="791"/>
                </a:lnTo>
                <a:lnTo>
                  <a:pt x="469" y="798"/>
                </a:lnTo>
                <a:lnTo>
                  <a:pt x="438" y="803"/>
                </a:lnTo>
                <a:lnTo>
                  <a:pt x="404" y="807"/>
                </a:lnTo>
                <a:lnTo>
                  <a:pt x="368" y="809"/>
                </a:lnTo>
                <a:lnTo>
                  <a:pt x="329" y="809"/>
                </a:lnTo>
                <a:lnTo>
                  <a:pt x="88" y="809"/>
                </a:lnTo>
                <a:lnTo>
                  <a:pt x="88" y="130"/>
                </a:lnTo>
                <a:lnTo>
                  <a:pt x="335" y="130"/>
                </a:lnTo>
                <a:lnTo>
                  <a:pt x="376" y="131"/>
                </a:lnTo>
                <a:lnTo>
                  <a:pt x="412" y="134"/>
                </a:lnTo>
                <a:lnTo>
                  <a:pt x="447" y="138"/>
                </a:lnTo>
                <a:lnTo>
                  <a:pt x="478" y="144"/>
                </a:lnTo>
                <a:lnTo>
                  <a:pt x="508" y="152"/>
                </a:lnTo>
                <a:lnTo>
                  <a:pt x="534" y="161"/>
                </a:lnTo>
                <a:lnTo>
                  <a:pt x="559" y="171"/>
                </a:lnTo>
                <a:lnTo>
                  <a:pt x="580" y="183"/>
                </a:lnTo>
                <a:lnTo>
                  <a:pt x="598" y="195"/>
                </a:lnTo>
                <a:lnTo>
                  <a:pt x="614" y="207"/>
                </a:lnTo>
                <a:lnTo>
                  <a:pt x="629" y="220"/>
                </a:lnTo>
                <a:lnTo>
                  <a:pt x="644" y="234"/>
                </a:lnTo>
                <a:lnTo>
                  <a:pt x="657" y="249"/>
                </a:lnTo>
                <a:lnTo>
                  <a:pt x="670" y="265"/>
                </a:lnTo>
                <a:lnTo>
                  <a:pt x="681" y="282"/>
                </a:lnTo>
                <a:lnTo>
                  <a:pt x="692" y="299"/>
                </a:lnTo>
                <a:lnTo>
                  <a:pt x="701" y="318"/>
                </a:lnTo>
                <a:lnTo>
                  <a:pt x="709" y="338"/>
                </a:lnTo>
                <a:lnTo>
                  <a:pt x="716" y="357"/>
                </a:lnTo>
                <a:lnTo>
                  <a:pt x="722" y="378"/>
                </a:lnTo>
                <a:lnTo>
                  <a:pt x="725" y="400"/>
                </a:lnTo>
                <a:lnTo>
                  <a:pt x="729" y="423"/>
                </a:lnTo>
                <a:lnTo>
                  <a:pt x="731" y="447"/>
                </a:lnTo>
                <a:lnTo>
                  <a:pt x="732" y="470"/>
                </a:lnTo>
                <a:lnTo>
                  <a:pt x="731" y="494"/>
                </a:lnTo>
                <a:lnTo>
                  <a:pt x="729" y="517"/>
                </a:lnTo>
                <a:lnTo>
                  <a:pt x="725" y="539"/>
                </a:lnTo>
                <a:lnTo>
                  <a:pt x="722" y="561"/>
                </a:lnTo>
                <a:lnTo>
                  <a:pt x="715" y="582"/>
                </a:lnTo>
                <a:lnTo>
                  <a:pt x="707" y="601"/>
                </a:lnTo>
                <a:lnTo>
                  <a:pt x="698" y="621"/>
                </a:lnTo>
                <a:lnTo>
                  <a:pt x="688" y="64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72" name="Freeform 9"/>
          <p:cNvSpPr>
            <a:spLocks noChangeAspect="1" noEditPoints="1"/>
          </p:cNvSpPr>
          <p:nvPr/>
        </p:nvSpPr>
        <p:spPr bwMode="auto">
          <a:xfrm>
            <a:off x="3797300" y="3429000"/>
            <a:ext cx="1971675" cy="2519363"/>
          </a:xfrm>
          <a:custGeom>
            <a:avLst/>
            <a:gdLst>
              <a:gd name="T0" fmla="*/ 2147483646 w 790"/>
              <a:gd name="T1" fmla="*/ 1702008234 h 1009"/>
              <a:gd name="T2" fmla="*/ 2147483646 w 790"/>
              <a:gd name="T3" fmla="*/ 1571086252 h 1009"/>
              <a:gd name="T4" fmla="*/ 2147483646 w 790"/>
              <a:gd name="T5" fmla="*/ 1521208358 h 1009"/>
              <a:gd name="T6" fmla="*/ 2099165003 w 790"/>
              <a:gd name="T7" fmla="*/ 1596022703 h 1009"/>
              <a:gd name="T8" fmla="*/ 1831319194 w 790"/>
              <a:gd name="T9" fmla="*/ 1764353105 h 1009"/>
              <a:gd name="T10" fmla="*/ 1625760844 w 790"/>
              <a:gd name="T11" fmla="*/ 2032434302 h 1009"/>
              <a:gd name="T12" fmla="*/ 1482494945 w 790"/>
              <a:gd name="T13" fmla="*/ 2147483646 h 1009"/>
              <a:gd name="T14" fmla="*/ 1432663979 w 790"/>
              <a:gd name="T15" fmla="*/ 2147483646 h 1009"/>
              <a:gd name="T16" fmla="*/ 1519869417 w 790"/>
              <a:gd name="T17" fmla="*/ 2147483646 h 1009"/>
              <a:gd name="T18" fmla="*/ 1681823800 w 790"/>
              <a:gd name="T19" fmla="*/ 2147483646 h 1009"/>
              <a:gd name="T20" fmla="*/ 1899836148 w 790"/>
              <a:gd name="T21" fmla="*/ 2147483646 h 1009"/>
              <a:gd name="T22" fmla="*/ 2147483646 w 790"/>
              <a:gd name="T23" fmla="*/ 2147483646 h 1009"/>
              <a:gd name="T24" fmla="*/ 2147483646 w 790"/>
              <a:gd name="T25" fmla="*/ 2147483646 h 1009"/>
              <a:gd name="T26" fmla="*/ 2147483646 w 790"/>
              <a:gd name="T27" fmla="*/ 2147483646 h 1009"/>
              <a:gd name="T28" fmla="*/ 2147483646 w 790"/>
              <a:gd name="T29" fmla="*/ 2147483646 h 1009"/>
              <a:gd name="T30" fmla="*/ 2147483646 w 790"/>
              <a:gd name="T31" fmla="*/ 2147483646 h 1009"/>
              <a:gd name="T32" fmla="*/ 2147483646 w 790"/>
              <a:gd name="T33" fmla="*/ 2147483646 h 1009"/>
              <a:gd name="T34" fmla="*/ 2147483646 w 790"/>
              <a:gd name="T35" fmla="*/ 2147483646 h 1009"/>
              <a:gd name="T36" fmla="*/ 2147483646 w 790"/>
              <a:gd name="T37" fmla="*/ 2147483646 h 1009"/>
              <a:gd name="T38" fmla="*/ 2147483646 w 790"/>
              <a:gd name="T39" fmla="*/ 1938918244 h 1009"/>
              <a:gd name="T40" fmla="*/ 0 w 790"/>
              <a:gd name="T41" fmla="*/ 2147483646 h 1009"/>
              <a:gd name="T42" fmla="*/ 2147483646 w 790"/>
              <a:gd name="T43" fmla="*/ 2147483646 h 1009"/>
              <a:gd name="T44" fmla="*/ 2147483646 w 790"/>
              <a:gd name="T45" fmla="*/ 2147483646 h 1009"/>
              <a:gd name="T46" fmla="*/ 2147483646 w 790"/>
              <a:gd name="T47" fmla="*/ 2147483646 h 1009"/>
              <a:gd name="T48" fmla="*/ 2147483646 w 790"/>
              <a:gd name="T49" fmla="*/ 2147483646 h 1009"/>
              <a:gd name="T50" fmla="*/ 2147483646 w 790"/>
              <a:gd name="T51" fmla="*/ 2147483646 h 1009"/>
              <a:gd name="T52" fmla="*/ 1999500575 w 790"/>
              <a:gd name="T53" fmla="*/ 2147483646 h 1009"/>
              <a:gd name="T54" fmla="*/ 1569700383 w 790"/>
              <a:gd name="T55" fmla="*/ 2147483646 h 1009"/>
              <a:gd name="T56" fmla="*/ 1195963148 w 790"/>
              <a:gd name="T57" fmla="*/ 2147483646 h 1009"/>
              <a:gd name="T58" fmla="*/ 884513371 w 790"/>
              <a:gd name="T59" fmla="*/ 2147483646 h 1009"/>
              <a:gd name="T60" fmla="*/ 678957517 w 790"/>
              <a:gd name="T61" fmla="*/ 2147483646 h 1009"/>
              <a:gd name="T62" fmla="*/ 485860653 w 790"/>
              <a:gd name="T63" fmla="*/ 2147483646 h 1009"/>
              <a:gd name="T64" fmla="*/ 355051247 w 790"/>
              <a:gd name="T65" fmla="*/ 2147483646 h 1009"/>
              <a:gd name="T66" fmla="*/ 298990787 w 790"/>
              <a:gd name="T67" fmla="*/ 2147483646 h 1009"/>
              <a:gd name="T68" fmla="*/ 330135765 w 790"/>
              <a:gd name="T69" fmla="*/ 2147483646 h 1009"/>
              <a:gd name="T70" fmla="*/ 442256686 w 790"/>
              <a:gd name="T71" fmla="*/ 2019967326 h 1009"/>
              <a:gd name="T72" fmla="*/ 622897057 w 790"/>
              <a:gd name="T73" fmla="*/ 1645898100 h 1009"/>
              <a:gd name="T74" fmla="*/ 884513371 w 790"/>
              <a:gd name="T75" fmla="*/ 1321706769 h 1009"/>
              <a:gd name="T76" fmla="*/ 1108757709 w 790"/>
              <a:gd name="T77" fmla="*/ 1115967946 h 1009"/>
              <a:gd name="T78" fmla="*/ 1470038452 w 790"/>
              <a:gd name="T79" fmla="*/ 910231620 h 1009"/>
              <a:gd name="T80" fmla="*/ 1887379654 w 790"/>
              <a:gd name="T81" fmla="*/ 779307141 h 1009"/>
              <a:gd name="T82" fmla="*/ 2147483646 w 790"/>
              <a:gd name="T83" fmla="*/ 723197007 h 1009"/>
              <a:gd name="T84" fmla="*/ 2147483646 w 790"/>
              <a:gd name="T85" fmla="*/ 760605428 h 1009"/>
              <a:gd name="T86" fmla="*/ 2147483646 w 790"/>
              <a:gd name="T87" fmla="*/ 872825696 h 1009"/>
              <a:gd name="T88" fmla="*/ 2147483646 w 790"/>
              <a:gd name="T89" fmla="*/ 1059857812 h 1009"/>
              <a:gd name="T90" fmla="*/ 2147483646 w 790"/>
              <a:gd name="T91" fmla="*/ 1321706769 h 1009"/>
              <a:gd name="T92" fmla="*/ 2147483646 w 790"/>
              <a:gd name="T93" fmla="*/ 1558616779 h 1009"/>
              <a:gd name="T94" fmla="*/ 2147483646 w 790"/>
              <a:gd name="T95" fmla="*/ 1920214034 h 1009"/>
              <a:gd name="T96" fmla="*/ 2147483646 w 790"/>
              <a:gd name="T97" fmla="*/ 2147483646 h 1009"/>
              <a:gd name="T98" fmla="*/ 2147483646 w 790"/>
              <a:gd name="T99" fmla="*/ 2147483646 h 1009"/>
              <a:gd name="T100" fmla="*/ 2147483646 w 790"/>
              <a:gd name="T101" fmla="*/ 2147483646 h 1009"/>
              <a:gd name="T102" fmla="*/ 2147483646 w 790"/>
              <a:gd name="T103" fmla="*/ 2147483646 h 1009"/>
              <a:gd name="T104" fmla="*/ 2147483646 w 790"/>
              <a:gd name="T105" fmla="*/ 2147483646 h 1009"/>
              <a:gd name="T106" fmla="*/ 2147483646 w 790"/>
              <a:gd name="T107" fmla="*/ 2147483646 h 1009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790" h="1009">
                <a:moveTo>
                  <a:pt x="516" y="296"/>
                </a:moveTo>
                <a:lnTo>
                  <a:pt x="516" y="296"/>
                </a:lnTo>
                <a:lnTo>
                  <a:pt x="504" y="285"/>
                </a:lnTo>
                <a:lnTo>
                  <a:pt x="491" y="273"/>
                </a:lnTo>
                <a:lnTo>
                  <a:pt x="477" y="264"/>
                </a:lnTo>
                <a:lnTo>
                  <a:pt x="463" y="257"/>
                </a:lnTo>
                <a:lnTo>
                  <a:pt x="447" y="252"/>
                </a:lnTo>
                <a:lnTo>
                  <a:pt x="431" y="248"/>
                </a:lnTo>
                <a:lnTo>
                  <a:pt x="416" y="246"/>
                </a:lnTo>
                <a:lnTo>
                  <a:pt x="399" y="244"/>
                </a:lnTo>
                <a:lnTo>
                  <a:pt x="382" y="246"/>
                </a:lnTo>
                <a:lnTo>
                  <a:pt x="366" y="248"/>
                </a:lnTo>
                <a:lnTo>
                  <a:pt x="351" y="251"/>
                </a:lnTo>
                <a:lnTo>
                  <a:pt x="337" y="256"/>
                </a:lnTo>
                <a:lnTo>
                  <a:pt x="321" y="264"/>
                </a:lnTo>
                <a:lnTo>
                  <a:pt x="308" y="273"/>
                </a:lnTo>
                <a:lnTo>
                  <a:pt x="294" y="283"/>
                </a:lnTo>
                <a:lnTo>
                  <a:pt x="282" y="296"/>
                </a:lnTo>
                <a:lnTo>
                  <a:pt x="270" y="309"/>
                </a:lnTo>
                <a:lnTo>
                  <a:pt x="261" y="326"/>
                </a:lnTo>
                <a:lnTo>
                  <a:pt x="252" y="345"/>
                </a:lnTo>
                <a:lnTo>
                  <a:pt x="244" y="367"/>
                </a:lnTo>
                <a:lnTo>
                  <a:pt x="238" y="390"/>
                </a:lnTo>
                <a:lnTo>
                  <a:pt x="234" y="415"/>
                </a:lnTo>
                <a:lnTo>
                  <a:pt x="231" y="442"/>
                </a:lnTo>
                <a:lnTo>
                  <a:pt x="230" y="471"/>
                </a:lnTo>
                <a:lnTo>
                  <a:pt x="231" y="499"/>
                </a:lnTo>
                <a:lnTo>
                  <a:pt x="234" y="527"/>
                </a:lnTo>
                <a:lnTo>
                  <a:pt x="238" y="551"/>
                </a:lnTo>
                <a:lnTo>
                  <a:pt x="244" y="573"/>
                </a:lnTo>
                <a:lnTo>
                  <a:pt x="251" y="594"/>
                </a:lnTo>
                <a:lnTo>
                  <a:pt x="260" y="612"/>
                </a:lnTo>
                <a:lnTo>
                  <a:pt x="270" y="629"/>
                </a:lnTo>
                <a:lnTo>
                  <a:pt x="281" y="644"/>
                </a:lnTo>
                <a:lnTo>
                  <a:pt x="292" y="657"/>
                </a:lnTo>
                <a:lnTo>
                  <a:pt x="305" y="667"/>
                </a:lnTo>
                <a:lnTo>
                  <a:pt x="320" y="676"/>
                </a:lnTo>
                <a:lnTo>
                  <a:pt x="334" y="683"/>
                </a:lnTo>
                <a:lnTo>
                  <a:pt x="350" y="689"/>
                </a:lnTo>
                <a:lnTo>
                  <a:pt x="366" y="693"/>
                </a:lnTo>
                <a:lnTo>
                  <a:pt x="382" y="696"/>
                </a:lnTo>
                <a:lnTo>
                  <a:pt x="399" y="696"/>
                </a:lnTo>
                <a:lnTo>
                  <a:pt x="416" y="696"/>
                </a:lnTo>
                <a:lnTo>
                  <a:pt x="433" y="693"/>
                </a:lnTo>
                <a:lnTo>
                  <a:pt x="448" y="689"/>
                </a:lnTo>
                <a:lnTo>
                  <a:pt x="464" y="683"/>
                </a:lnTo>
                <a:lnTo>
                  <a:pt x="478" y="676"/>
                </a:lnTo>
                <a:lnTo>
                  <a:pt x="492" y="667"/>
                </a:lnTo>
                <a:lnTo>
                  <a:pt x="505" y="655"/>
                </a:lnTo>
                <a:lnTo>
                  <a:pt x="517" y="642"/>
                </a:lnTo>
                <a:lnTo>
                  <a:pt x="529" y="627"/>
                </a:lnTo>
                <a:lnTo>
                  <a:pt x="539" y="609"/>
                </a:lnTo>
                <a:lnTo>
                  <a:pt x="548" y="590"/>
                </a:lnTo>
                <a:lnTo>
                  <a:pt x="555" y="570"/>
                </a:lnTo>
                <a:lnTo>
                  <a:pt x="560" y="547"/>
                </a:lnTo>
                <a:lnTo>
                  <a:pt x="564" y="524"/>
                </a:lnTo>
                <a:lnTo>
                  <a:pt x="567" y="498"/>
                </a:lnTo>
                <a:lnTo>
                  <a:pt x="568" y="471"/>
                </a:lnTo>
                <a:lnTo>
                  <a:pt x="567" y="441"/>
                </a:lnTo>
                <a:lnTo>
                  <a:pt x="564" y="413"/>
                </a:lnTo>
                <a:lnTo>
                  <a:pt x="560" y="389"/>
                </a:lnTo>
                <a:lnTo>
                  <a:pt x="554" y="367"/>
                </a:lnTo>
                <a:lnTo>
                  <a:pt x="546" y="346"/>
                </a:lnTo>
                <a:lnTo>
                  <a:pt x="537" y="328"/>
                </a:lnTo>
                <a:lnTo>
                  <a:pt x="528" y="311"/>
                </a:lnTo>
                <a:lnTo>
                  <a:pt x="516" y="296"/>
                </a:lnTo>
                <a:close/>
                <a:moveTo>
                  <a:pt x="0" y="0"/>
                </a:moveTo>
                <a:lnTo>
                  <a:pt x="0" y="1009"/>
                </a:lnTo>
                <a:lnTo>
                  <a:pt x="790" y="1009"/>
                </a:lnTo>
                <a:lnTo>
                  <a:pt x="790" y="0"/>
                </a:lnTo>
                <a:lnTo>
                  <a:pt x="0" y="0"/>
                </a:lnTo>
                <a:close/>
                <a:moveTo>
                  <a:pt x="656" y="729"/>
                </a:moveTo>
                <a:lnTo>
                  <a:pt x="656" y="729"/>
                </a:lnTo>
                <a:lnTo>
                  <a:pt x="644" y="741"/>
                </a:lnTo>
                <a:lnTo>
                  <a:pt x="631" y="752"/>
                </a:lnTo>
                <a:lnTo>
                  <a:pt x="618" y="762"/>
                </a:lnTo>
                <a:lnTo>
                  <a:pt x="605" y="771"/>
                </a:lnTo>
                <a:lnTo>
                  <a:pt x="591" y="780"/>
                </a:lnTo>
                <a:lnTo>
                  <a:pt x="577" y="788"/>
                </a:lnTo>
                <a:lnTo>
                  <a:pt x="561" y="794"/>
                </a:lnTo>
                <a:lnTo>
                  <a:pt x="546" y="801"/>
                </a:lnTo>
                <a:lnTo>
                  <a:pt x="529" y="806"/>
                </a:lnTo>
                <a:lnTo>
                  <a:pt x="512" y="811"/>
                </a:lnTo>
                <a:lnTo>
                  <a:pt x="494" y="815"/>
                </a:lnTo>
                <a:lnTo>
                  <a:pt x="477" y="819"/>
                </a:lnTo>
                <a:lnTo>
                  <a:pt x="457" y="822"/>
                </a:lnTo>
                <a:lnTo>
                  <a:pt x="438" y="823"/>
                </a:lnTo>
                <a:lnTo>
                  <a:pt x="399" y="824"/>
                </a:lnTo>
                <a:lnTo>
                  <a:pt x="359" y="823"/>
                </a:lnTo>
                <a:lnTo>
                  <a:pt x="339" y="822"/>
                </a:lnTo>
                <a:lnTo>
                  <a:pt x="321" y="819"/>
                </a:lnTo>
                <a:lnTo>
                  <a:pt x="303" y="815"/>
                </a:lnTo>
                <a:lnTo>
                  <a:pt x="286" y="811"/>
                </a:lnTo>
                <a:lnTo>
                  <a:pt x="269" y="806"/>
                </a:lnTo>
                <a:lnTo>
                  <a:pt x="252" y="801"/>
                </a:lnTo>
                <a:lnTo>
                  <a:pt x="236" y="794"/>
                </a:lnTo>
                <a:lnTo>
                  <a:pt x="221" y="788"/>
                </a:lnTo>
                <a:lnTo>
                  <a:pt x="207" y="780"/>
                </a:lnTo>
                <a:lnTo>
                  <a:pt x="192" y="771"/>
                </a:lnTo>
                <a:lnTo>
                  <a:pt x="178" y="762"/>
                </a:lnTo>
                <a:lnTo>
                  <a:pt x="165" y="752"/>
                </a:lnTo>
                <a:lnTo>
                  <a:pt x="153" y="741"/>
                </a:lnTo>
                <a:lnTo>
                  <a:pt x="142" y="729"/>
                </a:lnTo>
                <a:lnTo>
                  <a:pt x="130" y="716"/>
                </a:lnTo>
                <a:lnTo>
                  <a:pt x="120" y="703"/>
                </a:lnTo>
                <a:lnTo>
                  <a:pt x="109" y="690"/>
                </a:lnTo>
                <a:lnTo>
                  <a:pt x="100" y="677"/>
                </a:lnTo>
                <a:lnTo>
                  <a:pt x="92" y="663"/>
                </a:lnTo>
                <a:lnTo>
                  <a:pt x="84" y="648"/>
                </a:lnTo>
                <a:lnTo>
                  <a:pt x="78" y="632"/>
                </a:lnTo>
                <a:lnTo>
                  <a:pt x="71" y="616"/>
                </a:lnTo>
                <a:lnTo>
                  <a:pt x="66" y="601"/>
                </a:lnTo>
                <a:lnTo>
                  <a:pt x="61" y="584"/>
                </a:lnTo>
                <a:lnTo>
                  <a:pt x="57" y="566"/>
                </a:lnTo>
                <a:lnTo>
                  <a:pt x="53" y="547"/>
                </a:lnTo>
                <a:lnTo>
                  <a:pt x="51" y="529"/>
                </a:lnTo>
                <a:lnTo>
                  <a:pt x="49" y="510"/>
                </a:lnTo>
                <a:lnTo>
                  <a:pt x="48" y="471"/>
                </a:lnTo>
                <a:lnTo>
                  <a:pt x="49" y="430"/>
                </a:lnTo>
                <a:lnTo>
                  <a:pt x="51" y="412"/>
                </a:lnTo>
                <a:lnTo>
                  <a:pt x="53" y="393"/>
                </a:lnTo>
                <a:lnTo>
                  <a:pt x="57" y="374"/>
                </a:lnTo>
                <a:lnTo>
                  <a:pt x="61" y="358"/>
                </a:lnTo>
                <a:lnTo>
                  <a:pt x="66" y="341"/>
                </a:lnTo>
                <a:lnTo>
                  <a:pt x="71" y="324"/>
                </a:lnTo>
                <a:lnTo>
                  <a:pt x="78" y="308"/>
                </a:lnTo>
                <a:lnTo>
                  <a:pt x="84" y="293"/>
                </a:lnTo>
                <a:lnTo>
                  <a:pt x="92" y="278"/>
                </a:lnTo>
                <a:lnTo>
                  <a:pt x="100" y="264"/>
                </a:lnTo>
                <a:lnTo>
                  <a:pt x="109" y="250"/>
                </a:lnTo>
                <a:lnTo>
                  <a:pt x="120" y="237"/>
                </a:lnTo>
                <a:lnTo>
                  <a:pt x="130" y="224"/>
                </a:lnTo>
                <a:lnTo>
                  <a:pt x="142" y="212"/>
                </a:lnTo>
                <a:lnTo>
                  <a:pt x="153" y="200"/>
                </a:lnTo>
                <a:lnTo>
                  <a:pt x="165" y="189"/>
                </a:lnTo>
                <a:lnTo>
                  <a:pt x="178" y="179"/>
                </a:lnTo>
                <a:lnTo>
                  <a:pt x="192" y="170"/>
                </a:lnTo>
                <a:lnTo>
                  <a:pt x="207" y="161"/>
                </a:lnTo>
                <a:lnTo>
                  <a:pt x="221" y="153"/>
                </a:lnTo>
                <a:lnTo>
                  <a:pt x="236" y="146"/>
                </a:lnTo>
                <a:lnTo>
                  <a:pt x="252" y="140"/>
                </a:lnTo>
                <a:lnTo>
                  <a:pt x="269" y="134"/>
                </a:lnTo>
                <a:lnTo>
                  <a:pt x="286" y="130"/>
                </a:lnTo>
                <a:lnTo>
                  <a:pt x="303" y="125"/>
                </a:lnTo>
                <a:lnTo>
                  <a:pt x="321" y="122"/>
                </a:lnTo>
                <a:lnTo>
                  <a:pt x="339" y="120"/>
                </a:lnTo>
                <a:lnTo>
                  <a:pt x="359" y="117"/>
                </a:lnTo>
                <a:lnTo>
                  <a:pt x="399" y="116"/>
                </a:lnTo>
                <a:lnTo>
                  <a:pt x="438" y="117"/>
                </a:lnTo>
                <a:lnTo>
                  <a:pt x="457" y="120"/>
                </a:lnTo>
                <a:lnTo>
                  <a:pt x="476" y="122"/>
                </a:lnTo>
                <a:lnTo>
                  <a:pt x="494" y="125"/>
                </a:lnTo>
                <a:lnTo>
                  <a:pt x="512" y="130"/>
                </a:lnTo>
                <a:lnTo>
                  <a:pt x="529" y="134"/>
                </a:lnTo>
                <a:lnTo>
                  <a:pt x="544" y="140"/>
                </a:lnTo>
                <a:lnTo>
                  <a:pt x="560" y="146"/>
                </a:lnTo>
                <a:lnTo>
                  <a:pt x="576" y="153"/>
                </a:lnTo>
                <a:lnTo>
                  <a:pt x="590" y="161"/>
                </a:lnTo>
                <a:lnTo>
                  <a:pt x="604" y="170"/>
                </a:lnTo>
                <a:lnTo>
                  <a:pt x="618" y="179"/>
                </a:lnTo>
                <a:lnTo>
                  <a:pt x="631" y="189"/>
                </a:lnTo>
                <a:lnTo>
                  <a:pt x="644" y="200"/>
                </a:lnTo>
                <a:lnTo>
                  <a:pt x="656" y="212"/>
                </a:lnTo>
                <a:lnTo>
                  <a:pt x="667" y="224"/>
                </a:lnTo>
                <a:lnTo>
                  <a:pt x="678" y="237"/>
                </a:lnTo>
                <a:lnTo>
                  <a:pt x="687" y="250"/>
                </a:lnTo>
                <a:lnTo>
                  <a:pt x="696" y="264"/>
                </a:lnTo>
                <a:lnTo>
                  <a:pt x="706" y="278"/>
                </a:lnTo>
                <a:lnTo>
                  <a:pt x="713" y="293"/>
                </a:lnTo>
                <a:lnTo>
                  <a:pt x="720" y="308"/>
                </a:lnTo>
                <a:lnTo>
                  <a:pt x="726" y="324"/>
                </a:lnTo>
                <a:lnTo>
                  <a:pt x="732" y="341"/>
                </a:lnTo>
                <a:lnTo>
                  <a:pt x="737" y="358"/>
                </a:lnTo>
                <a:lnTo>
                  <a:pt x="741" y="374"/>
                </a:lnTo>
                <a:lnTo>
                  <a:pt x="743" y="393"/>
                </a:lnTo>
                <a:lnTo>
                  <a:pt x="746" y="412"/>
                </a:lnTo>
                <a:lnTo>
                  <a:pt x="748" y="430"/>
                </a:lnTo>
                <a:lnTo>
                  <a:pt x="750" y="471"/>
                </a:lnTo>
                <a:lnTo>
                  <a:pt x="748" y="510"/>
                </a:lnTo>
                <a:lnTo>
                  <a:pt x="746" y="529"/>
                </a:lnTo>
                <a:lnTo>
                  <a:pt x="743" y="547"/>
                </a:lnTo>
                <a:lnTo>
                  <a:pt x="741" y="566"/>
                </a:lnTo>
                <a:lnTo>
                  <a:pt x="737" y="584"/>
                </a:lnTo>
                <a:lnTo>
                  <a:pt x="732" y="601"/>
                </a:lnTo>
                <a:lnTo>
                  <a:pt x="726" y="616"/>
                </a:lnTo>
                <a:lnTo>
                  <a:pt x="720" y="632"/>
                </a:lnTo>
                <a:lnTo>
                  <a:pt x="713" y="648"/>
                </a:lnTo>
                <a:lnTo>
                  <a:pt x="706" y="663"/>
                </a:lnTo>
                <a:lnTo>
                  <a:pt x="696" y="677"/>
                </a:lnTo>
                <a:lnTo>
                  <a:pt x="687" y="690"/>
                </a:lnTo>
                <a:lnTo>
                  <a:pt x="678" y="703"/>
                </a:lnTo>
                <a:lnTo>
                  <a:pt x="668" y="716"/>
                </a:lnTo>
                <a:lnTo>
                  <a:pt x="656" y="729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73" name="Freeform 10"/>
          <p:cNvSpPr>
            <a:spLocks noChangeAspect="1" noEditPoints="1"/>
          </p:cNvSpPr>
          <p:nvPr/>
        </p:nvSpPr>
        <p:spPr bwMode="auto">
          <a:xfrm>
            <a:off x="5753100" y="3429000"/>
            <a:ext cx="1735138" cy="2519363"/>
          </a:xfrm>
          <a:custGeom>
            <a:avLst/>
            <a:gdLst>
              <a:gd name="T0" fmla="*/ 2147483646 w 694"/>
              <a:gd name="T1" fmla="*/ 1692894466 h 1008"/>
              <a:gd name="T2" fmla="*/ 2147483646 w 694"/>
              <a:gd name="T3" fmla="*/ 1649165522 h 1008"/>
              <a:gd name="T4" fmla="*/ 2147483646 w 694"/>
              <a:gd name="T5" fmla="*/ 1624179340 h 1008"/>
              <a:gd name="T6" fmla="*/ 1837791164 w 694"/>
              <a:gd name="T7" fmla="*/ 1611684999 h 1008"/>
              <a:gd name="T8" fmla="*/ 1650261250 w 694"/>
              <a:gd name="T9" fmla="*/ 2147483646 h 1008"/>
              <a:gd name="T10" fmla="*/ 1956560610 w 694"/>
              <a:gd name="T11" fmla="*/ 2147483646 h 1008"/>
              <a:gd name="T12" fmla="*/ 2147483646 w 694"/>
              <a:gd name="T13" fmla="*/ 2147483646 h 1008"/>
              <a:gd name="T14" fmla="*/ 2147483646 w 694"/>
              <a:gd name="T15" fmla="*/ 2147483646 h 1008"/>
              <a:gd name="T16" fmla="*/ 2147483646 w 694"/>
              <a:gd name="T17" fmla="*/ 2147483646 h 1008"/>
              <a:gd name="T18" fmla="*/ 2147483646 w 694"/>
              <a:gd name="T19" fmla="*/ 2147483646 h 1008"/>
              <a:gd name="T20" fmla="*/ 2147483646 w 694"/>
              <a:gd name="T21" fmla="*/ 2147483646 h 1008"/>
              <a:gd name="T22" fmla="*/ 2147483646 w 694"/>
              <a:gd name="T23" fmla="*/ 2147483646 h 1008"/>
              <a:gd name="T24" fmla="*/ 2147483646 w 694"/>
              <a:gd name="T25" fmla="*/ 2147483646 h 1008"/>
              <a:gd name="T26" fmla="*/ 2147483646 w 694"/>
              <a:gd name="T27" fmla="*/ 2147483646 h 1008"/>
              <a:gd name="T28" fmla="*/ 2147483646 w 694"/>
              <a:gd name="T29" fmla="*/ 2147483646 h 1008"/>
              <a:gd name="T30" fmla="*/ 2147483646 w 694"/>
              <a:gd name="T31" fmla="*/ 2098939301 h 1008"/>
              <a:gd name="T32" fmla="*/ 2147483646 w 694"/>
              <a:gd name="T33" fmla="*/ 1949014708 h 1008"/>
              <a:gd name="T34" fmla="*/ 2147483646 w 694"/>
              <a:gd name="T35" fmla="*/ 1874051162 h 1008"/>
              <a:gd name="T36" fmla="*/ 2147483646 w 694"/>
              <a:gd name="T37" fmla="*/ 1767855512 h 1008"/>
              <a:gd name="T38" fmla="*/ 2147483646 w 694"/>
              <a:gd name="T39" fmla="*/ 1692894466 h 1008"/>
              <a:gd name="T40" fmla="*/ 0 w 694"/>
              <a:gd name="T41" fmla="*/ 0 h 1008"/>
              <a:gd name="T42" fmla="*/ 2147483646 w 694"/>
              <a:gd name="T43" fmla="*/ 2147483646 h 1008"/>
              <a:gd name="T44" fmla="*/ 0 w 694"/>
              <a:gd name="T45" fmla="*/ 0 h 1008"/>
              <a:gd name="T46" fmla="*/ 2147483646 w 694"/>
              <a:gd name="T47" fmla="*/ 2147483646 h 1008"/>
              <a:gd name="T48" fmla="*/ 2147483646 w 694"/>
              <a:gd name="T49" fmla="*/ 2147483646 h 1008"/>
              <a:gd name="T50" fmla="*/ 2147483646 w 694"/>
              <a:gd name="T51" fmla="*/ 2147483646 h 1008"/>
              <a:gd name="T52" fmla="*/ 2147483646 w 694"/>
              <a:gd name="T53" fmla="*/ 2147483646 h 1008"/>
              <a:gd name="T54" fmla="*/ 2147483646 w 694"/>
              <a:gd name="T55" fmla="*/ 2147483646 h 1008"/>
              <a:gd name="T56" fmla="*/ 2147483646 w 694"/>
              <a:gd name="T57" fmla="*/ 2147483646 h 1008"/>
              <a:gd name="T58" fmla="*/ 2147483646 w 694"/>
              <a:gd name="T59" fmla="*/ 2147483646 h 1008"/>
              <a:gd name="T60" fmla="*/ 2147483646 w 694"/>
              <a:gd name="T61" fmla="*/ 2147483646 h 1008"/>
              <a:gd name="T62" fmla="*/ 2147483646 w 694"/>
              <a:gd name="T63" fmla="*/ 2147483646 h 1008"/>
              <a:gd name="T64" fmla="*/ 1650261250 w 694"/>
              <a:gd name="T65" fmla="*/ 2147483646 h 1008"/>
              <a:gd name="T66" fmla="*/ 550086250 w 694"/>
              <a:gd name="T67" fmla="*/ 812089670 h 1008"/>
              <a:gd name="T68" fmla="*/ 2147483646 w 694"/>
              <a:gd name="T69" fmla="*/ 812089670 h 1008"/>
              <a:gd name="T70" fmla="*/ 2147483646 w 694"/>
              <a:gd name="T71" fmla="*/ 824584011 h 1008"/>
              <a:gd name="T72" fmla="*/ 2147483646 w 694"/>
              <a:gd name="T73" fmla="*/ 887050717 h 1008"/>
              <a:gd name="T74" fmla="*/ 2147483646 w 694"/>
              <a:gd name="T75" fmla="*/ 924531240 h 1008"/>
              <a:gd name="T76" fmla="*/ 2147483646 w 694"/>
              <a:gd name="T77" fmla="*/ 1030729389 h 1008"/>
              <a:gd name="T78" fmla="*/ 2147483646 w 694"/>
              <a:gd name="T79" fmla="*/ 1093196094 h 1008"/>
              <a:gd name="T80" fmla="*/ 2147483646 w 694"/>
              <a:gd name="T81" fmla="*/ 1280601211 h 1008"/>
              <a:gd name="T82" fmla="*/ 2147483646 w 694"/>
              <a:gd name="T83" fmla="*/ 1524229611 h 1008"/>
              <a:gd name="T84" fmla="*/ 2147483646 w 694"/>
              <a:gd name="T85" fmla="*/ 1592944737 h 1008"/>
              <a:gd name="T86" fmla="*/ 2147483646 w 694"/>
              <a:gd name="T87" fmla="*/ 1736620910 h 1008"/>
              <a:gd name="T88" fmla="*/ 2147483646 w 694"/>
              <a:gd name="T89" fmla="*/ 1980249310 h 1008"/>
              <a:gd name="T90" fmla="*/ 2147483646 w 694"/>
              <a:gd name="T91" fmla="*/ 2147483646 h 1008"/>
              <a:gd name="T92" fmla="*/ 2147483646 w 694"/>
              <a:gd name="T93" fmla="*/ 2147483646 h 1008"/>
              <a:gd name="T94" fmla="*/ 2147483646 w 694"/>
              <a:gd name="T95" fmla="*/ 2147483646 h 1008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694" h="1008">
                <a:moveTo>
                  <a:pt x="416" y="271"/>
                </a:moveTo>
                <a:lnTo>
                  <a:pt x="416" y="271"/>
                </a:lnTo>
                <a:lnTo>
                  <a:pt x="403" y="268"/>
                </a:lnTo>
                <a:lnTo>
                  <a:pt x="389" y="264"/>
                </a:lnTo>
                <a:lnTo>
                  <a:pt x="376" y="261"/>
                </a:lnTo>
                <a:lnTo>
                  <a:pt x="363" y="260"/>
                </a:lnTo>
                <a:lnTo>
                  <a:pt x="294" y="258"/>
                </a:lnTo>
                <a:lnTo>
                  <a:pt x="264" y="258"/>
                </a:lnTo>
                <a:lnTo>
                  <a:pt x="264" y="460"/>
                </a:lnTo>
                <a:lnTo>
                  <a:pt x="313" y="460"/>
                </a:lnTo>
                <a:lnTo>
                  <a:pt x="355" y="459"/>
                </a:lnTo>
                <a:lnTo>
                  <a:pt x="372" y="457"/>
                </a:lnTo>
                <a:lnTo>
                  <a:pt x="387" y="455"/>
                </a:lnTo>
                <a:lnTo>
                  <a:pt x="402" y="452"/>
                </a:lnTo>
                <a:lnTo>
                  <a:pt x="413" y="447"/>
                </a:lnTo>
                <a:lnTo>
                  <a:pt x="425" y="440"/>
                </a:lnTo>
                <a:lnTo>
                  <a:pt x="435" y="433"/>
                </a:lnTo>
                <a:lnTo>
                  <a:pt x="443" y="426"/>
                </a:lnTo>
                <a:lnTo>
                  <a:pt x="450" y="417"/>
                </a:lnTo>
                <a:lnTo>
                  <a:pt x="456" y="408"/>
                </a:lnTo>
                <a:lnTo>
                  <a:pt x="460" y="399"/>
                </a:lnTo>
                <a:lnTo>
                  <a:pt x="464" y="388"/>
                </a:lnTo>
                <a:lnTo>
                  <a:pt x="465" y="377"/>
                </a:lnTo>
                <a:lnTo>
                  <a:pt x="467" y="364"/>
                </a:lnTo>
                <a:lnTo>
                  <a:pt x="468" y="349"/>
                </a:lnTo>
                <a:lnTo>
                  <a:pt x="467" y="336"/>
                </a:lnTo>
                <a:lnTo>
                  <a:pt x="464" y="323"/>
                </a:lnTo>
                <a:lnTo>
                  <a:pt x="459" y="312"/>
                </a:lnTo>
                <a:lnTo>
                  <a:pt x="452" y="300"/>
                </a:lnTo>
                <a:lnTo>
                  <a:pt x="444" y="291"/>
                </a:lnTo>
                <a:lnTo>
                  <a:pt x="435" y="283"/>
                </a:lnTo>
                <a:lnTo>
                  <a:pt x="426" y="277"/>
                </a:lnTo>
                <a:lnTo>
                  <a:pt x="416" y="271"/>
                </a:lnTo>
                <a:close/>
                <a:moveTo>
                  <a:pt x="0" y="0"/>
                </a:moveTo>
                <a:lnTo>
                  <a:pt x="0" y="1008"/>
                </a:lnTo>
                <a:lnTo>
                  <a:pt x="694" y="1008"/>
                </a:lnTo>
                <a:lnTo>
                  <a:pt x="694" y="0"/>
                </a:lnTo>
                <a:lnTo>
                  <a:pt x="0" y="0"/>
                </a:lnTo>
                <a:close/>
                <a:moveTo>
                  <a:pt x="634" y="434"/>
                </a:moveTo>
                <a:lnTo>
                  <a:pt x="634" y="434"/>
                </a:lnTo>
                <a:lnTo>
                  <a:pt x="625" y="455"/>
                </a:lnTo>
                <a:lnTo>
                  <a:pt x="615" y="474"/>
                </a:lnTo>
                <a:lnTo>
                  <a:pt x="602" y="492"/>
                </a:lnTo>
                <a:lnTo>
                  <a:pt x="587" y="508"/>
                </a:lnTo>
                <a:lnTo>
                  <a:pt x="567" y="526"/>
                </a:lnTo>
                <a:lnTo>
                  <a:pt x="545" y="543"/>
                </a:lnTo>
                <a:lnTo>
                  <a:pt x="521" y="557"/>
                </a:lnTo>
                <a:lnTo>
                  <a:pt x="498" y="568"/>
                </a:lnTo>
                <a:lnTo>
                  <a:pt x="485" y="573"/>
                </a:lnTo>
                <a:lnTo>
                  <a:pt x="470" y="577"/>
                </a:lnTo>
                <a:lnTo>
                  <a:pt x="456" y="581"/>
                </a:lnTo>
                <a:lnTo>
                  <a:pt x="441" y="583"/>
                </a:lnTo>
                <a:lnTo>
                  <a:pt x="408" y="587"/>
                </a:lnTo>
                <a:lnTo>
                  <a:pt x="373" y="588"/>
                </a:lnTo>
                <a:lnTo>
                  <a:pt x="264" y="588"/>
                </a:lnTo>
                <a:lnTo>
                  <a:pt x="264" y="809"/>
                </a:lnTo>
                <a:lnTo>
                  <a:pt x="88" y="809"/>
                </a:lnTo>
                <a:lnTo>
                  <a:pt x="88" y="130"/>
                </a:lnTo>
                <a:lnTo>
                  <a:pt x="377" y="130"/>
                </a:lnTo>
                <a:lnTo>
                  <a:pt x="408" y="131"/>
                </a:lnTo>
                <a:lnTo>
                  <a:pt x="437" y="132"/>
                </a:lnTo>
                <a:lnTo>
                  <a:pt x="463" y="136"/>
                </a:lnTo>
                <a:lnTo>
                  <a:pt x="486" y="142"/>
                </a:lnTo>
                <a:lnTo>
                  <a:pt x="508" y="148"/>
                </a:lnTo>
                <a:lnTo>
                  <a:pt x="528" y="156"/>
                </a:lnTo>
                <a:lnTo>
                  <a:pt x="547" y="165"/>
                </a:lnTo>
                <a:lnTo>
                  <a:pt x="565" y="175"/>
                </a:lnTo>
                <a:lnTo>
                  <a:pt x="585" y="190"/>
                </a:lnTo>
                <a:lnTo>
                  <a:pt x="602" y="205"/>
                </a:lnTo>
                <a:lnTo>
                  <a:pt x="616" y="223"/>
                </a:lnTo>
                <a:lnTo>
                  <a:pt x="628" y="244"/>
                </a:lnTo>
                <a:lnTo>
                  <a:pt x="633" y="255"/>
                </a:lnTo>
                <a:lnTo>
                  <a:pt x="637" y="266"/>
                </a:lnTo>
                <a:lnTo>
                  <a:pt x="641" y="278"/>
                </a:lnTo>
                <a:lnTo>
                  <a:pt x="645" y="290"/>
                </a:lnTo>
                <a:lnTo>
                  <a:pt x="649" y="317"/>
                </a:lnTo>
                <a:lnTo>
                  <a:pt x="650" y="346"/>
                </a:lnTo>
                <a:lnTo>
                  <a:pt x="649" y="368"/>
                </a:lnTo>
                <a:lnTo>
                  <a:pt x="646" y="390"/>
                </a:lnTo>
                <a:lnTo>
                  <a:pt x="641" y="412"/>
                </a:lnTo>
                <a:lnTo>
                  <a:pt x="634" y="434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74" name="Freeform 12"/>
          <p:cNvSpPr>
            <a:spLocks noChangeAspect="1" noEditPoints="1"/>
          </p:cNvSpPr>
          <p:nvPr/>
        </p:nvSpPr>
        <p:spPr bwMode="auto">
          <a:xfrm>
            <a:off x="7472363" y="3429000"/>
            <a:ext cx="1671637" cy="2519363"/>
          </a:xfrm>
          <a:custGeom>
            <a:avLst/>
            <a:gdLst>
              <a:gd name="T0" fmla="*/ 2147483646 w 669"/>
              <a:gd name="T1" fmla="*/ 2147483646 h 1008"/>
              <a:gd name="T2" fmla="*/ 2147483646 w 669"/>
              <a:gd name="T3" fmla="*/ 2147483646 h 1008"/>
              <a:gd name="T4" fmla="*/ 2147483646 w 669"/>
              <a:gd name="T5" fmla="*/ 2147483646 h 1008"/>
              <a:gd name="T6" fmla="*/ 2147483646 w 669"/>
              <a:gd name="T7" fmla="*/ 2147483646 h 1008"/>
              <a:gd name="T8" fmla="*/ 1972961438 w 669"/>
              <a:gd name="T9" fmla="*/ 2147483646 h 1008"/>
              <a:gd name="T10" fmla="*/ 1473479301 w 669"/>
              <a:gd name="T11" fmla="*/ 2147483646 h 1008"/>
              <a:gd name="T12" fmla="*/ 1048915986 w 669"/>
              <a:gd name="T13" fmla="*/ 2147483646 h 1008"/>
              <a:gd name="T14" fmla="*/ 486996083 w 669"/>
              <a:gd name="T15" fmla="*/ 2147483646 h 1008"/>
              <a:gd name="T16" fmla="*/ 437049369 w 669"/>
              <a:gd name="T17" fmla="*/ 2147483646 h 1008"/>
              <a:gd name="T18" fmla="*/ 792930641 w 669"/>
              <a:gd name="T19" fmla="*/ 2147483646 h 1008"/>
              <a:gd name="T20" fmla="*/ 1192519349 w 669"/>
              <a:gd name="T21" fmla="*/ 2147483646 h 1008"/>
              <a:gd name="T22" fmla="*/ 1810630243 w 669"/>
              <a:gd name="T23" fmla="*/ 2147483646 h 1008"/>
              <a:gd name="T24" fmla="*/ 2116564801 w 669"/>
              <a:gd name="T25" fmla="*/ 2147483646 h 1008"/>
              <a:gd name="T26" fmla="*/ 2147483646 w 669"/>
              <a:gd name="T27" fmla="*/ 2147483646 h 1008"/>
              <a:gd name="T28" fmla="*/ 2147483646 w 669"/>
              <a:gd name="T29" fmla="*/ 2147483646 h 1008"/>
              <a:gd name="T30" fmla="*/ 2147483646 w 669"/>
              <a:gd name="T31" fmla="*/ 2147483646 h 1008"/>
              <a:gd name="T32" fmla="*/ 2147483646 w 669"/>
              <a:gd name="T33" fmla="*/ 2147483646 h 1008"/>
              <a:gd name="T34" fmla="*/ 2147483646 w 669"/>
              <a:gd name="T35" fmla="*/ 2147483646 h 1008"/>
              <a:gd name="T36" fmla="*/ 2147483646 w 669"/>
              <a:gd name="T37" fmla="*/ 2147483646 h 1008"/>
              <a:gd name="T38" fmla="*/ 2147483646 w 669"/>
              <a:gd name="T39" fmla="*/ 2147483646 h 1008"/>
              <a:gd name="T40" fmla="*/ 2147483646 w 669"/>
              <a:gd name="T41" fmla="*/ 2147483646 h 1008"/>
              <a:gd name="T42" fmla="*/ 1848090904 w 669"/>
              <a:gd name="T43" fmla="*/ 2147483646 h 1008"/>
              <a:gd name="T44" fmla="*/ 1348606268 w 669"/>
              <a:gd name="T45" fmla="*/ 2147483646 h 1008"/>
              <a:gd name="T46" fmla="*/ 1092620923 w 669"/>
              <a:gd name="T47" fmla="*/ 2147483646 h 1008"/>
              <a:gd name="T48" fmla="*/ 792930641 w 669"/>
              <a:gd name="T49" fmla="*/ 2147483646 h 1008"/>
              <a:gd name="T50" fmla="*/ 574405957 w 669"/>
              <a:gd name="T51" fmla="*/ 2147483646 h 1008"/>
              <a:gd name="T52" fmla="*/ 468265753 w 669"/>
              <a:gd name="T53" fmla="*/ 2147483646 h 1008"/>
              <a:gd name="T54" fmla="*/ 374614102 w 669"/>
              <a:gd name="T55" fmla="*/ 2147483646 h 1008"/>
              <a:gd name="T56" fmla="*/ 343395219 w 669"/>
              <a:gd name="T57" fmla="*/ 2067704698 h 1008"/>
              <a:gd name="T58" fmla="*/ 374614102 w 669"/>
              <a:gd name="T59" fmla="*/ 1786595774 h 1008"/>
              <a:gd name="T60" fmla="*/ 543189573 w 669"/>
              <a:gd name="T61" fmla="*/ 1411785542 h 1008"/>
              <a:gd name="T62" fmla="*/ 867854461 w 669"/>
              <a:gd name="T63" fmla="*/ 1105690435 h 1008"/>
              <a:gd name="T64" fmla="*/ 1161300467 w 669"/>
              <a:gd name="T65" fmla="*/ 930779660 h 1008"/>
              <a:gd name="T66" fmla="*/ 1654540826 w 669"/>
              <a:gd name="T67" fmla="*/ 780855067 h 1008"/>
              <a:gd name="T68" fmla="*/ 2147483646 w 669"/>
              <a:gd name="T69" fmla="*/ 724634282 h 1008"/>
              <a:gd name="T70" fmla="*/ 2147483646 w 669"/>
              <a:gd name="T71" fmla="*/ 749620465 h 1008"/>
              <a:gd name="T72" fmla="*/ 2147483646 w 669"/>
              <a:gd name="T73" fmla="*/ 805841250 h 1008"/>
              <a:gd name="T74" fmla="*/ 2147483646 w 669"/>
              <a:gd name="T75" fmla="*/ 949519922 h 1008"/>
              <a:gd name="T76" fmla="*/ 2147483646 w 669"/>
              <a:gd name="T77" fmla="*/ 1986495231 h 1008"/>
              <a:gd name="T78" fmla="*/ 2147483646 w 669"/>
              <a:gd name="T79" fmla="*/ 1799090115 h 1008"/>
              <a:gd name="T80" fmla="*/ 2147483646 w 669"/>
              <a:gd name="T81" fmla="*/ 1649165522 h 1008"/>
              <a:gd name="T82" fmla="*/ 2147483646 w 669"/>
              <a:gd name="T83" fmla="*/ 1511735270 h 1008"/>
              <a:gd name="T84" fmla="*/ 2135295132 w 669"/>
              <a:gd name="T85" fmla="*/ 1511735270 h 1008"/>
              <a:gd name="T86" fmla="*/ 1866821234 w 669"/>
              <a:gd name="T87" fmla="*/ 1549215794 h 1008"/>
              <a:gd name="T88" fmla="*/ 1685759709 w 669"/>
              <a:gd name="T89" fmla="*/ 1611684999 h 1008"/>
              <a:gd name="T90" fmla="*/ 1548400622 w 669"/>
              <a:gd name="T91" fmla="*/ 1717880648 h 1008"/>
              <a:gd name="T92" fmla="*/ 1485965355 w 669"/>
              <a:gd name="T93" fmla="*/ 1817830377 h 1008"/>
              <a:gd name="T94" fmla="*/ 1467235025 w 669"/>
              <a:gd name="T95" fmla="*/ 1924026026 h 1008"/>
              <a:gd name="T96" fmla="*/ 1542156346 w 669"/>
              <a:gd name="T97" fmla="*/ 2136419824 h 1008"/>
              <a:gd name="T98" fmla="*/ 1673271156 w 669"/>
              <a:gd name="T99" fmla="*/ 2147483646 h 1008"/>
              <a:gd name="T100" fmla="*/ 2085345918 w 669"/>
              <a:gd name="T101" fmla="*/ 2147483646 h 1008"/>
              <a:gd name="T102" fmla="*/ 2147483646 w 669"/>
              <a:gd name="T103" fmla="*/ 2147483646 h 1008"/>
              <a:gd name="T104" fmla="*/ 2147483646 w 669"/>
              <a:gd name="T105" fmla="*/ 2147483646 h 1008"/>
              <a:gd name="T106" fmla="*/ 2147483646 w 669"/>
              <a:gd name="T107" fmla="*/ 2147483646 h 1008"/>
              <a:gd name="T108" fmla="*/ 2147483646 w 669"/>
              <a:gd name="T109" fmla="*/ 2147483646 h 1008"/>
              <a:gd name="T110" fmla="*/ 2147483646 w 669"/>
              <a:gd name="T111" fmla="*/ 2147483646 h 1008"/>
              <a:gd name="T112" fmla="*/ 2147483646 w 669"/>
              <a:gd name="T113" fmla="*/ 2147483646 h 1008"/>
              <a:gd name="T114" fmla="*/ 2147483646 w 669"/>
              <a:gd name="T115" fmla="*/ 2147483646 h 1008"/>
              <a:gd name="T116" fmla="*/ 2147483646 w 669"/>
              <a:gd name="T117" fmla="*/ 2147483646 h 1008"/>
              <a:gd name="T118" fmla="*/ 2147483646 w 669"/>
              <a:gd name="T119" fmla="*/ 2147483646 h 1008"/>
              <a:gd name="T120" fmla="*/ 2147483646 w 669"/>
              <a:gd name="T121" fmla="*/ 2147483646 h 1008"/>
              <a:gd name="T122" fmla="*/ 2147483646 w 669"/>
              <a:gd name="T123" fmla="*/ 2147483646 h 1008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669" h="1008">
                <a:moveTo>
                  <a:pt x="0" y="0"/>
                </a:moveTo>
                <a:lnTo>
                  <a:pt x="0" y="1008"/>
                </a:lnTo>
                <a:lnTo>
                  <a:pt x="669" y="1008"/>
                </a:lnTo>
                <a:lnTo>
                  <a:pt x="669" y="0"/>
                </a:lnTo>
                <a:lnTo>
                  <a:pt x="0" y="0"/>
                </a:lnTo>
                <a:close/>
                <a:moveTo>
                  <a:pt x="547" y="759"/>
                </a:moveTo>
                <a:lnTo>
                  <a:pt x="547" y="759"/>
                </a:lnTo>
                <a:lnTo>
                  <a:pt x="525" y="773"/>
                </a:lnTo>
                <a:lnTo>
                  <a:pt x="500" y="786"/>
                </a:lnTo>
                <a:lnTo>
                  <a:pt x="474" y="796"/>
                </a:lnTo>
                <a:lnTo>
                  <a:pt x="447" y="805"/>
                </a:lnTo>
                <a:lnTo>
                  <a:pt x="417" y="813"/>
                </a:lnTo>
                <a:lnTo>
                  <a:pt x="385" y="817"/>
                </a:lnTo>
                <a:lnTo>
                  <a:pt x="351" y="821"/>
                </a:lnTo>
                <a:lnTo>
                  <a:pt x="316" y="821"/>
                </a:lnTo>
                <a:lnTo>
                  <a:pt x="274" y="821"/>
                </a:lnTo>
                <a:lnTo>
                  <a:pt x="236" y="817"/>
                </a:lnTo>
                <a:lnTo>
                  <a:pt x="201" y="813"/>
                </a:lnTo>
                <a:lnTo>
                  <a:pt x="168" y="807"/>
                </a:lnTo>
                <a:lnTo>
                  <a:pt x="138" y="799"/>
                </a:lnTo>
                <a:lnTo>
                  <a:pt x="108" y="790"/>
                </a:lnTo>
                <a:lnTo>
                  <a:pt x="78" y="779"/>
                </a:lnTo>
                <a:lnTo>
                  <a:pt x="51" y="769"/>
                </a:lnTo>
                <a:lnTo>
                  <a:pt x="51" y="605"/>
                </a:lnTo>
                <a:lnTo>
                  <a:pt x="70" y="605"/>
                </a:lnTo>
                <a:lnTo>
                  <a:pt x="97" y="626"/>
                </a:lnTo>
                <a:lnTo>
                  <a:pt x="127" y="644"/>
                </a:lnTo>
                <a:lnTo>
                  <a:pt x="158" y="660"/>
                </a:lnTo>
                <a:lnTo>
                  <a:pt x="191" y="672"/>
                </a:lnTo>
                <a:lnTo>
                  <a:pt x="225" y="682"/>
                </a:lnTo>
                <a:lnTo>
                  <a:pt x="257" y="690"/>
                </a:lnTo>
                <a:lnTo>
                  <a:pt x="290" y="694"/>
                </a:lnTo>
                <a:lnTo>
                  <a:pt x="321" y="695"/>
                </a:lnTo>
                <a:lnTo>
                  <a:pt x="339" y="695"/>
                </a:lnTo>
                <a:lnTo>
                  <a:pt x="364" y="692"/>
                </a:lnTo>
                <a:lnTo>
                  <a:pt x="387" y="688"/>
                </a:lnTo>
                <a:lnTo>
                  <a:pt x="405" y="683"/>
                </a:lnTo>
                <a:lnTo>
                  <a:pt x="416" y="679"/>
                </a:lnTo>
                <a:lnTo>
                  <a:pt x="423" y="674"/>
                </a:lnTo>
                <a:lnTo>
                  <a:pt x="431" y="669"/>
                </a:lnTo>
                <a:lnTo>
                  <a:pt x="439" y="662"/>
                </a:lnTo>
                <a:lnTo>
                  <a:pt x="444" y="656"/>
                </a:lnTo>
                <a:lnTo>
                  <a:pt x="448" y="648"/>
                </a:lnTo>
                <a:lnTo>
                  <a:pt x="451" y="638"/>
                </a:lnTo>
                <a:lnTo>
                  <a:pt x="452" y="626"/>
                </a:lnTo>
                <a:lnTo>
                  <a:pt x="451" y="616"/>
                </a:lnTo>
                <a:lnTo>
                  <a:pt x="447" y="605"/>
                </a:lnTo>
                <a:lnTo>
                  <a:pt x="442" y="596"/>
                </a:lnTo>
                <a:lnTo>
                  <a:pt x="433" y="588"/>
                </a:lnTo>
                <a:lnTo>
                  <a:pt x="422" y="581"/>
                </a:lnTo>
                <a:lnTo>
                  <a:pt x="409" y="574"/>
                </a:lnTo>
                <a:lnTo>
                  <a:pt x="395" y="568"/>
                </a:lnTo>
                <a:lnTo>
                  <a:pt x="377" y="562"/>
                </a:lnTo>
                <a:lnTo>
                  <a:pt x="338" y="555"/>
                </a:lnTo>
                <a:lnTo>
                  <a:pt x="296" y="546"/>
                </a:lnTo>
                <a:lnTo>
                  <a:pt x="255" y="536"/>
                </a:lnTo>
                <a:lnTo>
                  <a:pt x="216" y="526"/>
                </a:lnTo>
                <a:lnTo>
                  <a:pt x="195" y="518"/>
                </a:lnTo>
                <a:lnTo>
                  <a:pt x="175" y="510"/>
                </a:lnTo>
                <a:lnTo>
                  <a:pt x="158" y="501"/>
                </a:lnTo>
                <a:lnTo>
                  <a:pt x="142" y="492"/>
                </a:lnTo>
                <a:lnTo>
                  <a:pt x="127" y="483"/>
                </a:lnTo>
                <a:lnTo>
                  <a:pt x="114" y="473"/>
                </a:lnTo>
                <a:lnTo>
                  <a:pt x="103" y="461"/>
                </a:lnTo>
                <a:lnTo>
                  <a:pt x="92" y="449"/>
                </a:lnTo>
                <a:lnTo>
                  <a:pt x="83" y="438"/>
                </a:lnTo>
                <a:lnTo>
                  <a:pt x="75" y="425"/>
                </a:lnTo>
                <a:lnTo>
                  <a:pt x="69" y="410"/>
                </a:lnTo>
                <a:lnTo>
                  <a:pt x="64" y="396"/>
                </a:lnTo>
                <a:lnTo>
                  <a:pt x="60" y="381"/>
                </a:lnTo>
                <a:lnTo>
                  <a:pt x="57" y="365"/>
                </a:lnTo>
                <a:lnTo>
                  <a:pt x="55" y="348"/>
                </a:lnTo>
                <a:lnTo>
                  <a:pt x="55" y="331"/>
                </a:lnTo>
                <a:lnTo>
                  <a:pt x="56" y="308"/>
                </a:lnTo>
                <a:lnTo>
                  <a:pt x="60" y="286"/>
                </a:lnTo>
                <a:lnTo>
                  <a:pt x="66" y="265"/>
                </a:lnTo>
                <a:lnTo>
                  <a:pt x="75" y="246"/>
                </a:lnTo>
                <a:lnTo>
                  <a:pt x="87" y="226"/>
                </a:lnTo>
                <a:lnTo>
                  <a:pt x="103" y="208"/>
                </a:lnTo>
                <a:lnTo>
                  <a:pt x="120" y="192"/>
                </a:lnTo>
                <a:lnTo>
                  <a:pt x="139" y="177"/>
                </a:lnTo>
                <a:lnTo>
                  <a:pt x="161" y="162"/>
                </a:lnTo>
                <a:lnTo>
                  <a:pt x="186" y="149"/>
                </a:lnTo>
                <a:lnTo>
                  <a:pt x="210" y="139"/>
                </a:lnTo>
                <a:lnTo>
                  <a:pt x="236" y="131"/>
                </a:lnTo>
                <a:lnTo>
                  <a:pt x="265" y="125"/>
                </a:lnTo>
                <a:lnTo>
                  <a:pt x="295" y="120"/>
                </a:lnTo>
                <a:lnTo>
                  <a:pt x="326" y="117"/>
                </a:lnTo>
                <a:lnTo>
                  <a:pt x="359" y="116"/>
                </a:lnTo>
                <a:lnTo>
                  <a:pt x="392" y="117"/>
                </a:lnTo>
                <a:lnTo>
                  <a:pt x="426" y="120"/>
                </a:lnTo>
                <a:lnTo>
                  <a:pt x="459" y="123"/>
                </a:lnTo>
                <a:lnTo>
                  <a:pt x="491" y="129"/>
                </a:lnTo>
                <a:lnTo>
                  <a:pt x="524" y="136"/>
                </a:lnTo>
                <a:lnTo>
                  <a:pt x="553" y="144"/>
                </a:lnTo>
                <a:lnTo>
                  <a:pt x="581" y="152"/>
                </a:lnTo>
                <a:lnTo>
                  <a:pt x="605" y="162"/>
                </a:lnTo>
                <a:lnTo>
                  <a:pt x="605" y="318"/>
                </a:lnTo>
                <a:lnTo>
                  <a:pt x="586" y="318"/>
                </a:lnTo>
                <a:lnTo>
                  <a:pt x="565" y="303"/>
                </a:lnTo>
                <a:lnTo>
                  <a:pt x="540" y="288"/>
                </a:lnTo>
                <a:lnTo>
                  <a:pt x="514" y="275"/>
                </a:lnTo>
                <a:lnTo>
                  <a:pt x="486" y="264"/>
                </a:lnTo>
                <a:lnTo>
                  <a:pt x="456" y="253"/>
                </a:lnTo>
                <a:lnTo>
                  <a:pt x="425" y="247"/>
                </a:lnTo>
                <a:lnTo>
                  <a:pt x="395" y="242"/>
                </a:lnTo>
                <a:lnTo>
                  <a:pt x="364" y="240"/>
                </a:lnTo>
                <a:lnTo>
                  <a:pt x="342" y="242"/>
                </a:lnTo>
                <a:lnTo>
                  <a:pt x="320" y="244"/>
                </a:lnTo>
                <a:lnTo>
                  <a:pt x="299" y="248"/>
                </a:lnTo>
                <a:lnTo>
                  <a:pt x="278" y="255"/>
                </a:lnTo>
                <a:lnTo>
                  <a:pt x="270" y="258"/>
                </a:lnTo>
                <a:lnTo>
                  <a:pt x="262" y="264"/>
                </a:lnTo>
                <a:lnTo>
                  <a:pt x="255" y="269"/>
                </a:lnTo>
                <a:lnTo>
                  <a:pt x="248" y="275"/>
                </a:lnTo>
                <a:lnTo>
                  <a:pt x="242" y="283"/>
                </a:lnTo>
                <a:lnTo>
                  <a:pt x="238" y="291"/>
                </a:lnTo>
                <a:lnTo>
                  <a:pt x="235" y="299"/>
                </a:lnTo>
                <a:lnTo>
                  <a:pt x="235" y="308"/>
                </a:lnTo>
                <a:lnTo>
                  <a:pt x="236" y="321"/>
                </a:lnTo>
                <a:lnTo>
                  <a:pt x="240" y="331"/>
                </a:lnTo>
                <a:lnTo>
                  <a:pt x="247" y="342"/>
                </a:lnTo>
                <a:lnTo>
                  <a:pt x="256" y="349"/>
                </a:lnTo>
                <a:lnTo>
                  <a:pt x="268" y="356"/>
                </a:lnTo>
                <a:lnTo>
                  <a:pt x="286" y="364"/>
                </a:lnTo>
                <a:lnTo>
                  <a:pt x="307" y="369"/>
                </a:lnTo>
                <a:lnTo>
                  <a:pt x="334" y="375"/>
                </a:lnTo>
                <a:lnTo>
                  <a:pt x="405" y="391"/>
                </a:lnTo>
                <a:lnTo>
                  <a:pt x="442" y="399"/>
                </a:lnTo>
                <a:lnTo>
                  <a:pt x="479" y="410"/>
                </a:lnTo>
                <a:lnTo>
                  <a:pt x="499" y="417"/>
                </a:lnTo>
                <a:lnTo>
                  <a:pt x="516" y="425"/>
                </a:lnTo>
                <a:lnTo>
                  <a:pt x="533" y="433"/>
                </a:lnTo>
                <a:lnTo>
                  <a:pt x="548" y="442"/>
                </a:lnTo>
                <a:lnTo>
                  <a:pt x="561" y="451"/>
                </a:lnTo>
                <a:lnTo>
                  <a:pt x="574" y="460"/>
                </a:lnTo>
                <a:lnTo>
                  <a:pt x="585" y="470"/>
                </a:lnTo>
                <a:lnTo>
                  <a:pt x="595" y="481"/>
                </a:lnTo>
                <a:lnTo>
                  <a:pt x="604" y="492"/>
                </a:lnTo>
                <a:lnTo>
                  <a:pt x="612" y="504"/>
                </a:lnTo>
                <a:lnTo>
                  <a:pt x="618" y="517"/>
                </a:lnTo>
                <a:lnTo>
                  <a:pt x="624" y="531"/>
                </a:lnTo>
                <a:lnTo>
                  <a:pt x="627" y="546"/>
                </a:lnTo>
                <a:lnTo>
                  <a:pt x="630" y="561"/>
                </a:lnTo>
                <a:lnTo>
                  <a:pt x="631" y="578"/>
                </a:lnTo>
                <a:lnTo>
                  <a:pt x="633" y="595"/>
                </a:lnTo>
                <a:lnTo>
                  <a:pt x="631" y="620"/>
                </a:lnTo>
                <a:lnTo>
                  <a:pt x="627" y="643"/>
                </a:lnTo>
                <a:lnTo>
                  <a:pt x="621" y="665"/>
                </a:lnTo>
                <a:lnTo>
                  <a:pt x="611" y="686"/>
                </a:lnTo>
                <a:lnTo>
                  <a:pt x="599" y="707"/>
                </a:lnTo>
                <a:lnTo>
                  <a:pt x="585" y="725"/>
                </a:lnTo>
                <a:lnTo>
                  <a:pt x="568" y="742"/>
                </a:lnTo>
                <a:lnTo>
                  <a:pt x="547" y="759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75" name="Freeform 13"/>
          <p:cNvSpPr>
            <a:spLocks noChangeAspect="1" noEditPoints="1"/>
          </p:cNvSpPr>
          <p:nvPr/>
        </p:nvSpPr>
        <p:spPr bwMode="auto">
          <a:xfrm>
            <a:off x="1943100" y="3429000"/>
            <a:ext cx="1870075" cy="2519363"/>
          </a:xfrm>
          <a:custGeom>
            <a:avLst/>
            <a:gdLst>
              <a:gd name="T0" fmla="*/ 2147483646 w 748"/>
              <a:gd name="T1" fmla="*/ 1655413942 h 1008"/>
              <a:gd name="T2" fmla="*/ 2147483646 w 748"/>
              <a:gd name="T3" fmla="*/ 1624179340 h 1008"/>
              <a:gd name="T4" fmla="*/ 2147483646 w 748"/>
              <a:gd name="T5" fmla="*/ 1605439078 h 1008"/>
              <a:gd name="T6" fmla="*/ 2147483646 w 748"/>
              <a:gd name="T7" fmla="*/ 1599190658 h 1008"/>
              <a:gd name="T8" fmla="*/ 1650131179 w 748"/>
              <a:gd name="T9" fmla="*/ 1592944737 h 1008"/>
              <a:gd name="T10" fmla="*/ 1981409465 w 748"/>
              <a:gd name="T11" fmla="*/ 2147483646 h 1008"/>
              <a:gd name="T12" fmla="*/ 2147483646 w 748"/>
              <a:gd name="T13" fmla="*/ 2147483646 h 1008"/>
              <a:gd name="T14" fmla="*/ 2147483646 w 748"/>
              <a:gd name="T15" fmla="*/ 2147483646 h 1008"/>
              <a:gd name="T16" fmla="*/ 2147483646 w 748"/>
              <a:gd name="T17" fmla="*/ 2147483646 h 1008"/>
              <a:gd name="T18" fmla="*/ 2147483646 w 748"/>
              <a:gd name="T19" fmla="*/ 2147483646 h 1008"/>
              <a:gd name="T20" fmla="*/ 2147483646 w 748"/>
              <a:gd name="T21" fmla="*/ 2147483646 h 1008"/>
              <a:gd name="T22" fmla="*/ 2147483646 w 748"/>
              <a:gd name="T23" fmla="*/ 2147483646 h 1008"/>
              <a:gd name="T24" fmla="*/ 2147483646 w 748"/>
              <a:gd name="T25" fmla="*/ 2147483646 h 1008"/>
              <a:gd name="T26" fmla="*/ 2147483646 w 748"/>
              <a:gd name="T27" fmla="*/ 2147483646 h 1008"/>
              <a:gd name="T28" fmla="*/ 2147483646 w 748"/>
              <a:gd name="T29" fmla="*/ 2111431142 h 1008"/>
              <a:gd name="T30" fmla="*/ 2147483646 w 748"/>
              <a:gd name="T31" fmla="*/ 2030224175 h 1008"/>
              <a:gd name="T32" fmla="*/ 2147483646 w 748"/>
              <a:gd name="T33" fmla="*/ 1899039844 h 1008"/>
              <a:gd name="T34" fmla="*/ 2147483646 w 748"/>
              <a:gd name="T35" fmla="*/ 1836570638 h 1008"/>
              <a:gd name="T36" fmla="*/ 2147483646 w 748"/>
              <a:gd name="T37" fmla="*/ 1736620910 h 1008"/>
              <a:gd name="T38" fmla="*/ 2147483646 w 748"/>
              <a:gd name="T39" fmla="*/ 1655413942 h 1008"/>
              <a:gd name="T40" fmla="*/ 0 w 748"/>
              <a:gd name="T41" fmla="*/ 0 h 1008"/>
              <a:gd name="T42" fmla="*/ 2147483646 w 748"/>
              <a:gd name="T43" fmla="*/ 2147483646 h 1008"/>
              <a:gd name="T44" fmla="*/ 0 w 748"/>
              <a:gd name="T45" fmla="*/ 0 h 1008"/>
              <a:gd name="T46" fmla="*/ 2147483646 w 748"/>
              <a:gd name="T47" fmla="*/ 2147483646 h 1008"/>
              <a:gd name="T48" fmla="*/ 1650131179 w 748"/>
              <a:gd name="T49" fmla="*/ 2147483646 h 1008"/>
              <a:gd name="T50" fmla="*/ 550044560 w 748"/>
              <a:gd name="T51" fmla="*/ 812089670 h 1008"/>
              <a:gd name="T52" fmla="*/ 2147483646 w 748"/>
              <a:gd name="T53" fmla="*/ 812089670 h 1008"/>
              <a:gd name="T54" fmla="*/ 2147483646 w 748"/>
              <a:gd name="T55" fmla="*/ 824584011 h 1008"/>
              <a:gd name="T56" fmla="*/ 2147483646 w 748"/>
              <a:gd name="T57" fmla="*/ 862064534 h 1008"/>
              <a:gd name="T58" fmla="*/ 2147483646 w 748"/>
              <a:gd name="T59" fmla="*/ 887050717 h 1008"/>
              <a:gd name="T60" fmla="*/ 2147483646 w 748"/>
              <a:gd name="T61" fmla="*/ 974506104 h 1008"/>
              <a:gd name="T62" fmla="*/ 2147483646 w 748"/>
              <a:gd name="T63" fmla="*/ 1036975309 h 1008"/>
              <a:gd name="T64" fmla="*/ 2147483646 w 748"/>
              <a:gd name="T65" fmla="*/ 1211886085 h 1008"/>
              <a:gd name="T66" fmla="*/ 2147483646 w 748"/>
              <a:gd name="T67" fmla="*/ 1411785542 h 1008"/>
              <a:gd name="T68" fmla="*/ 2147483646 w 748"/>
              <a:gd name="T69" fmla="*/ 1468006327 h 1008"/>
              <a:gd name="T70" fmla="*/ 2147483646 w 748"/>
              <a:gd name="T71" fmla="*/ 1599190658 h 1008"/>
              <a:gd name="T72" fmla="*/ 2147483646 w 748"/>
              <a:gd name="T73" fmla="*/ 1736620910 h 1008"/>
              <a:gd name="T74" fmla="*/ 2147483646 w 748"/>
              <a:gd name="T75" fmla="*/ 1980249310 h 1008"/>
              <a:gd name="T76" fmla="*/ 2147483646 w 748"/>
              <a:gd name="T77" fmla="*/ 2092690881 h 1008"/>
              <a:gd name="T78" fmla="*/ 2147483646 w 748"/>
              <a:gd name="T79" fmla="*/ 2147483646 h 1008"/>
              <a:gd name="T80" fmla="*/ 2147483646 w 748"/>
              <a:gd name="T81" fmla="*/ 2147483646 h 1008"/>
              <a:gd name="T82" fmla="*/ 2147483646 w 748"/>
              <a:gd name="T83" fmla="*/ 2147483646 h 1008"/>
              <a:gd name="T84" fmla="*/ 2147483646 w 748"/>
              <a:gd name="T85" fmla="*/ 2147483646 h 1008"/>
              <a:gd name="T86" fmla="*/ 2147483646 w 748"/>
              <a:gd name="T87" fmla="*/ 2147483646 h 1008"/>
              <a:gd name="T88" fmla="*/ 2147483646 w 748"/>
              <a:gd name="T89" fmla="*/ 2147483646 h 1008"/>
              <a:gd name="T90" fmla="*/ 2147483646 w 748"/>
              <a:gd name="T91" fmla="*/ 2147483646 h 1008"/>
              <a:gd name="T92" fmla="*/ 2147483646 w 748"/>
              <a:gd name="T93" fmla="*/ 2147483646 h 1008"/>
              <a:gd name="T94" fmla="*/ 2147483646 w 748"/>
              <a:gd name="T95" fmla="*/ 2147483646 h 1008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748" h="1008">
                <a:moveTo>
                  <a:pt x="422" y="265"/>
                </a:moveTo>
                <a:lnTo>
                  <a:pt x="422" y="265"/>
                </a:lnTo>
                <a:lnTo>
                  <a:pt x="413" y="262"/>
                </a:lnTo>
                <a:lnTo>
                  <a:pt x="404" y="260"/>
                </a:lnTo>
                <a:lnTo>
                  <a:pt x="392" y="257"/>
                </a:lnTo>
                <a:lnTo>
                  <a:pt x="382" y="257"/>
                </a:lnTo>
                <a:lnTo>
                  <a:pt x="356" y="256"/>
                </a:lnTo>
                <a:lnTo>
                  <a:pt x="326" y="255"/>
                </a:lnTo>
                <a:lnTo>
                  <a:pt x="264" y="255"/>
                </a:lnTo>
                <a:lnTo>
                  <a:pt x="264" y="436"/>
                </a:lnTo>
                <a:lnTo>
                  <a:pt x="317" y="436"/>
                </a:lnTo>
                <a:lnTo>
                  <a:pt x="355" y="436"/>
                </a:lnTo>
                <a:lnTo>
                  <a:pt x="387" y="433"/>
                </a:lnTo>
                <a:lnTo>
                  <a:pt x="400" y="430"/>
                </a:lnTo>
                <a:lnTo>
                  <a:pt x="413" y="426"/>
                </a:lnTo>
                <a:lnTo>
                  <a:pt x="423" y="421"/>
                </a:lnTo>
                <a:lnTo>
                  <a:pt x="434" y="414"/>
                </a:lnTo>
                <a:lnTo>
                  <a:pt x="443" y="407"/>
                </a:lnTo>
                <a:lnTo>
                  <a:pt x="449" y="399"/>
                </a:lnTo>
                <a:lnTo>
                  <a:pt x="456" y="391"/>
                </a:lnTo>
                <a:lnTo>
                  <a:pt x="460" y="383"/>
                </a:lnTo>
                <a:lnTo>
                  <a:pt x="464" y="374"/>
                </a:lnTo>
                <a:lnTo>
                  <a:pt x="466" y="364"/>
                </a:lnTo>
                <a:lnTo>
                  <a:pt x="468" y="351"/>
                </a:lnTo>
                <a:lnTo>
                  <a:pt x="469" y="338"/>
                </a:lnTo>
                <a:lnTo>
                  <a:pt x="468" y="325"/>
                </a:lnTo>
                <a:lnTo>
                  <a:pt x="466" y="314"/>
                </a:lnTo>
                <a:lnTo>
                  <a:pt x="462" y="304"/>
                </a:lnTo>
                <a:lnTo>
                  <a:pt x="458" y="294"/>
                </a:lnTo>
                <a:lnTo>
                  <a:pt x="452" y="286"/>
                </a:lnTo>
                <a:lnTo>
                  <a:pt x="444" y="278"/>
                </a:lnTo>
                <a:lnTo>
                  <a:pt x="434" y="271"/>
                </a:lnTo>
                <a:lnTo>
                  <a:pt x="422" y="265"/>
                </a:lnTo>
                <a:close/>
                <a:moveTo>
                  <a:pt x="0" y="0"/>
                </a:moveTo>
                <a:lnTo>
                  <a:pt x="0" y="1008"/>
                </a:lnTo>
                <a:lnTo>
                  <a:pt x="748" y="1008"/>
                </a:lnTo>
                <a:lnTo>
                  <a:pt x="748" y="0"/>
                </a:lnTo>
                <a:lnTo>
                  <a:pt x="0" y="0"/>
                </a:lnTo>
                <a:close/>
                <a:moveTo>
                  <a:pt x="529" y="809"/>
                </a:moveTo>
                <a:lnTo>
                  <a:pt x="344" y="560"/>
                </a:lnTo>
                <a:lnTo>
                  <a:pt x="264" y="560"/>
                </a:lnTo>
                <a:lnTo>
                  <a:pt x="264" y="809"/>
                </a:lnTo>
                <a:lnTo>
                  <a:pt x="88" y="809"/>
                </a:lnTo>
                <a:lnTo>
                  <a:pt x="88" y="130"/>
                </a:lnTo>
                <a:lnTo>
                  <a:pt x="382" y="130"/>
                </a:lnTo>
                <a:lnTo>
                  <a:pt x="412" y="131"/>
                </a:lnTo>
                <a:lnTo>
                  <a:pt x="438" y="132"/>
                </a:lnTo>
                <a:lnTo>
                  <a:pt x="462" y="134"/>
                </a:lnTo>
                <a:lnTo>
                  <a:pt x="486" y="138"/>
                </a:lnTo>
                <a:lnTo>
                  <a:pt x="506" y="142"/>
                </a:lnTo>
                <a:lnTo>
                  <a:pt x="527" y="148"/>
                </a:lnTo>
                <a:lnTo>
                  <a:pt x="548" y="156"/>
                </a:lnTo>
                <a:lnTo>
                  <a:pt x="567" y="166"/>
                </a:lnTo>
                <a:lnTo>
                  <a:pt x="586" y="179"/>
                </a:lnTo>
                <a:lnTo>
                  <a:pt x="601" y="194"/>
                </a:lnTo>
                <a:lnTo>
                  <a:pt x="616" y="209"/>
                </a:lnTo>
                <a:lnTo>
                  <a:pt x="627" y="226"/>
                </a:lnTo>
                <a:lnTo>
                  <a:pt x="634" y="235"/>
                </a:lnTo>
                <a:lnTo>
                  <a:pt x="638" y="246"/>
                </a:lnTo>
                <a:lnTo>
                  <a:pt x="642" y="256"/>
                </a:lnTo>
                <a:lnTo>
                  <a:pt x="645" y="266"/>
                </a:lnTo>
                <a:lnTo>
                  <a:pt x="647" y="278"/>
                </a:lnTo>
                <a:lnTo>
                  <a:pt x="649" y="291"/>
                </a:lnTo>
                <a:lnTo>
                  <a:pt x="651" y="317"/>
                </a:lnTo>
                <a:lnTo>
                  <a:pt x="649" y="335"/>
                </a:lnTo>
                <a:lnTo>
                  <a:pt x="648" y="352"/>
                </a:lnTo>
                <a:lnTo>
                  <a:pt x="645" y="369"/>
                </a:lnTo>
                <a:lnTo>
                  <a:pt x="642" y="384"/>
                </a:lnTo>
                <a:lnTo>
                  <a:pt x="636" y="400"/>
                </a:lnTo>
                <a:lnTo>
                  <a:pt x="631" y="414"/>
                </a:lnTo>
                <a:lnTo>
                  <a:pt x="623" y="427"/>
                </a:lnTo>
                <a:lnTo>
                  <a:pt x="616" y="439"/>
                </a:lnTo>
                <a:lnTo>
                  <a:pt x="606" y="451"/>
                </a:lnTo>
                <a:lnTo>
                  <a:pt x="596" y="462"/>
                </a:lnTo>
                <a:lnTo>
                  <a:pt x="586" y="473"/>
                </a:lnTo>
                <a:lnTo>
                  <a:pt x="573" y="483"/>
                </a:lnTo>
                <a:lnTo>
                  <a:pt x="560" y="492"/>
                </a:lnTo>
                <a:lnTo>
                  <a:pt x="547" y="501"/>
                </a:lnTo>
                <a:lnTo>
                  <a:pt x="531" y="510"/>
                </a:lnTo>
                <a:lnTo>
                  <a:pt x="516" y="518"/>
                </a:lnTo>
                <a:lnTo>
                  <a:pt x="743" y="809"/>
                </a:lnTo>
                <a:lnTo>
                  <a:pt x="529" y="809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76" name="Freeform 14"/>
          <p:cNvSpPr>
            <a:spLocks noChangeAspect="1" noEditPoints="1"/>
          </p:cNvSpPr>
          <p:nvPr/>
        </p:nvSpPr>
        <p:spPr bwMode="auto">
          <a:xfrm>
            <a:off x="2557463" y="1036638"/>
            <a:ext cx="1817687" cy="2519362"/>
          </a:xfrm>
          <a:custGeom>
            <a:avLst/>
            <a:gdLst>
              <a:gd name="T0" fmla="*/ 1745553789 w 728"/>
              <a:gd name="T1" fmla="*/ 2147483646 h 1009"/>
              <a:gd name="T2" fmla="*/ 2147483646 w 728"/>
              <a:gd name="T3" fmla="*/ 2147483646 h 1009"/>
              <a:gd name="T4" fmla="*/ 2147483646 w 728"/>
              <a:gd name="T5" fmla="*/ 1913978537 h 1009"/>
              <a:gd name="T6" fmla="*/ 1745553789 w 728"/>
              <a:gd name="T7" fmla="*/ 2147483646 h 1009"/>
              <a:gd name="T8" fmla="*/ 0 w 728"/>
              <a:gd name="T9" fmla="*/ 0 h 1009"/>
              <a:gd name="T10" fmla="*/ 0 w 728"/>
              <a:gd name="T11" fmla="*/ 2147483646 h 1009"/>
              <a:gd name="T12" fmla="*/ 2147483646 w 728"/>
              <a:gd name="T13" fmla="*/ 2147483646 h 1009"/>
              <a:gd name="T14" fmla="*/ 2147483646 w 728"/>
              <a:gd name="T15" fmla="*/ 0 h 1009"/>
              <a:gd name="T16" fmla="*/ 0 w 728"/>
              <a:gd name="T17" fmla="*/ 0 h 1009"/>
              <a:gd name="T18" fmla="*/ 2147483646 w 728"/>
              <a:gd name="T19" fmla="*/ 2147483646 h 1009"/>
              <a:gd name="T20" fmla="*/ 2147483646 w 728"/>
              <a:gd name="T21" fmla="*/ 2147483646 h 1009"/>
              <a:gd name="T22" fmla="*/ 1477487403 w 728"/>
              <a:gd name="T23" fmla="*/ 2147483646 h 1009"/>
              <a:gd name="T24" fmla="*/ 1178250680 w 728"/>
              <a:gd name="T25" fmla="*/ 2147483646 h 1009"/>
              <a:gd name="T26" fmla="*/ 74809805 w 728"/>
              <a:gd name="T27" fmla="*/ 2147483646 h 1009"/>
              <a:gd name="T28" fmla="*/ 1645808215 w 728"/>
              <a:gd name="T29" fmla="*/ 810480503 h 1009"/>
              <a:gd name="T30" fmla="*/ 2147483646 w 728"/>
              <a:gd name="T31" fmla="*/ 810480503 h 1009"/>
              <a:gd name="T32" fmla="*/ 2147483646 w 728"/>
              <a:gd name="T33" fmla="*/ 2147483646 h 1009"/>
              <a:gd name="T34" fmla="*/ 2147483646 w 728"/>
              <a:gd name="T35" fmla="*/ 2147483646 h 1009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728" h="1009">
                <a:moveTo>
                  <a:pt x="280" y="547"/>
                </a:moveTo>
                <a:lnTo>
                  <a:pt x="445" y="547"/>
                </a:lnTo>
                <a:lnTo>
                  <a:pt x="361" y="307"/>
                </a:lnTo>
                <a:lnTo>
                  <a:pt x="280" y="547"/>
                </a:lnTo>
                <a:close/>
                <a:moveTo>
                  <a:pt x="0" y="0"/>
                </a:moveTo>
                <a:lnTo>
                  <a:pt x="0" y="1009"/>
                </a:lnTo>
                <a:lnTo>
                  <a:pt x="728" y="1009"/>
                </a:lnTo>
                <a:lnTo>
                  <a:pt x="728" y="0"/>
                </a:lnTo>
                <a:lnTo>
                  <a:pt x="0" y="0"/>
                </a:lnTo>
                <a:close/>
                <a:moveTo>
                  <a:pt x="534" y="810"/>
                </a:moveTo>
                <a:lnTo>
                  <a:pt x="486" y="671"/>
                </a:lnTo>
                <a:lnTo>
                  <a:pt x="237" y="671"/>
                </a:lnTo>
                <a:lnTo>
                  <a:pt x="189" y="810"/>
                </a:lnTo>
                <a:lnTo>
                  <a:pt x="12" y="810"/>
                </a:lnTo>
                <a:lnTo>
                  <a:pt x="264" y="130"/>
                </a:lnTo>
                <a:lnTo>
                  <a:pt x="465" y="130"/>
                </a:lnTo>
                <a:lnTo>
                  <a:pt x="718" y="810"/>
                </a:lnTo>
                <a:lnTo>
                  <a:pt x="534" y="81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77" name="Freeform 15"/>
          <p:cNvSpPr>
            <a:spLocks noChangeAspect="1" noEditPoints="1"/>
          </p:cNvSpPr>
          <p:nvPr/>
        </p:nvSpPr>
        <p:spPr bwMode="auto">
          <a:xfrm>
            <a:off x="5783263" y="1036638"/>
            <a:ext cx="1592262" cy="2519362"/>
          </a:xfrm>
          <a:custGeom>
            <a:avLst/>
            <a:gdLst>
              <a:gd name="T0" fmla="*/ 0 w 638"/>
              <a:gd name="T1" fmla="*/ 0 h 1009"/>
              <a:gd name="T2" fmla="*/ 0 w 638"/>
              <a:gd name="T3" fmla="*/ 2147483646 h 1009"/>
              <a:gd name="T4" fmla="*/ 2147483646 w 638"/>
              <a:gd name="T5" fmla="*/ 2147483646 h 1009"/>
              <a:gd name="T6" fmla="*/ 2147483646 w 638"/>
              <a:gd name="T7" fmla="*/ 0 h 1009"/>
              <a:gd name="T8" fmla="*/ 0 w 638"/>
              <a:gd name="T9" fmla="*/ 0 h 1009"/>
              <a:gd name="T10" fmla="*/ 2147483646 w 638"/>
              <a:gd name="T11" fmla="*/ 1627193244 h 1009"/>
              <a:gd name="T12" fmla="*/ 1644339949 w 638"/>
              <a:gd name="T13" fmla="*/ 1627193244 h 1009"/>
              <a:gd name="T14" fmla="*/ 1644339949 w 638"/>
              <a:gd name="T15" fmla="*/ 2147483646 h 1009"/>
              <a:gd name="T16" fmla="*/ 2147483646 w 638"/>
              <a:gd name="T17" fmla="*/ 2147483646 h 1009"/>
              <a:gd name="T18" fmla="*/ 2147483646 w 638"/>
              <a:gd name="T19" fmla="*/ 2147483646 h 1009"/>
              <a:gd name="T20" fmla="*/ 1644339949 w 638"/>
              <a:gd name="T21" fmla="*/ 2147483646 h 1009"/>
              <a:gd name="T22" fmla="*/ 1644339949 w 638"/>
              <a:gd name="T23" fmla="*/ 2147483646 h 1009"/>
              <a:gd name="T24" fmla="*/ 2147483646 w 638"/>
              <a:gd name="T25" fmla="*/ 2147483646 h 1009"/>
              <a:gd name="T26" fmla="*/ 2147483646 w 638"/>
              <a:gd name="T27" fmla="*/ 2147483646 h 1009"/>
              <a:gd name="T28" fmla="*/ 548112484 w 638"/>
              <a:gd name="T29" fmla="*/ 2147483646 h 1009"/>
              <a:gd name="T30" fmla="*/ 548112484 w 638"/>
              <a:gd name="T31" fmla="*/ 810480503 h 1009"/>
              <a:gd name="T32" fmla="*/ 2147483646 w 638"/>
              <a:gd name="T33" fmla="*/ 810480503 h 1009"/>
              <a:gd name="T34" fmla="*/ 2147483646 w 638"/>
              <a:gd name="T35" fmla="*/ 1627193244 h 1009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638" h="1009">
                <a:moveTo>
                  <a:pt x="0" y="0"/>
                </a:moveTo>
                <a:lnTo>
                  <a:pt x="0" y="1009"/>
                </a:lnTo>
                <a:lnTo>
                  <a:pt x="638" y="1009"/>
                </a:lnTo>
                <a:lnTo>
                  <a:pt x="638" y="0"/>
                </a:lnTo>
                <a:lnTo>
                  <a:pt x="0" y="0"/>
                </a:lnTo>
                <a:close/>
                <a:moveTo>
                  <a:pt x="581" y="261"/>
                </a:moveTo>
                <a:lnTo>
                  <a:pt x="264" y="261"/>
                </a:lnTo>
                <a:lnTo>
                  <a:pt x="264" y="378"/>
                </a:lnTo>
                <a:lnTo>
                  <a:pt x="557" y="378"/>
                </a:lnTo>
                <a:lnTo>
                  <a:pt x="557" y="510"/>
                </a:lnTo>
                <a:lnTo>
                  <a:pt x="264" y="510"/>
                </a:lnTo>
                <a:lnTo>
                  <a:pt x="264" y="679"/>
                </a:lnTo>
                <a:lnTo>
                  <a:pt x="581" y="679"/>
                </a:lnTo>
                <a:lnTo>
                  <a:pt x="581" y="810"/>
                </a:lnTo>
                <a:lnTo>
                  <a:pt x="88" y="810"/>
                </a:lnTo>
                <a:lnTo>
                  <a:pt x="88" y="130"/>
                </a:lnTo>
                <a:lnTo>
                  <a:pt x="581" y="130"/>
                </a:lnTo>
                <a:lnTo>
                  <a:pt x="581" y="26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78" name="Freeform 16"/>
          <p:cNvSpPr>
            <a:spLocks noChangeAspect="1" noEditPoints="1"/>
          </p:cNvSpPr>
          <p:nvPr/>
        </p:nvSpPr>
        <p:spPr bwMode="auto">
          <a:xfrm>
            <a:off x="7273925" y="1036638"/>
            <a:ext cx="1870075" cy="2519362"/>
          </a:xfrm>
          <a:custGeom>
            <a:avLst/>
            <a:gdLst>
              <a:gd name="T0" fmla="*/ 2147483646 w 748"/>
              <a:gd name="T1" fmla="*/ 1655410786 h 1008"/>
              <a:gd name="T2" fmla="*/ 2147483646 w 748"/>
              <a:gd name="T3" fmla="*/ 1624176196 h 1008"/>
              <a:gd name="T4" fmla="*/ 2147483646 w 748"/>
              <a:gd name="T5" fmla="*/ 1605435941 h 1008"/>
              <a:gd name="T6" fmla="*/ 2147483646 w 748"/>
              <a:gd name="T7" fmla="*/ 1599190023 h 1008"/>
              <a:gd name="T8" fmla="*/ 1650131179 w 748"/>
              <a:gd name="T9" fmla="*/ 1592944105 h 1008"/>
              <a:gd name="T10" fmla="*/ 1981409465 w 748"/>
              <a:gd name="T11" fmla="*/ 2147483646 h 1008"/>
              <a:gd name="T12" fmla="*/ 2147483646 w 748"/>
              <a:gd name="T13" fmla="*/ 2147483646 h 1008"/>
              <a:gd name="T14" fmla="*/ 2147483646 w 748"/>
              <a:gd name="T15" fmla="*/ 2147483646 h 1008"/>
              <a:gd name="T16" fmla="*/ 2147483646 w 748"/>
              <a:gd name="T17" fmla="*/ 2147483646 h 1008"/>
              <a:gd name="T18" fmla="*/ 2147483646 w 748"/>
              <a:gd name="T19" fmla="*/ 2147483646 h 1008"/>
              <a:gd name="T20" fmla="*/ 2147483646 w 748"/>
              <a:gd name="T21" fmla="*/ 2147483646 h 1008"/>
              <a:gd name="T22" fmla="*/ 2147483646 w 748"/>
              <a:gd name="T23" fmla="*/ 2147483646 h 1008"/>
              <a:gd name="T24" fmla="*/ 2147483646 w 748"/>
              <a:gd name="T25" fmla="*/ 2147483646 h 1008"/>
              <a:gd name="T26" fmla="*/ 2147483646 w 748"/>
              <a:gd name="T27" fmla="*/ 2147483646 h 1008"/>
              <a:gd name="T28" fmla="*/ 2147483646 w 748"/>
              <a:gd name="T29" fmla="*/ 2111430304 h 1008"/>
              <a:gd name="T30" fmla="*/ 2147483646 w 748"/>
              <a:gd name="T31" fmla="*/ 2030220869 h 1008"/>
              <a:gd name="T32" fmla="*/ 2147483646 w 748"/>
              <a:gd name="T33" fmla="*/ 1899039090 h 1008"/>
              <a:gd name="T34" fmla="*/ 2147483646 w 748"/>
              <a:gd name="T35" fmla="*/ 1836569909 h 1008"/>
              <a:gd name="T36" fmla="*/ 2147483646 w 748"/>
              <a:gd name="T37" fmla="*/ 1736620221 h 1008"/>
              <a:gd name="T38" fmla="*/ 2147483646 w 748"/>
              <a:gd name="T39" fmla="*/ 1655410786 h 1008"/>
              <a:gd name="T40" fmla="*/ 0 w 748"/>
              <a:gd name="T41" fmla="*/ 0 h 1008"/>
              <a:gd name="T42" fmla="*/ 2147483646 w 748"/>
              <a:gd name="T43" fmla="*/ 2147483646 h 1008"/>
              <a:gd name="T44" fmla="*/ 0 w 748"/>
              <a:gd name="T45" fmla="*/ 0 h 1008"/>
              <a:gd name="T46" fmla="*/ 2147483646 w 748"/>
              <a:gd name="T47" fmla="*/ 2147483646 h 1008"/>
              <a:gd name="T48" fmla="*/ 1650131179 w 748"/>
              <a:gd name="T49" fmla="*/ 2147483646 h 1008"/>
              <a:gd name="T50" fmla="*/ 550044560 w 748"/>
              <a:gd name="T51" fmla="*/ 812089348 h 1008"/>
              <a:gd name="T52" fmla="*/ 2147483646 w 748"/>
              <a:gd name="T53" fmla="*/ 812089348 h 1008"/>
              <a:gd name="T54" fmla="*/ 2147483646 w 748"/>
              <a:gd name="T55" fmla="*/ 824581184 h 1008"/>
              <a:gd name="T56" fmla="*/ 2147483646 w 748"/>
              <a:gd name="T57" fmla="*/ 862064192 h 1008"/>
              <a:gd name="T58" fmla="*/ 2147483646 w 748"/>
              <a:gd name="T59" fmla="*/ 887050365 h 1008"/>
              <a:gd name="T60" fmla="*/ 2147483646 w 748"/>
              <a:gd name="T61" fmla="*/ 974505717 h 1008"/>
              <a:gd name="T62" fmla="*/ 2147483646 w 748"/>
              <a:gd name="T63" fmla="*/ 1036974898 h 1008"/>
              <a:gd name="T64" fmla="*/ 2147483646 w 748"/>
              <a:gd name="T65" fmla="*/ 1211885604 h 1008"/>
              <a:gd name="T66" fmla="*/ 2147483646 w 748"/>
              <a:gd name="T67" fmla="*/ 1411784981 h 1008"/>
              <a:gd name="T68" fmla="*/ 2147483646 w 748"/>
              <a:gd name="T69" fmla="*/ 1468005744 h 1008"/>
              <a:gd name="T70" fmla="*/ 2147483646 w 748"/>
              <a:gd name="T71" fmla="*/ 1599190023 h 1008"/>
              <a:gd name="T72" fmla="*/ 2147483646 w 748"/>
              <a:gd name="T73" fmla="*/ 1736620221 h 1008"/>
              <a:gd name="T74" fmla="*/ 2147483646 w 748"/>
              <a:gd name="T75" fmla="*/ 1980246025 h 1008"/>
              <a:gd name="T76" fmla="*/ 2147483646 w 748"/>
              <a:gd name="T77" fmla="*/ 2092690050 h 1008"/>
              <a:gd name="T78" fmla="*/ 2147483646 w 748"/>
              <a:gd name="T79" fmla="*/ 2147483646 h 1008"/>
              <a:gd name="T80" fmla="*/ 2147483646 w 748"/>
              <a:gd name="T81" fmla="*/ 2147483646 h 1008"/>
              <a:gd name="T82" fmla="*/ 2147483646 w 748"/>
              <a:gd name="T83" fmla="*/ 2147483646 h 1008"/>
              <a:gd name="T84" fmla="*/ 2147483646 w 748"/>
              <a:gd name="T85" fmla="*/ 2147483646 h 1008"/>
              <a:gd name="T86" fmla="*/ 2147483646 w 748"/>
              <a:gd name="T87" fmla="*/ 2147483646 h 1008"/>
              <a:gd name="T88" fmla="*/ 2147483646 w 748"/>
              <a:gd name="T89" fmla="*/ 2147483646 h 1008"/>
              <a:gd name="T90" fmla="*/ 2147483646 w 748"/>
              <a:gd name="T91" fmla="*/ 2147483646 h 1008"/>
              <a:gd name="T92" fmla="*/ 2147483646 w 748"/>
              <a:gd name="T93" fmla="*/ 2147483646 h 1008"/>
              <a:gd name="T94" fmla="*/ 2147483646 w 748"/>
              <a:gd name="T95" fmla="*/ 2147483646 h 1008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748" h="1008">
                <a:moveTo>
                  <a:pt x="422" y="265"/>
                </a:moveTo>
                <a:lnTo>
                  <a:pt x="422" y="265"/>
                </a:lnTo>
                <a:lnTo>
                  <a:pt x="413" y="262"/>
                </a:lnTo>
                <a:lnTo>
                  <a:pt x="404" y="260"/>
                </a:lnTo>
                <a:lnTo>
                  <a:pt x="392" y="257"/>
                </a:lnTo>
                <a:lnTo>
                  <a:pt x="382" y="257"/>
                </a:lnTo>
                <a:lnTo>
                  <a:pt x="356" y="256"/>
                </a:lnTo>
                <a:lnTo>
                  <a:pt x="326" y="255"/>
                </a:lnTo>
                <a:lnTo>
                  <a:pt x="264" y="255"/>
                </a:lnTo>
                <a:lnTo>
                  <a:pt x="264" y="436"/>
                </a:lnTo>
                <a:lnTo>
                  <a:pt x="317" y="436"/>
                </a:lnTo>
                <a:lnTo>
                  <a:pt x="355" y="436"/>
                </a:lnTo>
                <a:lnTo>
                  <a:pt x="387" y="433"/>
                </a:lnTo>
                <a:lnTo>
                  <a:pt x="400" y="430"/>
                </a:lnTo>
                <a:lnTo>
                  <a:pt x="413" y="426"/>
                </a:lnTo>
                <a:lnTo>
                  <a:pt x="423" y="421"/>
                </a:lnTo>
                <a:lnTo>
                  <a:pt x="434" y="414"/>
                </a:lnTo>
                <a:lnTo>
                  <a:pt x="443" y="407"/>
                </a:lnTo>
                <a:lnTo>
                  <a:pt x="449" y="399"/>
                </a:lnTo>
                <a:lnTo>
                  <a:pt x="456" y="391"/>
                </a:lnTo>
                <a:lnTo>
                  <a:pt x="460" y="383"/>
                </a:lnTo>
                <a:lnTo>
                  <a:pt x="464" y="374"/>
                </a:lnTo>
                <a:lnTo>
                  <a:pt x="466" y="364"/>
                </a:lnTo>
                <a:lnTo>
                  <a:pt x="468" y="351"/>
                </a:lnTo>
                <a:lnTo>
                  <a:pt x="469" y="338"/>
                </a:lnTo>
                <a:lnTo>
                  <a:pt x="468" y="325"/>
                </a:lnTo>
                <a:lnTo>
                  <a:pt x="466" y="314"/>
                </a:lnTo>
                <a:lnTo>
                  <a:pt x="462" y="304"/>
                </a:lnTo>
                <a:lnTo>
                  <a:pt x="458" y="294"/>
                </a:lnTo>
                <a:lnTo>
                  <a:pt x="452" y="286"/>
                </a:lnTo>
                <a:lnTo>
                  <a:pt x="444" y="278"/>
                </a:lnTo>
                <a:lnTo>
                  <a:pt x="434" y="271"/>
                </a:lnTo>
                <a:lnTo>
                  <a:pt x="422" y="265"/>
                </a:lnTo>
                <a:close/>
                <a:moveTo>
                  <a:pt x="0" y="0"/>
                </a:moveTo>
                <a:lnTo>
                  <a:pt x="0" y="1008"/>
                </a:lnTo>
                <a:lnTo>
                  <a:pt x="748" y="1008"/>
                </a:lnTo>
                <a:lnTo>
                  <a:pt x="748" y="0"/>
                </a:lnTo>
                <a:lnTo>
                  <a:pt x="0" y="0"/>
                </a:lnTo>
                <a:close/>
                <a:moveTo>
                  <a:pt x="529" y="809"/>
                </a:moveTo>
                <a:lnTo>
                  <a:pt x="344" y="560"/>
                </a:lnTo>
                <a:lnTo>
                  <a:pt x="264" y="560"/>
                </a:lnTo>
                <a:lnTo>
                  <a:pt x="264" y="809"/>
                </a:lnTo>
                <a:lnTo>
                  <a:pt x="88" y="809"/>
                </a:lnTo>
                <a:lnTo>
                  <a:pt x="88" y="130"/>
                </a:lnTo>
                <a:lnTo>
                  <a:pt x="382" y="130"/>
                </a:lnTo>
                <a:lnTo>
                  <a:pt x="412" y="131"/>
                </a:lnTo>
                <a:lnTo>
                  <a:pt x="438" y="132"/>
                </a:lnTo>
                <a:lnTo>
                  <a:pt x="462" y="134"/>
                </a:lnTo>
                <a:lnTo>
                  <a:pt x="486" y="138"/>
                </a:lnTo>
                <a:lnTo>
                  <a:pt x="506" y="142"/>
                </a:lnTo>
                <a:lnTo>
                  <a:pt x="527" y="148"/>
                </a:lnTo>
                <a:lnTo>
                  <a:pt x="548" y="156"/>
                </a:lnTo>
                <a:lnTo>
                  <a:pt x="567" y="166"/>
                </a:lnTo>
                <a:lnTo>
                  <a:pt x="586" y="179"/>
                </a:lnTo>
                <a:lnTo>
                  <a:pt x="601" y="194"/>
                </a:lnTo>
                <a:lnTo>
                  <a:pt x="616" y="209"/>
                </a:lnTo>
                <a:lnTo>
                  <a:pt x="627" y="226"/>
                </a:lnTo>
                <a:lnTo>
                  <a:pt x="634" y="235"/>
                </a:lnTo>
                <a:lnTo>
                  <a:pt x="638" y="246"/>
                </a:lnTo>
                <a:lnTo>
                  <a:pt x="642" y="256"/>
                </a:lnTo>
                <a:lnTo>
                  <a:pt x="645" y="266"/>
                </a:lnTo>
                <a:lnTo>
                  <a:pt x="647" y="278"/>
                </a:lnTo>
                <a:lnTo>
                  <a:pt x="649" y="291"/>
                </a:lnTo>
                <a:lnTo>
                  <a:pt x="651" y="317"/>
                </a:lnTo>
                <a:lnTo>
                  <a:pt x="649" y="335"/>
                </a:lnTo>
                <a:lnTo>
                  <a:pt x="648" y="352"/>
                </a:lnTo>
                <a:lnTo>
                  <a:pt x="645" y="369"/>
                </a:lnTo>
                <a:lnTo>
                  <a:pt x="642" y="384"/>
                </a:lnTo>
                <a:lnTo>
                  <a:pt x="636" y="400"/>
                </a:lnTo>
                <a:lnTo>
                  <a:pt x="631" y="414"/>
                </a:lnTo>
                <a:lnTo>
                  <a:pt x="623" y="427"/>
                </a:lnTo>
                <a:lnTo>
                  <a:pt x="616" y="439"/>
                </a:lnTo>
                <a:lnTo>
                  <a:pt x="606" y="451"/>
                </a:lnTo>
                <a:lnTo>
                  <a:pt x="596" y="462"/>
                </a:lnTo>
                <a:lnTo>
                  <a:pt x="586" y="473"/>
                </a:lnTo>
                <a:lnTo>
                  <a:pt x="573" y="483"/>
                </a:lnTo>
                <a:lnTo>
                  <a:pt x="560" y="492"/>
                </a:lnTo>
                <a:lnTo>
                  <a:pt x="547" y="501"/>
                </a:lnTo>
                <a:lnTo>
                  <a:pt x="531" y="510"/>
                </a:lnTo>
                <a:lnTo>
                  <a:pt x="516" y="518"/>
                </a:lnTo>
                <a:lnTo>
                  <a:pt x="743" y="809"/>
                </a:lnTo>
                <a:lnTo>
                  <a:pt x="529" y="809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79" name="Freeform 17"/>
          <p:cNvSpPr>
            <a:spLocks noChangeAspect="1" noEditPoints="1"/>
          </p:cNvSpPr>
          <p:nvPr/>
        </p:nvSpPr>
        <p:spPr bwMode="auto">
          <a:xfrm>
            <a:off x="4273550" y="1036638"/>
            <a:ext cx="1609725" cy="2519362"/>
          </a:xfrm>
          <a:custGeom>
            <a:avLst/>
            <a:gdLst>
              <a:gd name="T0" fmla="*/ 0 w 645"/>
              <a:gd name="T1" fmla="*/ 0 h 1009"/>
              <a:gd name="T2" fmla="*/ 0 w 645"/>
              <a:gd name="T3" fmla="*/ 2147483646 h 1009"/>
              <a:gd name="T4" fmla="*/ 2147483646 w 645"/>
              <a:gd name="T5" fmla="*/ 2147483646 h 1009"/>
              <a:gd name="T6" fmla="*/ 2147483646 w 645"/>
              <a:gd name="T7" fmla="*/ 0 h 1009"/>
              <a:gd name="T8" fmla="*/ 0 w 645"/>
              <a:gd name="T9" fmla="*/ 0 h 1009"/>
              <a:gd name="T10" fmla="*/ 2147483646 w 645"/>
              <a:gd name="T11" fmla="*/ 1627193244 h 1009"/>
              <a:gd name="T12" fmla="*/ 2147483646 w 645"/>
              <a:gd name="T13" fmla="*/ 1627193244 h 1009"/>
              <a:gd name="T14" fmla="*/ 2147483646 w 645"/>
              <a:gd name="T15" fmla="*/ 2147483646 h 1009"/>
              <a:gd name="T16" fmla="*/ 1451243206 w 645"/>
              <a:gd name="T17" fmla="*/ 2147483646 h 1009"/>
              <a:gd name="T18" fmla="*/ 1451243206 w 645"/>
              <a:gd name="T19" fmla="*/ 1627193244 h 1009"/>
              <a:gd name="T20" fmla="*/ 130799515 w 645"/>
              <a:gd name="T21" fmla="*/ 1627193244 h 1009"/>
              <a:gd name="T22" fmla="*/ 130799515 w 645"/>
              <a:gd name="T23" fmla="*/ 810480503 h 1009"/>
              <a:gd name="T24" fmla="*/ 2147483646 w 645"/>
              <a:gd name="T25" fmla="*/ 810480503 h 1009"/>
              <a:gd name="T26" fmla="*/ 2147483646 w 645"/>
              <a:gd name="T27" fmla="*/ 1627193244 h 1009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645" h="1009">
                <a:moveTo>
                  <a:pt x="0" y="0"/>
                </a:moveTo>
                <a:lnTo>
                  <a:pt x="0" y="1009"/>
                </a:lnTo>
                <a:lnTo>
                  <a:pt x="645" y="1009"/>
                </a:lnTo>
                <a:lnTo>
                  <a:pt x="645" y="0"/>
                </a:lnTo>
                <a:lnTo>
                  <a:pt x="0" y="0"/>
                </a:lnTo>
                <a:close/>
                <a:moveTo>
                  <a:pt x="620" y="261"/>
                </a:moveTo>
                <a:lnTo>
                  <a:pt x="408" y="261"/>
                </a:lnTo>
                <a:lnTo>
                  <a:pt x="408" y="810"/>
                </a:lnTo>
                <a:lnTo>
                  <a:pt x="233" y="810"/>
                </a:lnTo>
                <a:lnTo>
                  <a:pt x="233" y="261"/>
                </a:lnTo>
                <a:lnTo>
                  <a:pt x="21" y="261"/>
                </a:lnTo>
                <a:lnTo>
                  <a:pt x="21" y="130"/>
                </a:lnTo>
                <a:lnTo>
                  <a:pt x="620" y="130"/>
                </a:lnTo>
                <a:lnTo>
                  <a:pt x="620" y="26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80" name="Freeform 18"/>
          <p:cNvSpPr>
            <a:spLocks noChangeAspect="1" noEditPoints="1"/>
          </p:cNvSpPr>
          <p:nvPr/>
        </p:nvSpPr>
        <p:spPr bwMode="auto">
          <a:xfrm>
            <a:off x="0" y="1036638"/>
            <a:ext cx="2657475" cy="2519362"/>
          </a:xfrm>
          <a:custGeom>
            <a:avLst/>
            <a:gdLst>
              <a:gd name="T0" fmla="*/ 0 w 1064"/>
              <a:gd name="T1" fmla="*/ 0 h 1009"/>
              <a:gd name="T2" fmla="*/ 0 w 1064"/>
              <a:gd name="T3" fmla="*/ 2147483646 h 1009"/>
              <a:gd name="T4" fmla="*/ 2147483646 w 1064"/>
              <a:gd name="T5" fmla="*/ 2147483646 h 1009"/>
              <a:gd name="T6" fmla="*/ 2147483646 w 1064"/>
              <a:gd name="T7" fmla="*/ 0 h 1009"/>
              <a:gd name="T8" fmla="*/ 0 w 1064"/>
              <a:gd name="T9" fmla="*/ 0 h 1009"/>
              <a:gd name="T10" fmla="*/ 2147483646 w 1064"/>
              <a:gd name="T11" fmla="*/ 2147483646 h 1009"/>
              <a:gd name="T12" fmla="*/ 2147483646 w 1064"/>
              <a:gd name="T13" fmla="*/ 2147483646 h 1009"/>
              <a:gd name="T14" fmla="*/ 2147483646 w 1064"/>
              <a:gd name="T15" fmla="*/ 2147483646 h 1009"/>
              <a:gd name="T16" fmla="*/ 2147483646 w 1064"/>
              <a:gd name="T17" fmla="*/ 2147483646 h 1009"/>
              <a:gd name="T18" fmla="*/ 1334961586 w 1064"/>
              <a:gd name="T19" fmla="*/ 2147483646 h 1009"/>
              <a:gd name="T20" fmla="*/ 193381259 w 1064"/>
              <a:gd name="T21" fmla="*/ 810480503 h 1009"/>
              <a:gd name="T22" fmla="*/ 1328725012 w 1064"/>
              <a:gd name="T23" fmla="*/ 810480503 h 1009"/>
              <a:gd name="T24" fmla="*/ 1977491087 w 1064"/>
              <a:gd name="T25" fmla="*/ 2147483646 h 1009"/>
              <a:gd name="T26" fmla="*/ 2147483646 w 1064"/>
              <a:gd name="T27" fmla="*/ 810480503 h 1009"/>
              <a:gd name="T28" fmla="*/ 2147483646 w 1064"/>
              <a:gd name="T29" fmla="*/ 810480503 h 1009"/>
              <a:gd name="T30" fmla="*/ 2147483646 w 1064"/>
              <a:gd name="T31" fmla="*/ 2147483646 h 1009"/>
              <a:gd name="T32" fmla="*/ 2147483646 w 1064"/>
              <a:gd name="T33" fmla="*/ 810480503 h 1009"/>
              <a:gd name="T34" fmla="*/ 2147483646 w 1064"/>
              <a:gd name="T35" fmla="*/ 810480503 h 1009"/>
              <a:gd name="T36" fmla="*/ 2147483646 w 1064"/>
              <a:gd name="T37" fmla="*/ 2147483646 h 1009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064" h="1009">
                <a:moveTo>
                  <a:pt x="0" y="0"/>
                </a:moveTo>
                <a:lnTo>
                  <a:pt x="0" y="1009"/>
                </a:lnTo>
                <a:lnTo>
                  <a:pt x="1064" y="1009"/>
                </a:lnTo>
                <a:lnTo>
                  <a:pt x="1064" y="0"/>
                </a:lnTo>
                <a:lnTo>
                  <a:pt x="0" y="0"/>
                </a:lnTo>
                <a:close/>
                <a:moveTo>
                  <a:pt x="843" y="810"/>
                </a:moveTo>
                <a:lnTo>
                  <a:pt x="650" y="810"/>
                </a:lnTo>
                <a:lnTo>
                  <a:pt x="527" y="368"/>
                </a:lnTo>
                <a:lnTo>
                  <a:pt x="407" y="810"/>
                </a:lnTo>
                <a:lnTo>
                  <a:pt x="214" y="810"/>
                </a:lnTo>
                <a:lnTo>
                  <a:pt x="31" y="130"/>
                </a:lnTo>
                <a:lnTo>
                  <a:pt x="213" y="130"/>
                </a:lnTo>
                <a:lnTo>
                  <a:pt x="317" y="598"/>
                </a:lnTo>
                <a:lnTo>
                  <a:pt x="444" y="130"/>
                </a:lnTo>
                <a:lnTo>
                  <a:pt x="618" y="130"/>
                </a:lnTo>
                <a:lnTo>
                  <a:pt x="739" y="598"/>
                </a:lnTo>
                <a:lnTo>
                  <a:pt x="848" y="130"/>
                </a:lnTo>
                <a:lnTo>
                  <a:pt x="1026" y="130"/>
                </a:lnTo>
                <a:lnTo>
                  <a:pt x="843" y="81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81" name="Rectangle 19"/>
          <p:cNvSpPr>
            <a:spLocks noChangeArrowheads="1"/>
          </p:cNvSpPr>
          <p:nvPr/>
        </p:nvSpPr>
        <p:spPr bwMode="auto">
          <a:xfrm>
            <a:off x="0" y="5948363"/>
            <a:ext cx="9144000" cy="90963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7182" name="Rectangle 20"/>
          <p:cNvSpPr>
            <a:spLocks noChangeArrowheads="1"/>
          </p:cNvSpPr>
          <p:nvPr/>
        </p:nvSpPr>
        <p:spPr bwMode="auto">
          <a:xfrm>
            <a:off x="0" y="0"/>
            <a:ext cx="9144000" cy="10366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France Spring 2007 05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Freeform 5"/>
          <p:cNvSpPr>
            <a:spLocks noEditPoints="1"/>
          </p:cNvSpPr>
          <p:nvPr/>
        </p:nvSpPr>
        <p:spPr bwMode="auto">
          <a:xfrm>
            <a:off x="3841750" y="3619500"/>
            <a:ext cx="1841500" cy="2549525"/>
          </a:xfrm>
          <a:custGeom>
            <a:avLst/>
            <a:gdLst>
              <a:gd name="T0" fmla="*/ 1791589785 w 728"/>
              <a:gd name="T1" fmla="*/ 2147483646 h 1009"/>
              <a:gd name="T2" fmla="*/ 2147483646 w 728"/>
              <a:gd name="T3" fmla="*/ 2147483646 h 1009"/>
              <a:gd name="T4" fmla="*/ 2147483646 w 728"/>
              <a:gd name="T5" fmla="*/ 1960084422 h 1009"/>
              <a:gd name="T6" fmla="*/ 1791589785 w 728"/>
              <a:gd name="T7" fmla="*/ 2147483646 h 1009"/>
              <a:gd name="T8" fmla="*/ 0 w 728"/>
              <a:gd name="T9" fmla="*/ 0 h 1009"/>
              <a:gd name="T10" fmla="*/ 0 w 728"/>
              <a:gd name="T11" fmla="*/ 2147483646 h 1009"/>
              <a:gd name="T12" fmla="*/ 2147483646 w 728"/>
              <a:gd name="T13" fmla="*/ 2147483646 h 1009"/>
              <a:gd name="T14" fmla="*/ 2147483646 w 728"/>
              <a:gd name="T15" fmla="*/ 0 h 1009"/>
              <a:gd name="T16" fmla="*/ 0 w 728"/>
              <a:gd name="T17" fmla="*/ 0 h 1009"/>
              <a:gd name="T18" fmla="*/ 2147483646 w 728"/>
              <a:gd name="T19" fmla="*/ 2147483646 h 1009"/>
              <a:gd name="T20" fmla="*/ 2147483646 w 728"/>
              <a:gd name="T21" fmla="*/ 2147483646 h 1009"/>
              <a:gd name="T22" fmla="*/ 1516452484 w 728"/>
              <a:gd name="T23" fmla="*/ 2147483646 h 1009"/>
              <a:gd name="T24" fmla="*/ 1209324180 w 728"/>
              <a:gd name="T25" fmla="*/ 2147483646 h 1009"/>
              <a:gd name="T26" fmla="*/ 76781444 w 728"/>
              <a:gd name="T27" fmla="*/ 2147483646 h 1009"/>
              <a:gd name="T28" fmla="*/ 1689214527 w 728"/>
              <a:gd name="T29" fmla="*/ 830003044 h 1009"/>
              <a:gd name="T30" fmla="*/ 2147483646 w 728"/>
              <a:gd name="T31" fmla="*/ 830003044 h 1009"/>
              <a:gd name="T32" fmla="*/ 2147483646 w 728"/>
              <a:gd name="T33" fmla="*/ 2147483646 h 1009"/>
              <a:gd name="T34" fmla="*/ 2147483646 w 728"/>
              <a:gd name="T35" fmla="*/ 2147483646 h 1009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728" h="1009">
                <a:moveTo>
                  <a:pt x="280" y="547"/>
                </a:moveTo>
                <a:lnTo>
                  <a:pt x="445" y="547"/>
                </a:lnTo>
                <a:lnTo>
                  <a:pt x="361" y="307"/>
                </a:lnTo>
                <a:lnTo>
                  <a:pt x="280" y="547"/>
                </a:lnTo>
                <a:close/>
                <a:moveTo>
                  <a:pt x="0" y="0"/>
                </a:moveTo>
                <a:lnTo>
                  <a:pt x="0" y="1009"/>
                </a:lnTo>
                <a:lnTo>
                  <a:pt x="728" y="1009"/>
                </a:lnTo>
                <a:lnTo>
                  <a:pt x="728" y="0"/>
                </a:lnTo>
                <a:lnTo>
                  <a:pt x="0" y="0"/>
                </a:lnTo>
                <a:close/>
                <a:moveTo>
                  <a:pt x="534" y="810"/>
                </a:moveTo>
                <a:lnTo>
                  <a:pt x="486" y="671"/>
                </a:lnTo>
                <a:lnTo>
                  <a:pt x="237" y="671"/>
                </a:lnTo>
                <a:lnTo>
                  <a:pt x="189" y="810"/>
                </a:lnTo>
                <a:lnTo>
                  <a:pt x="12" y="810"/>
                </a:lnTo>
                <a:lnTo>
                  <a:pt x="264" y="130"/>
                </a:lnTo>
                <a:lnTo>
                  <a:pt x="465" y="130"/>
                </a:lnTo>
                <a:lnTo>
                  <a:pt x="718" y="810"/>
                </a:lnTo>
                <a:lnTo>
                  <a:pt x="534" y="81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20" name="Freeform 6"/>
          <p:cNvSpPr>
            <a:spLocks noEditPoints="1"/>
          </p:cNvSpPr>
          <p:nvPr/>
        </p:nvSpPr>
        <p:spPr bwMode="auto">
          <a:xfrm>
            <a:off x="3841750" y="1084263"/>
            <a:ext cx="1614488" cy="2554287"/>
          </a:xfrm>
          <a:custGeom>
            <a:avLst/>
            <a:gdLst>
              <a:gd name="T0" fmla="*/ 0 w 638"/>
              <a:gd name="T1" fmla="*/ 0 h 1009"/>
              <a:gd name="T2" fmla="*/ 0 w 638"/>
              <a:gd name="T3" fmla="*/ 2147483646 h 1009"/>
              <a:gd name="T4" fmla="*/ 2147483646 w 638"/>
              <a:gd name="T5" fmla="*/ 2147483646 h 1009"/>
              <a:gd name="T6" fmla="*/ 2147483646 w 638"/>
              <a:gd name="T7" fmla="*/ 0 h 1009"/>
              <a:gd name="T8" fmla="*/ 0 w 638"/>
              <a:gd name="T9" fmla="*/ 0 h 1009"/>
              <a:gd name="T10" fmla="*/ 2147483646 w 638"/>
              <a:gd name="T11" fmla="*/ 1672620035 h 1009"/>
              <a:gd name="T12" fmla="*/ 1690566319 w 638"/>
              <a:gd name="T13" fmla="*/ 1672620035 h 1009"/>
              <a:gd name="T14" fmla="*/ 1690566319 w 638"/>
              <a:gd name="T15" fmla="*/ 2147483646 h 1009"/>
              <a:gd name="T16" fmla="*/ 2147483646 w 638"/>
              <a:gd name="T17" fmla="*/ 2147483646 h 1009"/>
              <a:gd name="T18" fmla="*/ 2147483646 w 638"/>
              <a:gd name="T19" fmla="*/ 2147483646 h 1009"/>
              <a:gd name="T20" fmla="*/ 1690566319 w 638"/>
              <a:gd name="T21" fmla="*/ 2147483646 h 1009"/>
              <a:gd name="T22" fmla="*/ 1690566319 w 638"/>
              <a:gd name="T23" fmla="*/ 2147483646 h 1009"/>
              <a:gd name="T24" fmla="*/ 2147483646 w 638"/>
              <a:gd name="T25" fmla="*/ 2147483646 h 1009"/>
              <a:gd name="T26" fmla="*/ 2147483646 w 638"/>
              <a:gd name="T27" fmla="*/ 2147483646 h 1009"/>
              <a:gd name="T28" fmla="*/ 563522106 w 638"/>
              <a:gd name="T29" fmla="*/ 2147483646 h 1009"/>
              <a:gd name="T30" fmla="*/ 563522106 w 638"/>
              <a:gd name="T31" fmla="*/ 833105134 h 1009"/>
              <a:gd name="T32" fmla="*/ 2147483646 w 638"/>
              <a:gd name="T33" fmla="*/ 833105134 h 1009"/>
              <a:gd name="T34" fmla="*/ 2147483646 w 638"/>
              <a:gd name="T35" fmla="*/ 1672620035 h 1009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638" h="1009">
                <a:moveTo>
                  <a:pt x="0" y="0"/>
                </a:moveTo>
                <a:lnTo>
                  <a:pt x="0" y="1009"/>
                </a:lnTo>
                <a:lnTo>
                  <a:pt x="638" y="1009"/>
                </a:lnTo>
                <a:lnTo>
                  <a:pt x="638" y="0"/>
                </a:lnTo>
                <a:lnTo>
                  <a:pt x="0" y="0"/>
                </a:lnTo>
                <a:close/>
                <a:moveTo>
                  <a:pt x="581" y="261"/>
                </a:moveTo>
                <a:lnTo>
                  <a:pt x="264" y="261"/>
                </a:lnTo>
                <a:lnTo>
                  <a:pt x="264" y="378"/>
                </a:lnTo>
                <a:lnTo>
                  <a:pt x="557" y="378"/>
                </a:lnTo>
                <a:lnTo>
                  <a:pt x="557" y="510"/>
                </a:lnTo>
                <a:lnTo>
                  <a:pt x="264" y="510"/>
                </a:lnTo>
                <a:lnTo>
                  <a:pt x="264" y="679"/>
                </a:lnTo>
                <a:lnTo>
                  <a:pt x="581" y="679"/>
                </a:lnTo>
                <a:lnTo>
                  <a:pt x="581" y="810"/>
                </a:lnTo>
                <a:lnTo>
                  <a:pt x="88" y="810"/>
                </a:lnTo>
                <a:lnTo>
                  <a:pt x="88" y="130"/>
                </a:lnTo>
                <a:lnTo>
                  <a:pt x="581" y="130"/>
                </a:lnTo>
                <a:lnTo>
                  <a:pt x="581" y="26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21" name="Freeform 7"/>
          <p:cNvSpPr>
            <a:spLocks noEditPoints="1"/>
          </p:cNvSpPr>
          <p:nvPr/>
        </p:nvSpPr>
        <p:spPr bwMode="auto">
          <a:xfrm>
            <a:off x="36513" y="1084263"/>
            <a:ext cx="1928812" cy="2547937"/>
          </a:xfrm>
          <a:custGeom>
            <a:avLst/>
            <a:gdLst>
              <a:gd name="T0" fmla="*/ 2147483646 w 763"/>
              <a:gd name="T1" fmla="*/ 2147483646 h 1008"/>
              <a:gd name="T2" fmla="*/ 2147483646 w 763"/>
              <a:gd name="T3" fmla="*/ 2147483646 h 1008"/>
              <a:gd name="T4" fmla="*/ 2147483646 w 763"/>
              <a:gd name="T5" fmla="*/ 2147483646 h 1008"/>
              <a:gd name="T6" fmla="*/ 2147483646 w 763"/>
              <a:gd name="T7" fmla="*/ 2147483646 h 1008"/>
              <a:gd name="T8" fmla="*/ 2147483646 w 763"/>
              <a:gd name="T9" fmla="*/ 2147483646 h 1008"/>
              <a:gd name="T10" fmla="*/ 2147483646 w 763"/>
              <a:gd name="T11" fmla="*/ 2147483646 h 1008"/>
              <a:gd name="T12" fmla="*/ 2025768298 w 763"/>
              <a:gd name="T13" fmla="*/ 2147483646 h 1008"/>
              <a:gd name="T14" fmla="*/ 1687075989 w 763"/>
              <a:gd name="T15" fmla="*/ 2147483646 h 1008"/>
              <a:gd name="T16" fmla="*/ 1367552987 w 763"/>
              <a:gd name="T17" fmla="*/ 2147483646 h 1008"/>
              <a:gd name="T18" fmla="*/ 1099154879 w 763"/>
              <a:gd name="T19" fmla="*/ 2147483646 h 1008"/>
              <a:gd name="T20" fmla="*/ 933004031 w 763"/>
              <a:gd name="T21" fmla="*/ 2147483646 h 1008"/>
              <a:gd name="T22" fmla="*/ 722118900 w 763"/>
              <a:gd name="T23" fmla="*/ 2147483646 h 1008"/>
              <a:gd name="T24" fmla="*/ 549577440 w 763"/>
              <a:gd name="T25" fmla="*/ 2147483646 h 1008"/>
              <a:gd name="T26" fmla="*/ 421770261 w 763"/>
              <a:gd name="T27" fmla="*/ 2147483646 h 1008"/>
              <a:gd name="T28" fmla="*/ 351473532 w 763"/>
              <a:gd name="T29" fmla="*/ 2147483646 h 1008"/>
              <a:gd name="T30" fmla="*/ 306741778 w 763"/>
              <a:gd name="T31" fmla="*/ 2147483646 h 1008"/>
              <a:gd name="T32" fmla="*/ 306741778 w 763"/>
              <a:gd name="T33" fmla="*/ 2147483646 h 1008"/>
              <a:gd name="T34" fmla="*/ 351473532 w 763"/>
              <a:gd name="T35" fmla="*/ 2147483646 h 1008"/>
              <a:gd name="T36" fmla="*/ 421770261 w 763"/>
              <a:gd name="T37" fmla="*/ 2147483646 h 1008"/>
              <a:gd name="T38" fmla="*/ 555968051 w 763"/>
              <a:gd name="T39" fmla="*/ 1884856617 h 1008"/>
              <a:gd name="T40" fmla="*/ 722118900 w 763"/>
              <a:gd name="T41" fmla="*/ 1610114189 h 1008"/>
              <a:gd name="T42" fmla="*/ 939394642 w 763"/>
              <a:gd name="T43" fmla="*/ 1360929489 h 1008"/>
              <a:gd name="T44" fmla="*/ 1105545491 w 763"/>
              <a:gd name="T45" fmla="*/ 1220365770 h 1008"/>
              <a:gd name="T46" fmla="*/ 1386724822 w 763"/>
              <a:gd name="T47" fmla="*/ 1035074129 h 1008"/>
              <a:gd name="T48" fmla="*/ 1699857213 w 763"/>
              <a:gd name="T49" fmla="*/ 894507883 h 1008"/>
              <a:gd name="T50" fmla="*/ 2051330745 w 763"/>
              <a:gd name="T51" fmla="*/ 805057094 h 1008"/>
              <a:gd name="T52" fmla="*/ 2147483646 w 763"/>
              <a:gd name="T53" fmla="*/ 747554099 h 1008"/>
              <a:gd name="T54" fmla="*/ 2147483646 w 763"/>
              <a:gd name="T55" fmla="*/ 741164035 h 1008"/>
              <a:gd name="T56" fmla="*/ 2147483646 w 763"/>
              <a:gd name="T57" fmla="*/ 785889429 h 1008"/>
              <a:gd name="T58" fmla="*/ 2147483646 w 763"/>
              <a:gd name="T59" fmla="*/ 862562617 h 1008"/>
              <a:gd name="T60" fmla="*/ 2147483646 w 763"/>
              <a:gd name="T61" fmla="*/ 1130914982 h 1008"/>
              <a:gd name="T62" fmla="*/ 2147483646 w 763"/>
              <a:gd name="T63" fmla="*/ 2140431381 h 1008"/>
              <a:gd name="T64" fmla="*/ 2147483646 w 763"/>
              <a:gd name="T65" fmla="*/ 1878466553 h 1008"/>
              <a:gd name="T66" fmla="*/ 2147483646 w 763"/>
              <a:gd name="T67" fmla="*/ 1744290371 h 1008"/>
              <a:gd name="T68" fmla="*/ 2147483646 w 763"/>
              <a:gd name="T69" fmla="*/ 1629281853 h 1008"/>
              <a:gd name="T70" fmla="*/ 2147483646 w 763"/>
              <a:gd name="T71" fmla="*/ 1578168923 h 1008"/>
              <a:gd name="T72" fmla="*/ 2147483646 w 763"/>
              <a:gd name="T73" fmla="*/ 1559001258 h 1008"/>
              <a:gd name="T74" fmla="*/ 2147483646 w 763"/>
              <a:gd name="T75" fmla="*/ 1610114189 h 1008"/>
              <a:gd name="T76" fmla="*/ 2147483646 w 763"/>
              <a:gd name="T77" fmla="*/ 1699564977 h 1008"/>
              <a:gd name="T78" fmla="*/ 1866008061 w 763"/>
              <a:gd name="T79" fmla="*/ 1916804411 h 1008"/>
              <a:gd name="T80" fmla="*/ 1699857213 w 763"/>
              <a:gd name="T81" fmla="*/ 2114873652 h 1008"/>
              <a:gd name="T82" fmla="*/ 1578438118 w 763"/>
              <a:gd name="T83" fmla="*/ 2147483646 h 1008"/>
              <a:gd name="T84" fmla="*/ 1476190858 w 763"/>
              <a:gd name="T85" fmla="*/ 2147483646 h 1008"/>
              <a:gd name="T86" fmla="*/ 1476190858 w 763"/>
              <a:gd name="T87" fmla="*/ 2147483646 h 1008"/>
              <a:gd name="T88" fmla="*/ 1559266283 w 763"/>
              <a:gd name="T89" fmla="*/ 2147483646 h 1008"/>
              <a:gd name="T90" fmla="*/ 1763760802 w 763"/>
              <a:gd name="T91" fmla="*/ 2147483646 h 1008"/>
              <a:gd name="T92" fmla="*/ 1949083485 w 763"/>
              <a:gd name="T93" fmla="*/ 2147483646 h 1008"/>
              <a:gd name="T94" fmla="*/ 2147483646 w 763"/>
              <a:gd name="T95" fmla="*/ 2147483646 h 1008"/>
              <a:gd name="T96" fmla="*/ 2147483646 w 763"/>
              <a:gd name="T97" fmla="*/ 2147483646 h 1008"/>
              <a:gd name="T98" fmla="*/ 2147483646 w 763"/>
              <a:gd name="T99" fmla="*/ 2147483646 h 1008"/>
              <a:gd name="T100" fmla="*/ 2147483646 w 763"/>
              <a:gd name="T101" fmla="*/ 2147483646 h 1008"/>
              <a:gd name="T102" fmla="*/ 2147483646 w 763"/>
              <a:gd name="T103" fmla="*/ 2147483646 h 1008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763" h="1008">
                <a:moveTo>
                  <a:pt x="0" y="0"/>
                </a:moveTo>
                <a:lnTo>
                  <a:pt x="0" y="1008"/>
                </a:lnTo>
                <a:lnTo>
                  <a:pt x="763" y="1008"/>
                </a:lnTo>
                <a:lnTo>
                  <a:pt x="763" y="0"/>
                </a:lnTo>
                <a:lnTo>
                  <a:pt x="0" y="0"/>
                </a:lnTo>
                <a:close/>
                <a:moveTo>
                  <a:pt x="690" y="772"/>
                </a:moveTo>
                <a:lnTo>
                  <a:pt x="690" y="772"/>
                </a:lnTo>
                <a:lnTo>
                  <a:pt x="666" y="779"/>
                </a:lnTo>
                <a:lnTo>
                  <a:pt x="637" y="788"/>
                </a:lnTo>
                <a:lnTo>
                  <a:pt x="604" y="798"/>
                </a:lnTo>
                <a:lnTo>
                  <a:pt x="569" y="807"/>
                </a:lnTo>
                <a:lnTo>
                  <a:pt x="532" y="814"/>
                </a:lnTo>
                <a:lnTo>
                  <a:pt x="494" y="820"/>
                </a:lnTo>
                <a:lnTo>
                  <a:pt x="456" y="822"/>
                </a:lnTo>
                <a:lnTo>
                  <a:pt x="419" y="824"/>
                </a:lnTo>
                <a:lnTo>
                  <a:pt x="376" y="822"/>
                </a:lnTo>
                <a:lnTo>
                  <a:pt x="356" y="821"/>
                </a:lnTo>
                <a:lnTo>
                  <a:pt x="337" y="818"/>
                </a:lnTo>
                <a:lnTo>
                  <a:pt x="317" y="814"/>
                </a:lnTo>
                <a:lnTo>
                  <a:pt x="299" y="811"/>
                </a:lnTo>
                <a:lnTo>
                  <a:pt x="281" y="805"/>
                </a:lnTo>
                <a:lnTo>
                  <a:pt x="264" y="800"/>
                </a:lnTo>
                <a:lnTo>
                  <a:pt x="247" y="794"/>
                </a:lnTo>
                <a:lnTo>
                  <a:pt x="230" y="787"/>
                </a:lnTo>
                <a:lnTo>
                  <a:pt x="214" y="779"/>
                </a:lnTo>
                <a:lnTo>
                  <a:pt x="200" y="770"/>
                </a:lnTo>
                <a:lnTo>
                  <a:pt x="186" y="761"/>
                </a:lnTo>
                <a:lnTo>
                  <a:pt x="172" y="752"/>
                </a:lnTo>
                <a:lnTo>
                  <a:pt x="159" y="740"/>
                </a:lnTo>
                <a:lnTo>
                  <a:pt x="146" y="730"/>
                </a:lnTo>
                <a:lnTo>
                  <a:pt x="134" y="717"/>
                </a:lnTo>
                <a:lnTo>
                  <a:pt x="123" y="705"/>
                </a:lnTo>
                <a:lnTo>
                  <a:pt x="113" y="691"/>
                </a:lnTo>
                <a:lnTo>
                  <a:pt x="103" y="678"/>
                </a:lnTo>
                <a:lnTo>
                  <a:pt x="95" y="664"/>
                </a:lnTo>
                <a:lnTo>
                  <a:pt x="86" y="648"/>
                </a:lnTo>
                <a:lnTo>
                  <a:pt x="79" y="633"/>
                </a:lnTo>
                <a:lnTo>
                  <a:pt x="73" y="617"/>
                </a:lnTo>
                <a:lnTo>
                  <a:pt x="66" y="600"/>
                </a:lnTo>
                <a:lnTo>
                  <a:pt x="61" y="583"/>
                </a:lnTo>
                <a:lnTo>
                  <a:pt x="57" y="566"/>
                </a:lnTo>
                <a:lnTo>
                  <a:pt x="55" y="548"/>
                </a:lnTo>
                <a:lnTo>
                  <a:pt x="52" y="529"/>
                </a:lnTo>
                <a:lnTo>
                  <a:pt x="49" y="509"/>
                </a:lnTo>
                <a:lnTo>
                  <a:pt x="48" y="490"/>
                </a:lnTo>
                <a:lnTo>
                  <a:pt x="48" y="469"/>
                </a:lnTo>
                <a:lnTo>
                  <a:pt x="48" y="449"/>
                </a:lnTo>
                <a:lnTo>
                  <a:pt x="49" y="430"/>
                </a:lnTo>
                <a:lnTo>
                  <a:pt x="52" y="412"/>
                </a:lnTo>
                <a:lnTo>
                  <a:pt x="55" y="394"/>
                </a:lnTo>
                <a:lnTo>
                  <a:pt x="57" y="375"/>
                </a:lnTo>
                <a:lnTo>
                  <a:pt x="62" y="359"/>
                </a:lnTo>
                <a:lnTo>
                  <a:pt x="66" y="342"/>
                </a:lnTo>
                <a:lnTo>
                  <a:pt x="73" y="326"/>
                </a:lnTo>
                <a:lnTo>
                  <a:pt x="79" y="310"/>
                </a:lnTo>
                <a:lnTo>
                  <a:pt x="87" y="295"/>
                </a:lnTo>
                <a:lnTo>
                  <a:pt x="95" y="279"/>
                </a:lnTo>
                <a:lnTo>
                  <a:pt x="104" y="265"/>
                </a:lnTo>
                <a:lnTo>
                  <a:pt x="113" y="252"/>
                </a:lnTo>
                <a:lnTo>
                  <a:pt x="123" y="239"/>
                </a:lnTo>
                <a:lnTo>
                  <a:pt x="135" y="226"/>
                </a:lnTo>
                <a:lnTo>
                  <a:pt x="147" y="213"/>
                </a:lnTo>
                <a:lnTo>
                  <a:pt x="160" y="201"/>
                </a:lnTo>
                <a:lnTo>
                  <a:pt x="173" y="191"/>
                </a:lnTo>
                <a:lnTo>
                  <a:pt x="187" y="181"/>
                </a:lnTo>
                <a:lnTo>
                  <a:pt x="201" y="170"/>
                </a:lnTo>
                <a:lnTo>
                  <a:pt x="217" y="162"/>
                </a:lnTo>
                <a:lnTo>
                  <a:pt x="233" y="155"/>
                </a:lnTo>
                <a:lnTo>
                  <a:pt x="250" y="147"/>
                </a:lnTo>
                <a:lnTo>
                  <a:pt x="266" y="140"/>
                </a:lnTo>
                <a:lnTo>
                  <a:pt x="283" y="135"/>
                </a:lnTo>
                <a:lnTo>
                  <a:pt x="302" y="130"/>
                </a:lnTo>
                <a:lnTo>
                  <a:pt x="321" y="126"/>
                </a:lnTo>
                <a:lnTo>
                  <a:pt x="341" y="122"/>
                </a:lnTo>
                <a:lnTo>
                  <a:pt x="360" y="120"/>
                </a:lnTo>
                <a:lnTo>
                  <a:pt x="381" y="117"/>
                </a:lnTo>
                <a:lnTo>
                  <a:pt x="402" y="117"/>
                </a:lnTo>
                <a:lnTo>
                  <a:pt x="424" y="116"/>
                </a:lnTo>
                <a:lnTo>
                  <a:pt x="458" y="117"/>
                </a:lnTo>
                <a:lnTo>
                  <a:pt x="490" y="120"/>
                </a:lnTo>
                <a:lnTo>
                  <a:pt x="521" y="123"/>
                </a:lnTo>
                <a:lnTo>
                  <a:pt x="552" y="129"/>
                </a:lnTo>
                <a:lnTo>
                  <a:pt x="584" y="135"/>
                </a:lnTo>
                <a:lnTo>
                  <a:pt x="616" y="147"/>
                </a:lnTo>
                <a:lnTo>
                  <a:pt x="651" y="160"/>
                </a:lnTo>
                <a:lnTo>
                  <a:pt x="688" y="177"/>
                </a:lnTo>
                <a:lnTo>
                  <a:pt x="688" y="335"/>
                </a:lnTo>
                <a:lnTo>
                  <a:pt x="668" y="335"/>
                </a:lnTo>
                <a:lnTo>
                  <a:pt x="630" y="309"/>
                </a:lnTo>
                <a:lnTo>
                  <a:pt x="606" y="294"/>
                </a:lnTo>
                <a:lnTo>
                  <a:pt x="582" y="279"/>
                </a:lnTo>
                <a:lnTo>
                  <a:pt x="569" y="273"/>
                </a:lnTo>
                <a:lnTo>
                  <a:pt x="554" y="266"/>
                </a:lnTo>
                <a:lnTo>
                  <a:pt x="538" y="260"/>
                </a:lnTo>
                <a:lnTo>
                  <a:pt x="520" y="255"/>
                </a:lnTo>
                <a:lnTo>
                  <a:pt x="503" y="251"/>
                </a:lnTo>
                <a:lnTo>
                  <a:pt x="484" y="247"/>
                </a:lnTo>
                <a:lnTo>
                  <a:pt x="465" y="246"/>
                </a:lnTo>
                <a:lnTo>
                  <a:pt x="445" y="244"/>
                </a:lnTo>
                <a:lnTo>
                  <a:pt x="422" y="246"/>
                </a:lnTo>
                <a:lnTo>
                  <a:pt x="400" y="248"/>
                </a:lnTo>
                <a:lnTo>
                  <a:pt x="380" y="252"/>
                </a:lnTo>
                <a:lnTo>
                  <a:pt x="360" y="258"/>
                </a:lnTo>
                <a:lnTo>
                  <a:pt x="342" y="266"/>
                </a:lnTo>
                <a:lnTo>
                  <a:pt x="325" y="275"/>
                </a:lnTo>
                <a:lnTo>
                  <a:pt x="308" y="287"/>
                </a:lnTo>
                <a:lnTo>
                  <a:pt x="292" y="300"/>
                </a:lnTo>
                <a:lnTo>
                  <a:pt x="278" y="314"/>
                </a:lnTo>
                <a:lnTo>
                  <a:pt x="266" y="331"/>
                </a:lnTo>
                <a:lnTo>
                  <a:pt x="256" y="349"/>
                </a:lnTo>
                <a:lnTo>
                  <a:pt x="247" y="370"/>
                </a:lnTo>
                <a:lnTo>
                  <a:pt x="239" y="392"/>
                </a:lnTo>
                <a:lnTo>
                  <a:pt x="234" y="416"/>
                </a:lnTo>
                <a:lnTo>
                  <a:pt x="231" y="440"/>
                </a:lnTo>
                <a:lnTo>
                  <a:pt x="230" y="468"/>
                </a:lnTo>
                <a:lnTo>
                  <a:pt x="231" y="495"/>
                </a:lnTo>
                <a:lnTo>
                  <a:pt x="234" y="520"/>
                </a:lnTo>
                <a:lnTo>
                  <a:pt x="238" y="544"/>
                </a:lnTo>
                <a:lnTo>
                  <a:pt x="244" y="566"/>
                </a:lnTo>
                <a:lnTo>
                  <a:pt x="253" y="587"/>
                </a:lnTo>
                <a:lnTo>
                  <a:pt x="264" y="607"/>
                </a:lnTo>
                <a:lnTo>
                  <a:pt x="276" y="624"/>
                </a:lnTo>
                <a:lnTo>
                  <a:pt x="290" y="639"/>
                </a:lnTo>
                <a:lnTo>
                  <a:pt x="305" y="653"/>
                </a:lnTo>
                <a:lnTo>
                  <a:pt x="324" y="665"/>
                </a:lnTo>
                <a:lnTo>
                  <a:pt x="343" y="675"/>
                </a:lnTo>
                <a:lnTo>
                  <a:pt x="364" y="685"/>
                </a:lnTo>
                <a:lnTo>
                  <a:pt x="387" y="691"/>
                </a:lnTo>
                <a:lnTo>
                  <a:pt x="412" y="695"/>
                </a:lnTo>
                <a:lnTo>
                  <a:pt x="439" y="699"/>
                </a:lnTo>
                <a:lnTo>
                  <a:pt x="468" y="699"/>
                </a:lnTo>
                <a:lnTo>
                  <a:pt x="490" y="699"/>
                </a:lnTo>
                <a:lnTo>
                  <a:pt x="512" y="698"/>
                </a:lnTo>
                <a:lnTo>
                  <a:pt x="512" y="564"/>
                </a:lnTo>
                <a:lnTo>
                  <a:pt x="376" y="564"/>
                </a:lnTo>
                <a:lnTo>
                  <a:pt x="376" y="435"/>
                </a:lnTo>
                <a:lnTo>
                  <a:pt x="690" y="435"/>
                </a:lnTo>
                <a:lnTo>
                  <a:pt x="690" y="77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22" name="Freeform 8"/>
          <p:cNvSpPr>
            <a:spLocks noEditPoints="1"/>
          </p:cNvSpPr>
          <p:nvPr/>
        </p:nvSpPr>
        <p:spPr bwMode="auto">
          <a:xfrm>
            <a:off x="7053263" y="1084263"/>
            <a:ext cx="1998662" cy="2551112"/>
          </a:xfrm>
          <a:custGeom>
            <a:avLst/>
            <a:gdLst>
              <a:gd name="T0" fmla="*/ 0 w 790"/>
              <a:gd name="T1" fmla="*/ 0 h 1009"/>
              <a:gd name="T2" fmla="*/ 0 w 790"/>
              <a:gd name="T3" fmla="*/ 2147483646 h 1009"/>
              <a:gd name="T4" fmla="*/ 2147483646 w 790"/>
              <a:gd name="T5" fmla="*/ 2147483646 h 1009"/>
              <a:gd name="T6" fmla="*/ 2147483646 w 790"/>
              <a:gd name="T7" fmla="*/ 0 h 1009"/>
              <a:gd name="T8" fmla="*/ 0 w 790"/>
              <a:gd name="T9" fmla="*/ 0 h 1009"/>
              <a:gd name="T10" fmla="*/ 2147483646 w 790"/>
              <a:gd name="T11" fmla="*/ 2147483646 h 1009"/>
              <a:gd name="T12" fmla="*/ 2147483646 w 790"/>
              <a:gd name="T13" fmla="*/ 2147483646 h 1009"/>
              <a:gd name="T14" fmla="*/ 1593763438 w 790"/>
              <a:gd name="T15" fmla="*/ 2147483646 h 1009"/>
              <a:gd name="T16" fmla="*/ 1593763438 w 790"/>
              <a:gd name="T17" fmla="*/ 2147483646 h 1009"/>
              <a:gd name="T18" fmla="*/ 563258371 w 790"/>
              <a:gd name="T19" fmla="*/ 2147483646 h 1009"/>
              <a:gd name="T20" fmla="*/ 563258371 w 790"/>
              <a:gd name="T21" fmla="*/ 831035480 h 1009"/>
              <a:gd name="T22" fmla="*/ 1907396515 w 790"/>
              <a:gd name="T23" fmla="*/ 831035480 h 1009"/>
              <a:gd name="T24" fmla="*/ 2147483646 w 790"/>
              <a:gd name="T25" fmla="*/ 2147483646 h 1009"/>
              <a:gd name="T26" fmla="*/ 2147483646 w 790"/>
              <a:gd name="T27" fmla="*/ 831035480 h 1009"/>
              <a:gd name="T28" fmla="*/ 2147483646 w 790"/>
              <a:gd name="T29" fmla="*/ 831035480 h 1009"/>
              <a:gd name="T30" fmla="*/ 2147483646 w 790"/>
              <a:gd name="T31" fmla="*/ 2147483646 h 100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790" h="1009">
                <a:moveTo>
                  <a:pt x="0" y="0"/>
                </a:moveTo>
                <a:lnTo>
                  <a:pt x="0" y="1009"/>
                </a:lnTo>
                <a:lnTo>
                  <a:pt x="790" y="1009"/>
                </a:lnTo>
                <a:lnTo>
                  <a:pt x="790" y="0"/>
                </a:lnTo>
                <a:lnTo>
                  <a:pt x="0" y="0"/>
                </a:lnTo>
                <a:close/>
                <a:moveTo>
                  <a:pt x="707" y="810"/>
                </a:moveTo>
                <a:lnTo>
                  <a:pt x="538" y="810"/>
                </a:lnTo>
                <a:lnTo>
                  <a:pt x="249" y="343"/>
                </a:lnTo>
                <a:lnTo>
                  <a:pt x="249" y="810"/>
                </a:lnTo>
                <a:lnTo>
                  <a:pt x="88" y="810"/>
                </a:lnTo>
                <a:lnTo>
                  <a:pt x="88" y="130"/>
                </a:lnTo>
                <a:lnTo>
                  <a:pt x="298" y="130"/>
                </a:lnTo>
                <a:lnTo>
                  <a:pt x="546" y="520"/>
                </a:lnTo>
                <a:lnTo>
                  <a:pt x="546" y="130"/>
                </a:lnTo>
                <a:lnTo>
                  <a:pt x="707" y="130"/>
                </a:lnTo>
                <a:lnTo>
                  <a:pt x="707" y="81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23" name="Freeform 9"/>
          <p:cNvSpPr>
            <a:spLocks noEditPoints="1"/>
          </p:cNvSpPr>
          <p:nvPr/>
        </p:nvSpPr>
        <p:spPr bwMode="auto">
          <a:xfrm>
            <a:off x="1957388" y="1084263"/>
            <a:ext cx="1892300" cy="2549525"/>
          </a:xfrm>
          <a:custGeom>
            <a:avLst/>
            <a:gdLst>
              <a:gd name="T0" fmla="*/ 2147483646 w 748"/>
              <a:gd name="T1" fmla="*/ 1695287426 h 1008"/>
              <a:gd name="T2" fmla="*/ 2147483646 w 748"/>
              <a:gd name="T3" fmla="*/ 1663302016 h 1008"/>
              <a:gd name="T4" fmla="*/ 2147483646 w 748"/>
              <a:gd name="T5" fmla="*/ 1644109759 h 1008"/>
              <a:gd name="T6" fmla="*/ 2147483646 w 748"/>
              <a:gd name="T7" fmla="*/ 1637710653 h 1008"/>
              <a:gd name="T8" fmla="*/ 1689588627 w 748"/>
              <a:gd name="T9" fmla="*/ 1631314077 h 1008"/>
              <a:gd name="T10" fmla="*/ 2028785932 w 748"/>
              <a:gd name="T11" fmla="*/ 2147483646 h 1008"/>
              <a:gd name="T12" fmla="*/ 2147483646 w 748"/>
              <a:gd name="T13" fmla="*/ 2147483646 h 1008"/>
              <a:gd name="T14" fmla="*/ 2147483646 w 748"/>
              <a:gd name="T15" fmla="*/ 2147483646 h 1008"/>
              <a:gd name="T16" fmla="*/ 2147483646 w 748"/>
              <a:gd name="T17" fmla="*/ 2147483646 h 1008"/>
              <a:gd name="T18" fmla="*/ 2147483646 w 748"/>
              <a:gd name="T19" fmla="*/ 2147483646 h 1008"/>
              <a:gd name="T20" fmla="*/ 2147483646 w 748"/>
              <a:gd name="T21" fmla="*/ 2147483646 h 1008"/>
              <a:gd name="T22" fmla="*/ 2147483646 w 748"/>
              <a:gd name="T23" fmla="*/ 2147483646 h 1008"/>
              <a:gd name="T24" fmla="*/ 2147483646 w 748"/>
              <a:gd name="T25" fmla="*/ 2147483646 h 1008"/>
              <a:gd name="T26" fmla="*/ 2147483646 w 748"/>
              <a:gd name="T27" fmla="*/ 2147483646 h 1008"/>
              <a:gd name="T28" fmla="*/ 2147483646 w 748"/>
              <a:gd name="T29" fmla="*/ 2147483646 h 1008"/>
              <a:gd name="T30" fmla="*/ 2147483646 w 748"/>
              <a:gd name="T31" fmla="*/ 2079124991 h 1008"/>
              <a:gd name="T32" fmla="*/ 2147483646 w 748"/>
              <a:gd name="T33" fmla="*/ 1944781717 h 1008"/>
              <a:gd name="T34" fmla="*/ 2147483646 w 748"/>
              <a:gd name="T35" fmla="*/ 1880808368 h 1008"/>
              <a:gd name="T36" fmla="*/ 2147483646 w 748"/>
              <a:gd name="T37" fmla="*/ 1778453033 h 1008"/>
              <a:gd name="T38" fmla="*/ 2147483646 w 748"/>
              <a:gd name="T39" fmla="*/ 1695287426 h 1008"/>
              <a:gd name="T40" fmla="*/ 0 w 748"/>
              <a:gd name="T41" fmla="*/ 0 h 1008"/>
              <a:gd name="T42" fmla="*/ 2147483646 w 748"/>
              <a:gd name="T43" fmla="*/ 2147483646 h 1008"/>
              <a:gd name="T44" fmla="*/ 0 w 748"/>
              <a:gd name="T45" fmla="*/ 0 h 1008"/>
              <a:gd name="T46" fmla="*/ 2147483646 w 748"/>
              <a:gd name="T47" fmla="*/ 2147483646 h 1008"/>
              <a:gd name="T48" fmla="*/ 1689588627 w 748"/>
              <a:gd name="T49" fmla="*/ 2147483646 h 1008"/>
              <a:gd name="T50" fmla="*/ 563197052 w 748"/>
              <a:gd name="T51" fmla="*/ 831651008 h 1008"/>
              <a:gd name="T52" fmla="*/ 2147483646 w 748"/>
              <a:gd name="T53" fmla="*/ 831651008 h 1008"/>
              <a:gd name="T54" fmla="*/ 2147483646 w 748"/>
              <a:gd name="T55" fmla="*/ 844444160 h 1008"/>
              <a:gd name="T56" fmla="*/ 2147483646 w 748"/>
              <a:gd name="T57" fmla="*/ 882828676 h 1008"/>
              <a:gd name="T58" fmla="*/ 2147483646 w 748"/>
              <a:gd name="T59" fmla="*/ 908417509 h 1008"/>
              <a:gd name="T60" fmla="*/ 2147483646 w 748"/>
              <a:gd name="T61" fmla="*/ 997979692 h 1008"/>
              <a:gd name="T62" fmla="*/ 2147483646 w 748"/>
              <a:gd name="T63" fmla="*/ 1061953041 h 1008"/>
              <a:gd name="T64" fmla="*/ 2147483646 w 748"/>
              <a:gd name="T65" fmla="*/ 1241077407 h 1008"/>
              <a:gd name="T66" fmla="*/ 2147483646 w 748"/>
              <a:gd name="T67" fmla="*/ 1445793135 h 1008"/>
              <a:gd name="T68" fmla="*/ 2147483646 w 748"/>
              <a:gd name="T69" fmla="*/ 1503367379 h 1008"/>
              <a:gd name="T70" fmla="*/ 2147483646 w 748"/>
              <a:gd name="T71" fmla="*/ 1637710653 h 1008"/>
              <a:gd name="T72" fmla="*/ 2147483646 w 748"/>
              <a:gd name="T73" fmla="*/ 1778453033 h 1008"/>
              <a:gd name="T74" fmla="*/ 2147483646 w 748"/>
              <a:gd name="T75" fmla="*/ 2027947324 h 1008"/>
              <a:gd name="T76" fmla="*/ 2147483646 w 748"/>
              <a:gd name="T77" fmla="*/ 2143098340 h 1008"/>
              <a:gd name="T78" fmla="*/ 2147483646 w 748"/>
              <a:gd name="T79" fmla="*/ 2147483646 h 1008"/>
              <a:gd name="T80" fmla="*/ 2147483646 w 748"/>
              <a:gd name="T81" fmla="*/ 2147483646 h 1008"/>
              <a:gd name="T82" fmla="*/ 2147483646 w 748"/>
              <a:gd name="T83" fmla="*/ 2147483646 h 1008"/>
              <a:gd name="T84" fmla="*/ 2147483646 w 748"/>
              <a:gd name="T85" fmla="*/ 2147483646 h 1008"/>
              <a:gd name="T86" fmla="*/ 2147483646 w 748"/>
              <a:gd name="T87" fmla="*/ 2147483646 h 1008"/>
              <a:gd name="T88" fmla="*/ 2147483646 w 748"/>
              <a:gd name="T89" fmla="*/ 2147483646 h 1008"/>
              <a:gd name="T90" fmla="*/ 2147483646 w 748"/>
              <a:gd name="T91" fmla="*/ 2147483646 h 1008"/>
              <a:gd name="T92" fmla="*/ 2147483646 w 748"/>
              <a:gd name="T93" fmla="*/ 2147483646 h 1008"/>
              <a:gd name="T94" fmla="*/ 2147483646 w 748"/>
              <a:gd name="T95" fmla="*/ 2147483646 h 1008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748" h="1008">
                <a:moveTo>
                  <a:pt x="422" y="265"/>
                </a:moveTo>
                <a:lnTo>
                  <a:pt x="422" y="265"/>
                </a:lnTo>
                <a:lnTo>
                  <a:pt x="413" y="262"/>
                </a:lnTo>
                <a:lnTo>
                  <a:pt x="404" y="260"/>
                </a:lnTo>
                <a:lnTo>
                  <a:pt x="392" y="257"/>
                </a:lnTo>
                <a:lnTo>
                  <a:pt x="382" y="257"/>
                </a:lnTo>
                <a:lnTo>
                  <a:pt x="356" y="256"/>
                </a:lnTo>
                <a:lnTo>
                  <a:pt x="326" y="255"/>
                </a:lnTo>
                <a:lnTo>
                  <a:pt x="264" y="255"/>
                </a:lnTo>
                <a:lnTo>
                  <a:pt x="264" y="436"/>
                </a:lnTo>
                <a:lnTo>
                  <a:pt x="317" y="436"/>
                </a:lnTo>
                <a:lnTo>
                  <a:pt x="355" y="436"/>
                </a:lnTo>
                <a:lnTo>
                  <a:pt x="387" y="433"/>
                </a:lnTo>
                <a:lnTo>
                  <a:pt x="400" y="430"/>
                </a:lnTo>
                <a:lnTo>
                  <a:pt x="413" y="426"/>
                </a:lnTo>
                <a:lnTo>
                  <a:pt x="423" y="421"/>
                </a:lnTo>
                <a:lnTo>
                  <a:pt x="434" y="414"/>
                </a:lnTo>
                <a:lnTo>
                  <a:pt x="443" y="407"/>
                </a:lnTo>
                <a:lnTo>
                  <a:pt x="449" y="399"/>
                </a:lnTo>
                <a:lnTo>
                  <a:pt x="456" y="391"/>
                </a:lnTo>
                <a:lnTo>
                  <a:pt x="460" y="383"/>
                </a:lnTo>
                <a:lnTo>
                  <a:pt x="464" y="374"/>
                </a:lnTo>
                <a:lnTo>
                  <a:pt x="466" y="364"/>
                </a:lnTo>
                <a:lnTo>
                  <a:pt x="468" y="351"/>
                </a:lnTo>
                <a:lnTo>
                  <a:pt x="469" y="338"/>
                </a:lnTo>
                <a:lnTo>
                  <a:pt x="468" y="325"/>
                </a:lnTo>
                <a:lnTo>
                  <a:pt x="466" y="314"/>
                </a:lnTo>
                <a:lnTo>
                  <a:pt x="462" y="304"/>
                </a:lnTo>
                <a:lnTo>
                  <a:pt x="458" y="294"/>
                </a:lnTo>
                <a:lnTo>
                  <a:pt x="452" y="286"/>
                </a:lnTo>
                <a:lnTo>
                  <a:pt x="444" y="278"/>
                </a:lnTo>
                <a:lnTo>
                  <a:pt x="434" y="271"/>
                </a:lnTo>
                <a:lnTo>
                  <a:pt x="422" y="265"/>
                </a:lnTo>
                <a:close/>
                <a:moveTo>
                  <a:pt x="0" y="0"/>
                </a:moveTo>
                <a:lnTo>
                  <a:pt x="0" y="1008"/>
                </a:lnTo>
                <a:lnTo>
                  <a:pt x="748" y="1008"/>
                </a:lnTo>
                <a:lnTo>
                  <a:pt x="748" y="0"/>
                </a:lnTo>
                <a:lnTo>
                  <a:pt x="0" y="0"/>
                </a:lnTo>
                <a:close/>
                <a:moveTo>
                  <a:pt x="529" y="809"/>
                </a:moveTo>
                <a:lnTo>
                  <a:pt x="344" y="560"/>
                </a:lnTo>
                <a:lnTo>
                  <a:pt x="264" y="560"/>
                </a:lnTo>
                <a:lnTo>
                  <a:pt x="264" y="809"/>
                </a:lnTo>
                <a:lnTo>
                  <a:pt x="88" y="809"/>
                </a:lnTo>
                <a:lnTo>
                  <a:pt x="88" y="130"/>
                </a:lnTo>
                <a:lnTo>
                  <a:pt x="382" y="130"/>
                </a:lnTo>
                <a:lnTo>
                  <a:pt x="412" y="131"/>
                </a:lnTo>
                <a:lnTo>
                  <a:pt x="438" y="132"/>
                </a:lnTo>
                <a:lnTo>
                  <a:pt x="462" y="134"/>
                </a:lnTo>
                <a:lnTo>
                  <a:pt x="486" y="138"/>
                </a:lnTo>
                <a:lnTo>
                  <a:pt x="506" y="142"/>
                </a:lnTo>
                <a:lnTo>
                  <a:pt x="527" y="148"/>
                </a:lnTo>
                <a:lnTo>
                  <a:pt x="548" y="156"/>
                </a:lnTo>
                <a:lnTo>
                  <a:pt x="567" y="166"/>
                </a:lnTo>
                <a:lnTo>
                  <a:pt x="586" y="179"/>
                </a:lnTo>
                <a:lnTo>
                  <a:pt x="601" y="194"/>
                </a:lnTo>
                <a:lnTo>
                  <a:pt x="616" y="209"/>
                </a:lnTo>
                <a:lnTo>
                  <a:pt x="627" y="226"/>
                </a:lnTo>
                <a:lnTo>
                  <a:pt x="634" y="235"/>
                </a:lnTo>
                <a:lnTo>
                  <a:pt x="638" y="246"/>
                </a:lnTo>
                <a:lnTo>
                  <a:pt x="642" y="256"/>
                </a:lnTo>
                <a:lnTo>
                  <a:pt x="645" y="266"/>
                </a:lnTo>
                <a:lnTo>
                  <a:pt x="647" y="278"/>
                </a:lnTo>
                <a:lnTo>
                  <a:pt x="649" y="291"/>
                </a:lnTo>
                <a:lnTo>
                  <a:pt x="651" y="317"/>
                </a:lnTo>
                <a:lnTo>
                  <a:pt x="649" y="335"/>
                </a:lnTo>
                <a:lnTo>
                  <a:pt x="648" y="352"/>
                </a:lnTo>
                <a:lnTo>
                  <a:pt x="645" y="369"/>
                </a:lnTo>
                <a:lnTo>
                  <a:pt x="642" y="384"/>
                </a:lnTo>
                <a:lnTo>
                  <a:pt x="636" y="400"/>
                </a:lnTo>
                <a:lnTo>
                  <a:pt x="631" y="414"/>
                </a:lnTo>
                <a:lnTo>
                  <a:pt x="623" y="427"/>
                </a:lnTo>
                <a:lnTo>
                  <a:pt x="616" y="439"/>
                </a:lnTo>
                <a:lnTo>
                  <a:pt x="606" y="451"/>
                </a:lnTo>
                <a:lnTo>
                  <a:pt x="596" y="462"/>
                </a:lnTo>
                <a:lnTo>
                  <a:pt x="586" y="473"/>
                </a:lnTo>
                <a:lnTo>
                  <a:pt x="573" y="483"/>
                </a:lnTo>
                <a:lnTo>
                  <a:pt x="560" y="492"/>
                </a:lnTo>
                <a:lnTo>
                  <a:pt x="547" y="501"/>
                </a:lnTo>
                <a:lnTo>
                  <a:pt x="531" y="510"/>
                </a:lnTo>
                <a:lnTo>
                  <a:pt x="516" y="518"/>
                </a:lnTo>
                <a:lnTo>
                  <a:pt x="743" y="809"/>
                </a:lnTo>
                <a:lnTo>
                  <a:pt x="529" y="809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24" name="Freeform 10"/>
          <p:cNvSpPr>
            <a:spLocks noEditPoints="1"/>
          </p:cNvSpPr>
          <p:nvPr/>
        </p:nvSpPr>
        <p:spPr bwMode="auto">
          <a:xfrm>
            <a:off x="5665788" y="3619500"/>
            <a:ext cx="1692275" cy="2551113"/>
          </a:xfrm>
          <a:custGeom>
            <a:avLst/>
            <a:gdLst>
              <a:gd name="T0" fmla="*/ 2147483646 w 669"/>
              <a:gd name="T1" fmla="*/ 2147483646 h 1008"/>
              <a:gd name="T2" fmla="*/ 2147483646 w 669"/>
              <a:gd name="T3" fmla="*/ 2147483646 h 1008"/>
              <a:gd name="T4" fmla="*/ 2147483646 w 669"/>
              <a:gd name="T5" fmla="*/ 2147483646 h 1008"/>
              <a:gd name="T6" fmla="*/ 2147483646 w 669"/>
              <a:gd name="T7" fmla="*/ 2147483646 h 1008"/>
              <a:gd name="T8" fmla="*/ 2021980255 w 669"/>
              <a:gd name="T9" fmla="*/ 2147483646 h 1008"/>
              <a:gd name="T10" fmla="*/ 1510086039 w 669"/>
              <a:gd name="T11" fmla="*/ 2147483646 h 1008"/>
              <a:gd name="T12" fmla="*/ 1074976588 w 669"/>
              <a:gd name="T13" fmla="*/ 2147483646 h 1008"/>
              <a:gd name="T14" fmla="*/ 499097177 w 669"/>
              <a:gd name="T15" fmla="*/ 2147483646 h 1008"/>
              <a:gd name="T16" fmla="*/ 447906490 w 669"/>
              <a:gd name="T17" fmla="*/ 2147483646 h 1008"/>
              <a:gd name="T18" fmla="*/ 812630961 w 669"/>
              <a:gd name="T19" fmla="*/ 2147483646 h 1008"/>
              <a:gd name="T20" fmla="*/ 1222146334 w 669"/>
              <a:gd name="T21" fmla="*/ 2147483646 h 1008"/>
              <a:gd name="T22" fmla="*/ 1855613687 w 669"/>
              <a:gd name="T23" fmla="*/ 2147483646 h 1008"/>
              <a:gd name="T24" fmla="*/ 2147483646 w 669"/>
              <a:gd name="T25" fmla="*/ 2147483646 h 1008"/>
              <a:gd name="T26" fmla="*/ 2147483646 w 669"/>
              <a:gd name="T27" fmla="*/ 2147483646 h 1008"/>
              <a:gd name="T28" fmla="*/ 2147483646 w 669"/>
              <a:gd name="T29" fmla="*/ 2147483646 h 1008"/>
              <a:gd name="T30" fmla="*/ 2147483646 w 669"/>
              <a:gd name="T31" fmla="*/ 2147483646 h 1008"/>
              <a:gd name="T32" fmla="*/ 2147483646 w 669"/>
              <a:gd name="T33" fmla="*/ 2147483646 h 1008"/>
              <a:gd name="T34" fmla="*/ 2147483646 w 669"/>
              <a:gd name="T35" fmla="*/ 2147483646 h 1008"/>
              <a:gd name="T36" fmla="*/ 2147483646 w 669"/>
              <a:gd name="T37" fmla="*/ 2147483646 h 1008"/>
              <a:gd name="T38" fmla="*/ 2147483646 w 669"/>
              <a:gd name="T39" fmla="*/ 2147483646 h 1008"/>
              <a:gd name="T40" fmla="*/ 2147483646 w 669"/>
              <a:gd name="T41" fmla="*/ 2147483646 h 1008"/>
              <a:gd name="T42" fmla="*/ 1894004804 w 669"/>
              <a:gd name="T43" fmla="*/ 2147483646 h 1008"/>
              <a:gd name="T44" fmla="*/ 1382113118 w 669"/>
              <a:gd name="T45" fmla="*/ 2147483646 h 1008"/>
              <a:gd name="T46" fmla="*/ 1119767490 w 669"/>
              <a:gd name="T47" fmla="*/ 2147483646 h 1008"/>
              <a:gd name="T48" fmla="*/ 812630961 w 669"/>
              <a:gd name="T49" fmla="*/ 2147483646 h 1008"/>
              <a:gd name="T50" fmla="*/ 588676451 w 669"/>
              <a:gd name="T51" fmla="*/ 2147483646 h 1008"/>
              <a:gd name="T52" fmla="*/ 479900353 w 669"/>
              <a:gd name="T53" fmla="*/ 2147483646 h 1008"/>
              <a:gd name="T54" fmla="*/ 383921294 w 669"/>
              <a:gd name="T55" fmla="*/ 2147483646 h 1008"/>
              <a:gd name="T56" fmla="*/ 351927431 w 669"/>
              <a:gd name="T57" fmla="*/ 2120149533 h 1008"/>
              <a:gd name="T58" fmla="*/ 383921294 w 669"/>
              <a:gd name="T59" fmla="*/ 1831911727 h 1008"/>
              <a:gd name="T60" fmla="*/ 556685118 w 669"/>
              <a:gd name="T61" fmla="*/ 1447594652 h 1008"/>
              <a:gd name="T62" fmla="*/ 889415726 w 669"/>
              <a:gd name="T63" fmla="*/ 1133734358 h 1008"/>
              <a:gd name="T64" fmla="*/ 1190152471 w 669"/>
              <a:gd name="T65" fmla="*/ 954387065 h 1008"/>
              <a:gd name="T66" fmla="*/ 1695646902 w 669"/>
              <a:gd name="T67" fmla="*/ 800659729 h 1008"/>
              <a:gd name="T68" fmla="*/ 2147483646 w 669"/>
              <a:gd name="T69" fmla="*/ 743011661 h 1008"/>
              <a:gd name="T70" fmla="*/ 2147483646 w 669"/>
              <a:gd name="T71" fmla="*/ 768634149 h 1008"/>
              <a:gd name="T72" fmla="*/ 2147483646 w 669"/>
              <a:gd name="T73" fmla="*/ 826282217 h 1008"/>
              <a:gd name="T74" fmla="*/ 2147483646 w 669"/>
              <a:gd name="T75" fmla="*/ 973603931 h 1008"/>
              <a:gd name="T76" fmla="*/ 2147483646 w 669"/>
              <a:gd name="T77" fmla="*/ 2036878977 h 1008"/>
              <a:gd name="T78" fmla="*/ 2147483646 w 669"/>
              <a:gd name="T79" fmla="*/ 1844720440 h 1008"/>
              <a:gd name="T80" fmla="*/ 2147483646 w 669"/>
              <a:gd name="T81" fmla="*/ 1690995635 h 1008"/>
              <a:gd name="T82" fmla="*/ 2147483646 w 669"/>
              <a:gd name="T83" fmla="*/ 1550079543 h 1008"/>
              <a:gd name="T84" fmla="*/ 2147483646 w 669"/>
              <a:gd name="T85" fmla="*/ 1550079543 h 1008"/>
              <a:gd name="T86" fmla="*/ 1913201628 w 669"/>
              <a:gd name="T87" fmla="*/ 1588510744 h 1008"/>
              <a:gd name="T88" fmla="*/ 1727640765 w 669"/>
              <a:gd name="T89" fmla="*/ 1652561903 h 1008"/>
              <a:gd name="T90" fmla="*/ 1586870804 w 669"/>
              <a:gd name="T91" fmla="*/ 1761452415 h 1008"/>
              <a:gd name="T92" fmla="*/ 1522883079 w 669"/>
              <a:gd name="T93" fmla="*/ 1863937306 h 1008"/>
              <a:gd name="T94" fmla="*/ 1503686255 w 669"/>
              <a:gd name="T95" fmla="*/ 1972827819 h 1008"/>
              <a:gd name="T96" fmla="*/ 1580471020 w 669"/>
              <a:gd name="T97" fmla="*/ 2147483646 h 1008"/>
              <a:gd name="T98" fmla="*/ 1714843726 w 669"/>
              <a:gd name="T99" fmla="*/ 2147483646 h 1008"/>
              <a:gd name="T100" fmla="*/ 2137156138 w 669"/>
              <a:gd name="T101" fmla="*/ 2147483646 h 1008"/>
              <a:gd name="T102" fmla="*/ 2147483646 w 669"/>
              <a:gd name="T103" fmla="*/ 2147483646 h 1008"/>
              <a:gd name="T104" fmla="*/ 2147483646 w 669"/>
              <a:gd name="T105" fmla="*/ 2147483646 h 1008"/>
              <a:gd name="T106" fmla="*/ 2147483646 w 669"/>
              <a:gd name="T107" fmla="*/ 2147483646 h 1008"/>
              <a:gd name="T108" fmla="*/ 2147483646 w 669"/>
              <a:gd name="T109" fmla="*/ 2147483646 h 1008"/>
              <a:gd name="T110" fmla="*/ 2147483646 w 669"/>
              <a:gd name="T111" fmla="*/ 2147483646 h 1008"/>
              <a:gd name="T112" fmla="*/ 2147483646 w 669"/>
              <a:gd name="T113" fmla="*/ 2147483646 h 1008"/>
              <a:gd name="T114" fmla="*/ 2147483646 w 669"/>
              <a:gd name="T115" fmla="*/ 2147483646 h 1008"/>
              <a:gd name="T116" fmla="*/ 2147483646 w 669"/>
              <a:gd name="T117" fmla="*/ 2147483646 h 1008"/>
              <a:gd name="T118" fmla="*/ 2147483646 w 669"/>
              <a:gd name="T119" fmla="*/ 2147483646 h 1008"/>
              <a:gd name="T120" fmla="*/ 2147483646 w 669"/>
              <a:gd name="T121" fmla="*/ 2147483646 h 1008"/>
              <a:gd name="T122" fmla="*/ 2147483646 w 669"/>
              <a:gd name="T123" fmla="*/ 2147483646 h 1008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669" h="1008">
                <a:moveTo>
                  <a:pt x="0" y="0"/>
                </a:moveTo>
                <a:lnTo>
                  <a:pt x="0" y="1008"/>
                </a:lnTo>
                <a:lnTo>
                  <a:pt x="669" y="1008"/>
                </a:lnTo>
                <a:lnTo>
                  <a:pt x="669" y="0"/>
                </a:lnTo>
                <a:lnTo>
                  <a:pt x="0" y="0"/>
                </a:lnTo>
                <a:close/>
                <a:moveTo>
                  <a:pt x="547" y="759"/>
                </a:moveTo>
                <a:lnTo>
                  <a:pt x="547" y="759"/>
                </a:lnTo>
                <a:lnTo>
                  <a:pt x="525" y="773"/>
                </a:lnTo>
                <a:lnTo>
                  <a:pt x="500" y="786"/>
                </a:lnTo>
                <a:lnTo>
                  <a:pt x="474" y="796"/>
                </a:lnTo>
                <a:lnTo>
                  <a:pt x="447" y="805"/>
                </a:lnTo>
                <a:lnTo>
                  <a:pt x="417" y="813"/>
                </a:lnTo>
                <a:lnTo>
                  <a:pt x="385" y="817"/>
                </a:lnTo>
                <a:lnTo>
                  <a:pt x="351" y="821"/>
                </a:lnTo>
                <a:lnTo>
                  <a:pt x="316" y="821"/>
                </a:lnTo>
                <a:lnTo>
                  <a:pt x="274" y="821"/>
                </a:lnTo>
                <a:lnTo>
                  <a:pt x="236" y="817"/>
                </a:lnTo>
                <a:lnTo>
                  <a:pt x="201" y="813"/>
                </a:lnTo>
                <a:lnTo>
                  <a:pt x="168" y="807"/>
                </a:lnTo>
                <a:lnTo>
                  <a:pt x="138" y="799"/>
                </a:lnTo>
                <a:lnTo>
                  <a:pt x="108" y="790"/>
                </a:lnTo>
                <a:lnTo>
                  <a:pt x="78" y="779"/>
                </a:lnTo>
                <a:lnTo>
                  <a:pt x="51" y="769"/>
                </a:lnTo>
                <a:lnTo>
                  <a:pt x="51" y="605"/>
                </a:lnTo>
                <a:lnTo>
                  <a:pt x="70" y="605"/>
                </a:lnTo>
                <a:lnTo>
                  <a:pt x="97" y="626"/>
                </a:lnTo>
                <a:lnTo>
                  <a:pt x="127" y="644"/>
                </a:lnTo>
                <a:lnTo>
                  <a:pt x="158" y="660"/>
                </a:lnTo>
                <a:lnTo>
                  <a:pt x="191" y="672"/>
                </a:lnTo>
                <a:lnTo>
                  <a:pt x="225" y="682"/>
                </a:lnTo>
                <a:lnTo>
                  <a:pt x="257" y="690"/>
                </a:lnTo>
                <a:lnTo>
                  <a:pt x="290" y="694"/>
                </a:lnTo>
                <a:lnTo>
                  <a:pt x="321" y="695"/>
                </a:lnTo>
                <a:lnTo>
                  <a:pt x="339" y="695"/>
                </a:lnTo>
                <a:lnTo>
                  <a:pt x="364" y="692"/>
                </a:lnTo>
                <a:lnTo>
                  <a:pt x="387" y="688"/>
                </a:lnTo>
                <a:lnTo>
                  <a:pt x="405" y="683"/>
                </a:lnTo>
                <a:lnTo>
                  <a:pt x="416" y="679"/>
                </a:lnTo>
                <a:lnTo>
                  <a:pt x="423" y="674"/>
                </a:lnTo>
                <a:lnTo>
                  <a:pt x="431" y="669"/>
                </a:lnTo>
                <a:lnTo>
                  <a:pt x="439" y="662"/>
                </a:lnTo>
                <a:lnTo>
                  <a:pt x="444" y="656"/>
                </a:lnTo>
                <a:lnTo>
                  <a:pt x="448" y="648"/>
                </a:lnTo>
                <a:lnTo>
                  <a:pt x="451" y="638"/>
                </a:lnTo>
                <a:lnTo>
                  <a:pt x="452" y="626"/>
                </a:lnTo>
                <a:lnTo>
                  <a:pt x="451" y="616"/>
                </a:lnTo>
                <a:lnTo>
                  <a:pt x="447" y="605"/>
                </a:lnTo>
                <a:lnTo>
                  <a:pt x="442" y="596"/>
                </a:lnTo>
                <a:lnTo>
                  <a:pt x="433" y="588"/>
                </a:lnTo>
                <a:lnTo>
                  <a:pt x="422" y="581"/>
                </a:lnTo>
                <a:lnTo>
                  <a:pt x="409" y="574"/>
                </a:lnTo>
                <a:lnTo>
                  <a:pt x="395" y="568"/>
                </a:lnTo>
                <a:lnTo>
                  <a:pt x="377" y="562"/>
                </a:lnTo>
                <a:lnTo>
                  <a:pt x="338" y="555"/>
                </a:lnTo>
                <a:lnTo>
                  <a:pt x="296" y="546"/>
                </a:lnTo>
                <a:lnTo>
                  <a:pt x="255" y="536"/>
                </a:lnTo>
                <a:lnTo>
                  <a:pt x="216" y="526"/>
                </a:lnTo>
                <a:lnTo>
                  <a:pt x="195" y="518"/>
                </a:lnTo>
                <a:lnTo>
                  <a:pt x="175" y="510"/>
                </a:lnTo>
                <a:lnTo>
                  <a:pt x="158" y="501"/>
                </a:lnTo>
                <a:lnTo>
                  <a:pt x="142" y="492"/>
                </a:lnTo>
                <a:lnTo>
                  <a:pt x="127" y="483"/>
                </a:lnTo>
                <a:lnTo>
                  <a:pt x="114" y="473"/>
                </a:lnTo>
                <a:lnTo>
                  <a:pt x="103" y="461"/>
                </a:lnTo>
                <a:lnTo>
                  <a:pt x="92" y="449"/>
                </a:lnTo>
                <a:lnTo>
                  <a:pt x="83" y="438"/>
                </a:lnTo>
                <a:lnTo>
                  <a:pt x="75" y="425"/>
                </a:lnTo>
                <a:lnTo>
                  <a:pt x="69" y="410"/>
                </a:lnTo>
                <a:lnTo>
                  <a:pt x="64" y="396"/>
                </a:lnTo>
                <a:lnTo>
                  <a:pt x="60" y="381"/>
                </a:lnTo>
                <a:lnTo>
                  <a:pt x="57" y="365"/>
                </a:lnTo>
                <a:lnTo>
                  <a:pt x="55" y="348"/>
                </a:lnTo>
                <a:lnTo>
                  <a:pt x="55" y="331"/>
                </a:lnTo>
                <a:lnTo>
                  <a:pt x="56" y="308"/>
                </a:lnTo>
                <a:lnTo>
                  <a:pt x="60" y="286"/>
                </a:lnTo>
                <a:lnTo>
                  <a:pt x="66" y="265"/>
                </a:lnTo>
                <a:lnTo>
                  <a:pt x="75" y="246"/>
                </a:lnTo>
                <a:lnTo>
                  <a:pt x="87" y="226"/>
                </a:lnTo>
                <a:lnTo>
                  <a:pt x="103" y="208"/>
                </a:lnTo>
                <a:lnTo>
                  <a:pt x="120" y="192"/>
                </a:lnTo>
                <a:lnTo>
                  <a:pt x="139" y="177"/>
                </a:lnTo>
                <a:lnTo>
                  <a:pt x="161" y="162"/>
                </a:lnTo>
                <a:lnTo>
                  <a:pt x="186" y="149"/>
                </a:lnTo>
                <a:lnTo>
                  <a:pt x="210" y="139"/>
                </a:lnTo>
                <a:lnTo>
                  <a:pt x="236" y="131"/>
                </a:lnTo>
                <a:lnTo>
                  <a:pt x="265" y="125"/>
                </a:lnTo>
                <a:lnTo>
                  <a:pt x="295" y="120"/>
                </a:lnTo>
                <a:lnTo>
                  <a:pt x="326" y="117"/>
                </a:lnTo>
                <a:lnTo>
                  <a:pt x="359" y="116"/>
                </a:lnTo>
                <a:lnTo>
                  <a:pt x="392" y="117"/>
                </a:lnTo>
                <a:lnTo>
                  <a:pt x="426" y="120"/>
                </a:lnTo>
                <a:lnTo>
                  <a:pt x="459" y="123"/>
                </a:lnTo>
                <a:lnTo>
                  <a:pt x="491" y="129"/>
                </a:lnTo>
                <a:lnTo>
                  <a:pt x="524" y="136"/>
                </a:lnTo>
                <a:lnTo>
                  <a:pt x="553" y="144"/>
                </a:lnTo>
                <a:lnTo>
                  <a:pt x="581" y="152"/>
                </a:lnTo>
                <a:lnTo>
                  <a:pt x="605" y="162"/>
                </a:lnTo>
                <a:lnTo>
                  <a:pt x="605" y="318"/>
                </a:lnTo>
                <a:lnTo>
                  <a:pt x="586" y="318"/>
                </a:lnTo>
                <a:lnTo>
                  <a:pt x="565" y="303"/>
                </a:lnTo>
                <a:lnTo>
                  <a:pt x="540" y="288"/>
                </a:lnTo>
                <a:lnTo>
                  <a:pt x="514" y="275"/>
                </a:lnTo>
                <a:lnTo>
                  <a:pt x="486" y="264"/>
                </a:lnTo>
                <a:lnTo>
                  <a:pt x="456" y="253"/>
                </a:lnTo>
                <a:lnTo>
                  <a:pt x="425" y="247"/>
                </a:lnTo>
                <a:lnTo>
                  <a:pt x="395" y="242"/>
                </a:lnTo>
                <a:lnTo>
                  <a:pt x="364" y="240"/>
                </a:lnTo>
                <a:lnTo>
                  <a:pt x="342" y="242"/>
                </a:lnTo>
                <a:lnTo>
                  <a:pt x="320" y="244"/>
                </a:lnTo>
                <a:lnTo>
                  <a:pt x="299" y="248"/>
                </a:lnTo>
                <a:lnTo>
                  <a:pt x="278" y="255"/>
                </a:lnTo>
                <a:lnTo>
                  <a:pt x="270" y="258"/>
                </a:lnTo>
                <a:lnTo>
                  <a:pt x="262" y="264"/>
                </a:lnTo>
                <a:lnTo>
                  <a:pt x="255" y="269"/>
                </a:lnTo>
                <a:lnTo>
                  <a:pt x="248" y="275"/>
                </a:lnTo>
                <a:lnTo>
                  <a:pt x="242" y="283"/>
                </a:lnTo>
                <a:lnTo>
                  <a:pt x="238" y="291"/>
                </a:lnTo>
                <a:lnTo>
                  <a:pt x="235" y="299"/>
                </a:lnTo>
                <a:lnTo>
                  <a:pt x="235" y="308"/>
                </a:lnTo>
                <a:lnTo>
                  <a:pt x="236" y="321"/>
                </a:lnTo>
                <a:lnTo>
                  <a:pt x="240" y="331"/>
                </a:lnTo>
                <a:lnTo>
                  <a:pt x="247" y="342"/>
                </a:lnTo>
                <a:lnTo>
                  <a:pt x="256" y="349"/>
                </a:lnTo>
                <a:lnTo>
                  <a:pt x="268" y="356"/>
                </a:lnTo>
                <a:lnTo>
                  <a:pt x="286" y="364"/>
                </a:lnTo>
                <a:lnTo>
                  <a:pt x="307" y="369"/>
                </a:lnTo>
                <a:lnTo>
                  <a:pt x="334" y="375"/>
                </a:lnTo>
                <a:lnTo>
                  <a:pt x="405" y="391"/>
                </a:lnTo>
                <a:lnTo>
                  <a:pt x="442" y="399"/>
                </a:lnTo>
                <a:lnTo>
                  <a:pt x="479" y="410"/>
                </a:lnTo>
                <a:lnTo>
                  <a:pt x="499" y="417"/>
                </a:lnTo>
                <a:lnTo>
                  <a:pt x="516" y="425"/>
                </a:lnTo>
                <a:lnTo>
                  <a:pt x="533" y="433"/>
                </a:lnTo>
                <a:lnTo>
                  <a:pt x="548" y="442"/>
                </a:lnTo>
                <a:lnTo>
                  <a:pt x="561" y="451"/>
                </a:lnTo>
                <a:lnTo>
                  <a:pt x="574" y="460"/>
                </a:lnTo>
                <a:lnTo>
                  <a:pt x="585" y="470"/>
                </a:lnTo>
                <a:lnTo>
                  <a:pt x="595" y="481"/>
                </a:lnTo>
                <a:lnTo>
                  <a:pt x="604" y="492"/>
                </a:lnTo>
                <a:lnTo>
                  <a:pt x="612" y="504"/>
                </a:lnTo>
                <a:lnTo>
                  <a:pt x="618" y="517"/>
                </a:lnTo>
                <a:lnTo>
                  <a:pt x="624" y="531"/>
                </a:lnTo>
                <a:lnTo>
                  <a:pt x="627" y="546"/>
                </a:lnTo>
                <a:lnTo>
                  <a:pt x="630" y="561"/>
                </a:lnTo>
                <a:lnTo>
                  <a:pt x="631" y="578"/>
                </a:lnTo>
                <a:lnTo>
                  <a:pt x="633" y="595"/>
                </a:lnTo>
                <a:lnTo>
                  <a:pt x="631" y="620"/>
                </a:lnTo>
                <a:lnTo>
                  <a:pt x="627" y="643"/>
                </a:lnTo>
                <a:lnTo>
                  <a:pt x="621" y="665"/>
                </a:lnTo>
                <a:lnTo>
                  <a:pt x="611" y="686"/>
                </a:lnTo>
                <a:lnTo>
                  <a:pt x="599" y="707"/>
                </a:lnTo>
                <a:lnTo>
                  <a:pt x="585" y="725"/>
                </a:lnTo>
                <a:lnTo>
                  <a:pt x="568" y="742"/>
                </a:lnTo>
                <a:lnTo>
                  <a:pt x="547" y="759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25" name="Freeform 11"/>
          <p:cNvSpPr>
            <a:spLocks noEditPoints="1"/>
          </p:cNvSpPr>
          <p:nvPr/>
        </p:nvSpPr>
        <p:spPr bwMode="auto">
          <a:xfrm>
            <a:off x="5448300" y="1084263"/>
            <a:ext cx="1614488" cy="2554287"/>
          </a:xfrm>
          <a:custGeom>
            <a:avLst/>
            <a:gdLst>
              <a:gd name="T0" fmla="*/ 0 w 638"/>
              <a:gd name="T1" fmla="*/ 0 h 1009"/>
              <a:gd name="T2" fmla="*/ 0 w 638"/>
              <a:gd name="T3" fmla="*/ 2147483646 h 1009"/>
              <a:gd name="T4" fmla="*/ 2147483646 w 638"/>
              <a:gd name="T5" fmla="*/ 2147483646 h 1009"/>
              <a:gd name="T6" fmla="*/ 2147483646 w 638"/>
              <a:gd name="T7" fmla="*/ 0 h 1009"/>
              <a:gd name="T8" fmla="*/ 0 w 638"/>
              <a:gd name="T9" fmla="*/ 0 h 1009"/>
              <a:gd name="T10" fmla="*/ 2147483646 w 638"/>
              <a:gd name="T11" fmla="*/ 1672620035 h 1009"/>
              <a:gd name="T12" fmla="*/ 1690566319 w 638"/>
              <a:gd name="T13" fmla="*/ 1672620035 h 1009"/>
              <a:gd name="T14" fmla="*/ 1690566319 w 638"/>
              <a:gd name="T15" fmla="*/ 2147483646 h 1009"/>
              <a:gd name="T16" fmla="*/ 2147483646 w 638"/>
              <a:gd name="T17" fmla="*/ 2147483646 h 1009"/>
              <a:gd name="T18" fmla="*/ 2147483646 w 638"/>
              <a:gd name="T19" fmla="*/ 2147483646 h 1009"/>
              <a:gd name="T20" fmla="*/ 1690566319 w 638"/>
              <a:gd name="T21" fmla="*/ 2147483646 h 1009"/>
              <a:gd name="T22" fmla="*/ 1690566319 w 638"/>
              <a:gd name="T23" fmla="*/ 2147483646 h 1009"/>
              <a:gd name="T24" fmla="*/ 2147483646 w 638"/>
              <a:gd name="T25" fmla="*/ 2147483646 h 1009"/>
              <a:gd name="T26" fmla="*/ 2147483646 w 638"/>
              <a:gd name="T27" fmla="*/ 2147483646 h 1009"/>
              <a:gd name="T28" fmla="*/ 563522106 w 638"/>
              <a:gd name="T29" fmla="*/ 2147483646 h 1009"/>
              <a:gd name="T30" fmla="*/ 563522106 w 638"/>
              <a:gd name="T31" fmla="*/ 833105134 h 1009"/>
              <a:gd name="T32" fmla="*/ 2147483646 w 638"/>
              <a:gd name="T33" fmla="*/ 833105134 h 1009"/>
              <a:gd name="T34" fmla="*/ 2147483646 w 638"/>
              <a:gd name="T35" fmla="*/ 1672620035 h 1009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638" h="1009">
                <a:moveTo>
                  <a:pt x="0" y="0"/>
                </a:moveTo>
                <a:lnTo>
                  <a:pt x="0" y="1009"/>
                </a:lnTo>
                <a:lnTo>
                  <a:pt x="638" y="1009"/>
                </a:lnTo>
                <a:lnTo>
                  <a:pt x="638" y="0"/>
                </a:lnTo>
                <a:lnTo>
                  <a:pt x="0" y="0"/>
                </a:lnTo>
                <a:close/>
                <a:moveTo>
                  <a:pt x="581" y="261"/>
                </a:moveTo>
                <a:lnTo>
                  <a:pt x="264" y="261"/>
                </a:lnTo>
                <a:lnTo>
                  <a:pt x="264" y="378"/>
                </a:lnTo>
                <a:lnTo>
                  <a:pt x="557" y="378"/>
                </a:lnTo>
                <a:lnTo>
                  <a:pt x="557" y="510"/>
                </a:lnTo>
                <a:lnTo>
                  <a:pt x="264" y="510"/>
                </a:lnTo>
                <a:lnTo>
                  <a:pt x="264" y="679"/>
                </a:lnTo>
                <a:lnTo>
                  <a:pt x="581" y="679"/>
                </a:lnTo>
                <a:lnTo>
                  <a:pt x="581" y="810"/>
                </a:lnTo>
                <a:lnTo>
                  <a:pt x="88" y="810"/>
                </a:lnTo>
                <a:lnTo>
                  <a:pt x="88" y="130"/>
                </a:lnTo>
                <a:lnTo>
                  <a:pt x="581" y="130"/>
                </a:lnTo>
                <a:lnTo>
                  <a:pt x="581" y="26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26" name="Freeform 12"/>
          <p:cNvSpPr>
            <a:spLocks noEditPoints="1"/>
          </p:cNvSpPr>
          <p:nvPr/>
        </p:nvSpPr>
        <p:spPr bwMode="auto">
          <a:xfrm>
            <a:off x="55563" y="3619500"/>
            <a:ext cx="1928812" cy="2547938"/>
          </a:xfrm>
          <a:custGeom>
            <a:avLst/>
            <a:gdLst>
              <a:gd name="T0" fmla="*/ 2147483646 w 763"/>
              <a:gd name="T1" fmla="*/ 2147483646 h 1008"/>
              <a:gd name="T2" fmla="*/ 2147483646 w 763"/>
              <a:gd name="T3" fmla="*/ 2147483646 h 1008"/>
              <a:gd name="T4" fmla="*/ 2147483646 w 763"/>
              <a:gd name="T5" fmla="*/ 2147483646 h 1008"/>
              <a:gd name="T6" fmla="*/ 2147483646 w 763"/>
              <a:gd name="T7" fmla="*/ 2147483646 h 1008"/>
              <a:gd name="T8" fmla="*/ 2147483646 w 763"/>
              <a:gd name="T9" fmla="*/ 2147483646 h 1008"/>
              <a:gd name="T10" fmla="*/ 2147483646 w 763"/>
              <a:gd name="T11" fmla="*/ 2147483646 h 1008"/>
              <a:gd name="T12" fmla="*/ 2025768298 w 763"/>
              <a:gd name="T13" fmla="*/ 2147483646 h 1008"/>
              <a:gd name="T14" fmla="*/ 1687075989 w 763"/>
              <a:gd name="T15" fmla="*/ 2147483646 h 1008"/>
              <a:gd name="T16" fmla="*/ 1367552987 w 763"/>
              <a:gd name="T17" fmla="*/ 2147483646 h 1008"/>
              <a:gd name="T18" fmla="*/ 1099154879 w 763"/>
              <a:gd name="T19" fmla="*/ 2147483646 h 1008"/>
              <a:gd name="T20" fmla="*/ 933004031 w 763"/>
              <a:gd name="T21" fmla="*/ 2147483646 h 1008"/>
              <a:gd name="T22" fmla="*/ 722118900 w 763"/>
              <a:gd name="T23" fmla="*/ 2147483646 h 1008"/>
              <a:gd name="T24" fmla="*/ 549577440 w 763"/>
              <a:gd name="T25" fmla="*/ 2147483646 h 1008"/>
              <a:gd name="T26" fmla="*/ 421770261 w 763"/>
              <a:gd name="T27" fmla="*/ 2147483646 h 1008"/>
              <a:gd name="T28" fmla="*/ 351473532 w 763"/>
              <a:gd name="T29" fmla="*/ 2147483646 h 1008"/>
              <a:gd name="T30" fmla="*/ 306741778 w 763"/>
              <a:gd name="T31" fmla="*/ 2147483646 h 1008"/>
              <a:gd name="T32" fmla="*/ 306741778 w 763"/>
              <a:gd name="T33" fmla="*/ 2147483646 h 1008"/>
              <a:gd name="T34" fmla="*/ 351473532 w 763"/>
              <a:gd name="T35" fmla="*/ 2147483646 h 1008"/>
              <a:gd name="T36" fmla="*/ 421770261 w 763"/>
              <a:gd name="T37" fmla="*/ 2147483646 h 1008"/>
              <a:gd name="T38" fmla="*/ 555968051 w 763"/>
              <a:gd name="T39" fmla="*/ 1884857357 h 1008"/>
              <a:gd name="T40" fmla="*/ 722118900 w 763"/>
              <a:gd name="T41" fmla="*/ 1610117348 h 1008"/>
              <a:gd name="T42" fmla="*/ 939394642 w 763"/>
              <a:gd name="T43" fmla="*/ 1360932551 h 1008"/>
              <a:gd name="T44" fmla="*/ 1105545491 w 763"/>
              <a:gd name="T45" fmla="*/ 1220366249 h 1008"/>
              <a:gd name="T46" fmla="*/ 1386724822 w 763"/>
              <a:gd name="T47" fmla="*/ 1035074535 h 1008"/>
              <a:gd name="T48" fmla="*/ 1699857213 w 763"/>
              <a:gd name="T49" fmla="*/ 894508234 h 1008"/>
              <a:gd name="T50" fmla="*/ 2051330745 w 763"/>
              <a:gd name="T51" fmla="*/ 805057410 h 1008"/>
              <a:gd name="T52" fmla="*/ 2147483646 w 763"/>
              <a:gd name="T53" fmla="*/ 747554393 h 1008"/>
              <a:gd name="T54" fmla="*/ 2147483646 w 763"/>
              <a:gd name="T55" fmla="*/ 741164326 h 1008"/>
              <a:gd name="T56" fmla="*/ 2147483646 w 763"/>
              <a:gd name="T57" fmla="*/ 785889738 h 1008"/>
              <a:gd name="T58" fmla="*/ 2147483646 w 763"/>
              <a:gd name="T59" fmla="*/ 862562955 h 1008"/>
              <a:gd name="T60" fmla="*/ 2147483646 w 763"/>
              <a:gd name="T61" fmla="*/ 1130915425 h 1008"/>
              <a:gd name="T62" fmla="*/ 2147483646 w 763"/>
              <a:gd name="T63" fmla="*/ 2140432222 h 1008"/>
              <a:gd name="T64" fmla="*/ 2147483646 w 763"/>
              <a:gd name="T65" fmla="*/ 1878469818 h 1008"/>
              <a:gd name="T66" fmla="*/ 2147483646 w 763"/>
              <a:gd name="T67" fmla="*/ 1744293583 h 1008"/>
              <a:gd name="T68" fmla="*/ 2147483646 w 763"/>
              <a:gd name="T69" fmla="*/ 1629285021 h 1008"/>
              <a:gd name="T70" fmla="*/ 2147483646 w 763"/>
              <a:gd name="T71" fmla="*/ 1578169542 h 1008"/>
              <a:gd name="T72" fmla="*/ 2147483646 w 763"/>
              <a:gd name="T73" fmla="*/ 1559001870 h 1008"/>
              <a:gd name="T74" fmla="*/ 2147483646 w 763"/>
              <a:gd name="T75" fmla="*/ 1610117348 h 1008"/>
              <a:gd name="T76" fmla="*/ 2147483646 w 763"/>
              <a:gd name="T77" fmla="*/ 1699568172 h 1008"/>
              <a:gd name="T78" fmla="*/ 1866008061 w 763"/>
              <a:gd name="T79" fmla="*/ 1916805163 h 1008"/>
              <a:gd name="T80" fmla="*/ 1699857213 w 763"/>
              <a:gd name="T81" fmla="*/ 2114874482 h 1008"/>
              <a:gd name="T82" fmla="*/ 1578438118 w 763"/>
              <a:gd name="T83" fmla="*/ 2147483646 h 1008"/>
              <a:gd name="T84" fmla="*/ 1476190858 w 763"/>
              <a:gd name="T85" fmla="*/ 2147483646 h 1008"/>
              <a:gd name="T86" fmla="*/ 1476190858 w 763"/>
              <a:gd name="T87" fmla="*/ 2147483646 h 1008"/>
              <a:gd name="T88" fmla="*/ 1559266283 w 763"/>
              <a:gd name="T89" fmla="*/ 2147483646 h 1008"/>
              <a:gd name="T90" fmla="*/ 1763760802 w 763"/>
              <a:gd name="T91" fmla="*/ 2147483646 h 1008"/>
              <a:gd name="T92" fmla="*/ 1949083485 w 763"/>
              <a:gd name="T93" fmla="*/ 2147483646 h 1008"/>
              <a:gd name="T94" fmla="*/ 2147483646 w 763"/>
              <a:gd name="T95" fmla="*/ 2147483646 h 1008"/>
              <a:gd name="T96" fmla="*/ 2147483646 w 763"/>
              <a:gd name="T97" fmla="*/ 2147483646 h 1008"/>
              <a:gd name="T98" fmla="*/ 2147483646 w 763"/>
              <a:gd name="T99" fmla="*/ 2147483646 h 1008"/>
              <a:gd name="T100" fmla="*/ 2147483646 w 763"/>
              <a:gd name="T101" fmla="*/ 2147483646 h 1008"/>
              <a:gd name="T102" fmla="*/ 2147483646 w 763"/>
              <a:gd name="T103" fmla="*/ 2147483646 h 1008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763" h="1008">
                <a:moveTo>
                  <a:pt x="0" y="0"/>
                </a:moveTo>
                <a:lnTo>
                  <a:pt x="0" y="1008"/>
                </a:lnTo>
                <a:lnTo>
                  <a:pt x="763" y="1008"/>
                </a:lnTo>
                <a:lnTo>
                  <a:pt x="763" y="0"/>
                </a:lnTo>
                <a:lnTo>
                  <a:pt x="0" y="0"/>
                </a:lnTo>
                <a:close/>
                <a:moveTo>
                  <a:pt x="690" y="772"/>
                </a:moveTo>
                <a:lnTo>
                  <a:pt x="690" y="772"/>
                </a:lnTo>
                <a:lnTo>
                  <a:pt x="666" y="779"/>
                </a:lnTo>
                <a:lnTo>
                  <a:pt x="637" y="788"/>
                </a:lnTo>
                <a:lnTo>
                  <a:pt x="604" y="798"/>
                </a:lnTo>
                <a:lnTo>
                  <a:pt x="569" y="807"/>
                </a:lnTo>
                <a:lnTo>
                  <a:pt x="532" y="814"/>
                </a:lnTo>
                <a:lnTo>
                  <a:pt x="494" y="820"/>
                </a:lnTo>
                <a:lnTo>
                  <a:pt x="456" y="822"/>
                </a:lnTo>
                <a:lnTo>
                  <a:pt x="419" y="824"/>
                </a:lnTo>
                <a:lnTo>
                  <a:pt x="376" y="822"/>
                </a:lnTo>
                <a:lnTo>
                  <a:pt x="356" y="821"/>
                </a:lnTo>
                <a:lnTo>
                  <a:pt x="337" y="818"/>
                </a:lnTo>
                <a:lnTo>
                  <a:pt x="317" y="814"/>
                </a:lnTo>
                <a:lnTo>
                  <a:pt x="299" y="811"/>
                </a:lnTo>
                <a:lnTo>
                  <a:pt x="281" y="805"/>
                </a:lnTo>
                <a:lnTo>
                  <a:pt x="264" y="800"/>
                </a:lnTo>
                <a:lnTo>
                  <a:pt x="247" y="794"/>
                </a:lnTo>
                <a:lnTo>
                  <a:pt x="230" y="787"/>
                </a:lnTo>
                <a:lnTo>
                  <a:pt x="214" y="779"/>
                </a:lnTo>
                <a:lnTo>
                  <a:pt x="200" y="770"/>
                </a:lnTo>
                <a:lnTo>
                  <a:pt x="186" y="761"/>
                </a:lnTo>
                <a:lnTo>
                  <a:pt x="172" y="752"/>
                </a:lnTo>
                <a:lnTo>
                  <a:pt x="159" y="740"/>
                </a:lnTo>
                <a:lnTo>
                  <a:pt x="146" y="730"/>
                </a:lnTo>
                <a:lnTo>
                  <a:pt x="134" y="717"/>
                </a:lnTo>
                <a:lnTo>
                  <a:pt x="123" y="705"/>
                </a:lnTo>
                <a:lnTo>
                  <a:pt x="113" y="691"/>
                </a:lnTo>
                <a:lnTo>
                  <a:pt x="103" y="678"/>
                </a:lnTo>
                <a:lnTo>
                  <a:pt x="95" y="664"/>
                </a:lnTo>
                <a:lnTo>
                  <a:pt x="86" y="648"/>
                </a:lnTo>
                <a:lnTo>
                  <a:pt x="79" y="633"/>
                </a:lnTo>
                <a:lnTo>
                  <a:pt x="73" y="617"/>
                </a:lnTo>
                <a:lnTo>
                  <a:pt x="66" y="600"/>
                </a:lnTo>
                <a:lnTo>
                  <a:pt x="61" y="583"/>
                </a:lnTo>
                <a:lnTo>
                  <a:pt x="57" y="566"/>
                </a:lnTo>
                <a:lnTo>
                  <a:pt x="55" y="548"/>
                </a:lnTo>
                <a:lnTo>
                  <a:pt x="52" y="529"/>
                </a:lnTo>
                <a:lnTo>
                  <a:pt x="49" y="509"/>
                </a:lnTo>
                <a:lnTo>
                  <a:pt x="48" y="490"/>
                </a:lnTo>
                <a:lnTo>
                  <a:pt x="48" y="469"/>
                </a:lnTo>
                <a:lnTo>
                  <a:pt x="48" y="449"/>
                </a:lnTo>
                <a:lnTo>
                  <a:pt x="49" y="430"/>
                </a:lnTo>
                <a:lnTo>
                  <a:pt x="52" y="412"/>
                </a:lnTo>
                <a:lnTo>
                  <a:pt x="55" y="394"/>
                </a:lnTo>
                <a:lnTo>
                  <a:pt x="57" y="375"/>
                </a:lnTo>
                <a:lnTo>
                  <a:pt x="62" y="359"/>
                </a:lnTo>
                <a:lnTo>
                  <a:pt x="66" y="342"/>
                </a:lnTo>
                <a:lnTo>
                  <a:pt x="73" y="326"/>
                </a:lnTo>
                <a:lnTo>
                  <a:pt x="79" y="310"/>
                </a:lnTo>
                <a:lnTo>
                  <a:pt x="87" y="295"/>
                </a:lnTo>
                <a:lnTo>
                  <a:pt x="95" y="279"/>
                </a:lnTo>
                <a:lnTo>
                  <a:pt x="104" y="265"/>
                </a:lnTo>
                <a:lnTo>
                  <a:pt x="113" y="252"/>
                </a:lnTo>
                <a:lnTo>
                  <a:pt x="123" y="239"/>
                </a:lnTo>
                <a:lnTo>
                  <a:pt x="135" y="226"/>
                </a:lnTo>
                <a:lnTo>
                  <a:pt x="147" y="213"/>
                </a:lnTo>
                <a:lnTo>
                  <a:pt x="160" y="201"/>
                </a:lnTo>
                <a:lnTo>
                  <a:pt x="173" y="191"/>
                </a:lnTo>
                <a:lnTo>
                  <a:pt x="187" y="181"/>
                </a:lnTo>
                <a:lnTo>
                  <a:pt x="201" y="170"/>
                </a:lnTo>
                <a:lnTo>
                  <a:pt x="217" y="162"/>
                </a:lnTo>
                <a:lnTo>
                  <a:pt x="233" y="155"/>
                </a:lnTo>
                <a:lnTo>
                  <a:pt x="250" y="147"/>
                </a:lnTo>
                <a:lnTo>
                  <a:pt x="266" y="140"/>
                </a:lnTo>
                <a:lnTo>
                  <a:pt x="283" y="135"/>
                </a:lnTo>
                <a:lnTo>
                  <a:pt x="302" y="130"/>
                </a:lnTo>
                <a:lnTo>
                  <a:pt x="321" y="126"/>
                </a:lnTo>
                <a:lnTo>
                  <a:pt x="341" y="122"/>
                </a:lnTo>
                <a:lnTo>
                  <a:pt x="360" y="120"/>
                </a:lnTo>
                <a:lnTo>
                  <a:pt x="381" y="117"/>
                </a:lnTo>
                <a:lnTo>
                  <a:pt x="402" y="117"/>
                </a:lnTo>
                <a:lnTo>
                  <a:pt x="424" y="116"/>
                </a:lnTo>
                <a:lnTo>
                  <a:pt x="458" y="117"/>
                </a:lnTo>
                <a:lnTo>
                  <a:pt x="490" y="120"/>
                </a:lnTo>
                <a:lnTo>
                  <a:pt x="521" y="123"/>
                </a:lnTo>
                <a:lnTo>
                  <a:pt x="552" y="129"/>
                </a:lnTo>
                <a:lnTo>
                  <a:pt x="584" y="135"/>
                </a:lnTo>
                <a:lnTo>
                  <a:pt x="616" y="147"/>
                </a:lnTo>
                <a:lnTo>
                  <a:pt x="651" y="160"/>
                </a:lnTo>
                <a:lnTo>
                  <a:pt x="688" y="177"/>
                </a:lnTo>
                <a:lnTo>
                  <a:pt x="688" y="335"/>
                </a:lnTo>
                <a:lnTo>
                  <a:pt x="668" y="335"/>
                </a:lnTo>
                <a:lnTo>
                  <a:pt x="630" y="309"/>
                </a:lnTo>
                <a:lnTo>
                  <a:pt x="606" y="294"/>
                </a:lnTo>
                <a:lnTo>
                  <a:pt x="582" y="279"/>
                </a:lnTo>
                <a:lnTo>
                  <a:pt x="569" y="273"/>
                </a:lnTo>
                <a:lnTo>
                  <a:pt x="554" y="266"/>
                </a:lnTo>
                <a:lnTo>
                  <a:pt x="538" y="260"/>
                </a:lnTo>
                <a:lnTo>
                  <a:pt x="520" y="255"/>
                </a:lnTo>
                <a:lnTo>
                  <a:pt x="503" y="251"/>
                </a:lnTo>
                <a:lnTo>
                  <a:pt x="484" y="247"/>
                </a:lnTo>
                <a:lnTo>
                  <a:pt x="465" y="246"/>
                </a:lnTo>
                <a:lnTo>
                  <a:pt x="445" y="244"/>
                </a:lnTo>
                <a:lnTo>
                  <a:pt x="422" y="246"/>
                </a:lnTo>
                <a:lnTo>
                  <a:pt x="400" y="248"/>
                </a:lnTo>
                <a:lnTo>
                  <a:pt x="380" y="252"/>
                </a:lnTo>
                <a:lnTo>
                  <a:pt x="360" y="258"/>
                </a:lnTo>
                <a:lnTo>
                  <a:pt x="342" y="266"/>
                </a:lnTo>
                <a:lnTo>
                  <a:pt x="325" y="275"/>
                </a:lnTo>
                <a:lnTo>
                  <a:pt x="308" y="287"/>
                </a:lnTo>
                <a:lnTo>
                  <a:pt x="292" y="300"/>
                </a:lnTo>
                <a:lnTo>
                  <a:pt x="278" y="314"/>
                </a:lnTo>
                <a:lnTo>
                  <a:pt x="266" y="331"/>
                </a:lnTo>
                <a:lnTo>
                  <a:pt x="256" y="349"/>
                </a:lnTo>
                <a:lnTo>
                  <a:pt x="247" y="370"/>
                </a:lnTo>
                <a:lnTo>
                  <a:pt x="239" y="392"/>
                </a:lnTo>
                <a:lnTo>
                  <a:pt x="234" y="416"/>
                </a:lnTo>
                <a:lnTo>
                  <a:pt x="231" y="440"/>
                </a:lnTo>
                <a:lnTo>
                  <a:pt x="230" y="468"/>
                </a:lnTo>
                <a:lnTo>
                  <a:pt x="231" y="495"/>
                </a:lnTo>
                <a:lnTo>
                  <a:pt x="234" y="520"/>
                </a:lnTo>
                <a:lnTo>
                  <a:pt x="238" y="544"/>
                </a:lnTo>
                <a:lnTo>
                  <a:pt x="244" y="566"/>
                </a:lnTo>
                <a:lnTo>
                  <a:pt x="253" y="587"/>
                </a:lnTo>
                <a:lnTo>
                  <a:pt x="264" y="607"/>
                </a:lnTo>
                <a:lnTo>
                  <a:pt x="276" y="624"/>
                </a:lnTo>
                <a:lnTo>
                  <a:pt x="290" y="639"/>
                </a:lnTo>
                <a:lnTo>
                  <a:pt x="305" y="653"/>
                </a:lnTo>
                <a:lnTo>
                  <a:pt x="324" y="665"/>
                </a:lnTo>
                <a:lnTo>
                  <a:pt x="343" y="675"/>
                </a:lnTo>
                <a:lnTo>
                  <a:pt x="364" y="685"/>
                </a:lnTo>
                <a:lnTo>
                  <a:pt x="387" y="691"/>
                </a:lnTo>
                <a:lnTo>
                  <a:pt x="412" y="695"/>
                </a:lnTo>
                <a:lnTo>
                  <a:pt x="439" y="699"/>
                </a:lnTo>
                <a:lnTo>
                  <a:pt x="468" y="699"/>
                </a:lnTo>
                <a:lnTo>
                  <a:pt x="490" y="699"/>
                </a:lnTo>
                <a:lnTo>
                  <a:pt x="512" y="698"/>
                </a:lnTo>
                <a:lnTo>
                  <a:pt x="512" y="564"/>
                </a:lnTo>
                <a:lnTo>
                  <a:pt x="376" y="564"/>
                </a:lnTo>
                <a:lnTo>
                  <a:pt x="376" y="435"/>
                </a:lnTo>
                <a:lnTo>
                  <a:pt x="690" y="435"/>
                </a:lnTo>
                <a:lnTo>
                  <a:pt x="690" y="77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27" name="Freeform 13"/>
          <p:cNvSpPr>
            <a:spLocks noEditPoints="1"/>
          </p:cNvSpPr>
          <p:nvPr/>
        </p:nvSpPr>
        <p:spPr bwMode="auto">
          <a:xfrm>
            <a:off x="1966913" y="3619500"/>
            <a:ext cx="1892300" cy="2549525"/>
          </a:xfrm>
          <a:custGeom>
            <a:avLst/>
            <a:gdLst>
              <a:gd name="T0" fmla="*/ 2147483646 w 748"/>
              <a:gd name="T1" fmla="*/ 1695287426 h 1008"/>
              <a:gd name="T2" fmla="*/ 2147483646 w 748"/>
              <a:gd name="T3" fmla="*/ 1663302016 h 1008"/>
              <a:gd name="T4" fmla="*/ 2147483646 w 748"/>
              <a:gd name="T5" fmla="*/ 1644109759 h 1008"/>
              <a:gd name="T6" fmla="*/ 2147483646 w 748"/>
              <a:gd name="T7" fmla="*/ 1637710653 h 1008"/>
              <a:gd name="T8" fmla="*/ 1689588627 w 748"/>
              <a:gd name="T9" fmla="*/ 1631314077 h 1008"/>
              <a:gd name="T10" fmla="*/ 2028785932 w 748"/>
              <a:gd name="T11" fmla="*/ 2147483646 h 1008"/>
              <a:gd name="T12" fmla="*/ 2147483646 w 748"/>
              <a:gd name="T13" fmla="*/ 2147483646 h 1008"/>
              <a:gd name="T14" fmla="*/ 2147483646 w 748"/>
              <a:gd name="T15" fmla="*/ 2147483646 h 1008"/>
              <a:gd name="T16" fmla="*/ 2147483646 w 748"/>
              <a:gd name="T17" fmla="*/ 2147483646 h 1008"/>
              <a:gd name="T18" fmla="*/ 2147483646 w 748"/>
              <a:gd name="T19" fmla="*/ 2147483646 h 1008"/>
              <a:gd name="T20" fmla="*/ 2147483646 w 748"/>
              <a:gd name="T21" fmla="*/ 2147483646 h 1008"/>
              <a:gd name="T22" fmla="*/ 2147483646 w 748"/>
              <a:gd name="T23" fmla="*/ 2147483646 h 1008"/>
              <a:gd name="T24" fmla="*/ 2147483646 w 748"/>
              <a:gd name="T25" fmla="*/ 2147483646 h 1008"/>
              <a:gd name="T26" fmla="*/ 2147483646 w 748"/>
              <a:gd name="T27" fmla="*/ 2147483646 h 1008"/>
              <a:gd name="T28" fmla="*/ 2147483646 w 748"/>
              <a:gd name="T29" fmla="*/ 2147483646 h 1008"/>
              <a:gd name="T30" fmla="*/ 2147483646 w 748"/>
              <a:gd name="T31" fmla="*/ 2079124991 h 1008"/>
              <a:gd name="T32" fmla="*/ 2147483646 w 748"/>
              <a:gd name="T33" fmla="*/ 1944781717 h 1008"/>
              <a:gd name="T34" fmla="*/ 2147483646 w 748"/>
              <a:gd name="T35" fmla="*/ 1880808368 h 1008"/>
              <a:gd name="T36" fmla="*/ 2147483646 w 748"/>
              <a:gd name="T37" fmla="*/ 1778453033 h 1008"/>
              <a:gd name="T38" fmla="*/ 2147483646 w 748"/>
              <a:gd name="T39" fmla="*/ 1695287426 h 1008"/>
              <a:gd name="T40" fmla="*/ 0 w 748"/>
              <a:gd name="T41" fmla="*/ 0 h 1008"/>
              <a:gd name="T42" fmla="*/ 2147483646 w 748"/>
              <a:gd name="T43" fmla="*/ 2147483646 h 1008"/>
              <a:gd name="T44" fmla="*/ 0 w 748"/>
              <a:gd name="T45" fmla="*/ 0 h 1008"/>
              <a:gd name="T46" fmla="*/ 2147483646 w 748"/>
              <a:gd name="T47" fmla="*/ 2147483646 h 1008"/>
              <a:gd name="T48" fmla="*/ 1689588627 w 748"/>
              <a:gd name="T49" fmla="*/ 2147483646 h 1008"/>
              <a:gd name="T50" fmla="*/ 563197052 w 748"/>
              <a:gd name="T51" fmla="*/ 831651008 h 1008"/>
              <a:gd name="T52" fmla="*/ 2147483646 w 748"/>
              <a:gd name="T53" fmla="*/ 831651008 h 1008"/>
              <a:gd name="T54" fmla="*/ 2147483646 w 748"/>
              <a:gd name="T55" fmla="*/ 844444160 h 1008"/>
              <a:gd name="T56" fmla="*/ 2147483646 w 748"/>
              <a:gd name="T57" fmla="*/ 882828676 h 1008"/>
              <a:gd name="T58" fmla="*/ 2147483646 w 748"/>
              <a:gd name="T59" fmla="*/ 908417509 h 1008"/>
              <a:gd name="T60" fmla="*/ 2147483646 w 748"/>
              <a:gd name="T61" fmla="*/ 997979692 h 1008"/>
              <a:gd name="T62" fmla="*/ 2147483646 w 748"/>
              <a:gd name="T63" fmla="*/ 1061953041 h 1008"/>
              <a:gd name="T64" fmla="*/ 2147483646 w 748"/>
              <a:gd name="T65" fmla="*/ 1241077407 h 1008"/>
              <a:gd name="T66" fmla="*/ 2147483646 w 748"/>
              <a:gd name="T67" fmla="*/ 1445793135 h 1008"/>
              <a:gd name="T68" fmla="*/ 2147483646 w 748"/>
              <a:gd name="T69" fmla="*/ 1503367379 h 1008"/>
              <a:gd name="T70" fmla="*/ 2147483646 w 748"/>
              <a:gd name="T71" fmla="*/ 1637710653 h 1008"/>
              <a:gd name="T72" fmla="*/ 2147483646 w 748"/>
              <a:gd name="T73" fmla="*/ 1778453033 h 1008"/>
              <a:gd name="T74" fmla="*/ 2147483646 w 748"/>
              <a:gd name="T75" fmla="*/ 2027947324 h 1008"/>
              <a:gd name="T76" fmla="*/ 2147483646 w 748"/>
              <a:gd name="T77" fmla="*/ 2143098340 h 1008"/>
              <a:gd name="T78" fmla="*/ 2147483646 w 748"/>
              <a:gd name="T79" fmla="*/ 2147483646 h 1008"/>
              <a:gd name="T80" fmla="*/ 2147483646 w 748"/>
              <a:gd name="T81" fmla="*/ 2147483646 h 1008"/>
              <a:gd name="T82" fmla="*/ 2147483646 w 748"/>
              <a:gd name="T83" fmla="*/ 2147483646 h 1008"/>
              <a:gd name="T84" fmla="*/ 2147483646 w 748"/>
              <a:gd name="T85" fmla="*/ 2147483646 h 1008"/>
              <a:gd name="T86" fmla="*/ 2147483646 w 748"/>
              <a:gd name="T87" fmla="*/ 2147483646 h 1008"/>
              <a:gd name="T88" fmla="*/ 2147483646 w 748"/>
              <a:gd name="T89" fmla="*/ 2147483646 h 1008"/>
              <a:gd name="T90" fmla="*/ 2147483646 w 748"/>
              <a:gd name="T91" fmla="*/ 2147483646 h 1008"/>
              <a:gd name="T92" fmla="*/ 2147483646 w 748"/>
              <a:gd name="T93" fmla="*/ 2147483646 h 1008"/>
              <a:gd name="T94" fmla="*/ 2147483646 w 748"/>
              <a:gd name="T95" fmla="*/ 2147483646 h 1008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748" h="1008">
                <a:moveTo>
                  <a:pt x="422" y="265"/>
                </a:moveTo>
                <a:lnTo>
                  <a:pt x="422" y="265"/>
                </a:lnTo>
                <a:lnTo>
                  <a:pt x="413" y="262"/>
                </a:lnTo>
                <a:lnTo>
                  <a:pt x="404" y="260"/>
                </a:lnTo>
                <a:lnTo>
                  <a:pt x="392" y="257"/>
                </a:lnTo>
                <a:lnTo>
                  <a:pt x="382" y="257"/>
                </a:lnTo>
                <a:lnTo>
                  <a:pt x="356" y="256"/>
                </a:lnTo>
                <a:lnTo>
                  <a:pt x="326" y="255"/>
                </a:lnTo>
                <a:lnTo>
                  <a:pt x="264" y="255"/>
                </a:lnTo>
                <a:lnTo>
                  <a:pt x="264" y="436"/>
                </a:lnTo>
                <a:lnTo>
                  <a:pt x="317" y="436"/>
                </a:lnTo>
                <a:lnTo>
                  <a:pt x="355" y="436"/>
                </a:lnTo>
                <a:lnTo>
                  <a:pt x="387" y="433"/>
                </a:lnTo>
                <a:lnTo>
                  <a:pt x="400" y="430"/>
                </a:lnTo>
                <a:lnTo>
                  <a:pt x="413" y="426"/>
                </a:lnTo>
                <a:lnTo>
                  <a:pt x="423" y="421"/>
                </a:lnTo>
                <a:lnTo>
                  <a:pt x="434" y="414"/>
                </a:lnTo>
                <a:lnTo>
                  <a:pt x="443" y="407"/>
                </a:lnTo>
                <a:lnTo>
                  <a:pt x="449" y="399"/>
                </a:lnTo>
                <a:lnTo>
                  <a:pt x="456" y="391"/>
                </a:lnTo>
                <a:lnTo>
                  <a:pt x="460" y="383"/>
                </a:lnTo>
                <a:lnTo>
                  <a:pt x="464" y="374"/>
                </a:lnTo>
                <a:lnTo>
                  <a:pt x="466" y="364"/>
                </a:lnTo>
                <a:lnTo>
                  <a:pt x="468" y="351"/>
                </a:lnTo>
                <a:lnTo>
                  <a:pt x="469" y="338"/>
                </a:lnTo>
                <a:lnTo>
                  <a:pt x="468" y="325"/>
                </a:lnTo>
                <a:lnTo>
                  <a:pt x="466" y="314"/>
                </a:lnTo>
                <a:lnTo>
                  <a:pt x="462" y="304"/>
                </a:lnTo>
                <a:lnTo>
                  <a:pt x="458" y="294"/>
                </a:lnTo>
                <a:lnTo>
                  <a:pt x="452" y="286"/>
                </a:lnTo>
                <a:lnTo>
                  <a:pt x="444" y="278"/>
                </a:lnTo>
                <a:lnTo>
                  <a:pt x="434" y="271"/>
                </a:lnTo>
                <a:lnTo>
                  <a:pt x="422" y="265"/>
                </a:lnTo>
                <a:close/>
                <a:moveTo>
                  <a:pt x="0" y="0"/>
                </a:moveTo>
                <a:lnTo>
                  <a:pt x="0" y="1008"/>
                </a:lnTo>
                <a:lnTo>
                  <a:pt x="748" y="1008"/>
                </a:lnTo>
                <a:lnTo>
                  <a:pt x="748" y="0"/>
                </a:lnTo>
                <a:lnTo>
                  <a:pt x="0" y="0"/>
                </a:lnTo>
                <a:close/>
                <a:moveTo>
                  <a:pt x="529" y="809"/>
                </a:moveTo>
                <a:lnTo>
                  <a:pt x="344" y="560"/>
                </a:lnTo>
                <a:lnTo>
                  <a:pt x="264" y="560"/>
                </a:lnTo>
                <a:lnTo>
                  <a:pt x="264" y="809"/>
                </a:lnTo>
                <a:lnTo>
                  <a:pt x="88" y="809"/>
                </a:lnTo>
                <a:lnTo>
                  <a:pt x="88" y="130"/>
                </a:lnTo>
                <a:lnTo>
                  <a:pt x="382" y="130"/>
                </a:lnTo>
                <a:lnTo>
                  <a:pt x="412" y="131"/>
                </a:lnTo>
                <a:lnTo>
                  <a:pt x="438" y="132"/>
                </a:lnTo>
                <a:lnTo>
                  <a:pt x="462" y="134"/>
                </a:lnTo>
                <a:lnTo>
                  <a:pt x="486" y="138"/>
                </a:lnTo>
                <a:lnTo>
                  <a:pt x="506" y="142"/>
                </a:lnTo>
                <a:lnTo>
                  <a:pt x="527" y="148"/>
                </a:lnTo>
                <a:lnTo>
                  <a:pt x="548" y="156"/>
                </a:lnTo>
                <a:lnTo>
                  <a:pt x="567" y="166"/>
                </a:lnTo>
                <a:lnTo>
                  <a:pt x="586" y="179"/>
                </a:lnTo>
                <a:lnTo>
                  <a:pt x="601" y="194"/>
                </a:lnTo>
                <a:lnTo>
                  <a:pt x="616" y="209"/>
                </a:lnTo>
                <a:lnTo>
                  <a:pt x="627" y="226"/>
                </a:lnTo>
                <a:lnTo>
                  <a:pt x="634" y="235"/>
                </a:lnTo>
                <a:lnTo>
                  <a:pt x="638" y="246"/>
                </a:lnTo>
                <a:lnTo>
                  <a:pt x="642" y="256"/>
                </a:lnTo>
                <a:lnTo>
                  <a:pt x="645" y="266"/>
                </a:lnTo>
                <a:lnTo>
                  <a:pt x="647" y="278"/>
                </a:lnTo>
                <a:lnTo>
                  <a:pt x="649" y="291"/>
                </a:lnTo>
                <a:lnTo>
                  <a:pt x="651" y="317"/>
                </a:lnTo>
                <a:lnTo>
                  <a:pt x="649" y="335"/>
                </a:lnTo>
                <a:lnTo>
                  <a:pt x="648" y="352"/>
                </a:lnTo>
                <a:lnTo>
                  <a:pt x="645" y="369"/>
                </a:lnTo>
                <a:lnTo>
                  <a:pt x="642" y="384"/>
                </a:lnTo>
                <a:lnTo>
                  <a:pt x="636" y="400"/>
                </a:lnTo>
                <a:lnTo>
                  <a:pt x="631" y="414"/>
                </a:lnTo>
                <a:lnTo>
                  <a:pt x="623" y="427"/>
                </a:lnTo>
                <a:lnTo>
                  <a:pt x="616" y="439"/>
                </a:lnTo>
                <a:lnTo>
                  <a:pt x="606" y="451"/>
                </a:lnTo>
                <a:lnTo>
                  <a:pt x="596" y="462"/>
                </a:lnTo>
                <a:lnTo>
                  <a:pt x="586" y="473"/>
                </a:lnTo>
                <a:lnTo>
                  <a:pt x="573" y="483"/>
                </a:lnTo>
                <a:lnTo>
                  <a:pt x="560" y="492"/>
                </a:lnTo>
                <a:lnTo>
                  <a:pt x="547" y="501"/>
                </a:lnTo>
                <a:lnTo>
                  <a:pt x="531" y="510"/>
                </a:lnTo>
                <a:lnTo>
                  <a:pt x="516" y="518"/>
                </a:lnTo>
                <a:lnTo>
                  <a:pt x="743" y="809"/>
                </a:lnTo>
                <a:lnTo>
                  <a:pt x="529" y="809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28" name="Freeform 16"/>
          <p:cNvSpPr>
            <a:spLocks noEditPoints="1"/>
          </p:cNvSpPr>
          <p:nvPr/>
        </p:nvSpPr>
        <p:spPr bwMode="auto">
          <a:xfrm>
            <a:off x="7340600" y="3619500"/>
            <a:ext cx="1692275" cy="2547938"/>
          </a:xfrm>
          <a:custGeom>
            <a:avLst/>
            <a:gdLst>
              <a:gd name="T0" fmla="*/ 2147483646 w 669"/>
              <a:gd name="T1" fmla="*/ 2147483646 h 1008"/>
              <a:gd name="T2" fmla="*/ 2147483646 w 669"/>
              <a:gd name="T3" fmla="*/ 2147483646 h 1008"/>
              <a:gd name="T4" fmla="*/ 2147483646 w 669"/>
              <a:gd name="T5" fmla="*/ 2147483646 h 1008"/>
              <a:gd name="T6" fmla="*/ 2147483646 w 669"/>
              <a:gd name="T7" fmla="*/ 2147483646 h 1008"/>
              <a:gd name="T8" fmla="*/ 2021980255 w 669"/>
              <a:gd name="T9" fmla="*/ 2147483646 h 1008"/>
              <a:gd name="T10" fmla="*/ 1510086039 w 669"/>
              <a:gd name="T11" fmla="*/ 2147483646 h 1008"/>
              <a:gd name="T12" fmla="*/ 1074976588 w 669"/>
              <a:gd name="T13" fmla="*/ 2147483646 h 1008"/>
              <a:gd name="T14" fmla="*/ 499097177 w 669"/>
              <a:gd name="T15" fmla="*/ 2147483646 h 1008"/>
              <a:gd name="T16" fmla="*/ 447906490 w 669"/>
              <a:gd name="T17" fmla="*/ 2147483646 h 1008"/>
              <a:gd name="T18" fmla="*/ 812630961 w 669"/>
              <a:gd name="T19" fmla="*/ 2147483646 h 1008"/>
              <a:gd name="T20" fmla="*/ 1222146334 w 669"/>
              <a:gd name="T21" fmla="*/ 2147483646 h 1008"/>
              <a:gd name="T22" fmla="*/ 1855613687 w 669"/>
              <a:gd name="T23" fmla="*/ 2147483646 h 1008"/>
              <a:gd name="T24" fmla="*/ 2147483646 w 669"/>
              <a:gd name="T25" fmla="*/ 2147483646 h 1008"/>
              <a:gd name="T26" fmla="*/ 2147483646 w 669"/>
              <a:gd name="T27" fmla="*/ 2147483646 h 1008"/>
              <a:gd name="T28" fmla="*/ 2147483646 w 669"/>
              <a:gd name="T29" fmla="*/ 2147483646 h 1008"/>
              <a:gd name="T30" fmla="*/ 2147483646 w 669"/>
              <a:gd name="T31" fmla="*/ 2147483646 h 1008"/>
              <a:gd name="T32" fmla="*/ 2147483646 w 669"/>
              <a:gd name="T33" fmla="*/ 2147483646 h 1008"/>
              <a:gd name="T34" fmla="*/ 2147483646 w 669"/>
              <a:gd name="T35" fmla="*/ 2147483646 h 1008"/>
              <a:gd name="T36" fmla="*/ 2147483646 w 669"/>
              <a:gd name="T37" fmla="*/ 2147483646 h 1008"/>
              <a:gd name="T38" fmla="*/ 2147483646 w 669"/>
              <a:gd name="T39" fmla="*/ 2147483646 h 1008"/>
              <a:gd name="T40" fmla="*/ 2147483646 w 669"/>
              <a:gd name="T41" fmla="*/ 2147483646 h 1008"/>
              <a:gd name="T42" fmla="*/ 1894004804 w 669"/>
              <a:gd name="T43" fmla="*/ 2147483646 h 1008"/>
              <a:gd name="T44" fmla="*/ 1382113118 w 669"/>
              <a:gd name="T45" fmla="*/ 2147483646 h 1008"/>
              <a:gd name="T46" fmla="*/ 1119767490 w 669"/>
              <a:gd name="T47" fmla="*/ 2147483646 h 1008"/>
              <a:gd name="T48" fmla="*/ 812630961 w 669"/>
              <a:gd name="T49" fmla="*/ 2147483646 h 1008"/>
              <a:gd name="T50" fmla="*/ 588676451 w 669"/>
              <a:gd name="T51" fmla="*/ 2147483646 h 1008"/>
              <a:gd name="T52" fmla="*/ 479900353 w 669"/>
              <a:gd name="T53" fmla="*/ 2147483646 h 1008"/>
              <a:gd name="T54" fmla="*/ 383921294 w 669"/>
              <a:gd name="T55" fmla="*/ 2147483646 h 1008"/>
              <a:gd name="T56" fmla="*/ 351927431 w 669"/>
              <a:gd name="T57" fmla="*/ 2114874482 h 1008"/>
              <a:gd name="T58" fmla="*/ 383921294 w 669"/>
              <a:gd name="T59" fmla="*/ 1827354340 h 1008"/>
              <a:gd name="T60" fmla="*/ 556685118 w 669"/>
              <a:gd name="T61" fmla="*/ 1443993307 h 1008"/>
              <a:gd name="T62" fmla="*/ 889415726 w 669"/>
              <a:gd name="T63" fmla="*/ 1130915425 h 1008"/>
              <a:gd name="T64" fmla="*/ 1190152471 w 669"/>
              <a:gd name="T65" fmla="*/ 952013779 h 1008"/>
              <a:gd name="T66" fmla="*/ 1695646902 w 669"/>
              <a:gd name="T67" fmla="*/ 798669871 h 1008"/>
              <a:gd name="T68" fmla="*/ 2147483646 w 669"/>
              <a:gd name="T69" fmla="*/ 741164326 h 1008"/>
              <a:gd name="T70" fmla="*/ 2147483646 w 669"/>
              <a:gd name="T71" fmla="*/ 766722065 h 1008"/>
              <a:gd name="T72" fmla="*/ 2147483646 w 669"/>
              <a:gd name="T73" fmla="*/ 824225083 h 1008"/>
              <a:gd name="T74" fmla="*/ 2147483646 w 669"/>
              <a:gd name="T75" fmla="*/ 971181451 h 1008"/>
              <a:gd name="T76" fmla="*/ 2147483646 w 669"/>
              <a:gd name="T77" fmla="*/ 2031813726 h 1008"/>
              <a:gd name="T78" fmla="*/ 2147483646 w 669"/>
              <a:gd name="T79" fmla="*/ 1840131946 h 1008"/>
              <a:gd name="T80" fmla="*/ 2147483646 w 669"/>
              <a:gd name="T81" fmla="*/ 1686788038 h 1008"/>
              <a:gd name="T82" fmla="*/ 2147483646 w 669"/>
              <a:gd name="T83" fmla="*/ 1546221736 h 1008"/>
              <a:gd name="T84" fmla="*/ 2147483646 w 669"/>
              <a:gd name="T85" fmla="*/ 1546221736 h 1008"/>
              <a:gd name="T86" fmla="*/ 1913201628 w 669"/>
              <a:gd name="T87" fmla="*/ 1584559609 h 1008"/>
              <a:gd name="T88" fmla="*/ 1727640765 w 669"/>
              <a:gd name="T89" fmla="*/ 1648452693 h 1008"/>
              <a:gd name="T90" fmla="*/ 1586870804 w 669"/>
              <a:gd name="T91" fmla="*/ 1757071189 h 1008"/>
              <a:gd name="T92" fmla="*/ 1522883079 w 669"/>
              <a:gd name="T93" fmla="*/ 1859299618 h 1008"/>
              <a:gd name="T94" fmla="*/ 1503686255 w 669"/>
              <a:gd name="T95" fmla="*/ 1967920642 h 1008"/>
              <a:gd name="T96" fmla="*/ 1580471020 w 669"/>
              <a:gd name="T97" fmla="*/ 2147483646 h 1008"/>
              <a:gd name="T98" fmla="*/ 1714843726 w 669"/>
              <a:gd name="T99" fmla="*/ 2147483646 h 1008"/>
              <a:gd name="T100" fmla="*/ 2137156138 w 669"/>
              <a:gd name="T101" fmla="*/ 2147483646 h 1008"/>
              <a:gd name="T102" fmla="*/ 2147483646 w 669"/>
              <a:gd name="T103" fmla="*/ 2147483646 h 1008"/>
              <a:gd name="T104" fmla="*/ 2147483646 w 669"/>
              <a:gd name="T105" fmla="*/ 2147483646 h 1008"/>
              <a:gd name="T106" fmla="*/ 2147483646 w 669"/>
              <a:gd name="T107" fmla="*/ 2147483646 h 1008"/>
              <a:gd name="T108" fmla="*/ 2147483646 w 669"/>
              <a:gd name="T109" fmla="*/ 2147483646 h 1008"/>
              <a:gd name="T110" fmla="*/ 2147483646 w 669"/>
              <a:gd name="T111" fmla="*/ 2147483646 h 1008"/>
              <a:gd name="T112" fmla="*/ 2147483646 w 669"/>
              <a:gd name="T113" fmla="*/ 2147483646 h 1008"/>
              <a:gd name="T114" fmla="*/ 2147483646 w 669"/>
              <a:gd name="T115" fmla="*/ 2147483646 h 1008"/>
              <a:gd name="T116" fmla="*/ 2147483646 w 669"/>
              <a:gd name="T117" fmla="*/ 2147483646 h 1008"/>
              <a:gd name="T118" fmla="*/ 2147483646 w 669"/>
              <a:gd name="T119" fmla="*/ 2147483646 h 1008"/>
              <a:gd name="T120" fmla="*/ 2147483646 w 669"/>
              <a:gd name="T121" fmla="*/ 2147483646 h 1008"/>
              <a:gd name="T122" fmla="*/ 2147483646 w 669"/>
              <a:gd name="T123" fmla="*/ 2147483646 h 1008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669" h="1008">
                <a:moveTo>
                  <a:pt x="0" y="0"/>
                </a:moveTo>
                <a:lnTo>
                  <a:pt x="0" y="1008"/>
                </a:lnTo>
                <a:lnTo>
                  <a:pt x="669" y="1008"/>
                </a:lnTo>
                <a:lnTo>
                  <a:pt x="669" y="0"/>
                </a:lnTo>
                <a:lnTo>
                  <a:pt x="0" y="0"/>
                </a:lnTo>
                <a:close/>
                <a:moveTo>
                  <a:pt x="547" y="759"/>
                </a:moveTo>
                <a:lnTo>
                  <a:pt x="547" y="759"/>
                </a:lnTo>
                <a:lnTo>
                  <a:pt x="525" y="773"/>
                </a:lnTo>
                <a:lnTo>
                  <a:pt x="500" y="786"/>
                </a:lnTo>
                <a:lnTo>
                  <a:pt x="474" y="796"/>
                </a:lnTo>
                <a:lnTo>
                  <a:pt x="447" y="805"/>
                </a:lnTo>
                <a:lnTo>
                  <a:pt x="417" y="813"/>
                </a:lnTo>
                <a:lnTo>
                  <a:pt x="385" y="817"/>
                </a:lnTo>
                <a:lnTo>
                  <a:pt x="351" y="821"/>
                </a:lnTo>
                <a:lnTo>
                  <a:pt x="316" y="821"/>
                </a:lnTo>
                <a:lnTo>
                  <a:pt x="274" y="821"/>
                </a:lnTo>
                <a:lnTo>
                  <a:pt x="236" y="817"/>
                </a:lnTo>
                <a:lnTo>
                  <a:pt x="201" y="813"/>
                </a:lnTo>
                <a:lnTo>
                  <a:pt x="168" y="807"/>
                </a:lnTo>
                <a:lnTo>
                  <a:pt x="138" y="799"/>
                </a:lnTo>
                <a:lnTo>
                  <a:pt x="108" y="790"/>
                </a:lnTo>
                <a:lnTo>
                  <a:pt x="78" y="779"/>
                </a:lnTo>
                <a:lnTo>
                  <a:pt x="51" y="769"/>
                </a:lnTo>
                <a:lnTo>
                  <a:pt x="51" y="605"/>
                </a:lnTo>
                <a:lnTo>
                  <a:pt x="70" y="605"/>
                </a:lnTo>
                <a:lnTo>
                  <a:pt x="97" y="626"/>
                </a:lnTo>
                <a:lnTo>
                  <a:pt x="127" y="644"/>
                </a:lnTo>
                <a:lnTo>
                  <a:pt x="158" y="660"/>
                </a:lnTo>
                <a:lnTo>
                  <a:pt x="191" y="672"/>
                </a:lnTo>
                <a:lnTo>
                  <a:pt x="225" y="682"/>
                </a:lnTo>
                <a:lnTo>
                  <a:pt x="257" y="690"/>
                </a:lnTo>
                <a:lnTo>
                  <a:pt x="290" y="694"/>
                </a:lnTo>
                <a:lnTo>
                  <a:pt x="321" y="695"/>
                </a:lnTo>
                <a:lnTo>
                  <a:pt x="339" y="695"/>
                </a:lnTo>
                <a:lnTo>
                  <a:pt x="364" y="692"/>
                </a:lnTo>
                <a:lnTo>
                  <a:pt x="387" y="688"/>
                </a:lnTo>
                <a:lnTo>
                  <a:pt x="405" y="683"/>
                </a:lnTo>
                <a:lnTo>
                  <a:pt x="416" y="679"/>
                </a:lnTo>
                <a:lnTo>
                  <a:pt x="423" y="674"/>
                </a:lnTo>
                <a:lnTo>
                  <a:pt x="431" y="669"/>
                </a:lnTo>
                <a:lnTo>
                  <a:pt x="439" y="662"/>
                </a:lnTo>
                <a:lnTo>
                  <a:pt x="444" y="656"/>
                </a:lnTo>
                <a:lnTo>
                  <a:pt x="448" y="648"/>
                </a:lnTo>
                <a:lnTo>
                  <a:pt x="451" y="638"/>
                </a:lnTo>
                <a:lnTo>
                  <a:pt x="452" y="626"/>
                </a:lnTo>
                <a:lnTo>
                  <a:pt x="451" y="616"/>
                </a:lnTo>
                <a:lnTo>
                  <a:pt x="447" y="605"/>
                </a:lnTo>
                <a:lnTo>
                  <a:pt x="442" y="596"/>
                </a:lnTo>
                <a:lnTo>
                  <a:pt x="433" y="588"/>
                </a:lnTo>
                <a:lnTo>
                  <a:pt x="422" y="581"/>
                </a:lnTo>
                <a:lnTo>
                  <a:pt x="409" y="574"/>
                </a:lnTo>
                <a:lnTo>
                  <a:pt x="395" y="568"/>
                </a:lnTo>
                <a:lnTo>
                  <a:pt x="377" y="562"/>
                </a:lnTo>
                <a:lnTo>
                  <a:pt x="338" y="555"/>
                </a:lnTo>
                <a:lnTo>
                  <a:pt x="296" y="546"/>
                </a:lnTo>
                <a:lnTo>
                  <a:pt x="255" y="536"/>
                </a:lnTo>
                <a:lnTo>
                  <a:pt x="216" y="526"/>
                </a:lnTo>
                <a:lnTo>
                  <a:pt x="195" y="518"/>
                </a:lnTo>
                <a:lnTo>
                  <a:pt x="175" y="510"/>
                </a:lnTo>
                <a:lnTo>
                  <a:pt x="158" y="501"/>
                </a:lnTo>
                <a:lnTo>
                  <a:pt x="142" y="492"/>
                </a:lnTo>
                <a:lnTo>
                  <a:pt x="127" y="483"/>
                </a:lnTo>
                <a:lnTo>
                  <a:pt x="114" y="473"/>
                </a:lnTo>
                <a:lnTo>
                  <a:pt x="103" y="461"/>
                </a:lnTo>
                <a:lnTo>
                  <a:pt x="92" y="449"/>
                </a:lnTo>
                <a:lnTo>
                  <a:pt x="83" y="438"/>
                </a:lnTo>
                <a:lnTo>
                  <a:pt x="75" y="425"/>
                </a:lnTo>
                <a:lnTo>
                  <a:pt x="69" y="410"/>
                </a:lnTo>
                <a:lnTo>
                  <a:pt x="64" y="396"/>
                </a:lnTo>
                <a:lnTo>
                  <a:pt x="60" y="381"/>
                </a:lnTo>
                <a:lnTo>
                  <a:pt x="57" y="365"/>
                </a:lnTo>
                <a:lnTo>
                  <a:pt x="55" y="348"/>
                </a:lnTo>
                <a:lnTo>
                  <a:pt x="55" y="331"/>
                </a:lnTo>
                <a:lnTo>
                  <a:pt x="56" y="308"/>
                </a:lnTo>
                <a:lnTo>
                  <a:pt x="60" y="286"/>
                </a:lnTo>
                <a:lnTo>
                  <a:pt x="66" y="265"/>
                </a:lnTo>
                <a:lnTo>
                  <a:pt x="75" y="246"/>
                </a:lnTo>
                <a:lnTo>
                  <a:pt x="87" y="226"/>
                </a:lnTo>
                <a:lnTo>
                  <a:pt x="103" y="208"/>
                </a:lnTo>
                <a:lnTo>
                  <a:pt x="120" y="192"/>
                </a:lnTo>
                <a:lnTo>
                  <a:pt x="139" y="177"/>
                </a:lnTo>
                <a:lnTo>
                  <a:pt x="161" y="162"/>
                </a:lnTo>
                <a:lnTo>
                  <a:pt x="186" y="149"/>
                </a:lnTo>
                <a:lnTo>
                  <a:pt x="210" y="139"/>
                </a:lnTo>
                <a:lnTo>
                  <a:pt x="236" y="131"/>
                </a:lnTo>
                <a:lnTo>
                  <a:pt x="265" y="125"/>
                </a:lnTo>
                <a:lnTo>
                  <a:pt x="295" y="120"/>
                </a:lnTo>
                <a:lnTo>
                  <a:pt x="326" y="117"/>
                </a:lnTo>
                <a:lnTo>
                  <a:pt x="359" y="116"/>
                </a:lnTo>
                <a:lnTo>
                  <a:pt x="392" y="117"/>
                </a:lnTo>
                <a:lnTo>
                  <a:pt x="426" y="120"/>
                </a:lnTo>
                <a:lnTo>
                  <a:pt x="459" y="123"/>
                </a:lnTo>
                <a:lnTo>
                  <a:pt x="491" y="129"/>
                </a:lnTo>
                <a:lnTo>
                  <a:pt x="524" y="136"/>
                </a:lnTo>
                <a:lnTo>
                  <a:pt x="553" y="144"/>
                </a:lnTo>
                <a:lnTo>
                  <a:pt x="581" y="152"/>
                </a:lnTo>
                <a:lnTo>
                  <a:pt x="605" y="162"/>
                </a:lnTo>
                <a:lnTo>
                  <a:pt x="605" y="318"/>
                </a:lnTo>
                <a:lnTo>
                  <a:pt x="586" y="318"/>
                </a:lnTo>
                <a:lnTo>
                  <a:pt x="565" y="303"/>
                </a:lnTo>
                <a:lnTo>
                  <a:pt x="540" y="288"/>
                </a:lnTo>
                <a:lnTo>
                  <a:pt x="514" y="275"/>
                </a:lnTo>
                <a:lnTo>
                  <a:pt x="486" y="264"/>
                </a:lnTo>
                <a:lnTo>
                  <a:pt x="456" y="253"/>
                </a:lnTo>
                <a:lnTo>
                  <a:pt x="425" y="247"/>
                </a:lnTo>
                <a:lnTo>
                  <a:pt x="395" y="242"/>
                </a:lnTo>
                <a:lnTo>
                  <a:pt x="364" y="240"/>
                </a:lnTo>
                <a:lnTo>
                  <a:pt x="342" y="242"/>
                </a:lnTo>
                <a:lnTo>
                  <a:pt x="320" y="244"/>
                </a:lnTo>
                <a:lnTo>
                  <a:pt x="299" y="248"/>
                </a:lnTo>
                <a:lnTo>
                  <a:pt x="278" y="255"/>
                </a:lnTo>
                <a:lnTo>
                  <a:pt x="270" y="258"/>
                </a:lnTo>
                <a:lnTo>
                  <a:pt x="262" y="264"/>
                </a:lnTo>
                <a:lnTo>
                  <a:pt x="255" y="269"/>
                </a:lnTo>
                <a:lnTo>
                  <a:pt x="248" y="275"/>
                </a:lnTo>
                <a:lnTo>
                  <a:pt x="242" y="283"/>
                </a:lnTo>
                <a:lnTo>
                  <a:pt x="238" y="291"/>
                </a:lnTo>
                <a:lnTo>
                  <a:pt x="235" y="299"/>
                </a:lnTo>
                <a:lnTo>
                  <a:pt x="235" y="308"/>
                </a:lnTo>
                <a:lnTo>
                  <a:pt x="236" y="321"/>
                </a:lnTo>
                <a:lnTo>
                  <a:pt x="240" y="331"/>
                </a:lnTo>
                <a:lnTo>
                  <a:pt x="247" y="342"/>
                </a:lnTo>
                <a:lnTo>
                  <a:pt x="256" y="349"/>
                </a:lnTo>
                <a:lnTo>
                  <a:pt x="268" y="356"/>
                </a:lnTo>
                <a:lnTo>
                  <a:pt x="286" y="364"/>
                </a:lnTo>
                <a:lnTo>
                  <a:pt x="307" y="369"/>
                </a:lnTo>
                <a:lnTo>
                  <a:pt x="334" y="375"/>
                </a:lnTo>
                <a:lnTo>
                  <a:pt x="405" y="391"/>
                </a:lnTo>
                <a:lnTo>
                  <a:pt x="442" y="399"/>
                </a:lnTo>
                <a:lnTo>
                  <a:pt x="479" y="410"/>
                </a:lnTo>
                <a:lnTo>
                  <a:pt x="499" y="417"/>
                </a:lnTo>
                <a:lnTo>
                  <a:pt x="516" y="425"/>
                </a:lnTo>
                <a:lnTo>
                  <a:pt x="533" y="433"/>
                </a:lnTo>
                <a:lnTo>
                  <a:pt x="548" y="442"/>
                </a:lnTo>
                <a:lnTo>
                  <a:pt x="561" y="451"/>
                </a:lnTo>
                <a:lnTo>
                  <a:pt x="574" y="460"/>
                </a:lnTo>
                <a:lnTo>
                  <a:pt x="585" y="470"/>
                </a:lnTo>
                <a:lnTo>
                  <a:pt x="595" y="481"/>
                </a:lnTo>
                <a:lnTo>
                  <a:pt x="604" y="492"/>
                </a:lnTo>
                <a:lnTo>
                  <a:pt x="612" y="504"/>
                </a:lnTo>
                <a:lnTo>
                  <a:pt x="618" y="517"/>
                </a:lnTo>
                <a:lnTo>
                  <a:pt x="624" y="531"/>
                </a:lnTo>
                <a:lnTo>
                  <a:pt x="627" y="546"/>
                </a:lnTo>
                <a:lnTo>
                  <a:pt x="630" y="561"/>
                </a:lnTo>
                <a:lnTo>
                  <a:pt x="631" y="578"/>
                </a:lnTo>
                <a:lnTo>
                  <a:pt x="633" y="595"/>
                </a:lnTo>
                <a:lnTo>
                  <a:pt x="631" y="620"/>
                </a:lnTo>
                <a:lnTo>
                  <a:pt x="627" y="643"/>
                </a:lnTo>
                <a:lnTo>
                  <a:pt x="621" y="665"/>
                </a:lnTo>
                <a:lnTo>
                  <a:pt x="611" y="686"/>
                </a:lnTo>
                <a:lnTo>
                  <a:pt x="599" y="707"/>
                </a:lnTo>
                <a:lnTo>
                  <a:pt x="585" y="725"/>
                </a:lnTo>
                <a:lnTo>
                  <a:pt x="568" y="742"/>
                </a:lnTo>
                <a:lnTo>
                  <a:pt x="547" y="759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29" name="Rectangle 17"/>
          <p:cNvSpPr>
            <a:spLocks noChangeArrowheads="1"/>
          </p:cNvSpPr>
          <p:nvPr/>
        </p:nvSpPr>
        <p:spPr bwMode="auto">
          <a:xfrm>
            <a:off x="0" y="0"/>
            <a:ext cx="9144000" cy="10842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9230" name="Rectangle 18"/>
          <p:cNvSpPr>
            <a:spLocks noChangeArrowheads="1"/>
          </p:cNvSpPr>
          <p:nvPr/>
        </p:nvSpPr>
        <p:spPr bwMode="auto">
          <a:xfrm>
            <a:off x="0" y="5773738"/>
            <a:ext cx="9144000" cy="10842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9231" name="Rectangle 19"/>
          <p:cNvSpPr>
            <a:spLocks noChangeArrowheads="1"/>
          </p:cNvSpPr>
          <p:nvPr/>
        </p:nvSpPr>
        <p:spPr bwMode="auto">
          <a:xfrm flipV="1">
            <a:off x="9040813" y="1084263"/>
            <a:ext cx="103187" cy="48688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9232" name="Rectangle 20"/>
          <p:cNvSpPr>
            <a:spLocks noChangeArrowheads="1"/>
          </p:cNvSpPr>
          <p:nvPr/>
        </p:nvSpPr>
        <p:spPr bwMode="auto">
          <a:xfrm flipV="1">
            <a:off x="-15875" y="993775"/>
            <a:ext cx="103188" cy="48688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4" descr="flower&amp;landscapes 07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9450"/>
            <a:ext cx="9144000" cy="617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267" name="Group 27"/>
          <p:cNvGrpSpPr>
            <a:grpSpLocks/>
          </p:cNvGrpSpPr>
          <p:nvPr/>
        </p:nvGrpSpPr>
        <p:grpSpPr bwMode="auto">
          <a:xfrm>
            <a:off x="1423988" y="4043363"/>
            <a:ext cx="6251575" cy="1708150"/>
            <a:chOff x="820" y="2912"/>
            <a:chExt cx="3938" cy="1076"/>
          </a:xfrm>
        </p:grpSpPr>
        <p:sp>
          <p:nvSpPr>
            <p:cNvPr id="11288" name="Freeform 4"/>
            <p:cNvSpPr>
              <a:spLocks noEditPoints="1"/>
            </p:cNvSpPr>
            <p:nvPr/>
          </p:nvSpPr>
          <p:spPr bwMode="auto">
            <a:xfrm>
              <a:off x="820" y="2912"/>
              <a:ext cx="776" cy="1076"/>
            </a:xfrm>
            <a:custGeom>
              <a:avLst/>
              <a:gdLst>
                <a:gd name="T0" fmla="*/ 318 w 728"/>
                <a:gd name="T1" fmla="*/ 622 h 1009"/>
                <a:gd name="T2" fmla="*/ 505 w 728"/>
                <a:gd name="T3" fmla="*/ 622 h 1009"/>
                <a:gd name="T4" fmla="*/ 410 w 728"/>
                <a:gd name="T5" fmla="*/ 349 h 1009"/>
                <a:gd name="T6" fmla="*/ 318 w 728"/>
                <a:gd name="T7" fmla="*/ 622 h 1009"/>
                <a:gd name="T8" fmla="*/ 0 w 728"/>
                <a:gd name="T9" fmla="*/ 0 h 1009"/>
                <a:gd name="T10" fmla="*/ 0 w 728"/>
                <a:gd name="T11" fmla="*/ 1147 h 1009"/>
                <a:gd name="T12" fmla="*/ 827 w 728"/>
                <a:gd name="T13" fmla="*/ 1147 h 1009"/>
                <a:gd name="T14" fmla="*/ 827 w 728"/>
                <a:gd name="T15" fmla="*/ 0 h 1009"/>
                <a:gd name="T16" fmla="*/ 0 w 728"/>
                <a:gd name="T17" fmla="*/ 0 h 1009"/>
                <a:gd name="T18" fmla="*/ 607 w 728"/>
                <a:gd name="T19" fmla="*/ 921 h 1009"/>
                <a:gd name="T20" fmla="*/ 552 w 728"/>
                <a:gd name="T21" fmla="*/ 764 h 1009"/>
                <a:gd name="T22" fmla="*/ 270 w 728"/>
                <a:gd name="T23" fmla="*/ 764 h 1009"/>
                <a:gd name="T24" fmla="*/ 214 w 728"/>
                <a:gd name="T25" fmla="*/ 921 h 1009"/>
                <a:gd name="T26" fmla="*/ 14 w 728"/>
                <a:gd name="T27" fmla="*/ 921 h 1009"/>
                <a:gd name="T28" fmla="*/ 300 w 728"/>
                <a:gd name="T29" fmla="*/ 148 h 1009"/>
                <a:gd name="T30" fmla="*/ 529 w 728"/>
                <a:gd name="T31" fmla="*/ 148 h 1009"/>
                <a:gd name="T32" fmla="*/ 815 w 728"/>
                <a:gd name="T33" fmla="*/ 921 h 1009"/>
                <a:gd name="T34" fmla="*/ 607 w 728"/>
                <a:gd name="T35" fmla="*/ 921 h 100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8" h="1009">
                  <a:moveTo>
                    <a:pt x="280" y="547"/>
                  </a:moveTo>
                  <a:lnTo>
                    <a:pt x="445" y="547"/>
                  </a:lnTo>
                  <a:lnTo>
                    <a:pt x="361" y="307"/>
                  </a:lnTo>
                  <a:lnTo>
                    <a:pt x="280" y="547"/>
                  </a:lnTo>
                  <a:close/>
                  <a:moveTo>
                    <a:pt x="0" y="0"/>
                  </a:moveTo>
                  <a:lnTo>
                    <a:pt x="0" y="1009"/>
                  </a:lnTo>
                  <a:lnTo>
                    <a:pt x="728" y="1009"/>
                  </a:lnTo>
                  <a:lnTo>
                    <a:pt x="728" y="0"/>
                  </a:lnTo>
                  <a:lnTo>
                    <a:pt x="0" y="0"/>
                  </a:lnTo>
                  <a:close/>
                  <a:moveTo>
                    <a:pt x="534" y="810"/>
                  </a:moveTo>
                  <a:lnTo>
                    <a:pt x="486" y="671"/>
                  </a:lnTo>
                  <a:lnTo>
                    <a:pt x="237" y="671"/>
                  </a:lnTo>
                  <a:lnTo>
                    <a:pt x="189" y="810"/>
                  </a:lnTo>
                  <a:lnTo>
                    <a:pt x="12" y="810"/>
                  </a:lnTo>
                  <a:lnTo>
                    <a:pt x="264" y="130"/>
                  </a:lnTo>
                  <a:lnTo>
                    <a:pt x="465" y="130"/>
                  </a:lnTo>
                  <a:lnTo>
                    <a:pt x="718" y="810"/>
                  </a:lnTo>
                  <a:lnTo>
                    <a:pt x="534" y="81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9" name="Freeform 5"/>
            <p:cNvSpPr>
              <a:spLocks noEditPoints="1"/>
            </p:cNvSpPr>
            <p:nvPr/>
          </p:nvSpPr>
          <p:spPr bwMode="auto">
            <a:xfrm>
              <a:off x="2242" y="2912"/>
              <a:ext cx="768" cy="1075"/>
            </a:xfrm>
            <a:custGeom>
              <a:avLst/>
              <a:gdLst>
                <a:gd name="T0" fmla="*/ 425 w 721"/>
                <a:gd name="T1" fmla="*/ 451 h 1009"/>
                <a:gd name="T2" fmla="*/ 462 w 721"/>
                <a:gd name="T3" fmla="*/ 441 h 1009"/>
                <a:gd name="T4" fmla="*/ 484 w 721"/>
                <a:gd name="T5" fmla="*/ 428 h 1009"/>
                <a:gd name="T6" fmla="*/ 497 w 721"/>
                <a:gd name="T7" fmla="*/ 410 h 1009"/>
                <a:gd name="T8" fmla="*/ 506 w 721"/>
                <a:gd name="T9" fmla="*/ 378 h 1009"/>
                <a:gd name="T10" fmla="*/ 504 w 721"/>
                <a:gd name="T11" fmla="*/ 355 h 1009"/>
                <a:gd name="T12" fmla="*/ 494 w 721"/>
                <a:gd name="T13" fmla="*/ 328 h 1009"/>
                <a:gd name="T14" fmla="*/ 483 w 721"/>
                <a:gd name="T15" fmla="*/ 310 h 1009"/>
                <a:gd name="T16" fmla="*/ 462 w 721"/>
                <a:gd name="T17" fmla="*/ 298 h 1009"/>
                <a:gd name="T18" fmla="*/ 423 w 721"/>
                <a:gd name="T19" fmla="*/ 290 h 1009"/>
                <a:gd name="T20" fmla="*/ 316 w 721"/>
                <a:gd name="T21" fmla="*/ 289 h 1009"/>
                <a:gd name="T22" fmla="*/ 330 w 721"/>
                <a:gd name="T23" fmla="*/ 453 h 1009"/>
                <a:gd name="T24" fmla="*/ 410 w 721"/>
                <a:gd name="T25" fmla="*/ 452 h 1009"/>
                <a:gd name="T26" fmla="*/ 491 w 721"/>
                <a:gd name="T27" fmla="*/ 594 h 1009"/>
                <a:gd name="T28" fmla="*/ 447 w 721"/>
                <a:gd name="T29" fmla="*/ 588 h 1009"/>
                <a:gd name="T30" fmla="*/ 342 w 721"/>
                <a:gd name="T31" fmla="*/ 586 h 1009"/>
                <a:gd name="T32" fmla="*/ 314 w 721"/>
                <a:gd name="T33" fmla="*/ 780 h 1009"/>
                <a:gd name="T34" fmla="*/ 432 w 721"/>
                <a:gd name="T35" fmla="*/ 780 h 1009"/>
                <a:gd name="T36" fmla="*/ 484 w 721"/>
                <a:gd name="T37" fmla="*/ 771 h 1009"/>
                <a:gd name="T38" fmla="*/ 512 w 721"/>
                <a:gd name="T39" fmla="*/ 759 h 1009"/>
                <a:gd name="T40" fmla="*/ 541 w 721"/>
                <a:gd name="T41" fmla="*/ 731 h 1009"/>
                <a:gd name="T42" fmla="*/ 551 w 721"/>
                <a:gd name="T43" fmla="*/ 708 h 1009"/>
                <a:gd name="T44" fmla="*/ 553 w 721"/>
                <a:gd name="T45" fmla="*/ 682 h 1009"/>
                <a:gd name="T46" fmla="*/ 543 w 721"/>
                <a:gd name="T47" fmla="*/ 635 h 1009"/>
                <a:gd name="T48" fmla="*/ 532 w 721"/>
                <a:gd name="T49" fmla="*/ 615 h 1009"/>
                <a:gd name="T50" fmla="*/ 491 w 721"/>
                <a:gd name="T51" fmla="*/ 594 h 1009"/>
                <a:gd name="T52" fmla="*/ 0 w 721"/>
                <a:gd name="T53" fmla="*/ 1145 h 1009"/>
                <a:gd name="T54" fmla="*/ 0 w 721"/>
                <a:gd name="T55" fmla="*/ 0 h 1009"/>
                <a:gd name="T56" fmla="*/ 724 w 721"/>
                <a:gd name="T57" fmla="*/ 804 h 1009"/>
                <a:gd name="T58" fmla="*/ 675 w 721"/>
                <a:gd name="T59" fmla="*/ 857 h 1009"/>
                <a:gd name="T60" fmla="*/ 626 w 721"/>
                <a:gd name="T61" fmla="*/ 885 h 1009"/>
                <a:gd name="T62" fmla="*/ 575 w 721"/>
                <a:gd name="T63" fmla="*/ 905 h 1009"/>
                <a:gd name="T64" fmla="*/ 476 w 721"/>
                <a:gd name="T65" fmla="*/ 919 h 1009"/>
                <a:gd name="T66" fmla="*/ 100 w 721"/>
                <a:gd name="T67" fmla="*/ 148 h 1009"/>
                <a:gd name="T68" fmla="*/ 442 w 721"/>
                <a:gd name="T69" fmla="*/ 149 h 1009"/>
                <a:gd name="T70" fmla="*/ 536 w 721"/>
                <a:gd name="T71" fmla="*/ 156 h 1009"/>
                <a:gd name="T72" fmla="*/ 577 w 721"/>
                <a:gd name="T73" fmla="*/ 163 h 1009"/>
                <a:gd name="T74" fmla="*/ 621 w 721"/>
                <a:gd name="T75" fmla="*/ 181 h 1009"/>
                <a:gd name="T76" fmla="*/ 674 w 721"/>
                <a:gd name="T77" fmla="*/ 225 h 1009"/>
                <a:gd name="T78" fmla="*/ 696 w 721"/>
                <a:gd name="T79" fmla="*/ 261 h 1009"/>
                <a:gd name="T80" fmla="*/ 708 w 721"/>
                <a:gd name="T81" fmla="*/ 328 h 1009"/>
                <a:gd name="T82" fmla="*/ 706 w 721"/>
                <a:gd name="T83" fmla="*/ 354 h 1009"/>
                <a:gd name="T84" fmla="*/ 696 w 721"/>
                <a:gd name="T85" fmla="*/ 393 h 1009"/>
                <a:gd name="T86" fmla="*/ 679 w 721"/>
                <a:gd name="T87" fmla="*/ 427 h 1009"/>
                <a:gd name="T88" fmla="*/ 661 w 721"/>
                <a:gd name="T89" fmla="*/ 447 h 1009"/>
                <a:gd name="T90" fmla="*/ 632 w 721"/>
                <a:gd name="T91" fmla="*/ 472 h 1009"/>
                <a:gd name="T92" fmla="*/ 595 w 721"/>
                <a:gd name="T93" fmla="*/ 498 h 1009"/>
                <a:gd name="T94" fmla="*/ 631 w 721"/>
                <a:gd name="T95" fmla="*/ 507 h 1009"/>
                <a:gd name="T96" fmla="*/ 676 w 721"/>
                <a:gd name="T97" fmla="*/ 527 h 1009"/>
                <a:gd name="T98" fmla="*/ 715 w 721"/>
                <a:gd name="T99" fmla="*/ 559 h 1009"/>
                <a:gd name="T100" fmla="*/ 734 w 721"/>
                <a:gd name="T101" fmla="*/ 585 h 1009"/>
                <a:gd name="T102" fmla="*/ 753 w 721"/>
                <a:gd name="T103" fmla="*/ 630 h 1009"/>
                <a:gd name="T104" fmla="*/ 759 w 721"/>
                <a:gd name="T105" fmla="*/ 683 h 1009"/>
                <a:gd name="T106" fmla="*/ 753 w 721"/>
                <a:gd name="T107" fmla="*/ 736 h 1009"/>
                <a:gd name="T108" fmla="*/ 737 w 721"/>
                <a:gd name="T109" fmla="*/ 783 h 1009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721" h="1009">
                  <a:moveTo>
                    <a:pt x="361" y="398"/>
                  </a:moveTo>
                  <a:lnTo>
                    <a:pt x="361" y="398"/>
                  </a:lnTo>
                  <a:lnTo>
                    <a:pt x="375" y="397"/>
                  </a:lnTo>
                  <a:lnTo>
                    <a:pt x="387" y="395"/>
                  </a:lnTo>
                  <a:lnTo>
                    <a:pt x="398" y="393"/>
                  </a:lnTo>
                  <a:lnTo>
                    <a:pt x="407" y="389"/>
                  </a:lnTo>
                  <a:lnTo>
                    <a:pt x="418" y="384"/>
                  </a:lnTo>
                  <a:lnTo>
                    <a:pt x="426" y="377"/>
                  </a:lnTo>
                  <a:lnTo>
                    <a:pt x="434" y="369"/>
                  </a:lnTo>
                  <a:lnTo>
                    <a:pt x="438" y="361"/>
                  </a:lnTo>
                  <a:lnTo>
                    <a:pt x="442" y="352"/>
                  </a:lnTo>
                  <a:lnTo>
                    <a:pt x="443" y="343"/>
                  </a:lnTo>
                  <a:lnTo>
                    <a:pt x="446" y="333"/>
                  </a:lnTo>
                  <a:lnTo>
                    <a:pt x="446" y="322"/>
                  </a:lnTo>
                  <a:lnTo>
                    <a:pt x="444" y="313"/>
                  </a:lnTo>
                  <a:lnTo>
                    <a:pt x="443" y="306"/>
                  </a:lnTo>
                  <a:lnTo>
                    <a:pt x="440" y="296"/>
                  </a:lnTo>
                  <a:lnTo>
                    <a:pt x="436" y="289"/>
                  </a:lnTo>
                  <a:lnTo>
                    <a:pt x="433" y="280"/>
                  </a:lnTo>
                  <a:lnTo>
                    <a:pt x="425" y="273"/>
                  </a:lnTo>
                  <a:lnTo>
                    <a:pt x="417" y="268"/>
                  </a:lnTo>
                  <a:lnTo>
                    <a:pt x="407" y="263"/>
                  </a:lnTo>
                  <a:lnTo>
                    <a:pt x="398" y="260"/>
                  </a:lnTo>
                  <a:lnTo>
                    <a:pt x="386" y="257"/>
                  </a:lnTo>
                  <a:lnTo>
                    <a:pt x="373" y="255"/>
                  </a:lnTo>
                  <a:lnTo>
                    <a:pt x="360" y="255"/>
                  </a:lnTo>
                  <a:lnTo>
                    <a:pt x="279" y="254"/>
                  </a:lnTo>
                  <a:lnTo>
                    <a:pt x="264" y="254"/>
                  </a:lnTo>
                  <a:lnTo>
                    <a:pt x="264" y="399"/>
                  </a:lnTo>
                  <a:lnTo>
                    <a:pt x="291" y="399"/>
                  </a:lnTo>
                  <a:lnTo>
                    <a:pt x="329" y="399"/>
                  </a:lnTo>
                  <a:lnTo>
                    <a:pt x="361" y="398"/>
                  </a:lnTo>
                  <a:close/>
                  <a:moveTo>
                    <a:pt x="433" y="524"/>
                  </a:moveTo>
                  <a:lnTo>
                    <a:pt x="433" y="524"/>
                  </a:lnTo>
                  <a:lnTo>
                    <a:pt x="421" y="521"/>
                  </a:lnTo>
                  <a:lnTo>
                    <a:pt x="408" y="519"/>
                  </a:lnTo>
                  <a:lnTo>
                    <a:pt x="394" y="518"/>
                  </a:lnTo>
                  <a:lnTo>
                    <a:pt x="377" y="518"/>
                  </a:lnTo>
                  <a:lnTo>
                    <a:pt x="301" y="516"/>
                  </a:lnTo>
                  <a:lnTo>
                    <a:pt x="264" y="516"/>
                  </a:lnTo>
                  <a:lnTo>
                    <a:pt x="264" y="687"/>
                  </a:lnTo>
                  <a:lnTo>
                    <a:pt x="277" y="687"/>
                  </a:lnTo>
                  <a:lnTo>
                    <a:pt x="381" y="687"/>
                  </a:lnTo>
                  <a:lnTo>
                    <a:pt x="396" y="685"/>
                  </a:lnTo>
                  <a:lnTo>
                    <a:pt x="412" y="683"/>
                  </a:lnTo>
                  <a:lnTo>
                    <a:pt x="426" y="680"/>
                  </a:lnTo>
                  <a:lnTo>
                    <a:pt x="439" y="675"/>
                  </a:lnTo>
                  <a:lnTo>
                    <a:pt x="452" y="668"/>
                  </a:lnTo>
                  <a:lnTo>
                    <a:pt x="462" y="662"/>
                  </a:lnTo>
                  <a:lnTo>
                    <a:pt x="470" y="653"/>
                  </a:lnTo>
                  <a:lnTo>
                    <a:pt x="477" y="644"/>
                  </a:lnTo>
                  <a:lnTo>
                    <a:pt x="481" y="635"/>
                  </a:lnTo>
                  <a:lnTo>
                    <a:pt x="485" y="624"/>
                  </a:lnTo>
                  <a:lnTo>
                    <a:pt x="486" y="612"/>
                  </a:lnTo>
                  <a:lnTo>
                    <a:pt x="487" y="601"/>
                  </a:lnTo>
                  <a:lnTo>
                    <a:pt x="486" y="585"/>
                  </a:lnTo>
                  <a:lnTo>
                    <a:pt x="483" y="571"/>
                  </a:lnTo>
                  <a:lnTo>
                    <a:pt x="479" y="559"/>
                  </a:lnTo>
                  <a:lnTo>
                    <a:pt x="474" y="550"/>
                  </a:lnTo>
                  <a:lnTo>
                    <a:pt x="468" y="542"/>
                  </a:lnTo>
                  <a:lnTo>
                    <a:pt x="457" y="534"/>
                  </a:lnTo>
                  <a:lnTo>
                    <a:pt x="446" y="528"/>
                  </a:lnTo>
                  <a:lnTo>
                    <a:pt x="433" y="524"/>
                  </a:lnTo>
                  <a:close/>
                  <a:moveTo>
                    <a:pt x="0" y="0"/>
                  </a:moveTo>
                  <a:lnTo>
                    <a:pt x="0" y="1009"/>
                  </a:lnTo>
                  <a:lnTo>
                    <a:pt x="721" y="1009"/>
                  </a:lnTo>
                  <a:lnTo>
                    <a:pt x="721" y="0"/>
                  </a:lnTo>
                  <a:lnTo>
                    <a:pt x="0" y="0"/>
                  </a:lnTo>
                  <a:close/>
                  <a:moveTo>
                    <a:pt x="650" y="690"/>
                  </a:moveTo>
                  <a:lnTo>
                    <a:pt x="650" y="690"/>
                  </a:lnTo>
                  <a:lnTo>
                    <a:pt x="638" y="709"/>
                  </a:lnTo>
                  <a:lnTo>
                    <a:pt x="625" y="726"/>
                  </a:lnTo>
                  <a:lnTo>
                    <a:pt x="611" y="741"/>
                  </a:lnTo>
                  <a:lnTo>
                    <a:pt x="595" y="755"/>
                  </a:lnTo>
                  <a:lnTo>
                    <a:pt x="574" y="768"/>
                  </a:lnTo>
                  <a:lnTo>
                    <a:pt x="552" y="780"/>
                  </a:lnTo>
                  <a:lnTo>
                    <a:pt x="530" y="791"/>
                  </a:lnTo>
                  <a:lnTo>
                    <a:pt x="507" y="797"/>
                  </a:lnTo>
                  <a:lnTo>
                    <a:pt x="481" y="804"/>
                  </a:lnTo>
                  <a:lnTo>
                    <a:pt x="452" y="807"/>
                  </a:lnTo>
                  <a:lnTo>
                    <a:pt x="420" y="810"/>
                  </a:lnTo>
                  <a:lnTo>
                    <a:pt x="385" y="810"/>
                  </a:lnTo>
                  <a:lnTo>
                    <a:pt x="88" y="810"/>
                  </a:lnTo>
                  <a:lnTo>
                    <a:pt x="88" y="130"/>
                  </a:lnTo>
                  <a:lnTo>
                    <a:pt x="352" y="130"/>
                  </a:lnTo>
                  <a:lnTo>
                    <a:pt x="390" y="131"/>
                  </a:lnTo>
                  <a:lnTo>
                    <a:pt x="422" y="131"/>
                  </a:lnTo>
                  <a:lnTo>
                    <a:pt x="449" y="134"/>
                  </a:lnTo>
                  <a:lnTo>
                    <a:pt x="472" y="137"/>
                  </a:lnTo>
                  <a:lnTo>
                    <a:pt x="491" y="139"/>
                  </a:lnTo>
                  <a:lnTo>
                    <a:pt x="509" y="144"/>
                  </a:lnTo>
                  <a:lnTo>
                    <a:pt x="529" y="152"/>
                  </a:lnTo>
                  <a:lnTo>
                    <a:pt x="547" y="160"/>
                  </a:lnTo>
                  <a:lnTo>
                    <a:pt x="565" y="170"/>
                  </a:lnTo>
                  <a:lnTo>
                    <a:pt x="581" y="183"/>
                  </a:lnTo>
                  <a:lnTo>
                    <a:pt x="594" y="198"/>
                  </a:lnTo>
                  <a:lnTo>
                    <a:pt x="604" y="213"/>
                  </a:lnTo>
                  <a:lnTo>
                    <a:pt x="613" y="230"/>
                  </a:lnTo>
                  <a:lnTo>
                    <a:pt x="618" y="248"/>
                  </a:lnTo>
                  <a:lnTo>
                    <a:pt x="622" y="268"/>
                  </a:lnTo>
                  <a:lnTo>
                    <a:pt x="624" y="289"/>
                  </a:lnTo>
                  <a:lnTo>
                    <a:pt x="624" y="300"/>
                  </a:lnTo>
                  <a:lnTo>
                    <a:pt x="622" y="312"/>
                  </a:lnTo>
                  <a:lnTo>
                    <a:pt x="620" y="324"/>
                  </a:lnTo>
                  <a:lnTo>
                    <a:pt x="617" y="335"/>
                  </a:lnTo>
                  <a:lnTo>
                    <a:pt x="613" y="346"/>
                  </a:lnTo>
                  <a:lnTo>
                    <a:pt x="609" y="356"/>
                  </a:lnTo>
                  <a:lnTo>
                    <a:pt x="604" y="367"/>
                  </a:lnTo>
                  <a:lnTo>
                    <a:pt x="598" y="376"/>
                  </a:lnTo>
                  <a:lnTo>
                    <a:pt x="591" y="385"/>
                  </a:lnTo>
                  <a:lnTo>
                    <a:pt x="583" y="394"/>
                  </a:lnTo>
                  <a:lnTo>
                    <a:pt x="576" y="402"/>
                  </a:lnTo>
                  <a:lnTo>
                    <a:pt x="566" y="410"/>
                  </a:lnTo>
                  <a:lnTo>
                    <a:pt x="557" y="416"/>
                  </a:lnTo>
                  <a:lnTo>
                    <a:pt x="547" y="423"/>
                  </a:lnTo>
                  <a:lnTo>
                    <a:pt x="525" y="434"/>
                  </a:lnTo>
                  <a:lnTo>
                    <a:pt x="525" y="438"/>
                  </a:lnTo>
                  <a:lnTo>
                    <a:pt x="540" y="442"/>
                  </a:lnTo>
                  <a:lnTo>
                    <a:pt x="556" y="447"/>
                  </a:lnTo>
                  <a:lnTo>
                    <a:pt x="570" y="452"/>
                  </a:lnTo>
                  <a:lnTo>
                    <a:pt x="585" y="459"/>
                  </a:lnTo>
                  <a:lnTo>
                    <a:pt x="596" y="465"/>
                  </a:lnTo>
                  <a:lnTo>
                    <a:pt x="609" y="475"/>
                  </a:lnTo>
                  <a:lnTo>
                    <a:pt x="620" y="484"/>
                  </a:lnTo>
                  <a:lnTo>
                    <a:pt x="630" y="493"/>
                  </a:lnTo>
                  <a:lnTo>
                    <a:pt x="639" y="503"/>
                  </a:lnTo>
                  <a:lnTo>
                    <a:pt x="647" y="515"/>
                  </a:lnTo>
                  <a:lnTo>
                    <a:pt x="653" y="528"/>
                  </a:lnTo>
                  <a:lnTo>
                    <a:pt x="659" y="541"/>
                  </a:lnTo>
                  <a:lnTo>
                    <a:pt x="664" y="555"/>
                  </a:lnTo>
                  <a:lnTo>
                    <a:pt x="666" y="570"/>
                  </a:lnTo>
                  <a:lnTo>
                    <a:pt x="668" y="586"/>
                  </a:lnTo>
                  <a:lnTo>
                    <a:pt x="669" y="602"/>
                  </a:lnTo>
                  <a:lnTo>
                    <a:pt x="668" y="627"/>
                  </a:lnTo>
                  <a:lnTo>
                    <a:pt x="664" y="649"/>
                  </a:lnTo>
                  <a:lnTo>
                    <a:pt x="657" y="671"/>
                  </a:lnTo>
                  <a:lnTo>
                    <a:pt x="650" y="69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90" name="Freeform 10"/>
            <p:cNvSpPr>
              <a:spLocks noEditPoints="1"/>
            </p:cNvSpPr>
            <p:nvPr/>
          </p:nvSpPr>
          <p:spPr bwMode="auto">
            <a:xfrm>
              <a:off x="1596" y="2912"/>
              <a:ext cx="646" cy="1074"/>
            </a:xfrm>
            <a:custGeom>
              <a:avLst/>
              <a:gdLst>
                <a:gd name="T0" fmla="*/ 0 w 607"/>
                <a:gd name="T1" fmla="*/ 0 h 1009"/>
                <a:gd name="T2" fmla="*/ 0 w 607"/>
                <a:gd name="T3" fmla="*/ 1143 h 1009"/>
                <a:gd name="T4" fmla="*/ 688 w 607"/>
                <a:gd name="T5" fmla="*/ 1143 h 1009"/>
                <a:gd name="T6" fmla="*/ 688 w 607"/>
                <a:gd name="T7" fmla="*/ 0 h 1009"/>
                <a:gd name="T8" fmla="*/ 0 w 607"/>
                <a:gd name="T9" fmla="*/ 0 h 1009"/>
                <a:gd name="T10" fmla="*/ 657 w 607"/>
                <a:gd name="T11" fmla="*/ 918 h 1009"/>
                <a:gd name="T12" fmla="*/ 100 w 607"/>
                <a:gd name="T13" fmla="*/ 918 h 1009"/>
                <a:gd name="T14" fmla="*/ 100 w 607"/>
                <a:gd name="T15" fmla="*/ 147 h 1009"/>
                <a:gd name="T16" fmla="*/ 299 w 607"/>
                <a:gd name="T17" fmla="*/ 147 h 1009"/>
                <a:gd name="T18" fmla="*/ 299 w 607"/>
                <a:gd name="T19" fmla="*/ 770 h 1009"/>
                <a:gd name="T20" fmla="*/ 657 w 607"/>
                <a:gd name="T21" fmla="*/ 770 h 1009"/>
                <a:gd name="T22" fmla="*/ 657 w 607"/>
                <a:gd name="T23" fmla="*/ 918 h 100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07" h="1009">
                  <a:moveTo>
                    <a:pt x="0" y="0"/>
                  </a:moveTo>
                  <a:lnTo>
                    <a:pt x="0" y="1009"/>
                  </a:lnTo>
                  <a:lnTo>
                    <a:pt x="607" y="1009"/>
                  </a:lnTo>
                  <a:lnTo>
                    <a:pt x="607" y="0"/>
                  </a:lnTo>
                  <a:lnTo>
                    <a:pt x="0" y="0"/>
                  </a:lnTo>
                  <a:close/>
                  <a:moveTo>
                    <a:pt x="580" y="810"/>
                  </a:moveTo>
                  <a:lnTo>
                    <a:pt x="88" y="810"/>
                  </a:lnTo>
                  <a:lnTo>
                    <a:pt x="88" y="130"/>
                  </a:lnTo>
                  <a:lnTo>
                    <a:pt x="264" y="130"/>
                  </a:lnTo>
                  <a:lnTo>
                    <a:pt x="264" y="679"/>
                  </a:lnTo>
                  <a:lnTo>
                    <a:pt x="580" y="679"/>
                  </a:lnTo>
                  <a:lnTo>
                    <a:pt x="580" y="81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91" name="Freeform 11"/>
            <p:cNvSpPr>
              <a:spLocks noEditPoints="1"/>
            </p:cNvSpPr>
            <p:nvPr/>
          </p:nvSpPr>
          <p:spPr bwMode="auto">
            <a:xfrm>
              <a:off x="3819" y="2912"/>
              <a:ext cx="939" cy="1075"/>
            </a:xfrm>
            <a:custGeom>
              <a:avLst/>
              <a:gdLst>
                <a:gd name="T0" fmla="*/ 0 w 881"/>
                <a:gd name="T1" fmla="*/ 0 h 1008"/>
                <a:gd name="T2" fmla="*/ 0 w 881"/>
                <a:gd name="T3" fmla="*/ 1146 h 1008"/>
                <a:gd name="T4" fmla="*/ 1001 w 881"/>
                <a:gd name="T5" fmla="*/ 1146 h 1008"/>
                <a:gd name="T6" fmla="*/ 1001 w 881"/>
                <a:gd name="T7" fmla="*/ 0 h 1008"/>
                <a:gd name="T8" fmla="*/ 0 w 881"/>
                <a:gd name="T9" fmla="*/ 0 h 1008"/>
                <a:gd name="T10" fmla="*/ 909 w 881"/>
                <a:gd name="T11" fmla="*/ 920 h 1008"/>
                <a:gd name="T12" fmla="*/ 710 w 881"/>
                <a:gd name="T13" fmla="*/ 920 h 1008"/>
                <a:gd name="T14" fmla="*/ 710 w 881"/>
                <a:gd name="T15" fmla="*/ 404 h 1008"/>
                <a:gd name="T16" fmla="*/ 568 w 881"/>
                <a:gd name="T17" fmla="*/ 738 h 1008"/>
                <a:gd name="T18" fmla="*/ 431 w 881"/>
                <a:gd name="T19" fmla="*/ 738 h 1008"/>
                <a:gd name="T20" fmla="*/ 290 w 881"/>
                <a:gd name="T21" fmla="*/ 404 h 1008"/>
                <a:gd name="T22" fmla="*/ 290 w 881"/>
                <a:gd name="T23" fmla="*/ 920 h 1008"/>
                <a:gd name="T24" fmla="*/ 100 w 881"/>
                <a:gd name="T25" fmla="*/ 920 h 1008"/>
                <a:gd name="T26" fmla="*/ 100 w 881"/>
                <a:gd name="T27" fmla="*/ 148 h 1008"/>
                <a:gd name="T28" fmla="*/ 331 w 881"/>
                <a:gd name="T29" fmla="*/ 148 h 1008"/>
                <a:gd name="T30" fmla="*/ 504 w 881"/>
                <a:gd name="T31" fmla="*/ 536 h 1008"/>
                <a:gd name="T32" fmla="*/ 677 w 881"/>
                <a:gd name="T33" fmla="*/ 148 h 1008"/>
                <a:gd name="T34" fmla="*/ 909 w 881"/>
                <a:gd name="T35" fmla="*/ 148 h 1008"/>
                <a:gd name="T36" fmla="*/ 909 w 881"/>
                <a:gd name="T37" fmla="*/ 920 h 100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881" h="1008">
                  <a:moveTo>
                    <a:pt x="0" y="0"/>
                  </a:moveTo>
                  <a:lnTo>
                    <a:pt x="0" y="1008"/>
                  </a:lnTo>
                  <a:lnTo>
                    <a:pt x="881" y="1008"/>
                  </a:lnTo>
                  <a:lnTo>
                    <a:pt x="881" y="0"/>
                  </a:lnTo>
                  <a:lnTo>
                    <a:pt x="0" y="0"/>
                  </a:lnTo>
                  <a:close/>
                  <a:moveTo>
                    <a:pt x="800" y="809"/>
                  </a:moveTo>
                  <a:lnTo>
                    <a:pt x="625" y="809"/>
                  </a:lnTo>
                  <a:lnTo>
                    <a:pt x="625" y="355"/>
                  </a:lnTo>
                  <a:lnTo>
                    <a:pt x="500" y="649"/>
                  </a:lnTo>
                  <a:lnTo>
                    <a:pt x="379" y="649"/>
                  </a:lnTo>
                  <a:lnTo>
                    <a:pt x="255" y="355"/>
                  </a:lnTo>
                  <a:lnTo>
                    <a:pt x="255" y="809"/>
                  </a:lnTo>
                  <a:lnTo>
                    <a:pt x="88" y="809"/>
                  </a:lnTo>
                  <a:lnTo>
                    <a:pt x="88" y="130"/>
                  </a:lnTo>
                  <a:lnTo>
                    <a:pt x="292" y="130"/>
                  </a:lnTo>
                  <a:lnTo>
                    <a:pt x="444" y="472"/>
                  </a:lnTo>
                  <a:lnTo>
                    <a:pt x="596" y="130"/>
                  </a:lnTo>
                  <a:lnTo>
                    <a:pt x="800" y="130"/>
                  </a:lnTo>
                  <a:lnTo>
                    <a:pt x="800" y="809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92" name="Freeform 13"/>
            <p:cNvSpPr>
              <a:spLocks noEditPoints="1"/>
            </p:cNvSpPr>
            <p:nvPr/>
          </p:nvSpPr>
          <p:spPr bwMode="auto">
            <a:xfrm>
              <a:off x="3010" y="2912"/>
              <a:ext cx="809" cy="1075"/>
            </a:xfrm>
            <a:custGeom>
              <a:avLst/>
              <a:gdLst>
                <a:gd name="T0" fmla="*/ 0 w 759"/>
                <a:gd name="T1" fmla="*/ 1145 h 1009"/>
                <a:gd name="T2" fmla="*/ 862 w 759"/>
                <a:gd name="T3" fmla="*/ 0 h 1009"/>
                <a:gd name="T4" fmla="*/ 778 w 759"/>
                <a:gd name="T5" fmla="*/ 640 h 1009"/>
                <a:gd name="T6" fmla="*/ 777 w 759"/>
                <a:gd name="T7" fmla="*/ 677 h 1009"/>
                <a:gd name="T8" fmla="*/ 766 w 759"/>
                <a:gd name="T9" fmla="*/ 738 h 1009"/>
                <a:gd name="T10" fmla="*/ 744 w 759"/>
                <a:gd name="T11" fmla="*/ 795 h 1009"/>
                <a:gd name="T12" fmla="*/ 711 w 759"/>
                <a:gd name="T13" fmla="*/ 840 h 1009"/>
                <a:gd name="T14" fmla="*/ 691 w 759"/>
                <a:gd name="T15" fmla="*/ 861 h 1009"/>
                <a:gd name="T16" fmla="*/ 642 w 759"/>
                <a:gd name="T17" fmla="*/ 893 h 1009"/>
                <a:gd name="T18" fmla="*/ 582 w 759"/>
                <a:gd name="T19" fmla="*/ 916 h 1009"/>
                <a:gd name="T20" fmla="*/ 513 w 759"/>
                <a:gd name="T21" fmla="*/ 931 h 1009"/>
                <a:gd name="T22" fmla="*/ 433 w 759"/>
                <a:gd name="T23" fmla="*/ 935 h 1009"/>
                <a:gd name="T24" fmla="*/ 391 w 759"/>
                <a:gd name="T25" fmla="*/ 935 h 1009"/>
                <a:gd name="T26" fmla="*/ 317 w 759"/>
                <a:gd name="T27" fmla="*/ 925 h 1009"/>
                <a:gd name="T28" fmla="*/ 253 w 759"/>
                <a:gd name="T29" fmla="*/ 906 h 1009"/>
                <a:gd name="T30" fmla="*/ 199 w 759"/>
                <a:gd name="T31" fmla="*/ 879 h 1009"/>
                <a:gd name="T32" fmla="*/ 176 w 759"/>
                <a:gd name="T33" fmla="*/ 861 h 1009"/>
                <a:gd name="T34" fmla="*/ 137 w 759"/>
                <a:gd name="T35" fmla="*/ 817 h 1009"/>
                <a:gd name="T36" fmla="*/ 110 w 759"/>
                <a:gd name="T37" fmla="*/ 767 h 1009"/>
                <a:gd name="T38" fmla="*/ 94 w 759"/>
                <a:gd name="T39" fmla="*/ 708 h 1009"/>
                <a:gd name="T40" fmla="*/ 88 w 759"/>
                <a:gd name="T41" fmla="*/ 640 h 1009"/>
                <a:gd name="T42" fmla="*/ 288 w 759"/>
                <a:gd name="T43" fmla="*/ 148 h 1009"/>
                <a:gd name="T44" fmla="*/ 288 w 759"/>
                <a:gd name="T45" fmla="*/ 630 h 1009"/>
                <a:gd name="T46" fmla="*/ 290 w 759"/>
                <a:gd name="T47" fmla="*/ 669 h 1009"/>
                <a:gd name="T48" fmla="*/ 296 w 759"/>
                <a:gd name="T49" fmla="*/ 701 h 1009"/>
                <a:gd name="T50" fmla="*/ 307 w 759"/>
                <a:gd name="T51" fmla="*/ 728 h 1009"/>
                <a:gd name="T52" fmla="*/ 322 w 759"/>
                <a:gd name="T53" fmla="*/ 751 h 1009"/>
                <a:gd name="T54" fmla="*/ 330 w 759"/>
                <a:gd name="T55" fmla="*/ 761 h 1009"/>
                <a:gd name="T56" fmla="*/ 353 w 759"/>
                <a:gd name="T57" fmla="*/ 776 h 1009"/>
                <a:gd name="T58" fmla="*/ 381 w 759"/>
                <a:gd name="T59" fmla="*/ 785 h 1009"/>
                <a:gd name="T60" fmla="*/ 415 w 759"/>
                <a:gd name="T61" fmla="*/ 791 h 1009"/>
                <a:gd name="T62" fmla="*/ 433 w 759"/>
                <a:gd name="T63" fmla="*/ 791 h 1009"/>
                <a:gd name="T64" fmla="*/ 468 w 759"/>
                <a:gd name="T65" fmla="*/ 787 h 1009"/>
                <a:gd name="T66" fmla="*/ 499 w 759"/>
                <a:gd name="T67" fmla="*/ 781 h 1009"/>
                <a:gd name="T68" fmla="*/ 523 w 759"/>
                <a:gd name="T69" fmla="*/ 768 h 1009"/>
                <a:gd name="T70" fmla="*/ 543 w 759"/>
                <a:gd name="T71" fmla="*/ 752 h 1009"/>
                <a:gd name="T72" fmla="*/ 552 w 759"/>
                <a:gd name="T73" fmla="*/ 743 h 1009"/>
                <a:gd name="T74" fmla="*/ 566 w 759"/>
                <a:gd name="T75" fmla="*/ 717 h 1009"/>
                <a:gd name="T76" fmla="*/ 575 w 759"/>
                <a:gd name="T77" fmla="*/ 687 h 1009"/>
                <a:gd name="T78" fmla="*/ 577 w 759"/>
                <a:gd name="T79" fmla="*/ 650 h 1009"/>
                <a:gd name="T80" fmla="*/ 579 w 759"/>
                <a:gd name="T81" fmla="*/ 148 h 1009"/>
                <a:gd name="T82" fmla="*/ 778 w 759"/>
                <a:gd name="T83" fmla="*/ 640 h 100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759" h="1009">
                  <a:moveTo>
                    <a:pt x="0" y="0"/>
                  </a:moveTo>
                  <a:lnTo>
                    <a:pt x="0" y="1009"/>
                  </a:lnTo>
                  <a:lnTo>
                    <a:pt x="759" y="1009"/>
                  </a:lnTo>
                  <a:lnTo>
                    <a:pt x="759" y="0"/>
                  </a:lnTo>
                  <a:lnTo>
                    <a:pt x="0" y="0"/>
                  </a:lnTo>
                  <a:close/>
                  <a:moveTo>
                    <a:pt x="685" y="564"/>
                  </a:moveTo>
                  <a:lnTo>
                    <a:pt x="685" y="564"/>
                  </a:lnTo>
                  <a:lnTo>
                    <a:pt x="684" y="596"/>
                  </a:lnTo>
                  <a:lnTo>
                    <a:pt x="680" y="624"/>
                  </a:lnTo>
                  <a:lnTo>
                    <a:pt x="675" y="650"/>
                  </a:lnTo>
                  <a:lnTo>
                    <a:pt x="665" y="676"/>
                  </a:lnTo>
                  <a:lnTo>
                    <a:pt x="655" y="700"/>
                  </a:lnTo>
                  <a:lnTo>
                    <a:pt x="642" y="720"/>
                  </a:lnTo>
                  <a:lnTo>
                    <a:pt x="626" y="740"/>
                  </a:lnTo>
                  <a:lnTo>
                    <a:pt x="608" y="758"/>
                  </a:lnTo>
                  <a:lnTo>
                    <a:pt x="587" y="774"/>
                  </a:lnTo>
                  <a:lnTo>
                    <a:pt x="565" y="787"/>
                  </a:lnTo>
                  <a:lnTo>
                    <a:pt x="539" y="798"/>
                  </a:lnTo>
                  <a:lnTo>
                    <a:pt x="512" y="807"/>
                  </a:lnTo>
                  <a:lnTo>
                    <a:pt x="483" y="815"/>
                  </a:lnTo>
                  <a:lnTo>
                    <a:pt x="451" y="820"/>
                  </a:lnTo>
                  <a:lnTo>
                    <a:pt x="417" y="824"/>
                  </a:lnTo>
                  <a:lnTo>
                    <a:pt x="381" y="824"/>
                  </a:lnTo>
                  <a:lnTo>
                    <a:pt x="344" y="824"/>
                  </a:lnTo>
                  <a:lnTo>
                    <a:pt x="311" y="820"/>
                  </a:lnTo>
                  <a:lnTo>
                    <a:pt x="279" y="815"/>
                  </a:lnTo>
                  <a:lnTo>
                    <a:pt x="250" y="807"/>
                  </a:lnTo>
                  <a:lnTo>
                    <a:pt x="222" y="798"/>
                  </a:lnTo>
                  <a:lnTo>
                    <a:pt x="198" y="787"/>
                  </a:lnTo>
                  <a:lnTo>
                    <a:pt x="175" y="774"/>
                  </a:lnTo>
                  <a:lnTo>
                    <a:pt x="155" y="758"/>
                  </a:lnTo>
                  <a:lnTo>
                    <a:pt x="136" y="740"/>
                  </a:lnTo>
                  <a:lnTo>
                    <a:pt x="121" y="720"/>
                  </a:lnTo>
                  <a:lnTo>
                    <a:pt x="108" y="700"/>
                  </a:lnTo>
                  <a:lnTo>
                    <a:pt x="97" y="676"/>
                  </a:lnTo>
                  <a:lnTo>
                    <a:pt x="88" y="651"/>
                  </a:lnTo>
                  <a:lnTo>
                    <a:pt x="83" y="624"/>
                  </a:lnTo>
                  <a:lnTo>
                    <a:pt x="79" y="596"/>
                  </a:lnTo>
                  <a:lnTo>
                    <a:pt x="78" y="564"/>
                  </a:lnTo>
                  <a:lnTo>
                    <a:pt x="78" y="130"/>
                  </a:lnTo>
                  <a:lnTo>
                    <a:pt x="253" y="130"/>
                  </a:lnTo>
                  <a:lnTo>
                    <a:pt x="253" y="555"/>
                  </a:lnTo>
                  <a:lnTo>
                    <a:pt x="253" y="572"/>
                  </a:lnTo>
                  <a:lnTo>
                    <a:pt x="255" y="589"/>
                  </a:lnTo>
                  <a:lnTo>
                    <a:pt x="257" y="603"/>
                  </a:lnTo>
                  <a:lnTo>
                    <a:pt x="261" y="618"/>
                  </a:lnTo>
                  <a:lnTo>
                    <a:pt x="265" y="631"/>
                  </a:lnTo>
                  <a:lnTo>
                    <a:pt x="270" y="641"/>
                  </a:lnTo>
                  <a:lnTo>
                    <a:pt x="277" y="651"/>
                  </a:lnTo>
                  <a:lnTo>
                    <a:pt x="283" y="662"/>
                  </a:lnTo>
                  <a:lnTo>
                    <a:pt x="291" y="670"/>
                  </a:lnTo>
                  <a:lnTo>
                    <a:pt x="300" y="676"/>
                  </a:lnTo>
                  <a:lnTo>
                    <a:pt x="311" y="683"/>
                  </a:lnTo>
                  <a:lnTo>
                    <a:pt x="322" y="688"/>
                  </a:lnTo>
                  <a:lnTo>
                    <a:pt x="335" y="692"/>
                  </a:lnTo>
                  <a:lnTo>
                    <a:pt x="350" y="694"/>
                  </a:lnTo>
                  <a:lnTo>
                    <a:pt x="365" y="696"/>
                  </a:lnTo>
                  <a:lnTo>
                    <a:pt x="381" y="696"/>
                  </a:lnTo>
                  <a:lnTo>
                    <a:pt x="398" y="696"/>
                  </a:lnTo>
                  <a:lnTo>
                    <a:pt x="412" y="694"/>
                  </a:lnTo>
                  <a:lnTo>
                    <a:pt x="426" y="692"/>
                  </a:lnTo>
                  <a:lnTo>
                    <a:pt x="439" y="688"/>
                  </a:lnTo>
                  <a:lnTo>
                    <a:pt x="451" y="683"/>
                  </a:lnTo>
                  <a:lnTo>
                    <a:pt x="461" y="677"/>
                  </a:lnTo>
                  <a:lnTo>
                    <a:pt x="470" y="671"/>
                  </a:lnTo>
                  <a:lnTo>
                    <a:pt x="478" y="663"/>
                  </a:lnTo>
                  <a:lnTo>
                    <a:pt x="486" y="654"/>
                  </a:lnTo>
                  <a:lnTo>
                    <a:pt x="493" y="644"/>
                  </a:lnTo>
                  <a:lnTo>
                    <a:pt x="498" y="632"/>
                  </a:lnTo>
                  <a:lnTo>
                    <a:pt x="502" y="619"/>
                  </a:lnTo>
                  <a:lnTo>
                    <a:pt x="506" y="605"/>
                  </a:lnTo>
                  <a:lnTo>
                    <a:pt x="507" y="590"/>
                  </a:lnTo>
                  <a:lnTo>
                    <a:pt x="508" y="573"/>
                  </a:lnTo>
                  <a:lnTo>
                    <a:pt x="509" y="555"/>
                  </a:lnTo>
                  <a:lnTo>
                    <a:pt x="509" y="130"/>
                  </a:lnTo>
                  <a:lnTo>
                    <a:pt x="685" y="130"/>
                  </a:lnTo>
                  <a:lnTo>
                    <a:pt x="685" y="564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68" name="Group 25"/>
          <p:cNvGrpSpPr>
            <a:grpSpLocks/>
          </p:cNvGrpSpPr>
          <p:nvPr/>
        </p:nvGrpSpPr>
        <p:grpSpPr bwMode="auto">
          <a:xfrm>
            <a:off x="66675" y="2382838"/>
            <a:ext cx="8964613" cy="1711325"/>
            <a:chOff x="48" y="1501"/>
            <a:chExt cx="5647" cy="1078"/>
          </a:xfrm>
        </p:grpSpPr>
        <p:sp>
          <p:nvSpPr>
            <p:cNvPr id="11281" name="Freeform 6"/>
            <p:cNvSpPr>
              <a:spLocks noEditPoints="1"/>
            </p:cNvSpPr>
            <p:nvPr/>
          </p:nvSpPr>
          <p:spPr bwMode="auto">
            <a:xfrm>
              <a:off x="2677" y="1504"/>
              <a:ext cx="835" cy="1074"/>
            </a:xfrm>
            <a:custGeom>
              <a:avLst/>
              <a:gdLst>
                <a:gd name="T0" fmla="*/ 507 w 784"/>
                <a:gd name="T1" fmla="*/ 320 h 1008"/>
                <a:gd name="T2" fmla="*/ 477 w 784"/>
                <a:gd name="T3" fmla="*/ 307 h 1008"/>
                <a:gd name="T4" fmla="*/ 446 w 784"/>
                <a:gd name="T5" fmla="*/ 299 h 1008"/>
                <a:gd name="T6" fmla="*/ 428 w 784"/>
                <a:gd name="T7" fmla="*/ 296 h 1008"/>
                <a:gd name="T8" fmla="*/ 349 w 784"/>
                <a:gd name="T9" fmla="*/ 293 h 1008"/>
                <a:gd name="T10" fmla="*/ 299 w 784"/>
                <a:gd name="T11" fmla="*/ 774 h 1008"/>
                <a:gd name="T12" fmla="*/ 349 w 784"/>
                <a:gd name="T13" fmla="*/ 774 h 1008"/>
                <a:gd name="T14" fmla="*/ 412 w 784"/>
                <a:gd name="T15" fmla="*/ 770 h 1008"/>
                <a:gd name="T16" fmla="*/ 454 w 784"/>
                <a:gd name="T17" fmla="*/ 766 h 1008"/>
                <a:gd name="T18" fmla="*/ 471 w 784"/>
                <a:gd name="T19" fmla="*/ 763 h 1008"/>
                <a:gd name="T20" fmla="*/ 503 w 784"/>
                <a:gd name="T21" fmla="*/ 750 h 1008"/>
                <a:gd name="T22" fmla="*/ 520 w 784"/>
                <a:gd name="T23" fmla="*/ 744 h 1008"/>
                <a:gd name="T24" fmla="*/ 544 w 784"/>
                <a:gd name="T25" fmla="*/ 727 h 1008"/>
                <a:gd name="T26" fmla="*/ 564 w 784"/>
                <a:gd name="T27" fmla="*/ 709 h 1008"/>
                <a:gd name="T28" fmla="*/ 585 w 784"/>
                <a:gd name="T29" fmla="*/ 686 h 1008"/>
                <a:gd name="T30" fmla="*/ 599 w 784"/>
                <a:gd name="T31" fmla="*/ 661 h 1008"/>
                <a:gd name="T32" fmla="*/ 605 w 784"/>
                <a:gd name="T33" fmla="*/ 647 h 1008"/>
                <a:gd name="T34" fmla="*/ 613 w 784"/>
                <a:gd name="T35" fmla="*/ 620 h 1008"/>
                <a:gd name="T36" fmla="*/ 620 w 784"/>
                <a:gd name="T37" fmla="*/ 587 h 1008"/>
                <a:gd name="T38" fmla="*/ 624 w 784"/>
                <a:gd name="T39" fmla="*/ 533 h 1008"/>
                <a:gd name="T40" fmla="*/ 624 w 784"/>
                <a:gd name="T41" fmla="*/ 515 h 1008"/>
                <a:gd name="T42" fmla="*/ 620 w 784"/>
                <a:gd name="T43" fmla="*/ 479 h 1008"/>
                <a:gd name="T44" fmla="*/ 613 w 784"/>
                <a:gd name="T45" fmla="*/ 448 h 1008"/>
                <a:gd name="T46" fmla="*/ 601 w 784"/>
                <a:gd name="T47" fmla="*/ 418 h 1008"/>
                <a:gd name="T48" fmla="*/ 595 w 784"/>
                <a:gd name="T49" fmla="*/ 404 h 1008"/>
                <a:gd name="T50" fmla="*/ 579 w 784"/>
                <a:gd name="T51" fmla="*/ 379 h 1008"/>
                <a:gd name="T52" fmla="*/ 560 w 784"/>
                <a:gd name="T53" fmla="*/ 355 h 1008"/>
                <a:gd name="T54" fmla="*/ 536 w 784"/>
                <a:gd name="T55" fmla="*/ 336 h 1008"/>
                <a:gd name="T56" fmla="*/ 507 w 784"/>
                <a:gd name="T57" fmla="*/ 320 h 1008"/>
                <a:gd name="T58" fmla="*/ 0 w 784"/>
                <a:gd name="T59" fmla="*/ 0 h 1008"/>
                <a:gd name="T60" fmla="*/ 889 w 784"/>
                <a:gd name="T61" fmla="*/ 1144 h 1008"/>
                <a:gd name="T62" fmla="*/ 0 w 784"/>
                <a:gd name="T63" fmla="*/ 0 h 1008"/>
                <a:gd name="T64" fmla="*/ 781 w 784"/>
                <a:gd name="T65" fmla="*/ 727 h 1008"/>
                <a:gd name="T66" fmla="*/ 755 w 784"/>
                <a:gd name="T67" fmla="*/ 766 h 1008"/>
                <a:gd name="T68" fmla="*/ 726 w 784"/>
                <a:gd name="T69" fmla="*/ 802 h 1008"/>
                <a:gd name="T70" fmla="*/ 692 w 784"/>
                <a:gd name="T71" fmla="*/ 833 h 1008"/>
                <a:gd name="T72" fmla="*/ 657 w 784"/>
                <a:gd name="T73" fmla="*/ 859 h 1008"/>
                <a:gd name="T74" fmla="*/ 627 w 784"/>
                <a:gd name="T75" fmla="*/ 874 h 1008"/>
                <a:gd name="T76" fmla="*/ 564 w 784"/>
                <a:gd name="T77" fmla="*/ 898 h 1008"/>
                <a:gd name="T78" fmla="*/ 533 w 784"/>
                <a:gd name="T79" fmla="*/ 906 h 1008"/>
                <a:gd name="T80" fmla="*/ 458 w 784"/>
                <a:gd name="T81" fmla="*/ 916 h 1008"/>
                <a:gd name="T82" fmla="*/ 373 w 784"/>
                <a:gd name="T83" fmla="*/ 918 h 1008"/>
                <a:gd name="T84" fmla="*/ 100 w 784"/>
                <a:gd name="T85" fmla="*/ 148 h 1008"/>
                <a:gd name="T86" fmla="*/ 380 w 784"/>
                <a:gd name="T87" fmla="*/ 148 h 1008"/>
                <a:gd name="T88" fmla="*/ 468 w 784"/>
                <a:gd name="T89" fmla="*/ 152 h 1008"/>
                <a:gd name="T90" fmla="*/ 542 w 784"/>
                <a:gd name="T91" fmla="*/ 163 h 1008"/>
                <a:gd name="T92" fmla="*/ 576 w 784"/>
                <a:gd name="T93" fmla="*/ 173 h 1008"/>
                <a:gd name="T94" fmla="*/ 634 w 784"/>
                <a:gd name="T95" fmla="*/ 194 h 1008"/>
                <a:gd name="T96" fmla="*/ 658 w 784"/>
                <a:gd name="T97" fmla="*/ 208 h 1008"/>
                <a:gd name="T98" fmla="*/ 697 w 784"/>
                <a:gd name="T99" fmla="*/ 235 h 1008"/>
                <a:gd name="T100" fmla="*/ 731 w 784"/>
                <a:gd name="T101" fmla="*/ 265 h 1008"/>
                <a:gd name="T102" fmla="*/ 760 w 784"/>
                <a:gd name="T103" fmla="*/ 300 h 1008"/>
                <a:gd name="T104" fmla="*/ 785 w 784"/>
                <a:gd name="T105" fmla="*/ 340 h 1008"/>
                <a:gd name="T106" fmla="*/ 796 w 784"/>
                <a:gd name="T107" fmla="*/ 361 h 1008"/>
                <a:gd name="T108" fmla="*/ 813 w 784"/>
                <a:gd name="T109" fmla="*/ 405 h 1008"/>
                <a:gd name="T110" fmla="*/ 822 w 784"/>
                <a:gd name="T111" fmla="*/ 454 h 1008"/>
                <a:gd name="T112" fmla="*/ 830 w 784"/>
                <a:gd name="T113" fmla="*/ 507 h 1008"/>
                <a:gd name="T114" fmla="*/ 831 w 784"/>
                <a:gd name="T115" fmla="*/ 534 h 1008"/>
                <a:gd name="T116" fmla="*/ 826 w 784"/>
                <a:gd name="T117" fmla="*/ 587 h 1008"/>
                <a:gd name="T118" fmla="*/ 819 w 784"/>
                <a:gd name="T119" fmla="*/ 637 h 1008"/>
                <a:gd name="T120" fmla="*/ 802 w 784"/>
                <a:gd name="T121" fmla="*/ 682 h 1008"/>
                <a:gd name="T122" fmla="*/ 781 w 784"/>
                <a:gd name="T123" fmla="*/ 727 h 100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784" h="1008">
                  <a:moveTo>
                    <a:pt x="447" y="282"/>
                  </a:moveTo>
                  <a:lnTo>
                    <a:pt x="447" y="282"/>
                  </a:lnTo>
                  <a:lnTo>
                    <a:pt x="434" y="275"/>
                  </a:lnTo>
                  <a:lnTo>
                    <a:pt x="421" y="270"/>
                  </a:lnTo>
                  <a:lnTo>
                    <a:pt x="407" y="266"/>
                  </a:lnTo>
                  <a:lnTo>
                    <a:pt x="393" y="264"/>
                  </a:lnTo>
                  <a:lnTo>
                    <a:pt x="377" y="261"/>
                  </a:lnTo>
                  <a:lnTo>
                    <a:pt x="358" y="260"/>
                  </a:lnTo>
                  <a:lnTo>
                    <a:pt x="308" y="258"/>
                  </a:lnTo>
                  <a:lnTo>
                    <a:pt x="264" y="258"/>
                  </a:lnTo>
                  <a:lnTo>
                    <a:pt x="264" y="681"/>
                  </a:lnTo>
                  <a:lnTo>
                    <a:pt x="308" y="681"/>
                  </a:lnTo>
                  <a:lnTo>
                    <a:pt x="337" y="681"/>
                  </a:lnTo>
                  <a:lnTo>
                    <a:pt x="363" y="679"/>
                  </a:lnTo>
                  <a:lnTo>
                    <a:pt x="384" y="678"/>
                  </a:lnTo>
                  <a:lnTo>
                    <a:pt x="400" y="675"/>
                  </a:lnTo>
                  <a:lnTo>
                    <a:pt x="415" y="672"/>
                  </a:lnTo>
                  <a:lnTo>
                    <a:pt x="429" y="668"/>
                  </a:lnTo>
                  <a:lnTo>
                    <a:pt x="443" y="661"/>
                  </a:lnTo>
                  <a:lnTo>
                    <a:pt x="458" y="655"/>
                  </a:lnTo>
                  <a:lnTo>
                    <a:pt x="468" y="648"/>
                  </a:lnTo>
                  <a:lnTo>
                    <a:pt x="480" y="640"/>
                  </a:lnTo>
                  <a:lnTo>
                    <a:pt x="489" y="631"/>
                  </a:lnTo>
                  <a:lnTo>
                    <a:pt x="498" y="624"/>
                  </a:lnTo>
                  <a:lnTo>
                    <a:pt x="507" y="613"/>
                  </a:lnTo>
                  <a:lnTo>
                    <a:pt x="515" y="604"/>
                  </a:lnTo>
                  <a:lnTo>
                    <a:pt x="521" y="594"/>
                  </a:lnTo>
                  <a:lnTo>
                    <a:pt x="528" y="582"/>
                  </a:lnTo>
                  <a:lnTo>
                    <a:pt x="533" y="570"/>
                  </a:lnTo>
                  <a:lnTo>
                    <a:pt x="537" y="559"/>
                  </a:lnTo>
                  <a:lnTo>
                    <a:pt x="541" y="546"/>
                  </a:lnTo>
                  <a:lnTo>
                    <a:pt x="545" y="531"/>
                  </a:lnTo>
                  <a:lnTo>
                    <a:pt x="546" y="517"/>
                  </a:lnTo>
                  <a:lnTo>
                    <a:pt x="549" y="501"/>
                  </a:lnTo>
                  <a:lnTo>
                    <a:pt x="550" y="469"/>
                  </a:lnTo>
                  <a:lnTo>
                    <a:pt x="550" y="453"/>
                  </a:lnTo>
                  <a:lnTo>
                    <a:pt x="549" y="438"/>
                  </a:lnTo>
                  <a:lnTo>
                    <a:pt x="546" y="422"/>
                  </a:lnTo>
                  <a:lnTo>
                    <a:pt x="543" y="408"/>
                  </a:lnTo>
                  <a:lnTo>
                    <a:pt x="541" y="394"/>
                  </a:lnTo>
                  <a:lnTo>
                    <a:pt x="536" y="381"/>
                  </a:lnTo>
                  <a:lnTo>
                    <a:pt x="530" y="368"/>
                  </a:lnTo>
                  <a:lnTo>
                    <a:pt x="525" y="356"/>
                  </a:lnTo>
                  <a:lnTo>
                    <a:pt x="519" y="344"/>
                  </a:lnTo>
                  <a:lnTo>
                    <a:pt x="511" y="334"/>
                  </a:lnTo>
                  <a:lnTo>
                    <a:pt x="503" y="323"/>
                  </a:lnTo>
                  <a:lnTo>
                    <a:pt x="494" y="313"/>
                  </a:lnTo>
                  <a:lnTo>
                    <a:pt x="484" y="304"/>
                  </a:lnTo>
                  <a:lnTo>
                    <a:pt x="472" y="296"/>
                  </a:lnTo>
                  <a:lnTo>
                    <a:pt x="460" y="288"/>
                  </a:lnTo>
                  <a:lnTo>
                    <a:pt x="447" y="282"/>
                  </a:lnTo>
                  <a:close/>
                  <a:moveTo>
                    <a:pt x="0" y="0"/>
                  </a:moveTo>
                  <a:lnTo>
                    <a:pt x="0" y="1008"/>
                  </a:lnTo>
                  <a:lnTo>
                    <a:pt x="784" y="1008"/>
                  </a:lnTo>
                  <a:lnTo>
                    <a:pt x="784" y="0"/>
                  </a:lnTo>
                  <a:lnTo>
                    <a:pt x="0" y="0"/>
                  </a:lnTo>
                  <a:close/>
                  <a:moveTo>
                    <a:pt x="688" y="640"/>
                  </a:moveTo>
                  <a:lnTo>
                    <a:pt x="688" y="640"/>
                  </a:lnTo>
                  <a:lnTo>
                    <a:pt x="677" y="659"/>
                  </a:lnTo>
                  <a:lnTo>
                    <a:pt x="666" y="675"/>
                  </a:lnTo>
                  <a:lnTo>
                    <a:pt x="653" y="692"/>
                  </a:lnTo>
                  <a:lnTo>
                    <a:pt x="640" y="707"/>
                  </a:lnTo>
                  <a:lnTo>
                    <a:pt x="625" y="721"/>
                  </a:lnTo>
                  <a:lnTo>
                    <a:pt x="610" y="734"/>
                  </a:lnTo>
                  <a:lnTo>
                    <a:pt x="594" y="746"/>
                  </a:lnTo>
                  <a:lnTo>
                    <a:pt x="579" y="756"/>
                  </a:lnTo>
                  <a:lnTo>
                    <a:pt x="553" y="770"/>
                  </a:lnTo>
                  <a:lnTo>
                    <a:pt x="527" y="782"/>
                  </a:lnTo>
                  <a:lnTo>
                    <a:pt x="498" y="791"/>
                  </a:lnTo>
                  <a:lnTo>
                    <a:pt x="469" y="798"/>
                  </a:lnTo>
                  <a:lnTo>
                    <a:pt x="438" y="803"/>
                  </a:lnTo>
                  <a:lnTo>
                    <a:pt x="404" y="807"/>
                  </a:lnTo>
                  <a:lnTo>
                    <a:pt x="368" y="809"/>
                  </a:lnTo>
                  <a:lnTo>
                    <a:pt x="329" y="809"/>
                  </a:lnTo>
                  <a:lnTo>
                    <a:pt x="88" y="809"/>
                  </a:lnTo>
                  <a:lnTo>
                    <a:pt x="88" y="130"/>
                  </a:lnTo>
                  <a:lnTo>
                    <a:pt x="335" y="130"/>
                  </a:lnTo>
                  <a:lnTo>
                    <a:pt x="376" y="131"/>
                  </a:lnTo>
                  <a:lnTo>
                    <a:pt x="412" y="134"/>
                  </a:lnTo>
                  <a:lnTo>
                    <a:pt x="447" y="138"/>
                  </a:lnTo>
                  <a:lnTo>
                    <a:pt x="478" y="144"/>
                  </a:lnTo>
                  <a:lnTo>
                    <a:pt x="508" y="152"/>
                  </a:lnTo>
                  <a:lnTo>
                    <a:pt x="534" y="161"/>
                  </a:lnTo>
                  <a:lnTo>
                    <a:pt x="559" y="171"/>
                  </a:lnTo>
                  <a:lnTo>
                    <a:pt x="580" y="183"/>
                  </a:lnTo>
                  <a:lnTo>
                    <a:pt x="598" y="195"/>
                  </a:lnTo>
                  <a:lnTo>
                    <a:pt x="614" y="207"/>
                  </a:lnTo>
                  <a:lnTo>
                    <a:pt x="629" y="220"/>
                  </a:lnTo>
                  <a:lnTo>
                    <a:pt x="644" y="234"/>
                  </a:lnTo>
                  <a:lnTo>
                    <a:pt x="657" y="249"/>
                  </a:lnTo>
                  <a:lnTo>
                    <a:pt x="670" y="265"/>
                  </a:lnTo>
                  <a:lnTo>
                    <a:pt x="681" y="282"/>
                  </a:lnTo>
                  <a:lnTo>
                    <a:pt x="692" y="299"/>
                  </a:lnTo>
                  <a:lnTo>
                    <a:pt x="701" y="318"/>
                  </a:lnTo>
                  <a:lnTo>
                    <a:pt x="709" y="338"/>
                  </a:lnTo>
                  <a:lnTo>
                    <a:pt x="716" y="357"/>
                  </a:lnTo>
                  <a:lnTo>
                    <a:pt x="722" y="378"/>
                  </a:lnTo>
                  <a:lnTo>
                    <a:pt x="725" y="400"/>
                  </a:lnTo>
                  <a:lnTo>
                    <a:pt x="729" y="423"/>
                  </a:lnTo>
                  <a:lnTo>
                    <a:pt x="731" y="447"/>
                  </a:lnTo>
                  <a:lnTo>
                    <a:pt x="732" y="470"/>
                  </a:lnTo>
                  <a:lnTo>
                    <a:pt x="731" y="494"/>
                  </a:lnTo>
                  <a:lnTo>
                    <a:pt x="729" y="517"/>
                  </a:lnTo>
                  <a:lnTo>
                    <a:pt x="725" y="539"/>
                  </a:lnTo>
                  <a:lnTo>
                    <a:pt x="722" y="561"/>
                  </a:lnTo>
                  <a:lnTo>
                    <a:pt x="715" y="582"/>
                  </a:lnTo>
                  <a:lnTo>
                    <a:pt x="707" y="601"/>
                  </a:lnTo>
                  <a:lnTo>
                    <a:pt x="698" y="621"/>
                  </a:lnTo>
                  <a:lnTo>
                    <a:pt x="688" y="64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2" name="Freeform 7"/>
            <p:cNvSpPr>
              <a:spLocks noEditPoints="1"/>
            </p:cNvSpPr>
            <p:nvPr/>
          </p:nvSpPr>
          <p:spPr bwMode="auto">
            <a:xfrm>
              <a:off x="1176" y="1502"/>
              <a:ext cx="680" cy="1075"/>
            </a:xfrm>
            <a:custGeom>
              <a:avLst/>
              <a:gdLst>
                <a:gd name="T0" fmla="*/ 0 w 638"/>
                <a:gd name="T1" fmla="*/ 0 h 1009"/>
                <a:gd name="T2" fmla="*/ 0 w 638"/>
                <a:gd name="T3" fmla="*/ 1145 h 1009"/>
                <a:gd name="T4" fmla="*/ 725 w 638"/>
                <a:gd name="T5" fmla="*/ 1145 h 1009"/>
                <a:gd name="T6" fmla="*/ 725 w 638"/>
                <a:gd name="T7" fmla="*/ 0 h 1009"/>
                <a:gd name="T8" fmla="*/ 0 w 638"/>
                <a:gd name="T9" fmla="*/ 0 h 1009"/>
                <a:gd name="T10" fmla="*/ 660 w 638"/>
                <a:gd name="T11" fmla="*/ 296 h 1009"/>
                <a:gd name="T12" fmla="*/ 299 w 638"/>
                <a:gd name="T13" fmla="*/ 296 h 1009"/>
                <a:gd name="T14" fmla="*/ 299 w 638"/>
                <a:gd name="T15" fmla="*/ 429 h 1009"/>
                <a:gd name="T16" fmla="*/ 633 w 638"/>
                <a:gd name="T17" fmla="*/ 429 h 1009"/>
                <a:gd name="T18" fmla="*/ 633 w 638"/>
                <a:gd name="T19" fmla="*/ 579 h 1009"/>
                <a:gd name="T20" fmla="*/ 299 w 638"/>
                <a:gd name="T21" fmla="*/ 579 h 1009"/>
                <a:gd name="T22" fmla="*/ 299 w 638"/>
                <a:gd name="T23" fmla="*/ 770 h 1009"/>
                <a:gd name="T24" fmla="*/ 660 w 638"/>
                <a:gd name="T25" fmla="*/ 770 h 1009"/>
                <a:gd name="T26" fmla="*/ 660 w 638"/>
                <a:gd name="T27" fmla="*/ 919 h 1009"/>
                <a:gd name="T28" fmla="*/ 100 w 638"/>
                <a:gd name="T29" fmla="*/ 919 h 1009"/>
                <a:gd name="T30" fmla="*/ 100 w 638"/>
                <a:gd name="T31" fmla="*/ 148 h 1009"/>
                <a:gd name="T32" fmla="*/ 660 w 638"/>
                <a:gd name="T33" fmla="*/ 148 h 1009"/>
                <a:gd name="T34" fmla="*/ 660 w 638"/>
                <a:gd name="T35" fmla="*/ 296 h 100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638" h="1009">
                  <a:moveTo>
                    <a:pt x="0" y="0"/>
                  </a:moveTo>
                  <a:lnTo>
                    <a:pt x="0" y="1009"/>
                  </a:lnTo>
                  <a:lnTo>
                    <a:pt x="638" y="1009"/>
                  </a:lnTo>
                  <a:lnTo>
                    <a:pt x="638" y="0"/>
                  </a:lnTo>
                  <a:lnTo>
                    <a:pt x="0" y="0"/>
                  </a:lnTo>
                  <a:close/>
                  <a:moveTo>
                    <a:pt x="581" y="261"/>
                  </a:moveTo>
                  <a:lnTo>
                    <a:pt x="264" y="261"/>
                  </a:lnTo>
                  <a:lnTo>
                    <a:pt x="264" y="378"/>
                  </a:lnTo>
                  <a:lnTo>
                    <a:pt x="557" y="378"/>
                  </a:lnTo>
                  <a:lnTo>
                    <a:pt x="557" y="510"/>
                  </a:lnTo>
                  <a:lnTo>
                    <a:pt x="264" y="510"/>
                  </a:lnTo>
                  <a:lnTo>
                    <a:pt x="264" y="679"/>
                  </a:lnTo>
                  <a:lnTo>
                    <a:pt x="581" y="679"/>
                  </a:lnTo>
                  <a:lnTo>
                    <a:pt x="581" y="810"/>
                  </a:lnTo>
                  <a:lnTo>
                    <a:pt x="88" y="810"/>
                  </a:lnTo>
                  <a:lnTo>
                    <a:pt x="88" y="130"/>
                  </a:lnTo>
                  <a:lnTo>
                    <a:pt x="581" y="130"/>
                  </a:lnTo>
                  <a:lnTo>
                    <a:pt x="581" y="261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3" name="Freeform 8"/>
            <p:cNvSpPr>
              <a:spLocks noEditPoints="1"/>
            </p:cNvSpPr>
            <p:nvPr/>
          </p:nvSpPr>
          <p:spPr bwMode="auto">
            <a:xfrm>
              <a:off x="4882" y="1504"/>
              <a:ext cx="813" cy="1074"/>
            </a:xfrm>
            <a:custGeom>
              <a:avLst/>
              <a:gdLst>
                <a:gd name="T0" fmla="*/ 866 w 763"/>
                <a:gd name="T1" fmla="*/ 1144 h 1008"/>
                <a:gd name="T2" fmla="*/ 783 w 763"/>
                <a:gd name="T3" fmla="*/ 877 h 1008"/>
                <a:gd name="T4" fmla="*/ 723 w 763"/>
                <a:gd name="T5" fmla="*/ 895 h 1008"/>
                <a:gd name="T6" fmla="*/ 646 w 763"/>
                <a:gd name="T7" fmla="*/ 916 h 1008"/>
                <a:gd name="T8" fmla="*/ 518 w 763"/>
                <a:gd name="T9" fmla="*/ 933 h 1008"/>
                <a:gd name="T10" fmla="*/ 427 w 763"/>
                <a:gd name="T11" fmla="*/ 933 h 1008"/>
                <a:gd name="T12" fmla="*/ 360 w 763"/>
                <a:gd name="T13" fmla="*/ 924 h 1008"/>
                <a:gd name="T14" fmla="*/ 299 w 763"/>
                <a:gd name="T15" fmla="*/ 908 h 1008"/>
                <a:gd name="T16" fmla="*/ 243 w 763"/>
                <a:gd name="T17" fmla="*/ 884 h 1008"/>
                <a:gd name="T18" fmla="*/ 195 w 763"/>
                <a:gd name="T19" fmla="*/ 853 h 1008"/>
                <a:gd name="T20" fmla="*/ 166 w 763"/>
                <a:gd name="T21" fmla="*/ 829 h 1008"/>
                <a:gd name="T22" fmla="*/ 128 w 763"/>
                <a:gd name="T23" fmla="*/ 784 h 1008"/>
                <a:gd name="T24" fmla="*/ 98 w 763"/>
                <a:gd name="T25" fmla="*/ 735 h 1008"/>
                <a:gd name="T26" fmla="*/ 75 w 763"/>
                <a:gd name="T27" fmla="*/ 681 h 1008"/>
                <a:gd name="T28" fmla="*/ 63 w 763"/>
                <a:gd name="T29" fmla="*/ 622 h 1008"/>
                <a:gd name="T30" fmla="*/ 54 w 763"/>
                <a:gd name="T31" fmla="*/ 556 h 1008"/>
                <a:gd name="T32" fmla="*/ 54 w 763"/>
                <a:gd name="T33" fmla="*/ 509 h 1008"/>
                <a:gd name="T34" fmla="*/ 63 w 763"/>
                <a:gd name="T35" fmla="*/ 448 h 1008"/>
                <a:gd name="T36" fmla="*/ 75 w 763"/>
                <a:gd name="T37" fmla="*/ 388 h 1008"/>
                <a:gd name="T38" fmla="*/ 99 w 763"/>
                <a:gd name="T39" fmla="*/ 335 h 1008"/>
                <a:gd name="T40" fmla="*/ 128 w 763"/>
                <a:gd name="T41" fmla="*/ 287 h 1008"/>
                <a:gd name="T42" fmla="*/ 167 w 763"/>
                <a:gd name="T43" fmla="*/ 242 h 1008"/>
                <a:gd name="T44" fmla="*/ 196 w 763"/>
                <a:gd name="T45" fmla="*/ 217 h 1008"/>
                <a:gd name="T46" fmla="*/ 246 w 763"/>
                <a:gd name="T47" fmla="*/ 184 h 1008"/>
                <a:gd name="T48" fmla="*/ 302 w 763"/>
                <a:gd name="T49" fmla="*/ 159 h 1008"/>
                <a:gd name="T50" fmla="*/ 364 w 763"/>
                <a:gd name="T51" fmla="*/ 143 h 1008"/>
                <a:gd name="T52" fmla="*/ 433 w 763"/>
                <a:gd name="T53" fmla="*/ 133 h 1008"/>
                <a:gd name="T54" fmla="*/ 482 w 763"/>
                <a:gd name="T55" fmla="*/ 132 h 1008"/>
                <a:gd name="T56" fmla="*/ 591 w 763"/>
                <a:gd name="T57" fmla="*/ 140 h 1008"/>
                <a:gd name="T58" fmla="*/ 663 w 763"/>
                <a:gd name="T59" fmla="*/ 153 h 1008"/>
                <a:gd name="T60" fmla="*/ 781 w 763"/>
                <a:gd name="T61" fmla="*/ 201 h 1008"/>
                <a:gd name="T62" fmla="*/ 759 w 763"/>
                <a:gd name="T63" fmla="*/ 380 h 1008"/>
                <a:gd name="T64" fmla="*/ 688 w 763"/>
                <a:gd name="T65" fmla="*/ 333 h 1008"/>
                <a:gd name="T66" fmla="*/ 646 w 763"/>
                <a:gd name="T67" fmla="*/ 310 h 1008"/>
                <a:gd name="T68" fmla="*/ 590 w 763"/>
                <a:gd name="T69" fmla="*/ 290 h 1008"/>
                <a:gd name="T70" fmla="*/ 550 w 763"/>
                <a:gd name="T71" fmla="*/ 280 h 1008"/>
                <a:gd name="T72" fmla="*/ 505 w 763"/>
                <a:gd name="T73" fmla="*/ 277 h 1008"/>
                <a:gd name="T74" fmla="*/ 432 w 763"/>
                <a:gd name="T75" fmla="*/ 287 h 1008"/>
                <a:gd name="T76" fmla="*/ 388 w 763"/>
                <a:gd name="T77" fmla="*/ 302 h 1008"/>
                <a:gd name="T78" fmla="*/ 331 w 763"/>
                <a:gd name="T79" fmla="*/ 341 h 1008"/>
                <a:gd name="T80" fmla="*/ 302 w 763"/>
                <a:gd name="T81" fmla="*/ 376 h 1008"/>
                <a:gd name="T82" fmla="*/ 280 w 763"/>
                <a:gd name="T83" fmla="*/ 420 h 1008"/>
                <a:gd name="T84" fmla="*/ 262 w 763"/>
                <a:gd name="T85" fmla="*/ 500 h 1008"/>
                <a:gd name="T86" fmla="*/ 262 w 763"/>
                <a:gd name="T87" fmla="*/ 562 h 1008"/>
                <a:gd name="T88" fmla="*/ 277 w 763"/>
                <a:gd name="T89" fmla="*/ 642 h 1008"/>
                <a:gd name="T90" fmla="*/ 313 w 763"/>
                <a:gd name="T91" fmla="*/ 709 h 1008"/>
                <a:gd name="T92" fmla="*/ 346 w 763"/>
                <a:gd name="T93" fmla="*/ 742 h 1008"/>
                <a:gd name="T94" fmla="*/ 413 w 763"/>
                <a:gd name="T95" fmla="*/ 778 h 1008"/>
                <a:gd name="T96" fmla="*/ 499 w 763"/>
                <a:gd name="T97" fmla="*/ 794 h 1008"/>
                <a:gd name="T98" fmla="*/ 556 w 763"/>
                <a:gd name="T99" fmla="*/ 794 h 1008"/>
                <a:gd name="T100" fmla="*/ 582 w 763"/>
                <a:gd name="T101" fmla="*/ 640 h 1008"/>
                <a:gd name="T102" fmla="*/ 783 w 763"/>
                <a:gd name="T103" fmla="*/ 493 h 100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763" h="1008">
                  <a:moveTo>
                    <a:pt x="0" y="0"/>
                  </a:moveTo>
                  <a:lnTo>
                    <a:pt x="0" y="1008"/>
                  </a:lnTo>
                  <a:lnTo>
                    <a:pt x="763" y="1008"/>
                  </a:lnTo>
                  <a:lnTo>
                    <a:pt x="763" y="0"/>
                  </a:lnTo>
                  <a:lnTo>
                    <a:pt x="0" y="0"/>
                  </a:lnTo>
                  <a:close/>
                  <a:moveTo>
                    <a:pt x="690" y="772"/>
                  </a:moveTo>
                  <a:lnTo>
                    <a:pt x="690" y="772"/>
                  </a:lnTo>
                  <a:lnTo>
                    <a:pt x="666" y="779"/>
                  </a:lnTo>
                  <a:lnTo>
                    <a:pt x="637" y="788"/>
                  </a:lnTo>
                  <a:lnTo>
                    <a:pt x="604" y="798"/>
                  </a:lnTo>
                  <a:lnTo>
                    <a:pt x="569" y="807"/>
                  </a:lnTo>
                  <a:lnTo>
                    <a:pt x="532" y="814"/>
                  </a:lnTo>
                  <a:lnTo>
                    <a:pt x="494" y="820"/>
                  </a:lnTo>
                  <a:lnTo>
                    <a:pt x="456" y="822"/>
                  </a:lnTo>
                  <a:lnTo>
                    <a:pt x="419" y="824"/>
                  </a:lnTo>
                  <a:lnTo>
                    <a:pt x="376" y="822"/>
                  </a:lnTo>
                  <a:lnTo>
                    <a:pt x="356" y="821"/>
                  </a:lnTo>
                  <a:lnTo>
                    <a:pt x="337" y="818"/>
                  </a:lnTo>
                  <a:lnTo>
                    <a:pt x="317" y="814"/>
                  </a:lnTo>
                  <a:lnTo>
                    <a:pt x="299" y="811"/>
                  </a:lnTo>
                  <a:lnTo>
                    <a:pt x="281" y="805"/>
                  </a:lnTo>
                  <a:lnTo>
                    <a:pt x="264" y="800"/>
                  </a:lnTo>
                  <a:lnTo>
                    <a:pt x="247" y="794"/>
                  </a:lnTo>
                  <a:lnTo>
                    <a:pt x="230" y="787"/>
                  </a:lnTo>
                  <a:lnTo>
                    <a:pt x="214" y="779"/>
                  </a:lnTo>
                  <a:lnTo>
                    <a:pt x="200" y="770"/>
                  </a:lnTo>
                  <a:lnTo>
                    <a:pt x="186" y="761"/>
                  </a:lnTo>
                  <a:lnTo>
                    <a:pt x="172" y="752"/>
                  </a:lnTo>
                  <a:lnTo>
                    <a:pt x="159" y="740"/>
                  </a:lnTo>
                  <a:lnTo>
                    <a:pt x="146" y="730"/>
                  </a:lnTo>
                  <a:lnTo>
                    <a:pt x="134" y="717"/>
                  </a:lnTo>
                  <a:lnTo>
                    <a:pt x="123" y="705"/>
                  </a:lnTo>
                  <a:lnTo>
                    <a:pt x="113" y="691"/>
                  </a:lnTo>
                  <a:lnTo>
                    <a:pt x="103" y="678"/>
                  </a:lnTo>
                  <a:lnTo>
                    <a:pt x="95" y="664"/>
                  </a:lnTo>
                  <a:lnTo>
                    <a:pt x="86" y="648"/>
                  </a:lnTo>
                  <a:lnTo>
                    <a:pt x="79" y="633"/>
                  </a:lnTo>
                  <a:lnTo>
                    <a:pt x="73" y="617"/>
                  </a:lnTo>
                  <a:lnTo>
                    <a:pt x="66" y="600"/>
                  </a:lnTo>
                  <a:lnTo>
                    <a:pt x="61" y="583"/>
                  </a:lnTo>
                  <a:lnTo>
                    <a:pt x="57" y="566"/>
                  </a:lnTo>
                  <a:lnTo>
                    <a:pt x="55" y="548"/>
                  </a:lnTo>
                  <a:lnTo>
                    <a:pt x="52" y="529"/>
                  </a:lnTo>
                  <a:lnTo>
                    <a:pt x="49" y="509"/>
                  </a:lnTo>
                  <a:lnTo>
                    <a:pt x="48" y="490"/>
                  </a:lnTo>
                  <a:lnTo>
                    <a:pt x="48" y="469"/>
                  </a:lnTo>
                  <a:lnTo>
                    <a:pt x="48" y="449"/>
                  </a:lnTo>
                  <a:lnTo>
                    <a:pt x="49" y="430"/>
                  </a:lnTo>
                  <a:lnTo>
                    <a:pt x="52" y="412"/>
                  </a:lnTo>
                  <a:lnTo>
                    <a:pt x="55" y="394"/>
                  </a:lnTo>
                  <a:lnTo>
                    <a:pt x="57" y="375"/>
                  </a:lnTo>
                  <a:lnTo>
                    <a:pt x="62" y="359"/>
                  </a:lnTo>
                  <a:lnTo>
                    <a:pt x="66" y="342"/>
                  </a:lnTo>
                  <a:lnTo>
                    <a:pt x="73" y="326"/>
                  </a:lnTo>
                  <a:lnTo>
                    <a:pt x="79" y="310"/>
                  </a:lnTo>
                  <a:lnTo>
                    <a:pt x="87" y="295"/>
                  </a:lnTo>
                  <a:lnTo>
                    <a:pt x="95" y="279"/>
                  </a:lnTo>
                  <a:lnTo>
                    <a:pt x="104" y="265"/>
                  </a:lnTo>
                  <a:lnTo>
                    <a:pt x="113" y="252"/>
                  </a:lnTo>
                  <a:lnTo>
                    <a:pt x="123" y="239"/>
                  </a:lnTo>
                  <a:lnTo>
                    <a:pt x="135" y="226"/>
                  </a:lnTo>
                  <a:lnTo>
                    <a:pt x="147" y="213"/>
                  </a:lnTo>
                  <a:lnTo>
                    <a:pt x="160" y="201"/>
                  </a:lnTo>
                  <a:lnTo>
                    <a:pt x="173" y="191"/>
                  </a:lnTo>
                  <a:lnTo>
                    <a:pt x="187" y="181"/>
                  </a:lnTo>
                  <a:lnTo>
                    <a:pt x="201" y="170"/>
                  </a:lnTo>
                  <a:lnTo>
                    <a:pt x="217" y="162"/>
                  </a:lnTo>
                  <a:lnTo>
                    <a:pt x="233" y="155"/>
                  </a:lnTo>
                  <a:lnTo>
                    <a:pt x="250" y="147"/>
                  </a:lnTo>
                  <a:lnTo>
                    <a:pt x="266" y="140"/>
                  </a:lnTo>
                  <a:lnTo>
                    <a:pt x="283" y="135"/>
                  </a:lnTo>
                  <a:lnTo>
                    <a:pt x="302" y="130"/>
                  </a:lnTo>
                  <a:lnTo>
                    <a:pt x="321" y="126"/>
                  </a:lnTo>
                  <a:lnTo>
                    <a:pt x="341" y="122"/>
                  </a:lnTo>
                  <a:lnTo>
                    <a:pt x="360" y="120"/>
                  </a:lnTo>
                  <a:lnTo>
                    <a:pt x="381" y="117"/>
                  </a:lnTo>
                  <a:lnTo>
                    <a:pt x="402" y="117"/>
                  </a:lnTo>
                  <a:lnTo>
                    <a:pt x="424" y="116"/>
                  </a:lnTo>
                  <a:lnTo>
                    <a:pt x="458" y="117"/>
                  </a:lnTo>
                  <a:lnTo>
                    <a:pt x="490" y="120"/>
                  </a:lnTo>
                  <a:lnTo>
                    <a:pt x="521" y="123"/>
                  </a:lnTo>
                  <a:lnTo>
                    <a:pt x="552" y="129"/>
                  </a:lnTo>
                  <a:lnTo>
                    <a:pt x="584" y="135"/>
                  </a:lnTo>
                  <a:lnTo>
                    <a:pt x="616" y="147"/>
                  </a:lnTo>
                  <a:lnTo>
                    <a:pt x="651" y="160"/>
                  </a:lnTo>
                  <a:lnTo>
                    <a:pt x="688" y="177"/>
                  </a:lnTo>
                  <a:lnTo>
                    <a:pt x="688" y="335"/>
                  </a:lnTo>
                  <a:lnTo>
                    <a:pt x="668" y="335"/>
                  </a:lnTo>
                  <a:lnTo>
                    <a:pt x="630" y="309"/>
                  </a:lnTo>
                  <a:lnTo>
                    <a:pt x="606" y="294"/>
                  </a:lnTo>
                  <a:lnTo>
                    <a:pt x="582" y="279"/>
                  </a:lnTo>
                  <a:lnTo>
                    <a:pt x="569" y="273"/>
                  </a:lnTo>
                  <a:lnTo>
                    <a:pt x="554" y="266"/>
                  </a:lnTo>
                  <a:lnTo>
                    <a:pt x="538" y="260"/>
                  </a:lnTo>
                  <a:lnTo>
                    <a:pt x="520" y="255"/>
                  </a:lnTo>
                  <a:lnTo>
                    <a:pt x="503" y="251"/>
                  </a:lnTo>
                  <a:lnTo>
                    <a:pt x="484" y="247"/>
                  </a:lnTo>
                  <a:lnTo>
                    <a:pt x="465" y="246"/>
                  </a:lnTo>
                  <a:lnTo>
                    <a:pt x="445" y="244"/>
                  </a:lnTo>
                  <a:lnTo>
                    <a:pt x="422" y="246"/>
                  </a:lnTo>
                  <a:lnTo>
                    <a:pt x="400" y="248"/>
                  </a:lnTo>
                  <a:lnTo>
                    <a:pt x="380" y="252"/>
                  </a:lnTo>
                  <a:lnTo>
                    <a:pt x="360" y="258"/>
                  </a:lnTo>
                  <a:lnTo>
                    <a:pt x="342" y="266"/>
                  </a:lnTo>
                  <a:lnTo>
                    <a:pt x="325" y="275"/>
                  </a:lnTo>
                  <a:lnTo>
                    <a:pt x="308" y="287"/>
                  </a:lnTo>
                  <a:lnTo>
                    <a:pt x="292" y="300"/>
                  </a:lnTo>
                  <a:lnTo>
                    <a:pt x="278" y="314"/>
                  </a:lnTo>
                  <a:lnTo>
                    <a:pt x="266" y="331"/>
                  </a:lnTo>
                  <a:lnTo>
                    <a:pt x="256" y="349"/>
                  </a:lnTo>
                  <a:lnTo>
                    <a:pt x="247" y="370"/>
                  </a:lnTo>
                  <a:lnTo>
                    <a:pt x="239" y="392"/>
                  </a:lnTo>
                  <a:lnTo>
                    <a:pt x="234" y="416"/>
                  </a:lnTo>
                  <a:lnTo>
                    <a:pt x="231" y="440"/>
                  </a:lnTo>
                  <a:lnTo>
                    <a:pt x="230" y="468"/>
                  </a:lnTo>
                  <a:lnTo>
                    <a:pt x="231" y="495"/>
                  </a:lnTo>
                  <a:lnTo>
                    <a:pt x="234" y="520"/>
                  </a:lnTo>
                  <a:lnTo>
                    <a:pt x="238" y="544"/>
                  </a:lnTo>
                  <a:lnTo>
                    <a:pt x="244" y="566"/>
                  </a:lnTo>
                  <a:lnTo>
                    <a:pt x="253" y="587"/>
                  </a:lnTo>
                  <a:lnTo>
                    <a:pt x="264" y="607"/>
                  </a:lnTo>
                  <a:lnTo>
                    <a:pt x="276" y="624"/>
                  </a:lnTo>
                  <a:lnTo>
                    <a:pt x="290" y="639"/>
                  </a:lnTo>
                  <a:lnTo>
                    <a:pt x="305" y="653"/>
                  </a:lnTo>
                  <a:lnTo>
                    <a:pt x="324" y="665"/>
                  </a:lnTo>
                  <a:lnTo>
                    <a:pt x="343" y="675"/>
                  </a:lnTo>
                  <a:lnTo>
                    <a:pt x="364" y="685"/>
                  </a:lnTo>
                  <a:lnTo>
                    <a:pt x="387" y="691"/>
                  </a:lnTo>
                  <a:lnTo>
                    <a:pt x="412" y="695"/>
                  </a:lnTo>
                  <a:lnTo>
                    <a:pt x="439" y="699"/>
                  </a:lnTo>
                  <a:lnTo>
                    <a:pt x="468" y="699"/>
                  </a:lnTo>
                  <a:lnTo>
                    <a:pt x="490" y="699"/>
                  </a:lnTo>
                  <a:lnTo>
                    <a:pt x="512" y="698"/>
                  </a:lnTo>
                  <a:lnTo>
                    <a:pt x="512" y="564"/>
                  </a:lnTo>
                  <a:lnTo>
                    <a:pt x="376" y="564"/>
                  </a:lnTo>
                  <a:lnTo>
                    <a:pt x="376" y="435"/>
                  </a:lnTo>
                  <a:lnTo>
                    <a:pt x="690" y="435"/>
                  </a:lnTo>
                  <a:lnTo>
                    <a:pt x="690" y="772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4" name="Freeform 9"/>
            <p:cNvSpPr>
              <a:spLocks noEditPoints="1"/>
            </p:cNvSpPr>
            <p:nvPr/>
          </p:nvSpPr>
          <p:spPr bwMode="auto">
            <a:xfrm>
              <a:off x="3506" y="1503"/>
              <a:ext cx="548" cy="1075"/>
            </a:xfrm>
            <a:custGeom>
              <a:avLst/>
              <a:gdLst>
                <a:gd name="T0" fmla="*/ 0 w 514"/>
                <a:gd name="T1" fmla="*/ 0 h 1009"/>
                <a:gd name="T2" fmla="*/ 0 w 514"/>
                <a:gd name="T3" fmla="*/ 1145 h 1009"/>
                <a:gd name="T4" fmla="*/ 584 w 514"/>
                <a:gd name="T5" fmla="*/ 1145 h 1009"/>
                <a:gd name="T6" fmla="*/ 584 w 514"/>
                <a:gd name="T7" fmla="*/ 0 h 1009"/>
                <a:gd name="T8" fmla="*/ 0 w 514"/>
                <a:gd name="T9" fmla="*/ 0 h 1009"/>
                <a:gd name="T10" fmla="*/ 519 w 514"/>
                <a:gd name="T11" fmla="*/ 284 h 1009"/>
                <a:gd name="T12" fmla="*/ 392 w 514"/>
                <a:gd name="T13" fmla="*/ 284 h 1009"/>
                <a:gd name="T14" fmla="*/ 392 w 514"/>
                <a:gd name="T15" fmla="*/ 782 h 1009"/>
                <a:gd name="T16" fmla="*/ 519 w 514"/>
                <a:gd name="T17" fmla="*/ 782 h 1009"/>
                <a:gd name="T18" fmla="*/ 519 w 514"/>
                <a:gd name="T19" fmla="*/ 919 h 1009"/>
                <a:gd name="T20" fmla="*/ 65 w 514"/>
                <a:gd name="T21" fmla="*/ 919 h 1009"/>
                <a:gd name="T22" fmla="*/ 65 w 514"/>
                <a:gd name="T23" fmla="*/ 782 h 1009"/>
                <a:gd name="T24" fmla="*/ 192 w 514"/>
                <a:gd name="T25" fmla="*/ 782 h 1009"/>
                <a:gd name="T26" fmla="*/ 192 w 514"/>
                <a:gd name="T27" fmla="*/ 284 h 1009"/>
                <a:gd name="T28" fmla="*/ 65 w 514"/>
                <a:gd name="T29" fmla="*/ 284 h 1009"/>
                <a:gd name="T30" fmla="*/ 65 w 514"/>
                <a:gd name="T31" fmla="*/ 148 h 1009"/>
                <a:gd name="T32" fmla="*/ 519 w 514"/>
                <a:gd name="T33" fmla="*/ 148 h 1009"/>
                <a:gd name="T34" fmla="*/ 519 w 514"/>
                <a:gd name="T35" fmla="*/ 284 h 100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14" h="1009">
                  <a:moveTo>
                    <a:pt x="0" y="0"/>
                  </a:moveTo>
                  <a:lnTo>
                    <a:pt x="0" y="1009"/>
                  </a:lnTo>
                  <a:lnTo>
                    <a:pt x="514" y="1009"/>
                  </a:lnTo>
                  <a:lnTo>
                    <a:pt x="514" y="0"/>
                  </a:lnTo>
                  <a:lnTo>
                    <a:pt x="0" y="0"/>
                  </a:lnTo>
                  <a:close/>
                  <a:moveTo>
                    <a:pt x="457" y="251"/>
                  </a:moveTo>
                  <a:lnTo>
                    <a:pt x="345" y="251"/>
                  </a:lnTo>
                  <a:lnTo>
                    <a:pt x="345" y="689"/>
                  </a:lnTo>
                  <a:lnTo>
                    <a:pt x="457" y="689"/>
                  </a:lnTo>
                  <a:lnTo>
                    <a:pt x="457" y="810"/>
                  </a:lnTo>
                  <a:lnTo>
                    <a:pt x="57" y="810"/>
                  </a:lnTo>
                  <a:lnTo>
                    <a:pt x="57" y="689"/>
                  </a:lnTo>
                  <a:lnTo>
                    <a:pt x="169" y="689"/>
                  </a:lnTo>
                  <a:lnTo>
                    <a:pt x="169" y="251"/>
                  </a:lnTo>
                  <a:lnTo>
                    <a:pt x="57" y="251"/>
                  </a:lnTo>
                  <a:lnTo>
                    <a:pt x="57" y="130"/>
                  </a:lnTo>
                  <a:lnTo>
                    <a:pt x="457" y="130"/>
                  </a:lnTo>
                  <a:lnTo>
                    <a:pt x="457" y="251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5" name="Freeform 12"/>
            <p:cNvSpPr>
              <a:spLocks noEditPoints="1"/>
            </p:cNvSpPr>
            <p:nvPr/>
          </p:nvSpPr>
          <p:spPr bwMode="auto">
            <a:xfrm>
              <a:off x="4047" y="1503"/>
              <a:ext cx="842" cy="1076"/>
            </a:xfrm>
            <a:custGeom>
              <a:avLst/>
              <a:gdLst>
                <a:gd name="T0" fmla="*/ 0 w 790"/>
                <a:gd name="T1" fmla="*/ 0 h 1009"/>
                <a:gd name="T2" fmla="*/ 0 w 790"/>
                <a:gd name="T3" fmla="*/ 1147 h 1009"/>
                <a:gd name="T4" fmla="*/ 897 w 790"/>
                <a:gd name="T5" fmla="*/ 1147 h 1009"/>
                <a:gd name="T6" fmla="*/ 897 w 790"/>
                <a:gd name="T7" fmla="*/ 0 h 1009"/>
                <a:gd name="T8" fmla="*/ 0 w 790"/>
                <a:gd name="T9" fmla="*/ 0 h 1009"/>
                <a:gd name="T10" fmla="*/ 804 w 790"/>
                <a:gd name="T11" fmla="*/ 921 h 1009"/>
                <a:gd name="T12" fmla="*/ 611 w 790"/>
                <a:gd name="T13" fmla="*/ 921 h 1009"/>
                <a:gd name="T14" fmla="*/ 282 w 790"/>
                <a:gd name="T15" fmla="*/ 390 h 1009"/>
                <a:gd name="T16" fmla="*/ 282 w 790"/>
                <a:gd name="T17" fmla="*/ 921 h 1009"/>
                <a:gd name="T18" fmla="*/ 100 w 790"/>
                <a:gd name="T19" fmla="*/ 921 h 1009"/>
                <a:gd name="T20" fmla="*/ 100 w 790"/>
                <a:gd name="T21" fmla="*/ 148 h 1009"/>
                <a:gd name="T22" fmla="*/ 339 w 790"/>
                <a:gd name="T23" fmla="*/ 148 h 1009"/>
                <a:gd name="T24" fmla="*/ 620 w 790"/>
                <a:gd name="T25" fmla="*/ 592 h 1009"/>
                <a:gd name="T26" fmla="*/ 620 w 790"/>
                <a:gd name="T27" fmla="*/ 148 h 1009"/>
                <a:gd name="T28" fmla="*/ 804 w 790"/>
                <a:gd name="T29" fmla="*/ 148 h 1009"/>
                <a:gd name="T30" fmla="*/ 804 w 790"/>
                <a:gd name="T31" fmla="*/ 921 h 100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790" h="1009">
                  <a:moveTo>
                    <a:pt x="0" y="0"/>
                  </a:moveTo>
                  <a:lnTo>
                    <a:pt x="0" y="1009"/>
                  </a:lnTo>
                  <a:lnTo>
                    <a:pt x="790" y="1009"/>
                  </a:lnTo>
                  <a:lnTo>
                    <a:pt x="790" y="0"/>
                  </a:lnTo>
                  <a:lnTo>
                    <a:pt x="0" y="0"/>
                  </a:lnTo>
                  <a:close/>
                  <a:moveTo>
                    <a:pt x="707" y="810"/>
                  </a:moveTo>
                  <a:lnTo>
                    <a:pt x="538" y="810"/>
                  </a:lnTo>
                  <a:lnTo>
                    <a:pt x="249" y="343"/>
                  </a:lnTo>
                  <a:lnTo>
                    <a:pt x="249" y="810"/>
                  </a:lnTo>
                  <a:lnTo>
                    <a:pt x="88" y="810"/>
                  </a:lnTo>
                  <a:lnTo>
                    <a:pt x="88" y="130"/>
                  </a:lnTo>
                  <a:lnTo>
                    <a:pt x="298" y="130"/>
                  </a:lnTo>
                  <a:lnTo>
                    <a:pt x="546" y="520"/>
                  </a:lnTo>
                  <a:lnTo>
                    <a:pt x="546" y="130"/>
                  </a:lnTo>
                  <a:lnTo>
                    <a:pt x="707" y="130"/>
                  </a:lnTo>
                  <a:lnTo>
                    <a:pt x="707" y="81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6" name="Freeform 14"/>
            <p:cNvSpPr>
              <a:spLocks noEditPoints="1"/>
            </p:cNvSpPr>
            <p:nvPr/>
          </p:nvSpPr>
          <p:spPr bwMode="auto">
            <a:xfrm>
              <a:off x="48" y="1501"/>
              <a:ext cx="1134" cy="1076"/>
            </a:xfrm>
            <a:custGeom>
              <a:avLst/>
              <a:gdLst>
                <a:gd name="T0" fmla="*/ 0 w 1064"/>
                <a:gd name="T1" fmla="*/ 0 h 1009"/>
                <a:gd name="T2" fmla="*/ 0 w 1064"/>
                <a:gd name="T3" fmla="*/ 1147 h 1009"/>
                <a:gd name="T4" fmla="*/ 1209 w 1064"/>
                <a:gd name="T5" fmla="*/ 1147 h 1009"/>
                <a:gd name="T6" fmla="*/ 1209 w 1064"/>
                <a:gd name="T7" fmla="*/ 0 h 1009"/>
                <a:gd name="T8" fmla="*/ 0 w 1064"/>
                <a:gd name="T9" fmla="*/ 0 h 1009"/>
                <a:gd name="T10" fmla="*/ 957 w 1064"/>
                <a:gd name="T11" fmla="*/ 921 h 1009"/>
                <a:gd name="T12" fmla="*/ 739 w 1064"/>
                <a:gd name="T13" fmla="*/ 921 h 1009"/>
                <a:gd name="T14" fmla="*/ 599 w 1064"/>
                <a:gd name="T15" fmla="*/ 418 h 1009"/>
                <a:gd name="T16" fmla="*/ 463 w 1064"/>
                <a:gd name="T17" fmla="*/ 921 h 1009"/>
                <a:gd name="T18" fmla="*/ 243 w 1064"/>
                <a:gd name="T19" fmla="*/ 921 h 1009"/>
                <a:gd name="T20" fmla="*/ 35 w 1064"/>
                <a:gd name="T21" fmla="*/ 148 h 1009"/>
                <a:gd name="T22" fmla="*/ 242 w 1064"/>
                <a:gd name="T23" fmla="*/ 148 h 1009"/>
                <a:gd name="T24" fmla="*/ 360 w 1064"/>
                <a:gd name="T25" fmla="*/ 680 h 1009"/>
                <a:gd name="T26" fmla="*/ 504 w 1064"/>
                <a:gd name="T27" fmla="*/ 148 h 1009"/>
                <a:gd name="T28" fmla="*/ 702 w 1064"/>
                <a:gd name="T29" fmla="*/ 148 h 1009"/>
                <a:gd name="T30" fmla="*/ 840 w 1064"/>
                <a:gd name="T31" fmla="*/ 680 h 1009"/>
                <a:gd name="T32" fmla="*/ 963 w 1064"/>
                <a:gd name="T33" fmla="*/ 148 h 1009"/>
                <a:gd name="T34" fmla="*/ 1166 w 1064"/>
                <a:gd name="T35" fmla="*/ 148 h 1009"/>
                <a:gd name="T36" fmla="*/ 957 w 1064"/>
                <a:gd name="T37" fmla="*/ 921 h 100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064" h="1009">
                  <a:moveTo>
                    <a:pt x="0" y="0"/>
                  </a:moveTo>
                  <a:lnTo>
                    <a:pt x="0" y="1009"/>
                  </a:lnTo>
                  <a:lnTo>
                    <a:pt x="1064" y="1009"/>
                  </a:lnTo>
                  <a:lnTo>
                    <a:pt x="1064" y="0"/>
                  </a:lnTo>
                  <a:lnTo>
                    <a:pt x="0" y="0"/>
                  </a:lnTo>
                  <a:close/>
                  <a:moveTo>
                    <a:pt x="843" y="810"/>
                  </a:moveTo>
                  <a:lnTo>
                    <a:pt x="650" y="810"/>
                  </a:lnTo>
                  <a:lnTo>
                    <a:pt x="527" y="368"/>
                  </a:lnTo>
                  <a:lnTo>
                    <a:pt x="407" y="810"/>
                  </a:lnTo>
                  <a:lnTo>
                    <a:pt x="214" y="810"/>
                  </a:lnTo>
                  <a:lnTo>
                    <a:pt x="31" y="130"/>
                  </a:lnTo>
                  <a:lnTo>
                    <a:pt x="213" y="130"/>
                  </a:lnTo>
                  <a:lnTo>
                    <a:pt x="317" y="598"/>
                  </a:lnTo>
                  <a:lnTo>
                    <a:pt x="444" y="130"/>
                  </a:lnTo>
                  <a:lnTo>
                    <a:pt x="618" y="130"/>
                  </a:lnTo>
                  <a:lnTo>
                    <a:pt x="739" y="598"/>
                  </a:lnTo>
                  <a:lnTo>
                    <a:pt x="848" y="130"/>
                  </a:lnTo>
                  <a:lnTo>
                    <a:pt x="1026" y="130"/>
                  </a:lnTo>
                  <a:lnTo>
                    <a:pt x="843" y="81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7" name="Freeform 15"/>
            <p:cNvSpPr>
              <a:spLocks noEditPoints="1"/>
            </p:cNvSpPr>
            <p:nvPr/>
          </p:nvSpPr>
          <p:spPr bwMode="auto">
            <a:xfrm>
              <a:off x="1849" y="1503"/>
              <a:ext cx="835" cy="1074"/>
            </a:xfrm>
            <a:custGeom>
              <a:avLst/>
              <a:gdLst>
                <a:gd name="T0" fmla="*/ 507 w 784"/>
                <a:gd name="T1" fmla="*/ 320 h 1008"/>
                <a:gd name="T2" fmla="*/ 477 w 784"/>
                <a:gd name="T3" fmla="*/ 307 h 1008"/>
                <a:gd name="T4" fmla="*/ 446 w 784"/>
                <a:gd name="T5" fmla="*/ 299 h 1008"/>
                <a:gd name="T6" fmla="*/ 428 w 784"/>
                <a:gd name="T7" fmla="*/ 296 h 1008"/>
                <a:gd name="T8" fmla="*/ 349 w 784"/>
                <a:gd name="T9" fmla="*/ 293 h 1008"/>
                <a:gd name="T10" fmla="*/ 299 w 784"/>
                <a:gd name="T11" fmla="*/ 774 h 1008"/>
                <a:gd name="T12" fmla="*/ 349 w 784"/>
                <a:gd name="T13" fmla="*/ 774 h 1008"/>
                <a:gd name="T14" fmla="*/ 412 w 784"/>
                <a:gd name="T15" fmla="*/ 770 h 1008"/>
                <a:gd name="T16" fmla="*/ 454 w 784"/>
                <a:gd name="T17" fmla="*/ 766 h 1008"/>
                <a:gd name="T18" fmla="*/ 471 w 784"/>
                <a:gd name="T19" fmla="*/ 763 h 1008"/>
                <a:gd name="T20" fmla="*/ 503 w 784"/>
                <a:gd name="T21" fmla="*/ 750 h 1008"/>
                <a:gd name="T22" fmla="*/ 520 w 784"/>
                <a:gd name="T23" fmla="*/ 744 h 1008"/>
                <a:gd name="T24" fmla="*/ 544 w 784"/>
                <a:gd name="T25" fmla="*/ 727 h 1008"/>
                <a:gd name="T26" fmla="*/ 564 w 784"/>
                <a:gd name="T27" fmla="*/ 709 h 1008"/>
                <a:gd name="T28" fmla="*/ 585 w 784"/>
                <a:gd name="T29" fmla="*/ 686 h 1008"/>
                <a:gd name="T30" fmla="*/ 599 w 784"/>
                <a:gd name="T31" fmla="*/ 661 h 1008"/>
                <a:gd name="T32" fmla="*/ 605 w 784"/>
                <a:gd name="T33" fmla="*/ 647 h 1008"/>
                <a:gd name="T34" fmla="*/ 613 w 784"/>
                <a:gd name="T35" fmla="*/ 620 h 1008"/>
                <a:gd name="T36" fmla="*/ 620 w 784"/>
                <a:gd name="T37" fmla="*/ 587 h 1008"/>
                <a:gd name="T38" fmla="*/ 624 w 784"/>
                <a:gd name="T39" fmla="*/ 533 h 1008"/>
                <a:gd name="T40" fmla="*/ 624 w 784"/>
                <a:gd name="T41" fmla="*/ 515 h 1008"/>
                <a:gd name="T42" fmla="*/ 620 w 784"/>
                <a:gd name="T43" fmla="*/ 479 h 1008"/>
                <a:gd name="T44" fmla="*/ 613 w 784"/>
                <a:gd name="T45" fmla="*/ 448 h 1008"/>
                <a:gd name="T46" fmla="*/ 601 w 784"/>
                <a:gd name="T47" fmla="*/ 418 h 1008"/>
                <a:gd name="T48" fmla="*/ 595 w 784"/>
                <a:gd name="T49" fmla="*/ 404 h 1008"/>
                <a:gd name="T50" fmla="*/ 579 w 784"/>
                <a:gd name="T51" fmla="*/ 379 h 1008"/>
                <a:gd name="T52" fmla="*/ 560 w 784"/>
                <a:gd name="T53" fmla="*/ 355 h 1008"/>
                <a:gd name="T54" fmla="*/ 536 w 784"/>
                <a:gd name="T55" fmla="*/ 336 h 1008"/>
                <a:gd name="T56" fmla="*/ 507 w 784"/>
                <a:gd name="T57" fmla="*/ 320 h 1008"/>
                <a:gd name="T58" fmla="*/ 0 w 784"/>
                <a:gd name="T59" fmla="*/ 0 h 1008"/>
                <a:gd name="T60" fmla="*/ 889 w 784"/>
                <a:gd name="T61" fmla="*/ 1144 h 1008"/>
                <a:gd name="T62" fmla="*/ 0 w 784"/>
                <a:gd name="T63" fmla="*/ 0 h 1008"/>
                <a:gd name="T64" fmla="*/ 781 w 784"/>
                <a:gd name="T65" fmla="*/ 727 h 1008"/>
                <a:gd name="T66" fmla="*/ 755 w 784"/>
                <a:gd name="T67" fmla="*/ 766 h 1008"/>
                <a:gd name="T68" fmla="*/ 726 w 784"/>
                <a:gd name="T69" fmla="*/ 802 h 1008"/>
                <a:gd name="T70" fmla="*/ 692 w 784"/>
                <a:gd name="T71" fmla="*/ 833 h 1008"/>
                <a:gd name="T72" fmla="*/ 657 w 784"/>
                <a:gd name="T73" fmla="*/ 859 h 1008"/>
                <a:gd name="T74" fmla="*/ 627 w 784"/>
                <a:gd name="T75" fmla="*/ 874 h 1008"/>
                <a:gd name="T76" fmla="*/ 564 w 784"/>
                <a:gd name="T77" fmla="*/ 898 h 1008"/>
                <a:gd name="T78" fmla="*/ 533 w 784"/>
                <a:gd name="T79" fmla="*/ 906 h 1008"/>
                <a:gd name="T80" fmla="*/ 458 w 784"/>
                <a:gd name="T81" fmla="*/ 916 h 1008"/>
                <a:gd name="T82" fmla="*/ 373 w 784"/>
                <a:gd name="T83" fmla="*/ 918 h 1008"/>
                <a:gd name="T84" fmla="*/ 100 w 784"/>
                <a:gd name="T85" fmla="*/ 148 h 1008"/>
                <a:gd name="T86" fmla="*/ 380 w 784"/>
                <a:gd name="T87" fmla="*/ 148 h 1008"/>
                <a:gd name="T88" fmla="*/ 468 w 784"/>
                <a:gd name="T89" fmla="*/ 152 h 1008"/>
                <a:gd name="T90" fmla="*/ 542 w 784"/>
                <a:gd name="T91" fmla="*/ 163 h 1008"/>
                <a:gd name="T92" fmla="*/ 576 w 784"/>
                <a:gd name="T93" fmla="*/ 173 h 1008"/>
                <a:gd name="T94" fmla="*/ 634 w 784"/>
                <a:gd name="T95" fmla="*/ 194 h 1008"/>
                <a:gd name="T96" fmla="*/ 658 w 784"/>
                <a:gd name="T97" fmla="*/ 208 h 1008"/>
                <a:gd name="T98" fmla="*/ 697 w 784"/>
                <a:gd name="T99" fmla="*/ 235 h 1008"/>
                <a:gd name="T100" fmla="*/ 731 w 784"/>
                <a:gd name="T101" fmla="*/ 265 h 1008"/>
                <a:gd name="T102" fmla="*/ 760 w 784"/>
                <a:gd name="T103" fmla="*/ 300 h 1008"/>
                <a:gd name="T104" fmla="*/ 785 w 784"/>
                <a:gd name="T105" fmla="*/ 340 h 1008"/>
                <a:gd name="T106" fmla="*/ 796 w 784"/>
                <a:gd name="T107" fmla="*/ 361 h 1008"/>
                <a:gd name="T108" fmla="*/ 813 w 784"/>
                <a:gd name="T109" fmla="*/ 405 h 1008"/>
                <a:gd name="T110" fmla="*/ 822 w 784"/>
                <a:gd name="T111" fmla="*/ 454 h 1008"/>
                <a:gd name="T112" fmla="*/ 830 w 784"/>
                <a:gd name="T113" fmla="*/ 507 h 1008"/>
                <a:gd name="T114" fmla="*/ 831 w 784"/>
                <a:gd name="T115" fmla="*/ 534 h 1008"/>
                <a:gd name="T116" fmla="*/ 826 w 784"/>
                <a:gd name="T117" fmla="*/ 587 h 1008"/>
                <a:gd name="T118" fmla="*/ 819 w 784"/>
                <a:gd name="T119" fmla="*/ 637 h 1008"/>
                <a:gd name="T120" fmla="*/ 802 w 784"/>
                <a:gd name="T121" fmla="*/ 682 h 1008"/>
                <a:gd name="T122" fmla="*/ 781 w 784"/>
                <a:gd name="T123" fmla="*/ 727 h 100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784" h="1008">
                  <a:moveTo>
                    <a:pt x="447" y="282"/>
                  </a:moveTo>
                  <a:lnTo>
                    <a:pt x="447" y="282"/>
                  </a:lnTo>
                  <a:lnTo>
                    <a:pt x="434" y="275"/>
                  </a:lnTo>
                  <a:lnTo>
                    <a:pt x="421" y="270"/>
                  </a:lnTo>
                  <a:lnTo>
                    <a:pt x="407" y="266"/>
                  </a:lnTo>
                  <a:lnTo>
                    <a:pt x="393" y="264"/>
                  </a:lnTo>
                  <a:lnTo>
                    <a:pt x="377" y="261"/>
                  </a:lnTo>
                  <a:lnTo>
                    <a:pt x="358" y="260"/>
                  </a:lnTo>
                  <a:lnTo>
                    <a:pt x="308" y="258"/>
                  </a:lnTo>
                  <a:lnTo>
                    <a:pt x="264" y="258"/>
                  </a:lnTo>
                  <a:lnTo>
                    <a:pt x="264" y="681"/>
                  </a:lnTo>
                  <a:lnTo>
                    <a:pt x="308" y="681"/>
                  </a:lnTo>
                  <a:lnTo>
                    <a:pt x="337" y="681"/>
                  </a:lnTo>
                  <a:lnTo>
                    <a:pt x="363" y="679"/>
                  </a:lnTo>
                  <a:lnTo>
                    <a:pt x="384" y="678"/>
                  </a:lnTo>
                  <a:lnTo>
                    <a:pt x="400" y="675"/>
                  </a:lnTo>
                  <a:lnTo>
                    <a:pt x="415" y="672"/>
                  </a:lnTo>
                  <a:lnTo>
                    <a:pt x="429" y="668"/>
                  </a:lnTo>
                  <a:lnTo>
                    <a:pt x="443" y="661"/>
                  </a:lnTo>
                  <a:lnTo>
                    <a:pt x="458" y="655"/>
                  </a:lnTo>
                  <a:lnTo>
                    <a:pt x="468" y="648"/>
                  </a:lnTo>
                  <a:lnTo>
                    <a:pt x="480" y="640"/>
                  </a:lnTo>
                  <a:lnTo>
                    <a:pt x="489" y="631"/>
                  </a:lnTo>
                  <a:lnTo>
                    <a:pt x="498" y="624"/>
                  </a:lnTo>
                  <a:lnTo>
                    <a:pt x="507" y="613"/>
                  </a:lnTo>
                  <a:lnTo>
                    <a:pt x="515" y="604"/>
                  </a:lnTo>
                  <a:lnTo>
                    <a:pt x="521" y="594"/>
                  </a:lnTo>
                  <a:lnTo>
                    <a:pt x="528" y="582"/>
                  </a:lnTo>
                  <a:lnTo>
                    <a:pt x="533" y="570"/>
                  </a:lnTo>
                  <a:lnTo>
                    <a:pt x="537" y="559"/>
                  </a:lnTo>
                  <a:lnTo>
                    <a:pt x="541" y="546"/>
                  </a:lnTo>
                  <a:lnTo>
                    <a:pt x="545" y="531"/>
                  </a:lnTo>
                  <a:lnTo>
                    <a:pt x="546" y="517"/>
                  </a:lnTo>
                  <a:lnTo>
                    <a:pt x="549" y="501"/>
                  </a:lnTo>
                  <a:lnTo>
                    <a:pt x="550" y="469"/>
                  </a:lnTo>
                  <a:lnTo>
                    <a:pt x="550" y="453"/>
                  </a:lnTo>
                  <a:lnTo>
                    <a:pt x="549" y="438"/>
                  </a:lnTo>
                  <a:lnTo>
                    <a:pt x="546" y="422"/>
                  </a:lnTo>
                  <a:lnTo>
                    <a:pt x="543" y="408"/>
                  </a:lnTo>
                  <a:lnTo>
                    <a:pt x="541" y="394"/>
                  </a:lnTo>
                  <a:lnTo>
                    <a:pt x="536" y="381"/>
                  </a:lnTo>
                  <a:lnTo>
                    <a:pt x="530" y="368"/>
                  </a:lnTo>
                  <a:lnTo>
                    <a:pt x="525" y="356"/>
                  </a:lnTo>
                  <a:lnTo>
                    <a:pt x="519" y="344"/>
                  </a:lnTo>
                  <a:lnTo>
                    <a:pt x="511" y="334"/>
                  </a:lnTo>
                  <a:lnTo>
                    <a:pt x="503" y="323"/>
                  </a:lnTo>
                  <a:lnTo>
                    <a:pt x="494" y="313"/>
                  </a:lnTo>
                  <a:lnTo>
                    <a:pt x="484" y="304"/>
                  </a:lnTo>
                  <a:lnTo>
                    <a:pt x="472" y="296"/>
                  </a:lnTo>
                  <a:lnTo>
                    <a:pt x="460" y="288"/>
                  </a:lnTo>
                  <a:lnTo>
                    <a:pt x="447" y="282"/>
                  </a:lnTo>
                  <a:close/>
                  <a:moveTo>
                    <a:pt x="0" y="0"/>
                  </a:moveTo>
                  <a:lnTo>
                    <a:pt x="0" y="1008"/>
                  </a:lnTo>
                  <a:lnTo>
                    <a:pt x="784" y="1008"/>
                  </a:lnTo>
                  <a:lnTo>
                    <a:pt x="784" y="0"/>
                  </a:lnTo>
                  <a:lnTo>
                    <a:pt x="0" y="0"/>
                  </a:lnTo>
                  <a:close/>
                  <a:moveTo>
                    <a:pt x="688" y="640"/>
                  </a:moveTo>
                  <a:lnTo>
                    <a:pt x="688" y="640"/>
                  </a:lnTo>
                  <a:lnTo>
                    <a:pt x="677" y="659"/>
                  </a:lnTo>
                  <a:lnTo>
                    <a:pt x="666" y="675"/>
                  </a:lnTo>
                  <a:lnTo>
                    <a:pt x="653" y="692"/>
                  </a:lnTo>
                  <a:lnTo>
                    <a:pt x="640" y="707"/>
                  </a:lnTo>
                  <a:lnTo>
                    <a:pt x="625" y="721"/>
                  </a:lnTo>
                  <a:lnTo>
                    <a:pt x="610" y="734"/>
                  </a:lnTo>
                  <a:lnTo>
                    <a:pt x="594" y="746"/>
                  </a:lnTo>
                  <a:lnTo>
                    <a:pt x="579" y="756"/>
                  </a:lnTo>
                  <a:lnTo>
                    <a:pt x="553" y="770"/>
                  </a:lnTo>
                  <a:lnTo>
                    <a:pt x="527" y="782"/>
                  </a:lnTo>
                  <a:lnTo>
                    <a:pt x="498" y="791"/>
                  </a:lnTo>
                  <a:lnTo>
                    <a:pt x="469" y="798"/>
                  </a:lnTo>
                  <a:lnTo>
                    <a:pt x="438" y="803"/>
                  </a:lnTo>
                  <a:lnTo>
                    <a:pt x="404" y="807"/>
                  </a:lnTo>
                  <a:lnTo>
                    <a:pt x="368" y="809"/>
                  </a:lnTo>
                  <a:lnTo>
                    <a:pt x="329" y="809"/>
                  </a:lnTo>
                  <a:lnTo>
                    <a:pt x="88" y="809"/>
                  </a:lnTo>
                  <a:lnTo>
                    <a:pt x="88" y="130"/>
                  </a:lnTo>
                  <a:lnTo>
                    <a:pt x="335" y="130"/>
                  </a:lnTo>
                  <a:lnTo>
                    <a:pt x="376" y="131"/>
                  </a:lnTo>
                  <a:lnTo>
                    <a:pt x="412" y="134"/>
                  </a:lnTo>
                  <a:lnTo>
                    <a:pt x="447" y="138"/>
                  </a:lnTo>
                  <a:lnTo>
                    <a:pt x="478" y="144"/>
                  </a:lnTo>
                  <a:lnTo>
                    <a:pt x="508" y="152"/>
                  </a:lnTo>
                  <a:lnTo>
                    <a:pt x="534" y="161"/>
                  </a:lnTo>
                  <a:lnTo>
                    <a:pt x="559" y="171"/>
                  </a:lnTo>
                  <a:lnTo>
                    <a:pt x="580" y="183"/>
                  </a:lnTo>
                  <a:lnTo>
                    <a:pt x="598" y="195"/>
                  </a:lnTo>
                  <a:lnTo>
                    <a:pt x="614" y="207"/>
                  </a:lnTo>
                  <a:lnTo>
                    <a:pt x="629" y="220"/>
                  </a:lnTo>
                  <a:lnTo>
                    <a:pt x="644" y="234"/>
                  </a:lnTo>
                  <a:lnTo>
                    <a:pt x="657" y="249"/>
                  </a:lnTo>
                  <a:lnTo>
                    <a:pt x="670" y="265"/>
                  </a:lnTo>
                  <a:lnTo>
                    <a:pt x="681" y="282"/>
                  </a:lnTo>
                  <a:lnTo>
                    <a:pt x="692" y="299"/>
                  </a:lnTo>
                  <a:lnTo>
                    <a:pt x="701" y="318"/>
                  </a:lnTo>
                  <a:lnTo>
                    <a:pt x="709" y="338"/>
                  </a:lnTo>
                  <a:lnTo>
                    <a:pt x="716" y="357"/>
                  </a:lnTo>
                  <a:lnTo>
                    <a:pt x="722" y="378"/>
                  </a:lnTo>
                  <a:lnTo>
                    <a:pt x="725" y="400"/>
                  </a:lnTo>
                  <a:lnTo>
                    <a:pt x="729" y="423"/>
                  </a:lnTo>
                  <a:lnTo>
                    <a:pt x="731" y="447"/>
                  </a:lnTo>
                  <a:lnTo>
                    <a:pt x="732" y="470"/>
                  </a:lnTo>
                  <a:lnTo>
                    <a:pt x="731" y="494"/>
                  </a:lnTo>
                  <a:lnTo>
                    <a:pt x="729" y="517"/>
                  </a:lnTo>
                  <a:lnTo>
                    <a:pt x="725" y="539"/>
                  </a:lnTo>
                  <a:lnTo>
                    <a:pt x="722" y="561"/>
                  </a:lnTo>
                  <a:lnTo>
                    <a:pt x="715" y="582"/>
                  </a:lnTo>
                  <a:lnTo>
                    <a:pt x="707" y="601"/>
                  </a:lnTo>
                  <a:lnTo>
                    <a:pt x="698" y="621"/>
                  </a:lnTo>
                  <a:lnTo>
                    <a:pt x="688" y="64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1269" name="Rectangle 17"/>
          <p:cNvSpPr>
            <a:spLocks noChangeArrowheads="1"/>
          </p:cNvSpPr>
          <p:nvPr/>
        </p:nvSpPr>
        <p:spPr bwMode="auto">
          <a:xfrm>
            <a:off x="-7938" y="0"/>
            <a:ext cx="9837738" cy="79851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1270" name="Rectangle 18"/>
          <p:cNvSpPr>
            <a:spLocks noChangeArrowheads="1"/>
          </p:cNvSpPr>
          <p:nvPr/>
        </p:nvSpPr>
        <p:spPr bwMode="auto">
          <a:xfrm>
            <a:off x="-7938" y="5748338"/>
            <a:ext cx="9151938" cy="11096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1271" name="Rectangle 19"/>
          <p:cNvSpPr>
            <a:spLocks noChangeArrowheads="1"/>
          </p:cNvSpPr>
          <p:nvPr/>
        </p:nvSpPr>
        <p:spPr bwMode="auto">
          <a:xfrm flipV="1">
            <a:off x="-7938" y="4043363"/>
            <a:ext cx="1431926" cy="17049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grpSp>
        <p:nvGrpSpPr>
          <p:cNvPr id="11272" name="Group 24"/>
          <p:cNvGrpSpPr>
            <a:grpSpLocks/>
          </p:cNvGrpSpPr>
          <p:nvPr/>
        </p:nvGrpSpPr>
        <p:grpSpPr bwMode="auto">
          <a:xfrm>
            <a:off x="2724150" y="798513"/>
            <a:ext cx="3651250" cy="1601787"/>
            <a:chOff x="1328" y="564"/>
            <a:chExt cx="2300" cy="1009"/>
          </a:xfrm>
        </p:grpSpPr>
        <p:sp>
          <p:nvSpPr>
            <p:cNvPr id="11278" name="Freeform 21"/>
            <p:cNvSpPr>
              <a:spLocks noEditPoints="1"/>
            </p:cNvSpPr>
            <p:nvPr/>
          </p:nvSpPr>
          <p:spPr bwMode="auto">
            <a:xfrm>
              <a:off x="1328" y="564"/>
              <a:ext cx="790" cy="1009"/>
            </a:xfrm>
            <a:custGeom>
              <a:avLst/>
              <a:gdLst>
                <a:gd name="T0" fmla="*/ 491 w 790"/>
                <a:gd name="T1" fmla="*/ 273 h 1009"/>
                <a:gd name="T2" fmla="*/ 447 w 790"/>
                <a:gd name="T3" fmla="*/ 252 h 1009"/>
                <a:gd name="T4" fmla="*/ 399 w 790"/>
                <a:gd name="T5" fmla="*/ 244 h 1009"/>
                <a:gd name="T6" fmla="*/ 337 w 790"/>
                <a:gd name="T7" fmla="*/ 256 h 1009"/>
                <a:gd name="T8" fmla="*/ 294 w 790"/>
                <a:gd name="T9" fmla="*/ 283 h 1009"/>
                <a:gd name="T10" fmla="*/ 261 w 790"/>
                <a:gd name="T11" fmla="*/ 326 h 1009"/>
                <a:gd name="T12" fmla="*/ 238 w 790"/>
                <a:gd name="T13" fmla="*/ 390 h 1009"/>
                <a:gd name="T14" fmla="*/ 230 w 790"/>
                <a:gd name="T15" fmla="*/ 471 h 1009"/>
                <a:gd name="T16" fmla="*/ 244 w 790"/>
                <a:gd name="T17" fmla="*/ 573 h 1009"/>
                <a:gd name="T18" fmla="*/ 270 w 790"/>
                <a:gd name="T19" fmla="*/ 629 h 1009"/>
                <a:gd name="T20" fmla="*/ 305 w 790"/>
                <a:gd name="T21" fmla="*/ 667 h 1009"/>
                <a:gd name="T22" fmla="*/ 350 w 790"/>
                <a:gd name="T23" fmla="*/ 689 h 1009"/>
                <a:gd name="T24" fmla="*/ 399 w 790"/>
                <a:gd name="T25" fmla="*/ 696 h 1009"/>
                <a:gd name="T26" fmla="*/ 464 w 790"/>
                <a:gd name="T27" fmla="*/ 683 h 1009"/>
                <a:gd name="T28" fmla="*/ 505 w 790"/>
                <a:gd name="T29" fmla="*/ 655 h 1009"/>
                <a:gd name="T30" fmla="*/ 539 w 790"/>
                <a:gd name="T31" fmla="*/ 609 h 1009"/>
                <a:gd name="T32" fmla="*/ 560 w 790"/>
                <a:gd name="T33" fmla="*/ 547 h 1009"/>
                <a:gd name="T34" fmla="*/ 568 w 790"/>
                <a:gd name="T35" fmla="*/ 471 h 1009"/>
                <a:gd name="T36" fmla="*/ 554 w 790"/>
                <a:gd name="T37" fmla="*/ 367 h 1009"/>
                <a:gd name="T38" fmla="*/ 528 w 790"/>
                <a:gd name="T39" fmla="*/ 311 h 1009"/>
                <a:gd name="T40" fmla="*/ 0 w 790"/>
                <a:gd name="T41" fmla="*/ 1009 h 1009"/>
                <a:gd name="T42" fmla="*/ 656 w 790"/>
                <a:gd name="T43" fmla="*/ 729 h 1009"/>
                <a:gd name="T44" fmla="*/ 618 w 790"/>
                <a:gd name="T45" fmla="*/ 762 h 1009"/>
                <a:gd name="T46" fmla="*/ 561 w 790"/>
                <a:gd name="T47" fmla="*/ 794 h 1009"/>
                <a:gd name="T48" fmla="*/ 494 w 790"/>
                <a:gd name="T49" fmla="*/ 815 h 1009"/>
                <a:gd name="T50" fmla="*/ 399 w 790"/>
                <a:gd name="T51" fmla="*/ 824 h 1009"/>
                <a:gd name="T52" fmla="*/ 321 w 790"/>
                <a:gd name="T53" fmla="*/ 819 h 1009"/>
                <a:gd name="T54" fmla="*/ 252 w 790"/>
                <a:gd name="T55" fmla="*/ 801 h 1009"/>
                <a:gd name="T56" fmla="*/ 192 w 790"/>
                <a:gd name="T57" fmla="*/ 771 h 1009"/>
                <a:gd name="T58" fmla="*/ 142 w 790"/>
                <a:gd name="T59" fmla="*/ 729 h 1009"/>
                <a:gd name="T60" fmla="*/ 109 w 790"/>
                <a:gd name="T61" fmla="*/ 690 h 1009"/>
                <a:gd name="T62" fmla="*/ 78 w 790"/>
                <a:gd name="T63" fmla="*/ 632 h 1009"/>
                <a:gd name="T64" fmla="*/ 57 w 790"/>
                <a:gd name="T65" fmla="*/ 566 h 1009"/>
                <a:gd name="T66" fmla="*/ 48 w 790"/>
                <a:gd name="T67" fmla="*/ 471 h 1009"/>
                <a:gd name="T68" fmla="*/ 53 w 790"/>
                <a:gd name="T69" fmla="*/ 393 h 1009"/>
                <a:gd name="T70" fmla="*/ 71 w 790"/>
                <a:gd name="T71" fmla="*/ 324 h 1009"/>
                <a:gd name="T72" fmla="*/ 100 w 790"/>
                <a:gd name="T73" fmla="*/ 264 h 1009"/>
                <a:gd name="T74" fmla="*/ 142 w 790"/>
                <a:gd name="T75" fmla="*/ 212 h 1009"/>
                <a:gd name="T76" fmla="*/ 178 w 790"/>
                <a:gd name="T77" fmla="*/ 179 h 1009"/>
                <a:gd name="T78" fmla="*/ 236 w 790"/>
                <a:gd name="T79" fmla="*/ 146 h 1009"/>
                <a:gd name="T80" fmla="*/ 303 w 790"/>
                <a:gd name="T81" fmla="*/ 125 h 1009"/>
                <a:gd name="T82" fmla="*/ 399 w 790"/>
                <a:gd name="T83" fmla="*/ 116 h 1009"/>
                <a:gd name="T84" fmla="*/ 476 w 790"/>
                <a:gd name="T85" fmla="*/ 122 h 1009"/>
                <a:gd name="T86" fmla="*/ 544 w 790"/>
                <a:gd name="T87" fmla="*/ 140 h 1009"/>
                <a:gd name="T88" fmla="*/ 604 w 790"/>
                <a:gd name="T89" fmla="*/ 170 h 1009"/>
                <a:gd name="T90" fmla="*/ 656 w 790"/>
                <a:gd name="T91" fmla="*/ 212 h 1009"/>
                <a:gd name="T92" fmla="*/ 687 w 790"/>
                <a:gd name="T93" fmla="*/ 250 h 1009"/>
                <a:gd name="T94" fmla="*/ 720 w 790"/>
                <a:gd name="T95" fmla="*/ 308 h 1009"/>
                <a:gd name="T96" fmla="*/ 741 w 790"/>
                <a:gd name="T97" fmla="*/ 374 h 1009"/>
                <a:gd name="T98" fmla="*/ 750 w 790"/>
                <a:gd name="T99" fmla="*/ 471 h 1009"/>
                <a:gd name="T100" fmla="*/ 743 w 790"/>
                <a:gd name="T101" fmla="*/ 547 h 1009"/>
                <a:gd name="T102" fmla="*/ 726 w 790"/>
                <a:gd name="T103" fmla="*/ 616 h 1009"/>
                <a:gd name="T104" fmla="*/ 696 w 790"/>
                <a:gd name="T105" fmla="*/ 677 h 1009"/>
                <a:gd name="T106" fmla="*/ 656 w 790"/>
                <a:gd name="T107" fmla="*/ 729 h 1009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790" h="1009">
                  <a:moveTo>
                    <a:pt x="516" y="296"/>
                  </a:moveTo>
                  <a:lnTo>
                    <a:pt x="516" y="296"/>
                  </a:lnTo>
                  <a:lnTo>
                    <a:pt x="504" y="285"/>
                  </a:lnTo>
                  <a:lnTo>
                    <a:pt x="491" y="273"/>
                  </a:lnTo>
                  <a:lnTo>
                    <a:pt x="477" y="264"/>
                  </a:lnTo>
                  <a:lnTo>
                    <a:pt x="463" y="257"/>
                  </a:lnTo>
                  <a:lnTo>
                    <a:pt x="447" y="252"/>
                  </a:lnTo>
                  <a:lnTo>
                    <a:pt x="431" y="248"/>
                  </a:lnTo>
                  <a:lnTo>
                    <a:pt x="416" y="246"/>
                  </a:lnTo>
                  <a:lnTo>
                    <a:pt x="399" y="244"/>
                  </a:lnTo>
                  <a:lnTo>
                    <a:pt x="382" y="246"/>
                  </a:lnTo>
                  <a:lnTo>
                    <a:pt x="366" y="248"/>
                  </a:lnTo>
                  <a:lnTo>
                    <a:pt x="351" y="251"/>
                  </a:lnTo>
                  <a:lnTo>
                    <a:pt x="337" y="256"/>
                  </a:lnTo>
                  <a:lnTo>
                    <a:pt x="321" y="264"/>
                  </a:lnTo>
                  <a:lnTo>
                    <a:pt x="308" y="273"/>
                  </a:lnTo>
                  <a:lnTo>
                    <a:pt x="294" y="283"/>
                  </a:lnTo>
                  <a:lnTo>
                    <a:pt x="282" y="296"/>
                  </a:lnTo>
                  <a:lnTo>
                    <a:pt x="270" y="309"/>
                  </a:lnTo>
                  <a:lnTo>
                    <a:pt x="261" y="326"/>
                  </a:lnTo>
                  <a:lnTo>
                    <a:pt x="252" y="345"/>
                  </a:lnTo>
                  <a:lnTo>
                    <a:pt x="244" y="367"/>
                  </a:lnTo>
                  <a:lnTo>
                    <a:pt x="238" y="390"/>
                  </a:lnTo>
                  <a:lnTo>
                    <a:pt x="234" y="415"/>
                  </a:lnTo>
                  <a:lnTo>
                    <a:pt x="231" y="442"/>
                  </a:lnTo>
                  <a:lnTo>
                    <a:pt x="230" y="471"/>
                  </a:lnTo>
                  <a:lnTo>
                    <a:pt x="231" y="499"/>
                  </a:lnTo>
                  <a:lnTo>
                    <a:pt x="234" y="527"/>
                  </a:lnTo>
                  <a:lnTo>
                    <a:pt x="238" y="551"/>
                  </a:lnTo>
                  <a:lnTo>
                    <a:pt x="244" y="573"/>
                  </a:lnTo>
                  <a:lnTo>
                    <a:pt x="251" y="594"/>
                  </a:lnTo>
                  <a:lnTo>
                    <a:pt x="260" y="612"/>
                  </a:lnTo>
                  <a:lnTo>
                    <a:pt x="270" y="629"/>
                  </a:lnTo>
                  <a:lnTo>
                    <a:pt x="281" y="644"/>
                  </a:lnTo>
                  <a:lnTo>
                    <a:pt x="292" y="657"/>
                  </a:lnTo>
                  <a:lnTo>
                    <a:pt x="305" y="667"/>
                  </a:lnTo>
                  <a:lnTo>
                    <a:pt x="320" y="676"/>
                  </a:lnTo>
                  <a:lnTo>
                    <a:pt x="334" y="683"/>
                  </a:lnTo>
                  <a:lnTo>
                    <a:pt x="350" y="689"/>
                  </a:lnTo>
                  <a:lnTo>
                    <a:pt x="366" y="693"/>
                  </a:lnTo>
                  <a:lnTo>
                    <a:pt x="382" y="696"/>
                  </a:lnTo>
                  <a:lnTo>
                    <a:pt x="399" y="696"/>
                  </a:lnTo>
                  <a:lnTo>
                    <a:pt x="416" y="696"/>
                  </a:lnTo>
                  <a:lnTo>
                    <a:pt x="433" y="693"/>
                  </a:lnTo>
                  <a:lnTo>
                    <a:pt x="448" y="689"/>
                  </a:lnTo>
                  <a:lnTo>
                    <a:pt x="464" y="683"/>
                  </a:lnTo>
                  <a:lnTo>
                    <a:pt x="478" y="676"/>
                  </a:lnTo>
                  <a:lnTo>
                    <a:pt x="492" y="667"/>
                  </a:lnTo>
                  <a:lnTo>
                    <a:pt x="505" y="655"/>
                  </a:lnTo>
                  <a:lnTo>
                    <a:pt x="517" y="642"/>
                  </a:lnTo>
                  <a:lnTo>
                    <a:pt x="529" y="627"/>
                  </a:lnTo>
                  <a:lnTo>
                    <a:pt x="539" y="609"/>
                  </a:lnTo>
                  <a:lnTo>
                    <a:pt x="548" y="590"/>
                  </a:lnTo>
                  <a:lnTo>
                    <a:pt x="555" y="570"/>
                  </a:lnTo>
                  <a:lnTo>
                    <a:pt x="560" y="547"/>
                  </a:lnTo>
                  <a:lnTo>
                    <a:pt x="564" y="524"/>
                  </a:lnTo>
                  <a:lnTo>
                    <a:pt x="567" y="498"/>
                  </a:lnTo>
                  <a:lnTo>
                    <a:pt x="568" y="471"/>
                  </a:lnTo>
                  <a:lnTo>
                    <a:pt x="567" y="441"/>
                  </a:lnTo>
                  <a:lnTo>
                    <a:pt x="564" y="413"/>
                  </a:lnTo>
                  <a:lnTo>
                    <a:pt x="560" y="389"/>
                  </a:lnTo>
                  <a:lnTo>
                    <a:pt x="554" y="367"/>
                  </a:lnTo>
                  <a:lnTo>
                    <a:pt x="546" y="346"/>
                  </a:lnTo>
                  <a:lnTo>
                    <a:pt x="537" y="328"/>
                  </a:lnTo>
                  <a:lnTo>
                    <a:pt x="528" y="311"/>
                  </a:lnTo>
                  <a:lnTo>
                    <a:pt x="516" y="296"/>
                  </a:lnTo>
                  <a:close/>
                  <a:moveTo>
                    <a:pt x="0" y="0"/>
                  </a:moveTo>
                  <a:lnTo>
                    <a:pt x="0" y="1009"/>
                  </a:lnTo>
                  <a:lnTo>
                    <a:pt x="790" y="1009"/>
                  </a:lnTo>
                  <a:lnTo>
                    <a:pt x="790" y="0"/>
                  </a:lnTo>
                  <a:lnTo>
                    <a:pt x="0" y="0"/>
                  </a:lnTo>
                  <a:close/>
                  <a:moveTo>
                    <a:pt x="656" y="729"/>
                  </a:moveTo>
                  <a:lnTo>
                    <a:pt x="656" y="729"/>
                  </a:lnTo>
                  <a:lnTo>
                    <a:pt x="644" y="741"/>
                  </a:lnTo>
                  <a:lnTo>
                    <a:pt x="631" y="752"/>
                  </a:lnTo>
                  <a:lnTo>
                    <a:pt x="618" y="762"/>
                  </a:lnTo>
                  <a:lnTo>
                    <a:pt x="605" y="771"/>
                  </a:lnTo>
                  <a:lnTo>
                    <a:pt x="591" y="780"/>
                  </a:lnTo>
                  <a:lnTo>
                    <a:pt x="577" y="788"/>
                  </a:lnTo>
                  <a:lnTo>
                    <a:pt x="561" y="794"/>
                  </a:lnTo>
                  <a:lnTo>
                    <a:pt x="546" y="801"/>
                  </a:lnTo>
                  <a:lnTo>
                    <a:pt x="529" y="806"/>
                  </a:lnTo>
                  <a:lnTo>
                    <a:pt x="512" y="811"/>
                  </a:lnTo>
                  <a:lnTo>
                    <a:pt x="494" y="815"/>
                  </a:lnTo>
                  <a:lnTo>
                    <a:pt x="477" y="819"/>
                  </a:lnTo>
                  <a:lnTo>
                    <a:pt x="457" y="822"/>
                  </a:lnTo>
                  <a:lnTo>
                    <a:pt x="438" y="823"/>
                  </a:lnTo>
                  <a:lnTo>
                    <a:pt x="399" y="824"/>
                  </a:lnTo>
                  <a:lnTo>
                    <a:pt x="359" y="823"/>
                  </a:lnTo>
                  <a:lnTo>
                    <a:pt x="339" y="822"/>
                  </a:lnTo>
                  <a:lnTo>
                    <a:pt x="321" y="819"/>
                  </a:lnTo>
                  <a:lnTo>
                    <a:pt x="303" y="815"/>
                  </a:lnTo>
                  <a:lnTo>
                    <a:pt x="286" y="811"/>
                  </a:lnTo>
                  <a:lnTo>
                    <a:pt x="269" y="806"/>
                  </a:lnTo>
                  <a:lnTo>
                    <a:pt x="252" y="801"/>
                  </a:lnTo>
                  <a:lnTo>
                    <a:pt x="236" y="794"/>
                  </a:lnTo>
                  <a:lnTo>
                    <a:pt x="221" y="788"/>
                  </a:lnTo>
                  <a:lnTo>
                    <a:pt x="207" y="780"/>
                  </a:lnTo>
                  <a:lnTo>
                    <a:pt x="192" y="771"/>
                  </a:lnTo>
                  <a:lnTo>
                    <a:pt x="178" y="762"/>
                  </a:lnTo>
                  <a:lnTo>
                    <a:pt x="165" y="752"/>
                  </a:lnTo>
                  <a:lnTo>
                    <a:pt x="153" y="741"/>
                  </a:lnTo>
                  <a:lnTo>
                    <a:pt x="142" y="729"/>
                  </a:lnTo>
                  <a:lnTo>
                    <a:pt x="130" y="716"/>
                  </a:lnTo>
                  <a:lnTo>
                    <a:pt x="120" y="703"/>
                  </a:lnTo>
                  <a:lnTo>
                    <a:pt x="109" y="690"/>
                  </a:lnTo>
                  <a:lnTo>
                    <a:pt x="100" y="677"/>
                  </a:lnTo>
                  <a:lnTo>
                    <a:pt x="92" y="663"/>
                  </a:lnTo>
                  <a:lnTo>
                    <a:pt x="84" y="648"/>
                  </a:lnTo>
                  <a:lnTo>
                    <a:pt x="78" y="632"/>
                  </a:lnTo>
                  <a:lnTo>
                    <a:pt x="71" y="616"/>
                  </a:lnTo>
                  <a:lnTo>
                    <a:pt x="66" y="601"/>
                  </a:lnTo>
                  <a:lnTo>
                    <a:pt x="61" y="584"/>
                  </a:lnTo>
                  <a:lnTo>
                    <a:pt x="57" y="566"/>
                  </a:lnTo>
                  <a:lnTo>
                    <a:pt x="53" y="547"/>
                  </a:lnTo>
                  <a:lnTo>
                    <a:pt x="51" y="529"/>
                  </a:lnTo>
                  <a:lnTo>
                    <a:pt x="49" y="510"/>
                  </a:lnTo>
                  <a:lnTo>
                    <a:pt x="48" y="471"/>
                  </a:lnTo>
                  <a:lnTo>
                    <a:pt x="49" y="430"/>
                  </a:lnTo>
                  <a:lnTo>
                    <a:pt x="51" y="412"/>
                  </a:lnTo>
                  <a:lnTo>
                    <a:pt x="53" y="393"/>
                  </a:lnTo>
                  <a:lnTo>
                    <a:pt x="57" y="374"/>
                  </a:lnTo>
                  <a:lnTo>
                    <a:pt x="61" y="358"/>
                  </a:lnTo>
                  <a:lnTo>
                    <a:pt x="66" y="341"/>
                  </a:lnTo>
                  <a:lnTo>
                    <a:pt x="71" y="324"/>
                  </a:lnTo>
                  <a:lnTo>
                    <a:pt x="78" y="308"/>
                  </a:lnTo>
                  <a:lnTo>
                    <a:pt x="84" y="293"/>
                  </a:lnTo>
                  <a:lnTo>
                    <a:pt x="92" y="278"/>
                  </a:lnTo>
                  <a:lnTo>
                    <a:pt x="100" y="264"/>
                  </a:lnTo>
                  <a:lnTo>
                    <a:pt x="109" y="250"/>
                  </a:lnTo>
                  <a:lnTo>
                    <a:pt x="120" y="237"/>
                  </a:lnTo>
                  <a:lnTo>
                    <a:pt x="130" y="224"/>
                  </a:lnTo>
                  <a:lnTo>
                    <a:pt x="142" y="212"/>
                  </a:lnTo>
                  <a:lnTo>
                    <a:pt x="153" y="200"/>
                  </a:lnTo>
                  <a:lnTo>
                    <a:pt x="165" y="189"/>
                  </a:lnTo>
                  <a:lnTo>
                    <a:pt x="178" y="179"/>
                  </a:lnTo>
                  <a:lnTo>
                    <a:pt x="192" y="170"/>
                  </a:lnTo>
                  <a:lnTo>
                    <a:pt x="207" y="161"/>
                  </a:lnTo>
                  <a:lnTo>
                    <a:pt x="221" y="153"/>
                  </a:lnTo>
                  <a:lnTo>
                    <a:pt x="236" y="146"/>
                  </a:lnTo>
                  <a:lnTo>
                    <a:pt x="252" y="140"/>
                  </a:lnTo>
                  <a:lnTo>
                    <a:pt x="269" y="134"/>
                  </a:lnTo>
                  <a:lnTo>
                    <a:pt x="286" y="130"/>
                  </a:lnTo>
                  <a:lnTo>
                    <a:pt x="303" y="125"/>
                  </a:lnTo>
                  <a:lnTo>
                    <a:pt x="321" y="122"/>
                  </a:lnTo>
                  <a:lnTo>
                    <a:pt x="339" y="120"/>
                  </a:lnTo>
                  <a:lnTo>
                    <a:pt x="359" y="117"/>
                  </a:lnTo>
                  <a:lnTo>
                    <a:pt x="399" y="116"/>
                  </a:lnTo>
                  <a:lnTo>
                    <a:pt x="438" y="117"/>
                  </a:lnTo>
                  <a:lnTo>
                    <a:pt x="457" y="120"/>
                  </a:lnTo>
                  <a:lnTo>
                    <a:pt x="476" y="122"/>
                  </a:lnTo>
                  <a:lnTo>
                    <a:pt x="494" y="125"/>
                  </a:lnTo>
                  <a:lnTo>
                    <a:pt x="512" y="130"/>
                  </a:lnTo>
                  <a:lnTo>
                    <a:pt x="529" y="134"/>
                  </a:lnTo>
                  <a:lnTo>
                    <a:pt x="544" y="140"/>
                  </a:lnTo>
                  <a:lnTo>
                    <a:pt x="560" y="146"/>
                  </a:lnTo>
                  <a:lnTo>
                    <a:pt x="576" y="153"/>
                  </a:lnTo>
                  <a:lnTo>
                    <a:pt x="590" y="161"/>
                  </a:lnTo>
                  <a:lnTo>
                    <a:pt x="604" y="170"/>
                  </a:lnTo>
                  <a:lnTo>
                    <a:pt x="618" y="179"/>
                  </a:lnTo>
                  <a:lnTo>
                    <a:pt x="631" y="189"/>
                  </a:lnTo>
                  <a:lnTo>
                    <a:pt x="644" y="200"/>
                  </a:lnTo>
                  <a:lnTo>
                    <a:pt x="656" y="212"/>
                  </a:lnTo>
                  <a:lnTo>
                    <a:pt x="667" y="224"/>
                  </a:lnTo>
                  <a:lnTo>
                    <a:pt x="678" y="237"/>
                  </a:lnTo>
                  <a:lnTo>
                    <a:pt x="687" y="250"/>
                  </a:lnTo>
                  <a:lnTo>
                    <a:pt x="696" y="264"/>
                  </a:lnTo>
                  <a:lnTo>
                    <a:pt x="706" y="278"/>
                  </a:lnTo>
                  <a:lnTo>
                    <a:pt x="713" y="293"/>
                  </a:lnTo>
                  <a:lnTo>
                    <a:pt x="720" y="308"/>
                  </a:lnTo>
                  <a:lnTo>
                    <a:pt x="726" y="324"/>
                  </a:lnTo>
                  <a:lnTo>
                    <a:pt x="732" y="341"/>
                  </a:lnTo>
                  <a:lnTo>
                    <a:pt x="737" y="358"/>
                  </a:lnTo>
                  <a:lnTo>
                    <a:pt x="741" y="374"/>
                  </a:lnTo>
                  <a:lnTo>
                    <a:pt x="743" y="393"/>
                  </a:lnTo>
                  <a:lnTo>
                    <a:pt x="746" y="412"/>
                  </a:lnTo>
                  <a:lnTo>
                    <a:pt x="748" y="430"/>
                  </a:lnTo>
                  <a:lnTo>
                    <a:pt x="750" y="471"/>
                  </a:lnTo>
                  <a:lnTo>
                    <a:pt x="748" y="510"/>
                  </a:lnTo>
                  <a:lnTo>
                    <a:pt x="746" y="529"/>
                  </a:lnTo>
                  <a:lnTo>
                    <a:pt x="743" y="547"/>
                  </a:lnTo>
                  <a:lnTo>
                    <a:pt x="741" y="566"/>
                  </a:lnTo>
                  <a:lnTo>
                    <a:pt x="737" y="584"/>
                  </a:lnTo>
                  <a:lnTo>
                    <a:pt x="732" y="601"/>
                  </a:lnTo>
                  <a:lnTo>
                    <a:pt x="726" y="616"/>
                  </a:lnTo>
                  <a:lnTo>
                    <a:pt x="720" y="632"/>
                  </a:lnTo>
                  <a:lnTo>
                    <a:pt x="713" y="648"/>
                  </a:lnTo>
                  <a:lnTo>
                    <a:pt x="706" y="663"/>
                  </a:lnTo>
                  <a:lnTo>
                    <a:pt x="696" y="677"/>
                  </a:lnTo>
                  <a:lnTo>
                    <a:pt x="687" y="690"/>
                  </a:lnTo>
                  <a:lnTo>
                    <a:pt x="678" y="703"/>
                  </a:lnTo>
                  <a:lnTo>
                    <a:pt x="668" y="716"/>
                  </a:lnTo>
                  <a:lnTo>
                    <a:pt x="656" y="729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9" name="Freeform 22"/>
            <p:cNvSpPr>
              <a:spLocks noEditPoints="1"/>
            </p:cNvSpPr>
            <p:nvPr/>
          </p:nvSpPr>
          <p:spPr bwMode="auto">
            <a:xfrm>
              <a:off x="2880" y="564"/>
              <a:ext cx="748" cy="1008"/>
            </a:xfrm>
            <a:custGeom>
              <a:avLst/>
              <a:gdLst>
                <a:gd name="T0" fmla="*/ 422 w 748"/>
                <a:gd name="T1" fmla="*/ 265 h 1008"/>
                <a:gd name="T2" fmla="*/ 404 w 748"/>
                <a:gd name="T3" fmla="*/ 260 h 1008"/>
                <a:gd name="T4" fmla="*/ 382 w 748"/>
                <a:gd name="T5" fmla="*/ 257 h 1008"/>
                <a:gd name="T6" fmla="*/ 356 w 748"/>
                <a:gd name="T7" fmla="*/ 256 h 1008"/>
                <a:gd name="T8" fmla="*/ 264 w 748"/>
                <a:gd name="T9" fmla="*/ 255 h 1008"/>
                <a:gd name="T10" fmla="*/ 317 w 748"/>
                <a:gd name="T11" fmla="*/ 436 h 1008"/>
                <a:gd name="T12" fmla="*/ 355 w 748"/>
                <a:gd name="T13" fmla="*/ 436 h 1008"/>
                <a:gd name="T14" fmla="*/ 387 w 748"/>
                <a:gd name="T15" fmla="*/ 433 h 1008"/>
                <a:gd name="T16" fmla="*/ 413 w 748"/>
                <a:gd name="T17" fmla="*/ 426 h 1008"/>
                <a:gd name="T18" fmla="*/ 434 w 748"/>
                <a:gd name="T19" fmla="*/ 414 h 1008"/>
                <a:gd name="T20" fmla="*/ 443 w 748"/>
                <a:gd name="T21" fmla="*/ 407 h 1008"/>
                <a:gd name="T22" fmla="*/ 456 w 748"/>
                <a:gd name="T23" fmla="*/ 391 h 1008"/>
                <a:gd name="T24" fmla="*/ 460 w 748"/>
                <a:gd name="T25" fmla="*/ 383 h 1008"/>
                <a:gd name="T26" fmla="*/ 466 w 748"/>
                <a:gd name="T27" fmla="*/ 364 h 1008"/>
                <a:gd name="T28" fmla="*/ 469 w 748"/>
                <a:gd name="T29" fmla="*/ 338 h 1008"/>
                <a:gd name="T30" fmla="*/ 468 w 748"/>
                <a:gd name="T31" fmla="*/ 325 h 1008"/>
                <a:gd name="T32" fmla="*/ 462 w 748"/>
                <a:gd name="T33" fmla="*/ 304 h 1008"/>
                <a:gd name="T34" fmla="*/ 458 w 748"/>
                <a:gd name="T35" fmla="*/ 294 h 1008"/>
                <a:gd name="T36" fmla="*/ 444 w 748"/>
                <a:gd name="T37" fmla="*/ 278 h 1008"/>
                <a:gd name="T38" fmla="*/ 422 w 748"/>
                <a:gd name="T39" fmla="*/ 265 h 1008"/>
                <a:gd name="T40" fmla="*/ 0 w 748"/>
                <a:gd name="T41" fmla="*/ 0 h 1008"/>
                <a:gd name="T42" fmla="*/ 748 w 748"/>
                <a:gd name="T43" fmla="*/ 1008 h 1008"/>
                <a:gd name="T44" fmla="*/ 0 w 748"/>
                <a:gd name="T45" fmla="*/ 0 h 1008"/>
                <a:gd name="T46" fmla="*/ 344 w 748"/>
                <a:gd name="T47" fmla="*/ 560 h 1008"/>
                <a:gd name="T48" fmla="*/ 264 w 748"/>
                <a:gd name="T49" fmla="*/ 809 h 1008"/>
                <a:gd name="T50" fmla="*/ 88 w 748"/>
                <a:gd name="T51" fmla="*/ 130 h 1008"/>
                <a:gd name="T52" fmla="*/ 382 w 748"/>
                <a:gd name="T53" fmla="*/ 130 h 1008"/>
                <a:gd name="T54" fmla="*/ 438 w 748"/>
                <a:gd name="T55" fmla="*/ 132 h 1008"/>
                <a:gd name="T56" fmla="*/ 486 w 748"/>
                <a:gd name="T57" fmla="*/ 138 h 1008"/>
                <a:gd name="T58" fmla="*/ 506 w 748"/>
                <a:gd name="T59" fmla="*/ 142 h 1008"/>
                <a:gd name="T60" fmla="*/ 548 w 748"/>
                <a:gd name="T61" fmla="*/ 156 h 1008"/>
                <a:gd name="T62" fmla="*/ 567 w 748"/>
                <a:gd name="T63" fmla="*/ 166 h 1008"/>
                <a:gd name="T64" fmla="*/ 601 w 748"/>
                <a:gd name="T65" fmla="*/ 194 h 1008"/>
                <a:gd name="T66" fmla="*/ 627 w 748"/>
                <a:gd name="T67" fmla="*/ 226 h 1008"/>
                <a:gd name="T68" fmla="*/ 634 w 748"/>
                <a:gd name="T69" fmla="*/ 235 h 1008"/>
                <a:gd name="T70" fmla="*/ 642 w 748"/>
                <a:gd name="T71" fmla="*/ 256 h 1008"/>
                <a:gd name="T72" fmla="*/ 647 w 748"/>
                <a:gd name="T73" fmla="*/ 278 h 1008"/>
                <a:gd name="T74" fmla="*/ 651 w 748"/>
                <a:gd name="T75" fmla="*/ 317 h 1008"/>
                <a:gd name="T76" fmla="*/ 649 w 748"/>
                <a:gd name="T77" fmla="*/ 335 h 1008"/>
                <a:gd name="T78" fmla="*/ 645 w 748"/>
                <a:gd name="T79" fmla="*/ 369 h 1008"/>
                <a:gd name="T80" fmla="*/ 636 w 748"/>
                <a:gd name="T81" fmla="*/ 400 h 1008"/>
                <a:gd name="T82" fmla="*/ 623 w 748"/>
                <a:gd name="T83" fmla="*/ 427 h 1008"/>
                <a:gd name="T84" fmla="*/ 616 w 748"/>
                <a:gd name="T85" fmla="*/ 439 h 1008"/>
                <a:gd name="T86" fmla="*/ 596 w 748"/>
                <a:gd name="T87" fmla="*/ 462 h 1008"/>
                <a:gd name="T88" fmla="*/ 573 w 748"/>
                <a:gd name="T89" fmla="*/ 483 h 1008"/>
                <a:gd name="T90" fmla="*/ 547 w 748"/>
                <a:gd name="T91" fmla="*/ 501 h 1008"/>
                <a:gd name="T92" fmla="*/ 516 w 748"/>
                <a:gd name="T93" fmla="*/ 518 h 1008"/>
                <a:gd name="T94" fmla="*/ 529 w 748"/>
                <a:gd name="T95" fmla="*/ 809 h 1008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748" h="1008">
                  <a:moveTo>
                    <a:pt x="422" y="265"/>
                  </a:moveTo>
                  <a:lnTo>
                    <a:pt x="422" y="265"/>
                  </a:lnTo>
                  <a:lnTo>
                    <a:pt x="413" y="262"/>
                  </a:lnTo>
                  <a:lnTo>
                    <a:pt x="404" y="260"/>
                  </a:lnTo>
                  <a:lnTo>
                    <a:pt x="392" y="257"/>
                  </a:lnTo>
                  <a:lnTo>
                    <a:pt x="382" y="257"/>
                  </a:lnTo>
                  <a:lnTo>
                    <a:pt x="356" y="256"/>
                  </a:lnTo>
                  <a:lnTo>
                    <a:pt x="326" y="255"/>
                  </a:lnTo>
                  <a:lnTo>
                    <a:pt x="264" y="255"/>
                  </a:lnTo>
                  <a:lnTo>
                    <a:pt x="264" y="436"/>
                  </a:lnTo>
                  <a:lnTo>
                    <a:pt x="317" y="436"/>
                  </a:lnTo>
                  <a:lnTo>
                    <a:pt x="355" y="436"/>
                  </a:lnTo>
                  <a:lnTo>
                    <a:pt x="387" y="433"/>
                  </a:lnTo>
                  <a:lnTo>
                    <a:pt x="400" y="430"/>
                  </a:lnTo>
                  <a:lnTo>
                    <a:pt x="413" y="426"/>
                  </a:lnTo>
                  <a:lnTo>
                    <a:pt x="423" y="421"/>
                  </a:lnTo>
                  <a:lnTo>
                    <a:pt x="434" y="414"/>
                  </a:lnTo>
                  <a:lnTo>
                    <a:pt x="443" y="407"/>
                  </a:lnTo>
                  <a:lnTo>
                    <a:pt x="449" y="399"/>
                  </a:lnTo>
                  <a:lnTo>
                    <a:pt x="456" y="391"/>
                  </a:lnTo>
                  <a:lnTo>
                    <a:pt x="460" y="383"/>
                  </a:lnTo>
                  <a:lnTo>
                    <a:pt x="464" y="374"/>
                  </a:lnTo>
                  <a:lnTo>
                    <a:pt x="466" y="364"/>
                  </a:lnTo>
                  <a:lnTo>
                    <a:pt x="468" y="351"/>
                  </a:lnTo>
                  <a:lnTo>
                    <a:pt x="469" y="338"/>
                  </a:lnTo>
                  <a:lnTo>
                    <a:pt x="468" y="325"/>
                  </a:lnTo>
                  <a:lnTo>
                    <a:pt x="466" y="314"/>
                  </a:lnTo>
                  <a:lnTo>
                    <a:pt x="462" y="304"/>
                  </a:lnTo>
                  <a:lnTo>
                    <a:pt x="458" y="294"/>
                  </a:lnTo>
                  <a:lnTo>
                    <a:pt x="452" y="286"/>
                  </a:lnTo>
                  <a:lnTo>
                    <a:pt x="444" y="278"/>
                  </a:lnTo>
                  <a:lnTo>
                    <a:pt x="434" y="271"/>
                  </a:lnTo>
                  <a:lnTo>
                    <a:pt x="422" y="265"/>
                  </a:lnTo>
                  <a:close/>
                  <a:moveTo>
                    <a:pt x="0" y="0"/>
                  </a:moveTo>
                  <a:lnTo>
                    <a:pt x="0" y="1008"/>
                  </a:lnTo>
                  <a:lnTo>
                    <a:pt x="748" y="1008"/>
                  </a:lnTo>
                  <a:lnTo>
                    <a:pt x="748" y="0"/>
                  </a:lnTo>
                  <a:lnTo>
                    <a:pt x="0" y="0"/>
                  </a:lnTo>
                  <a:close/>
                  <a:moveTo>
                    <a:pt x="529" y="809"/>
                  </a:moveTo>
                  <a:lnTo>
                    <a:pt x="344" y="560"/>
                  </a:lnTo>
                  <a:lnTo>
                    <a:pt x="264" y="560"/>
                  </a:lnTo>
                  <a:lnTo>
                    <a:pt x="264" y="809"/>
                  </a:lnTo>
                  <a:lnTo>
                    <a:pt x="88" y="809"/>
                  </a:lnTo>
                  <a:lnTo>
                    <a:pt x="88" y="130"/>
                  </a:lnTo>
                  <a:lnTo>
                    <a:pt x="382" y="130"/>
                  </a:lnTo>
                  <a:lnTo>
                    <a:pt x="412" y="131"/>
                  </a:lnTo>
                  <a:lnTo>
                    <a:pt x="438" y="132"/>
                  </a:lnTo>
                  <a:lnTo>
                    <a:pt x="462" y="134"/>
                  </a:lnTo>
                  <a:lnTo>
                    <a:pt x="486" y="138"/>
                  </a:lnTo>
                  <a:lnTo>
                    <a:pt x="506" y="142"/>
                  </a:lnTo>
                  <a:lnTo>
                    <a:pt x="527" y="148"/>
                  </a:lnTo>
                  <a:lnTo>
                    <a:pt x="548" y="156"/>
                  </a:lnTo>
                  <a:lnTo>
                    <a:pt x="567" y="166"/>
                  </a:lnTo>
                  <a:lnTo>
                    <a:pt x="586" y="179"/>
                  </a:lnTo>
                  <a:lnTo>
                    <a:pt x="601" y="194"/>
                  </a:lnTo>
                  <a:lnTo>
                    <a:pt x="616" y="209"/>
                  </a:lnTo>
                  <a:lnTo>
                    <a:pt x="627" y="226"/>
                  </a:lnTo>
                  <a:lnTo>
                    <a:pt x="634" y="235"/>
                  </a:lnTo>
                  <a:lnTo>
                    <a:pt x="638" y="246"/>
                  </a:lnTo>
                  <a:lnTo>
                    <a:pt x="642" y="256"/>
                  </a:lnTo>
                  <a:lnTo>
                    <a:pt x="645" y="266"/>
                  </a:lnTo>
                  <a:lnTo>
                    <a:pt x="647" y="278"/>
                  </a:lnTo>
                  <a:lnTo>
                    <a:pt x="649" y="291"/>
                  </a:lnTo>
                  <a:lnTo>
                    <a:pt x="651" y="317"/>
                  </a:lnTo>
                  <a:lnTo>
                    <a:pt x="649" y="335"/>
                  </a:lnTo>
                  <a:lnTo>
                    <a:pt x="648" y="352"/>
                  </a:lnTo>
                  <a:lnTo>
                    <a:pt x="645" y="369"/>
                  </a:lnTo>
                  <a:lnTo>
                    <a:pt x="642" y="384"/>
                  </a:lnTo>
                  <a:lnTo>
                    <a:pt x="636" y="400"/>
                  </a:lnTo>
                  <a:lnTo>
                    <a:pt x="631" y="414"/>
                  </a:lnTo>
                  <a:lnTo>
                    <a:pt x="623" y="427"/>
                  </a:lnTo>
                  <a:lnTo>
                    <a:pt x="616" y="439"/>
                  </a:lnTo>
                  <a:lnTo>
                    <a:pt x="606" y="451"/>
                  </a:lnTo>
                  <a:lnTo>
                    <a:pt x="596" y="462"/>
                  </a:lnTo>
                  <a:lnTo>
                    <a:pt x="586" y="473"/>
                  </a:lnTo>
                  <a:lnTo>
                    <a:pt x="573" y="483"/>
                  </a:lnTo>
                  <a:lnTo>
                    <a:pt x="560" y="492"/>
                  </a:lnTo>
                  <a:lnTo>
                    <a:pt x="547" y="501"/>
                  </a:lnTo>
                  <a:lnTo>
                    <a:pt x="531" y="510"/>
                  </a:lnTo>
                  <a:lnTo>
                    <a:pt x="516" y="518"/>
                  </a:lnTo>
                  <a:lnTo>
                    <a:pt x="743" y="809"/>
                  </a:lnTo>
                  <a:lnTo>
                    <a:pt x="529" y="809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0" name="Freeform 23"/>
            <p:cNvSpPr>
              <a:spLocks noEditPoints="1"/>
            </p:cNvSpPr>
            <p:nvPr/>
          </p:nvSpPr>
          <p:spPr bwMode="auto">
            <a:xfrm>
              <a:off x="2121" y="564"/>
              <a:ext cx="759" cy="1009"/>
            </a:xfrm>
            <a:custGeom>
              <a:avLst/>
              <a:gdLst>
                <a:gd name="T0" fmla="*/ 0 w 759"/>
                <a:gd name="T1" fmla="*/ 1009 h 1009"/>
                <a:gd name="T2" fmla="*/ 759 w 759"/>
                <a:gd name="T3" fmla="*/ 0 h 1009"/>
                <a:gd name="T4" fmla="*/ 685 w 759"/>
                <a:gd name="T5" fmla="*/ 564 h 1009"/>
                <a:gd name="T6" fmla="*/ 684 w 759"/>
                <a:gd name="T7" fmla="*/ 596 h 1009"/>
                <a:gd name="T8" fmla="*/ 675 w 759"/>
                <a:gd name="T9" fmla="*/ 650 h 1009"/>
                <a:gd name="T10" fmla="*/ 655 w 759"/>
                <a:gd name="T11" fmla="*/ 700 h 1009"/>
                <a:gd name="T12" fmla="*/ 626 w 759"/>
                <a:gd name="T13" fmla="*/ 740 h 1009"/>
                <a:gd name="T14" fmla="*/ 608 w 759"/>
                <a:gd name="T15" fmla="*/ 758 h 1009"/>
                <a:gd name="T16" fmla="*/ 565 w 759"/>
                <a:gd name="T17" fmla="*/ 787 h 1009"/>
                <a:gd name="T18" fmla="*/ 512 w 759"/>
                <a:gd name="T19" fmla="*/ 807 h 1009"/>
                <a:gd name="T20" fmla="*/ 451 w 759"/>
                <a:gd name="T21" fmla="*/ 820 h 1009"/>
                <a:gd name="T22" fmla="*/ 381 w 759"/>
                <a:gd name="T23" fmla="*/ 824 h 1009"/>
                <a:gd name="T24" fmla="*/ 344 w 759"/>
                <a:gd name="T25" fmla="*/ 824 h 1009"/>
                <a:gd name="T26" fmla="*/ 279 w 759"/>
                <a:gd name="T27" fmla="*/ 815 h 1009"/>
                <a:gd name="T28" fmla="*/ 222 w 759"/>
                <a:gd name="T29" fmla="*/ 798 h 1009"/>
                <a:gd name="T30" fmla="*/ 175 w 759"/>
                <a:gd name="T31" fmla="*/ 774 h 1009"/>
                <a:gd name="T32" fmla="*/ 155 w 759"/>
                <a:gd name="T33" fmla="*/ 758 h 1009"/>
                <a:gd name="T34" fmla="*/ 121 w 759"/>
                <a:gd name="T35" fmla="*/ 720 h 1009"/>
                <a:gd name="T36" fmla="*/ 97 w 759"/>
                <a:gd name="T37" fmla="*/ 676 h 1009"/>
                <a:gd name="T38" fmla="*/ 83 w 759"/>
                <a:gd name="T39" fmla="*/ 624 h 1009"/>
                <a:gd name="T40" fmla="*/ 78 w 759"/>
                <a:gd name="T41" fmla="*/ 564 h 1009"/>
                <a:gd name="T42" fmla="*/ 253 w 759"/>
                <a:gd name="T43" fmla="*/ 130 h 1009"/>
                <a:gd name="T44" fmla="*/ 253 w 759"/>
                <a:gd name="T45" fmla="*/ 555 h 1009"/>
                <a:gd name="T46" fmla="*/ 255 w 759"/>
                <a:gd name="T47" fmla="*/ 589 h 1009"/>
                <a:gd name="T48" fmla="*/ 261 w 759"/>
                <a:gd name="T49" fmla="*/ 618 h 1009"/>
                <a:gd name="T50" fmla="*/ 270 w 759"/>
                <a:gd name="T51" fmla="*/ 641 h 1009"/>
                <a:gd name="T52" fmla="*/ 283 w 759"/>
                <a:gd name="T53" fmla="*/ 662 h 1009"/>
                <a:gd name="T54" fmla="*/ 291 w 759"/>
                <a:gd name="T55" fmla="*/ 670 h 1009"/>
                <a:gd name="T56" fmla="*/ 311 w 759"/>
                <a:gd name="T57" fmla="*/ 683 h 1009"/>
                <a:gd name="T58" fmla="*/ 335 w 759"/>
                <a:gd name="T59" fmla="*/ 692 h 1009"/>
                <a:gd name="T60" fmla="*/ 365 w 759"/>
                <a:gd name="T61" fmla="*/ 696 h 1009"/>
                <a:gd name="T62" fmla="*/ 381 w 759"/>
                <a:gd name="T63" fmla="*/ 696 h 1009"/>
                <a:gd name="T64" fmla="*/ 412 w 759"/>
                <a:gd name="T65" fmla="*/ 694 h 1009"/>
                <a:gd name="T66" fmla="*/ 439 w 759"/>
                <a:gd name="T67" fmla="*/ 688 h 1009"/>
                <a:gd name="T68" fmla="*/ 461 w 759"/>
                <a:gd name="T69" fmla="*/ 677 h 1009"/>
                <a:gd name="T70" fmla="*/ 478 w 759"/>
                <a:gd name="T71" fmla="*/ 663 h 1009"/>
                <a:gd name="T72" fmla="*/ 486 w 759"/>
                <a:gd name="T73" fmla="*/ 654 h 1009"/>
                <a:gd name="T74" fmla="*/ 498 w 759"/>
                <a:gd name="T75" fmla="*/ 632 h 1009"/>
                <a:gd name="T76" fmla="*/ 506 w 759"/>
                <a:gd name="T77" fmla="*/ 605 h 1009"/>
                <a:gd name="T78" fmla="*/ 508 w 759"/>
                <a:gd name="T79" fmla="*/ 573 h 1009"/>
                <a:gd name="T80" fmla="*/ 509 w 759"/>
                <a:gd name="T81" fmla="*/ 130 h 1009"/>
                <a:gd name="T82" fmla="*/ 685 w 759"/>
                <a:gd name="T83" fmla="*/ 564 h 100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759" h="1009">
                  <a:moveTo>
                    <a:pt x="0" y="0"/>
                  </a:moveTo>
                  <a:lnTo>
                    <a:pt x="0" y="1009"/>
                  </a:lnTo>
                  <a:lnTo>
                    <a:pt x="759" y="1009"/>
                  </a:lnTo>
                  <a:lnTo>
                    <a:pt x="759" y="0"/>
                  </a:lnTo>
                  <a:lnTo>
                    <a:pt x="0" y="0"/>
                  </a:lnTo>
                  <a:close/>
                  <a:moveTo>
                    <a:pt x="685" y="564"/>
                  </a:moveTo>
                  <a:lnTo>
                    <a:pt x="685" y="564"/>
                  </a:lnTo>
                  <a:lnTo>
                    <a:pt x="684" y="596"/>
                  </a:lnTo>
                  <a:lnTo>
                    <a:pt x="680" y="624"/>
                  </a:lnTo>
                  <a:lnTo>
                    <a:pt x="675" y="650"/>
                  </a:lnTo>
                  <a:lnTo>
                    <a:pt x="665" y="676"/>
                  </a:lnTo>
                  <a:lnTo>
                    <a:pt x="655" y="700"/>
                  </a:lnTo>
                  <a:lnTo>
                    <a:pt x="642" y="720"/>
                  </a:lnTo>
                  <a:lnTo>
                    <a:pt x="626" y="740"/>
                  </a:lnTo>
                  <a:lnTo>
                    <a:pt x="608" y="758"/>
                  </a:lnTo>
                  <a:lnTo>
                    <a:pt x="587" y="774"/>
                  </a:lnTo>
                  <a:lnTo>
                    <a:pt x="565" y="787"/>
                  </a:lnTo>
                  <a:lnTo>
                    <a:pt x="539" y="798"/>
                  </a:lnTo>
                  <a:lnTo>
                    <a:pt x="512" y="807"/>
                  </a:lnTo>
                  <a:lnTo>
                    <a:pt x="483" y="815"/>
                  </a:lnTo>
                  <a:lnTo>
                    <a:pt x="451" y="820"/>
                  </a:lnTo>
                  <a:lnTo>
                    <a:pt x="417" y="824"/>
                  </a:lnTo>
                  <a:lnTo>
                    <a:pt x="381" y="824"/>
                  </a:lnTo>
                  <a:lnTo>
                    <a:pt x="344" y="824"/>
                  </a:lnTo>
                  <a:lnTo>
                    <a:pt x="311" y="820"/>
                  </a:lnTo>
                  <a:lnTo>
                    <a:pt x="279" y="815"/>
                  </a:lnTo>
                  <a:lnTo>
                    <a:pt x="250" y="807"/>
                  </a:lnTo>
                  <a:lnTo>
                    <a:pt x="222" y="798"/>
                  </a:lnTo>
                  <a:lnTo>
                    <a:pt x="198" y="787"/>
                  </a:lnTo>
                  <a:lnTo>
                    <a:pt x="175" y="774"/>
                  </a:lnTo>
                  <a:lnTo>
                    <a:pt x="155" y="758"/>
                  </a:lnTo>
                  <a:lnTo>
                    <a:pt x="136" y="740"/>
                  </a:lnTo>
                  <a:lnTo>
                    <a:pt x="121" y="720"/>
                  </a:lnTo>
                  <a:lnTo>
                    <a:pt x="108" y="700"/>
                  </a:lnTo>
                  <a:lnTo>
                    <a:pt x="97" y="676"/>
                  </a:lnTo>
                  <a:lnTo>
                    <a:pt x="88" y="651"/>
                  </a:lnTo>
                  <a:lnTo>
                    <a:pt x="83" y="624"/>
                  </a:lnTo>
                  <a:lnTo>
                    <a:pt x="79" y="596"/>
                  </a:lnTo>
                  <a:lnTo>
                    <a:pt x="78" y="564"/>
                  </a:lnTo>
                  <a:lnTo>
                    <a:pt x="78" y="130"/>
                  </a:lnTo>
                  <a:lnTo>
                    <a:pt x="253" y="130"/>
                  </a:lnTo>
                  <a:lnTo>
                    <a:pt x="253" y="555"/>
                  </a:lnTo>
                  <a:lnTo>
                    <a:pt x="253" y="572"/>
                  </a:lnTo>
                  <a:lnTo>
                    <a:pt x="255" y="589"/>
                  </a:lnTo>
                  <a:lnTo>
                    <a:pt x="257" y="603"/>
                  </a:lnTo>
                  <a:lnTo>
                    <a:pt x="261" y="618"/>
                  </a:lnTo>
                  <a:lnTo>
                    <a:pt x="265" y="631"/>
                  </a:lnTo>
                  <a:lnTo>
                    <a:pt x="270" y="641"/>
                  </a:lnTo>
                  <a:lnTo>
                    <a:pt x="277" y="651"/>
                  </a:lnTo>
                  <a:lnTo>
                    <a:pt x="283" y="662"/>
                  </a:lnTo>
                  <a:lnTo>
                    <a:pt x="291" y="670"/>
                  </a:lnTo>
                  <a:lnTo>
                    <a:pt x="300" y="676"/>
                  </a:lnTo>
                  <a:lnTo>
                    <a:pt x="311" y="683"/>
                  </a:lnTo>
                  <a:lnTo>
                    <a:pt x="322" y="688"/>
                  </a:lnTo>
                  <a:lnTo>
                    <a:pt x="335" y="692"/>
                  </a:lnTo>
                  <a:lnTo>
                    <a:pt x="350" y="694"/>
                  </a:lnTo>
                  <a:lnTo>
                    <a:pt x="365" y="696"/>
                  </a:lnTo>
                  <a:lnTo>
                    <a:pt x="381" y="696"/>
                  </a:lnTo>
                  <a:lnTo>
                    <a:pt x="398" y="696"/>
                  </a:lnTo>
                  <a:lnTo>
                    <a:pt x="412" y="694"/>
                  </a:lnTo>
                  <a:lnTo>
                    <a:pt x="426" y="692"/>
                  </a:lnTo>
                  <a:lnTo>
                    <a:pt x="439" y="688"/>
                  </a:lnTo>
                  <a:lnTo>
                    <a:pt x="451" y="683"/>
                  </a:lnTo>
                  <a:lnTo>
                    <a:pt x="461" y="677"/>
                  </a:lnTo>
                  <a:lnTo>
                    <a:pt x="470" y="671"/>
                  </a:lnTo>
                  <a:lnTo>
                    <a:pt x="478" y="663"/>
                  </a:lnTo>
                  <a:lnTo>
                    <a:pt x="486" y="654"/>
                  </a:lnTo>
                  <a:lnTo>
                    <a:pt x="493" y="644"/>
                  </a:lnTo>
                  <a:lnTo>
                    <a:pt x="498" y="632"/>
                  </a:lnTo>
                  <a:lnTo>
                    <a:pt x="502" y="619"/>
                  </a:lnTo>
                  <a:lnTo>
                    <a:pt x="506" y="605"/>
                  </a:lnTo>
                  <a:lnTo>
                    <a:pt x="507" y="590"/>
                  </a:lnTo>
                  <a:lnTo>
                    <a:pt x="508" y="573"/>
                  </a:lnTo>
                  <a:lnTo>
                    <a:pt x="509" y="555"/>
                  </a:lnTo>
                  <a:lnTo>
                    <a:pt x="509" y="130"/>
                  </a:lnTo>
                  <a:lnTo>
                    <a:pt x="685" y="130"/>
                  </a:lnTo>
                  <a:lnTo>
                    <a:pt x="685" y="564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1273" name="Rectangle 28"/>
          <p:cNvSpPr>
            <a:spLocks noChangeArrowheads="1"/>
          </p:cNvSpPr>
          <p:nvPr/>
        </p:nvSpPr>
        <p:spPr bwMode="auto">
          <a:xfrm flipV="1">
            <a:off x="-7938" y="798513"/>
            <a:ext cx="2732088" cy="158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1274" name="Rectangle 29"/>
          <p:cNvSpPr>
            <a:spLocks noChangeArrowheads="1"/>
          </p:cNvSpPr>
          <p:nvPr/>
        </p:nvSpPr>
        <p:spPr bwMode="auto">
          <a:xfrm flipV="1">
            <a:off x="6375400" y="798513"/>
            <a:ext cx="2768600" cy="169703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1275" name="Rectangle 30"/>
          <p:cNvSpPr>
            <a:spLocks noChangeArrowheads="1"/>
          </p:cNvSpPr>
          <p:nvPr/>
        </p:nvSpPr>
        <p:spPr bwMode="auto">
          <a:xfrm flipV="1">
            <a:off x="7675563" y="4090988"/>
            <a:ext cx="1468437" cy="16605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1276" name="Rectangle 31"/>
          <p:cNvSpPr>
            <a:spLocks noChangeArrowheads="1"/>
          </p:cNvSpPr>
          <p:nvPr/>
        </p:nvSpPr>
        <p:spPr bwMode="auto">
          <a:xfrm flipV="1">
            <a:off x="-7938" y="2382838"/>
            <a:ext cx="74613" cy="33655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1277" name="Rectangle 32"/>
          <p:cNvSpPr>
            <a:spLocks noChangeArrowheads="1"/>
          </p:cNvSpPr>
          <p:nvPr/>
        </p:nvSpPr>
        <p:spPr bwMode="auto">
          <a:xfrm flipV="1">
            <a:off x="9031288" y="798513"/>
            <a:ext cx="112712" cy="60594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Raglan Castle 0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638"/>
            <a:ext cx="9144000" cy="68373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3315" name="Rectangle 37"/>
          <p:cNvSpPr>
            <a:spLocks noChangeArrowheads="1"/>
          </p:cNvSpPr>
          <p:nvPr/>
        </p:nvSpPr>
        <p:spPr bwMode="auto">
          <a:xfrm>
            <a:off x="0" y="4914900"/>
            <a:ext cx="9180513" cy="193675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3316" name="Rectangle 38"/>
          <p:cNvSpPr>
            <a:spLocks noChangeArrowheads="1"/>
          </p:cNvSpPr>
          <p:nvPr/>
        </p:nvSpPr>
        <p:spPr bwMode="auto">
          <a:xfrm>
            <a:off x="0" y="0"/>
            <a:ext cx="9144000" cy="26003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3317" name="Rectangle 39"/>
          <p:cNvSpPr>
            <a:spLocks noChangeArrowheads="1"/>
          </p:cNvSpPr>
          <p:nvPr/>
        </p:nvSpPr>
        <p:spPr bwMode="auto">
          <a:xfrm>
            <a:off x="-36513" y="200025"/>
            <a:ext cx="71438" cy="66579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3318" name="Freeform 40"/>
          <p:cNvSpPr>
            <a:spLocks noEditPoints="1"/>
          </p:cNvSpPr>
          <p:nvPr/>
        </p:nvSpPr>
        <p:spPr bwMode="auto">
          <a:xfrm>
            <a:off x="3586163" y="2593975"/>
            <a:ext cx="1933575" cy="2327275"/>
          </a:xfrm>
          <a:custGeom>
            <a:avLst/>
            <a:gdLst>
              <a:gd name="T0" fmla="*/ 1975229199 w 728"/>
              <a:gd name="T1" fmla="*/ 2147483646 h 1009"/>
              <a:gd name="T2" fmla="*/ 2147483646 w 728"/>
              <a:gd name="T3" fmla="*/ 2147483646 h 1009"/>
              <a:gd name="T4" fmla="*/ 2147483646 w 728"/>
              <a:gd name="T5" fmla="*/ 1633246536 h 1009"/>
              <a:gd name="T6" fmla="*/ 1975229199 w 728"/>
              <a:gd name="T7" fmla="*/ 2147483646 h 1009"/>
              <a:gd name="T8" fmla="*/ 0 w 728"/>
              <a:gd name="T9" fmla="*/ 0 h 1009"/>
              <a:gd name="T10" fmla="*/ 0 w 728"/>
              <a:gd name="T11" fmla="*/ 2147483646 h 1009"/>
              <a:gd name="T12" fmla="*/ 2147483646 w 728"/>
              <a:gd name="T13" fmla="*/ 2147483646 h 1009"/>
              <a:gd name="T14" fmla="*/ 2147483646 w 728"/>
              <a:gd name="T15" fmla="*/ 0 h 1009"/>
              <a:gd name="T16" fmla="*/ 0 w 728"/>
              <a:gd name="T17" fmla="*/ 0 h 1009"/>
              <a:gd name="T18" fmla="*/ 2147483646 w 728"/>
              <a:gd name="T19" fmla="*/ 2147483646 h 1009"/>
              <a:gd name="T20" fmla="*/ 2147483646 w 728"/>
              <a:gd name="T21" fmla="*/ 2147483646 h 1009"/>
              <a:gd name="T22" fmla="*/ 1671888997 w 728"/>
              <a:gd name="T23" fmla="*/ 2147483646 h 1009"/>
              <a:gd name="T24" fmla="*/ 1333279643 w 728"/>
              <a:gd name="T25" fmla="*/ 2147483646 h 1009"/>
              <a:gd name="T26" fmla="*/ 84652338 w 728"/>
              <a:gd name="T27" fmla="*/ 2147483646 h 1009"/>
              <a:gd name="T28" fmla="*/ 1862359414 w 728"/>
              <a:gd name="T29" fmla="*/ 691602009 h 1009"/>
              <a:gd name="T30" fmla="*/ 2147483646 w 728"/>
              <a:gd name="T31" fmla="*/ 691602009 h 1009"/>
              <a:gd name="T32" fmla="*/ 2147483646 w 728"/>
              <a:gd name="T33" fmla="*/ 2147483646 h 1009"/>
              <a:gd name="T34" fmla="*/ 2147483646 w 728"/>
              <a:gd name="T35" fmla="*/ 2147483646 h 1009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728" h="1009">
                <a:moveTo>
                  <a:pt x="280" y="547"/>
                </a:moveTo>
                <a:lnTo>
                  <a:pt x="445" y="547"/>
                </a:lnTo>
                <a:lnTo>
                  <a:pt x="361" y="307"/>
                </a:lnTo>
                <a:lnTo>
                  <a:pt x="280" y="547"/>
                </a:lnTo>
                <a:close/>
                <a:moveTo>
                  <a:pt x="0" y="0"/>
                </a:moveTo>
                <a:lnTo>
                  <a:pt x="0" y="1009"/>
                </a:lnTo>
                <a:lnTo>
                  <a:pt x="728" y="1009"/>
                </a:lnTo>
                <a:lnTo>
                  <a:pt x="728" y="0"/>
                </a:lnTo>
                <a:lnTo>
                  <a:pt x="0" y="0"/>
                </a:lnTo>
                <a:close/>
                <a:moveTo>
                  <a:pt x="534" y="810"/>
                </a:moveTo>
                <a:lnTo>
                  <a:pt x="486" y="671"/>
                </a:lnTo>
                <a:lnTo>
                  <a:pt x="237" y="671"/>
                </a:lnTo>
                <a:lnTo>
                  <a:pt x="189" y="810"/>
                </a:lnTo>
                <a:lnTo>
                  <a:pt x="12" y="810"/>
                </a:lnTo>
                <a:lnTo>
                  <a:pt x="264" y="130"/>
                </a:lnTo>
                <a:lnTo>
                  <a:pt x="465" y="130"/>
                </a:lnTo>
                <a:lnTo>
                  <a:pt x="718" y="810"/>
                </a:lnTo>
                <a:lnTo>
                  <a:pt x="534" y="81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319" name="Freeform 41"/>
          <p:cNvSpPr>
            <a:spLocks noEditPoints="1"/>
          </p:cNvSpPr>
          <p:nvPr/>
        </p:nvSpPr>
        <p:spPr bwMode="auto">
          <a:xfrm>
            <a:off x="5519738" y="2600325"/>
            <a:ext cx="1612900" cy="2327275"/>
          </a:xfrm>
          <a:custGeom>
            <a:avLst/>
            <a:gdLst>
              <a:gd name="T0" fmla="*/ 0 w 607"/>
              <a:gd name="T1" fmla="*/ 0 h 1009"/>
              <a:gd name="T2" fmla="*/ 0 w 607"/>
              <a:gd name="T3" fmla="*/ 2147483646 h 1009"/>
              <a:gd name="T4" fmla="*/ 2147483646 w 607"/>
              <a:gd name="T5" fmla="*/ 2147483646 h 1009"/>
              <a:gd name="T6" fmla="*/ 2147483646 w 607"/>
              <a:gd name="T7" fmla="*/ 0 h 1009"/>
              <a:gd name="T8" fmla="*/ 0 w 607"/>
              <a:gd name="T9" fmla="*/ 0 h 1009"/>
              <a:gd name="T10" fmla="*/ 2147483646 w 607"/>
              <a:gd name="T11" fmla="*/ 2147483646 h 1009"/>
              <a:gd name="T12" fmla="*/ 621327875 w 607"/>
              <a:gd name="T13" fmla="*/ 2147483646 h 1009"/>
              <a:gd name="T14" fmla="*/ 621327875 w 607"/>
              <a:gd name="T15" fmla="*/ 691602009 h 1009"/>
              <a:gd name="T16" fmla="*/ 1863980967 w 607"/>
              <a:gd name="T17" fmla="*/ 691602009 h 1009"/>
              <a:gd name="T18" fmla="*/ 1863980967 w 607"/>
              <a:gd name="T19" fmla="*/ 2147483646 h 1009"/>
              <a:gd name="T20" fmla="*/ 2147483646 w 607"/>
              <a:gd name="T21" fmla="*/ 2147483646 h 1009"/>
              <a:gd name="T22" fmla="*/ 2147483646 w 607"/>
              <a:gd name="T23" fmla="*/ 2147483646 h 1009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607" h="1009">
                <a:moveTo>
                  <a:pt x="0" y="0"/>
                </a:moveTo>
                <a:lnTo>
                  <a:pt x="0" y="1009"/>
                </a:lnTo>
                <a:lnTo>
                  <a:pt x="607" y="1009"/>
                </a:lnTo>
                <a:lnTo>
                  <a:pt x="607" y="0"/>
                </a:lnTo>
                <a:lnTo>
                  <a:pt x="0" y="0"/>
                </a:lnTo>
                <a:close/>
                <a:moveTo>
                  <a:pt x="580" y="810"/>
                </a:moveTo>
                <a:lnTo>
                  <a:pt x="88" y="810"/>
                </a:lnTo>
                <a:lnTo>
                  <a:pt x="88" y="130"/>
                </a:lnTo>
                <a:lnTo>
                  <a:pt x="264" y="130"/>
                </a:lnTo>
                <a:lnTo>
                  <a:pt x="264" y="679"/>
                </a:lnTo>
                <a:lnTo>
                  <a:pt x="580" y="679"/>
                </a:lnTo>
                <a:lnTo>
                  <a:pt x="580" y="81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320" name="Freeform 42"/>
          <p:cNvSpPr>
            <a:spLocks noEditPoints="1"/>
          </p:cNvSpPr>
          <p:nvPr/>
        </p:nvSpPr>
        <p:spPr bwMode="auto">
          <a:xfrm>
            <a:off x="758825" y="2600325"/>
            <a:ext cx="2827338" cy="2327275"/>
          </a:xfrm>
          <a:custGeom>
            <a:avLst/>
            <a:gdLst>
              <a:gd name="T0" fmla="*/ 0 w 1064"/>
              <a:gd name="T1" fmla="*/ 0 h 1009"/>
              <a:gd name="T2" fmla="*/ 0 w 1064"/>
              <a:gd name="T3" fmla="*/ 2147483646 h 1009"/>
              <a:gd name="T4" fmla="*/ 2147483646 w 1064"/>
              <a:gd name="T5" fmla="*/ 2147483646 h 1009"/>
              <a:gd name="T6" fmla="*/ 2147483646 w 1064"/>
              <a:gd name="T7" fmla="*/ 0 h 1009"/>
              <a:gd name="T8" fmla="*/ 0 w 1064"/>
              <a:gd name="T9" fmla="*/ 0 h 1009"/>
              <a:gd name="T10" fmla="*/ 2147483646 w 1064"/>
              <a:gd name="T11" fmla="*/ 2147483646 h 1009"/>
              <a:gd name="T12" fmla="*/ 2147483646 w 1064"/>
              <a:gd name="T13" fmla="*/ 2147483646 h 1009"/>
              <a:gd name="T14" fmla="*/ 2147483646 w 1064"/>
              <a:gd name="T15" fmla="*/ 1957766467 h 1009"/>
              <a:gd name="T16" fmla="*/ 2147483646 w 1064"/>
              <a:gd name="T17" fmla="*/ 2147483646 h 1009"/>
              <a:gd name="T18" fmla="*/ 1511073983 w 1064"/>
              <a:gd name="T19" fmla="*/ 2147483646 h 1009"/>
              <a:gd name="T20" fmla="*/ 218892827 w 1064"/>
              <a:gd name="T21" fmla="*/ 691602009 h 1009"/>
              <a:gd name="T22" fmla="*/ 1504013610 w 1064"/>
              <a:gd name="T23" fmla="*/ 691602009 h 1009"/>
              <a:gd name="T24" fmla="*/ 2147483646 w 1064"/>
              <a:gd name="T25" fmla="*/ 2147483646 h 1009"/>
              <a:gd name="T26" fmla="*/ 2147483646 w 1064"/>
              <a:gd name="T27" fmla="*/ 691602009 h 1009"/>
              <a:gd name="T28" fmla="*/ 2147483646 w 1064"/>
              <a:gd name="T29" fmla="*/ 691602009 h 1009"/>
              <a:gd name="T30" fmla="*/ 2147483646 w 1064"/>
              <a:gd name="T31" fmla="*/ 2147483646 h 1009"/>
              <a:gd name="T32" fmla="*/ 2147483646 w 1064"/>
              <a:gd name="T33" fmla="*/ 691602009 h 1009"/>
              <a:gd name="T34" fmla="*/ 2147483646 w 1064"/>
              <a:gd name="T35" fmla="*/ 691602009 h 1009"/>
              <a:gd name="T36" fmla="*/ 2147483646 w 1064"/>
              <a:gd name="T37" fmla="*/ 2147483646 h 1009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064" h="1009">
                <a:moveTo>
                  <a:pt x="0" y="0"/>
                </a:moveTo>
                <a:lnTo>
                  <a:pt x="0" y="1009"/>
                </a:lnTo>
                <a:lnTo>
                  <a:pt x="1064" y="1009"/>
                </a:lnTo>
                <a:lnTo>
                  <a:pt x="1064" y="0"/>
                </a:lnTo>
                <a:lnTo>
                  <a:pt x="0" y="0"/>
                </a:lnTo>
                <a:close/>
                <a:moveTo>
                  <a:pt x="843" y="810"/>
                </a:moveTo>
                <a:lnTo>
                  <a:pt x="650" y="810"/>
                </a:lnTo>
                <a:lnTo>
                  <a:pt x="527" y="368"/>
                </a:lnTo>
                <a:lnTo>
                  <a:pt x="407" y="810"/>
                </a:lnTo>
                <a:lnTo>
                  <a:pt x="214" y="810"/>
                </a:lnTo>
                <a:lnTo>
                  <a:pt x="31" y="130"/>
                </a:lnTo>
                <a:lnTo>
                  <a:pt x="213" y="130"/>
                </a:lnTo>
                <a:lnTo>
                  <a:pt x="317" y="598"/>
                </a:lnTo>
                <a:lnTo>
                  <a:pt x="444" y="130"/>
                </a:lnTo>
                <a:lnTo>
                  <a:pt x="618" y="130"/>
                </a:lnTo>
                <a:lnTo>
                  <a:pt x="739" y="598"/>
                </a:lnTo>
                <a:lnTo>
                  <a:pt x="848" y="130"/>
                </a:lnTo>
                <a:lnTo>
                  <a:pt x="1026" y="130"/>
                </a:lnTo>
                <a:lnTo>
                  <a:pt x="843" y="81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321" name="Freeform 43"/>
          <p:cNvSpPr>
            <a:spLocks noEditPoints="1"/>
          </p:cNvSpPr>
          <p:nvPr/>
        </p:nvSpPr>
        <p:spPr bwMode="auto">
          <a:xfrm>
            <a:off x="7132638" y="2593975"/>
            <a:ext cx="1612900" cy="2327275"/>
          </a:xfrm>
          <a:custGeom>
            <a:avLst/>
            <a:gdLst>
              <a:gd name="T0" fmla="*/ 0 w 607"/>
              <a:gd name="T1" fmla="*/ 0 h 1009"/>
              <a:gd name="T2" fmla="*/ 0 w 607"/>
              <a:gd name="T3" fmla="*/ 2147483646 h 1009"/>
              <a:gd name="T4" fmla="*/ 2147483646 w 607"/>
              <a:gd name="T5" fmla="*/ 2147483646 h 1009"/>
              <a:gd name="T6" fmla="*/ 2147483646 w 607"/>
              <a:gd name="T7" fmla="*/ 0 h 1009"/>
              <a:gd name="T8" fmla="*/ 0 w 607"/>
              <a:gd name="T9" fmla="*/ 0 h 1009"/>
              <a:gd name="T10" fmla="*/ 2147483646 w 607"/>
              <a:gd name="T11" fmla="*/ 2147483646 h 1009"/>
              <a:gd name="T12" fmla="*/ 621327875 w 607"/>
              <a:gd name="T13" fmla="*/ 2147483646 h 1009"/>
              <a:gd name="T14" fmla="*/ 621327875 w 607"/>
              <a:gd name="T15" fmla="*/ 691602009 h 1009"/>
              <a:gd name="T16" fmla="*/ 1863980967 w 607"/>
              <a:gd name="T17" fmla="*/ 691602009 h 1009"/>
              <a:gd name="T18" fmla="*/ 1863980967 w 607"/>
              <a:gd name="T19" fmla="*/ 2147483646 h 1009"/>
              <a:gd name="T20" fmla="*/ 2147483646 w 607"/>
              <a:gd name="T21" fmla="*/ 2147483646 h 1009"/>
              <a:gd name="T22" fmla="*/ 2147483646 w 607"/>
              <a:gd name="T23" fmla="*/ 2147483646 h 1009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607" h="1009">
                <a:moveTo>
                  <a:pt x="0" y="0"/>
                </a:moveTo>
                <a:lnTo>
                  <a:pt x="0" y="1009"/>
                </a:lnTo>
                <a:lnTo>
                  <a:pt x="607" y="1009"/>
                </a:lnTo>
                <a:lnTo>
                  <a:pt x="607" y="0"/>
                </a:lnTo>
                <a:lnTo>
                  <a:pt x="0" y="0"/>
                </a:lnTo>
                <a:close/>
                <a:moveTo>
                  <a:pt x="580" y="810"/>
                </a:moveTo>
                <a:lnTo>
                  <a:pt x="88" y="810"/>
                </a:lnTo>
                <a:lnTo>
                  <a:pt x="88" y="130"/>
                </a:lnTo>
                <a:lnTo>
                  <a:pt x="264" y="130"/>
                </a:lnTo>
                <a:lnTo>
                  <a:pt x="264" y="679"/>
                </a:lnTo>
                <a:lnTo>
                  <a:pt x="580" y="679"/>
                </a:lnTo>
                <a:lnTo>
                  <a:pt x="580" y="81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322" name="Rectangle 44"/>
          <p:cNvSpPr>
            <a:spLocks noChangeArrowheads="1"/>
          </p:cNvSpPr>
          <p:nvPr/>
        </p:nvSpPr>
        <p:spPr bwMode="auto">
          <a:xfrm>
            <a:off x="34925" y="2600325"/>
            <a:ext cx="723900" cy="23209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3323" name="Rectangle 45"/>
          <p:cNvSpPr>
            <a:spLocks noChangeArrowheads="1"/>
          </p:cNvSpPr>
          <p:nvPr/>
        </p:nvSpPr>
        <p:spPr bwMode="auto">
          <a:xfrm>
            <a:off x="8745538" y="2593975"/>
            <a:ext cx="398462" cy="23209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1756</TotalTime>
  <Words>6</Words>
  <Application>Microsoft Office PowerPoint</Application>
  <PresentationFormat>On-screen Show (4:3)</PresentationFormat>
  <Paragraphs>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Clearly Presented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Pearce</dc:creator>
  <cp:lastModifiedBy>Jonty Pearce</cp:lastModifiedBy>
  <cp:revision>8</cp:revision>
  <dcterms:created xsi:type="dcterms:W3CDTF">2007-09-01T04:44:03Z</dcterms:created>
  <dcterms:modified xsi:type="dcterms:W3CDTF">2015-02-22T11:17:10Z</dcterms:modified>
</cp:coreProperties>
</file>