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63" r:id="rId3"/>
    <p:sldId id="259" r:id="rId4"/>
    <p:sldId id="260" r:id="rId5"/>
    <p:sldId id="261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4660"/>
  </p:normalViewPr>
  <p:slideViewPr>
    <p:cSldViewPr snapToGrid="0">
      <p:cViewPr>
        <p:scale>
          <a:sx n="72" d="100"/>
          <a:sy n="72" d="100"/>
        </p:scale>
        <p:origin x="-3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7E1AE1D-4C76-4468-93EE-C3C83C69F2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6707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6E562F-3D79-470E-95E8-67DDAE50E9C5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02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FC2447-60A0-41FB-97F1-A208D34FCB10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60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A66C72-44D0-4AEC-BB5E-78ECB1D88733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565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780FF46-636B-4BAC-94C8-062ACAC10098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956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9FFF10-3D30-4AF8-87F1-6EFC28B794F4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606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08D93D-0566-4B04-9267-977E56E725C7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599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4BADBB-0BA8-4E92-AB16-CF0F545491C8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042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E663C6-8F4F-41FD-BC80-15289A0158B4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983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3769142"/>
            <a:ext cx="9144000" cy="991075"/>
          </a:xfrm>
        </p:spPr>
        <p:txBody>
          <a:bodyPr/>
          <a:lstStyle>
            <a:lvl1pPr algn="ctr">
              <a:defRPr sz="1800" b="1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841A18-1E52-4E8E-926B-36C17F507C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353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F1A15-7BF4-4540-9E4E-8F175CB97B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3302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44910-2757-449C-928D-217A7BD538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5801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5A704-E837-44EB-979B-ED0F7C84DA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9109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7B405-E9F3-4CA9-BE64-07B681F907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2885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9505-F7B7-4F1C-A37B-2EA32445E5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63795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FD520-75D2-4086-9B49-A00C4117F9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08043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3A570-552F-41A5-957C-1EB780DD58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95461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2E725-02E5-4DDD-B549-B118E72D8C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5364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459AB-5188-450D-B004-E7DCB7A042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8028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FC4A6-EEED-4389-9F31-CCE235EDF1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6116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8395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8FA0319-84E1-465F-B9D9-A72EA81CC4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7572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2E3E7-B308-4ACB-9D2F-59B469B486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22648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8A8C0-0E51-42B5-990F-B1007124FC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3438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CE4FD-1757-4539-9761-82D00F7D78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039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E7662-4FA3-4D19-9828-9C1BFEAD1A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520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80FC9-E4F0-45D6-BD6D-553D7E5717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5781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6E1A5-C151-4C77-995E-FA05E13939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2083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Align Cen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B6568-5C44-4B3D-AE34-E4EB33EE85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5399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07289A-4B35-4DD4-9909-085DFB2E1D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9116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F1719-0589-475E-AB4C-95DDBEC3AB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6636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9F4985C-5742-49B5-8144-2B3AEE03E8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97" r:id="rId8"/>
    <p:sldLayoutId id="2147483882" r:id="rId9"/>
    <p:sldLayoutId id="2147483883" r:id="rId10"/>
    <p:sldLayoutId id="2147483884" r:id="rId11"/>
    <p:sldLayoutId id="2147483885" r:id="rId12"/>
    <p:sldLayoutId id="2147483886" r:id="rId13"/>
    <p:sldLayoutId id="2147483887" r:id="rId14"/>
    <p:sldLayoutId id="2147483888" r:id="rId15"/>
    <p:sldLayoutId id="2147483889" r:id="rId16"/>
    <p:sldLayoutId id="2147483890" r:id="rId17"/>
    <p:sldLayoutId id="2147483891" r:id="rId18"/>
    <p:sldLayoutId id="2147483892" r:id="rId19"/>
    <p:sldLayoutId id="2147483893" r:id="rId20"/>
    <p:sldLayoutId id="2147483894" r:id="rId2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1731963"/>
            <a:ext cx="8229600" cy="3409950"/>
          </a:xfrm>
        </p:spPr>
        <p:txBody>
          <a:bodyPr/>
          <a:lstStyle/>
          <a:p>
            <a:r>
              <a:rPr lang="en-US" altLang="en-US" sz="4000" b="1" smtClean="0"/>
              <a:t>Magnetism</a:t>
            </a:r>
            <a:r>
              <a:rPr lang="en-US" altLang="en-US" sz="8800" smtClean="0"/>
              <a:t/>
            </a:r>
            <a:br>
              <a:rPr lang="en-US" altLang="en-US" sz="8800" smtClean="0"/>
            </a:br>
            <a:r>
              <a:rPr lang="en-US" altLang="en-US" sz="8000" smtClean="0"/>
              <a:t/>
            </a:r>
            <a:br>
              <a:rPr lang="en-US" altLang="en-US" sz="8000" smtClean="0"/>
            </a:br>
            <a:r>
              <a:rPr lang="en-US" altLang="en-US" sz="2400" i="1" smtClean="0"/>
              <a:t>your name</a:t>
            </a:r>
            <a:endParaRPr lang="en-GB" altLang="en-US" sz="54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400" smtClean="0"/>
              <a:t>Process Flow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922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7 w 1168"/>
              <a:gd name="T1" fmla="*/ 2147483647 h 800"/>
              <a:gd name="T2" fmla="*/ 2147483647 w 1168"/>
              <a:gd name="T3" fmla="*/ 0 h 800"/>
              <a:gd name="T4" fmla="*/ 0 w 1168"/>
              <a:gd name="T5" fmla="*/ 0 h 800"/>
              <a:gd name="T6" fmla="*/ 2147483647 w 1168"/>
              <a:gd name="T7" fmla="*/ 2147483647 h 800"/>
              <a:gd name="T8" fmla="*/ 2147483647 w 1168"/>
              <a:gd name="T9" fmla="*/ 2147483647 h 800"/>
              <a:gd name="T10" fmla="*/ 2147483647 w 1168"/>
              <a:gd name="T11" fmla="*/ 2147483647 h 800"/>
              <a:gd name="T12" fmla="*/ 0 w 1168"/>
              <a:gd name="T13" fmla="*/ 2147483647 h 800"/>
              <a:gd name="T14" fmla="*/ 2147483647 w 1168"/>
              <a:gd name="T15" fmla="*/ 2147483647 h 800"/>
              <a:gd name="T16" fmla="*/ 2147483647 w 1168"/>
              <a:gd name="T17" fmla="*/ 2147483647 h 800"/>
              <a:gd name="T18" fmla="*/ 2147483647 w 1168"/>
              <a:gd name="T19" fmla="*/ 2147483647 h 800"/>
              <a:gd name="T20" fmla="*/ 2147483647 w 1168"/>
              <a:gd name="T21" fmla="*/ 2147483647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3"/>
          </a:solidFill>
          <a:ln w="12700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9225" name="Freeform 9"/>
          <p:cNvSpPr>
            <a:spLocks/>
          </p:cNvSpPr>
          <p:nvPr/>
        </p:nvSpPr>
        <p:spPr bwMode="auto">
          <a:xfrm>
            <a:off x="731838" y="1624013"/>
            <a:ext cx="1898650" cy="1270000"/>
          </a:xfrm>
          <a:custGeom>
            <a:avLst/>
            <a:gdLst>
              <a:gd name="T0" fmla="*/ 2147483647 w 1196"/>
              <a:gd name="T1" fmla="*/ 2147483647 h 800"/>
              <a:gd name="T2" fmla="*/ 2147483647 w 1196"/>
              <a:gd name="T3" fmla="*/ 0 h 800"/>
              <a:gd name="T4" fmla="*/ 0 w 1196"/>
              <a:gd name="T5" fmla="*/ 0 h 800"/>
              <a:gd name="T6" fmla="*/ 0 w 1196"/>
              <a:gd name="T7" fmla="*/ 2147483647 h 800"/>
              <a:gd name="T8" fmla="*/ 2147483647 w 1196"/>
              <a:gd name="T9" fmla="*/ 2147483647 h 800"/>
              <a:gd name="T10" fmla="*/ 2147483647 w 1196"/>
              <a:gd name="T11" fmla="*/ 2147483647 h 800"/>
              <a:gd name="T12" fmla="*/ 2147483647 w 1196"/>
              <a:gd name="T13" fmla="*/ 2147483647 h 800"/>
              <a:gd name="T14" fmla="*/ 2147483647 w 1196"/>
              <a:gd name="T15" fmla="*/ 2147483647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chemeClr val="accent3"/>
          </a:solidFill>
          <a:ln w="12700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922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7 w 1168"/>
              <a:gd name="T1" fmla="*/ 2147483647 h 800"/>
              <a:gd name="T2" fmla="*/ 2147483647 w 1168"/>
              <a:gd name="T3" fmla="*/ 0 h 800"/>
              <a:gd name="T4" fmla="*/ 0 w 1168"/>
              <a:gd name="T5" fmla="*/ 0 h 800"/>
              <a:gd name="T6" fmla="*/ 2147483647 w 1168"/>
              <a:gd name="T7" fmla="*/ 2147483647 h 800"/>
              <a:gd name="T8" fmla="*/ 2147483647 w 1168"/>
              <a:gd name="T9" fmla="*/ 2147483647 h 800"/>
              <a:gd name="T10" fmla="*/ 2147483647 w 1168"/>
              <a:gd name="T11" fmla="*/ 2147483647 h 800"/>
              <a:gd name="T12" fmla="*/ 0 w 1168"/>
              <a:gd name="T13" fmla="*/ 2147483647 h 800"/>
              <a:gd name="T14" fmla="*/ 2147483647 w 1168"/>
              <a:gd name="T15" fmla="*/ 2147483647 h 800"/>
              <a:gd name="T16" fmla="*/ 2147483647 w 1168"/>
              <a:gd name="T17" fmla="*/ 2147483647 h 800"/>
              <a:gd name="T18" fmla="*/ 2147483647 w 1168"/>
              <a:gd name="T19" fmla="*/ 2147483647 h 800"/>
              <a:gd name="T20" fmla="*/ 2147483647 w 1168"/>
              <a:gd name="T21" fmla="*/ 2147483647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3"/>
          </a:solidFill>
          <a:ln w="12700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922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7 w 1170"/>
              <a:gd name="T1" fmla="*/ 2147483647 h 800"/>
              <a:gd name="T2" fmla="*/ 2147483647 w 1170"/>
              <a:gd name="T3" fmla="*/ 0 h 800"/>
              <a:gd name="T4" fmla="*/ 0 w 1170"/>
              <a:gd name="T5" fmla="*/ 0 h 800"/>
              <a:gd name="T6" fmla="*/ 2147483647 w 1170"/>
              <a:gd name="T7" fmla="*/ 2147483647 h 800"/>
              <a:gd name="T8" fmla="*/ 2147483647 w 1170"/>
              <a:gd name="T9" fmla="*/ 2147483647 h 800"/>
              <a:gd name="T10" fmla="*/ 2147483647 w 1170"/>
              <a:gd name="T11" fmla="*/ 2147483647 h 800"/>
              <a:gd name="T12" fmla="*/ 0 w 1170"/>
              <a:gd name="T13" fmla="*/ 2147483647 h 800"/>
              <a:gd name="T14" fmla="*/ 2147483647 w 1170"/>
              <a:gd name="T15" fmla="*/ 2147483647 h 800"/>
              <a:gd name="T16" fmla="*/ 2147483647 w 1170"/>
              <a:gd name="T17" fmla="*/ 2147483647 h 800"/>
              <a:gd name="T18" fmla="*/ 2147483647 w 1170"/>
              <a:gd name="T19" fmla="*/ 2147483647 h 800"/>
              <a:gd name="T20" fmla="*/ 2147483647 w 1170"/>
              <a:gd name="T21" fmla="*/ 2147483647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chemeClr val="accent3"/>
          </a:solidFill>
          <a:ln w="12700" cmpd="sng">
            <a:noFill/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922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7 w 1168"/>
              <a:gd name="T1" fmla="*/ 2147483647 h 800"/>
              <a:gd name="T2" fmla="*/ 2147483647 w 1168"/>
              <a:gd name="T3" fmla="*/ 0 h 800"/>
              <a:gd name="T4" fmla="*/ 0 w 1168"/>
              <a:gd name="T5" fmla="*/ 0 h 800"/>
              <a:gd name="T6" fmla="*/ 2147483647 w 1168"/>
              <a:gd name="T7" fmla="*/ 2147483647 h 800"/>
              <a:gd name="T8" fmla="*/ 2147483647 w 1168"/>
              <a:gd name="T9" fmla="*/ 2147483647 h 800"/>
              <a:gd name="T10" fmla="*/ 2147483647 w 1168"/>
              <a:gd name="T11" fmla="*/ 2147483647 h 800"/>
              <a:gd name="T12" fmla="*/ 0 w 1168"/>
              <a:gd name="T13" fmla="*/ 2147483647 h 800"/>
              <a:gd name="T14" fmla="*/ 2147483647 w 1168"/>
              <a:gd name="T15" fmla="*/ 2147483647 h 800"/>
              <a:gd name="T16" fmla="*/ 2147483647 w 1168"/>
              <a:gd name="T17" fmla="*/ 2147483647 h 800"/>
              <a:gd name="T18" fmla="*/ 2147483647 w 1168"/>
              <a:gd name="T19" fmla="*/ 2147483647 h 800"/>
              <a:gd name="T20" fmla="*/ 2147483647 w 1168"/>
              <a:gd name="T21" fmla="*/ 2147483647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3"/>
          </a:solidFill>
          <a:ln w="12700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400" smtClean="0"/>
              <a:t>Bullet Point Slide</a:t>
            </a:r>
            <a:endParaRPr lang="en-US" altLang="en-US" sz="44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Bullet point</a:t>
            </a:r>
          </a:p>
          <a:p>
            <a:pPr eaLnBrk="1" hangingPunct="1"/>
            <a:r>
              <a:rPr lang="en-US" altLang="en-US" sz="2800" smtClean="0"/>
              <a:t>Bullet point</a:t>
            </a:r>
          </a:p>
          <a:p>
            <a:pPr lvl="1" eaLnBrk="1" hangingPunct="1"/>
            <a:r>
              <a:rPr lang="en-US" altLang="en-US" sz="24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400" smtClean="0"/>
              <a:t>Colour scheme</a:t>
            </a:r>
            <a:endParaRPr lang="en-US" altLang="en-US" sz="4400" smtClean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686175" y="267970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762500" y="267970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633663" y="429418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702050" y="4294188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4770438" y="429418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5840413" y="429418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822950" y="267970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2617788" y="2679700"/>
            <a:ext cx="827087" cy="6111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398713" y="203993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716338" y="191770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4667250" y="203993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5946775" y="191770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2776538" y="365442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3722688" y="365442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4657725" y="353218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5738813" y="353060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400" smtClean="0"/>
              <a:t>Sample Graph (3 colours</a:t>
            </a:r>
            <a:r>
              <a:rPr lang="en-GB" altLang="en-US" smtClean="0"/>
              <a:t>)</a:t>
            </a:r>
            <a:endParaRPr lang="en-US" altLang="en-US" smtClean="0"/>
          </a:p>
        </p:txBody>
      </p:sp>
      <p:graphicFrame>
        <p:nvGraphicFramePr>
          <p:cNvPr id="13315" name="Chart 1"/>
          <p:cNvGraphicFramePr>
            <a:graphicFrameLocks/>
          </p:cNvGraphicFramePr>
          <p:nvPr/>
        </p:nvGraphicFramePr>
        <p:xfrm>
          <a:off x="1473200" y="1346200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r:id="rId5" imgW="6194073" imgH="4163929" progId="Excel.Chart.8">
                  <p:embed/>
                </p:oleObj>
              </mc:Choice>
              <mc:Fallback>
                <p:oleObj r:id="rId5" imgW="6194073" imgH="4163929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346200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400" smtClean="0"/>
              <a:t>Picture slide</a:t>
            </a:r>
            <a:endParaRPr lang="en-US" altLang="en-US" sz="44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068638" y="1600200"/>
            <a:ext cx="2416175" cy="3722688"/>
          </a:xfrm>
        </p:spPr>
        <p:txBody>
          <a:bodyPr/>
          <a:lstStyle/>
          <a:p>
            <a:pPr algn="l" eaLnBrk="1" hangingPunct="1"/>
            <a:r>
              <a:rPr lang="en-GB" altLang="en-US" smtClean="0"/>
              <a:t>Bullet 1</a:t>
            </a:r>
          </a:p>
          <a:p>
            <a:pPr algn="l"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536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813" y="1682750"/>
            <a:ext cx="3097212" cy="3852863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4400" smtClean="0"/>
              <a:t>Example of a table</a:t>
            </a:r>
            <a:endParaRPr lang="en-US" altLang="en-US" sz="4400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55663" y="1411288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2498725" y="4976813"/>
            <a:ext cx="57975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400" smtClean="0"/>
              <a:t>Examples of default styles</a:t>
            </a:r>
            <a:endParaRPr lang="en-US" altLang="en-US" sz="44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06775" y="3468688"/>
            <a:ext cx="4689475" cy="2324100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dirty="0" smtClean="0"/>
              <a:t>Text and lines are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chemeClr val="tx1"/>
                </a:solidFill>
              </a:rPr>
              <a:t>Hyperlinks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chemeClr val="tx1">
                    <a:lumMod val="50000"/>
                  </a:schemeClr>
                </a:solidFill>
              </a:rPr>
              <a:t>Visited hyperlinks like this</a:t>
            </a:r>
            <a:endParaRPr lang="en-US" sz="2800" u="sng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6172200" y="1717675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733425" y="1681163"/>
            <a:ext cx="2232025" cy="13684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3406775" y="1681163"/>
            <a:ext cx="2232025" cy="13684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400" smtClean="0"/>
              <a:t>Use of templates</a:t>
            </a:r>
            <a:endParaRPr lang="en-US" altLang="en-US" sz="4400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150938" y="1506538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150938" y="2935288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495800" y="2935288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754063" y="5110163"/>
            <a:ext cx="716438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1166813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endParaRPr lang="en-US" altLang="en-US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150938" y="2403475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Magnet Red">
      <a:dk1>
        <a:srgbClr val="8F0202"/>
      </a:dk1>
      <a:lt1>
        <a:srgbClr val="151515"/>
      </a:lt1>
      <a:dk2>
        <a:srgbClr val="FFFFFF"/>
      </a:dk2>
      <a:lt2>
        <a:srgbClr val="5F5F61"/>
      </a:lt2>
      <a:accent1>
        <a:srgbClr val="D8D8D8"/>
      </a:accent1>
      <a:accent2>
        <a:srgbClr val="BFBFBF"/>
      </a:accent2>
      <a:accent3>
        <a:srgbClr val="7F7F7F"/>
      </a:accent3>
      <a:accent4>
        <a:srgbClr val="7F7F7F"/>
      </a:accent4>
      <a:accent5>
        <a:srgbClr val="231F20"/>
      </a:accent5>
      <a:accent6>
        <a:srgbClr val="231F20"/>
      </a:accent6>
      <a:hlink>
        <a:srgbClr val="8F0202"/>
      </a:hlink>
      <a:folHlink>
        <a:srgbClr val="47000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291</Words>
  <Application>Microsoft Office PowerPoint</Application>
  <PresentationFormat>On-screen Show (4:3)</PresentationFormat>
  <Paragraphs>76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Magnetism  your name</vt:lpstr>
      <vt:lpstr>Process Flow</vt:lpstr>
      <vt:lpstr>Bullet Point Slide</vt:lpstr>
      <vt:lpstr>Colour scheme</vt:lpstr>
      <vt:lpstr>Sample Graph (3 colours)</vt:lpstr>
      <vt:lpstr>Picture slide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Magnetism PowerPoint Template</dc:title>
  <dc:creator>Presentation Magazine</dc:creator>
  <cp:lastModifiedBy>Jonty Pearce</cp:lastModifiedBy>
  <cp:revision>42</cp:revision>
  <dcterms:created xsi:type="dcterms:W3CDTF">2009-11-03T13:35:13Z</dcterms:created>
  <dcterms:modified xsi:type="dcterms:W3CDTF">2015-02-22T11:17:09Z</dcterms:modified>
</cp:coreProperties>
</file>