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8" r:id="rId2"/>
    <p:sldId id="267" r:id="rId3"/>
    <p:sldId id="263" r:id="rId4"/>
    <p:sldId id="260" r:id="rId5"/>
    <p:sldId id="261" r:id="rId6"/>
    <p:sldId id="262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1" d="100"/>
          <a:sy n="61" d="100"/>
        </p:scale>
        <p:origin x="-672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454BAB8-153B-450F-9D52-F159B40F5D2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10871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29B8031-B79D-48FF-8977-5856BC8F880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5101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50BA78F-9DAE-4D81-9D61-F67223C5B709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76458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4FF718B-706B-4AD2-928B-B6284EF2F5A0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1710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1B0CC5C-45FA-4792-9A04-6716C19225D8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95964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E128D9E-B8E8-4D1B-BB6A-71636F56A7DB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96029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A400CF2-98EC-4C24-A392-4BFB876D3407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59666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7FC452F-BFF3-4C4F-B643-CBE231B95F88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18176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88F14D2-E81B-4273-9A40-CF4F421F9F41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9309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E76B549-12EA-44A3-AA69-8CC0A35379EE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8170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7451" y="2952523"/>
            <a:ext cx="2434727" cy="861418"/>
          </a:xfrm>
        </p:spPr>
        <p:txBody>
          <a:bodyPr/>
          <a:lstStyle>
            <a:lvl1pPr>
              <a:defRPr sz="2400" b="1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7451" y="3778787"/>
            <a:ext cx="2434727" cy="484738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000000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1D70FED8-3EDD-4A1F-8940-083B31B7570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96588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5E629B-5B79-45D3-849E-2355FB6EB5A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09863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C16A6D-1446-4138-8B00-40949BCD7F2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12098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AF0433-9DD8-46D1-BB18-E8868792630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712197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4C3077-47CC-4488-B53B-1BC867F255E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914096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83773B-8643-44B1-BA21-62A8B4D1B40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57504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AD152E-3E48-4809-A929-C9C7FE96E8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88807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7524ED-E2E4-48EF-9384-A6D91A0CA3A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70517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1841" y="330506"/>
            <a:ext cx="5509141" cy="925417"/>
          </a:xfrm>
        </p:spPr>
        <p:txBody>
          <a:bodyPr anchor="t"/>
          <a:lstStyle>
            <a:lvl1pPr algn="r">
              <a:defRPr sz="44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C0C837D-616A-46DC-B20D-C232CFB1CE5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46327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1F47A6-4A6D-429B-A8CC-039BED85282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72046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7D4BDE-C7BD-4D46-A331-B57625251C6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96580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9315CB-9BC7-405C-A5FF-76CAFC4CB81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9453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910496-786E-445B-A6EE-C89CF3AF8DD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52819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0CDFA2-191F-432D-982E-170093D3431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0974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4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027238" y="815975"/>
            <a:ext cx="6659562" cy="1122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09713" y="2259013"/>
            <a:ext cx="7177087" cy="3867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1">
                <a:solidFill>
                  <a:srgbClr val="FFFF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1">
                <a:solidFill>
                  <a:srgbClr val="FFFF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1" smtClean="0">
                <a:solidFill>
                  <a:srgbClr val="FFFF00"/>
                </a:solidFill>
              </a:defRPr>
            </a:lvl1pPr>
          </a:lstStyle>
          <a:p>
            <a:pPr>
              <a:defRPr/>
            </a:pPr>
            <a:fld id="{E2C2803D-D4EA-46E0-A69A-3464C49BA93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1" r:id="rId1"/>
    <p:sldLayoutId id="2147483869" r:id="rId2"/>
    <p:sldLayoutId id="2147483870" r:id="rId3"/>
    <p:sldLayoutId id="2147483882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  <p:sldLayoutId id="2147483878" r:id="rId12"/>
    <p:sldLayoutId id="2147483879" r:id="rId13"/>
    <p:sldLayoutId id="2147483880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png"/><Relationship Id="rId5" Type="http://schemas.openxmlformats.org/officeDocument/2006/relationships/oleObject" Target="../embeddings/Microsoft_Excel_Chart1.xls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3"/>
          <p:cNvSpPr>
            <a:spLocks noGrp="1"/>
          </p:cNvSpPr>
          <p:nvPr>
            <p:ph type="ctrTitle"/>
          </p:nvPr>
        </p:nvSpPr>
        <p:spPr>
          <a:xfrm>
            <a:off x="947738" y="2998788"/>
            <a:ext cx="2435225" cy="860425"/>
          </a:xfrm>
        </p:spPr>
        <p:txBody>
          <a:bodyPr/>
          <a:lstStyle/>
          <a:p>
            <a:r>
              <a:rPr lang="en-GB" altLang="en-US" sz="3200" smtClean="0"/>
              <a:t>Birthday Present</a:t>
            </a:r>
            <a:br>
              <a:rPr lang="en-GB" altLang="en-US" sz="3200" smtClean="0"/>
            </a:br>
            <a:r>
              <a:rPr lang="en-GB" altLang="en-US" sz="3200" smtClean="0"/>
              <a:t>Template</a:t>
            </a:r>
          </a:p>
        </p:txBody>
      </p:sp>
      <p:sp>
        <p:nvSpPr>
          <p:cNvPr id="5123" name="Subtitle 4"/>
          <p:cNvSpPr>
            <a:spLocks noGrp="1"/>
          </p:cNvSpPr>
          <p:nvPr>
            <p:ph type="subTitle" idx="1"/>
          </p:nvPr>
        </p:nvSpPr>
        <p:spPr>
          <a:xfrm>
            <a:off x="931863" y="4181475"/>
            <a:ext cx="2435225" cy="485775"/>
          </a:xfrm>
        </p:spPr>
        <p:txBody>
          <a:bodyPr/>
          <a:lstStyle/>
          <a:p>
            <a:r>
              <a:rPr lang="en-GB" altLang="en-US" sz="2000" smtClean="0"/>
              <a:t>Your Name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092325" y="330200"/>
            <a:ext cx="6804025" cy="925513"/>
          </a:xfrm>
        </p:spPr>
        <p:txBody>
          <a:bodyPr/>
          <a:lstStyle/>
          <a:p>
            <a:pPr eaLnBrk="1" hangingPunct="1"/>
            <a:r>
              <a:rPr lang="en-GB" altLang="en-US" sz="4000" cap="none" smtClean="0"/>
              <a:t>EXAMPLE BULLET SLIDE 1</a:t>
            </a:r>
            <a:endParaRPr lang="en-US" altLang="en-US" sz="4000" cap="none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16075"/>
            <a:ext cx="8626475" cy="4138613"/>
          </a:xfrm>
        </p:spPr>
        <p:txBody>
          <a:bodyPr/>
          <a:lstStyle/>
          <a:p>
            <a:pPr algn="r" eaLnBrk="1" hangingPunct="1"/>
            <a:r>
              <a:rPr lang="en-US" altLang="en-US" sz="2800" smtClean="0"/>
              <a:t>Bullet point</a:t>
            </a:r>
          </a:p>
          <a:p>
            <a:pPr algn="r" eaLnBrk="1" hangingPunct="1"/>
            <a:r>
              <a:rPr lang="en-US" altLang="en-US" sz="2800" smtClean="0"/>
              <a:t>Bullet point</a:t>
            </a:r>
          </a:p>
          <a:p>
            <a:pPr lvl="1" algn="r" eaLnBrk="1" hangingPunct="1"/>
            <a:r>
              <a:rPr lang="en-US" altLang="en-US" sz="2400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3263" y="2085975"/>
            <a:ext cx="1100137" cy="99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7513" y="2097088"/>
            <a:ext cx="1100137" cy="995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9025" y="2085975"/>
            <a:ext cx="1100138" cy="99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0025" y="2082800"/>
            <a:ext cx="1100138" cy="99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9700" y="2097088"/>
            <a:ext cx="1100138" cy="995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3" name="Rectangle 2"/>
          <p:cNvSpPr>
            <a:spLocks noGrp="1" noChangeArrowheads="1"/>
          </p:cNvSpPr>
          <p:nvPr>
            <p:ph type="title"/>
          </p:nvPr>
        </p:nvSpPr>
        <p:spPr>
          <a:xfrm>
            <a:off x="963613" y="936625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400" b="1" smtClean="0"/>
              <a:t>Process Flow</a:t>
            </a:r>
          </a:p>
        </p:txBody>
      </p:sp>
      <p:sp>
        <p:nvSpPr>
          <p:cNvPr id="9224" name="Rectangle 3"/>
          <p:cNvSpPr>
            <a:spLocks noChangeArrowheads="1"/>
          </p:cNvSpPr>
          <p:nvPr/>
        </p:nvSpPr>
        <p:spPr bwMode="auto">
          <a:xfrm>
            <a:off x="1173163" y="3689350"/>
            <a:ext cx="1376362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1600" b="1">
                <a:cs typeface="Arial" panose="020B0604020202020204" pitchFamily="34" charset="0"/>
              </a:rPr>
              <a:t>Bullet 1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600" b="1">
                <a:cs typeface="Arial" panose="020B0604020202020204" pitchFamily="34" charset="0"/>
              </a:rPr>
              <a:t>Bullet 2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600" b="1">
                <a:cs typeface="Arial" panose="020B0604020202020204" pitchFamily="34" charset="0"/>
              </a:rPr>
              <a:t>Bullet 3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1600" b="1">
              <a:cs typeface="Arial" panose="020B0604020202020204" pitchFamily="34" charset="0"/>
            </a:endParaRPr>
          </a:p>
        </p:txBody>
      </p:sp>
      <p:sp>
        <p:nvSpPr>
          <p:cNvPr id="9225" name="Rectangle 4"/>
          <p:cNvSpPr>
            <a:spLocks noChangeArrowheads="1"/>
          </p:cNvSpPr>
          <p:nvPr/>
        </p:nvSpPr>
        <p:spPr bwMode="auto">
          <a:xfrm>
            <a:off x="2760663" y="3689350"/>
            <a:ext cx="1376362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1600" b="1">
                <a:cs typeface="Arial" panose="020B0604020202020204" pitchFamily="34" charset="0"/>
              </a:rPr>
              <a:t>Bullet 1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600" b="1">
                <a:cs typeface="Arial" panose="020B0604020202020204" pitchFamily="34" charset="0"/>
              </a:rPr>
              <a:t>Bullet 2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600" b="1">
                <a:cs typeface="Arial" panose="020B0604020202020204" pitchFamily="34" charset="0"/>
              </a:rPr>
              <a:t>Bullet 3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1600" b="1">
              <a:cs typeface="Arial" panose="020B0604020202020204" pitchFamily="34" charset="0"/>
            </a:endParaRPr>
          </a:p>
        </p:txBody>
      </p:sp>
      <p:sp>
        <p:nvSpPr>
          <p:cNvPr id="9226" name="Rectangle 5"/>
          <p:cNvSpPr>
            <a:spLocks noChangeArrowheads="1"/>
          </p:cNvSpPr>
          <p:nvPr/>
        </p:nvSpPr>
        <p:spPr bwMode="auto">
          <a:xfrm>
            <a:off x="4340225" y="3689350"/>
            <a:ext cx="1376363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1600" b="1">
                <a:cs typeface="Arial" panose="020B0604020202020204" pitchFamily="34" charset="0"/>
              </a:rPr>
              <a:t>Bullet 1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600" b="1">
                <a:cs typeface="Arial" panose="020B0604020202020204" pitchFamily="34" charset="0"/>
              </a:rPr>
              <a:t>Bullet 2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600" b="1">
                <a:cs typeface="Arial" panose="020B0604020202020204" pitchFamily="34" charset="0"/>
              </a:rPr>
              <a:t>Bullet 3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1600" b="1">
              <a:cs typeface="Arial" panose="020B0604020202020204" pitchFamily="34" charset="0"/>
            </a:endParaRPr>
          </a:p>
        </p:txBody>
      </p:sp>
      <p:sp>
        <p:nvSpPr>
          <p:cNvPr id="9227" name="Rectangle 6"/>
          <p:cNvSpPr>
            <a:spLocks noChangeArrowheads="1"/>
          </p:cNvSpPr>
          <p:nvPr/>
        </p:nvSpPr>
        <p:spPr bwMode="auto">
          <a:xfrm>
            <a:off x="5972175" y="3689350"/>
            <a:ext cx="1376363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1600" b="1">
                <a:cs typeface="Arial" panose="020B0604020202020204" pitchFamily="34" charset="0"/>
              </a:rPr>
              <a:t>Bullet 1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600" b="1">
                <a:cs typeface="Arial" panose="020B0604020202020204" pitchFamily="34" charset="0"/>
              </a:rPr>
              <a:t>Bullet 2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600" b="1">
                <a:cs typeface="Arial" panose="020B0604020202020204" pitchFamily="34" charset="0"/>
              </a:rPr>
              <a:t>Bullet 3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1600" b="1">
              <a:cs typeface="Arial" panose="020B0604020202020204" pitchFamily="34" charset="0"/>
            </a:endParaRPr>
          </a:p>
        </p:txBody>
      </p:sp>
      <p:sp>
        <p:nvSpPr>
          <p:cNvPr id="9228" name="Rectangle 7"/>
          <p:cNvSpPr>
            <a:spLocks noChangeArrowheads="1"/>
          </p:cNvSpPr>
          <p:nvPr/>
        </p:nvSpPr>
        <p:spPr bwMode="auto">
          <a:xfrm>
            <a:off x="7642225" y="3689350"/>
            <a:ext cx="1376363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1600" b="1">
                <a:cs typeface="Arial" panose="020B0604020202020204" pitchFamily="34" charset="0"/>
              </a:rPr>
              <a:t>Bullet 1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600" b="1">
                <a:cs typeface="Arial" panose="020B0604020202020204" pitchFamily="34" charset="0"/>
              </a:rPr>
              <a:t>Bullet 2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600" b="1">
                <a:cs typeface="Arial" panose="020B0604020202020204" pitchFamily="34" charset="0"/>
              </a:rPr>
              <a:t>Bullet 3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1600" b="1">
              <a:cs typeface="Arial" panose="020B0604020202020204" pitchFamily="34" charset="0"/>
            </a:endParaRPr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3170238" y="3201988"/>
            <a:ext cx="72707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1473200" y="3201988"/>
            <a:ext cx="10414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4695825" y="3198813"/>
            <a:ext cx="8255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6378575" y="3187700"/>
            <a:ext cx="693738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7821613" y="3187700"/>
            <a:ext cx="1239837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162300" y="330200"/>
            <a:ext cx="5508625" cy="925513"/>
          </a:xfrm>
        </p:spPr>
        <p:txBody>
          <a:bodyPr/>
          <a:lstStyle/>
          <a:p>
            <a:pPr eaLnBrk="1" hangingPunct="1"/>
            <a:r>
              <a:rPr lang="en-GB" altLang="en-US" sz="4000" cap="none" smtClean="0"/>
              <a:t>COLOUR SCHEME</a:t>
            </a:r>
            <a:endParaRPr lang="en-US" altLang="en-US" sz="2400" cap="none" smtClean="0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5519738" y="2601913"/>
            <a:ext cx="827087" cy="6111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6596063" y="2601913"/>
            <a:ext cx="827087" cy="61118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4467225" y="4216400"/>
            <a:ext cx="827088" cy="61118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5535613" y="4216400"/>
            <a:ext cx="827087" cy="611188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6604000" y="4216400"/>
            <a:ext cx="827088" cy="611188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673975" y="4216400"/>
            <a:ext cx="827088" cy="611188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7656513" y="2601913"/>
            <a:ext cx="827087" cy="611187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4451350" y="2601913"/>
            <a:ext cx="827088" cy="6111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4176713" y="1962150"/>
            <a:ext cx="1377950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Background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5537200" y="1839913"/>
            <a:ext cx="7969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Lines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6467475" y="1962150"/>
            <a:ext cx="1084263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Shadows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11278" name="Text Box 14"/>
          <p:cNvSpPr txBox="1">
            <a:spLocks noChangeArrowheads="1"/>
          </p:cNvSpPr>
          <p:nvPr/>
        </p:nvSpPr>
        <p:spPr bwMode="auto">
          <a:xfrm>
            <a:off x="7767638" y="1839913"/>
            <a:ext cx="604837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Title</a:t>
            </a:r>
            <a:br>
              <a:rPr lang="en-GB" altLang="en-US" sz="1600" b="1">
                <a:cs typeface="Arial" panose="020B0604020202020204" pitchFamily="34" charset="0"/>
              </a:rPr>
            </a:br>
            <a:r>
              <a:rPr lang="en-GB" altLang="en-US" sz="1600" b="1">
                <a:cs typeface="Arial" panose="020B0604020202020204" pitchFamily="34" charset="0"/>
              </a:rPr>
              <a:t>Text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11279" name="Text Box 15"/>
          <p:cNvSpPr txBox="1">
            <a:spLocks noChangeArrowheads="1"/>
          </p:cNvSpPr>
          <p:nvPr/>
        </p:nvSpPr>
        <p:spPr bwMode="auto">
          <a:xfrm>
            <a:off x="4583113" y="3576638"/>
            <a:ext cx="596900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Fills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11280" name="Text Box 16"/>
          <p:cNvSpPr txBox="1">
            <a:spLocks noChangeArrowheads="1"/>
          </p:cNvSpPr>
          <p:nvPr/>
        </p:nvSpPr>
        <p:spPr bwMode="auto">
          <a:xfrm>
            <a:off x="5524500" y="3576638"/>
            <a:ext cx="868363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Accent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11281" name="Text Box 17"/>
          <p:cNvSpPr txBox="1">
            <a:spLocks noChangeArrowheads="1"/>
          </p:cNvSpPr>
          <p:nvPr/>
        </p:nvSpPr>
        <p:spPr bwMode="auto">
          <a:xfrm>
            <a:off x="6445250" y="3454400"/>
            <a:ext cx="112077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Hyperlink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11282" name="Text Box 18"/>
          <p:cNvSpPr txBox="1">
            <a:spLocks noChangeArrowheads="1"/>
          </p:cNvSpPr>
          <p:nvPr/>
        </p:nvSpPr>
        <p:spPr bwMode="auto">
          <a:xfrm>
            <a:off x="7526338" y="3452813"/>
            <a:ext cx="112077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Hyperlink</a:t>
            </a:r>
            <a:endParaRPr lang="en-US" altLang="en-US" sz="1600" b="1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535113" y="815975"/>
            <a:ext cx="7151687" cy="1122363"/>
          </a:xfrm>
        </p:spPr>
        <p:txBody>
          <a:bodyPr/>
          <a:lstStyle/>
          <a:p>
            <a:pPr algn="r" eaLnBrk="1" hangingPunct="1"/>
            <a:r>
              <a:rPr lang="en-GB" altLang="en-US" sz="4400" b="1" smtClean="0"/>
              <a:t>Sample Graph (3 colour)</a:t>
            </a:r>
            <a:endParaRPr lang="en-US" altLang="en-US" sz="4400" b="1" smtClean="0"/>
          </a:p>
        </p:txBody>
      </p:sp>
      <p:graphicFrame>
        <p:nvGraphicFramePr>
          <p:cNvPr id="13315" name="Chart 1"/>
          <p:cNvGraphicFramePr>
            <a:graphicFrameLocks/>
          </p:cNvGraphicFramePr>
          <p:nvPr/>
        </p:nvGraphicFramePr>
        <p:xfrm>
          <a:off x="2432050" y="1765300"/>
          <a:ext cx="6197600" cy="416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6" r:id="rId5" imgW="6200169" imgH="4163929" progId="Excel.Chart.8">
                  <p:embed/>
                </p:oleObj>
              </mc:Choice>
              <mc:Fallback>
                <p:oleObj r:id="rId5" imgW="6200169" imgH="4163929" progId="Excel.Chart.8">
                  <p:embed/>
                  <p:pic>
                    <p:nvPicPr>
                      <p:cNvPr id="0" name="Chart 1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2050" y="1765300"/>
                        <a:ext cx="6197600" cy="416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301750" y="144463"/>
            <a:ext cx="7780338" cy="925512"/>
          </a:xfrm>
        </p:spPr>
        <p:txBody>
          <a:bodyPr/>
          <a:lstStyle/>
          <a:p>
            <a:pPr eaLnBrk="1" hangingPunct="1"/>
            <a:r>
              <a:rPr lang="en-GB" altLang="en-US" sz="4000" cap="none" smtClean="0"/>
              <a:t>PICTURE SLIDE EXAMPLE</a:t>
            </a:r>
            <a:endParaRPr lang="en-US" altLang="en-US" sz="4000" cap="none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259013" y="4262438"/>
            <a:ext cx="2743200" cy="1389062"/>
          </a:xfrm>
        </p:spPr>
        <p:txBody>
          <a:bodyPr/>
          <a:lstStyle/>
          <a:p>
            <a:pPr algn="r" eaLnBrk="1" hangingPunct="1"/>
            <a:r>
              <a:rPr lang="en-GB" altLang="en-US" sz="2400" smtClean="0"/>
              <a:t>Bullet 1</a:t>
            </a:r>
          </a:p>
          <a:p>
            <a:pPr algn="r" eaLnBrk="1" hangingPunct="1"/>
            <a:r>
              <a:rPr lang="en-GB" altLang="en-US" sz="2400" smtClean="0"/>
              <a:t>Bullet 2</a:t>
            </a:r>
            <a:endParaRPr lang="en-US" altLang="en-US" sz="2400" smtClean="0"/>
          </a:p>
        </p:txBody>
      </p:sp>
      <p:pic>
        <p:nvPicPr>
          <p:cNvPr id="1536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5125" y="1798638"/>
            <a:ext cx="3097213" cy="3852862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023938" y="682625"/>
            <a:ext cx="8229600" cy="11430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z="4400" b="1" smtClean="0"/>
              <a:t>Example of a table</a:t>
            </a:r>
            <a:endParaRPr lang="en-US" altLang="en-US" sz="4400" b="1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1446213" y="1770063"/>
          <a:ext cx="7402512" cy="3441700"/>
        </p:xfrm>
        <a:graphic>
          <a:graphicData uri="http://schemas.openxmlformats.org/drawingml/2006/table">
            <a:tbl>
              <a:tblPr/>
              <a:tblGrid>
                <a:gridCol w="3702050"/>
                <a:gridCol w="370046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8924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C8924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8924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C8924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37" name="Text Box 29"/>
          <p:cNvSpPr txBox="1">
            <a:spLocks noChangeArrowheads="1"/>
          </p:cNvSpPr>
          <p:nvPr/>
        </p:nvSpPr>
        <p:spPr bwMode="auto">
          <a:xfrm>
            <a:off x="3192463" y="5632450"/>
            <a:ext cx="5564187" cy="58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Note:  </a:t>
            </a:r>
            <a:r>
              <a:rPr lang="en-GB" altLang="en-US" sz="16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9975" y="936625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400" b="1" smtClean="0"/>
              <a:t>Examples of default styles</a:t>
            </a:r>
            <a:endParaRPr lang="en-US" altLang="en-US" sz="4400" b="1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917825" y="3995738"/>
            <a:ext cx="4689475" cy="4525962"/>
          </a:xfrm>
          <a:noFill/>
        </p:spPr>
        <p:txBody>
          <a:bodyPr/>
          <a:lstStyle/>
          <a:p>
            <a:pPr eaLnBrk="1" hangingPunct="1"/>
            <a:r>
              <a:rPr lang="en-GB" altLang="en-US" sz="2400" smtClean="0"/>
              <a:t>Text and lines are like this</a:t>
            </a:r>
          </a:p>
          <a:p>
            <a:pPr eaLnBrk="1" hangingPunct="1"/>
            <a:r>
              <a:rPr lang="en-GB" altLang="en-US" sz="2400" u="sng" smtClean="0">
                <a:solidFill>
                  <a:schemeClr val="tx1"/>
                </a:solidFill>
              </a:rPr>
              <a:t>Hyperlinks like this</a:t>
            </a:r>
          </a:p>
          <a:p>
            <a:pPr eaLnBrk="1" hangingPunct="1"/>
            <a:r>
              <a:rPr lang="en-GB" altLang="en-US" sz="2400" u="sng" smtClean="0">
                <a:solidFill>
                  <a:schemeClr val="accent2"/>
                </a:solidFill>
              </a:rPr>
              <a:t>Visited hyperlinks like this</a:t>
            </a:r>
            <a:endParaRPr lang="en-US" altLang="en-US" sz="2400" u="sng" smtClean="0">
              <a:solidFill>
                <a:schemeClr val="accent2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4008438" y="2187575"/>
          <a:ext cx="2232025" cy="1368425"/>
        </p:xfrm>
        <a:graphic>
          <a:graphicData uri="http://schemas.openxmlformats.org/drawingml/2006/table">
            <a:tbl>
              <a:tblPr/>
              <a:tblGrid>
                <a:gridCol w="1116012"/>
                <a:gridCol w="1116013"/>
              </a:tblGrid>
              <a:tr h="684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69484" marR="69484" marT="34742" marB="34742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69484" marR="69484" marT="34742" marB="34742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4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69484" marR="69484" marT="34742" marB="34742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69484" marR="69484" marT="34742" marB="34742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471" name="Rectangle 15"/>
          <p:cNvSpPr>
            <a:spLocks noChangeArrowheads="1"/>
          </p:cNvSpPr>
          <p:nvPr/>
        </p:nvSpPr>
        <p:spPr bwMode="auto">
          <a:xfrm>
            <a:off x="1516063" y="2187575"/>
            <a:ext cx="2232025" cy="13684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10256" name="Rectangle 16"/>
          <p:cNvSpPr>
            <a:spLocks noChangeArrowheads="1"/>
          </p:cNvSpPr>
          <p:nvPr/>
        </p:nvSpPr>
        <p:spPr bwMode="auto">
          <a:xfrm>
            <a:off x="6483350" y="2187575"/>
            <a:ext cx="2232025" cy="1368425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dist="107763" dir="2700000" algn="ctr" rotWithShape="0">
              <a:schemeClr val="bg2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GB">
                <a:solidFill>
                  <a:schemeClr val="bg1"/>
                </a:solidFill>
                <a:latin typeface="Arial" charset="0"/>
                <a:cs typeface="Arial" charset="0"/>
              </a:rPr>
              <a:t>Text box</a:t>
            </a:r>
          </a:p>
          <a:p>
            <a:pPr algn="ctr" eaLnBrk="1" hangingPunct="1">
              <a:defRPr/>
            </a:pPr>
            <a:r>
              <a:rPr lang="en-GB">
                <a:solidFill>
                  <a:schemeClr val="bg1"/>
                </a:solidFill>
                <a:latin typeface="Arial" charset="0"/>
                <a:cs typeface="Arial" charset="0"/>
              </a:rPr>
              <a:t>with shadow</a:t>
            </a:r>
            <a:endParaRPr lang="en-US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858838" y="1268413"/>
            <a:ext cx="8208962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>
          <a:xfrm>
            <a:off x="1128713" y="598488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400" b="1" smtClean="0"/>
              <a:t>Use of templates</a:t>
            </a:r>
            <a:endParaRPr lang="en-US" altLang="en-US" sz="4400" b="1" smtClean="0"/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1822450" y="1601788"/>
            <a:ext cx="6950075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1822450" y="3030538"/>
            <a:ext cx="3409950" cy="2278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5167313" y="3030538"/>
            <a:ext cx="3640137" cy="206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1189038" y="5319713"/>
            <a:ext cx="7954962" cy="1046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</a:t>
            </a:r>
          </a:p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on the Presentation Magazine website</a:t>
            </a:r>
          </a:p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solidFill>
                  <a:schemeClr val="tx1"/>
                </a:solidFill>
                <a:cs typeface="Arial" panose="020B0604020202020204" pitchFamily="34" charset="0"/>
                <a:hlinkClick r:id="rId3"/>
              </a:rPr>
              <a:t>www.presentationmagazine.com</a:t>
            </a:r>
            <a:endParaRPr lang="en-US" altLang="en-US" sz="2000" b="1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1822450" y="2498725"/>
            <a:ext cx="692626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Blue Present">
      <a:dk1>
        <a:srgbClr val="FDFC70"/>
      </a:dk1>
      <a:lt1>
        <a:srgbClr val="FFFFFF"/>
      </a:lt1>
      <a:dk2>
        <a:srgbClr val="005F9C"/>
      </a:dk2>
      <a:lt2>
        <a:srgbClr val="B3CCE6"/>
      </a:lt2>
      <a:accent1>
        <a:srgbClr val="7FD7FC"/>
      </a:accent1>
      <a:accent2>
        <a:srgbClr val="E0CC6B"/>
      </a:accent2>
      <a:accent3>
        <a:srgbClr val="C89241"/>
      </a:accent3>
      <a:accent4>
        <a:srgbClr val="0479C0"/>
      </a:accent4>
      <a:accent5>
        <a:srgbClr val="326599"/>
      </a:accent5>
      <a:accent6>
        <a:srgbClr val="6097E1"/>
      </a:accent6>
      <a:hlink>
        <a:srgbClr val="FDFC70"/>
      </a:hlink>
      <a:folHlink>
        <a:srgbClr val="C89241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996</TotalTime>
  <Words>297</Words>
  <Application>Microsoft Office PowerPoint</Application>
  <PresentationFormat>On-screen Show (4:3)</PresentationFormat>
  <Paragraphs>80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Excel Chart</vt:lpstr>
      <vt:lpstr>Birthday Present Template</vt:lpstr>
      <vt:lpstr>EXAMPLE BULLET SLIDE 1</vt:lpstr>
      <vt:lpstr>Process Flow</vt:lpstr>
      <vt:lpstr>COLOUR SCHEME</vt:lpstr>
      <vt:lpstr>Sample Graph (3 colour)</vt:lpstr>
      <vt:lpstr>PICTURE SLIDE EXAMPLE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Birthday present PowerPoint Template</dc:title>
  <dc:creator>Presentation Magazine;Alexander Taylor</dc:creator>
  <cp:lastModifiedBy>Jonty Pearce</cp:lastModifiedBy>
  <cp:revision>79</cp:revision>
  <dcterms:created xsi:type="dcterms:W3CDTF">2009-11-03T13:35:13Z</dcterms:created>
  <dcterms:modified xsi:type="dcterms:W3CDTF">2015-02-22T11:17:08Z</dcterms:modified>
</cp:coreProperties>
</file>