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59" r:id="rId3"/>
    <p:sldId id="271" r:id="rId4"/>
    <p:sldId id="263" r:id="rId5"/>
    <p:sldId id="260" r:id="rId6"/>
    <p:sldId id="273" r:id="rId7"/>
    <p:sldId id="274" r:id="rId8"/>
    <p:sldId id="261" r:id="rId9"/>
    <p:sldId id="262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CC029"/>
    <a:srgbClr val="EFCD51"/>
    <a:srgbClr val="600000"/>
    <a:srgbClr val="E5F92B"/>
    <a:srgbClr val="FF3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3" d="100"/>
          <a:sy n="63" d="100"/>
        </p:scale>
        <p:origin x="-64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E355247-C1E3-4E53-B666-4771B85EB7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07467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D6A876-EBF6-432D-A140-7DF29B30C27C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0810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632E93D-EEA4-41F9-9281-7A8EEB86B611}" type="slidenum">
              <a:rPr lang="en-GB" altLang="en-US"/>
              <a:pPr>
                <a:spcBef>
                  <a:spcPct val="0"/>
                </a:spcBef>
              </a:pPr>
              <a:t>12</a:t>
            </a:fld>
            <a:endParaRPr lang="en-GB" altLang="en-US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86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CC3B3AF-0956-4173-A745-A2BA83E4697C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08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B2740A-A600-41FC-A7AF-AA763166944D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421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092A32-B466-429F-B1DC-38B851C6D98E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713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408237-13D1-42E3-A3B0-A1AFE6DD2F1A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653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D7FA45-D9BC-465B-B5BE-50A7C1E32BF3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550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AE4C69F-C31E-4999-9F8B-6FB185DF9391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173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9BCB420-2760-48F1-ADF5-CBFB16C9812B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057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4F42F40-10D8-489D-B3E7-2E7E961B3635}" type="slidenum">
              <a:rPr lang="en-GB" altLang="en-US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617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1879B4C-99B0-4FC6-9D98-AF41CBEEF3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46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C48B7-7DBE-47F3-B6B7-10CCD6C6A1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1269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FBE8B-3471-4304-AD1B-2E8911784B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575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6F6FA-D84F-4F69-95C3-873F96D23E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2738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3D479-B581-489D-9ABD-CD91C56CBC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4189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467AB-FA27-40ED-AF55-047B80CD37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1815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6E53A-5BFA-4B17-8457-46C81F725F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223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993D1-AB7A-4417-8781-78F47F94C6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51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8F5C02-5D44-4DF2-AAD6-68140DC13B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7156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FF47F35-303B-417B-855D-3B6190B305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8494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A7050-BC25-4B7B-92C6-FC39F11DB0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1138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C32FD-6085-4F8F-937B-B233F3C103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687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03768-5CDB-42B2-8FBF-E5E089CDB7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134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E48F1-BC95-4455-9F10-A0E210336E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4752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E6F65-95ED-48E6-9F52-DA5AA9B4A5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6429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rgbClr val="C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C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 smtClean="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fld id="{58724733-71A4-4E5A-8BB8-8FD8C1896F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81" r:id="rId2"/>
    <p:sldLayoutId id="2147483894" r:id="rId3"/>
    <p:sldLayoutId id="2147483895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  <p:sldLayoutId id="2147483891" r:id="rId14"/>
    <p:sldLayoutId id="2147483892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6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6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6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6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0" y="2881313"/>
            <a:ext cx="91440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bg1"/>
                </a:solidFill>
              </a:rPr>
              <a:t>Christmas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chemeClr val="bg1"/>
                </a:solidFill>
              </a:rPr>
              <a:t>Cracker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FFC000"/>
                </a:solidFill>
              </a:rPr>
              <a:t>Your Name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855663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000" b="1" smtClean="0"/>
              <a:t>Example of a table</a:t>
            </a:r>
            <a:endParaRPr lang="en-US" altLang="en-US" sz="4000" b="1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19150" y="2324100"/>
          <a:ext cx="7402513" cy="2959100"/>
        </p:xfrm>
        <a:graphic>
          <a:graphicData uri="http://schemas.openxmlformats.org/drawingml/2006/table">
            <a:tbl>
              <a:tblPr/>
              <a:tblGrid>
                <a:gridCol w="3702051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00000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02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00000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029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00000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00000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54" name="Text Box 29"/>
          <p:cNvSpPr txBox="1">
            <a:spLocks noChangeArrowheads="1"/>
          </p:cNvSpPr>
          <p:nvPr/>
        </p:nvSpPr>
        <p:spPr bwMode="auto">
          <a:xfrm>
            <a:off x="822325" y="5667375"/>
            <a:ext cx="6332538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Note:  </a:t>
            </a:r>
            <a:r>
              <a:rPr lang="en-GB" altLang="en-US" sz="16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69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b="1" smtClean="0"/>
              <a:t>Examples of default styles</a:t>
            </a:r>
            <a:endParaRPr lang="en-US" altLang="en-US" sz="4000" b="1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44750" y="4316413"/>
            <a:ext cx="4689475" cy="1763712"/>
          </a:xfrm>
          <a:noFill/>
        </p:spPr>
        <p:txBody>
          <a:bodyPr/>
          <a:lstStyle/>
          <a:p>
            <a:pPr eaLnBrk="1" hangingPunct="1"/>
            <a:r>
              <a:rPr lang="en-GB" altLang="en-US" sz="2400" smtClean="0"/>
              <a:t>Text and lines are like this</a:t>
            </a:r>
          </a:p>
          <a:p>
            <a:pPr eaLnBrk="1" hangingPunct="1"/>
            <a:r>
              <a:rPr lang="en-GB" altLang="en-US" sz="2400" u="sng" smtClean="0">
                <a:solidFill>
                  <a:srgbClr val="C00000"/>
                </a:solidFill>
              </a:rPr>
              <a:t>Hyperlinks like this</a:t>
            </a:r>
          </a:p>
          <a:p>
            <a:pPr eaLnBrk="1" hangingPunct="1"/>
            <a:r>
              <a:rPr lang="en-GB" altLang="en-US" sz="2400" u="sng" smtClean="0"/>
              <a:t>Visited </a:t>
            </a:r>
            <a:r>
              <a:rPr lang="en-GB" altLang="en-US" sz="2400" b="1" u="sng" smtClean="0"/>
              <a:t>hyperlinks</a:t>
            </a:r>
            <a:r>
              <a:rPr lang="en-GB" altLang="en-US" sz="2400" u="sng" smtClean="0"/>
              <a:t> like this</a:t>
            </a:r>
            <a:endParaRPr lang="en-US" altLang="en-US" sz="2400" u="sng" smtClean="0"/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3425825" y="2508250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2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00000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00000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635000" y="2508250"/>
            <a:ext cx="2232025" cy="1368425"/>
          </a:xfrm>
          <a:prstGeom prst="rect">
            <a:avLst/>
          </a:prstGeom>
          <a:noFill/>
          <a:ln w="9525">
            <a:solidFill>
              <a:srgbClr val="6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6197600" y="2508250"/>
            <a:ext cx="2232025" cy="1368425"/>
          </a:xfrm>
          <a:prstGeom prst="rect">
            <a:avLst/>
          </a:prstGeom>
          <a:solidFill>
            <a:srgbClr val="ECC029"/>
          </a:solidFill>
          <a:ln>
            <a:noFill/>
          </a:ln>
          <a:effectLst>
            <a:outerShdw dist="107763" dir="2700000" algn="ctr" rotWithShape="0">
              <a:srgbClr val="EFCD51">
                <a:alpha val="49802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cs typeface="Arial" panose="020B0604020202020204" pitchFamily="34" charset="0"/>
              </a:rPr>
              <a:t>with shadow</a:t>
            </a:r>
            <a:endParaRPr lang="en-US" altLang="en-US" sz="180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8874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b="1" smtClean="0"/>
              <a:t>Use of templates</a:t>
            </a:r>
            <a:endParaRPr lang="en-US" altLang="en-US" sz="4000" b="1" smtClean="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150938" y="199866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150938" y="3243263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495800" y="3243263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0" y="5513388"/>
            <a:ext cx="9144000" cy="1046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rgbClr val="C00000"/>
                </a:solidFill>
                <a:cs typeface="Arial" panose="020B0604020202020204" pitchFamily="34" charset="0"/>
              </a:rPr>
              <a:t>You can find many more free PowerPoint templates</a:t>
            </a:r>
          </a:p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rgbClr val="C00000"/>
                </a:solidFill>
                <a:cs typeface="Arial" panose="020B0604020202020204" pitchFamily="34" charset="0"/>
              </a:rPr>
              <a:t>on the Presentation Magazine website</a:t>
            </a:r>
          </a:p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1150938" y="2757488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87575"/>
            <a:ext cx="9144000" cy="1143000"/>
          </a:xfrm>
        </p:spPr>
        <p:txBody>
          <a:bodyPr/>
          <a:lstStyle/>
          <a:p>
            <a:pPr eaLnBrk="1" hangingPunct="1"/>
            <a:r>
              <a:rPr lang="en-GB" altLang="en-US" sz="2800" b="1" smtClean="0"/>
              <a:t>Bullet Point Slide</a:t>
            </a:r>
            <a:endParaRPr lang="en-US" altLang="en-US" sz="2800" b="1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063" y="3101975"/>
            <a:ext cx="8242300" cy="4138613"/>
          </a:xfrm>
        </p:spPr>
        <p:txBody>
          <a:bodyPr/>
          <a:lstStyle/>
          <a:p>
            <a:pPr algn="ctr" eaLnBrk="1" hangingPunct="1"/>
            <a:r>
              <a:rPr lang="en-US" altLang="en-US" sz="2400" smtClean="0"/>
              <a:t>Bullet point</a:t>
            </a:r>
          </a:p>
          <a:p>
            <a:pPr algn="ctr" eaLnBrk="1" hangingPunct="1"/>
            <a:r>
              <a:rPr lang="en-US" altLang="en-US" sz="2400" smtClean="0"/>
              <a:t>Bullet point</a:t>
            </a:r>
          </a:p>
          <a:p>
            <a:pPr lvl="1" algn="ctr" eaLnBrk="1" hangingPunct="1"/>
            <a:r>
              <a:rPr lang="en-US" altLang="en-US" sz="20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73025"/>
            <a:ext cx="7942263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1400175"/>
            <a:ext cx="7942263" cy="125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2728913"/>
            <a:ext cx="7942263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4056063"/>
            <a:ext cx="7942263" cy="12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5384800"/>
            <a:ext cx="7942263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TextBox 10"/>
          <p:cNvSpPr txBox="1">
            <a:spLocks noChangeArrowheads="1"/>
          </p:cNvSpPr>
          <p:nvPr/>
        </p:nvSpPr>
        <p:spPr bwMode="auto">
          <a:xfrm>
            <a:off x="3028950" y="338138"/>
            <a:ext cx="30861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500">
                <a:solidFill>
                  <a:schemeClr val="bg1"/>
                </a:solidFill>
              </a:rPr>
              <a:t>NOTE: You can copy and move these objects individually to any slide you wish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366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b="1" smtClean="0"/>
              <a:t>Process Flow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58775" y="325913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111375" y="325913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3800475" y="325913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465763" y="32591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7169150" y="325913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296" name="Text Box 13"/>
          <p:cNvSpPr txBox="1">
            <a:spLocks noChangeArrowheads="1"/>
          </p:cNvSpPr>
          <p:nvPr/>
        </p:nvSpPr>
        <p:spPr bwMode="auto">
          <a:xfrm>
            <a:off x="2520950" y="2771775"/>
            <a:ext cx="67151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2297" name="Text Box 14"/>
          <p:cNvSpPr txBox="1">
            <a:spLocks noChangeArrowheads="1"/>
          </p:cNvSpPr>
          <p:nvPr/>
        </p:nvSpPr>
        <p:spPr bwMode="auto">
          <a:xfrm>
            <a:off x="658813" y="2771775"/>
            <a:ext cx="95408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2298" name="Text Box 15"/>
          <p:cNvSpPr txBox="1">
            <a:spLocks noChangeArrowheads="1"/>
          </p:cNvSpPr>
          <p:nvPr/>
        </p:nvSpPr>
        <p:spPr bwMode="auto">
          <a:xfrm>
            <a:off x="4156075" y="2768600"/>
            <a:ext cx="762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2299" name="Text Box 16"/>
          <p:cNvSpPr txBox="1">
            <a:spLocks noChangeArrowheads="1"/>
          </p:cNvSpPr>
          <p:nvPr/>
        </p:nvSpPr>
        <p:spPr bwMode="auto">
          <a:xfrm>
            <a:off x="5872163" y="2757488"/>
            <a:ext cx="64293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2300" name="Text Box 17"/>
          <p:cNvSpPr txBox="1">
            <a:spLocks noChangeArrowheads="1"/>
          </p:cNvSpPr>
          <p:nvPr/>
        </p:nvSpPr>
        <p:spPr bwMode="auto">
          <a:xfrm>
            <a:off x="7348538" y="2757488"/>
            <a:ext cx="1133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Evaluate</a:t>
            </a:r>
          </a:p>
        </p:txBody>
      </p:sp>
      <p:pic>
        <p:nvPicPr>
          <p:cNvPr id="1230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2354263"/>
            <a:ext cx="1527175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2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100" y="2354263"/>
            <a:ext cx="1527175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3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2360613"/>
            <a:ext cx="15271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4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5763" y="2354263"/>
            <a:ext cx="1527175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5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150" y="2354263"/>
            <a:ext cx="1527175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255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b="1" smtClean="0"/>
              <a:t>Colour scheme</a:t>
            </a:r>
            <a:endParaRPr lang="en-US" altLang="en-US" sz="4000" b="1" smtClean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686175" y="2884488"/>
            <a:ext cx="827088" cy="611187"/>
          </a:xfrm>
          <a:prstGeom prst="rect">
            <a:avLst/>
          </a:prstGeom>
          <a:solidFill>
            <a:srgbClr val="6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62500" y="2884488"/>
            <a:ext cx="827088" cy="611187"/>
          </a:xfrm>
          <a:prstGeom prst="rect">
            <a:avLst/>
          </a:prstGeom>
          <a:solidFill>
            <a:srgbClr val="EFCD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633663" y="4498975"/>
            <a:ext cx="827087" cy="611188"/>
          </a:xfrm>
          <a:prstGeom prst="rect">
            <a:avLst/>
          </a:prstGeom>
          <a:solidFill>
            <a:srgbClr val="ECC0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702050" y="4498975"/>
            <a:ext cx="827088" cy="611188"/>
          </a:xfrm>
          <a:prstGeom prst="rect">
            <a:avLst/>
          </a:prstGeom>
          <a:solidFill>
            <a:srgbClr val="6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70438" y="4498975"/>
            <a:ext cx="827087" cy="61118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840413" y="4498975"/>
            <a:ext cx="827087" cy="611188"/>
          </a:xfrm>
          <a:prstGeom prst="rect">
            <a:avLst/>
          </a:prstGeom>
          <a:solidFill>
            <a:srgbClr val="6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822950" y="2884488"/>
            <a:ext cx="827088" cy="611187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617788" y="2884488"/>
            <a:ext cx="827087" cy="611187"/>
          </a:xfrm>
          <a:prstGeom prst="rect">
            <a:avLst/>
          </a:prstGeom>
          <a:noFill/>
          <a:ln w="9525">
            <a:solidFill>
              <a:srgbClr val="6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343150" y="2244725"/>
            <a:ext cx="13779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Background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3703638" y="2122488"/>
            <a:ext cx="796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Lines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4633913" y="2244725"/>
            <a:ext cx="1084262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Shadows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5934075" y="2122488"/>
            <a:ext cx="604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Title</a:t>
            </a:r>
            <a:br>
              <a:rPr lang="en-GB" altLang="en-US" sz="1600" b="1">
                <a:cs typeface="Arial" panose="020B0604020202020204" pitchFamily="34" charset="0"/>
              </a:rPr>
            </a:br>
            <a:r>
              <a:rPr lang="en-GB" altLang="en-US" sz="1600" b="1">
                <a:cs typeface="Arial" panose="020B0604020202020204" pitchFamily="34" charset="0"/>
              </a:rPr>
              <a:t>Text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2749550" y="3859213"/>
            <a:ext cx="5969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Fills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3690938" y="3859213"/>
            <a:ext cx="8683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4611688" y="3736975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5692775" y="3735388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01963"/>
            <a:ext cx="9144000" cy="1143000"/>
          </a:xfrm>
        </p:spPr>
        <p:txBody>
          <a:bodyPr/>
          <a:lstStyle/>
          <a:p>
            <a:pPr eaLnBrk="1" hangingPunct="1"/>
            <a:r>
              <a:rPr lang="en-GB" altLang="en-US" sz="2700" b="1" smtClean="0">
                <a:solidFill>
                  <a:schemeClr val="bg1"/>
                </a:solidFill>
              </a:rPr>
              <a:t>Bullet Point Title</a:t>
            </a:r>
            <a:endParaRPr lang="en-US" altLang="en-US" sz="27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76600" y="2892425"/>
            <a:ext cx="2530475" cy="1298575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385763" y="18510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b="1" smtClean="0"/>
              <a:t>Bullet Point Slide 2</a:t>
            </a:r>
            <a:endParaRPr lang="en-US" altLang="en-US" sz="4000" b="1" smtClean="0"/>
          </a:p>
        </p:txBody>
      </p:sp>
      <p:sp>
        <p:nvSpPr>
          <p:cNvPr id="17412" name="Rectangle 3"/>
          <p:cNvSpPr txBox="1">
            <a:spLocks noChangeArrowheads="1"/>
          </p:cNvSpPr>
          <p:nvPr/>
        </p:nvSpPr>
        <p:spPr bwMode="auto">
          <a:xfrm>
            <a:off x="231775" y="2892425"/>
            <a:ext cx="8515350" cy="413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6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/>
              <a:t>Bullet point</a:t>
            </a:r>
          </a:p>
          <a:p>
            <a:pPr algn="ctr" eaLnBrk="1" hangingPunct="1"/>
            <a:r>
              <a:rPr lang="en-US" altLang="en-US" sz="2400"/>
              <a:t>Bullet point</a:t>
            </a:r>
          </a:p>
          <a:p>
            <a:pPr lvl="1" algn="ctr" eaLnBrk="1" hangingPunct="1"/>
            <a:r>
              <a:rPr lang="en-US" altLang="en-US" sz="2000"/>
              <a:t>Sub Bullet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239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b="1" smtClean="0"/>
              <a:t>Sample Graph (3 colour)</a:t>
            </a:r>
            <a:endParaRPr lang="en-US" altLang="en-US" sz="4000" b="1" smtClean="0"/>
          </a:p>
        </p:txBody>
      </p:sp>
      <p:graphicFrame>
        <p:nvGraphicFramePr>
          <p:cNvPr id="18435" name="Chart 1"/>
          <p:cNvGraphicFramePr>
            <a:graphicFrameLocks/>
          </p:cNvGraphicFramePr>
          <p:nvPr/>
        </p:nvGraphicFramePr>
        <p:xfrm>
          <a:off x="1497013" y="1649413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r:id="rId5" imgW="6194073" imgH="4163929" progId="Excel.Chart.8">
                  <p:embed/>
                </p:oleObj>
              </mc:Choice>
              <mc:Fallback>
                <p:oleObj r:id="rId5" imgW="6194073" imgH="4163929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7013" y="1649413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69950"/>
            <a:ext cx="9144000" cy="1143000"/>
          </a:xfrm>
        </p:spPr>
        <p:txBody>
          <a:bodyPr/>
          <a:lstStyle/>
          <a:p>
            <a:pPr eaLnBrk="1" hangingPunct="1"/>
            <a:r>
              <a:rPr lang="en-GB" altLang="en-US" sz="4000" b="1" smtClean="0"/>
              <a:t>Picture slide</a:t>
            </a:r>
            <a:endParaRPr lang="en-US" altLang="en-US" sz="4000" b="1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48250" y="2257425"/>
            <a:ext cx="2074863" cy="3038475"/>
          </a:xfrm>
        </p:spPr>
        <p:txBody>
          <a:bodyPr/>
          <a:lstStyle/>
          <a:p>
            <a:pPr eaLnBrk="1" hangingPunct="1"/>
            <a:r>
              <a:rPr lang="en-GB" altLang="en-US" sz="2400" smtClean="0"/>
              <a:t>Bullet 1</a:t>
            </a:r>
          </a:p>
          <a:p>
            <a:pPr eaLnBrk="1" hangingPunct="1"/>
            <a:r>
              <a:rPr lang="en-GB" altLang="en-US" sz="2400" smtClean="0"/>
              <a:t>Bullet 2</a:t>
            </a:r>
            <a:endParaRPr lang="en-US" altLang="en-US" sz="2400" smtClean="0"/>
          </a:p>
        </p:txBody>
      </p:sp>
      <p:pic>
        <p:nvPicPr>
          <p:cNvPr id="2048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8" y="2257425"/>
            <a:ext cx="3097212" cy="385286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57">
      <a:dk1>
        <a:srgbClr val="600000"/>
      </a:dk1>
      <a:lt1>
        <a:srgbClr val="FFFFFF"/>
      </a:lt1>
      <a:dk2>
        <a:srgbClr val="C00000"/>
      </a:dk2>
      <a:lt2>
        <a:srgbClr val="EFCD51"/>
      </a:lt2>
      <a:accent1>
        <a:srgbClr val="ECC029"/>
      </a:accent1>
      <a:accent2>
        <a:srgbClr val="600000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0000"/>
      </a:hlink>
      <a:folHlink>
        <a:srgbClr val="60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</TotalTime>
  <Words>324</Words>
  <Application>Microsoft Office PowerPoint</Application>
  <PresentationFormat>On-screen Show (4:3)</PresentationFormat>
  <Paragraphs>88</Paragraphs>
  <Slides>12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Wingdings</vt:lpstr>
      <vt:lpstr>Default Design</vt:lpstr>
      <vt:lpstr>Microsoft Excel Chart</vt:lpstr>
      <vt:lpstr>PowerPoint Presentation</vt:lpstr>
      <vt:lpstr>Bullet Point Slide</vt:lpstr>
      <vt:lpstr>PowerPoint Presentation</vt:lpstr>
      <vt:lpstr>Process Flow</vt:lpstr>
      <vt:lpstr>Colour scheme</vt:lpstr>
      <vt:lpstr>Bullet Point Title</vt:lpstr>
      <vt:lpstr>Bullet Point Slide 2</vt:lpstr>
      <vt:lpstr>Sample Graph (3 colour)</vt:lpstr>
      <vt:lpstr>Picture slide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Cracker PowerPoint Template</dc:title>
  <dc:creator>Presentation Magazine;Alexander Taylor</dc:creator>
  <cp:lastModifiedBy>Jonty Pearce</cp:lastModifiedBy>
  <cp:revision>83</cp:revision>
  <dcterms:created xsi:type="dcterms:W3CDTF">2009-11-03T13:35:13Z</dcterms:created>
  <dcterms:modified xsi:type="dcterms:W3CDTF">2015-02-22T11:17:07Z</dcterms:modified>
</cp:coreProperties>
</file>