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73" r:id="rId3"/>
    <p:sldId id="275" r:id="rId4"/>
    <p:sldId id="263" r:id="rId5"/>
    <p:sldId id="276" r:id="rId6"/>
    <p:sldId id="260" r:id="rId7"/>
    <p:sldId id="277" r:id="rId8"/>
    <p:sldId id="262" r:id="rId9"/>
    <p:sldId id="261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000"/>
    <a:srgbClr val="600000"/>
    <a:srgbClr val="A1B7CF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 snapToGrid="0">
      <p:cViewPr>
        <p:scale>
          <a:sx n="61" d="100"/>
          <a:sy n="61" d="100"/>
        </p:scale>
        <p:origin x="-67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142CAEE-64FB-4EF0-AB7F-511ECCADD9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B8069D-0334-4C49-8805-32D9A4AC8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2511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C58B0B8-0685-4CEB-B17A-BB4F72F7EC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5253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7E5226-BBDA-45C0-B60C-75324FDCFBE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86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71EEC1-C366-4FB7-ABF3-BC265071A07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434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6BD8B1-0392-4A8F-BCC0-62BDCA0B483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26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5B3DF5-17AB-4B8F-BB70-5081D231508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2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473A5C-0859-4AEA-9F98-A59E89B8EA92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698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F28203-382B-4C45-A00D-D323FD8323E4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24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7BAA76-D3DC-4C5A-873C-39B9C3ED443F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594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B04770-DDB8-432D-9138-A121F0731595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28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ED2F5B9-1E93-4869-8E4D-8A44E6146D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830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8A524-A44B-40EC-BE24-03DB5715D1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72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EEDFD-9B0D-4E1D-857B-C1B1271BB3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7857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905E2-36AA-497E-A85C-660F48D360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20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341C9-9003-4381-8AC5-BEB2B149E5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3444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5F298-A642-4248-944E-D6F7B25D9E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767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80F51-D7E8-4B29-A5BD-BD3295609A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081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7051E-E75A-4232-B81A-85F781D3BF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61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73B78-8DAC-40C5-A6A9-36874B7CDF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067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469277-083E-49C5-989E-CCEBC28A84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038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72164E-4BBB-4070-95A5-73C51A260D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600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73025"/>
            <a:ext cx="794226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400175"/>
            <a:ext cx="7942263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2728913"/>
            <a:ext cx="794226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4056063"/>
            <a:ext cx="7942263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384800"/>
            <a:ext cx="794226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0E7CC0-7ECC-4FE6-8F3A-67DA31CC2F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369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D654C-9D1D-44CC-A292-D50AA33145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433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5D2E6-3649-43A3-ABE5-410DC64D6B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500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CA675-F9B4-45B1-BEF5-C029D20035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422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5C978-EA2B-4A3E-B4E0-F3B9595081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222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C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C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9C30266A-82BF-49F3-92CE-2DD0DF1CF6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85" r:id="rId2"/>
    <p:sldLayoutId id="2147483898" r:id="rId3"/>
    <p:sldLayoutId id="2147483899" r:id="rId4"/>
    <p:sldLayoutId id="2147483900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0" y="2876550"/>
            <a:ext cx="9144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</a:rPr>
              <a:t>Christmas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</a:rPr>
              <a:t>Cracker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FFC000"/>
                </a:solidFill>
              </a:rPr>
              <a:t>Your Name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84455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b="1" smtClean="0"/>
              <a:t>Example of a table</a:t>
            </a:r>
            <a:endParaRPr lang="en-US" altLang="en-US" sz="40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2149475"/>
          <a:ext cx="7402513" cy="29591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7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7CF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4" name="Text Box 29"/>
          <p:cNvSpPr txBox="1">
            <a:spLocks noChangeArrowheads="1"/>
          </p:cNvSpPr>
          <p:nvPr/>
        </p:nvSpPr>
        <p:spPr bwMode="auto">
          <a:xfrm>
            <a:off x="635000" y="5346700"/>
            <a:ext cx="653573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Examples of default styles</a:t>
            </a:r>
            <a:endParaRPr lang="en-US" altLang="en-US" sz="4000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4227513"/>
            <a:ext cx="4689475" cy="1801812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070C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0B0F0"/>
                </a:solidFill>
              </a:rPr>
              <a:t>Visited </a:t>
            </a:r>
            <a:r>
              <a:rPr lang="en-GB" altLang="en-US" sz="2400" b="1" u="sng" smtClean="0">
                <a:solidFill>
                  <a:srgbClr val="00B0F0"/>
                </a:solidFill>
              </a:rPr>
              <a:t>hyperlinks</a:t>
            </a:r>
            <a:r>
              <a:rPr lang="en-GB" altLang="en-US" sz="2400" u="sng" smtClean="0">
                <a:solidFill>
                  <a:srgbClr val="00B0F0"/>
                </a:solidFill>
              </a:rPr>
              <a:t> like this</a:t>
            </a:r>
            <a:endParaRPr lang="en-US" altLang="en-US" sz="2400" u="sng" smtClean="0">
              <a:solidFill>
                <a:srgbClr val="00B0F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241935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35000" y="2419350"/>
            <a:ext cx="2232025" cy="1368425"/>
          </a:xfrm>
          <a:prstGeom prst="rect">
            <a:avLst/>
          </a:prstGeom>
          <a:noFill/>
          <a:ln w="9525">
            <a:solidFill>
              <a:srgbClr val="6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6197600" y="2419350"/>
            <a:ext cx="2232025" cy="1368425"/>
          </a:xfrm>
          <a:prstGeom prst="rect">
            <a:avLst/>
          </a:prstGeom>
          <a:solidFill>
            <a:srgbClr val="A1B7CF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842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Use of templates</a:t>
            </a:r>
            <a:endParaRPr lang="en-US" altLang="en-US" sz="4000" b="1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50938" y="19113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50938" y="324802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495800" y="324802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0" y="5349875"/>
            <a:ext cx="9144000" cy="104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70C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50938" y="271621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87575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Bullet Point Slide</a:t>
            </a:r>
            <a:endParaRPr lang="en-US" altLang="en-US" sz="2800" b="1" smtClean="0"/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373063" y="3101975"/>
            <a:ext cx="8242300" cy="413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Bullet point</a:t>
            </a:r>
          </a:p>
          <a:p>
            <a:pPr algn="ctr" eaLnBrk="1" hangingPunct="1"/>
            <a:r>
              <a:rPr lang="en-US" altLang="en-US" sz="2400"/>
              <a:t>Bullet point</a:t>
            </a:r>
          </a:p>
          <a:p>
            <a:pPr lvl="1" algn="ctr" eaLnBrk="1" hangingPunct="1"/>
            <a:r>
              <a:rPr lang="en-US" altLang="en-US" sz="2000"/>
              <a:t>Sub Bullet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8"/>
          <p:cNvSpPr txBox="1">
            <a:spLocks noChangeArrowheads="1"/>
          </p:cNvSpPr>
          <p:nvPr/>
        </p:nvSpPr>
        <p:spPr bwMode="auto">
          <a:xfrm>
            <a:off x="3028950" y="338138"/>
            <a:ext cx="30861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500">
                <a:solidFill>
                  <a:schemeClr val="bg1"/>
                </a:solidFill>
              </a:rPr>
              <a:t>NOTE: You can copy and move these objects individually to any slide you wish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Process Flow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58775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111375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00475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465763" y="32591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169150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2520950" y="2771775"/>
            <a:ext cx="6715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C00000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658813" y="2771775"/>
            <a:ext cx="9540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C00000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4156075" y="2768600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C00000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5872163" y="2757488"/>
            <a:ext cx="6429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C00000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2300" name="Text Box 17"/>
          <p:cNvSpPr txBox="1">
            <a:spLocks noChangeArrowheads="1"/>
          </p:cNvSpPr>
          <p:nvPr/>
        </p:nvSpPr>
        <p:spPr bwMode="auto">
          <a:xfrm>
            <a:off x="7348538" y="2757488"/>
            <a:ext cx="1133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C00000"/>
                </a:solidFill>
                <a:cs typeface="Arial" panose="020B0604020202020204" pitchFamily="34" charset="0"/>
              </a:rPr>
              <a:t>Evaluate</a:t>
            </a:r>
          </a:p>
        </p:txBody>
      </p:sp>
      <p:pic>
        <p:nvPicPr>
          <p:cNvPr id="123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2360613"/>
            <a:ext cx="15271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763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01963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2700" b="1" smtClean="0">
                <a:solidFill>
                  <a:schemeClr val="bg1"/>
                </a:solidFill>
              </a:rPr>
              <a:t>Bullet Point Title</a:t>
            </a:r>
            <a:endParaRPr lang="en-US" altLang="en-US" sz="27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55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Colour scheme</a:t>
            </a:r>
            <a:endParaRPr lang="en-US" altLang="en-US" sz="4000" b="1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686175" y="2884488"/>
            <a:ext cx="827088" cy="611187"/>
          </a:xfrm>
          <a:prstGeom prst="rect">
            <a:avLst/>
          </a:prstGeom>
          <a:solidFill>
            <a:srgbClr val="6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762500" y="2884488"/>
            <a:ext cx="827088" cy="6111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633663" y="4498975"/>
            <a:ext cx="827087" cy="611188"/>
          </a:xfrm>
          <a:prstGeom prst="rect">
            <a:avLst/>
          </a:prstGeom>
          <a:solidFill>
            <a:srgbClr val="A1B7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702050" y="4498975"/>
            <a:ext cx="827088" cy="611188"/>
          </a:xfrm>
          <a:prstGeom prst="rect">
            <a:avLst/>
          </a:prstGeom>
          <a:solidFill>
            <a:srgbClr val="6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770438" y="4498975"/>
            <a:ext cx="827087" cy="6111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840413" y="4498975"/>
            <a:ext cx="827087" cy="611188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822950" y="2884488"/>
            <a:ext cx="827088" cy="611187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617788" y="2884488"/>
            <a:ext cx="827087" cy="611187"/>
          </a:xfrm>
          <a:prstGeom prst="rect">
            <a:avLst/>
          </a:prstGeom>
          <a:noFill/>
          <a:ln w="9525">
            <a:solidFill>
              <a:srgbClr val="6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343150" y="224472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703638" y="212248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633913" y="224472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934075" y="212248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749550" y="385921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690938" y="385921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611688" y="373697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692775" y="373538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10048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Bullet Point Slide 2</a:t>
            </a:r>
            <a:endParaRPr lang="en-US" altLang="en-US" sz="4000" b="1" smtClean="0"/>
          </a:p>
        </p:txBody>
      </p:sp>
      <p:sp>
        <p:nvSpPr>
          <p:cNvPr id="6" name="Rectangle 5"/>
          <p:cNvSpPr/>
          <p:nvPr/>
        </p:nvSpPr>
        <p:spPr>
          <a:xfrm>
            <a:off x="3238500" y="2876550"/>
            <a:ext cx="2697163" cy="13081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231775" y="2876550"/>
            <a:ext cx="8515350" cy="413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Bullet point</a:t>
            </a:r>
          </a:p>
          <a:p>
            <a:pPr algn="ctr" eaLnBrk="1" hangingPunct="1"/>
            <a:r>
              <a:rPr lang="en-US" altLang="en-US" sz="2400"/>
              <a:t>Bullet point</a:t>
            </a:r>
          </a:p>
          <a:p>
            <a:pPr lvl="1" algn="ctr" eaLnBrk="1" hangingPunct="1"/>
            <a:r>
              <a:rPr lang="en-US" altLang="en-US" sz="2000"/>
              <a:t>Sub Bullet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04875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Picture slide</a:t>
            </a:r>
            <a:endParaRPr lang="en-US" altLang="en-US" sz="40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78438" y="2247900"/>
            <a:ext cx="2074862" cy="3038475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1843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2247900"/>
            <a:ext cx="2936875" cy="36528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39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Sample Graph (3 colour)</a:t>
            </a:r>
            <a:endParaRPr lang="en-US" altLang="en-US" sz="4000" b="1" smtClean="0"/>
          </a:p>
        </p:txBody>
      </p:sp>
      <p:graphicFrame>
        <p:nvGraphicFramePr>
          <p:cNvPr id="20483" name="Chart 1"/>
          <p:cNvGraphicFramePr>
            <a:graphicFrameLocks/>
          </p:cNvGraphicFramePr>
          <p:nvPr/>
        </p:nvGraphicFramePr>
        <p:xfrm>
          <a:off x="1497013" y="164941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164941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53">
      <a:dk1>
        <a:srgbClr val="600000"/>
      </a:dk1>
      <a:lt1>
        <a:srgbClr val="FFFFFF"/>
      </a:lt1>
      <a:dk2>
        <a:srgbClr val="C00000"/>
      </a:dk2>
      <a:lt2>
        <a:srgbClr val="B3CCE6"/>
      </a:lt2>
      <a:accent1>
        <a:srgbClr val="A1B7CF"/>
      </a:accent1>
      <a:accent2>
        <a:srgbClr val="600000"/>
      </a:accent2>
      <a:accent3>
        <a:srgbClr val="FFFFFF"/>
      </a:accent3>
      <a:accent4>
        <a:srgbClr val="0A2793"/>
      </a:accent4>
      <a:accent5>
        <a:srgbClr val="A1B7CF"/>
      </a:accent5>
      <a:accent6>
        <a:srgbClr val="6097E1"/>
      </a:accent6>
      <a:hlink>
        <a:srgbClr val="0070C0"/>
      </a:hlink>
      <a:folHlink>
        <a:srgbClr val="00B0F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322</Words>
  <Application>Microsoft Office PowerPoint</Application>
  <PresentationFormat>On-screen Show (4:3)</PresentationFormat>
  <Paragraphs>86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Wingdings</vt:lpstr>
      <vt:lpstr>Default Design</vt:lpstr>
      <vt:lpstr>Microsoft Excel Chart</vt:lpstr>
      <vt:lpstr>PowerPoint Presentation</vt:lpstr>
      <vt:lpstr>Bullet Point Slide</vt:lpstr>
      <vt:lpstr>PowerPoint Presentation</vt:lpstr>
      <vt:lpstr>Process Flow</vt:lpstr>
      <vt:lpstr>Bullet Point Title</vt:lpstr>
      <vt:lpstr>Colour scheme</vt:lpstr>
      <vt:lpstr>Bullet Point Slide 2</vt:lpstr>
      <vt:lpstr>Picture slide</vt:lpstr>
      <vt:lpstr>Sample Graph (3 colour)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Cracker PowerPoint Template</dc:title>
  <dc:creator>Presentation Magazine;Alexander Taylor</dc:creator>
  <cp:lastModifiedBy>Jonty Pearce</cp:lastModifiedBy>
  <cp:revision>86</cp:revision>
  <dcterms:created xsi:type="dcterms:W3CDTF">2009-11-03T13:35:13Z</dcterms:created>
  <dcterms:modified xsi:type="dcterms:W3CDTF">2015-02-22T11:17:06Z</dcterms:modified>
</cp:coreProperties>
</file>