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5" r:id="rId3"/>
    <p:sldId id="273" r:id="rId4"/>
    <p:sldId id="259" r:id="rId5"/>
    <p:sldId id="274" r:id="rId6"/>
    <p:sldId id="262" r:id="rId7"/>
    <p:sldId id="272" r:id="rId8"/>
    <p:sldId id="264" r:id="rId9"/>
    <p:sldId id="269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6505C8B-AFC5-40F7-A2C3-6C933B0E2E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1178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93F318-5BF8-4F78-8F59-94BCD5FCF0E2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DF0921-308F-41A8-9FF3-6244D957644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93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CE4FC2-FEF4-4342-993B-F7EAEDD5406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40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BA7248-BF8B-4964-8F8E-005643A5CC8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74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E18B4F-4EC0-4FFA-8BD2-B730073A6F84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6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7881A2-5C01-4E44-8488-B3524A58D4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366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34B7-C9D5-4F0E-936F-4583D3B371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694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F4EAC-EE6D-48DE-8661-A9805B45B2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802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F8A36-FFC3-4D1D-930F-B1F5EBE9E1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954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864FB-5FCB-4B98-95BB-23C513A97B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2066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9BF78-EEEA-43BA-AC96-31C31E1C63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2795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2972-BF92-4F51-98A6-A920E1CF00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5440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0E2CC-683A-48B0-9AC4-B2AA7E34E5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9361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8E277D-3C21-444B-BE21-B74835ED38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0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DDF90-07FC-4570-9211-7A02ED4D8F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849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4EF829-0E66-4119-B5DD-B9D95D9D79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65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540183-8929-47E7-B1EB-37B9AAFB42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471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715D90-068F-4F04-B18B-6434480DC2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905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C236BC-A7C6-4D32-A0DA-B418D0B81D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316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7DAF1-26D2-45DC-886A-FAC016E4C3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679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A2139-20F8-4ACE-A448-27A32C274D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72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A26FA-D282-432C-BC5B-FB330503DE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7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D01E37C-0633-4C41-8E20-E20DC83DBE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6" r:id="rId1"/>
    <p:sldLayoutId id="2147483755" r:id="rId2"/>
    <p:sldLayoutId id="2147483767" r:id="rId3"/>
    <p:sldLayoutId id="2147483768" r:id="rId4"/>
    <p:sldLayoutId id="2147483769" r:id="rId5"/>
    <p:sldLayoutId id="2147483770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71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Excel_Chart1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470525"/>
            <a:ext cx="9144000" cy="1038225"/>
          </a:xfrm>
        </p:spPr>
        <p:txBody>
          <a:bodyPr/>
          <a:lstStyle/>
          <a:p>
            <a:pPr eaLnBrk="1" hangingPunct="1"/>
            <a:r>
              <a:rPr lang="en-GB" altLang="en-US" sz="4400" smtClean="0">
                <a:solidFill>
                  <a:schemeClr val="tx1"/>
                </a:solidFill>
              </a:rPr>
              <a:t>Glow Sticks</a:t>
            </a:r>
            <a:r>
              <a:rPr lang="en-GB" altLang="en-US" sz="3200" b="1" smtClean="0">
                <a:solidFill>
                  <a:schemeClr val="tx1"/>
                </a:solidFill>
              </a:rPr>
              <a:t/>
            </a:r>
            <a:br>
              <a:rPr lang="en-GB" altLang="en-US" sz="3200" b="1" smtClean="0">
                <a:solidFill>
                  <a:schemeClr val="tx1"/>
                </a:solidFill>
              </a:rPr>
            </a:br>
            <a:r>
              <a:rPr lang="en-GB" altLang="en-US" sz="2800" smtClean="0">
                <a:solidFill>
                  <a:schemeClr val="tx1"/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23950" y="16049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23950" y="3033713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68813" y="3033713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42988" y="5330825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123950" y="2501900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Example Bullet Point Slide</a:t>
            </a:r>
            <a:endParaRPr lang="en-US" altLang="en-US" sz="4000" smtClean="0"/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/>
              <a:t>Bullet point</a:t>
            </a:r>
          </a:p>
          <a:p>
            <a:pPr algn="r" eaLnBrk="1" hangingPunct="1"/>
            <a:r>
              <a:rPr lang="en-US" altLang="en-US"/>
              <a:t>Bullet point</a:t>
            </a:r>
          </a:p>
          <a:p>
            <a:pPr lvl="1" algn="r" eaLnBrk="1" hangingPunct="1"/>
            <a:r>
              <a:rPr lang="en-US" altLang="en-US"/>
              <a:t>Sub Bullet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787525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713" y="1787525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725" y="1787525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177958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1787525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398463" y="389890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2159000" y="38941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3968750" y="38989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8" name="Rectangle 6"/>
          <p:cNvSpPr>
            <a:spLocks noChangeArrowheads="1"/>
          </p:cNvSpPr>
          <p:nvPr/>
        </p:nvSpPr>
        <p:spPr bwMode="auto">
          <a:xfrm>
            <a:off x="5691188" y="389890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9" name="Rectangle 7"/>
          <p:cNvSpPr>
            <a:spLocks noChangeArrowheads="1"/>
          </p:cNvSpPr>
          <p:nvPr/>
        </p:nvSpPr>
        <p:spPr bwMode="auto">
          <a:xfrm>
            <a:off x="7442200" y="39036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2414588" y="3282950"/>
            <a:ext cx="78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495300" y="3282950"/>
            <a:ext cx="1068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4210050" y="3282950"/>
            <a:ext cx="865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5988050" y="3282950"/>
            <a:ext cx="77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7405688" y="3282950"/>
            <a:ext cx="1357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  <p:sp>
        <p:nvSpPr>
          <p:cNvPr id="12305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274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274638"/>
            <a:ext cx="7932738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Example Bullet Point Slide 2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124325" y="21891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00650" y="2189163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154488" y="354012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22875" y="354012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165600" y="5035550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235575" y="5035550"/>
            <a:ext cx="827088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055938" y="3540125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055938" y="2189163"/>
            <a:ext cx="827087" cy="611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836863" y="16430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154488" y="15208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105400" y="16430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179763" y="2871788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297363" y="295433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243513" y="295433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052888" y="4273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133975" y="42719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065463" y="5035550"/>
            <a:ext cx="827087" cy="611188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5380" name="Text Box 17"/>
          <p:cNvSpPr txBox="1">
            <a:spLocks noChangeArrowheads="1"/>
          </p:cNvSpPr>
          <p:nvPr/>
        </p:nvSpPr>
        <p:spPr bwMode="auto">
          <a:xfrm>
            <a:off x="2992438" y="4394200"/>
            <a:ext cx="9715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Box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75638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33525"/>
            <a:ext cx="4300538" cy="4525963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Bullet 1</a:t>
            </a:r>
          </a:p>
          <a:p>
            <a:pPr algn="r"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638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1681163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smtClean="0"/>
              <a:t>Sample Graph</a:t>
            </a:r>
          </a:p>
        </p:txBody>
      </p:sp>
      <p:graphicFrame>
        <p:nvGraphicFramePr>
          <p:cNvPr id="18435" name="Chart 1"/>
          <p:cNvGraphicFramePr>
            <a:graphicFrameLocks/>
          </p:cNvGraphicFramePr>
          <p:nvPr/>
        </p:nvGraphicFramePr>
        <p:xfrm>
          <a:off x="1473200" y="1524000"/>
          <a:ext cx="6197600" cy="355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r:id="rId4" imgW="6194073" imgH="4163929" progId="Excel.Chart.8">
                  <p:embed/>
                </p:oleObj>
              </mc:Choice>
              <mc:Fallback>
                <p:oleObj r:id="rId4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524000"/>
                        <a:ext cx="6197600" cy="355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1"/>
          </p:nvPr>
        </p:nvGraphicFramePr>
        <p:xfrm>
          <a:off x="901700" y="1600200"/>
          <a:ext cx="7196138" cy="3441700"/>
        </p:xfrm>
        <a:graphic>
          <a:graphicData uri="http://schemas.openxmlformats.org/drawingml/2006/table">
            <a:tbl>
              <a:tblPr/>
              <a:tblGrid>
                <a:gridCol w="3671841"/>
                <a:gridCol w="3524297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9" marR="10005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901700" y="5397500"/>
            <a:ext cx="57070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01813"/>
            <a:ext cx="4689475" cy="4391025"/>
          </a:xfrm>
          <a:noFill/>
        </p:spPr>
        <p:txBody>
          <a:bodyPr/>
          <a:lstStyle/>
          <a:p>
            <a:pPr eaLnBrk="1" hangingPunct="1"/>
            <a:r>
              <a:rPr lang="en-GB" altLang="en-US" smtClean="0"/>
              <a:t>Text and lines are like this</a:t>
            </a:r>
          </a:p>
          <a:p>
            <a:pPr eaLnBrk="1" hangingPunct="1"/>
            <a:r>
              <a:rPr lang="en-GB" altLang="en-US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84785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2601913" y="4343400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latin typeface="Arial" charset="0"/>
                <a:cs typeface="Arial" charset="0"/>
              </a:rPr>
              <a:t>Text box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5481638" y="4343400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FF6501"/>
      </a:accent1>
      <a:accent2>
        <a:srgbClr val="F4FF00"/>
      </a:accent2>
      <a:accent3>
        <a:srgbClr val="74FFD6"/>
      </a:accent3>
      <a:accent4>
        <a:srgbClr val="FFFF00"/>
      </a:accent4>
      <a:accent5>
        <a:srgbClr val="FFC000"/>
      </a:accent5>
      <a:accent6>
        <a:srgbClr val="000000"/>
      </a:accent6>
      <a:hlink>
        <a:srgbClr val="FFFE0C"/>
      </a:hlink>
      <a:folHlink>
        <a:srgbClr val="FFFE9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299</Words>
  <Application>Microsoft Office PowerPoint</Application>
  <PresentationFormat>On-screen Show (4:3)</PresentationFormat>
  <Paragraphs>78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Glow Sticks Your Name</vt:lpstr>
      <vt:lpstr>Example Bullet Point Slide</vt:lpstr>
      <vt:lpstr>Process Flow</vt:lpstr>
      <vt:lpstr>Example Bullet Point Slide 2</vt:lpstr>
      <vt:lpstr>Colour Scheme</vt:lpstr>
      <vt:lpstr>Picture slide</vt:lpstr>
      <vt:lpstr>Sample Graph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Glow Sticks PowerPoint Template</dc:title>
  <dc:creator>Presentation Magazine</dc:creator>
  <cp:lastModifiedBy>Jonty Pearce</cp:lastModifiedBy>
  <cp:revision>41</cp:revision>
  <dcterms:created xsi:type="dcterms:W3CDTF">2009-11-03T13:35:13Z</dcterms:created>
  <dcterms:modified xsi:type="dcterms:W3CDTF">2015-02-22T11:17:04Z</dcterms:modified>
</cp:coreProperties>
</file>