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xls" ContentType="application/vnd.ms-excel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8" r:id="rId2"/>
    <p:sldId id="275" r:id="rId3"/>
    <p:sldId id="273" r:id="rId4"/>
    <p:sldId id="259" r:id="rId5"/>
    <p:sldId id="274" r:id="rId6"/>
    <p:sldId id="262" r:id="rId7"/>
    <p:sldId id="272" r:id="rId8"/>
    <p:sldId id="264" r:id="rId9"/>
    <p:sldId id="269" r:id="rId10"/>
    <p:sldId id="266" r:id="rId11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2" d="100"/>
          <a:sy n="72" d="100"/>
        </p:scale>
        <p:origin x="-37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19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06505C8B-AFC5-40F7-A2C3-6C933B0E2E2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7911782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A93F318-5BF8-4F78-8F59-94BCD5FCF0E2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024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112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DDF0921-308F-41A8-9FF3-6244D9576441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1433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719322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85CE4FC2-FEF4-4342-993B-F7EAEDD5406E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1741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85409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3BA7248-BF8B-4964-8F8E-005643A5CC8F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2048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12741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0E18B4F-4EC0-4FFA-8BD2-B730073A6F84}" type="slidenum">
              <a:rPr lang="en-GB" altLang="en-US"/>
              <a:pPr>
                <a:spcBef>
                  <a:spcPct val="0"/>
                </a:spcBef>
              </a:pPr>
              <a:t>10</a:t>
            </a:fld>
            <a:endParaRPr lang="en-GB" altLang="en-US"/>
          </a:p>
        </p:txBody>
      </p:sp>
      <p:sp>
        <p:nvSpPr>
          <p:cNvPr id="235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6602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87881A2-5C01-4E44-8488-B3524A58D4E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036687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0F34B7-C9D5-4F0E-936F-4583D3B371E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166949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DF4EAC-EE6D-48DE-8661-A9805B45B2E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938026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1F8A36-FFC3-4D1D-930F-B1F5EBE9E1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1954897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3864FB-5FCB-4B98-95BB-23C513A97B8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4206689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479BF78-EEEA-43BA-AC96-31C31E1C631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527958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5F2972-BF92-4F51-98A6-A920E1CF005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354405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10E2CC-683A-48B0-9AC4-B2AA7E34E50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6936100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08E277D-3C21-444B-BE21-B74835ED38A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480925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6DDF90-07FC-4570-9211-7A02ED4D8F1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084967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84EF829-0E66-4119-B5DD-B9D95D9D792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25650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F540183-8929-47E7-B1EB-37B9AAFB423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647114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A715D90-068F-4F04-B18B-6434480DC2E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690582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Grap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DC236BC-A7C6-4D32-A0DA-B418D0B81D8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73160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67DAF1-26D2-45DC-886A-FAC016E4C38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36791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1A2139-20F8-4ACE-A448-27A32C274D0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372099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0A26FA-D282-432C-BC5B-FB330503DE5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8771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6"/>
          <p:cNvPicPr>
            <a:picLocks noChangeAspect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4D01E37C-0633-4C41-8E20-E20DC83DBE9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66" r:id="rId1"/>
    <p:sldLayoutId id="2147483755" r:id="rId2"/>
    <p:sldLayoutId id="2147483767" r:id="rId3"/>
    <p:sldLayoutId id="2147483768" r:id="rId4"/>
    <p:sldLayoutId id="2147483769" r:id="rId5"/>
    <p:sldLayoutId id="2147483770" r:id="rId6"/>
    <p:sldLayoutId id="2147483756" r:id="rId7"/>
    <p:sldLayoutId id="2147483757" r:id="rId8"/>
    <p:sldLayoutId id="2147483758" r:id="rId9"/>
    <p:sldLayoutId id="2147483759" r:id="rId10"/>
    <p:sldLayoutId id="2147483760" r:id="rId11"/>
    <p:sldLayoutId id="2147483761" r:id="rId12"/>
    <p:sldLayoutId id="2147483762" r:id="rId13"/>
    <p:sldLayoutId id="2147483763" r:id="rId14"/>
    <p:sldLayoutId id="2147483764" r:id="rId15"/>
    <p:sldLayoutId id="2147483765" r:id="rId16"/>
    <p:sldLayoutId id="2147483771" r:id="rId17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2.png"/><Relationship Id="rId4" Type="http://schemas.openxmlformats.org/officeDocument/2006/relationships/oleObject" Target="../embeddings/Microsoft_Excel_Chart1.xls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0" y="5470525"/>
            <a:ext cx="9144000" cy="1038225"/>
          </a:xfrm>
        </p:spPr>
        <p:txBody>
          <a:bodyPr/>
          <a:lstStyle/>
          <a:p>
            <a:pPr eaLnBrk="1" hangingPunct="1"/>
            <a:r>
              <a:rPr lang="en-GB" altLang="en-US" sz="4400" smtClean="0">
                <a:solidFill>
                  <a:schemeClr val="tx1"/>
                </a:solidFill>
              </a:rPr>
              <a:t>Glow Sticks</a:t>
            </a:r>
            <a:r>
              <a:rPr lang="en-GB" altLang="en-US" sz="3200" b="1" smtClean="0">
                <a:solidFill>
                  <a:schemeClr val="tx1"/>
                </a:solidFill>
              </a:rPr>
              <a:t/>
            </a:r>
            <a:br>
              <a:rPr lang="en-GB" altLang="en-US" sz="3200" b="1" smtClean="0">
                <a:solidFill>
                  <a:schemeClr val="tx1"/>
                </a:solidFill>
              </a:rPr>
            </a:br>
            <a:r>
              <a:rPr lang="en-GB" altLang="en-US" sz="2800" smtClean="0">
                <a:solidFill>
                  <a:schemeClr val="tx1"/>
                </a:solidFill>
              </a:rPr>
              <a:t>Your Name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title"/>
          </p:nvPr>
        </p:nvSpPr>
        <p:spPr>
          <a:xfrm>
            <a:off x="457200" y="314325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Use of templates</a:t>
            </a:r>
            <a:endParaRPr lang="en-US" altLang="en-US" sz="4000" smtClean="0"/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1123950" y="1604963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1123950" y="3033713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4468813" y="3033713"/>
            <a:ext cx="3640137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1042988" y="5330825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1123950" y="2501900"/>
            <a:ext cx="6926263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27025"/>
            <a:ext cx="8229600" cy="1143000"/>
          </a:xfrm>
        </p:spPr>
        <p:txBody>
          <a:bodyPr/>
          <a:lstStyle/>
          <a:p>
            <a:pPr algn="r" eaLnBrk="1" hangingPunct="1"/>
            <a:r>
              <a:rPr lang="en-GB" altLang="en-US" sz="4000" smtClean="0"/>
              <a:t>Example Bullet Point Slide</a:t>
            </a:r>
            <a:endParaRPr lang="en-US" altLang="en-US" sz="4000" smtClean="0"/>
          </a:p>
        </p:txBody>
      </p:sp>
      <p:sp>
        <p:nvSpPr>
          <p:cNvPr id="11267" name="Rectangle 3"/>
          <p:cNvSpPr txBox="1">
            <a:spLocks noChangeArrowheads="1"/>
          </p:cNvSpPr>
          <p:nvPr/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/>
            <a:r>
              <a:rPr lang="en-US" altLang="en-US"/>
              <a:t>Bullet point</a:t>
            </a:r>
          </a:p>
          <a:p>
            <a:pPr algn="r" eaLnBrk="1" hangingPunct="1"/>
            <a:r>
              <a:rPr lang="en-US" altLang="en-US"/>
              <a:t>Bullet point</a:t>
            </a:r>
          </a:p>
          <a:p>
            <a:pPr lvl="1" algn="r" eaLnBrk="1" hangingPunct="1"/>
            <a:r>
              <a:rPr lang="en-US" altLang="en-US"/>
              <a:t>Sub Bullet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238" y="1787525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1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2713" y="1787525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2" name="Picture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3725" y="1787525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3" name="Picture 6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9175" y="1779588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4" name="Picture 7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41538" y="1787525"/>
            <a:ext cx="1371600" cy="137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295" name="Rectangle 3"/>
          <p:cNvSpPr>
            <a:spLocks noChangeArrowheads="1"/>
          </p:cNvSpPr>
          <p:nvPr/>
        </p:nvSpPr>
        <p:spPr bwMode="auto">
          <a:xfrm>
            <a:off x="398463" y="3898900"/>
            <a:ext cx="1376362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 b="1">
              <a:cs typeface="Arial" panose="020B0604020202020204" pitchFamily="34" charset="0"/>
            </a:endParaRPr>
          </a:p>
        </p:txBody>
      </p:sp>
      <p:sp>
        <p:nvSpPr>
          <p:cNvPr id="12296" name="Rectangle 4"/>
          <p:cNvSpPr>
            <a:spLocks noChangeArrowheads="1"/>
          </p:cNvSpPr>
          <p:nvPr/>
        </p:nvSpPr>
        <p:spPr bwMode="auto">
          <a:xfrm>
            <a:off x="2159000" y="3894138"/>
            <a:ext cx="1376363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 b="1">
              <a:cs typeface="Arial" panose="020B0604020202020204" pitchFamily="34" charset="0"/>
            </a:endParaRPr>
          </a:p>
        </p:txBody>
      </p:sp>
      <p:sp>
        <p:nvSpPr>
          <p:cNvPr id="12297" name="Rectangle 5"/>
          <p:cNvSpPr>
            <a:spLocks noChangeArrowheads="1"/>
          </p:cNvSpPr>
          <p:nvPr/>
        </p:nvSpPr>
        <p:spPr bwMode="auto">
          <a:xfrm>
            <a:off x="3968750" y="3898900"/>
            <a:ext cx="1376363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 b="1">
              <a:cs typeface="Arial" panose="020B0604020202020204" pitchFamily="34" charset="0"/>
            </a:endParaRPr>
          </a:p>
        </p:txBody>
      </p:sp>
      <p:sp>
        <p:nvSpPr>
          <p:cNvPr id="12298" name="Rectangle 6"/>
          <p:cNvSpPr>
            <a:spLocks noChangeArrowheads="1"/>
          </p:cNvSpPr>
          <p:nvPr/>
        </p:nvSpPr>
        <p:spPr bwMode="auto">
          <a:xfrm>
            <a:off x="5691188" y="3898900"/>
            <a:ext cx="1376362" cy="2354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 b="1">
              <a:cs typeface="Arial" panose="020B0604020202020204" pitchFamily="34" charset="0"/>
            </a:endParaRPr>
          </a:p>
        </p:txBody>
      </p:sp>
      <p:sp>
        <p:nvSpPr>
          <p:cNvPr id="12299" name="Rectangle 7"/>
          <p:cNvSpPr>
            <a:spLocks noChangeArrowheads="1"/>
          </p:cNvSpPr>
          <p:nvPr/>
        </p:nvSpPr>
        <p:spPr bwMode="auto">
          <a:xfrm>
            <a:off x="7442200" y="3903663"/>
            <a:ext cx="1376363" cy="2354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 b="1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 b="1">
              <a:cs typeface="Arial" panose="020B0604020202020204" pitchFamily="34" charset="0"/>
            </a:endParaRPr>
          </a:p>
        </p:txBody>
      </p:sp>
      <p:sp>
        <p:nvSpPr>
          <p:cNvPr id="12300" name="Text Box 13"/>
          <p:cNvSpPr txBox="1">
            <a:spLocks noChangeArrowheads="1"/>
          </p:cNvSpPr>
          <p:nvPr/>
        </p:nvSpPr>
        <p:spPr bwMode="auto">
          <a:xfrm>
            <a:off x="2414588" y="3282950"/>
            <a:ext cx="7874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12301" name="Text Box 14"/>
          <p:cNvSpPr txBox="1">
            <a:spLocks noChangeArrowheads="1"/>
          </p:cNvSpPr>
          <p:nvPr/>
        </p:nvSpPr>
        <p:spPr bwMode="auto">
          <a:xfrm>
            <a:off x="495300" y="3282950"/>
            <a:ext cx="10683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12302" name="Text Box 15"/>
          <p:cNvSpPr txBox="1">
            <a:spLocks noChangeArrowheads="1"/>
          </p:cNvSpPr>
          <p:nvPr/>
        </p:nvSpPr>
        <p:spPr bwMode="auto">
          <a:xfrm>
            <a:off x="4210050" y="3282950"/>
            <a:ext cx="865188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12303" name="Text Box 16"/>
          <p:cNvSpPr txBox="1">
            <a:spLocks noChangeArrowheads="1"/>
          </p:cNvSpPr>
          <p:nvPr/>
        </p:nvSpPr>
        <p:spPr bwMode="auto">
          <a:xfrm>
            <a:off x="5988050" y="3282950"/>
            <a:ext cx="7747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12304" name="Text Box 17"/>
          <p:cNvSpPr txBox="1">
            <a:spLocks noChangeArrowheads="1"/>
          </p:cNvSpPr>
          <p:nvPr/>
        </p:nvSpPr>
        <p:spPr bwMode="auto">
          <a:xfrm>
            <a:off x="7405688" y="3282950"/>
            <a:ext cx="1357312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EVALUATE</a:t>
            </a:r>
          </a:p>
        </p:txBody>
      </p:sp>
      <p:sp>
        <p:nvSpPr>
          <p:cNvPr id="12305" name="Rectangle 2"/>
          <p:cNvSpPr>
            <a:spLocks noGrp="1" noChangeArrowheads="1"/>
          </p:cNvSpPr>
          <p:nvPr>
            <p:ph type="title"/>
          </p:nvPr>
        </p:nvSpPr>
        <p:spPr>
          <a:xfrm>
            <a:off x="479425" y="274638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Process Flow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774700" y="274638"/>
            <a:ext cx="7932738" cy="1143000"/>
          </a:xfrm>
        </p:spPr>
        <p:txBody>
          <a:bodyPr/>
          <a:lstStyle/>
          <a:p>
            <a:pPr algn="r" eaLnBrk="1" hangingPunct="1"/>
            <a:r>
              <a:rPr lang="en-GB" altLang="en-US" smtClean="0"/>
              <a:t>Example Bullet Point Slide 2</a:t>
            </a:r>
            <a:endParaRPr lang="en-US" altLang="en-US" smtClean="0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r" eaLnBrk="1" hangingPunct="1"/>
            <a:r>
              <a:rPr lang="en-US" altLang="en-US" smtClean="0"/>
              <a:t>Bullet point</a:t>
            </a:r>
          </a:p>
          <a:p>
            <a:pPr algn="r" eaLnBrk="1" hangingPunct="1"/>
            <a:r>
              <a:rPr lang="en-US" altLang="en-US" smtClean="0"/>
              <a:t>Bullet point</a:t>
            </a:r>
          </a:p>
          <a:p>
            <a:pPr lvl="1" algn="r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4124325" y="2189163"/>
            <a:ext cx="827088" cy="611187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5200650" y="2189163"/>
            <a:ext cx="827088" cy="611187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4154488" y="3540125"/>
            <a:ext cx="827087" cy="611188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5222875" y="3540125"/>
            <a:ext cx="827088" cy="611188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4165600" y="5035550"/>
            <a:ext cx="827088" cy="611188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5235575" y="5035550"/>
            <a:ext cx="827088" cy="611188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3055938" y="3540125"/>
            <a:ext cx="827087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3055938" y="2189163"/>
            <a:ext cx="827087" cy="6111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5371" name="Text Box 11"/>
          <p:cNvSpPr txBox="1">
            <a:spLocks noChangeArrowheads="1"/>
          </p:cNvSpPr>
          <p:nvPr/>
        </p:nvSpPr>
        <p:spPr bwMode="auto">
          <a:xfrm>
            <a:off x="2836863" y="1643063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4154488" y="1520825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5373" name="Text Box 13"/>
          <p:cNvSpPr txBox="1">
            <a:spLocks noChangeArrowheads="1"/>
          </p:cNvSpPr>
          <p:nvPr/>
        </p:nvSpPr>
        <p:spPr bwMode="auto">
          <a:xfrm>
            <a:off x="5105400" y="1643063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5374" name="Text Box 14"/>
          <p:cNvSpPr txBox="1">
            <a:spLocks noChangeArrowheads="1"/>
          </p:cNvSpPr>
          <p:nvPr/>
        </p:nvSpPr>
        <p:spPr bwMode="auto">
          <a:xfrm>
            <a:off x="3179763" y="2871788"/>
            <a:ext cx="579437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5375" name="Text Box 15"/>
          <p:cNvSpPr txBox="1">
            <a:spLocks noChangeArrowheads="1"/>
          </p:cNvSpPr>
          <p:nvPr/>
        </p:nvSpPr>
        <p:spPr bwMode="auto">
          <a:xfrm>
            <a:off x="4297363" y="2954338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5376" name="Text Box 16"/>
          <p:cNvSpPr txBox="1">
            <a:spLocks noChangeArrowheads="1"/>
          </p:cNvSpPr>
          <p:nvPr/>
        </p:nvSpPr>
        <p:spPr bwMode="auto">
          <a:xfrm>
            <a:off x="5243513" y="2954338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5377" name="Text Box 17"/>
          <p:cNvSpPr txBox="1">
            <a:spLocks noChangeArrowheads="1"/>
          </p:cNvSpPr>
          <p:nvPr/>
        </p:nvSpPr>
        <p:spPr bwMode="auto">
          <a:xfrm>
            <a:off x="4052888" y="42735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15378" name="Text Box 18"/>
          <p:cNvSpPr txBox="1">
            <a:spLocks noChangeArrowheads="1"/>
          </p:cNvSpPr>
          <p:nvPr/>
        </p:nvSpPr>
        <p:spPr bwMode="auto">
          <a:xfrm>
            <a:off x="5133975" y="4271963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21" name="Rectangle 7"/>
          <p:cNvSpPr>
            <a:spLocks noChangeArrowheads="1"/>
          </p:cNvSpPr>
          <p:nvPr/>
        </p:nvSpPr>
        <p:spPr bwMode="auto">
          <a:xfrm>
            <a:off x="3065463" y="5035550"/>
            <a:ext cx="827087" cy="611188"/>
          </a:xfrm>
          <a:prstGeom prst="rect">
            <a:avLst/>
          </a:prstGeom>
          <a:solidFill>
            <a:schemeClr val="accent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eaLnBrk="1" hangingPunct="1">
              <a:defRPr/>
            </a:pPr>
            <a:endParaRPr lang="en-US">
              <a:latin typeface="Arial" charset="0"/>
            </a:endParaRPr>
          </a:p>
        </p:txBody>
      </p:sp>
      <p:sp>
        <p:nvSpPr>
          <p:cNvPr id="15380" name="Text Box 17"/>
          <p:cNvSpPr txBox="1">
            <a:spLocks noChangeArrowheads="1"/>
          </p:cNvSpPr>
          <p:nvPr/>
        </p:nvSpPr>
        <p:spPr bwMode="auto">
          <a:xfrm>
            <a:off x="2992438" y="4394200"/>
            <a:ext cx="971550" cy="338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Box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275638" cy="1143000"/>
          </a:xfrm>
        </p:spPr>
        <p:txBody>
          <a:bodyPr/>
          <a:lstStyle/>
          <a:p>
            <a:pPr algn="r" eaLnBrk="1" hangingPunct="1"/>
            <a:r>
              <a:rPr lang="en-GB" altLang="en-US" sz="4000" smtClean="0"/>
              <a:t>Picture slide</a:t>
            </a:r>
            <a:endParaRPr lang="en-US" altLang="en-US" sz="4000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533525"/>
            <a:ext cx="4300538" cy="4525963"/>
          </a:xfrm>
        </p:spPr>
        <p:txBody>
          <a:bodyPr/>
          <a:lstStyle/>
          <a:p>
            <a:pPr algn="r" eaLnBrk="1" hangingPunct="1"/>
            <a:r>
              <a:rPr lang="en-GB" altLang="en-US" smtClean="0"/>
              <a:t>Bullet 1</a:t>
            </a:r>
          </a:p>
          <a:p>
            <a:pPr algn="r"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6388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8000" y="1681163"/>
            <a:ext cx="3097213" cy="3852862"/>
          </a:xfrm>
          <a:prstGeom prst="rect">
            <a:avLst/>
          </a:prstGeom>
          <a:solidFill>
            <a:schemeClr val="tx1"/>
          </a:solidFill>
          <a:ln w="571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 sz="4000" smtClean="0"/>
              <a:t>Sample Graph</a:t>
            </a:r>
          </a:p>
        </p:txBody>
      </p:sp>
      <p:graphicFrame>
        <p:nvGraphicFramePr>
          <p:cNvPr id="18435" name="Chart 1"/>
          <p:cNvGraphicFramePr>
            <a:graphicFrameLocks/>
          </p:cNvGraphicFramePr>
          <p:nvPr/>
        </p:nvGraphicFramePr>
        <p:xfrm>
          <a:off x="1473200" y="1524000"/>
          <a:ext cx="6197600" cy="3551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36" r:id="rId4" imgW="6194073" imgH="4163929" progId="Excel.Chart.8">
                  <p:embed/>
                </p:oleObj>
              </mc:Choice>
              <mc:Fallback>
                <p:oleObj r:id="rId4" imgW="6194073" imgH="4163929" progId="Excel.Chart.8">
                  <p:embed/>
                  <p:pic>
                    <p:nvPicPr>
                      <p:cNvPr id="0" name="Chart 1"/>
                      <p:cNvPicPr>
                        <a:picLocks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73200" y="1524000"/>
                        <a:ext cx="6197600" cy="3551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01625"/>
            <a:ext cx="8229600" cy="114300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z="4000" smtClean="0"/>
              <a:t>Example of a table</a:t>
            </a:r>
            <a:endParaRPr lang="en-US" altLang="en-US" sz="4000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idx="1"/>
          </p:nvPr>
        </p:nvGraphicFramePr>
        <p:xfrm>
          <a:off x="901700" y="1600200"/>
          <a:ext cx="7196138" cy="3441700"/>
        </p:xfrm>
        <a:graphic>
          <a:graphicData uri="http://schemas.openxmlformats.org/drawingml/2006/table">
            <a:tbl>
              <a:tblPr/>
              <a:tblGrid>
                <a:gridCol w="3671841"/>
                <a:gridCol w="3524297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0059" marR="100059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0059" marR="100059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0059" marR="100059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0059" marR="100059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0059" marR="100059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0059" marR="100059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0059" marR="100059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0059" marR="100059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0059" marR="100059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0059" marR="100059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0059" marR="100059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0059" marR="100059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0059" marR="100059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100059" marR="100059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9485" name="Text Box 29"/>
          <p:cNvSpPr txBox="1">
            <a:spLocks noChangeArrowheads="1"/>
          </p:cNvSpPr>
          <p:nvPr/>
        </p:nvSpPr>
        <p:spPr bwMode="auto">
          <a:xfrm>
            <a:off x="901700" y="5397500"/>
            <a:ext cx="5707063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Note:  </a:t>
            </a:r>
            <a:r>
              <a:rPr lang="en-GB" altLang="en-US" sz="18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14325"/>
            <a:ext cx="8229600" cy="1143000"/>
          </a:xfrm>
        </p:spPr>
        <p:txBody>
          <a:bodyPr/>
          <a:lstStyle/>
          <a:p>
            <a:pPr eaLnBrk="1" hangingPunct="1"/>
            <a:r>
              <a:rPr lang="en-GB" altLang="en-US" sz="4000" smtClean="0"/>
              <a:t>Examples of default styles</a:t>
            </a:r>
            <a:endParaRPr lang="en-US" altLang="en-US" sz="4000" smtClean="0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801813"/>
            <a:ext cx="4689475" cy="4391025"/>
          </a:xfrm>
          <a:noFill/>
        </p:spPr>
        <p:txBody>
          <a:bodyPr/>
          <a:lstStyle/>
          <a:p>
            <a:pPr eaLnBrk="1" hangingPunct="1"/>
            <a:r>
              <a:rPr lang="en-GB" altLang="en-US" smtClean="0"/>
              <a:t>Text and lines are like this</a:t>
            </a:r>
          </a:p>
          <a:p>
            <a:pPr eaLnBrk="1" hangingPunct="1"/>
            <a:r>
              <a:rPr lang="en-GB" altLang="en-US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7" name="Group 4"/>
          <p:cNvGraphicFramePr>
            <a:graphicFrameLocks noGrp="1"/>
          </p:cNvGraphicFramePr>
          <p:nvPr>
            <p:ph sz="half" idx="2"/>
          </p:nvPr>
        </p:nvGraphicFramePr>
        <p:xfrm>
          <a:off x="5446713" y="1847850"/>
          <a:ext cx="3171825" cy="1735138"/>
        </p:xfrm>
        <a:graphic>
          <a:graphicData uri="http://schemas.openxmlformats.org/drawingml/2006/table">
            <a:tbl>
              <a:tblPr/>
              <a:tblGrid>
                <a:gridCol w="1585912"/>
                <a:gridCol w="1585913"/>
              </a:tblGrid>
              <a:tr h="8683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6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" name="Rectangle 15"/>
          <p:cNvSpPr>
            <a:spLocks noChangeArrowheads="1"/>
          </p:cNvSpPr>
          <p:nvPr/>
        </p:nvSpPr>
        <p:spPr bwMode="auto">
          <a:xfrm>
            <a:off x="2601913" y="4343400"/>
            <a:ext cx="2232025" cy="1368425"/>
          </a:xfrm>
          <a:prstGeom prst="rect">
            <a:avLst/>
          </a:prstGeom>
          <a:solidFill>
            <a:schemeClr val="accent6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GB">
                <a:latin typeface="Arial" charset="0"/>
                <a:cs typeface="Arial" charset="0"/>
              </a:rPr>
              <a:t>Text box</a:t>
            </a:r>
            <a:endParaRPr lang="en-US">
              <a:latin typeface="Arial" charset="0"/>
              <a:cs typeface="Arial" charset="0"/>
            </a:endParaRPr>
          </a:p>
        </p:txBody>
      </p:sp>
      <p:sp>
        <p:nvSpPr>
          <p:cNvPr id="9" name="Rectangle 16"/>
          <p:cNvSpPr>
            <a:spLocks noChangeArrowheads="1"/>
          </p:cNvSpPr>
          <p:nvPr/>
        </p:nvSpPr>
        <p:spPr bwMode="auto">
          <a:xfrm>
            <a:off x="5481638" y="4343400"/>
            <a:ext cx="2232025" cy="1368425"/>
          </a:xfrm>
          <a:prstGeom prst="rect">
            <a:avLst/>
          </a:prstGeom>
          <a:solidFill>
            <a:schemeClr val="accent6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/>
          <a:p>
            <a:pPr algn="ctr" eaLnBrk="1" hangingPunct="1">
              <a:defRPr/>
            </a:pPr>
            <a:r>
              <a:rPr lang="en-GB" dirty="0">
                <a:latin typeface="Arial" charset="0"/>
                <a:cs typeface="Arial" charset="0"/>
              </a:rPr>
              <a:t>Text box</a:t>
            </a:r>
          </a:p>
          <a:p>
            <a:pPr algn="ctr" eaLnBrk="1" hangingPunct="1">
              <a:defRPr/>
            </a:pPr>
            <a:r>
              <a:rPr lang="en-GB" dirty="0">
                <a:latin typeface="Arial" charset="0"/>
                <a:cs typeface="Arial" charset="0"/>
              </a:rPr>
              <a:t>With shadow</a:t>
            </a:r>
            <a:endParaRPr lang="en-US" dirty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3">
      <a:dk1>
        <a:srgbClr val="7F7F7F"/>
      </a:dk1>
      <a:lt1>
        <a:srgbClr val="FFFFFF"/>
      </a:lt1>
      <a:dk2>
        <a:srgbClr val="000000"/>
      </a:dk2>
      <a:lt2>
        <a:srgbClr val="FFFFFF"/>
      </a:lt2>
      <a:accent1>
        <a:srgbClr val="FF6501"/>
      </a:accent1>
      <a:accent2>
        <a:srgbClr val="F4FF00"/>
      </a:accent2>
      <a:accent3>
        <a:srgbClr val="74FFD6"/>
      </a:accent3>
      <a:accent4>
        <a:srgbClr val="FFFF00"/>
      </a:accent4>
      <a:accent5>
        <a:srgbClr val="FFC000"/>
      </a:accent5>
      <a:accent6>
        <a:srgbClr val="000000"/>
      </a:accent6>
      <a:hlink>
        <a:srgbClr val="FFFE0C"/>
      </a:hlink>
      <a:folHlink>
        <a:srgbClr val="FFFE9D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395</TotalTime>
  <Words>299</Words>
  <Application>Microsoft Office PowerPoint</Application>
  <PresentationFormat>On-screen Show (4:3)</PresentationFormat>
  <Paragraphs>78</Paragraphs>
  <Slides>10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Wingdings</vt:lpstr>
      <vt:lpstr>Default Design</vt:lpstr>
      <vt:lpstr>Microsoft Excel Chart</vt:lpstr>
      <vt:lpstr>Glow Sticks Your Name</vt:lpstr>
      <vt:lpstr>Example Bullet Point Slide</vt:lpstr>
      <vt:lpstr>Process Flow</vt:lpstr>
      <vt:lpstr>Example Bullet Point Slide 2</vt:lpstr>
      <vt:lpstr>Colour Scheme</vt:lpstr>
      <vt:lpstr>Picture slide</vt:lpstr>
      <vt:lpstr>Sample Graph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Glow Sticks PowerPoint Template</dc:title>
  <dc:creator>Presentation Magazine</dc:creator>
  <cp:lastModifiedBy>Jonty Pearce</cp:lastModifiedBy>
  <cp:revision>41</cp:revision>
  <dcterms:created xsi:type="dcterms:W3CDTF">2009-11-03T13:35:13Z</dcterms:created>
  <dcterms:modified xsi:type="dcterms:W3CDTF">2015-02-22T11:17:04Z</dcterms:modified>
</cp:coreProperties>
</file>