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7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  <a:srgbClr val="169A2F"/>
    <a:srgbClr val="080808"/>
    <a:srgbClr val="1A530D"/>
    <a:srgbClr val="000000"/>
    <a:srgbClr val="4D4D4D"/>
    <a:srgbClr val="333300"/>
    <a:srgbClr val="081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78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7CA0463-8AEB-45F1-9E72-80215CE69A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DBCE7D8-D23F-4C2F-BAF4-D4E41C353B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0671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59160A-EC9C-4A60-8E47-645E8EA35A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5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D3AB4D-4D0E-499A-9D19-F498C600F4C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7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6FE37F-D9C9-4064-A7B9-1F9FE039DE5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839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30243D-2201-4D53-8F2D-5688C6CFE48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4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3EB28E-EFEE-4E91-9FAA-8178C810236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57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C8AAEC-AC2E-4AC1-AA93-34208B12208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2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8DB573-7874-4F66-839A-2EF8DCCDAA4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368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BF12AF-852C-4758-B5F6-519AFC66315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04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FCC058-CF7F-4B9F-BFDC-15E3A102587E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98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E66113-5945-44DB-8F51-A46027F1439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5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4AB5-5CE2-4D50-9B7D-BCD7C35F96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164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85969-BE6E-45CB-9233-333D95E631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27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E714B-B373-4CBA-B22A-68B6B18D8B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3068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EB1AF-FB86-43C7-B026-320058C5B6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472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438BA-2997-4ACC-90D5-DDCBDEBBEB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81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6EACC-24A8-4C50-8D7B-0E05551E35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705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DFF9-E582-43B3-946F-A4C608B401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677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CD970-691D-49E9-906A-CECB3DEA56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16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3A859-63D1-4814-9F15-0027FFE47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501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35354-2D6B-49C1-8F64-9AA3132D52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977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6E619-129B-42D4-A3F2-8919002869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90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3487-8ACC-49CD-BB7D-61B14E7963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19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8C598-9DA8-434E-A116-57E9F48621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858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EF0DD1-1408-4762-977E-2607D7A601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92D05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04825" y="3643313"/>
            <a:ext cx="82899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3200" b="1" i="1" dirty="0" smtClean="0">
                <a:solidFill>
                  <a:srgbClr val="92D050"/>
                </a:solidFill>
              </a:rPr>
              <a:t>Your Name</a:t>
            </a:r>
          </a:p>
          <a:p>
            <a:pPr algn="r" eaLnBrk="1" hangingPunct="1">
              <a:defRPr/>
            </a:pPr>
            <a:endParaRPr lang="en-GB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504825" y="3028950"/>
            <a:ext cx="8374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4400" b="1"/>
              <a:t>Cannabis Smoke</a:t>
            </a:r>
            <a:endParaRPr lang="en-GB" altLang="en-US" sz="3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582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 Bullet Point Slide 1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57325"/>
            <a:ext cx="8361363" cy="3871913"/>
          </a:xfrm>
        </p:spPr>
        <p:txBody>
          <a:bodyPr/>
          <a:lstStyle/>
          <a:p>
            <a:pPr algn="r" eaLnBrk="1" hangingPunct="1"/>
            <a:r>
              <a:rPr lang="en-US" altLang="en-US" sz="2800" smtClean="0"/>
              <a:t>Bullet point</a:t>
            </a:r>
          </a:p>
          <a:p>
            <a:pPr algn="r" eaLnBrk="1" hangingPunct="1"/>
            <a:r>
              <a:rPr lang="en-US" altLang="en-US" sz="2800" smtClean="0"/>
              <a:t>Bullet point</a:t>
            </a:r>
          </a:p>
          <a:p>
            <a:pPr lvl="1" algn="r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52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25850" y="230663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02175" y="2306638"/>
            <a:ext cx="827088" cy="611187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73338" y="3921125"/>
            <a:ext cx="827087" cy="611188"/>
          </a:xfrm>
          <a:prstGeom prst="rect">
            <a:avLst/>
          </a:prstGeom>
          <a:solidFill>
            <a:srgbClr val="080808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641725" y="3921125"/>
            <a:ext cx="827088" cy="6111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10113" y="3921125"/>
            <a:ext cx="827087" cy="611188"/>
          </a:xfrm>
          <a:prstGeom prst="rect">
            <a:avLst/>
          </a:prstGeom>
          <a:solidFill>
            <a:srgbClr val="169A2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780088" y="3921125"/>
            <a:ext cx="827087" cy="61118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62625" y="2306638"/>
            <a:ext cx="827088" cy="61118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57463" y="2306638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2825" y="166687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43313" y="154463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3588" y="166687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73750" y="154463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89225" y="328136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30613" y="328136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51363" y="315912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32450" y="31575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524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One (3 colour)</a:t>
            </a:r>
            <a:endParaRPr lang="en-US" altLang="en-US" sz="4000" smtClean="0"/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719138" y="1071563"/>
          <a:ext cx="7645400" cy="513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7645047" imgH="5139373" progId="Excel.Chart.8">
                  <p:embed/>
                </p:oleObj>
              </mc:Choice>
              <mc:Fallback>
                <p:oleObj r:id="rId5" imgW="7645047" imgH="5139373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071563"/>
                        <a:ext cx="7645400" cy="513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8750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23988"/>
            <a:ext cx="3190875" cy="1227137"/>
          </a:xfrm>
        </p:spPr>
        <p:txBody>
          <a:bodyPr/>
          <a:lstStyle/>
          <a:p>
            <a:pPr algn="ctr" eaLnBrk="1" hangingPunct="1"/>
            <a:r>
              <a:rPr lang="en-GB" altLang="en-US" sz="2400" smtClean="0"/>
              <a:t>Bullet 1</a:t>
            </a:r>
          </a:p>
          <a:p>
            <a:pPr algn="ctr"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sp>
        <p:nvSpPr>
          <p:cNvPr id="12292" name="Rectangle 3"/>
          <p:cNvSpPr txBox="1">
            <a:spLocks noChangeArrowheads="1"/>
          </p:cNvSpPr>
          <p:nvPr/>
        </p:nvSpPr>
        <p:spPr bwMode="auto">
          <a:xfrm>
            <a:off x="5178425" y="1511300"/>
            <a:ext cx="3190875" cy="3692525"/>
          </a:xfrm>
          <a:prstGeom prst="rect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0" b="1">
                <a:solidFill>
                  <a:srgbClr val="92D050"/>
                </a:solidFill>
              </a:rPr>
              <a:t>?</a:t>
            </a:r>
            <a:endParaRPr lang="en-US" altLang="en-US" sz="2000" b="1">
              <a:solidFill>
                <a:srgbClr val="92D05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Insert a picture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50" y="1843088"/>
            <a:ext cx="1670050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1843088"/>
            <a:ext cx="1670050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1843088"/>
            <a:ext cx="1671637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788" y="1843088"/>
            <a:ext cx="1671637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843088"/>
            <a:ext cx="1670050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4344" name="Rectangle 3"/>
          <p:cNvSpPr>
            <a:spLocks noChangeArrowheads="1"/>
          </p:cNvSpPr>
          <p:nvPr/>
        </p:nvSpPr>
        <p:spPr bwMode="auto">
          <a:xfrm>
            <a:off x="466725" y="3632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2146300" y="3632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3884613" y="36322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7" name="Rectangle 6"/>
          <p:cNvSpPr>
            <a:spLocks noChangeArrowheads="1"/>
          </p:cNvSpPr>
          <p:nvPr/>
        </p:nvSpPr>
        <p:spPr bwMode="auto">
          <a:xfrm>
            <a:off x="5599113" y="36322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8" name="Rectangle 7"/>
          <p:cNvSpPr>
            <a:spLocks noChangeArrowheads="1"/>
          </p:cNvSpPr>
          <p:nvPr/>
        </p:nvSpPr>
        <p:spPr bwMode="auto">
          <a:xfrm>
            <a:off x="7337425" y="36322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482850" y="2827338"/>
            <a:ext cx="6731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69925" y="2825750"/>
            <a:ext cx="9540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181475" y="2827338"/>
            <a:ext cx="76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70588" y="2825750"/>
            <a:ext cx="642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450138" y="2827338"/>
            <a:ext cx="11334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1714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509713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808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995613" y="5156200"/>
            <a:ext cx="528637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611563"/>
            <a:ext cx="4689475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400" u="sng" dirty="0" smtClean="0">
                <a:solidFill>
                  <a:srgbClr val="169A2F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400" u="sng" dirty="0" smtClean="0">
                <a:solidFill>
                  <a:schemeClr val="accent3">
                    <a:lumMod val="50000"/>
                  </a:schemeClr>
                </a:solidFill>
              </a:rPr>
              <a:t>Visited hyperlinks like this</a:t>
            </a:r>
            <a:endParaRPr lang="en-US" sz="2400" u="sng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738313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635000" y="1738313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197600" y="1738313"/>
            <a:ext cx="2232025" cy="1368425"/>
          </a:xfrm>
          <a:prstGeom prst="rect">
            <a:avLst/>
          </a:prstGeom>
          <a:solidFill>
            <a:srgbClr val="080808"/>
          </a:solidFill>
          <a:ln>
            <a:noFill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63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4017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71780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71780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5062538"/>
            <a:ext cx="914400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169A2F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000" b="1">
              <a:solidFill>
                <a:srgbClr val="169A2F"/>
              </a:solidFill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1653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303</Words>
  <Application>Microsoft Office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Colour scheme</vt:lpstr>
      <vt:lpstr>Sample Graph One (3 colour)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Magazine;Alexander Taylor</dc:creator>
  <cp:lastModifiedBy>Jonty Pearce</cp:lastModifiedBy>
  <cp:revision>100</cp:revision>
  <dcterms:created xsi:type="dcterms:W3CDTF">2009-11-03T13:35:13Z</dcterms:created>
  <dcterms:modified xsi:type="dcterms:W3CDTF">2015-02-22T11:17:03Z</dcterms:modified>
</cp:coreProperties>
</file>