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70" r:id="rId3"/>
    <p:sldId id="263" r:id="rId4"/>
    <p:sldId id="260" r:id="rId5"/>
    <p:sldId id="261" r:id="rId6"/>
    <p:sldId id="262" r:id="rId7"/>
    <p:sldId id="271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272D"/>
    <a:srgbClr val="666666"/>
    <a:srgbClr val="81818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27791C1-F660-49AC-A795-8A6B9F8E1E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7417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69CC54-F7A5-4BF4-9810-95BB27367B79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354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CA9F4D-6C80-4575-9569-245FDCE87FC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987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4626D7-B883-4DD3-AA88-679B2BC97502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32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BE477A-7F57-464D-9E2D-0AA48C4716E7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785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67C049-A198-4B5D-A05D-CEA4B9147453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896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EDE597-70E1-4121-A1B6-F396EB337DC3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081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90693" y="1684394"/>
            <a:ext cx="5280107" cy="724292"/>
          </a:xfrm>
        </p:spPr>
        <p:txBody>
          <a:bodyPr/>
          <a:lstStyle>
            <a:lvl1pPr algn="r"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0780" y="2260888"/>
            <a:ext cx="3791415" cy="529762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B7B4B8-3D4D-4338-AB3F-D31F3400E7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28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F8BC7-27FD-4CDC-A67C-40FF158784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175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FF5FE-E1B9-4E27-937E-29971AED98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6334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054" y="274638"/>
            <a:ext cx="7281746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93902" y="1600200"/>
            <a:ext cx="7292898" cy="4525963"/>
          </a:xfrm>
        </p:spPr>
        <p:txBody>
          <a:bodyPr/>
          <a:lstStyle/>
          <a:p>
            <a:pPr lvl="0"/>
            <a:endParaRPr lang="en-GB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DFD89-DC64-432B-AB3F-10A54F6E79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9224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A4A17-18EF-4BEA-9284-2A28B5285EE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216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16205" y="274638"/>
            <a:ext cx="7270595" cy="995513"/>
          </a:xfr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6205" y="1600201"/>
            <a:ext cx="7270595" cy="3941956"/>
          </a:xfrm>
        </p:spPr>
        <p:txBody>
          <a:bodyPr/>
          <a:lstStyle>
            <a:lvl1pPr algn="r">
              <a:defRPr sz="2800">
                <a:solidFill>
                  <a:schemeClr val="tx2"/>
                </a:solidFill>
              </a:defRPr>
            </a:lvl1pPr>
            <a:lvl2pPr algn="r">
              <a:defRPr sz="2400">
                <a:solidFill>
                  <a:schemeClr val="tx2"/>
                </a:solidFill>
              </a:defRPr>
            </a:lvl2pPr>
            <a:lvl3pPr algn="r">
              <a:defRPr sz="2000">
                <a:solidFill>
                  <a:schemeClr val="tx2"/>
                </a:solidFill>
              </a:defRPr>
            </a:lvl3pPr>
            <a:lvl4pPr algn="r">
              <a:defRPr sz="1800">
                <a:solidFill>
                  <a:schemeClr val="tx2"/>
                </a:solidFill>
              </a:defRPr>
            </a:lvl4pPr>
            <a:lvl5pPr algn="r"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D9373-163E-4CDB-ABCB-ECF21AFF5C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1553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DB7AA-0EDD-47D7-B640-52CA934B86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23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B501D-03D5-4E0E-BD5A-F2FA15EC73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749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3364E-651F-4636-A27E-76B6C3CA74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7050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644F1-76E6-4C8E-8EB9-6B3D55CBA6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7450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29550-8881-4186-93AA-0C5938AFA2B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631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EF064-C7FF-41CA-983B-CEA9E54EB8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6744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FC2787-11FD-4C0E-9A28-AC6AB392E7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285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04938" y="274638"/>
            <a:ext cx="7281862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4938" y="1600200"/>
            <a:ext cx="7281862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2247DC5-389C-4092-8B8A-87ACEFEFA3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ctrTitle"/>
          </p:nvPr>
        </p:nvSpPr>
        <p:spPr>
          <a:xfrm>
            <a:off x="3590925" y="1595438"/>
            <a:ext cx="5280025" cy="723900"/>
          </a:xfrm>
        </p:spPr>
        <p:txBody>
          <a:bodyPr/>
          <a:lstStyle/>
          <a:p>
            <a:r>
              <a:rPr lang="en-GB" altLang="en-US" sz="4400" smtClean="0"/>
              <a:t>Target Template</a:t>
            </a:r>
          </a:p>
        </p:txBody>
      </p:sp>
      <p:sp>
        <p:nvSpPr>
          <p:cNvPr id="4099" name="Subtitle 4"/>
          <p:cNvSpPr>
            <a:spLocks noGrp="1"/>
          </p:cNvSpPr>
          <p:nvPr>
            <p:ph type="subTitle" idx="1"/>
          </p:nvPr>
        </p:nvSpPr>
        <p:spPr>
          <a:xfrm>
            <a:off x="4424363" y="2216150"/>
            <a:ext cx="3790950" cy="530225"/>
          </a:xfrm>
        </p:spPr>
        <p:txBody>
          <a:bodyPr/>
          <a:lstStyle/>
          <a:p>
            <a:r>
              <a:rPr lang="en-GB" altLang="en-US" sz="2800" smtClean="0"/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>
          <a:xfrm>
            <a:off x="1416050" y="274638"/>
            <a:ext cx="7270750" cy="995362"/>
          </a:xfrm>
        </p:spPr>
        <p:txBody>
          <a:bodyPr/>
          <a:lstStyle/>
          <a:p>
            <a:pPr algn="ctr"/>
            <a:r>
              <a:rPr lang="en-GB" altLang="en-US" sz="4000" smtClean="0"/>
              <a:t>Example Bullet Point Slide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</p:nvPr>
        </p:nvSpPr>
        <p:spPr>
          <a:xfrm>
            <a:off x="1416050" y="1600200"/>
            <a:ext cx="6989763" cy="39417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  <a:p>
            <a:endParaRPr lang="en-GB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Freeform 8"/>
          <p:cNvSpPr>
            <a:spLocks/>
          </p:cNvSpPr>
          <p:nvPr/>
        </p:nvSpPr>
        <p:spPr bwMode="auto">
          <a:xfrm>
            <a:off x="349250" y="137795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" y="5603875"/>
            <a:ext cx="8337550" cy="995363"/>
          </a:xfrm>
        </p:spPr>
        <p:txBody>
          <a:bodyPr/>
          <a:lstStyle/>
          <a:p>
            <a:pPr algn="l" eaLnBrk="1" hangingPunct="1"/>
            <a:r>
              <a:rPr lang="en-GB" altLang="en-US" sz="4000" smtClean="0"/>
              <a:t>Process Flow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360363" y="28384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6150" name="Rectangle 4"/>
          <p:cNvSpPr>
            <a:spLocks noChangeArrowheads="1"/>
          </p:cNvSpPr>
          <p:nvPr/>
        </p:nvSpPr>
        <p:spPr bwMode="auto">
          <a:xfrm>
            <a:off x="1895475" y="283845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3405188" y="28384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6152" name="Rectangle 6"/>
          <p:cNvSpPr>
            <a:spLocks noChangeArrowheads="1"/>
          </p:cNvSpPr>
          <p:nvPr/>
        </p:nvSpPr>
        <p:spPr bwMode="auto">
          <a:xfrm>
            <a:off x="4913313" y="28384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6153" name="Rectangle 7"/>
          <p:cNvSpPr>
            <a:spLocks noChangeArrowheads="1"/>
          </p:cNvSpPr>
          <p:nvPr/>
        </p:nvSpPr>
        <p:spPr bwMode="auto">
          <a:xfrm>
            <a:off x="6424613" y="283845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6154" name="Freeform 8"/>
          <p:cNvSpPr>
            <a:spLocks/>
          </p:cNvSpPr>
          <p:nvPr/>
        </p:nvSpPr>
        <p:spPr bwMode="auto">
          <a:xfrm>
            <a:off x="1884363" y="1376363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5" name="Freeform 10"/>
          <p:cNvSpPr>
            <a:spLocks/>
          </p:cNvSpPr>
          <p:nvPr/>
        </p:nvSpPr>
        <p:spPr bwMode="auto">
          <a:xfrm>
            <a:off x="3394075" y="1376363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6" name="Freeform 11"/>
          <p:cNvSpPr>
            <a:spLocks/>
          </p:cNvSpPr>
          <p:nvPr/>
        </p:nvSpPr>
        <p:spPr bwMode="auto">
          <a:xfrm>
            <a:off x="4902200" y="1376363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7" name="Freeform 12"/>
          <p:cNvSpPr>
            <a:spLocks/>
          </p:cNvSpPr>
          <p:nvPr/>
        </p:nvSpPr>
        <p:spPr bwMode="auto">
          <a:xfrm>
            <a:off x="6413500" y="1376363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8" name="Text Box 13"/>
          <p:cNvSpPr txBox="1">
            <a:spLocks noChangeArrowheads="1"/>
          </p:cNvSpPr>
          <p:nvPr/>
        </p:nvSpPr>
        <p:spPr bwMode="auto">
          <a:xfrm>
            <a:off x="2533650" y="1828800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666666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6159" name="Text Box 14"/>
          <p:cNvSpPr txBox="1">
            <a:spLocks noChangeArrowheads="1"/>
          </p:cNvSpPr>
          <p:nvPr/>
        </p:nvSpPr>
        <p:spPr bwMode="auto">
          <a:xfrm>
            <a:off x="912813" y="1827213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6160" name="Text Box 15"/>
          <p:cNvSpPr txBox="1">
            <a:spLocks noChangeArrowheads="1"/>
          </p:cNvSpPr>
          <p:nvPr/>
        </p:nvSpPr>
        <p:spPr bwMode="auto">
          <a:xfrm>
            <a:off x="4064000" y="1828800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6161" name="Text Box 16"/>
          <p:cNvSpPr txBox="1">
            <a:spLocks noChangeArrowheads="1"/>
          </p:cNvSpPr>
          <p:nvPr/>
        </p:nvSpPr>
        <p:spPr bwMode="auto">
          <a:xfrm>
            <a:off x="5576888" y="1827213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666666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6162" name="Text Box 17"/>
          <p:cNvSpPr txBox="1">
            <a:spLocks noChangeArrowheads="1"/>
          </p:cNvSpPr>
          <p:nvPr/>
        </p:nvSpPr>
        <p:spPr bwMode="auto">
          <a:xfrm>
            <a:off x="6983413" y="1828800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4275" y="304800"/>
            <a:ext cx="7148513" cy="995363"/>
          </a:xfrm>
        </p:spPr>
        <p:txBody>
          <a:bodyPr/>
          <a:lstStyle/>
          <a:p>
            <a:pPr algn="ctr" eaLnBrk="1" hangingPunct="1"/>
            <a:r>
              <a:rPr lang="en-GB" altLang="en-US" sz="4000" smtClean="0"/>
              <a:t>Colour scheme</a:t>
            </a:r>
            <a:endParaRPr lang="en-US" altLang="en-US" sz="4000" smtClean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906838" y="2713038"/>
            <a:ext cx="827087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983163" y="2713038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854325" y="4327525"/>
            <a:ext cx="827088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922713" y="4327525"/>
            <a:ext cx="827087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4991100" y="4327525"/>
            <a:ext cx="827088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6061075" y="4327525"/>
            <a:ext cx="827088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6043613" y="2713038"/>
            <a:ext cx="827087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2838450" y="271303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619375" y="207327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Background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937000" y="195103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Lines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887913" y="2073275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Shadows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167438" y="1951038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Title</a:t>
            </a:r>
            <a:b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</a:b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Text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997200" y="368776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Fills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943350" y="3687763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878388" y="35655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959475" y="35639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tx1"/>
                </a:solidFill>
                <a:cs typeface="Arial" panose="020B0604020202020204" pitchFamily="34" charset="0"/>
              </a:rPr>
              <a:t>Hyperlink</a:t>
            </a:r>
            <a:endParaRPr lang="en-US" altLang="en-US" sz="1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smtClean="0"/>
              <a:t>Sample Graph (3 colours)</a:t>
            </a:r>
            <a:endParaRPr lang="en-US" altLang="en-US" sz="4000" smtClean="0"/>
          </a:p>
        </p:txBody>
      </p:sp>
      <p:graphicFrame>
        <p:nvGraphicFramePr>
          <p:cNvPr id="10243" name="Chart 1"/>
          <p:cNvGraphicFramePr>
            <a:graphicFrameLocks/>
          </p:cNvGraphicFramePr>
          <p:nvPr/>
        </p:nvGraphicFramePr>
        <p:xfrm>
          <a:off x="1570038" y="1400175"/>
          <a:ext cx="6818312" cy="438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5" imgW="6822015" imgH="4383404" progId="Excel.Chart.8">
                  <p:embed/>
                </p:oleObj>
              </mc:Choice>
              <mc:Fallback>
                <p:oleObj r:id="rId5" imgW="6822015" imgH="4383404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1400175"/>
                        <a:ext cx="6818312" cy="438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16050" y="244475"/>
            <a:ext cx="7270750" cy="995363"/>
          </a:xfrm>
        </p:spPr>
        <p:txBody>
          <a:bodyPr/>
          <a:lstStyle/>
          <a:p>
            <a:pPr algn="ctr" eaLnBrk="1" hangingPunct="1"/>
            <a:r>
              <a:rPr lang="en-GB" altLang="en-US" sz="4000" smtClean="0">
                <a:solidFill>
                  <a:srgbClr val="C1272D"/>
                </a:solidFill>
              </a:rPr>
              <a:t>Pic</a:t>
            </a:r>
            <a:r>
              <a:rPr lang="en-GB" altLang="en-US" sz="4000" smtClean="0"/>
              <a:t>ture Slide</a:t>
            </a:r>
            <a:endParaRPr lang="en-US" altLang="en-US" sz="40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5486400" y="1600200"/>
            <a:ext cx="2935288" cy="39417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sp>
        <p:nvSpPr>
          <p:cNvPr id="4" name="Rectangle 3"/>
          <p:cNvSpPr/>
          <p:nvPr/>
        </p:nvSpPr>
        <p:spPr>
          <a:xfrm>
            <a:off x="1600200" y="1666875"/>
            <a:ext cx="3340100" cy="36385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tx2"/>
                </a:solidFill>
              </a:rPr>
              <a:t>Place your picture here.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1404938" y="230188"/>
            <a:ext cx="7281862" cy="1143000"/>
          </a:xfrm>
        </p:spPr>
        <p:txBody>
          <a:bodyPr/>
          <a:lstStyle/>
          <a:p>
            <a:r>
              <a:rPr lang="en-GB" altLang="en-US" sz="4000" smtClean="0"/>
              <a:t>Example of a Table</a:t>
            </a:r>
          </a:p>
        </p:txBody>
      </p:sp>
      <p:graphicFrame>
        <p:nvGraphicFramePr>
          <p:cNvPr id="6" name="Group 3"/>
          <p:cNvGraphicFramePr>
            <a:graphicFrameLocks/>
          </p:cNvGraphicFramePr>
          <p:nvPr/>
        </p:nvGraphicFramePr>
        <p:xfrm>
          <a:off x="1371600" y="1643063"/>
          <a:ext cx="7319963" cy="3441700"/>
        </p:xfrm>
        <a:graphic>
          <a:graphicData uri="http://schemas.openxmlformats.org/drawingml/2006/table">
            <a:tbl>
              <a:tblPr/>
              <a:tblGrid>
                <a:gridCol w="3660767"/>
                <a:gridCol w="3659196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3" marR="90003" marT="46800" marB="46800" anchor="ctr" anchorCtr="1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3910013" y="5202238"/>
            <a:ext cx="47894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Note:  </a:t>
            </a:r>
            <a:r>
              <a:rPr lang="en-GB" altLang="en-US" sz="16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516063" y="274638"/>
            <a:ext cx="7170737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636713" y="3549650"/>
            <a:ext cx="6881812" cy="1624013"/>
          </a:xfrm>
          <a:noFill/>
        </p:spPr>
        <p:txBody>
          <a:bodyPr/>
          <a:lstStyle/>
          <a:p>
            <a:pPr algn="r" eaLnBrk="1" hangingPunct="1"/>
            <a:r>
              <a:rPr lang="en-GB" altLang="en-US" smtClean="0"/>
              <a:t>Text and lines are like this</a:t>
            </a:r>
          </a:p>
          <a:p>
            <a:pPr algn="r" eaLnBrk="1" hangingPunct="1"/>
            <a:r>
              <a:rPr lang="en-GB" altLang="en-US" u="sng" smtClean="0">
                <a:solidFill>
                  <a:schemeClr val="hlink"/>
                </a:solidFill>
              </a:rPr>
              <a:t>Hyperlinks like this</a:t>
            </a:r>
          </a:p>
          <a:p>
            <a:pPr algn="r" eaLnBrk="1" hangingPunct="1"/>
            <a:r>
              <a:rPr lang="en-GB" altLang="en-US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491288" y="1800225"/>
          <a:ext cx="2030412" cy="1527175"/>
        </p:xfrm>
        <a:graphic>
          <a:graphicData uri="http://schemas.openxmlformats.org/drawingml/2006/table">
            <a:tbl>
              <a:tblPr/>
              <a:tblGrid>
                <a:gridCol w="1015206"/>
                <a:gridCol w="1015206"/>
              </a:tblGrid>
              <a:tr h="764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marL="91389" marR="91389" marT="45710" marB="45710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9" marR="91389" marT="45710" marB="45710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8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9" marR="91389" marT="45710" marB="45710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389" marR="91389" marT="45710" marB="45710" horzOverflow="overflow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636713" y="1749425"/>
            <a:ext cx="2038350" cy="156051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4048125" y="1766888"/>
            <a:ext cx="2039938" cy="15605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With shadow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68313" y="1449388"/>
            <a:ext cx="8208962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1439863" y="274638"/>
            <a:ext cx="7246937" cy="995362"/>
          </a:xfrm>
        </p:spPr>
        <p:txBody>
          <a:bodyPr/>
          <a:lstStyle/>
          <a:p>
            <a:pPr algn="ctr"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547813" y="122555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547813" y="2654300"/>
            <a:ext cx="3409950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4892675" y="2654300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439863" y="4840288"/>
            <a:ext cx="716438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chemeClr val="tx2"/>
                </a:solidFill>
                <a:cs typeface="Arial" charset="0"/>
              </a:rPr>
              <a:t>You can find many more free PowerPoint templates on the Presentation Magazine website </a:t>
            </a:r>
            <a:r>
              <a:rPr lang="en-GB" sz="2000" b="1" dirty="0" smtClean="0">
                <a:solidFill>
                  <a:schemeClr val="accent6"/>
                </a:solidFill>
                <a:cs typeface="Arial" charset="0"/>
                <a:hlinkClick r:id="rId3"/>
              </a:rPr>
              <a:t>www.presentationmagazine.com</a:t>
            </a:r>
            <a:r>
              <a:rPr lang="en-GB" sz="2000" b="1" dirty="0" smtClean="0">
                <a:solidFill>
                  <a:schemeClr val="accent6"/>
                </a:solidFill>
                <a:cs typeface="Arial" charset="0"/>
              </a:rPr>
              <a:t>  </a:t>
            </a:r>
            <a:endParaRPr lang="en-US" sz="2000" b="1" dirty="0" smtClean="0">
              <a:solidFill>
                <a:schemeClr val="accent6"/>
              </a:solidFill>
              <a:cs typeface="Arial" charset="0"/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547813" y="2122488"/>
            <a:ext cx="692626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2">
      <a:dk1>
        <a:srgbClr val="C1272D"/>
      </a:dk1>
      <a:lt1>
        <a:srgbClr val="FFFFFF"/>
      </a:lt1>
      <a:dk2>
        <a:srgbClr val="000000"/>
      </a:dk2>
      <a:lt2>
        <a:srgbClr val="818181"/>
      </a:lt2>
      <a:accent1>
        <a:srgbClr val="818181"/>
      </a:accent1>
      <a:accent2>
        <a:srgbClr val="D8D8D8"/>
      </a:accent2>
      <a:accent3>
        <a:srgbClr val="0C0C0C"/>
      </a:accent3>
      <a:accent4>
        <a:srgbClr val="818181"/>
      </a:accent4>
      <a:accent5>
        <a:srgbClr val="DAEDEF"/>
      </a:accent5>
      <a:accent6>
        <a:srgbClr val="C1272D"/>
      </a:accent6>
      <a:hlink>
        <a:srgbClr val="C1272D"/>
      </a:hlink>
      <a:folHlink>
        <a:srgbClr val="60131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298</Words>
  <Application>Microsoft Office PowerPoint</Application>
  <PresentationFormat>On-screen Show (4:3)</PresentationFormat>
  <Paragraphs>76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Target Template</vt:lpstr>
      <vt:lpstr>Example Bullet Point Slide</vt:lpstr>
      <vt:lpstr>Process Flow</vt:lpstr>
      <vt:lpstr>Colour scheme</vt:lpstr>
      <vt:lpstr>Sample Graph (3 colours)</vt:lpstr>
      <vt:lpstr>Picture Slide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 PowerPoint Template 2</dc:title>
  <dc:creator>Presentation Magazine</dc:creator>
  <cp:lastModifiedBy>Jonty Pearce</cp:lastModifiedBy>
  <cp:revision>31</cp:revision>
  <dcterms:created xsi:type="dcterms:W3CDTF">2009-11-03T13:35:13Z</dcterms:created>
  <dcterms:modified xsi:type="dcterms:W3CDTF">2015-02-22T11:17:02Z</dcterms:modified>
</cp:coreProperties>
</file>