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3" r:id="rId3"/>
    <p:sldId id="267" r:id="rId4"/>
    <p:sldId id="260" r:id="rId5"/>
    <p:sldId id="259" r:id="rId6"/>
    <p:sldId id="261" r:id="rId7"/>
    <p:sldId id="270" r:id="rId8"/>
    <p:sldId id="27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CE6F84-95FD-4EDA-819E-B4B46F40DA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9951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A6ADD6-5FD2-43F7-891E-6DBA0273D7BF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15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E4A6E1-7808-4F49-89A6-A403E0151BC5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589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F812B3-354F-4D12-99DC-83AC2B831A34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04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945325-E466-4513-AB3A-7912EAC7CC9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530EE7-47BD-43E9-9C50-89A99EA5B48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96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18DA6A-F4EE-4D6F-8085-0181E6D7B02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432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03B305-7255-47AE-AC5C-663EAFF0B7A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04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922CFC-BCCC-450D-A7BF-90AB38A86193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32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27FED2-225C-40F5-8822-0147D667043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85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8871E-26D6-45BF-B8CB-1C5AECA6E03E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551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544770-FD36-456F-9A13-165ECD0267B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6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069D3E8-0AE0-48E8-8ECF-53116A0597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31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6F432-D7C5-4916-A8E4-CDC2023F50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97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0E73C-E772-4073-A6B3-41E7D7CBBF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0185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C6319-7B32-4181-B09D-74EB4FA4A7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851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19997-FDBF-42BF-AC2E-7B6606F557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329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ADD86-D21B-433B-A2FA-3FF4C0024F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168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9D567-1829-4A16-871B-17F71F7A83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017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283D-F968-44FE-A669-511BFC90AA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053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85003-1788-480C-841D-2A451E4603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53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1402-0A1F-45C0-9B6C-F399556D6E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2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EBB85-9B91-4BCE-A456-930D30552E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493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C3252-948F-434C-9811-406ECFBA21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63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FA576-EFA5-44F7-ADDE-408D45C396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50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097926-3E61-4EF5-A506-A5B8EA2100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420688" y="3378200"/>
            <a:ext cx="82899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3200" b="1" i="1" dirty="0" smtClean="0">
                <a:solidFill>
                  <a:schemeClr val="bg1"/>
                </a:solidFill>
              </a:rPr>
              <a:t>Your Name</a:t>
            </a:r>
          </a:p>
          <a:p>
            <a:pPr algn="r" eaLnBrk="1" hangingPunct="1">
              <a:defRPr/>
            </a:pPr>
            <a:endParaRPr lang="en-GB" sz="20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420688" y="2630488"/>
            <a:ext cx="82899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 b="1"/>
              <a:t>Home Blueprint</a:t>
            </a:r>
            <a:endParaRPr lang="en-GB" altLang="en-US" sz="3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24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8020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B0F0"/>
                </a:solidFill>
              </a:rPr>
              <a:t>Visited hyperlinks like this</a:t>
            </a:r>
            <a:endParaRPr lang="en-US" altLang="en-US" sz="2400" u="sng" smtClean="0">
              <a:solidFill>
                <a:srgbClr val="00B0F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199390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635000" y="1993900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97600" y="1993900"/>
            <a:ext cx="2232025" cy="1368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63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50938" y="12128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50938" y="2717800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495800" y="271780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5062538"/>
            <a:ext cx="914400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bg1"/>
                </a:solidFill>
                <a:cs typeface="Arial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bg1"/>
                </a:solidFill>
                <a:cs typeface="Arial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rgbClr val="FFFF00"/>
                </a:solidFill>
                <a:cs typeface="Arial" charset="0"/>
              </a:rPr>
              <a:t>www.presentationmagazine.com</a:t>
            </a:r>
            <a:endParaRPr lang="en-US" sz="2000" b="1" dirty="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50938" y="20066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2287588"/>
            <a:ext cx="142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2273300"/>
            <a:ext cx="142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273300"/>
            <a:ext cx="142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5" y="2271713"/>
            <a:ext cx="142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2287588"/>
            <a:ext cx="142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395288" y="36528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2074863" y="36528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3813175" y="36528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5527675" y="36528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6156" name="Rectangle 7"/>
          <p:cNvSpPr>
            <a:spLocks noChangeArrowheads="1"/>
          </p:cNvSpPr>
          <p:nvPr/>
        </p:nvSpPr>
        <p:spPr bwMode="auto">
          <a:xfrm>
            <a:off x="7265988" y="36528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470150" y="2728913"/>
            <a:ext cx="727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Plan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46113" y="2727325"/>
            <a:ext cx="10398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Design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157663" y="27289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Build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957888" y="2727325"/>
            <a:ext cx="693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Test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389813" y="2728913"/>
            <a:ext cx="12398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0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165100"/>
            <a:ext cx="8408987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 1</a:t>
            </a:r>
            <a:endParaRPr lang="en-US" altLang="en-US" sz="40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72475" cy="4138613"/>
          </a:xfrm>
        </p:spPr>
        <p:txBody>
          <a:bodyPr/>
          <a:lstStyle/>
          <a:p>
            <a:pPr algn="r" eaLnBrk="1" hangingPunct="1"/>
            <a:r>
              <a:rPr lang="en-US" altLang="en-US" sz="2800" smtClean="0"/>
              <a:t>Bullet point</a:t>
            </a:r>
          </a:p>
          <a:p>
            <a:pPr algn="r" eaLnBrk="1" hangingPunct="1"/>
            <a:r>
              <a:rPr lang="en-US" altLang="en-US" sz="2800" smtClean="0"/>
              <a:t>Bullet point</a:t>
            </a:r>
          </a:p>
          <a:p>
            <a:pPr lvl="1" algn="r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3095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86175" y="2668588"/>
            <a:ext cx="827088" cy="61118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762500" y="2668588"/>
            <a:ext cx="827088" cy="61118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633663" y="4283075"/>
            <a:ext cx="827087" cy="61118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2050" y="4283075"/>
            <a:ext cx="827088" cy="61118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770438" y="4283075"/>
            <a:ext cx="827087" cy="611188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4283075"/>
            <a:ext cx="827087" cy="6111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822950" y="2668588"/>
            <a:ext cx="827088" cy="61118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617788" y="2668588"/>
            <a:ext cx="827087" cy="611187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43150" y="202882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703638" y="190658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33913" y="202882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934075" y="190658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49550" y="364331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690938" y="364331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611688" y="352107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692775" y="351948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825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 Bullet Point Slide 2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577975"/>
            <a:ext cx="8361362" cy="3987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857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colour)</a:t>
            </a:r>
            <a:endParaRPr lang="en-US" altLang="en-US" sz="4000" smtClean="0"/>
          </a:p>
        </p:txBody>
      </p:sp>
      <p:graphicFrame>
        <p:nvGraphicFramePr>
          <p:cNvPr id="14339" name="Chart 1"/>
          <p:cNvGraphicFramePr>
            <a:graphicFrameLocks/>
          </p:cNvGraphicFramePr>
          <p:nvPr/>
        </p:nvGraphicFramePr>
        <p:xfrm>
          <a:off x="1473200" y="11557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r:id="rId5" imgW="6194073" imgH="4170025" progId="Excel.Chart.8">
                  <p:embed/>
                </p:oleObj>
              </mc:Choice>
              <mc:Fallback>
                <p:oleObj r:id="rId5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1557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1651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 Bullet Point Slide 3</a:t>
            </a:r>
            <a:endParaRPr lang="en-US" altLang="en-US" sz="400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323975"/>
            <a:ext cx="8361362" cy="413861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8763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52988" y="1660525"/>
            <a:ext cx="3190875" cy="1227138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1027113" y="1660525"/>
            <a:ext cx="3190875" cy="3946525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0" b="1"/>
              <a:t>?</a:t>
            </a:r>
            <a:endParaRPr lang="en-US" altLang="en-US" sz="2000" b="1"/>
          </a:p>
          <a:p>
            <a:pPr algn="ctr" eaLnBrk="1" hangingPunct="1">
              <a:buFontTx/>
              <a:buNone/>
            </a:pPr>
            <a:r>
              <a:rPr lang="en-US" altLang="en-US" sz="2000" b="1"/>
              <a:t>Insert a picture here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19526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1373188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766763" y="5253038"/>
            <a:ext cx="625633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326</Words>
  <Application>Microsoft Office PowerPoint</Application>
  <PresentationFormat>On-screen Show (4:3)</PresentationFormat>
  <Paragraphs>92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Default Design</vt:lpstr>
      <vt:lpstr>Microsoft Excel Chart</vt:lpstr>
      <vt:lpstr>PowerPoint Presentation</vt:lpstr>
      <vt:lpstr>Process Flow</vt:lpstr>
      <vt:lpstr>Example Bullet Point Slide 1</vt:lpstr>
      <vt:lpstr>Colour scheme</vt:lpstr>
      <vt:lpstr>Example Bullet Point Slide 2</vt:lpstr>
      <vt:lpstr>Sample Graph (3 colour)</vt:lpstr>
      <vt:lpstr>Example Bullet Point Slide 3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Magazine;Alexander Taylor</dc:creator>
  <cp:lastModifiedBy>Jonty Pearce</cp:lastModifiedBy>
  <cp:revision>76</cp:revision>
  <dcterms:created xsi:type="dcterms:W3CDTF">2009-11-03T13:35:13Z</dcterms:created>
  <dcterms:modified xsi:type="dcterms:W3CDTF">2015-02-22T11:17:01Z</dcterms:modified>
</cp:coreProperties>
</file>