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70" r:id="rId3"/>
    <p:sldId id="260" r:id="rId4"/>
    <p:sldId id="261" r:id="rId5"/>
    <p:sldId id="263" r:id="rId6"/>
    <p:sldId id="262" r:id="rId7"/>
    <p:sldId id="271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96AB"/>
    <a:srgbClr val="20303D"/>
    <a:srgbClr val="666666"/>
    <a:srgbClr val="81818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CBECF11-95E5-49C9-A509-1F1E33AC2E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2204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B29D70-6A14-49F5-B49E-1BB6ABF07B2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93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8C967E-DA33-41FE-933A-624D30F934B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7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3F8C16-CE29-4AAC-BB64-D312489AA35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5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30082B-147B-4591-AF4B-0C2FD46BE56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15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463ED-716A-4BC9-8589-BA546711D77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16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A1CDCA-4001-4275-8094-8EC9B283D80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90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51" y="435456"/>
            <a:ext cx="8224031" cy="724292"/>
          </a:xfrm>
        </p:spPr>
        <p:txBody>
          <a:bodyPr/>
          <a:lstStyle>
            <a:lvl1pPr algn="r">
              <a:defRPr sz="4800" b="1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295" y="1067709"/>
            <a:ext cx="8240752" cy="52976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A0A1488-CC5A-4735-8D66-F6F99DD13C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02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3D01-28E8-4A48-AE97-B9224AE9FE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17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BEED-743D-4DB3-A94C-A56FF1DAA8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3851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376D6-E773-4807-84F3-2D3A76B9EF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8881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D09F-6CA4-4852-A888-C89BC27C61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0024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71EFB-3455-4392-BCB0-69A2EA1F1A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0689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054" y="274638"/>
            <a:ext cx="7281746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93902" y="1600200"/>
            <a:ext cx="7292898" cy="4525963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B232-2D25-4BCE-B5A4-7A345C7FFE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046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F3149-38CF-49CF-8026-D7D8A91371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97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141" y="274638"/>
            <a:ext cx="8307659" cy="995513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41" y="1600201"/>
            <a:ext cx="8307659" cy="3941956"/>
          </a:xfrm>
        </p:spPr>
        <p:txBody>
          <a:bodyPr/>
          <a:lstStyle>
            <a:lvl1pPr algn="r">
              <a:defRPr sz="2800">
                <a:solidFill>
                  <a:schemeClr val="tx2"/>
                </a:solidFill>
              </a:defRPr>
            </a:lvl1pPr>
            <a:lvl2pPr algn="r">
              <a:defRPr sz="2400">
                <a:solidFill>
                  <a:schemeClr val="tx2"/>
                </a:solidFill>
              </a:defRPr>
            </a:lvl2pPr>
            <a:lvl3pPr algn="r">
              <a:defRPr sz="2000">
                <a:solidFill>
                  <a:schemeClr val="tx2"/>
                </a:solidFill>
              </a:defRPr>
            </a:lvl3pPr>
            <a:lvl4pPr algn="r">
              <a:defRPr sz="1800">
                <a:solidFill>
                  <a:schemeClr val="tx2"/>
                </a:solidFill>
              </a:defRPr>
            </a:lvl4pPr>
            <a:lvl5pPr algn="r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321-D3FB-40B4-B0C5-1620D16BAE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50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141" y="274638"/>
            <a:ext cx="8307659" cy="995513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41" y="1600201"/>
            <a:ext cx="8307659" cy="3941956"/>
          </a:xfrm>
        </p:spPr>
        <p:txBody>
          <a:bodyPr/>
          <a:lstStyle>
            <a:lvl1pPr algn="r">
              <a:defRPr sz="2800">
                <a:solidFill>
                  <a:schemeClr val="tx2"/>
                </a:solidFill>
              </a:defRPr>
            </a:lvl1pPr>
            <a:lvl2pPr algn="r">
              <a:defRPr sz="2400">
                <a:solidFill>
                  <a:schemeClr val="tx2"/>
                </a:solidFill>
              </a:defRPr>
            </a:lvl2pPr>
            <a:lvl3pPr algn="r">
              <a:defRPr sz="2000">
                <a:solidFill>
                  <a:schemeClr val="tx2"/>
                </a:solidFill>
              </a:defRPr>
            </a:lvl3pPr>
            <a:lvl4pPr algn="r">
              <a:defRPr sz="1800">
                <a:solidFill>
                  <a:schemeClr val="tx2"/>
                </a:solidFill>
              </a:defRPr>
            </a:lvl4pPr>
            <a:lvl5pPr algn="r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A8DDC0-F55D-48C7-B3A9-FE5EFA0FB6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675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141" y="274638"/>
            <a:ext cx="8307659" cy="995513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41" y="1600201"/>
            <a:ext cx="8307659" cy="3941956"/>
          </a:xfr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  <a:lvl2pPr algn="l">
              <a:defRPr sz="2400">
                <a:solidFill>
                  <a:schemeClr val="tx2"/>
                </a:solidFill>
              </a:defRPr>
            </a:lvl2pPr>
            <a:lvl3pPr algn="l">
              <a:defRPr sz="2000">
                <a:solidFill>
                  <a:schemeClr val="tx2"/>
                </a:solidFill>
              </a:defRPr>
            </a:lvl3pPr>
            <a:lvl4pPr algn="l">
              <a:defRPr sz="1800">
                <a:solidFill>
                  <a:schemeClr val="tx2"/>
                </a:solidFill>
              </a:defRPr>
            </a:lvl4pPr>
            <a:lvl5pPr algn="l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E2D1-467A-44F4-9FE7-C8A5A010FC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424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141" y="274638"/>
            <a:ext cx="8307659" cy="995513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41" y="1600201"/>
            <a:ext cx="8307659" cy="3941956"/>
          </a:xfr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  <a:lvl2pPr algn="l">
              <a:defRPr sz="2400">
                <a:solidFill>
                  <a:schemeClr val="tx2"/>
                </a:solidFill>
              </a:defRPr>
            </a:lvl2pPr>
            <a:lvl3pPr algn="l">
              <a:defRPr sz="2000">
                <a:solidFill>
                  <a:schemeClr val="tx2"/>
                </a:solidFill>
              </a:defRPr>
            </a:lvl3pPr>
            <a:lvl4pPr algn="l">
              <a:defRPr sz="1800">
                <a:solidFill>
                  <a:schemeClr val="tx2"/>
                </a:solidFill>
              </a:defRPr>
            </a:lvl4pPr>
            <a:lvl5pPr algn="l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519F1-6D19-46D7-8D28-5763A0E673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552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BD4F-CEDA-4523-91AD-270C2F4BBE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139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409CC-4150-4A37-AD50-BAF18F11DD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42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5833-1B2A-4D39-B98F-B14512B64E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829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87413-9987-4739-9522-2C5869AFAD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475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274638"/>
            <a:ext cx="82740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600200"/>
            <a:ext cx="827405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F065C30-9BB4-4AE0-B23A-DEBA751139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7" r:id="rId2"/>
    <p:sldLayoutId id="2147483732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0303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0303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0303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0303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0303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5C96A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5C96A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C96A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5C96A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C96A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468313" y="434975"/>
            <a:ext cx="8224837" cy="725488"/>
          </a:xfrm>
        </p:spPr>
        <p:txBody>
          <a:bodyPr/>
          <a:lstStyle/>
          <a:p>
            <a:r>
              <a:rPr lang="en-GB" altLang="en-US" smtClean="0"/>
              <a:t>Focus Lens Template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390525" y="1068388"/>
            <a:ext cx="8240713" cy="528637"/>
          </a:xfrm>
        </p:spPr>
        <p:txBody>
          <a:bodyPr/>
          <a:lstStyle/>
          <a:p>
            <a:r>
              <a:rPr lang="en-GB" altLang="en-US" sz="3200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379413" y="274638"/>
            <a:ext cx="8307387" cy="995362"/>
          </a:xfrm>
        </p:spPr>
        <p:txBody>
          <a:bodyPr/>
          <a:lstStyle/>
          <a:p>
            <a:pPr algn="ctr"/>
            <a:r>
              <a:rPr lang="en-GB" altLang="en-US" sz="4000" smtClean="0"/>
              <a:t>Example Bullet Point Slide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379413" y="1600200"/>
            <a:ext cx="8307387" cy="39417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8288" y="274638"/>
            <a:ext cx="7148512" cy="995362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18163" y="2328863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694488" y="2328863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565650" y="3943350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34038" y="3943350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702425" y="3943350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772400" y="3943350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7754938" y="2328863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549775" y="23288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330700" y="16891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781925" y="15573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599238" y="1689100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741988" y="1566863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708525" y="33035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654675" y="3303588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589713" y="31813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670800" y="31797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3" y="314325"/>
            <a:ext cx="8307387" cy="995363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9219" name="Chart 1"/>
          <p:cNvGraphicFramePr>
            <a:graphicFrameLocks/>
          </p:cNvGraphicFramePr>
          <p:nvPr/>
        </p:nvGraphicFramePr>
        <p:xfrm>
          <a:off x="1336675" y="1331913"/>
          <a:ext cx="6362700" cy="447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5" imgW="6974428" imgH="4901609" progId="Excel.Chart.8">
                  <p:embed/>
                </p:oleObj>
              </mc:Choice>
              <mc:Fallback>
                <p:oleObj r:id="rId5" imgW="6974428" imgH="490160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1331913"/>
                        <a:ext cx="6362700" cy="447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8"/>
          <p:cNvSpPr>
            <a:spLocks/>
          </p:cNvSpPr>
          <p:nvPr/>
        </p:nvSpPr>
        <p:spPr bwMode="auto">
          <a:xfrm>
            <a:off x="685800" y="16700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3" y="314325"/>
            <a:ext cx="8307387" cy="995363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696913" y="31305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2232025" y="31305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3741738" y="31305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5249863" y="31305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6761163" y="31305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73" name="Freeform 8"/>
          <p:cNvSpPr>
            <a:spLocks/>
          </p:cNvSpPr>
          <p:nvPr/>
        </p:nvSpPr>
        <p:spPr bwMode="auto">
          <a:xfrm>
            <a:off x="2220913" y="16684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3730625" y="16684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5238750" y="1668463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6750050" y="16684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870200" y="2120900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666666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249363" y="2119313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400550" y="212090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913438" y="211931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666666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7319963" y="212090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3" y="354013"/>
            <a:ext cx="8307387" cy="995362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79413" y="1600200"/>
            <a:ext cx="4086225" cy="39417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5260975" y="1616075"/>
            <a:ext cx="3221038" cy="3689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2"/>
                </a:solidFill>
              </a:rPr>
              <a:t>Place your picture 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366713" y="366713"/>
            <a:ext cx="8307387" cy="995362"/>
          </a:xfrm>
        </p:spPr>
        <p:txBody>
          <a:bodyPr/>
          <a:lstStyle/>
          <a:p>
            <a:r>
              <a:rPr lang="en-GB" altLang="en-US" sz="4000" smtClean="0"/>
              <a:t>Example of a Table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927100" y="1462088"/>
          <a:ext cx="7318375" cy="3441700"/>
        </p:xfrm>
        <a:graphic>
          <a:graphicData uri="http://schemas.openxmlformats.org/drawingml/2006/table">
            <a:tbl>
              <a:tblPr/>
              <a:tblGrid>
                <a:gridCol w="3659973"/>
                <a:gridCol w="365840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9984" marR="89984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3500438" y="5588000"/>
            <a:ext cx="47656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chemeClr val="tx2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600">
                <a:solidFill>
                  <a:schemeClr val="tx2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327025"/>
            <a:ext cx="8274050" cy="981075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841500" y="4343400"/>
            <a:ext cx="6881813" cy="1624013"/>
          </a:xfrm>
        </p:spPr>
        <p:txBody>
          <a:bodyPr/>
          <a:lstStyle/>
          <a:p>
            <a:pPr algn="r" eaLnBrk="1" hangingPunct="1"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Text and lines are like this</a:t>
            </a:r>
          </a:p>
          <a:p>
            <a:pPr algn="r" eaLnBrk="1" hangingPunct="1">
              <a:defRPr/>
            </a:pPr>
            <a:r>
              <a:rPr lang="en-GB" sz="2400" u="sng" dirty="0" smtClean="0">
                <a:solidFill>
                  <a:schemeClr val="accent6"/>
                </a:solidFill>
              </a:rPr>
              <a:t>Hyperlinks like this</a:t>
            </a:r>
          </a:p>
          <a:p>
            <a:pPr algn="r" eaLnBrk="1" hangingPunct="1">
              <a:defRPr/>
            </a:pPr>
            <a:r>
              <a:rPr lang="en-GB" sz="2400" u="sng" dirty="0" smtClean="0">
                <a:solidFill>
                  <a:schemeClr val="folHlink"/>
                </a:solidFill>
              </a:rPr>
              <a:t>Visited hyperlinks like this</a:t>
            </a:r>
            <a:endParaRPr lang="en-US" sz="2400" u="sng" dirty="0" smtClean="0">
              <a:solidFill>
                <a:schemeClr val="folHlink"/>
              </a:solidFill>
            </a:endParaRP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74663" y="1520825"/>
            <a:ext cx="2566987" cy="2106613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2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6389" name="Rectangle 16"/>
          <p:cNvSpPr>
            <a:spLocks noChangeArrowheads="1"/>
          </p:cNvSpPr>
          <p:nvPr/>
        </p:nvSpPr>
        <p:spPr bwMode="auto">
          <a:xfrm>
            <a:off x="3271838" y="1520825"/>
            <a:ext cx="2566987" cy="210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/>
        </p:nvGraphicFramePr>
        <p:xfrm>
          <a:off x="6075363" y="1571625"/>
          <a:ext cx="2555875" cy="2062163"/>
        </p:xfrm>
        <a:graphic>
          <a:graphicData uri="http://schemas.openxmlformats.org/drawingml/2006/table">
            <a:tbl>
              <a:tblPr/>
              <a:tblGrid>
                <a:gridCol w="1277938"/>
                <a:gridCol w="1277938"/>
              </a:tblGrid>
              <a:tr h="103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368" marR="91368" marT="45716" marB="45716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68" marR="91368" marT="45716" marB="45716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68" marR="91368" marT="45716" marB="45716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68" marR="91368" marT="45716" marB="45716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>
          <a:xfrm>
            <a:off x="379413" y="301625"/>
            <a:ext cx="8307387" cy="995363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138238" y="14001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103313" y="2654300"/>
            <a:ext cx="34099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2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2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4448175" y="265430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2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5363" y="503713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tx2"/>
                </a:solidFill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chemeClr val="accent6"/>
              </a:solidFill>
              <a:cs typeface="Arial" charset="0"/>
            </a:endParaRP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103313" y="2122488"/>
            <a:ext cx="69262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5C96AB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5C96AB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5C96AB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5C96AB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334B60"/>
      </a:dk1>
      <a:lt1>
        <a:srgbClr val="9CD4DC"/>
      </a:lt1>
      <a:dk2>
        <a:srgbClr val="000000"/>
      </a:dk2>
      <a:lt2>
        <a:srgbClr val="818181"/>
      </a:lt2>
      <a:accent1>
        <a:srgbClr val="334B60"/>
      </a:accent1>
      <a:accent2>
        <a:srgbClr val="9CD4DC"/>
      </a:accent2>
      <a:accent3>
        <a:srgbClr val="818181"/>
      </a:accent3>
      <a:accent4>
        <a:srgbClr val="818181"/>
      </a:accent4>
      <a:accent5>
        <a:srgbClr val="FFFFFF"/>
      </a:accent5>
      <a:accent6>
        <a:srgbClr val="334B60"/>
      </a:accent6>
      <a:hlink>
        <a:srgbClr val="334B60"/>
      </a:hlink>
      <a:folHlink>
        <a:srgbClr val="9CD4D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299</Words>
  <Application>Microsoft Office PowerPoint</Application>
  <PresentationFormat>On-screen Show (4:3)</PresentationFormat>
  <Paragraphs>76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Focus Lens Template</vt:lpstr>
      <vt:lpstr>Example Bullet Point Slide</vt:lpstr>
      <vt:lpstr>Colour Scheme</vt:lpstr>
      <vt:lpstr>Sample Graph (3 colours)</vt:lpstr>
      <vt:lpstr>Process Flow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 Lens PowerPoint Template</dc:title>
  <dc:creator>Presentation Magazine</dc:creator>
  <cp:lastModifiedBy>Jonty Pearce</cp:lastModifiedBy>
  <cp:revision>36</cp:revision>
  <dcterms:created xsi:type="dcterms:W3CDTF">2009-11-03T13:35:13Z</dcterms:created>
  <dcterms:modified xsi:type="dcterms:W3CDTF">2015-02-22T11:17:00Z</dcterms:modified>
</cp:coreProperties>
</file>