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263" r:id="rId3"/>
    <p:sldId id="259" r:id="rId4"/>
    <p:sldId id="260" r:id="rId5"/>
    <p:sldId id="261" r:id="rId6"/>
    <p:sldId id="269" r:id="rId7"/>
    <p:sldId id="271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81A04"/>
    <a:srgbClr val="1D3B13"/>
    <a:srgbClr val="1A530D"/>
    <a:srgbClr val="99FF33"/>
    <a:srgbClr val="169A2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-2478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A39A14B-00EC-4146-99EA-A59D484C22A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265CC9D-FE5F-4AFF-A81C-4DD3FC19D9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8007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CEB4265-407F-42DE-A0F9-420A0DC32D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4572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E3D75F-17A0-4270-83AB-570A3B0F2695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434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51ACEC-727A-4B76-A894-68A185A78785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577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731222-A263-42D4-B0DD-FB4622E43F6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579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15086E-DF64-4A13-A592-A474EE67E3C7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670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D0FC56-5718-46CD-AAFC-2A8A301BAD71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183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30B8C1-24AE-4989-9601-1895F39D42CF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542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E4639B-3531-4B3C-9297-9741F5E95B61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018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F345B5-3FCF-490F-94B0-9C13D041A85F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4927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ECE175-A875-4DE0-98FE-9A9E134D0C8A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0462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4ACA7E-C88A-4F0B-B30C-4BAD56593C1F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36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64E7B5-5B84-4440-BB94-02C5E6D835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0475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958D3-B9CF-46FC-ADF7-BBD5B7B3A6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5454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43A0C-A925-43F1-A012-A7C6C13B34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3752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24148-384F-4138-BA3A-5B5A8291AC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7211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32411-0CB0-4B63-94E2-B93B00EC40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501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A0862-B20F-40B5-B915-9418D189D6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6109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B2212-A46E-4977-9EE6-E3A2E73F55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87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32744-2434-4A0D-BA44-57961E17FA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182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4C963-611B-4469-BE0A-B5BB3FBD84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06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1FDA5-7A26-465E-9804-9FDF562CDA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24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08371-FABE-417B-9228-AA4D14529C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9021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416AE-4D7A-40F0-9CF7-99D3DCF674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9687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A30AF-6FE3-47D9-AFD5-3387BC1D09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946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246C02D-950B-4D68-86ED-2244EBB6D7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2D05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2D05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2D05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2D05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2D05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504825" y="2984500"/>
            <a:ext cx="8289925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3200" b="1" i="1" dirty="0" smtClean="0">
                <a:solidFill>
                  <a:srgbClr val="92D050"/>
                </a:solidFill>
              </a:rPr>
              <a:t>Your Name</a:t>
            </a:r>
          </a:p>
          <a:p>
            <a:pPr algn="r" eaLnBrk="1" hangingPunct="1">
              <a:defRPr/>
            </a:pPr>
            <a:endParaRPr lang="en-GB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04825" y="2357438"/>
            <a:ext cx="837406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b="1"/>
              <a:t>Cannabis Leaf</a:t>
            </a:r>
            <a:endParaRPr lang="en-GB" altLang="en-US" sz="36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7938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150938" y="118268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150938" y="2520950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495800" y="2520950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0" y="4689475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You can find many more free PowerPoint templates</a:t>
            </a: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on the Presentation Magazine website</a:t>
            </a: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400" b="1">
                <a:solidFill>
                  <a:srgbClr val="92D050"/>
                </a:solidFill>
                <a:cs typeface="Arial" panose="020B0604020202020204" pitchFamily="34" charset="0"/>
              </a:rPr>
              <a:t>www.presentationmagazine.com</a:t>
            </a:r>
            <a:endParaRPr lang="en-US" altLang="en-US" sz="2400" b="1">
              <a:solidFill>
                <a:srgbClr val="92D050"/>
              </a:solidFill>
              <a:cs typeface="Arial" panose="020B0604020202020204" pitchFamily="34" charset="0"/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150938" y="1911350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8" y="1546225"/>
            <a:ext cx="1531937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513" y="1554163"/>
            <a:ext cx="1531937" cy="15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1546225"/>
            <a:ext cx="1533525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725" y="1560513"/>
            <a:ext cx="1531938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113" y="1546225"/>
            <a:ext cx="1533525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Process Flow</a:t>
            </a:r>
          </a:p>
        </p:txBody>
      </p:sp>
      <p:sp>
        <p:nvSpPr>
          <p:cNvPr id="7176" name="Rectangle 3"/>
          <p:cNvSpPr>
            <a:spLocks noChangeArrowheads="1"/>
          </p:cNvSpPr>
          <p:nvPr/>
        </p:nvSpPr>
        <p:spPr bwMode="auto">
          <a:xfrm>
            <a:off x="466725" y="33162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7177" name="Rectangle 4"/>
          <p:cNvSpPr>
            <a:spLocks noChangeArrowheads="1"/>
          </p:cNvSpPr>
          <p:nvPr/>
        </p:nvSpPr>
        <p:spPr bwMode="auto">
          <a:xfrm>
            <a:off x="2146300" y="33162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7178" name="Rectangle 5"/>
          <p:cNvSpPr>
            <a:spLocks noChangeArrowheads="1"/>
          </p:cNvSpPr>
          <p:nvPr/>
        </p:nvSpPr>
        <p:spPr bwMode="auto">
          <a:xfrm>
            <a:off x="3884613" y="33162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7179" name="Rectangle 6"/>
          <p:cNvSpPr>
            <a:spLocks noChangeArrowheads="1"/>
          </p:cNvSpPr>
          <p:nvPr/>
        </p:nvSpPr>
        <p:spPr bwMode="auto">
          <a:xfrm>
            <a:off x="5599113" y="33162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7180" name="Rectangle 7"/>
          <p:cNvSpPr>
            <a:spLocks noChangeArrowheads="1"/>
          </p:cNvSpPr>
          <p:nvPr/>
        </p:nvSpPr>
        <p:spPr bwMode="auto">
          <a:xfrm>
            <a:off x="7337425" y="33162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2482850" y="2403475"/>
            <a:ext cx="6731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669925" y="2401888"/>
            <a:ext cx="9540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181475" y="2403475"/>
            <a:ext cx="762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5970588" y="2401888"/>
            <a:ext cx="6429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7450138" y="2403475"/>
            <a:ext cx="11334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165100"/>
            <a:ext cx="8458200" cy="1143000"/>
          </a:xfrm>
        </p:spPr>
        <p:txBody>
          <a:bodyPr/>
          <a:lstStyle/>
          <a:p>
            <a:pPr algn="r" eaLnBrk="1" hangingPunct="1"/>
            <a:r>
              <a:rPr lang="en-GB" altLang="en-US" sz="4000" smtClean="0"/>
              <a:t>Example Bullet Point Slide 1</a:t>
            </a:r>
            <a:endParaRPr lang="en-US" altLang="en-US" sz="400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190625"/>
            <a:ext cx="8361363" cy="4138613"/>
          </a:xfrm>
        </p:spPr>
        <p:txBody>
          <a:bodyPr/>
          <a:lstStyle/>
          <a:p>
            <a:pPr algn="r" eaLnBrk="1" hangingPunct="1"/>
            <a:r>
              <a:rPr lang="en-US" altLang="en-US" smtClean="0"/>
              <a:t>Bullet point</a:t>
            </a:r>
          </a:p>
          <a:p>
            <a:pPr algn="r" eaLnBrk="1" hangingPunct="1"/>
            <a:r>
              <a:rPr lang="en-US" altLang="en-US" smtClean="0"/>
              <a:t>Bullet point</a:t>
            </a:r>
          </a:p>
          <a:p>
            <a:pPr lvl="1" algn="r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Colour scheme</a:t>
            </a:r>
            <a:endParaRPr lang="en-US" altLang="en-US" sz="4000" smtClean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625850" y="2482850"/>
            <a:ext cx="827088" cy="611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702175" y="2482850"/>
            <a:ext cx="827088" cy="611188"/>
          </a:xfrm>
          <a:prstGeom prst="rect">
            <a:avLst/>
          </a:prstGeom>
          <a:solidFill>
            <a:srgbClr val="081A0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573338" y="4097338"/>
            <a:ext cx="827087" cy="611187"/>
          </a:xfrm>
          <a:prstGeom prst="rect">
            <a:avLst/>
          </a:prstGeom>
          <a:solidFill>
            <a:srgbClr val="1D3B13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641725" y="4097338"/>
            <a:ext cx="827088" cy="611187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710113" y="4097338"/>
            <a:ext cx="827087" cy="611187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FF00"/>
              </a:solidFill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780088" y="4097338"/>
            <a:ext cx="827087" cy="611187"/>
          </a:xfrm>
          <a:prstGeom prst="rect">
            <a:avLst/>
          </a:prstGeom>
          <a:solidFill>
            <a:srgbClr val="081A0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762625" y="2482850"/>
            <a:ext cx="827088" cy="61118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2557463" y="2482850"/>
            <a:ext cx="827087" cy="611188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282825" y="1843088"/>
            <a:ext cx="137795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Background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643313" y="1720850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Lines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573588" y="1843088"/>
            <a:ext cx="10842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Shadows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873750" y="1720850"/>
            <a:ext cx="604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cs typeface="Arial" panose="020B0604020202020204" pitchFamily="34" charset="0"/>
              </a:rPr>
            </a:br>
            <a:r>
              <a:rPr lang="en-GB" altLang="en-US" sz="1600" b="1">
                <a:cs typeface="Arial" panose="020B0604020202020204" pitchFamily="34" charset="0"/>
              </a:rPr>
              <a:t>Text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2689225" y="3457575"/>
            <a:ext cx="5969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Fills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3630613" y="3457575"/>
            <a:ext cx="8683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4551363" y="3335338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5632450" y="3333750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2857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Sample Graph One (3 colour)</a:t>
            </a:r>
            <a:endParaRPr lang="en-US" altLang="en-US" sz="4000" smtClean="0"/>
          </a:p>
        </p:txBody>
      </p:sp>
      <p:graphicFrame>
        <p:nvGraphicFramePr>
          <p:cNvPr id="13315" name="Chart 1"/>
          <p:cNvGraphicFramePr>
            <a:graphicFrameLocks/>
          </p:cNvGraphicFramePr>
          <p:nvPr/>
        </p:nvGraphicFramePr>
        <p:xfrm>
          <a:off x="995363" y="1108075"/>
          <a:ext cx="7116762" cy="448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r:id="rId5" imgW="7120745" imgH="4487045" progId="Excel.Chart.8">
                  <p:embed/>
                </p:oleObj>
              </mc:Choice>
              <mc:Fallback>
                <p:oleObj r:id="rId5" imgW="7120745" imgH="4487045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1108075"/>
                        <a:ext cx="7116762" cy="448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165100"/>
            <a:ext cx="8421688" cy="1143000"/>
          </a:xfrm>
        </p:spPr>
        <p:txBody>
          <a:bodyPr/>
          <a:lstStyle/>
          <a:p>
            <a:pPr algn="r" eaLnBrk="1" hangingPunct="1"/>
            <a:r>
              <a:rPr lang="en-GB" altLang="en-US" sz="4000" smtClean="0"/>
              <a:t>Example Bullet Point Slide 2</a:t>
            </a:r>
            <a:endParaRPr lang="en-US" altLang="en-US" sz="4000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190625"/>
            <a:ext cx="8313738" cy="4138613"/>
          </a:xfrm>
        </p:spPr>
        <p:txBody>
          <a:bodyPr/>
          <a:lstStyle/>
          <a:p>
            <a:pPr algn="r" eaLnBrk="1" hangingPunct="1"/>
            <a:r>
              <a:rPr lang="en-US" altLang="en-US" smtClean="0"/>
              <a:t>Bullet point</a:t>
            </a:r>
          </a:p>
          <a:p>
            <a:pPr algn="r" eaLnBrk="1" hangingPunct="1"/>
            <a:r>
              <a:rPr lang="en-US" altLang="en-US" smtClean="0"/>
              <a:t>Bullet point</a:t>
            </a:r>
          </a:p>
          <a:p>
            <a:pPr lvl="1" algn="r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1925"/>
            <a:ext cx="91440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Picture slide</a:t>
            </a:r>
            <a:endParaRPr lang="en-US" altLang="en-US" sz="40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46663" y="1485900"/>
            <a:ext cx="3190875" cy="1227138"/>
          </a:xfrm>
        </p:spPr>
        <p:txBody>
          <a:bodyPr/>
          <a:lstStyle/>
          <a:p>
            <a:pPr algn="ctr" eaLnBrk="1" hangingPunct="1"/>
            <a:r>
              <a:rPr lang="en-GB" altLang="en-US" sz="2400" smtClean="0"/>
              <a:t>Bullet 1</a:t>
            </a:r>
          </a:p>
          <a:p>
            <a:pPr algn="ctr" eaLnBrk="1" hangingPunct="1"/>
            <a:r>
              <a:rPr lang="en-GB" altLang="en-US" sz="2400" smtClean="0"/>
              <a:t>Bullet 2</a:t>
            </a:r>
            <a:endParaRPr lang="en-US" altLang="en-US" sz="2400" smtClean="0"/>
          </a:p>
        </p:txBody>
      </p:sp>
      <p:sp>
        <p:nvSpPr>
          <p:cNvPr id="17412" name="Rectangle 3"/>
          <p:cNvSpPr txBox="1">
            <a:spLocks noChangeArrowheads="1"/>
          </p:cNvSpPr>
          <p:nvPr/>
        </p:nvSpPr>
        <p:spPr bwMode="auto">
          <a:xfrm>
            <a:off x="835025" y="1485900"/>
            <a:ext cx="3190875" cy="3946525"/>
          </a:xfrm>
          <a:prstGeom prst="rect">
            <a:avLst/>
          </a:prstGeom>
          <a:noFill/>
          <a:ln w="38100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0000" b="1">
                <a:solidFill>
                  <a:srgbClr val="92D050"/>
                </a:solidFill>
              </a:rPr>
              <a:t>?</a:t>
            </a:r>
            <a:endParaRPr lang="en-US" altLang="en-US" sz="2000" b="1">
              <a:solidFill>
                <a:srgbClr val="92D05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Insert a picture here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206375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 smtClean="0"/>
              <a:t>Example of a table</a:t>
            </a:r>
            <a:endParaRPr lang="en-US" altLang="en-US" sz="400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25500" y="1458913"/>
          <a:ext cx="7402513" cy="3440112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3B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3B13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825500" y="5016500"/>
            <a:ext cx="73739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05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Examples of default styles</a:t>
            </a:r>
            <a:endParaRPr lang="en-US" altLang="en-US" sz="40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44750" y="3732213"/>
            <a:ext cx="4689475" cy="4525962"/>
          </a:xfrm>
        </p:spPr>
        <p:txBody>
          <a:bodyPr/>
          <a:lstStyle/>
          <a:p>
            <a:pPr eaLnBrk="1" hangingPunct="1"/>
            <a:r>
              <a:rPr lang="en-GB" altLang="en-US" sz="2400" smtClean="0"/>
              <a:t>Text and lines are like this</a:t>
            </a:r>
          </a:p>
          <a:p>
            <a:pPr eaLnBrk="1" hangingPunct="1"/>
            <a:r>
              <a:rPr lang="en-GB" altLang="en-US" sz="2400" u="sng" smtClean="0">
                <a:solidFill>
                  <a:srgbClr val="92D05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400" u="sng" smtClean="0">
                <a:solidFill>
                  <a:srgbClr val="081A04"/>
                </a:solidFill>
              </a:rPr>
              <a:t>Visited hyperlinks like this</a:t>
            </a:r>
            <a:endParaRPr lang="en-US" altLang="en-US" sz="2400" u="sng" smtClean="0">
              <a:solidFill>
                <a:srgbClr val="081A04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3425825" y="1924050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2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635000" y="1924050"/>
            <a:ext cx="2232025" cy="13684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6197600" y="1924050"/>
            <a:ext cx="2232025" cy="1368425"/>
          </a:xfrm>
          <a:prstGeom prst="rect">
            <a:avLst/>
          </a:prstGeom>
          <a:solidFill>
            <a:srgbClr val="1D3B13"/>
          </a:solidFill>
          <a:ln>
            <a:noFill/>
          </a:ln>
          <a:effectLst>
            <a:outerShdw dist="107763" dir="2700000" algn="ctr" rotWithShape="0">
              <a:srgbClr val="081A04">
                <a:alpha val="49802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1644</TotalTime>
  <Words>315</Words>
  <Application>Microsoft Office PowerPoint</Application>
  <PresentationFormat>On-screen Show (4:3)</PresentationFormat>
  <Paragraphs>87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Wingdings</vt:lpstr>
      <vt:lpstr>Default Design</vt:lpstr>
      <vt:lpstr>Microsoft Excel Chart</vt:lpstr>
      <vt:lpstr>PowerPoint Presentation</vt:lpstr>
      <vt:lpstr>Process Flow</vt:lpstr>
      <vt:lpstr>Example Bullet Point Slide 1</vt:lpstr>
      <vt:lpstr>Colour scheme</vt:lpstr>
      <vt:lpstr>Sample Graph One (3 colour)</vt:lpstr>
      <vt:lpstr>Example Bullet Point Slide 2</vt:lpstr>
      <vt:lpstr>Picture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Magazine;Alexander Taylor</dc:creator>
  <cp:lastModifiedBy>Jonty Pearce</cp:lastModifiedBy>
  <cp:revision>106</cp:revision>
  <dcterms:created xsi:type="dcterms:W3CDTF">2009-11-03T13:35:13Z</dcterms:created>
  <dcterms:modified xsi:type="dcterms:W3CDTF">2015-02-22T11:16:59Z</dcterms:modified>
</cp:coreProperties>
</file>