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80C971-2790-4A59-A6BF-9B0417E365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6303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B2971B-7C29-459E-A548-7A179F2B70E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29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BB93C6-8894-450F-8D84-0644B1DE389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C99FDE-A331-4102-91E1-480825BBB3F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2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75D7F0-6ED5-4450-AC83-21DE8CAACB8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91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7D1E08-713F-4F66-A0E0-8976004811F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14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148245-CEBE-4D7E-909D-715E840F647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991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0488A2-1BF3-4C9E-A328-22ACE840ADB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64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50FD35-AB33-475D-9028-1122EFD69C6F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1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0403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60996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DEAF6F-990C-4CAF-96AD-945664C1B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09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70590-5F37-48EA-BD08-CF65591F2C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673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732CD-C808-4889-9A0B-3D42440B7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12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2449-5D47-4E2B-A8A3-C82DDBA199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291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11853-E3B6-4414-A79F-783553E548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77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10AA7-4399-41D8-AA8C-ABFE3A06ED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145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B881-AFF7-4BCE-95F5-4FCCE6E41B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7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  <a:lvl2pPr algn="r">
              <a:defRPr sz="2400">
                <a:solidFill>
                  <a:schemeClr val="bg1"/>
                </a:solidFill>
              </a:defRPr>
            </a:lvl2pPr>
            <a:lvl3pPr algn="r">
              <a:defRPr sz="2000">
                <a:solidFill>
                  <a:schemeClr val="bg1"/>
                </a:solidFill>
              </a:defRPr>
            </a:lvl3pPr>
            <a:lvl4pPr algn="r">
              <a:defRPr sz="1800">
                <a:solidFill>
                  <a:schemeClr val="bg1"/>
                </a:solidFill>
              </a:defRPr>
            </a:lvl4pPr>
            <a:lvl5pPr algn="r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D32730-8FA2-45DD-8C16-2B569AB4ED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18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  <a:lvl2pPr algn="r">
              <a:defRPr sz="2400">
                <a:solidFill>
                  <a:schemeClr val="bg1"/>
                </a:solidFill>
              </a:defRPr>
            </a:lvl2pPr>
            <a:lvl3pPr algn="r">
              <a:defRPr sz="2000">
                <a:solidFill>
                  <a:schemeClr val="bg1"/>
                </a:solidFill>
              </a:defRPr>
            </a:lvl3pPr>
            <a:lvl4pPr algn="r">
              <a:defRPr sz="1800">
                <a:solidFill>
                  <a:schemeClr val="bg1"/>
                </a:solidFill>
              </a:defRPr>
            </a:lvl4pPr>
            <a:lvl5pPr algn="r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6E17-9983-4C13-8FD4-B6C2E6227F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195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87307-3FD5-4566-ADD5-061D4B1940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475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E915-A596-4B57-8528-79A7720A72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89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EA0DD-4FCB-4E87-8EC8-CAB2924CD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1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E2CE-AD1C-4B8B-A239-CCB196A9E8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99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CEC83-B97F-4088-A290-44511BCEF7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02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CD979-BA58-4FD7-941B-3C30657B89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2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994C665-A178-49F4-A187-C3E97EE8B0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685800" y="5151438"/>
            <a:ext cx="7772400" cy="1470025"/>
          </a:xfrm>
        </p:spPr>
        <p:txBody>
          <a:bodyPr/>
          <a:lstStyle/>
          <a:p>
            <a:r>
              <a:rPr lang="en-GB" altLang="en-US" sz="4400" smtClean="0"/>
              <a:t>Slinky Template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1371600" y="6002338"/>
            <a:ext cx="6400800" cy="1752600"/>
          </a:xfrm>
        </p:spPr>
        <p:txBody>
          <a:bodyPr/>
          <a:lstStyle/>
          <a:p>
            <a:r>
              <a:rPr lang="en-GB" altLang="en-US" sz="3200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Example Bullet Point Slide</a:t>
            </a:r>
            <a:endParaRPr lang="en-US" altLang="en-US" sz="4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Colour scheme</a:t>
            </a:r>
            <a:endParaRPr lang="en-US" altLang="en-US" sz="44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5098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5098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1243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1243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1243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1243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5098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509838"/>
            <a:ext cx="827087" cy="611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18700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17478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18700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17478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4845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4845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3623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3607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Sample Graph (3 colours)</a:t>
            </a:r>
            <a:endParaRPr lang="en-US" altLang="en-US" sz="4400" smtClean="0"/>
          </a:p>
        </p:txBody>
      </p:sp>
      <p:graphicFrame>
        <p:nvGraphicFramePr>
          <p:cNvPr id="10243" name="Chart 2"/>
          <p:cNvGraphicFramePr>
            <a:graphicFrameLocks/>
          </p:cNvGraphicFramePr>
          <p:nvPr/>
        </p:nvGraphicFramePr>
        <p:xfrm>
          <a:off x="1473200" y="1398588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98588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Picture slide</a:t>
            </a:r>
            <a:endParaRPr lang="en-US" altLang="en-US" sz="4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31963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17224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2067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2067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2067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2067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2067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7335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731838" y="1733550"/>
            <a:ext cx="1898650" cy="1270000"/>
          </a:xfrm>
          <a:custGeom>
            <a:avLst/>
            <a:gdLst>
              <a:gd name="T0" fmla="*/ 2147483647 w 1196"/>
              <a:gd name="T1" fmla="*/ 2147483647 h 800"/>
              <a:gd name="T2" fmla="*/ 2147483647 w 1196"/>
              <a:gd name="T3" fmla="*/ 0 h 800"/>
              <a:gd name="T4" fmla="*/ 0 w 1196"/>
              <a:gd name="T5" fmla="*/ 0 h 800"/>
              <a:gd name="T6" fmla="*/ 0 w 1196"/>
              <a:gd name="T7" fmla="*/ 2147483647 h 800"/>
              <a:gd name="T8" fmla="*/ 2147483647 w 1196"/>
              <a:gd name="T9" fmla="*/ 2147483647 h 800"/>
              <a:gd name="T10" fmla="*/ 2147483647 w 1196"/>
              <a:gd name="T11" fmla="*/ 2147483647 h 800"/>
              <a:gd name="T12" fmla="*/ 2147483647 w 1196"/>
              <a:gd name="T13" fmla="*/ 2147483647 h 800"/>
              <a:gd name="T14" fmla="*/ 2147483647 w 1196"/>
              <a:gd name="T15" fmla="*/ 2147483647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776663" y="1733550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7335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796088" y="1733550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1859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1844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1859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1844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1859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400" smtClean="0"/>
              <a:t>Example of a table</a:t>
            </a:r>
            <a:endParaRPr lang="en-US" altLang="en-US" sz="44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41700"/>
        </p:xfrm>
        <a:graphic>
          <a:graphicData uri="http://schemas.openxmlformats.org/drawingml/2006/table">
            <a:tbl>
              <a:tblPr/>
              <a:tblGrid>
                <a:gridCol w="4115683"/>
                <a:gridCol w="4113917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533650" y="5180013"/>
            <a:ext cx="6146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41700" y="3910013"/>
            <a:ext cx="4689475" cy="2636837"/>
          </a:xfrm>
          <a:noFill/>
        </p:spPr>
        <p:txBody>
          <a:bodyPr/>
          <a:lstStyle/>
          <a:p>
            <a:pPr algn="r" eaLnBrk="1" hangingPunct="1"/>
            <a:r>
              <a:rPr lang="en-GB" altLang="en-US" sz="2400" smtClean="0"/>
              <a:t>Text and lines are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chemeClr val="accent2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chemeClr val="accent1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accent1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932488" y="2052638"/>
          <a:ext cx="2232025" cy="1358900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911225" y="2052638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441700" y="2052638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1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Use of templates</a:t>
            </a:r>
            <a:endParaRPr lang="en-US" altLang="en-US" sz="44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38238" y="13382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5987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5987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150938" y="20669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Box 2"/>
          <p:cNvSpPr txBox="1">
            <a:spLocks noChangeArrowheads="1"/>
          </p:cNvSpPr>
          <p:nvPr/>
        </p:nvSpPr>
        <p:spPr bwMode="auto">
          <a:xfrm>
            <a:off x="1311275" y="4792663"/>
            <a:ext cx="651033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8">
      <a:dk1>
        <a:srgbClr val="FDFCF8"/>
      </a:dk1>
      <a:lt1>
        <a:srgbClr val="9EB2B9"/>
      </a:lt1>
      <a:dk2>
        <a:srgbClr val="000000"/>
      </a:dk2>
      <a:lt2>
        <a:srgbClr val="0C1217"/>
      </a:lt2>
      <a:accent1>
        <a:srgbClr val="9EB2B9"/>
      </a:accent1>
      <a:accent2>
        <a:srgbClr val="9CD4DC"/>
      </a:accent2>
      <a:accent3>
        <a:srgbClr val="818181"/>
      </a:accent3>
      <a:accent4>
        <a:srgbClr val="818181"/>
      </a:accent4>
      <a:accent5>
        <a:srgbClr val="FFFFFF"/>
      </a:accent5>
      <a:accent6>
        <a:srgbClr val="FFFFFF"/>
      </a:accent6>
      <a:hlink>
        <a:srgbClr val="9CD4DC"/>
      </a:hlink>
      <a:folHlink>
        <a:srgbClr val="334B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Slinky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Slinky PowerPoint Template</dc:title>
  <dc:creator>Presentation Magazine</dc:creator>
  <cp:lastModifiedBy>Jonty Pearce</cp:lastModifiedBy>
  <cp:revision>22</cp:revision>
  <dcterms:created xsi:type="dcterms:W3CDTF">2009-11-03T13:35:13Z</dcterms:created>
  <dcterms:modified xsi:type="dcterms:W3CDTF">2015-02-22T11:16:58Z</dcterms:modified>
</cp:coreProperties>
</file>