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0" r:id="rId3"/>
    <p:sldId id="267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9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5743AD8-3D13-4B6E-9FA5-63AF97C6387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E484BDF-A008-4907-9A81-D9844B853E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4968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97D1FDE-B227-4582-9908-749A37C9F1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798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824065-6D82-41F2-BEED-8321FDB313E1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84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9F3DFB-FD8C-45DA-987E-07FEDE0C067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904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BAF507-678C-4D31-BCF9-B55847D6927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1711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2E4E98-BE3C-41E5-8129-F0C2884C3AE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03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92E173-6B08-4716-BE3B-17055802D7A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45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6EE7E4-7A7B-4682-98DC-8571F074AD06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74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76B151-BAAA-4F4E-825A-5DF6E5A7D860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463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783D93-A633-43BD-9E88-2D329951543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39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86DDF5-2D40-460E-977F-99746DF363B5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664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8FC8E-C465-4BE8-8AF4-524A40C63B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634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CC94-75CD-4A7E-9A2A-407806478D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34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84722-F090-45F8-8309-D63573D923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697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F8050-AD99-4619-8C31-DC27153051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4928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5DEF2-C639-4B44-9528-D9FE961776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04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338FD-2217-4A35-8CA7-43A4BC2D0C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797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CD367-B827-4BB9-9679-F14D5E3560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978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32CD4-FE80-4948-ABC4-12DDA7BEA1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939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D268-81C7-4399-A494-B58EE6A190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219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0B00B-6209-4721-B65B-DE5B9466B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027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75495-7E2B-47AF-9A40-8F46387871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062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E03E8-E7E9-4929-BECB-C390C8F152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264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F8458-BCE3-4DF8-A0B9-3F19A4E609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297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28F950-D3BC-453A-80C7-2ADD73F8D3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8863" y="709613"/>
            <a:ext cx="6881812" cy="773112"/>
          </a:xfrm>
        </p:spPr>
        <p:txBody>
          <a:bodyPr/>
          <a:lstStyle/>
          <a:p>
            <a:pPr eaLnBrk="1" hangingPunct="1"/>
            <a:r>
              <a:rPr lang="en-GB" altLang="en-US" sz="4000" b="1" smtClean="0">
                <a:solidFill>
                  <a:schemeClr val="bg1"/>
                </a:solidFill>
              </a:rPr>
              <a:t>The Motorway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737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3600" b="1" smtClean="0">
                <a:solidFill>
                  <a:schemeClr val="bg1"/>
                </a:solidFill>
              </a:rPr>
              <a:t>Your name</a:t>
            </a: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3" y="1576388"/>
            <a:ext cx="3914775" cy="377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chemeClr val="bg1"/>
                </a:solidFill>
              </a:rPr>
              <a:t>Colour scheme</a:t>
            </a:r>
            <a:endParaRPr lang="en-US" altLang="en-US" b="1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343150" y="2147888"/>
            <a:ext cx="13779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Background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703638" y="2025650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Lines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633913" y="2147888"/>
            <a:ext cx="10842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Shadows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934075" y="2025650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Text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749550" y="3762375"/>
            <a:ext cx="596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Fills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690938" y="3762375"/>
            <a:ext cx="8683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Accent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611688" y="364013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Hyperlink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692775" y="363855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Hyperlink</a:t>
            </a:r>
            <a:endParaRPr lang="en-US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512763"/>
            <a:ext cx="2574925" cy="1568450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4800" b="1" dirty="0"/>
              <a:t>Bullet Point 1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90888" y="520700"/>
            <a:ext cx="2574925" cy="1568450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4800" b="1" dirty="0"/>
              <a:t>Bullet Point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124575" y="520700"/>
            <a:ext cx="2574925" cy="1568450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4800" b="1" dirty="0"/>
              <a:t>Bullet Point 3</a:t>
            </a:r>
          </a:p>
        </p:txBody>
      </p:sp>
      <p:pic>
        <p:nvPicPr>
          <p:cNvPr id="8197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3763" y="2346325"/>
            <a:ext cx="1701800" cy="1479550"/>
          </a:xfrm>
        </p:spPr>
      </p:pic>
      <p:pic>
        <p:nvPicPr>
          <p:cNvPr id="8198" name="Content Placeholder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2346325"/>
            <a:ext cx="1701800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Content Placeholder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2346325"/>
            <a:ext cx="1701800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0" name="TextBox 15"/>
          <p:cNvSpPr txBox="1">
            <a:spLocks noChangeArrowheads="1"/>
          </p:cNvSpPr>
          <p:nvPr/>
        </p:nvSpPr>
        <p:spPr bwMode="auto">
          <a:xfrm>
            <a:off x="781050" y="4054475"/>
            <a:ext cx="1925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Sub point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Sub point 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Sub point 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b="1">
              <a:solidFill>
                <a:schemeClr val="bg1"/>
              </a:solidFill>
            </a:endParaRPr>
          </a:p>
        </p:txBody>
      </p:sp>
      <p:sp>
        <p:nvSpPr>
          <p:cNvPr id="8201" name="TextBox 16"/>
          <p:cNvSpPr txBox="1">
            <a:spLocks noChangeArrowheads="1"/>
          </p:cNvSpPr>
          <p:nvPr/>
        </p:nvSpPr>
        <p:spPr bwMode="auto">
          <a:xfrm>
            <a:off x="3614738" y="4049713"/>
            <a:ext cx="19256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Sub point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Sub point 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Sub point 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b="1">
              <a:solidFill>
                <a:schemeClr val="bg1"/>
              </a:solidFill>
            </a:endParaRPr>
          </a:p>
        </p:txBody>
      </p:sp>
      <p:sp>
        <p:nvSpPr>
          <p:cNvPr id="8202" name="TextBox 17"/>
          <p:cNvSpPr txBox="1">
            <a:spLocks noChangeArrowheads="1"/>
          </p:cNvSpPr>
          <p:nvPr/>
        </p:nvSpPr>
        <p:spPr bwMode="auto">
          <a:xfrm>
            <a:off x="6461125" y="4044950"/>
            <a:ext cx="1925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Sub point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Sub point 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</a:rPr>
              <a:t>Sub point 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274638"/>
            <a:ext cx="6472238" cy="1143000"/>
          </a:xfrm>
        </p:spPr>
        <p:txBody>
          <a:bodyPr/>
          <a:lstStyle/>
          <a:p>
            <a:pPr eaLnBrk="1" hangingPunct="1"/>
            <a:r>
              <a:rPr lang="en-GB" altLang="en-US" b="1" smtClean="0">
                <a:solidFill>
                  <a:schemeClr val="bg1"/>
                </a:solidFill>
              </a:rPr>
              <a:t>Sample Graph</a:t>
            </a:r>
            <a:endParaRPr lang="en-US" altLang="en-US" b="1" smtClean="0">
              <a:solidFill>
                <a:schemeClr val="bg1"/>
              </a:solidFill>
            </a:endParaRPr>
          </a:p>
        </p:txBody>
      </p:sp>
      <p:graphicFrame>
        <p:nvGraphicFramePr>
          <p:cNvPr id="10243" name="Chart 1"/>
          <p:cNvGraphicFramePr>
            <a:graphicFrameLocks/>
          </p:cNvGraphicFramePr>
          <p:nvPr/>
        </p:nvGraphicFramePr>
        <p:xfrm>
          <a:off x="117475" y="1428750"/>
          <a:ext cx="6623050" cy="503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r:id="rId5" imgW="6626926" imgH="5035732" progId="Excel.Chart.8">
                  <p:embed/>
                </p:oleObj>
              </mc:Choice>
              <mc:Fallback>
                <p:oleObj r:id="rId5" imgW="6626926" imgH="5035732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1428750"/>
                        <a:ext cx="6623050" cy="503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497638" y="144463"/>
            <a:ext cx="23812" cy="6592887"/>
          </a:xfrm>
          <a:prstGeom prst="line">
            <a:avLst/>
          </a:prstGeom>
          <a:ln w="3810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493713"/>
            <a:ext cx="1770063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538913" y="2970213"/>
            <a:ext cx="24415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700" b="1">
                <a:solidFill>
                  <a:schemeClr val="bg1"/>
                </a:solidFill>
              </a:rPr>
              <a:t>Graph Note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700" b="1">
                <a:solidFill>
                  <a:schemeClr val="bg1"/>
                </a:solidFill>
              </a:rPr>
              <a:t>Graph Note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700" b="1">
                <a:solidFill>
                  <a:schemeClr val="bg1"/>
                </a:solidFill>
              </a:rPr>
              <a:t>Graph Note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20663"/>
            <a:ext cx="61245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latin typeface="+mn-lt"/>
              </a:rPr>
              <a:t>Picture Slide</a:t>
            </a:r>
            <a:endParaRPr lang="en-US" b="1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36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19" y="1526060"/>
            <a:ext cx="3509556" cy="43658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544513"/>
            <a:ext cx="1681163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497638" y="144463"/>
            <a:ext cx="23812" cy="6592887"/>
          </a:xfrm>
          <a:prstGeom prst="line">
            <a:avLst/>
          </a:prstGeom>
          <a:ln w="3810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4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0000">
            <a:off x="4545013" y="4910138"/>
            <a:ext cx="1681162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Box 2"/>
          <p:cNvSpPr txBox="1">
            <a:spLocks noChangeArrowheads="1"/>
          </p:cNvSpPr>
          <p:nvPr/>
        </p:nvSpPr>
        <p:spPr bwMode="auto">
          <a:xfrm>
            <a:off x="6594475" y="2982913"/>
            <a:ext cx="2341563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00" b="1">
                <a:solidFill>
                  <a:schemeClr val="bg1"/>
                </a:solidFill>
              </a:rPr>
              <a:t>Picture Note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00" b="1">
                <a:solidFill>
                  <a:schemeClr val="bg1"/>
                </a:solidFill>
              </a:rPr>
              <a:t>Picture Note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00" b="1">
                <a:solidFill>
                  <a:schemeClr val="bg1"/>
                </a:solidFill>
              </a:rPr>
              <a:t>Picture Note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5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1868488"/>
            <a:ext cx="16764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1868488"/>
            <a:ext cx="16764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1849438"/>
            <a:ext cx="1677987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1868488"/>
            <a:ext cx="1677988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819275"/>
            <a:ext cx="167798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FFFFFF"/>
                </a:solidFill>
              </a:rPr>
              <a:t>Process Flow</a:t>
            </a:r>
          </a:p>
        </p:txBody>
      </p:sp>
      <p:sp>
        <p:nvSpPr>
          <p:cNvPr id="14344" name="Rectangle 3"/>
          <p:cNvSpPr>
            <a:spLocks noChangeArrowheads="1"/>
          </p:cNvSpPr>
          <p:nvPr/>
        </p:nvSpPr>
        <p:spPr bwMode="auto">
          <a:xfrm>
            <a:off x="307975" y="28575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4345" name="Rectangle 4"/>
          <p:cNvSpPr>
            <a:spLocks noChangeArrowheads="1"/>
          </p:cNvSpPr>
          <p:nvPr/>
        </p:nvSpPr>
        <p:spPr bwMode="auto">
          <a:xfrm>
            <a:off x="2078038" y="285750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3754438" y="288131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7" name="Rectangle 6"/>
          <p:cNvSpPr>
            <a:spLocks noChangeArrowheads="1"/>
          </p:cNvSpPr>
          <p:nvPr/>
        </p:nvSpPr>
        <p:spPr bwMode="auto">
          <a:xfrm>
            <a:off x="5426075" y="288131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4348" name="Rectangle 7"/>
          <p:cNvSpPr>
            <a:spLocks noChangeArrowheads="1"/>
          </p:cNvSpPr>
          <p:nvPr/>
        </p:nvSpPr>
        <p:spPr bwMode="auto">
          <a:xfrm>
            <a:off x="7167563" y="28384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327275" y="1941513"/>
            <a:ext cx="67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30213" y="1912938"/>
            <a:ext cx="95408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971925" y="194151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711825" y="1963738"/>
            <a:ext cx="64135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167563" y="1963738"/>
            <a:ext cx="1133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Evaluate</a:t>
            </a:r>
          </a:p>
        </p:txBody>
      </p:sp>
      <p:pic>
        <p:nvPicPr>
          <p:cNvPr id="1435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4694238"/>
            <a:ext cx="29797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b="1" smtClean="0">
                <a:solidFill>
                  <a:schemeClr val="bg1"/>
                </a:solidFill>
              </a:rPr>
              <a:t>Example of a table</a:t>
            </a:r>
            <a:endParaRPr lang="en-US" altLang="en-US" b="1" smtClean="0">
              <a:solidFill>
                <a:schemeClr val="bg1"/>
              </a:solidFill>
            </a:endParaRP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63600" y="1711325"/>
          <a:ext cx="7402513" cy="344487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702051"/>
                <a:gridCol w="3700462"/>
              </a:tblGrid>
              <a:tr h="550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14" name="Text Box 29"/>
          <p:cNvSpPr txBox="1">
            <a:spLocks noChangeArrowheads="1"/>
          </p:cNvSpPr>
          <p:nvPr/>
        </p:nvSpPr>
        <p:spPr bwMode="auto">
          <a:xfrm>
            <a:off x="928688" y="5405438"/>
            <a:ext cx="73152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6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>
                <a:solidFill>
                  <a:schemeClr val="bg1"/>
                </a:solidFill>
              </a:rPr>
              <a:t>Examples of default styles</a:t>
            </a:r>
            <a:endParaRPr lang="en-US" altLang="en-US" b="1" smtClean="0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3225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bg1"/>
                </a:solidFill>
              </a:rPr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000000"/>
                </a:solidFill>
              </a:rPr>
              <a:t>Visited hyperlinks like this</a:t>
            </a:r>
            <a:endParaRPr lang="en-US" altLang="en-US" sz="2800" u="sng" smtClean="0">
              <a:solidFill>
                <a:srgbClr val="00000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85420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With shadow</a:t>
            </a:r>
            <a:endParaRPr lang="en-US" altLang="en-US" sz="18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017588" y="393700"/>
            <a:ext cx="7242175" cy="1143000"/>
          </a:xfrm>
        </p:spPr>
        <p:txBody>
          <a:bodyPr/>
          <a:lstStyle/>
          <a:p>
            <a:pPr eaLnBrk="1" hangingPunct="1"/>
            <a:r>
              <a:rPr lang="en-GB" altLang="en-US" b="1" smtClean="0">
                <a:solidFill>
                  <a:schemeClr val="bg1"/>
                </a:solidFill>
              </a:rPr>
              <a:t>Use of templates</a:t>
            </a:r>
            <a:endParaRPr lang="en-US" altLang="en-US" b="1" smtClean="0">
              <a:solidFill>
                <a:schemeClr val="bg1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6525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099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0991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392738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chemeClr val="bg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  </a:t>
            </a:r>
            <a:endParaRPr lang="en-US" altLang="en-US" sz="20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549525"/>
            <a:ext cx="69262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7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7FD7FC"/>
      </a:accent1>
      <a:accent2>
        <a:srgbClr val="6BA7F8"/>
      </a:accent2>
      <a:accent3>
        <a:srgbClr val="FFFFFF"/>
      </a:accent3>
      <a:accent4>
        <a:srgbClr val="FFFFFF"/>
      </a:accent4>
      <a:accent5>
        <a:srgbClr val="C0E8FD"/>
      </a:accent5>
      <a:accent6>
        <a:srgbClr val="6097E1"/>
      </a:accent6>
      <a:hlink>
        <a:srgbClr val="FFFF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333</Words>
  <Application>Microsoft Office PowerPoint</Application>
  <PresentationFormat>On-screen Show (4:3)</PresentationFormat>
  <Paragraphs>90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The Motorway Template</vt:lpstr>
      <vt:lpstr>Colour scheme</vt:lpstr>
      <vt:lpstr>PowerPoint Presentation</vt:lpstr>
      <vt:lpstr>Sample Graph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Motorway Signs PowerPoint Template</dc:title>
  <dc:creator>Presentation Magazine</dc:creator>
  <cp:lastModifiedBy>Jonty Pearce</cp:lastModifiedBy>
  <cp:revision>51</cp:revision>
  <dcterms:created xsi:type="dcterms:W3CDTF">2009-11-03T13:35:13Z</dcterms:created>
  <dcterms:modified xsi:type="dcterms:W3CDTF">2015-02-22T11:16:57Z</dcterms:modified>
</cp:coreProperties>
</file>