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8" r:id="rId2"/>
    <p:sldId id="260" r:id="rId3"/>
    <p:sldId id="267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FF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99" autoAdjust="0"/>
    <p:restoredTop sz="94660"/>
  </p:normalViewPr>
  <p:slideViewPr>
    <p:cSldViewPr snapToGrid="0">
      <p:cViewPr varScale="1">
        <p:scale>
          <a:sx n="65" d="100"/>
          <a:sy n="65" d="100"/>
        </p:scale>
        <p:origin x="-142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3" d="100"/>
          <a:sy n="53" d="100"/>
        </p:scale>
        <p:origin x="-2868" y="-90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65743AD8-3D13-4B6E-9FA5-63AF97C6387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E484BDF-A008-4907-9A81-D9844B853E3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749681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97D1FDE-B227-4582-9908-749A37C9F19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2798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4824065-6D82-41F2-BEED-8321FDB313E1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51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68842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89F3DFB-FD8C-45DA-987E-07FEDE0C0677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71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59044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BBAF507-678C-4D31-BCF9-B55847D69277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717119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22E4E98-BE3C-41E5-8129-F0C2884C3AE9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97037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B92E173-6B08-4716-BE3B-17055802D7AB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36458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76EE7E4-7A7B-4682-98DC-8571F074AD06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98741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676B151-BAAA-4F4E-825A-5DF6E5A7D860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94634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5783D93-A633-43BD-9E88-2D329951543A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28396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D86DDF5-2D40-460E-977F-99746DF363B5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7664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A8FC8E-C465-4BE8-8AF4-524A40C63BF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06349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7BCC94-75CD-4A7E-9A2A-407806478D8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73348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F84722-F090-45F8-8309-D63573D923E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366977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F8050-AD99-4619-8C31-DC271530512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549283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55DEF2-C639-4B44-9528-D9FE961776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10045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F338FD-2217-4A35-8CA7-43A4BC2D0C1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77970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6CD367-B827-4BB9-9679-F14D5E35601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79783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332CD4-FE80-4948-ABC4-12DDA7BEA10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59396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AAD268-81C7-4399-A494-B58EE6A190D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62199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A0B00B-6209-4721-B65B-DE5B9466B7C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0273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975495-7E2B-47AF-9A40-8F46387871E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80625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0E03E8-E7E9-4929-BECB-C390C8F152C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02647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F8458-BCE3-4DF8-A0B9-3F19A4E609D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52978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9628F950-D3BC-453A-80C7-2ADD73F8D33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oleObject" Target="../embeddings/Microsoft_Excel_Chart1.xls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58863" y="709613"/>
            <a:ext cx="6881812" cy="773112"/>
          </a:xfrm>
        </p:spPr>
        <p:txBody>
          <a:bodyPr/>
          <a:lstStyle/>
          <a:p>
            <a:pPr eaLnBrk="1" hangingPunct="1"/>
            <a:r>
              <a:rPr lang="en-GB" altLang="en-US" sz="4000" b="1" smtClean="0">
                <a:solidFill>
                  <a:schemeClr val="bg1"/>
                </a:solidFill>
              </a:rPr>
              <a:t>The Motorway Template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473700"/>
            <a:ext cx="6221413" cy="1752600"/>
          </a:xfrm>
        </p:spPr>
        <p:txBody>
          <a:bodyPr/>
          <a:lstStyle/>
          <a:p>
            <a:pPr eaLnBrk="1" hangingPunct="1"/>
            <a:r>
              <a:rPr lang="en-GB" altLang="en-US" sz="3600" b="1" smtClean="0">
                <a:solidFill>
                  <a:schemeClr val="bg1"/>
                </a:solidFill>
              </a:rPr>
              <a:t>Your name</a:t>
            </a:r>
          </a:p>
        </p:txBody>
      </p:sp>
      <p:pic>
        <p:nvPicPr>
          <p:cNvPr id="4100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2063" y="1576388"/>
            <a:ext cx="3914775" cy="3776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b="1" smtClean="0">
                <a:solidFill>
                  <a:schemeClr val="bg1"/>
                </a:solidFill>
              </a:rPr>
              <a:t>Colour scheme</a:t>
            </a:r>
            <a:endParaRPr lang="en-US" altLang="en-US" b="1" smtClean="0">
              <a:solidFill>
                <a:schemeClr val="bg1"/>
              </a:solidFill>
            </a:endParaRP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3686175" y="2787650"/>
            <a:ext cx="827088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4762500" y="2787650"/>
            <a:ext cx="827088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2633663" y="4402138"/>
            <a:ext cx="827087" cy="6111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3702050" y="4402138"/>
            <a:ext cx="827088" cy="6111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4770438" y="4402138"/>
            <a:ext cx="827087" cy="61118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</a:endParaRP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5840413" y="4402138"/>
            <a:ext cx="827087" cy="611187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5822950" y="2787650"/>
            <a:ext cx="827088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2617788" y="2787650"/>
            <a:ext cx="827087" cy="611188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2343150" y="2147888"/>
            <a:ext cx="1377950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solidFill>
                  <a:schemeClr val="bg1"/>
                </a:solidFill>
                <a:cs typeface="Arial" panose="020B0604020202020204" pitchFamily="34" charset="0"/>
              </a:rPr>
              <a:t>Background</a:t>
            </a:r>
            <a:endParaRPr lang="en-US" altLang="en-US" sz="1600" b="1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3703638" y="2025650"/>
            <a:ext cx="7969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solidFill>
                  <a:schemeClr val="bg1"/>
                </a:solidFill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solidFill>
                  <a:schemeClr val="bg1"/>
                </a:solidFill>
                <a:cs typeface="Arial" panose="020B0604020202020204" pitchFamily="34" charset="0"/>
              </a:rPr>
              <a:t>Lines</a:t>
            </a:r>
            <a:endParaRPr lang="en-US" altLang="en-US" sz="1600" b="1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4633913" y="2147888"/>
            <a:ext cx="10842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solidFill>
                  <a:schemeClr val="bg1"/>
                </a:solidFill>
                <a:cs typeface="Arial" panose="020B0604020202020204" pitchFamily="34" charset="0"/>
              </a:rPr>
              <a:t>Shadows</a:t>
            </a:r>
            <a:endParaRPr lang="en-US" altLang="en-US" sz="1600" b="1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5934075" y="2025650"/>
            <a:ext cx="60483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solidFill>
                  <a:schemeClr val="bg1"/>
                </a:solidFill>
                <a:cs typeface="Arial" panose="020B0604020202020204" pitchFamily="34" charset="0"/>
              </a:rPr>
              <a:t>Title</a:t>
            </a:r>
            <a:br>
              <a:rPr lang="en-GB" altLang="en-US" sz="1600" b="1">
                <a:solidFill>
                  <a:schemeClr val="bg1"/>
                </a:solidFill>
                <a:cs typeface="Arial" panose="020B0604020202020204" pitchFamily="34" charset="0"/>
              </a:rPr>
            </a:br>
            <a:r>
              <a:rPr lang="en-GB" altLang="en-US" sz="1600" b="1">
                <a:solidFill>
                  <a:schemeClr val="bg1"/>
                </a:solidFill>
                <a:cs typeface="Arial" panose="020B0604020202020204" pitchFamily="34" charset="0"/>
              </a:rPr>
              <a:t>Text</a:t>
            </a:r>
            <a:endParaRPr lang="en-US" altLang="en-US" sz="1600" b="1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2749550" y="3762375"/>
            <a:ext cx="596900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solidFill>
                  <a:schemeClr val="bg1"/>
                </a:solidFill>
                <a:cs typeface="Arial" panose="020B0604020202020204" pitchFamily="34" charset="0"/>
              </a:rPr>
              <a:t>Fills</a:t>
            </a:r>
            <a:endParaRPr lang="en-US" altLang="en-US" sz="1600" b="1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6160" name="Text Box 16"/>
          <p:cNvSpPr txBox="1">
            <a:spLocks noChangeArrowheads="1"/>
          </p:cNvSpPr>
          <p:nvPr/>
        </p:nvSpPr>
        <p:spPr bwMode="auto">
          <a:xfrm>
            <a:off x="3690938" y="3762375"/>
            <a:ext cx="868362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solidFill>
                  <a:schemeClr val="bg1"/>
                </a:solidFill>
                <a:cs typeface="Arial" panose="020B0604020202020204" pitchFamily="34" charset="0"/>
              </a:rPr>
              <a:t>Accent</a:t>
            </a:r>
            <a:endParaRPr lang="en-US" altLang="en-US" sz="1600" b="1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6161" name="Text Box 17"/>
          <p:cNvSpPr txBox="1">
            <a:spLocks noChangeArrowheads="1"/>
          </p:cNvSpPr>
          <p:nvPr/>
        </p:nvSpPr>
        <p:spPr bwMode="auto">
          <a:xfrm>
            <a:off x="4611688" y="3640138"/>
            <a:ext cx="112077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solidFill>
                  <a:schemeClr val="bg1"/>
                </a:solidFill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solidFill>
                  <a:schemeClr val="bg1"/>
                </a:solidFill>
                <a:cs typeface="Arial" panose="020B0604020202020204" pitchFamily="34" charset="0"/>
              </a:rPr>
              <a:t>Hyperlink</a:t>
            </a:r>
            <a:endParaRPr lang="en-US" altLang="en-US" sz="1600" b="1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6162" name="Text Box 18"/>
          <p:cNvSpPr txBox="1">
            <a:spLocks noChangeArrowheads="1"/>
          </p:cNvSpPr>
          <p:nvPr/>
        </p:nvSpPr>
        <p:spPr bwMode="auto">
          <a:xfrm>
            <a:off x="5692775" y="3638550"/>
            <a:ext cx="112077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solidFill>
                  <a:schemeClr val="bg1"/>
                </a:solidFill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solidFill>
                  <a:schemeClr val="bg1"/>
                </a:solidFill>
                <a:cs typeface="Arial" panose="020B0604020202020204" pitchFamily="34" charset="0"/>
              </a:rPr>
              <a:t>Hyperlink</a:t>
            </a:r>
            <a:endParaRPr lang="en-US" altLang="en-US" sz="1600" b="1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457200" y="512763"/>
            <a:ext cx="2574925" cy="1568450"/>
          </a:xfrm>
          <a:prstGeom prst="round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4800" b="1" dirty="0"/>
              <a:t>Bullet Point 1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290888" y="520700"/>
            <a:ext cx="2574925" cy="1568450"/>
          </a:xfrm>
          <a:prstGeom prst="round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4800" b="1" dirty="0"/>
              <a:t>Bullet Point 2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6124575" y="520700"/>
            <a:ext cx="2574925" cy="1568450"/>
          </a:xfrm>
          <a:prstGeom prst="round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4800" b="1" dirty="0"/>
              <a:t>Bullet Point 3</a:t>
            </a:r>
          </a:p>
        </p:txBody>
      </p:sp>
      <p:pic>
        <p:nvPicPr>
          <p:cNvPr id="8197" name="Content Placeholder 11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93763" y="2346325"/>
            <a:ext cx="1701800" cy="1479550"/>
          </a:xfrm>
        </p:spPr>
      </p:pic>
      <p:pic>
        <p:nvPicPr>
          <p:cNvPr id="8198" name="Content Placeholder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7450" y="2346325"/>
            <a:ext cx="1701800" cy="147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9" name="Content Placeholder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0188" y="2346325"/>
            <a:ext cx="1701800" cy="147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200" name="TextBox 15"/>
          <p:cNvSpPr txBox="1">
            <a:spLocks noChangeArrowheads="1"/>
          </p:cNvSpPr>
          <p:nvPr/>
        </p:nvSpPr>
        <p:spPr bwMode="auto">
          <a:xfrm>
            <a:off x="781050" y="4054475"/>
            <a:ext cx="1925638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>
                <a:solidFill>
                  <a:schemeClr val="bg1"/>
                </a:solidFill>
              </a:rPr>
              <a:t>Sub point 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>
                <a:solidFill>
                  <a:schemeClr val="bg1"/>
                </a:solidFill>
              </a:rPr>
              <a:t>Sub point B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>
                <a:solidFill>
                  <a:schemeClr val="bg1"/>
                </a:solidFill>
              </a:rPr>
              <a:t>Sub point C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en-US" sz="2400" b="1">
              <a:solidFill>
                <a:schemeClr val="bg1"/>
              </a:solidFill>
            </a:endParaRPr>
          </a:p>
        </p:txBody>
      </p:sp>
      <p:sp>
        <p:nvSpPr>
          <p:cNvPr id="8201" name="TextBox 16"/>
          <p:cNvSpPr txBox="1">
            <a:spLocks noChangeArrowheads="1"/>
          </p:cNvSpPr>
          <p:nvPr/>
        </p:nvSpPr>
        <p:spPr bwMode="auto">
          <a:xfrm>
            <a:off x="3614738" y="4049713"/>
            <a:ext cx="1925637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>
                <a:solidFill>
                  <a:schemeClr val="bg1"/>
                </a:solidFill>
              </a:rPr>
              <a:t>Sub point 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>
                <a:solidFill>
                  <a:schemeClr val="bg1"/>
                </a:solidFill>
              </a:rPr>
              <a:t>Sub point B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>
                <a:solidFill>
                  <a:schemeClr val="bg1"/>
                </a:solidFill>
              </a:rPr>
              <a:t>Sub point C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en-US" sz="2400" b="1">
              <a:solidFill>
                <a:schemeClr val="bg1"/>
              </a:solidFill>
            </a:endParaRPr>
          </a:p>
        </p:txBody>
      </p:sp>
      <p:sp>
        <p:nvSpPr>
          <p:cNvPr id="8202" name="TextBox 17"/>
          <p:cNvSpPr txBox="1">
            <a:spLocks noChangeArrowheads="1"/>
          </p:cNvSpPr>
          <p:nvPr/>
        </p:nvSpPr>
        <p:spPr bwMode="auto">
          <a:xfrm>
            <a:off x="6461125" y="4044950"/>
            <a:ext cx="1925638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>
                <a:solidFill>
                  <a:schemeClr val="bg1"/>
                </a:solidFill>
              </a:rPr>
              <a:t>Sub point 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>
                <a:solidFill>
                  <a:schemeClr val="bg1"/>
                </a:solidFill>
              </a:rPr>
              <a:t>Sub point B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>
                <a:solidFill>
                  <a:schemeClr val="bg1"/>
                </a:solidFill>
              </a:rPr>
              <a:t>Sub point C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en-US" sz="24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80975" y="274638"/>
            <a:ext cx="6472238" cy="1143000"/>
          </a:xfrm>
        </p:spPr>
        <p:txBody>
          <a:bodyPr/>
          <a:lstStyle/>
          <a:p>
            <a:pPr eaLnBrk="1" hangingPunct="1"/>
            <a:r>
              <a:rPr lang="en-GB" altLang="en-US" b="1" smtClean="0">
                <a:solidFill>
                  <a:schemeClr val="bg1"/>
                </a:solidFill>
              </a:rPr>
              <a:t>Sample Graph</a:t>
            </a:r>
            <a:endParaRPr lang="en-US" altLang="en-US" b="1" smtClean="0">
              <a:solidFill>
                <a:schemeClr val="bg1"/>
              </a:solidFill>
            </a:endParaRPr>
          </a:p>
        </p:txBody>
      </p:sp>
      <p:graphicFrame>
        <p:nvGraphicFramePr>
          <p:cNvPr id="10243" name="Chart 1"/>
          <p:cNvGraphicFramePr>
            <a:graphicFrameLocks/>
          </p:cNvGraphicFramePr>
          <p:nvPr/>
        </p:nvGraphicFramePr>
        <p:xfrm>
          <a:off x="117475" y="1428750"/>
          <a:ext cx="6623050" cy="503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7" r:id="rId5" imgW="6626926" imgH="5035732" progId="Excel.Chart.8">
                  <p:embed/>
                </p:oleObj>
              </mc:Choice>
              <mc:Fallback>
                <p:oleObj r:id="rId5" imgW="6626926" imgH="5035732" progId="Excel.Chart.8">
                  <p:embed/>
                  <p:pic>
                    <p:nvPicPr>
                      <p:cNvPr id="0" name="Chart 1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475" y="1428750"/>
                        <a:ext cx="6623050" cy="5035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" name="Straight Connector 2"/>
          <p:cNvCxnSpPr/>
          <p:nvPr/>
        </p:nvCxnSpPr>
        <p:spPr>
          <a:xfrm>
            <a:off x="6497638" y="144463"/>
            <a:ext cx="23812" cy="6592887"/>
          </a:xfrm>
          <a:prstGeom prst="line">
            <a:avLst/>
          </a:prstGeom>
          <a:ln w="38100"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45" name="Picture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3875" y="493713"/>
            <a:ext cx="1770063" cy="1538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6" name="TextBox 5"/>
          <p:cNvSpPr txBox="1">
            <a:spLocks noChangeArrowheads="1"/>
          </p:cNvSpPr>
          <p:nvPr/>
        </p:nvSpPr>
        <p:spPr bwMode="auto">
          <a:xfrm>
            <a:off x="6538913" y="2970213"/>
            <a:ext cx="2441575" cy="138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700" b="1">
                <a:solidFill>
                  <a:schemeClr val="bg1"/>
                </a:solidFill>
              </a:rPr>
              <a:t>Graph Note 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700" b="1">
                <a:solidFill>
                  <a:schemeClr val="bg1"/>
                </a:solidFill>
              </a:rPr>
              <a:t>Graph Note 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700" b="1">
                <a:solidFill>
                  <a:schemeClr val="bg1"/>
                </a:solidFill>
              </a:rPr>
              <a:t>Graph Note 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96875" y="220663"/>
            <a:ext cx="6124575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GB" b="1" dirty="0" smtClean="0">
                <a:solidFill>
                  <a:schemeClr val="bg1"/>
                </a:solidFill>
                <a:latin typeface="+mn-lt"/>
              </a:rPr>
              <a:t>Picture Slide</a:t>
            </a:r>
            <a:endParaRPr lang="en-US" b="1" dirty="0" smtClean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536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219" y="1526060"/>
            <a:ext cx="3509556" cy="436580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bg1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229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5625" y="544513"/>
            <a:ext cx="1681163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6497638" y="144463"/>
            <a:ext cx="23812" cy="6592887"/>
          </a:xfrm>
          <a:prstGeom prst="line">
            <a:avLst/>
          </a:prstGeom>
          <a:ln w="38100"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294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100000">
            <a:off x="4545013" y="4910138"/>
            <a:ext cx="1681162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5" name="TextBox 2"/>
          <p:cNvSpPr txBox="1">
            <a:spLocks noChangeArrowheads="1"/>
          </p:cNvSpPr>
          <p:nvPr/>
        </p:nvSpPr>
        <p:spPr bwMode="auto">
          <a:xfrm>
            <a:off x="6594475" y="2982913"/>
            <a:ext cx="2341563" cy="163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500" b="1">
                <a:solidFill>
                  <a:schemeClr val="bg1"/>
                </a:solidFill>
              </a:rPr>
              <a:t>Picture Note 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500" b="1">
                <a:solidFill>
                  <a:schemeClr val="bg1"/>
                </a:solidFill>
              </a:rPr>
              <a:t>Picture Note 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500" b="1">
                <a:solidFill>
                  <a:schemeClr val="bg1"/>
                </a:solidFill>
              </a:rPr>
              <a:t>Picture Note 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5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0" y="1868488"/>
            <a:ext cx="1676400" cy="985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39" name="Picture 2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1950" y="1868488"/>
            <a:ext cx="1676400" cy="985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Picture 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8088" y="1849438"/>
            <a:ext cx="1677987" cy="985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1525" y="1868488"/>
            <a:ext cx="1677988" cy="985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Picture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1819275"/>
            <a:ext cx="1677988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9088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b="1" smtClean="0">
                <a:solidFill>
                  <a:srgbClr val="FFFFFF"/>
                </a:solidFill>
              </a:rPr>
              <a:t>Process Flow</a:t>
            </a:r>
          </a:p>
        </p:txBody>
      </p:sp>
      <p:sp>
        <p:nvSpPr>
          <p:cNvPr id="14344" name="Rectangle 3"/>
          <p:cNvSpPr>
            <a:spLocks noChangeArrowheads="1"/>
          </p:cNvSpPr>
          <p:nvPr/>
        </p:nvSpPr>
        <p:spPr bwMode="auto">
          <a:xfrm>
            <a:off x="307975" y="2857500"/>
            <a:ext cx="1376363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 b="1">
                <a:solidFill>
                  <a:srgbClr val="FFFFFF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solidFill>
                  <a:srgbClr val="FFFFFF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solidFill>
                  <a:srgbClr val="FFFFFF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 b="1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  <p:sp>
        <p:nvSpPr>
          <p:cNvPr id="14345" name="Rectangle 4"/>
          <p:cNvSpPr>
            <a:spLocks noChangeArrowheads="1"/>
          </p:cNvSpPr>
          <p:nvPr/>
        </p:nvSpPr>
        <p:spPr bwMode="auto">
          <a:xfrm>
            <a:off x="2078038" y="2857500"/>
            <a:ext cx="1376362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 b="1">
                <a:solidFill>
                  <a:srgbClr val="FFFFFF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solidFill>
                  <a:srgbClr val="FFFFFF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solidFill>
                  <a:srgbClr val="FFFFFF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 b="1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  <p:sp>
        <p:nvSpPr>
          <p:cNvPr id="14346" name="Rectangle 5"/>
          <p:cNvSpPr>
            <a:spLocks noChangeArrowheads="1"/>
          </p:cNvSpPr>
          <p:nvPr/>
        </p:nvSpPr>
        <p:spPr bwMode="auto">
          <a:xfrm>
            <a:off x="3754438" y="2881313"/>
            <a:ext cx="1376362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 b="1">
                <a:solidFill>
                  <a:schemeClr val="bg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solidFill>
                  <a:schemeClr val="bg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solidFill>
                  <a:schemeClr val="bg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 b="1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4347" name="Rectangle 6"/>
          <p:cNvSpPr>
            <a:spLocks noChangeArrowheads="1"/>
          </p:cNvSpPr>
          <p:nvPr/>
        </p:nvSpPr>
        <p:spPr bwMode="auto">
          <a:xfrm>
            <a:off x="5426075" y="2881313"/>
            <a:ext cx="1376363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 b="1">
                <a:solidFill>
                  <a:srgbClr val="FFFFFF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solidFill>
                  <a:srgbClr val="FFFFFF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solidFill>
                  <a:srgbClr val="FFFFFF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 b="1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  <p:sp>
        <p:nvSpPr>
          <p:cNvPr id="14348" name="Rectangle 7"/>
          <p:cNvSpPr>
            <a:spLocks noChangeArrowheads="1"/>
          </p:cNvSpPr>
          <p:nvPr/>
        </p:nvSpPr>
        <p:spPr bwMode="auto">
          <a:xfrm>
            <a:off x="7167563" y="2838450"/>
            <a:ext cx="1376362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 b="1">
                <a:solidFill>
                  <a:srgbClr val="FFFFFF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solidFill>
                  <a:srgbClr val="FFFFFF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solidFill>
                  <a:srgbClr val="FFFFFF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 b="1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2327275" y="1941513"/>
            <a:ext cx="6715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430213" y="1912938"/>
            <a:ext cx="954087" cy="3698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3971925" y="1941513"/>
            <a:ext cx="762000" cy="3698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5711825" y="1963738"/>
            <a:ext cx="641350" cy="3698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7167563" y="1963738"/>
            <a:ext cx="11334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Evaluate</a:t>
            </a:r>
          </a:p>
        </p:txBody>
      </p:sp>
      <p:pic>
        <p:nvPicPr>
          <p:cNvPr id="14354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1825" y="4694238"/>
            <a:ext cx="2979738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33388" y="274638"/>
            <a:ext cx="8229600" cy="11430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b="1" smtClean="0">
                <a:solidFill>
                  <a:schemeClr val="bg1"/>
                </a:solidFill>
              </a:rPr>
              <a:t>Example of a table</a:t>
            </a:r>
            <a:endParaRPr lang="en-US" altLang="en-US" b="1" smtClean="0">
              <a:solidFill>
                <a:schemeClr val="bg1"/>
              </a:solidFill>
            </a:endParaRPr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863600" y="1711325"/>
          <a:ext cx="7402513" cy="3444875"/>
        </p:xfrm>
        <a:graphic>
          <a:graphicData uri="http://schemas.openxmlformats.org/drawingml/2006/table">
            <a:tbl>
              <a:tblPr>
                <a:tableStyleId>{8799B23B-EC83-4686-B30A-512413B5E67A}</a:tableStyleId>
              </a:tblPr>
              <a:tblGrid>
                <a:gridCol w="3702051"/>
                <a:gridCol w="3700462"/>
              </a:tblGrid>
              <a:tr h="5507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1" marB="46801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1" marB="46801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826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</a:rPr>
                        <a:t>Data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1" marB="46801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</a:rPr>
                        <a:t>Data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1" marB="46801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6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1" marB="46801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1" marB="46801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10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1" marB="46801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1" marB="46801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6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1" marB="46801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1" marB="46801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6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1" marB="46801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1" marB="46801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6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1" marB="46801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1" marB="46801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6414" name="Text Box 29"/>
          <p:cNvSpPr txBox="1">
            <a:spLocks noChangeArrowheads="1"/>
          </p:cNvSpPr>
          <p:nvPr/>
        </p:nvSpPr>
        <p:spPr bwMode="auto">
          <a:xfrm>
            <a:off x="928688" y="5405438"/>
            <a:ext cx="731520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  <a:cs typeface="Arial" panose="020B0604020202020204" pitchFamily="34" charset="0"/>
              </a:rPr>
              <a:t>Note:  </a:t>
            </a:r>
            <a:r>
              <a:rPr lang="en-GB" altLang="en-US" sz="1800">
                <a:solidFill>
                  <a:schemeClr val="bg1"/>
                </a:solidFill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47663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b="1" smtClean="0">
                <a:solidFill>
                  <a:schemeClr val="bg1"/>
                </a:solidFill>
              </a:rPr>
              <a:t>Examples of default styles</a:t>
            </a:r>
            <a:endParaRPr lang="en-US" altLang="en-US" b="1" smtClean="0">
              <a:solidFill>
                <a:schemeClr val="bg1"/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73225"/>
            <a:ext cx="4689475" cy="4525963"/>
          </a:xfrm>
          <a:noFill/>
        </p:spPr>
        <p:txBody>
          <a:bodyPr/>
          <a:lstStyle/>
          <a:p>
            <a:pPr eaLnBrk="1" hangingPunct="1"/>
            <a:r>
              <a:rPr lang="en-GB" altLang="en-US" sz="2800" smtClean="0">
                <a:solidFill>
                  <a:schemeClr val="bg1"/>
                </a:solidFill>
              </a:rPr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rgbClr val="FFFF00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rgbClr val="000000"/>
                </a:solidFill>
              </a:rPr>
              <a:t>Visited hyperlinks like this</a:t>
            </a:r>
            <a:endParaRPr lang="en-US" altLang="en-US" sz="2800" u="sng" smtClean="0">
              <a:solidFill>
                <a:srgbClr val="000000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5446713" y="1854200"/>
          <a:ext cx="3171825" cy="1735138"/>
        </p:xfrm>
        <a:graphic>
          <a:graphicData uri="http://schemas.openxmlformats.org/drawingml/2006/table">
            <a:tbl>
              <a:tblPr/>
              <a:tblGrid>
                <a:gridCol w="1585912"/>
                <a:gridCol w="1585913"/>
              </a:tblGrid>
              <a:tr h="868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1620838" y="4581525"/>
            <a:ext cx="2232025" cy="1368425"/>
          </a:xfrm>
          <a:prstGeom prst="rect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  <a:cs typeface="Arial" panose="020B0604020202020204" pitchFamily="34" charset="0"/>
              </a:rPr>
              <a:t>Text box</a:t>
            </a:r>
            <a:endParaRPr lang="en-US" altLang="en-US" sz="1800" b="1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4500563" y="4581525"/>
            <a:ext cx="2232025" cy="1368425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With shadow</a:t>
            </a:r>
            <a:endParaRPr lang="en-US" altLang="en-US" sz="1800" b="1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xfrm>
            <a:off x="1017588" y="393700"/>
            <a:ext cx="7242175" cy="1143000"/>
          </a:xfrm>
        </p:spPr>
        <p:txBody>
          <a:bodyPr/>
          <a:lstStyle/>
          <a:p>
            <a:pPr eaLnBrk="1" hangingPunct="1"/>
            <a:r>
              <a:rPr lang="en-GB" altLang="en-US" b="1" smtClean="0">
                <a:solidFill>
                  <a:schemeClr val="bg1"/>
                </a:solidFill>
              </a:rPr>
              <a:t>Use of templates</a:t>
            </a:r>
            <a:endParaRPr lang="en-US" altLang="en-US" b="1" smtClean="0">
              <a:solidFill>
                <a:schemeClr val="bg1"/>
              </a:solidFill>
            </a:endParaRP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1150938" y="1652588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solidFill>
                  <a:schemeClr val="bg1"/>
                </a:solidFill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1150938" y="3109913"/>
            <a:ext cx="3409950" cy="2278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solidFill>
                  <a:schemeClr val="bg1"/>
                </a:solidFill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solidFill>
                  <a:schemeClr val="bg1"/>
                </a:solidFill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4495800" y="3109913"/>
            <a:ext cx="3640138" cy="206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solidFill>
                  <a:schemeClr val="bg1"/>
                </a:solidFill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1042988" y="5392738"/>
            <a:ext cx="7164387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solidFill>
                  <a:schemeClr val="bg1"/>
                </a:solidFill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solidFill>
                  <a:schemeClr val="bg1"/>
                </a:solidFill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solidFill>
                  <a:schemeClr val="bg1"/>
                </a:solidFill>
                <a:cs typeface="Arial" panose="020B0604020202020204" pitchFamily="34" charset="0"/>
              </a:rPr>
              <a:t>  </a:t>
            </a:r>
            <a:endParaRPr lang="en-US" altLang="en-US" sz="2000" b="1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1150938" y="2549525"/>
            <a:ext cx="6926262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27">
      <a:dk1>
        <a:srgbClr val="FFFFFF"/>
      </a:dk1>
      <a:lt1>
        <a:srgbClr val="FFFFFF"/>
      </a:lt1>
      <a:dk2>
        <a:srgbClr val="FFFFFF"/>
      </a:dk2>
      <a:lt2>
        <a:srgbClr val="FFFFFF"/>
      </a:lt2>
      <a:accent1>
        <a:srgbClr val="7FD7FC"/>
      </a:accent1>
      <a:accent2>
        <a:srgbClr val="6BA7F8"/>
      </a:accent2>
      <a:accent3>
        <a:srgbClr val="FFFFFF"/>
      </a:accent3>
      <a:accent4>
        <a:srgbClr val="FFFFFF"/>
      </a:accent4>
      <a:accent5>
        <a:srgbClr val="C0E8FD"/>
      </a:accent5>
      <a:accent6>
        <a:srgbClr val="6097E1"/>
      </a:accent6>
      <a:hlink>
        <a:srgbClr val="FFFF00"/>
      </a:hlink>
      <a:folHlink>
        <a:srgbClr val="0000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521</TotalTime>
  <Words>333</Words>
  <Application>Microsoft Office PowerPoint</Application>
  <PresentationFormat>On-screen Show (4:3)</PresentationFormat>
  <Paragraphs>90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Excel Chart</vt:lpstr>
      <vt:lpstr>The Motorway Template</vt:lpstr>
      <vt:lpstr>Colour scheme</vt:lpstr>
      <vt:lpstr>PowerPoint Presentation</vt:lpstr>
      <vt:lpstr>Sample Graph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Motorway Signs PowerPoint Template</dc:title>
  <dc:creator>Presentation Magazine</dc:creator>
  <cp:lastModifiedBy>Jonty Pearce</cp:lastModifiedBy>
  <cp:revision>51</cp:revision>
  <dcterms:created xsi:type="dcterms:W3CDTF">2009-11-03T13:35:13Z</dcterms:created>
  <dcterms:modified xsi:type="dcterms:W3CDTF">2015-02-22T11:16:57Z</dcterms:modified>
</cp:coreProperties>
</file>