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7" r:id="rId3"/>
    <p:sldId id="270" r:id="rId4"/>
    <p:sldId id="260" r:id="rId5"/>
    <p:sldId id="261" r:id="rId6"/>
    <p:sldId id="27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3AEC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422CCD-4394-4315-8432-EACF12CA8F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5838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3E47C8-9074-4E49-912D-74C7F894134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67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220723-518A-4847-81ED-AB158C7BF93A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99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E9C54D-373A-4B0B-9D4D-9280A68E7F3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044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5E7371-EF25-44C4-9FDC-644610ADDFC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715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1F8DB2-9983-4A71-93B2-FA8A3B4DE944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814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C9BD84-9A57-4A33-BE10-8192EE7EDC9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068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A4CC63-1E9F-4812-BF1E-A520BC3E57F1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372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BBF52D-6A5A-4503-9A7C-4FC3E598991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570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25C573-1FAD-4D86-97A4-8A5B5ABBA6D8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326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6A7D73-6CB3-4A70-8B34-8A6C9029D92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3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BD13EC-30C4-4013-BFD6-102B6F7A75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42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CDFE1-38DB-4DB6-B1DA-06E2D85D88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93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A9393-B3D0-4B44-BD15-37E701AED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64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B7E0-C907-4A03-9437-7F5F398D7E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9148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6244-ECCC-4707-931F-10FA888400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336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E59E2-6BF3-4687-B9C5-641E77EE14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49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21B8-F727-43A5-9ABD-C86EAA1F19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660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175A7-DCEB-4FA1-9A02-E966D70F3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76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5A613-4840-4E0C-8D39-BFB265AAB0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060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481B5-6E01-49B5-AB1B-329BBD65C8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770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B3580-BEBD-40FF-9E8B-734D105A42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191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23914-23E6-4E30-BB93-0979666E89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52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F90DA-2278-4F8F-A804-BE5D7E387C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936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00206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206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57EEB443-4B6E-4ABD-9027-57A7ABB790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206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70C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70C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70C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70C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magazin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0600" y="4508500"/>
            <a:ext cx="4343400" cy="1273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504825" y="5219700"/>
            <a:ext cx="83978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3200" b="1" i="1" dirty="0" smtClean="0">
                <a:solidFill>
                  <a:srgbClr val="0070C0"/>
                </a:solidFill>
              </a:rPr>
              <a:t>Your Name</a:t>
            </a:r>
          </a:p>
          <a:p>
            <a:pPr algn="r" eaLnBrk="1" hangingPunct="1">
              <a:defRPr/>
            </a:pPr>
            <a:endParaRPr lang="en-GB" sz="20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4860925" y="4508500"/>
            <a:ext cx="4246563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5400" b="1">
                <a:solidFill>
                  <a:srgbClr val="000000"/>
                </a:solidFill>
              </a:rPr>
              <a:t>Jelly Beans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150938" y="13255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rgbClr val="002060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1150938" y="278923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2060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2060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4495800" y="278923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rgbClr val="002060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0" y="5133975"/>
            <a:ext cx="91440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4013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rgbClr val="002060"/>
                </a:solidFill>
                <a:cs typeface="Arial" charset="0"/>
              </a:rPr>
              <a:t>You can find many more free PowerPoint templates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rgbClr val="002060"/>
                </a:solidFill>
                <a:cs typeface="Arial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rgbClr val="00B050"/>
                </a:solidFill>
                <a:cs typeface="Arial" charset="0"/>
                <a:hlinkClick r:id="rId4"/>
              </a:rPr>
              <a:t>www.presentationmagazine.com</a:t>
            </a:r>
            <a:endParaRPr lang="en-US" sz="2000" b="1" dirty="0" smtClean="0">
              <a:solidFill>
                <a:srgbClr val="00B050"/>
              </a:solidFill>
              <a:cs typeface="Arial" charset="0"/>
            </a:endParaRP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1150938" y="2078038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2060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408988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 1</a:t>
            </a:r>
            <a:endParaRPr lang="en-US" alt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190625"/>
            <a:ext cx="8372475" cy="4138613"/>
          </a:xfrm>
        </p:spPr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510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3600" smtClean="0"/>
              <a:t>Example Bullet</a:t>
            </a:r>
            <a:br>
              <a:rPr lang="en-GB" altLang="en-US" sz="3600" smtClean="0"/>
            </a:br>
            <a:r>
              <a:rPr lang="en-GB" altLang="en-US" sz="3600" smtClean="0"/>
              <a:t>Point Slide 2</a:t>
            </a:r>
            <a:endParaRPr lang="en-US" altLang="en-US" sz="360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466850"/>
            <a:ext cx="8361363" cy="413861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565525" y="2306638"/>
            <a:ext cx="827088" cy="61118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4641850" y="2306638"/>
            <a:ext cx="827088" cy="6111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513013" y="3921125"/>
            <a:ext cx="827087" cy="611188"/>
          </a:xfrm>
          <a:prstGeom prst="rect">
            <a:avLst/>
          </a:prstGeom>
          <a:solidFill>
            <a:schemeClr val="accent3"/>
          </a:solidFill>
          <a:ln>
            <a:solidFill>
              <a:srgbClr val="002060"/>
            </a:solidFill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3581400" y="3921125"/>
            <a:ext cx="827088" cy="61118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649788" y="3921125"/>
            <a:ext cx="827087" cy="61118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B050"/>
              </a:solidFill>
            </a:endParaRPr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5719763" y="3921125"/>
            <a:ext cx="827087" cy="6111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5702300" y="2306638"/>
            <a:ext cx="827088" cy="61118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51" name="Rectangle 10"/>
          <p:cNvSpPr>
            <a:spLocks noChangeArrowheads="1"/>
          </p:cNvSpPr>
          <p:nvPr/>
        </p:nvSpPr>
        <p:spPr bwMode="auto">
          <a:xfrm>
            <a:off x="2497138" y="2306638"/>
            <a:ext cx="827087" cy="61118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2222500" y="166687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3582988" y="154463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4513263" y="166687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813425" y="154463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2628900" y="328136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3570288" y="328136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4491038" y="315912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5572125" y="315753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49325" y="269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Sample Graph (3 colour)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2291" name="Chart 1"/>
          <p:cNvGraphicFramePr>
            <a:graphicFrameLocks/>
          </p:cNvGraphicFramePr>
          <p:nvPr/>
        </p:nvGraphicFramePr>
        <p:xfrm>
          <a:off x="1943100" y="119221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r:id="rId5" imgW="6194073" imgH="4170025" progId="Excel.Chart.8">
                  <p:embed/>
                </p:oleObj>
              </mc:Choice>
              <mc:Fallback>
                <p:oleObj r:id="rId5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119221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180975"/>
            <a:ext cx="83693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Picture slide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368425"/>
            <a:ext cx="3190875" cy="1227138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Bullet 1</a:t>
            </a:r>
          </a:p>
          <a:p>
            <a:pPr algn="ctr" eaLnBrk="1" hangingPunct="1">
              <a:defRPr/>
            </a:pPr>
            <a:r>
              <a:rPr lang="en-GB" sz="2400" dirty="0" smtClean="0">
                <a:solidFill>
                  <a:schemeClr val="tx2">
                    <a:lumMod val="50000"/>
                  </a:schemeClr>
                </a:solidFill>
              </a:rPr>
              <a:t>Bullet 2</a:t>
            </a:r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78425" y="1368425"/>
            <a:ext cx="3190875" cy="3946525"/>
          </a:xfrm>
          <a:prstGeom prst="rect">
            <a:avLst/>
          </a:prstGeom>
          <a:noFill/>
          <a:ln w="38100">
            <a:solidFill>
              <a:schemeClr val="bg2"/>
            </a:solidFill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r>
              <a:rPr lang="en-US" sz="20000" b="1" dirty="0" smtClean="0">
                <a:solidFill>
                  <a:schemeClr val="tx1">
                    <a:lumMod val="50000"/>
                  </a:schemeClr>
                </a:solidFill>
              </a:rPr>
              <a:t>?</a:t>
            </a:r>
            <a:endParaRPr lang="en-US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>Insert a picture here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01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Process Flow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17638" y="290671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928938" y="290671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449763" y="290671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911850" y="290671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337425" y="290671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02060"/>
                </a:solidFill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265488" y="2403475"/>
            <a:ext cx="673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Plan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620838" y="2401888"/>
            <a:ext cx="954087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Design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746625" y="240347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Build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283325" y="2401888"/>
            <a:ext cx="6429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Test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450138" y="2403475"/>
            <a:ext cx="11334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b="1" dirty="0" smtClean="0">
                <a:solidFill>
                  <a:schemeClr val="tx1">
                    <a:lumMod val="50000"/>
                  </a:schemeClr>
                </a:solidFill>
                <a:cs typeface="Arial" charset="0"/>
              </a:rPr>
              <a:t>Evaluate</a:t>
            </a:r>
          </a:p>
        </p:txBody>
      </p:sp>
      <p:pic>
        <p:nvPicPr>
          <p:cNvPr id="1639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720850"/>
            <a:ext cx="110331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8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719263"/>
            <a:ext cx="11049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9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1720850"/>
            <a:ext cx="11049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0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6313" y="1720850"/>
            <a:ext cx="11049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1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913" y="1720850"/>
            <a:ext cx="110490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4508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Example of a table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39838" y="1763713"/>
          <a:ext cx="6616700" cy="3268662"/>
        </p:xfrm>
        <a:graphic>
          <a:graphicData uri="http://schemas.openxmlformats.org/drawingml/2006/table">
            <a:tbl>
              <a:tblPr/>
              <a:tblGrid>
                <a:gridCol w="3309060"/>
                <a:gridCol w="3307640"/>
              </a:tblGrid>
              <a:tr h="5118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3399"/>
                        </a:gs>
                        <a:gs pos="50000">
                          <a:srgbClr val="FF6633"/>
                        </a:gs>
                        <a:gs pos="100000">
                          <a:srgbClr val="FFFF00"/>
                        </a:gs>
                      </a:gsLst>
                      <a:lin ang="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FFFF00"/>
                        </a:gs>
                        <a:gs pos="50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0" scaled="0"/>
                    </a:gradFill>
                  </a:tcPr>
                </a:tc>
              </a:tr>
              <a:tr h="45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89991" marR="89991" marT="46812" marB="46812" anchor="ctr" anchorCtr="1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2" name="Text Box 29"/>
          <p:cNvSpPr txBox="1">
            <a:spLocks noChangeArrowheads="1"/>
          </p:cNvSpPr>
          <p:nvPr/>
        </p:nvSpPr>
        <p:spPr bwMode="auto">
          <a:xfrm>
            <a:off x="1889125" y="5445125"/>
            <a:ext cx="52816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2060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600">
                <a:solidFill>
                  <a:srgbClr val="002060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47825" y="277813"/>
            <a:ext cx="6781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>
                <a:solidFill>
                  <a:schemeClr val="tx1">
                    <a:lumMod val="50000"/>
                  </a:schemeClr>
                </a:solidFill>
              </a:rPr>
              <a:t>Examples of default styles</a:t>
            </a:r>
            <a:endParaRPr lang="en-US" sz="4000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08125" y="1619250"/>
            <a:ext cx="4689475" cy="2052638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B05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92D050"/>
                </a:solidFill>
              </a:rPr>
              <a:t>Visited hyperlinks like this</a:t>
            </a:r>
            <a:endParaRPr lang="en-US" altLang="en-US" sz="2400" u="sng" smtClean="0">
              <a:solidFill>
                <a:srgbClr val="92D05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84900" y="1657350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165350" y="4024313"/>
            <a:ext cx="2232025" cy="1368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70C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70C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70C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70C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5551488" y="4024313"/>
            <a:ext cx="2232025" cy="1368425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rgbClr val="002060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rgbClr val="002060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3">
      <a:dk1>
        <a:srgbClr val="0070C0"/>
      </a:dk1>
      <a:lt1>
        <a:srgbClr val="FFFFFF"/>
      </a:lt1>
      <a:dk2>
        <a:srgbClr val="05134A"/>
      </a:dk2>
      <a:lt2>
        <a:srgbClr val="B3CCE6"/>
      </a:lt2>
      <a:accent1>
        <a:srgbClr val="7FD7FC"/>
      </a:accent1>
      <a:accent2>
        <a:srgbClr val="0070C0"/>
      </a:accent2>
      <a:accent3>
        <a:srgbClr val="FFFFFF"/>
      </a:accent3>
      <a:accent4>
        <a:srgbClr val="05134A"/>
      </a:accent4>
      <a:accent5>
        <a:srgbClr val="C0E8FD"/>
      </a:accent5>
      <a:accent6>
        <a:srgbClr val="6097E1"/>
      </a:accent6>
      <a:hlink>
        <a:srgbClr val="00B050"/>
      </a:hlink>
      <a:folHlink>
        <a:srgbClr val="92D05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311</Words>
  <Application>Microsoft Office PowerPoint</Application>
  <PresentationFormat>On-screen Show (4:3)</PresentationFormat>
  <Paragraphs>87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Example Bullet Point Slide 1</vt:lpstr>
      <vt:lpstr>Example Bullet Point Slide 2</vt:lpstr>
      <vt:lpstr>Colour scheme</vt:lpstr>
      <vt:lpstr>Sample Graph (3 colour)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Jelly Beans PowerPoint Template</dc:title>
  <dc:creator>Presentation Magazine;Alexander Taylor</dc:creator>
  <cp:lastModifiedBy>Jonty Pearce</cp:lastModifiedBy>
  <cp:revision>86</cp:revision>
  <dcterms:created xsi:type="dcterms:W3CDTF">2009-11-03T13:35:13Z</dcterms:created>
  <dcterms:modified xsi:type="dcterms:W3CDTF">2015-02-22T11:16:56Z</dcterms:modified>
</cp:coreProperties>
</file>