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68" r:id="rId3"/>
    <p:sldId id="260" r:id="rId4"/>
    <p:sldId id="261" r:id="rId5"/>
    <p:sldId id="262" r:id="rId6"/>
    <p:sldId id="270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 snapToGrid="0">
      <p:cViewPr varScale="1">
        <p:scale>
          <a:sx n="65" d="100"/>
          <a:sy n="65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3EE67A-CD24-4652-A6C2-A0EDE685D1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0717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FE5EDF-B0FD-480C-849E-A95F4419494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6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58343-9DEF-4635-9724-29E54822D0B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506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F00E4B-5FBC-4A16-BE8D-F70778E4DB0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61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7331CF-DEBA-4DEC-A926-C2AF66BB7F5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9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BCD60-3B78-4FA1-80B0-F6ED17A85F0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647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17F0B6-AC6B-47C2-9D15-CB193DC84D1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85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7B2988-8D51-41E9-A27D-AF87EEC9F48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1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678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706" y="4745759"/>
            <a:ext cx="7772400" cy="1470025"/>
          </a:xfrm>
        </p:spPr>
        <p:txBody>
          <a:bodyPr/>
          <a:lstStyle>
            <a:lvl1pPr algn="ctr"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9524" y="5809759"/>
            <a:ext cx="5140712" cy="420025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9445BA-950C-4DA7-AF9B-364AE0DC56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533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ED3DE-7098-4D40-8098-FED8D619C6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06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AF0D-CB87-4B13-8595-6D37D0D675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858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8F872-5E4B-4570-86A9-F6BE0A7EB0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64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6169-DE21-410C-A9EA-413C6643AA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718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91AD-E3B2-49D3-9900-8C1381A536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49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BF34-09E2-4F1F-8AF9-3BECAA7CC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3143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CEA7-16F3-4AF2-898F-9A6C18EC70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0736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3704-EEF2-49B0-917D-A926401E9A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875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1" y="1445525"/>
            <a:ext cx="8229600" cy="1143000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87104"/>
            <a:ext cx="8229600" cy="2457412"/>
          </a:xfrm>
        </p:spPr>
        <p:txBody>
          <a:bodyPr/>
          <a:lstStyle>
            <a:lvl1pPr algn="ctr">
              <a:defRPr sz="3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6FB6D-2575-4BBC-99A9-17F787B499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54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1" y="1445525"/>
            <a:ext cx="8229600" cy="1143000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87104"/>
            <a:ext cx="8229600" cy="2457412"/>
          </a:xfrm>
        </p:spPr>
        <p:txBody>
          <a:bodyPr/>
          <a:lstStyle>
            <a:lvl1pPr algn="ctr">
              <a:defRPr sz="3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DA571-7335-453E-8345-6F39F2D7E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130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1" y="1501280"/>
            <a:ext cx="8229600" cy="1143000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8889B-FFFC-45DF-89BD-6C6F12376B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196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_927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662238"/>
            <a:ext cx="2916238" cy="36290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51" y="1501280"/>
            <a:ext cx="8229600" cy="1143000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8351" y="2654010"/>
            <a:ext cx="8229600" cy="2457412"/>
          </a:xfrm>
        </p:spPr>
        <p:txBody>
          <a:bodyPr/>
          <a:lstStyle>
            <a:lvl1pPr algn="r">
              <a:defRPr sz="3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8F8F33-037C-4DFE-94A9-718BC444F6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513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678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200" y="397298"/>
            <a:ext cx="8229600" cy="1143000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9951"/>
            <a:ext cx="8229600" cy="428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280BA8-0B56-4FA1-B4FA-98FCD0709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106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ECA71-B8E2-4E39-86BF-736E9B8117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571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E360B-1895-423A-A5A2-0D5A2A444F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453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1E6BD-DB90-4472-8A41-05EC1A411D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29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6781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BADD335-2DE4-4DE1-BB11-3D3740696A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28" r:id="rId2"/>
    <p:sldLayoutId id="2147483729" r:id="rId3"/>
    <p:sldLayoutId id="2147483730" r:id="rId4"/>
    <p:sldLayoutId id="2147483743" r:id="rId5"/>
    <p:sldLayoutId id="2147483744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ctrTitle"/>
          </p:nvPr>
        </p:nvSpPr>
        <p:spPr>
          <a:xfrm>
            <a:off x="696913" y="4745038"/>
            <a:ext cx="7772400" cy="1470025"/>
          </a:xfrm>
        </p:spPr>
        <p:txBody>
          <a:bodyPr/>
          <a:lstStyle/>
          <a:p>
            <a:r>
              <a:rPr lang="en-GB" altLang="en-US" sz="4400" smtClean="0"/>
              <a:t>The Missing Piece</a:t>
            </a:r>
          </a:p>
        </p:txBody>
      </p:sp>
      <p:sp>
        <p:nvSpPr>
          <p:cNvPr id="6147" name="Subtitle 4"/>
          <p:cNvSpPr>
            <a:spLocks noGrp="1"/>
          </p:cNvSpPr>
          <p:nvPr>
            <p:ph type="subTitle" idx="1"/>
          </p:nvPr>
        </p:nvSpPr>
        <p:spPr>
          <a:xfrm>
            <a:off x="2028825" y="5810250"/>
            <a:ext cx="5141913" cy="419100"/>
          </a:xfrm>
        </p:spPr>
        <p:txBody>
          <a:bodyPr/>
          <a:lstStyle/>
          <a:p>
            <a:r>
              <a:rPr lang="en-GB" altLang="en-US" sz="3200" i="1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8313" y="1446213"/>
            <a:ext cx="8229600" cy="1143000"/>
          </a:xfrm>
        </p:spPr>
        <p:txBody>
          <a:bodyPr/>
          <a:lstStyle/>
          <a:p>
            <a:r>
              <a:rPr lang="en-GB" altLang="en-US" sz="4000" smtClean="0"/>
              <a:t>Bullet Point Slide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587625"/>
            <a:ext cx="8229600" cy="2457450"/>
          </a:xfrm>
        </p:spPr>
        <p:txBody>
          <a:bodyPr/>
          <a:lstStyle/>
          <a:p>
            <a:r>
              <a:rPr lang="en-GB" altLang="en-US" smtClean="0"/>
              <a:t>Bullet Point</a:t>
            </a:r>
          </a:p>
          <a:p>
            <a:r>
              <a:rPr lang="en-GB" altLang="en-US" smtClean="0"/>
              <a:t>Bullet Point</a:t>
            </a:r>
          </a:p>
          <a:p>
            <a:r>
              <a:rPr lang="en-GB" altLang="en-US" smtClean="0"/>
              <a:t>Bullet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01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34020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340201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50165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50165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501650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50165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34020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3402013"/>
            <a:ext cx="827087" cy="611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7622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6400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7622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6400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43767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43767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42545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42529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01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1497013" y="20447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0447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01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468313" y="2654300"/>
            <a:ext cx="8229600" cy="2457450"/>
          </a:xfrm>
        </p:spPr>
        <p:txBody>
          <a:bodyPr/>
          <a:lstStyle/>
          <a:p>
            <a:r>
              <a:rPr lang="en-GB" altLang="en-US" smtClean="0"/>
              <a:t>Bullet Point</a:t>
            </a:r>
          </a:p>
          <a:p>
            <a:r>
              <a:rPr lang="en-GB" altLang="en-US" smtClean="0"/>
              <a:t>Bullet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2717800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2716213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2609850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88" y="2716213"/>
            <a:ext cx="163036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2716213"/>
            <a:ext cx="163036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01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4344" name="Rectangle 3"/>
          <p:cNvSpPr>
            <a:spLocks noChangeArrowheads="1"/>
          </p:cNvSpPr>
          <p:nvPr/>
        </p:nvSpPr>
        <p:spPr bwMode="auto">
          <a:xfrm>
            <a:off x="984250" y="4567238"/>
            <a:ext cx="1376363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2435225" y="4567238"/>
            <a:ext cx="1376363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3884613" y="4567238"/>
            <a:ext cx="1376362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7" name="Rectangle 6"/>
          <p:cNvSpPr>
            <a:spLocks noChangeArrowheads="1"/>
          </p:cNvSpPr>
          <p:nvPr/>
        </p:nvSpPr>
        <p:spPr bwMode="auto">
          <a:xfrm>
            <a:off x="5332413" y="4567238"/>
            <a:ext cx="1376362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8" name="Rectangle 7"/>
          <p:cNvSpPr>
            <a:spLocks noChangeArrowheads="1"/>
          </p:cNvSpPr>
          <p:nvPr/>
        </p:nvSpPr>
        <p:spPr bwMode="auto">
          <a:xfrm>
            <a:off x="6783388" y="4567238"/>
            <a:ext cx="1376362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795588" y="323373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212850" y="323215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205288" y="323373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718175" y="323215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945313" y="32337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9687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1"/>
          </p:nvPr>
        </p:nvGraphicFramePr>
        <p:xfrm>
          <a:off x="457200" y="1695450"/>
          <a:ext cx="8229600" cy="3441700"/>
        </p:xfrm>
        <a:graphic>
          <a:graphicData uri="http://schemas.openxmlformats.org/drawingml/2006/table">
            <a:tbl>
              <a:tblPr/>
              <a:tblGrid>
                <a:gridCol w="4115683"/>
                <a:gridCol w="4113917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462213" y="5565775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01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84588" y="4367213"/>
            <a:ext cx="4689475" cy="4525962"/>
          </a:xfrm>
          <a:noFill/>
        </p:spPr>
        <p:txBody>
          <a:bodyPr/>
          <a:lstStyle/>
          <a:p>
            <a:pPr algn="r" eaLnBrk="1" hangingPunct="1"/>
            <a:r>
              <a:rPr lang="en-GB" altLang="en-US" sz="2800" smtClean="0">
                <a:solidFill>
                  <a:schemeClr val="bg1"/>
                </a:solidFill>
              </a:rPr>
              <a:t>Text and lines are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3394075" y="27527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0543" marR="70543" marT="35271" marB="352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0543" marR="70543" marT="35271" marB="35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0543" marR="70543" marT="35271" marB="352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0543" marR="70543" marT="35271" marB="35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49275" y="2752725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245225" y="2752725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9900" y="441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589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8770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8770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42988" y="547052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bg1"/>
                </a:solidFill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3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3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558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The Missing Piece">
      <a:dk1>
        <a:srgbClr val="000000"/>
      </a:dk1>
      <a:lt1>
        <a:srgbClr val="1E2128"/>
      </a:lt1>
      <a:dk2>
        <a:srgbClr val="1E2128"/>
      </a:dk2>
      <a:lt2>
        <a:srgbClr val="FFFFFF"/>
      </a:lt2>
      <a:accent1>
        <a:srgbClr val="618BB8"/>
      </a:accent1>
      <a:accent2>
        <a:srgbClr val="1F3145"/>
      </a:accent2>
      <a:accent3>
        <a:srgbClr val="FFFFFF"/>
      </a:accent3>
      <a:accent4>
        <a:srgbClr val="79B2D0"/>
      </a:accent4>
      <a:accent5>
        <a:srgbClr val="2B3036"/>
      </a:accent5>
      <a:accent6>
        <a:srgbClr val="325E89"/>
      </a:accent6>
      <a:hlink>
        <a:srgbClr val="FFFFFF"/>
      </a:hlink>
      <a:folHlink>
        <a:srgbClr val="19304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294</Words>
  <Application>Microsoft Office PowerPoint</Application>
  <PresentationFormat>On-screen Show (4:3)</PresentationFormat>
  <Paragraphs>76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Missing Piece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Missing Piece PowerPoint Template</dc:title>
  <dc:creator>Presentation Magazine</dc:creator>
  <cp:lastModifiedBy>Jonty Pearce</cp:lastModifiedBy>
  <cp:revision>30</cp:revision>
  <dcterms:created xsi:type="dcterms:W3CDTF">2009-11-03T13:35:13Z</dcterms:created>
  <dcterms:modified xsi:type="dcterms:W3CDTF">2015-02-22T11:16:53Z</dcterms:modified>
</cp:coreProperties>
</file>