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EBFE9"/>
    <a:srgbClr val="2C95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6" d="100"/>
          <a:sy n="56" d="100"/>
        </p:scale>
        <p:origin x="-822" y="-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3" d="100"/>
          <a:sy n="53" d="100"/>
        </p:scale>
        <p:origin x="-1842" y="-90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15D12A0A-6751-4410-BE8C-51602403D48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E257D40B-B65E-4A4C-83E6-281FEC816DF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901875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92F26A6F-366A-4566-96FF-2F01C871350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20466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CC3AEF2-231F-4A0C-8C1A-6BC9C4A37AA5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2276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202AD7C-33AE-4DEB-8DBE-452C6CAF6710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12032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D5F29E7-6C8A-42C4-BA48-42D849EEB450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16708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6390262-999F-430A-B9C2-183C6540AB82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1749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2DCEBAA-03C6-496F-96C9-E5A83A239724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8052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F6FA1D2-AB3A-4CF5-8782-C05B64593E1E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24090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B825035-C7AB-47F3-B4E8-14BCF8577AB2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24885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29CE3C5-D131-43C6-B552-5D7732BC578F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52937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554DBB9-4561-4105-A72D-B79443483734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4607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7EBF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5" name="Freeform 6"/>
          <p:cNvSpPr>
            <a:spLocks/>
          </p:cNvSpPr>
          <p:nvPr userDrawn="1"/>
        </p:nvSpPr>
        <p:spPr bwMode="auto">
          <a:xfrm>
            <a:off x="6535738" y="2855913"/>
            <a:ext cx="1382712" cy="4002087"/>
          </a:xfrm>
          <a:custGeom>
            <a:avLst/>
            <a:gdLst>
              <a:gd name="T0" fmla="*/ 2076607999 w 871"/>
              <a:gd name="T1" fmla="*/ 2147483646 h 2521"/>
              <a:gd name="T2" fmla="*/ 2142132038 w 871"/>
              <a:gd name="T3" fmla="*/ 2147483646 h 2521"/>
              <a:gd name="T4" fmla="*/ 2147483646 w 871"/>
              <a:gd name="T5" fmla="*/ 2147483646 h 2521"/>
              <a:gd name="T6" fmla="*/ 2147483646 w 871"/>
              <a:gd name="T7" fmla="*/ 2147483646 h 2521"/>
              <a:gd name="T8" fmla="*/ 2147483646 w 871"/>
              <a:gd name="T9" fmla="*/ 2147483646 h 2521"/>
              <a:gd name="T10" fmla="*/ 2114411123 w 871"/>
              <a:gd name="T11" fmla="*/ 2147483646 h 2521"/>
              <a:gd name="T12" fmla="*/ 2048887084 w 871"/>
              <a:gd name="T13" fmla="*/ 2147483646 h 2521"/>
              <a:gd name="T14" fmla="*/ 2041325824 w 871"/>
              <a:gd name="T15" fmla="*/ 2147483646 h 2521"/>
              <a:gd name="T16" fmla="*/ 2011083960 w 871"/>
              <a:gd name="T17" fmla="*/ 2147483646 h 2521"/>
              <a:gd name="T18" fmla="*/ 1953121181 w 871"/>
              <a:gd name="T19" fmla="*/ 2147483646 h 2521"/>
              <a:gd name="T20" fmla="*/ 1880035883 w 871"/>
              <a:gd name="T21" fmla="*/ 2147483646 h 2521"/>
              <a:gd name="T22" fmla="*/ 1794350601 w 871"/>
              <a:gd name="T23" fmla="*/ 2147483646 h 2521"/>
              <a:gd name="T24" fmla="*/ 1731347511 w 871"/>
              <a:gd name="T25" fmla="*/ 2147483646 h 2521"/>
              <a:gd name="T26" fmla="*/ 1678423456 w 871"/>
              <a:gd name="T27" fmla="*/ 2147483646 h 2521"/>
              <a:gd name="T28" fmla="*/ 1640621919 w 871"/>
              <a:gd name="T29" fmla="*/ 2147483646 h 2521"/>
              <a:gd name="T30" fmla="*/ 1640621919 w 871"/>
              <a:gd name="T31" fmla="*/ 2147483646 h 2521"/>
              <a:gd name="T32" fmla="*/ 1678423456 w 871"/>
              <a:gd name="T33" fmla="*/ 2147483646 h 2521"/>
              <a:gd name="T34" fmla="*/ 1680944405 w 871"/>
              <a:gd name="T35" fmla="*/ 2147483646 h 2521"/>
              <a:gd name="T36" fmla="*/ 1731347511 w 871"/>
              <a:gd name="T37" fmla="*/ 2147483646 h 2521"/>
              <a:gd name="T38" fmla="*/ 1761589375 w 871"/>
              <a:gd name="T39" fmla="*/ 2147483646 h 2521"/>
              <a:gd name="T40" fmla="*/ 1761589375 w 871"/>
              <a:gd name="T41" fmla="*/ 2147483646 h 2521"/>
              <a:gd name="T42" fmla="*/ 1741428133 w 871"/>
              <a:gd name="T43" fmla="*/ 2147483646 h 2521"/>
              <a:gd name="T44" fmla="*/ 1696065337 w 871"/>
              <a:gd name="T45" fmla="*/ 2147483646 h 2521"/>
              <a:gd name="T46" fmla="*/ 1625500987 w 871"/>
              <a:gd name="T47" fmla="*/ 2147483646 h 2521"/>
              <a:gd name="T48" fmla="*/ 1577617242 w 871"/>
              <a:gd name="T49" fmla="*/ 2016124748 h 2521"/>
              <a:gd name="T50" fmla="*/ 1476811028 w 871"/>
              <a:gd name="T51" fmla="*/ 1837194470 h 2521"/>
              <a:gd name="T52" fmla="*/ 1270158291 w 871"/>
              <a:gd name="T53" fmla="*/ 1570057941 h 2521"/>
              <a:gd name="T54" fmla="*/ 869454386 w 871"/>
              <a:gd name="T55" fmla="*/ 1134070171 h 2521"/>
              <a:gd name="T56" fmla="*/ 458668272 w 871"/>
              <a:gd name="T57" fmla="*/ 728325859 h 2521"/>
              <a:gd name="T58" fmla="*/ 0 w 871"/>
              <a:gd name="T59" fmla="*/ 317539648 h 2521"/>
              <a:gd name="T60" fmla="*/ 15120932 w 871"/>
              <a:gd name="T61" fmla="*/ 254536543 h 2521"/>
              <a:gd name="T62" fmla="*/ 75604660 w 871"/>
              <a:gd name="T63" fmla="*/ 163810930 h 2521"/>
              <a:gd name="T64" fmla="*/ 158770580 w 871"/>
              <a:gd name="T65" fmla="*/ 90725614 h 2521"/>
              <a:gd name="T66" fmla="*/ 317539573 w 871"/>
              <a:gd name="T67" fmla="*/ 0 h 2521"/>
              <a:gd name="T68" fmla="*/ 380544250 w 871"/>
              <a:gd name="T69" fmla="*/ 7561262 h 2521"/>
              <a:gd name="T70" fmla="*/ 468748893 w 871"/>
              <a:gd name="T71" fmla="*/ 37803133 h 2521"/>
              <a:gd name="T72" fmla="*/ 541834192 w 871"/>
              <a:gd name="T73" fmla="*/ 90725614 h 2521"/>
              <a:gd name="T74" fmla="*/ 597277609 w 871"/>
              <a:gd name="T75" fmla="*/ 163810930 h 2521"/>
              <a:gd name="T76" fmla="*/ 630038835 w 871"/>
              <a:gd name="T77" fmla="*/ 254536543 h 2521"/>
              <a:gd name="T78" fmla="*/ 635079145 w 871"/>
              <a:gd name="T79" fmla="*/ 317539648 h 2521"/>
              <a:gd name="T80" fmla="*/ 1033263689 w 871"/>
              <a:gd name="T81" fmla="*/ 730845221 h 2521"/>
              <a:gd name="T82" fmla="*/ 1396166058 w 871"/>
              <a:gd name="T83" fmla="*/ 1134070171 h 2521"/>
              <a:gd name="T84" fmla="*/ 1748987805 w 871"/>
              <a:gd name="T85" fmla="*/ 1570057941 h 2521"/>
              <a:gd name="T86" fmla="*/ 1932959939 w 871"/>
              <a:gd name="T87" fmla="*/ 1837194470 h 2521"/>
              <a:gd name="T88" fmla="*/ 2026204892 w 871"/>
              <a:gd name="T89" fmla="*/ 2016124748 h 2521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871" h="2521">
                <a:moveTo>
                  <a:pt x="813" y="819"/>
                </a:moveTo>
                <a:lnTo>
                  <a:pt x="813" y="819"/>
                </a:lnTo>
                <a:lnTo>
                  <a:pt x="824" y="856"/>
                </a:lnTo>
                <a:lnTo>
                  <a:pt x="835" y="898"/>
                </a:lnTo>
                <a:lnTo>
                  <a:pt x="843" y="945"/>
                </a:lnTo>
                <a:lnTo>
                  <a:pt x="850" y="993"/>
                </a:lnTo>
                <a:lnTo>
                  <a:pt x="857" y="1047"/>
                </a:lnTo>
                <a:lnTo>
                  <a:pt x="861" y="1103"/>
                </a:lnTo>
                <a:lnTo>
                  <a:pt x="865" y="1161"/>
                </a:lnTo>
                <a:lnTo>
                  <a:pt x="868" y="1222"/>
                </a:lnTo>
                <a:lnTo>
                  <a:pt x="869" y="1285"/>
                </a:lnTo>
                <a:lnTo>
                  <a:pt x="871" y="1349"/>
                </a:lnTo>
                <a:lnTo>
                  <a:pt x="871" y="1480"/>
                </a:lnTo>
                <a:lnTo>
                  <a:pt x="867" y="1615"/>
                </a:lnTo>
                <a:lnTo>
                  <a:pt x="861" y="1746"/>
                </a:lnTo>
                <a:lnTo>
                  <a:pt x="856" y="1873"/>
                </a:lnTo>
                <a:lnTo>
                  <a:pt x="847" y="1994"/>
                </a:lnTo>
                <a:lnTo>
                  <a:pt x="839" y="2104"/>
                </a:lnTo>
                <a:lnTo>
                  <a:pt x="831" y="2200"/>
                </a:lnTo>
                <a:lnTo>
                  <a:pt x="818" y="2342"/>
                </a:lnTo>
                <a:lnTo>
                  <a:pt x="813" y="2395"/>
                </a:lnTo>
                <a:lnTo>
                  <a:pt x="811" y="2408"/>
                </a:lnTo>
                <a:lnTo>
                  <a:pt x="810" y="2420"/>
                </a:lnTo>
                <a:lnTo>
                  <a:pt x="807" y="2432"/>
                </a:lnTo>
                <a:lnTo>
                  <a:pt x="803" y="2444"/>
                </a:lnTo>
                <a:lnTo>
                  <a:pt x="798" y="2455"/>
                </a:lnTo>
                <a:lnTo>
                  <a:pt x="791" y="2466"/>
                </a:lnTo>
                <a:lnTo>
                  <a:pt x="784" y="2475"/>
                </a:lnTo>
                <a:lnTo>
                  <a:pt x="775" y="2484"/>
                </a:lnTo>
                <a:lnTo>
                  <a:pt x="767" y="2492"/>
                </a:lnTo>
                <a:lnTo>
                  <a:pt x="757" y="2499"/>
                </a:lnTo>
                <a:lnTo>
                  <a:pt x="746" y="2506"/>
                </a:lnTo>
                <a:lnTo>
                  <a:pt x="735" y="2511"/>
                </a:lnTo>
                <a:lnTo>
                  <a:pt x="724" y="2515"/>
                </a:lnTo>
                <a:lnTo>
                  <a:pt x="712" y="2518"/>
                </a:lnTo>
                <a:lnTo>
                  <a:pt x="699" y="2520"/>
                </a:lnTo>
                <a:lnTo>
                  <a:pt x="687" y="2521"/>
                </a:lnTo>
                <a:lnTo>
                  <a:pt x="674" y="2520"/>
                </a:lnTo>
                <a:lnTo>
                  <a:pt x="666" y="2517"/>
                </a:lnTo>
                <a:lnTo>
                  <a:pt x="659" y="2514"/>
                </a:lnTo>
                <a:lnTo>
                  <a:pt x="654" y="2509"/>
                </a:lnTo>
                <a:lnTo>
                  <a:pt x="651" y="2502"/>
                </a:lnTo>
                <a:lnTo>
                  <a:pt x="649" y="2495"/>
                </a:lnTo>
                <a:lnTo>
                  <a:pt x="649" y="2486"/>
                </a:lnTo>
                <a:lnTo>
                  <a:pt x="651" y="2477"/>
                </a:lnTo>
                <a:lnTo>
                  <a:pt x="655" y="2456"/>
                </a:lnTo>
                <a:lnTo>
                  <a:pt x="661" y="2432"/>
                </a:lnTo>
                <a:lnTo>
                  <a:pt x="666" y="2408"/>
                </a:lnTo>
                <a:lnTo>
                  <a:pt x="667" y="2395"/>
                </a:lnTo>
                <a:lnTo>
                  <a:pt x="667" y="2381"/>
                </a:lnTo>
                <a:lnTo>
                  <a:pt x="672" y="2330"/>
                </a:lnTo>
                <a:lnTo>
                  <a:pt x="681" y="2189"/>
                </a:lnTo>
                <a:lnTo>
                  <a:pt x="687" y="2093"/>
                </a:lnTo>
                <a:lnTo>
                  <a:pt x="691" y="1984"/>
                </a:lnTo>
                <a:lnTo>
                  <a:pt x="696" y="1865"/>
                </a:lnTo>
                <a:lnTo>
                  <a:pt x="699" y="1739"/>
                </a:lnTo>
                <a:lnTo>
                  <a:pt x="702" y="1608"/>
                </a:lnTo>
                <a:lnTo>
                  <a:pt x="702" y="1476"/>
                </a:lnTo>
                <a:lnTo>
                  <a:pt x="699" y="1346"/>
                </a:lnTo>
                <a:lnTo>
                  <a:pt x="698" y="1283"/>
                </a:lnTo>
                <a:lnTo>
                  <a:pt x="694" y="1220"/>
                </a:lnTo>
                <a:lnTo>
                  <a:pt x="691" y="1159"/>
                </a:lnTo>
                <a:lnTo>
                  <a:pt x="685" y="1101"/>
                </a:lnTo>
                <a:lnTo>
                  <a:pt x="680" y="1046"/>
                </a:lnTo>
                <a:lnTo>
                  <a:pt x="673" y="993"/>
                </a:lnTo>
                <a:lnTo>
                  <a:pt x="665" y="944"/>
                </a:lnTo>
                <a:lnTo>
                  <a:pt x="656" y="898"/>
                </a:lnTo>
                <a:lnTo>
                  <a:pt x="645" y="856"/>
                </a:lnTo>
                <a:lnTo>
                  <a:pt x="634" y="819"/>
                </a:lnTo>
                <a:lnTo>
                  <a:pt x="626" y="800"/>
                </a:lnTo>
                <a:lnTo>
                  <a:pt x="615" y="778"/>
                </a:lnTo>
                <a:lnTo>
                  <a:pt x="601" y="754"/>
                </a:lnTo>
                <a:lnTo>
                  <a:pt x="586" y="729"/>
                </a:lnTo>
                <a:lnTo>
                  <a:pt x="568" y="703"/>
                </a:lnTo>
                <a:lnTo>
                  <a:pt x="548" y="676"/>
                </a:lnTo>
                <a:lnTo>
                  <a:pt x="504" y="623"/>
                </a:lnTo>
                <a:lnTo>
                  <a:pt x="454" y="564"/>
                </a:lnTo>
                <a:lnTo>
                  <a:pt x="402" y="506"/>
                </a:lnTo>
                <a:lnTo>
                  <a:pt x="345" y="450"/>
                </a:lnTo>
                <a:lnTo>
                  <a:pt x="290" y="393"/>
                </a:lnTo>
                <a:lnTo>
                  <a:pt x="234" y="339"/>
                </a:lnTo>
                <a:lnTo>
                  <a:pt x="182" y="289"/>
                </a:lnTo>
                <a:lnTo>
                  <a:pt x="89" y="205"/>
                </a:lnTo>
                <a:lnTo>
                  <a:pt x="24" y="147"/>
                </a:lnTo>
                <a:lnTo>
                  <a:pt x="0" y="126"/>
                </a:lnTo>
                <a:lnTo>
                  <a:pt x="2" y="113"/>
                </a:lnTo>
                <a:lnTo>
                  <a:pt x="6" y="101"/>
                </a:lnTo>
                <a:lnTo>
                  <a:pt x="12" y="88"/>
                </a:lnTo>
                <a:lnTo>
                  <a:pt x="20" y="76"/>
                </a:lnTo>
                <a:lnTo>
                  <a:pt x="30" y="65"/>
                </a:lnTo>
                <a:lnTo>
                  <a:pt x="41" y="55"/>
                </a:lnTo>
                <a:lnTo>
                  <a:pt x="52" y="46"/>
                </a:lnTo>
                <a:lnTo>
                  <a:pt x="63" y="36"/>
                </a:lnTo>
                <a:lnTo>
                  <a:pt x="86" y="21"/>
                </a:lnTo>
                <a:lnTo>
                  <a:pt x="107" y="10"/>
                </a:lnTo>
                <a:lnTo>
                  <a:pt x="126" y="0"/>
                </a:lnTo>
                <a:lnTo>
                  <a:pt x="139" y="0"/>
                </a:lnTo>
                <a:lnTo>
                  <a:pt x="151" y="3"/>
                </a:lnTo>
                <a:lnTo>
                  <a:pt x="164" y="5"/>
                </a:lnTo>
                <a:lnTo>
                  <a:pt x="175" y="10"/>
                </a:lnTo>
                <a:lnTo>
                  <a:pt x="186" y="15"/>
                </a:lnTo>
                <a:lnTo>
                  <a:pt x="197" y="21"/>
                </a:lnTo>
                <a:lnTo>
                  <a:pt x="207" y="29"/>
                </a:lnTo>
                <a:lnTo>
                  <a:pt x="215" y="36"/>
                </a:lnTo>
                <a:lnTo>
                  <a:pt x="223" y="46"/>
                </a:lnTo>
                <a:lnTo>
                  <a:pt x="230" y="55"/>
                </a:lnTo>
                <a:lnTo>
                  <a:pt x="237" y="65"/>
                </a:lnTo>
                <a:lnTo>
                  <a:pt x="243" y="76"/>
                </a:lnTo>
                <a:lnTo>
                  <a:pt x="247" y="88"/>
                </a:lnTo>
                <a:lnTo>
                  <a:pt x="250" y="101"/>
                </a:lnTo>
                <a:lnTo>
                  <a:pt x="252" y="113"/>
                </a:lnTo>
                <a:lnTo>
                  <a:pt x="252" y="126"/>
                </a:lnTo>
                <a:lnTo>
                  <a:pt x="273" y="147"/>
                </a:lnTo>
                <a:lnTo>
                  <a:pt x="330" y="205"/>
                </a:lnTo>
                <a:lnTo>
                  <a:pt x="410" y="290"/>
                </a:lnTo>
                <a:lnTo>
                  <a:pt x="456" y="340"/>
                </a:lnTo>
                <a:lnTo>
                  <a:pt x="504" y="394"/>
                </a:lnTo>
                <a:lnTo>
                  <a:pt x="554" y="450"/>
                </a:lnTo>
                <a:lnTo>
                  <a:pt x="602" y="508"/>
                </a:lnTo>
                <a:lnTo>
                  <a:pt x="649" y="566"/>
                </a:lnTo>
                <a:lnTo>
                  <a:pt x="694" y="623"/>
                </a:lnTo>
                <a:lnTo>
                  <a:pt x="734" y="678"/>
                </a:lnTo>
                <a:lnTo>
                  <a:pt x="750" y="704"/>
                </a:lnTo>
                <a:lnTo>
                  <a:pt x="767" y="729"/>
                </a:lnTo>
                <a:lnTo>
                  <a:pt x="782" y="754"/>
                </a:lnTo>
                <a:lnTo>
                  <a:pt x="795" y="778"/>
                </a:lnTo>
                <a:lnTo>
                  <a:pt x="804" y="800"/>
                </a:lnTo>
                <a:lnTo>
                  <a:pt x="813" y="819"/>
                </a:lnTo>
                <a:close/>
              </a:path>
            </a:pathLst>
          </a:custGeom>
          <a:solidFill>
            <a:srgbClr val="BADFC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" name="Freeform 7"/>
          <p:cNvSpPr>
            <a:spLocks/>
          </p:cNvSpPr>
          <p:nvPr userDrawn="1"/>
        </p:nvSpPr>
        <p:spPr bwMode="auto">
          <a:xfrm>
            <a:off x="6091238" y="2432050"/>
            <a:ext cx="1093787" cy="1093788"/>
          </a:xfrm>
          <a:custGeom>
            <a:avLst/>
            <a:gdLst>
              <a:gd name="T0" fmla="*/ 1736387656 w 689"/>
              <a:gd name="T1" fmla="*/ 866934146 h 689"/>
              <a:gd name="T2" fmla="*/ 1731347346 w 689"/>
              <a:gd name="T3" fmla="*/ 957659813 h 689"/>
              <a:gd name="T4" fmla="*/ 1718745777 w 689"/>
              <a:gd name="T5" fmla="*/ 1043345164 h 689"/>
              <a:gd name="T6" fmla="*/ 1696065175 w 689"/>
              <a:gd name="T7" fmla="*/ 1126511152 h 689"/>
              <a:gd name="T8" fmla="*/ 1668342675 w 689"/>
              <a:gd name="T9" fmla="*/ 1207156189 h 689"/>
              <a:gd name="T10" fmla="*/ 1590218661 w 689"/>
              <a:gd name="T11" fmla="*/ 1353325319 h 689"/>
              <a:gd name="T12" fmla="*/ 1481851198 w 689"/>
              <a:gd name="T13" fmla="*/ 1481852552 h 689"/>
              <a:gd name="T14" fmla="*/ 1350803133 w 689"/>
              <a:gd name="T15" fmla="*/ 1585179800 h 689"/>
              <a:gd name="T16" fmla="*/ 1204634137 w 689"/>
              <a:gd name="T17" fmla="*/ 1665824836 h 689"/>
              <a:gd name="T18" fmla="*/ 1123989174 w 689"/>
              <a:gd name="T19" fmla="*/ 1698586089 h 689"/>
              <a:gd name="T20" fmla="*/ 1040824849 w 689"/>
              <a:gd name="T21" fmla="*/ 1718747348 h 689"/>
              <a:gd name="T22" fmla="*/ 957658937 w 689"/>
              <a:gd name="T23" fmla="*/ 1733868293 h 689"/>
              <a:gd name="T24" fmla="*/ 866933354 w 689"/>
              <a:gd name="T25" fmla="*/ 1736389244 h 689"/>
              <a:gd name="T26" fmla="*/ 821570562 w 689"/>
              <a:gd name="T27" fmla="*/ 1736389244 h 689"/>
              <a:gd name="T28" fmla="*/ 735885289 w 689"/>
              <a:gd name="T29" fmla="*/ 1726308614 h 689"/>
              <a:gd name="T30" fmla="*/ 650200015 w 689"/>
              <a:gd name="T31" fmla="*/ 1708666719 h 689"/>
              <a:gd name="T32" fmla="*/ 569555052 w 689"/>
              <a:gd name="T33" fmla="*/ 1683465145 h 689"/>
              <a:gd name="T34" fmla="*/ 456148866 w 689"/>
              <a:gd name="T35" fmla="*/ 1630542633 h 689"/>
              <a:gd name="T36" fmla="*/ 315020181 w 689"/>
              <a:gd name="T37" fmla="*/ 1537296015 h 689"/>
              <a:gd name="T38" fmla="*/ 196572098 w 689"/>
              <a:gd name="T39" fmla="*/ 1418849411 h 689"/>
              <a:gd name="T40" fmla="*/ 103327153 w 689"/>
              <a:gd name="T41" fmla="*/ 1282760911 h 689"/>
              <a:gd name="T42" fmla="*/ 55443412 w 689"/>
              <a:gd name="T43" fmla="*/ 1166833671 h 689"/>
              <a:gd name="T44" fmla="*/ 27722500 w 689"/>
              <a:gd name="T45" fmla="*/ 1083667683 h 689"/>
              <a:gd name="T46" fmla="*/ 10080620 w 689"/>
              <a:gd name="T47" fmla="*/ 1000503282 h 689"/>
              <a:gd name="T48" fmla="*/ 2520949 w 689"/>
              <a:gd name="T49" fmla="*/ 912296980 h 689"/>
              <a:gd name="T50" fmla="*/ 0 w 689"/>
              <a:gd name="T51" fmla="*/ 866934146 h 689"/>
              <a:gd name="T52" fmla="*/ 5040310 w 689"/>
              <a:gd name="T53" fmla="*/ 781248795 h 689"/>
              <a:gd name="T54" fmla="*/ 15120931 w 689"/>
              <a:gd name="T55" fmla="*/ 693044079 h 689"/>
              <a:gd name="T56" fmla="*/ 40322482 w 689"/>
              <a:gd name="T57" fmla="*/ 609878091 h 689"/>
              <a:gd name="T58" fmla="*/ 68044981 w 689"/>
              <a:gd name="T59" fmla="*/ 529233054 h 689"/>
              <a:gd name="T60" fmla="*/ 148689945 w 689"/>
              <a:gd name="T61" fmla="*/ 383063925 h 689"/>
              <a:gd name="T62" fmla="*/ 254536459 w 689"/>
              <a:gd name="T63" fmla="*/ 254536691 h 689"/>
              <a:gd name="T64" fmla="*/ 383063575 w 689"/>
              <a:gd name="T65" fmla="*/ 148690080 h 689"/>
              <a:gd name="T66" fmla="*/ 529232571 w 689"/>
              <a:gd name="T67" fmla="*/ 68045044 h 689"/>
              <a:gd name="T68" fmla="*/ 609877534 w 689"/>
              <a:gd name="T69" fmla="*/ 37803155 h 689"/>
              <a:gd name="T70" fmla="*/ 693043446 w 689"/>
              <a:gd name="T71" fmla="*/ 17641896 h 689"/>
              <a:gd name="T72" fmla="*/ 781248080 w 689"/>
              <a:gd name="T73" fmla="*/ 7561266 h 689"/>
              <a:gd name="T74" fmla="*/ 866933354 w 689"/>
              <a:gd name="T75" fmla="*/ 0 h 689"/>
              <a:gd name="T76" fmla="*/ 912296145 w 689"/>
              <a:gd name="T77" fmla="*/ 2520951 h 689"/>
              <a:gd name="T78" fmla="*/ 1000502368 w 689"/>
              <a:gd name="T79" fmla="*/ 10080630 h 689"/>
              <a:gd name="T80" fmla="*/ 1083666692 w 689"/>
              <a:gd name="T81" fmla="*/ 27722525 h 689"/>
              <a:gd name="T82" fmla="*/ 1166832604 w 689"/>
              <a:gd name="T83" fmla="*/ 52924099 h 689"/>
              <a:gd name="T84" fmla="*/ 1282759739 w 689"/>
              <a:gd name="T85" fmla="*/ 103327247 h 689"/>
              <a:gd name="T86" fmla="*/ 1421367475 w 689"/>
              <a:gd name="T87" fmla="*/ 199093229 h 689"/>
              <a:gd name="T88" fmla="*/ 1537294610 w 689"/>
              <a:gd name="T89" fmla="*/ 317539833 h 689"/>
              <a:gd name="T90" fmla="*/ 1630541142 w 689"/>
              <a:gd name="T91" fmla="*/ 456149284 h 689"/>
              <a:gd name="T92" fmla="*/ 1683463605 w 689"/>
              <a:gd name="T93" fmla="*/ 572076524 h 689"/>
              <a:gd name="T94" fmla="*/ 1708665156 w 689"/>
              <a:gd name="T95" fmla="*/ 652721561 h 689"/>
              <a:gd name="T96" fmla="*/ 1726307036 w 689"/>
              <a:gd name="T97" fmla="*/ 735885961 h 689"/>
              <a:gd name="T98" fmla="*/ 1736387656 w 689"/>
              <a:gd name="T99" fmla="*/ 821571313 h 689"/>
              <a:gd name="T100" fmla="*/ 1736387656 w 689"/>
              <a:gd name="T101" fmla="*/ 866934146 h 689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689" h="689">
                <a:moveTo>
                  <a:pt x="689" y="344"/>
                </a:moveTo>
                <a:lnTo>
                  <a:pt x="689" y="344"/>
                </a:lnTo>
                <a:lnTo>
                  <a:pt x="689" y="362"/>
                </a:lnTo>
                <a:lnTo>
                  <a:pt x="687" y="380"/>
                </a:lnTo>
                <a:lnTo>
                  <a:pt x="685" y="397"/>
                </a:lnTo>
                <a:lnTo>
                  <a:pt x="682" y="414"/>
                </a:lnTo>
                <a:lnTo>
                  <a:pt x="678" y="430"/>
                </a:lnTo>
                <a:lnTo>
                  <a:pt x="673" y="447"/>
                </a:lnTo>
                <a:lnTo>
                  <a:pt x="668" y="463"/>
                </a:lnTo>
                <a:lnTo>
                  <a:pt x="662" y="479"/>
                </a:lnTo>
                <a:lnTo>
                  <a:pt x="647" y="509"/>
                </a:lnTo>
                <a:lnTo>
                  <a:pt x="631" y="537"/>
                </a:lnTo>
                <a:lnTo>
                  <a:pt x="610" y="563"/>
                </a:lnTo>
                <a:lnTo>
                  <a:pt x="588" y="588"/>
                </a:lnTo>
                <a:lnTo>
                  <a:pt x="564" y="610"/>
                </a:lnTo>
                <a:lnTo>
                  <a:pt x="536" y="629"/>
                </a:lnTo>
                <a:lnTo>
                  <a:pt x="509" y="647"/>
                </a:lnTo>
                <a:lnTo>
                  <a:pt x="478" y="661"/>
                </a:lnTo>
                <a:lnTo>
                  <a:pt x="463" y="668"/>
                </a:lnTo>
                <a:lnTo>
                  <a:pt x="446" y="674"/>
                </a:lnTo>
                <a:lnTo>
                  <a:pt x="430" y="678"/>
                </a:lnTo>
                <a:lnTo>
                  <a:pt x="413" y="682"/>
                </a:lnTo>
                <a:lnTo>
                  <a:pt x="397" y="685"/>
                </a:lnTo>
                <a:lnTo>
                  <a:pt x="380" y="688"/>
                </a:lnTo>
                <a:lnTo>
                  <a:pt x="362" y="689"/>
                </a:lnTo>
                <a:lnTo>
                  <a:pt x="344" y="689"/>
                </a:lnTo>
                <a:lnTo>
                  <a:pt x="326" y="689"/>
                </a:lnTo>
                <a:lnTo>
                  <a:pt x="310" y="688"/>
                </a:lnTo>
                <a:lnTo>
                  <a:pt x="292" y="685"/>
                </a:lnTo>
                <a:lnTo>
                  <a:pt x="275" y="682"/>
                </a:lnTo>
                <a:lnTo>
                  <a:pt x="258" y="678"/>
                </a:lnTo>
                <a:lnTo>
                  <a:pt x="242" y="674"/>
                </a:lnTo>
                <a:lnTo>
                  <a:pt x="226" y="668"/>
                </a:lnTo>
                <a:lnTo>
                  <a:pt x="210" y="661"/>
                </a:lnTo>
                <a:lnTo>
                  <a:pt x="181" y="647"/>
                </a:lnTo>
                <a:lnTo>
                  <a:pt x="152" y="629"/>
                </a:lnTo>
                <a:lnTo>
                  <a:pt x="125" y="610"/>
                </a:lnTo>
                <a:lnTo>
                  <a:pt x="101" y="588"/>
                </a:lnTo>
                <a:lnTo>
                  <a:pt x="78" y="563"/>
                </a:lnTo>
                <a:lnTo>
                  <a:pt x="59" y="537"/>
                </a:lnTo>
                <a:lnTo>
                  <a:pt x="41" y="509"/>
                </a:lnTo>
                <a:lnTo>
                  <a:pt x="27" y="479"/>
                </a:lnTo>
                <a:lnTo>
                  <a:pt x="22" y="463"/>
                </a:lnTo>
                <a:lnTo>
                  <a:pt x="16" y="447"/>
                </a:lnTo>
                <a:lnTo>
                  <a:pt x="11" y="430"/>
                </a:lnTo>
                <a:lnTo>
                  <a:pt x="6" y="414"/>
                </a:lnTo>
                <a:lnTo>
                  <a:pt x="4" y="397"/>
                </a:lnTo>
                <a:lnTo>
                  <a:pt x="2" y="380"/>
                </a:lnTo>
                <a:lnTo>
                  <a:pt x="1" y="362"/>
                </a:lnTo>
                <a:lnTo>
                  <a:pt x="0" y="344"/>
                </a:lnTo>
                <a:lnTo>
                  <a:pt x="1" y="326"/>
                </a:lnTo>
                <a:lnTo>
                  <a:pt x="2" y="310"/>
                </a:lnTo>
                <a:lnTo>
                  <a:pt x="4" y="292"/>
                </a:lnTo>
                <a:lnTo>
                  <a:pt x="6" y="275"/>
                </a:lnTo>
                <a:lnTo>
                  <a:pt x="11" y="259"/>
                </a:lnTo>
                <a:lnTo>
                  <a:pt x="16" y="242"/>
                </a:lnTo>
                <a:lnTo>
                  <a:pt x="22" y="227"/>
                </a:lnTo>
                <a:lnTo>
                  <a:pt x="27" y="210"/>
                </a:lnTo>
                <a:lnTo>
                  <a:pt x="41" y="181"/>
                </a:lnTo>
                <a:lnTo>
                  <a:pt x="59" y="152"/>
                </a:lnTo>
                <a:lnTo>
                  <a:pt x="78" y="126"/>
                </a:lnTo>
                <a:lnTo>
                  <a:pt x="101" y="101"/>
                </a:lnTo>
                <a:lnTo>
                  <a:pt x="125" y="79"/>
                </a:lnTo>
                <a:lnTo>
                  <a:pt x="152" y="59"/>
                </a:lnTo>
                <a:lnTo>
                  <a:pt x="181" y="41"/>
                </a:lnTo>
                <a:lnTo>
                  <a:pt x="210" y="27"/>
                </a:lnTo>
                <a:lnTo>
                  <a:pt x="226" y="21"/>
                </a:lnTo>
                <a:lnTo>
                  <a:pt x="242" y="15"/>
                </a:lnTo>
                <a:lnTo>
                  <a:pt x="258" y="11"/>
                </a:lnTo>
                <a:lnTo>
                  <a:pt x="275" y="7"/>
                </a:lnTo>
                <a:lnTo>
                  <a:pt x="292" y="4"/>
                </a:lnTo>
                <a:lnTo>
                  <a:pt x="310" y="3"/>
                </a:lnTo>
                <a:lnTo>
                  <a:pt x="326" y="1"/>
                </a:lnTo>
                <a:lnTo>
                  <a:pt x="344" y="0"/>
                </a:lnTo>
                <a:lnTo>
                  <a:pt x="362" y="1"/>
                </a:lnTo>
                <a:lnTo>
                  <a:pt x="380" y="3"/>
                </a:lnTo>
                <a:lnTo>
                  <a:pt x="397" y="4"/>
                </a:lnTo>
                <a:lnTo>
                  <a:pt x="413" y="7"/>
                </a:lnTo>
                <a:lnTo>
                  <a:pt x="430" y="11"/>
                </a:lnTo>
                <a:lnTo>
                  <a:pt x="446" y="15"/>
                </a:lnTo>
                <a:lnTo>
                  <a:pt x="463" y="21"/>
                </a:lnTo>
                <a:lnTo>
                  <a:pt x="478" y="27"/>
                </a:lnTo>
                <a:lnTo>
                  <a:pt x="509" y="41"/>
                </a:lnTo>
                <a:lnTo>
                  <a:pt x="536" y="59"/>
                </a:lnTo>
                <a:lnTo>
                  <a:pt x="564" y="79"/>
                </a:lnTo>
                <a:lnTo>
                  <a:pt x="588" y="101"/>
                </a:lnTo>
                <a:lnTo>
                  <a:pt x="610" y="126"/>
                </a:lnTo>
                <a:lnTo>
                  <a:pt x="631" y="152"/>
                </a:lnTo>
                <a:lnTo>
                  <a:pt x="647" y="181"/>
                </a:lnTo>
                <a:lnTo>
                  <a:pt x="662" y="210"/>
                </a:lnTo>
                <a:lnTo>
                  <a:pt x="668" y="227"/>
                </a:lnTo>
                <a:lnTo>
                  <a:pt x="673" y="242"/>
                </a:lnTo>
                <a:lnTo>
                  <a:pt x="678" y="259"/>
                </a:lnTo>
                <a:lnTo>
                  <a:pt x="682" y="275"/>
                </a:lnTo>
                <a:lnTo>
                  <a:pt x="685" y="292"/>
                </a:lnTo>
                <a:lnTo>
                  <a:pt x="687" y="310"/>
                </a:lnTo>
                <a:lnTo>
                  <a:pt x="689" y="326"/>
                </a:lnTo>
                <a:lnTo>
                  <a:pt x="689" y="344"/>
                </a:lnTo>
                <a:close/>
              </a:path>
            </a:pathLst>
          </a:custGeom>
          <a:solidFill>
            <a:srgbClr val="D7D6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" name="Freeform 8"/>
          <p:cNvSpPr>
            <a:spLocks/>
          </p:cNvSpPr>
          <p:nvPr userDrawn="1"/>
        </p:nvSpPr>
        <p:spPr bwMode="auto">
          <a:xfrm>
            <a:off x="6529388" y="1711325"/>
            <a:ext cx="284162" cy="285750"/>
          </a:xfrm>
          <a:custGeom>
            <a:avLst/>
            <a:gdLst>
              <a:gd name="T0" fmla="*/ 451107969 w 179"/>
              <a:gd name="T1" fmla="*/ 226814063 h 180"/>
              <a:gd name="T2" fmla="*/ 451107969 w 179"/>
              <a:gd name="T3" fmla="*/ 226814063 h 180"/>
              <a:gd name="T4" fmla="*/ 446067665 w 179"/>
              <a:gd name="T5" fmla="*/ 252015625 h 180"/>
              <a:gd name="T6" fmla="*/ 443546720 w 179"/>
              <a:gd name="T7" fmla="*/ 272176875 h 180"/>
              <a:gd name="T8" fmla="*/ 441027361 w 179"/>
              <a:gd name="T9" fmla="*/ 292338125 h 180"/>
              <a:gd name="T10" fmla="*/ 433466112 w 179"/>
              <a:gd name="T11" fmla="*/ 312499375 h 180"/>
              <a:gd name="T12" fmla="*/ 423385505 w 179"/>
              <a:gd name="T13" fmla="*/ 335181575 h 180"/>
              <a:gd name="T14" fmla="*/ 413304898 w 179"/>
              <a:gd name="T15" fmla="*/ 352821875 h 180"/>
              <a:gd name="T16" fmla="*/ 385584022 w 179"/>
              <a:gd name="T17" fmla="*/ 388104063 h 180"/>
              <a:gd name="T18" fmla="*/ 350301896 w 179"/>
              <a:gd name="T19" fmla="*/ 410786263 h 180"/>
              <a:gd name="T20" fmla="*/ 332660040 w 179"/>
              <a:gd name="T21" fmla="*/ 425907200 h 180"/>
              <a:gd name="T22" fmla="*/ 309979467 w 179"/>
              <a:gd name="T23" fmla="*/ 433466875 h 180"/>
              <a:gd name="T24" fmla="*/ 289818253 w 179"/>
              <a:gd name="T25" fmla="*/ 443547500 h 180"/>
              <a:gd name="T26" fmla="*/ 269657038 w 179"/>
              <a:gd name="T27" fmla="*/ 446068450 h 180"/>
              <a:gd name="T28" fmla="*/ 249495823 w 179"/>
              <a:gd name="T29" fmla="*/ 448587813 h 180"/>
              <a:gd name="T30" fmla="*/ 224294305 w 179"/>
              <a:gd name="T31" fmla="*/ 453628125 h 180"/>
              <a:gd name="T32" fmla="*/ 224294305 w 179"/>
              <a:gd name="T33" fmla="*/ 453628125 h 180"/>
              <a:gd name="T34" fmla="*/ 204133091 w 179"/>
              <a:gd name="T35" fmla="*/ 448587813 h 180"/>
              <a:gd name="T36" fmla="*/ 178931573 w 179"/>
              <a:gd name="T37" fmla="*/ 446068450 h 180"/>
              <a:gd name="T38" fmla="*/ 158770358 w 179"/>
              <a:gd name="T39" fmla="*/ 443547500 h 180"/>
              <a:gd name="T40" fmla="*/ 136088198 w 179"/>
              <a:gd name="T41" fmla="*/ 433466875 h 180"/>
              <a:gd name="T42" fmla="*/ 115926984 w 179"/>
              <a:gd name="T43" fmla="*/ 425907200 h 180"/>
              <a:gd name="T44" fmla="*/ 98286715 w 179"/>
              <a:gd name="T45" fmla="*/ 410786263 h 180"/>
              <a:gd name="T46" fmla="*/ 63004589 w 179"/>
              <a:gd name="T47" fmla="*/ 388104063 h 180"/>
              <a:gd name="T48" fmla="*/ 40322429 w 179"/>
              <a:gd name="T49" fmla="*/ 352821875 h 180"/>
              <a:gd name="T50" fmla="*/ 25201518 w 179"/>
              <a:gd name="T51" fmla="*/ 335181575 h 180"/>
              <a:gd name="T52" fmla="*/ 17641856 w 179"/>
              <a:gd name="T53" fmla="*/ 312499375 h 180"/>
              <a:gd name="T54" fmla="*/ 7561249 w 179"/>
              <a:gd name="T55" fmla="*/ 292338125 h 180"/>
              <a:gd name="T56" fmla="*/ 5040304 w 179"/>
              <a:gd name="T57" fmla="*/ 272176875 h 180"/>
              <a:gd name="T58" fmla="*/ 0 w 179"/>
              <a:gd name="T59" fmla="*/ 252015625 h 180"/>
              <a:gd name="T60" fmla="*/ 0 w 179"/>
              <a:gd name="T61" fmla="*/ 226814063 h 180"/>
              <a:gd name="T62" fmla="*/ 0 w 179"/>
              <a:gd name="T63" fmla="*/ 226814063 h 180"/>
              <a:gd name="T64" fmla="*/ 0 w 179"/>
              <a:gd name="T65" fmla="*/ 201612500 h 180"/>
              <a:gd name="T66" fmla="*/ 5040304 w 179"/>
              <a:gd name="T67" fmla="*/ 181451250 h 180"/>
              <a:gd name="T68" fmla="*/ 7561249 w 179"/>
              <a:gd name="T69" fmla="*/ 161290000 h 180"/>
              <a:gd name="T70" fmla="*/ 17641856 w 179"/>
              <a:gd name="T71" fmla="*/ 138609388 h 180"/>
              <a:gd name="T72" fmla="*/ 25201518 w 179"/>
              <a:gd name="T73" fmla="*/ 118448138 h 180"/>
              <a:gd name="T74" fmla="*/ 40322429 w 179"/>
              <a:gd name="T75" fmla="*/ 100806250 h 180"/>
              <a:gd name="T76" fmla="*/ 63004589 w 179"/>
              <a:gd name="T77" fmla="*/ 65524063 h 180"/>
              <a:gd name="T78" fmla="*/ 98286715 w 179"/>
              <a:gd name="T79" fmla="*/ 37803138 h 180"/>
              <a:gd name="T80" fmla="*/ 115926984 w 179"/>
              <a:gd name="T81" fmla="*/ 27722513 h 180"/>
              <a:gd name="T82" fmla="*/ 136088198 w 179"/>
              <a:gd name="T83" fmla="*/ 17641888 h 180"/>
              <a:gd name="T84" fmla="*/ 158770358 w 179"/>
              <a:gd name="T85" fmla="*/ 10080625 h 180"/>
              <a:gd name="T86" fmla="*/ 178931573 w 179"/>
              <a:gd name="T87" fmla="*/ 7561263 h 180"/>
              <a:gd name="T88" fmla="*/ 204133091 w 179"/>
              <a:gd name="T89" fmla="*/ 2520950 h 180"/>
              <a:gd name="T90" fmla="*/ 224294305 w 179"/>
              <a:gd name="T91" fmla="*/ 0 h 180"/>
              <a:gd name="T92" fmla="*/ 224294305 w 179"/>
              <a:gd name="T93" fmla="*/ 0 h 180"/>
              <a:gd name="T94" fmla="*/ 249495823 w 179"/>
              <a:gd name="T95" fmla="*/ 2520950 h 180"/>
              <a:gd name="T96" fmla="*/ 269657038 w 179"/>
              <a:gd name="T97" fmla="*/ 7561263 h 180"/>
              <a:gd name="T98" fmla="*/ 289818253 w 179"/>
              <a:gd name="T99" fmla="*/ 10080625 h 180"/>
              <a:gd name="T100" fmla="*/ 309979467 w 179"/>
              <a:gd name="T101" fmla="*/ 17641888 h 180"/>
              <a:gd name="T102" fmla="*/ 332660040 w 179"/>
              <a:gd name="T103" fmla="*/ 27722513 h 180"/>
              <a:gd name="T104" fmla="*/ 350301896 w 179"/>
              <a:gd name="T105" fmla="*/ 37803138 h 180"/>
              <a:gd name="T106" fmla="*/ 385584022 w 179"/>
              <a:gd name="T107" fmla="*/ 65524063 h 180"/>
              <a:gd name="T108" fmla="*/ 413304898 w 179"/>
              <a:gd name="T109" fmla="*/ 100806250 h 180"/>
              <a:gd name="T110" fmla="*/ 423385505 w 179"/>
              <a:gd name="T111" fmla="*/ 118448138 h 180"/>
              <a:gd name="T112" fmla="*/ 433466112 w 179"/>
              <a:gd name="T113" fmla="*/ 138609388 h 180"/>
              <a:gd name="T114" fmla="*/ 441027361 w 179"/>
              <a:gd name="T115" fmla="*/ 161290000 h 180"/>
              <a:gd name="T116" fmla="*/ 443546720 w 179"/>
              <a:gd name="T117" fmla="*/ 181451250 h 180"/>
              <a:gd name="T118" fmla="*/ 446067665 w 179"/>
              <a:gd name="T119" fmla="*/ 201612500 h 180"/>
              <a:gd name="T120" fmla="*/ 451107969 w 179"/>
              <a:gd name="T121" fmla="*/ 226814063 h 180"/>
              <a:gd name="T122" fmla="*/ 451107969 w 179"/>
              <a:gd name="T123" fmla="*/ 226814063 h 180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179" h="180">
                <a:moveTo>
                  <a:pt x="179" y="90"/>
                </a:moveTo>
                <a:lnTo>
                  <a:pt x="179" y="90"/>
                </a:lnTo>
                <a:lnTo>
                  <a:pt x="177" y="100"/>
                </a:lnTo>
                <a:lnTo>
                  <a:pt x="176" y="108"/>
                </a:lnTo>
                <a:lnTo>
                  <a:pt x="175" y="116"/>
                </a:lnTo>
                <a:lnTo>
                  <a:pt x="172" y="124"/>
                </a:lnTo>
                <a:lnTo>
                  <a:pt x="168" y="133"/>
                </a:lnTo>
                <a:lnTo>
                  <a:pt x="164" y="140"/>
                </a:lnTo>
                <a:lnTo>
                  <a:pt x="153" y="154"/>
                </a:lnTo>
                <a:lnTo>
                  <a:pt x="139" y="163"/>
                </a:lnTo>
                <a:lnTo>
                  <a:pt x="132" y="169"/>
                </a:lnTo>
                <a:lnTo>
                  <a:pt x="123" y="172"/>
                </a:lnTo>
                <a:lnTo>
                  <a:pt x="115" y="176"/>
                </a:lnTo>
                <a:lnTo>
                  <a:pt x="107" y="177"/>
                </a:lnTo>
                <a:lnTo>
                  <a:pt x="99" y="178"/>
                </a:lnTo>
                <a:lnTo>
                  <a:pt x="89" y="180"/>
                </a:lnTo>
                <a:lnTo>
                  <a:pt x="81" y="178"/>
                </a:lnTo>
                <a:lnTo>
                  <a:pt x="71" y="177"/>
                </a:lnTo>
                <a:lnTo>
                  <a:pt x="63" y="176"/>
                </a:lnTo>
                <a:lnTo>
                  <a:pt x="54" y="172"/>
                </a:lnTo>
                <a:lnTo>
                  <a:pt x="46" y="169"/>
                </a:lnTo>
                <a:lnTo>
                  <a:pt x="39" y="163"/>
                </a:lnTo>
                <a:lnTo>
                  <a:pt x="25" y="154"/>
                </a:lnTo>
                <a:lnTo>
                  <a:pt x="16" y="140"/>
                </a:lnTo>
                <a:lnTo>
                  <a:pt x="10" y="133"/>
                </a:lnTo>
                <a:lnTo>
                  <a:pt x="7" y="124"/>
                </a:lnTo>
                <a:lnTo>
                  <a:pt x="3" y="116"/>
                </a:lnTo>
                <a:lnTo>
                  <a:pt x="2" y="108"/>
                </a:lnTo>
                <a:lnTo>
                  <a:pt x="0" y="100"/>
                </a:lnTo>
                <a:lnTo>
                  <a:pt x="0" y="90"/>
                </a:lnTo>
                <a:lnTo>
                  <a:pt x="0" y="80"/>
                </a:lnTo>
                <a:lnTo>
                  <a:pt x="2" y="72"/>
                </a:lnTo>
                <a:lnTo>
                  <a:pt x="3" y="64"/>
                </a:lnTo>
                <a:lnTo>
                  <a:pt x="7" y="55"/>
                </a:lnTo>
                <a:lnTo>
                  <a:pt x="10" y="47"/>
                </a:lnTo>
                <a:lnTo>
                  <a:pt x="16" y="40"/>
                </a:lnTo>
                <a:lnTo>
                  <a:pt x="25" y="26"/>
                </a:lnTo>
                <a:lnTo>
                  <a:pt x="39" y="15"/>
                </a:lnTo>
                <a:lnTo>
                  <a:pt x="46" y="11"/>
                </a:lnTo>
                <a:lnTo>
                  <a:pt x="54" y="7"/>
                </a:lnTo>
                <a:lnTo>
                  <a:pt x="63" y="4"/>
                </a:lnTo>
                <a:lnTo>
                  <a:pt x="71" y="3"/>
                </a:lnTo>
                <a:lnTo>
                  <a:pt x="81" y="1"/>
                </a:lnTo>
                <a:lnTo>
                  <a:pt x="89" y="0"/>
                </a:lnTo>
                <a:lnTo>
                  <a:pt x="99" y="1"/>
                </a:lnTo>
                <a:lnTo>
                  <a:pt x="107" y="3"/>
                </a:lnTo>
                <a:lnTo>
                  <a:pt x="115" y="4"/>
                </a:lnTo>
                <a:lnTo>
                  <a:pt x="123" y="7"/>
                </a:lnTo>
                <a:lnTo>
                  <a:pt x="132" y="11"/>
                </a:lnTo>
                <a:lnTo>
                  <a:pt x="139" y="15"/>
                </a:lnTo>
                <a:lnTo>
                  <a:pt x="153" y="26"/>
                </a:lnTo>
                <a:lnTo>
                  <a:pt x="164" y="40"/>
                </a:lnTo>
                <a:lnTo>
                  <a:pt x="168" y="47"/>
                </a:lnTo>
                <a:lnTo>
                  <a:pt x="172" y="55"/>
                </a:lnTo>
                <a:lnTo>
                  <a:pt x="175" y="64"/>
                </a:lnTo>
                <a:lnTo>
                  <a:pt x="176" y="72"/>
                </a:lnTo>
                <a:lnTo>
                  <a:pt x="177" y="80"/>
                </a:lnTo>
                <a:lnTo>
                  <a:pt x="179" y="90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" name="Freeform 9"/>
          <p:cNvSpPr>
            <a:spLocks/>
          </p:cNvSpPr>
          <p:nvPr userDrawn="1"/>
        </p:nvSpPr>
        <p:spPr bwMode="auto">
          <a:xfrm>
            <a:off x="6575425" y="2359025"/>
            <a:ext cx="180975" cy="180975"/>
          </a:xfrm>
          <a:custGeom>
            <a:avLst/>
            <a:gdLst>
              <a:gd name="T0" fmla="*/ 287297813 w 114"/>
              <a:gd name="T1" fmla="*/ 143649700 h 114"/>
              <a:gd name="T2" fmla="*/ 287297813 w 114"/>
              <a:gd name="T3" fmla="*/ 143649700 h 114"/>
              <a:gd name="T4" fmla="*/ 282257500 w 114"/>
              <a:gd name="T5" fmla="*/ 173891575 h 114"/>
              <a:gd name="T6" fmla="*/ 277217188 w 114"/>
              <a:gd name="T7" fmla="*/ 199093138 h 114"/>
              <a:gd name="T8" fmla="*/ 262096250 w 114"/>
              <a:gd name="T9" fmla="*/ 224294700 h 114"/>
              <a:gd name="T10" fmla="*/ 244455950 w 114"/>
              <a:gd name="T11" fmla="*/ 244455950 h 114"/>
              <a:gd name="T12" fmla="*/ 224294700 w 114"/>
              <a:gd name="T13" fmla="*/ 262096250 h 114"/>
              <a:gd name="T14" fmla="*/ 199093138 w 114"/>
              <a:gd name="T15" fmla="*/ 274697825 h 114"/>
              <a:gd name="T16" fmla="*/ 176410938 w 114"/>
              <a:gd name="T17" fmla="*/ 282257500 h 114"/>
              <a:gd name="T18" fmla="*/ 143649700 w 114"/>
              <a:gd name="T19" fmla="*/ 287297813 h 114"/>
              <a:gd name="T20" fmla="*/ 143649700 w 114"/>
              <a:gd name="T21" fmla="*/ 287297813 h 114"/>
              <a:gd name="T22" fmla="*/ 115927188 w 114"/>
              <a:gd name="T23" fmla="*/ 282257500 h 114"/>
              <a:gd name="T24" fmla="*/ 88206263 w 114"/>
              <a:gd name="T25" fmla="*/ 274697825 h 114"/>
              <a:gd name="T26" fmla="*/ 63004700 w 114"/>
              <a:gd name="T27" fmla="*/ 262096250 h 114"/>
              <a:gd name="T28" fmla="*/ 42843450 w 114"/>
              <a:gd name="T29" fmla="*/ 244455950 h 114"/>
              <a:gd name="T30" fmla="*/ 25201563 w 114"/>
              <a:gd name="T31" fmla="*/ 224294700 h 114"/>
              <a:gd name="T32" fmla="*/ 15120938 w 114"/>
              <a:gd name="T33" fmla="*/ 199093138 h 114"/>
              <a:gd name="T34" fmla="*/ 5040313 w 114"/>
              <a:gd name="T35" fmla="*/ 173891575 h 114"/>
              <a:gd name="T36" fmla="*/ 0 w 114"/>
              <a:gd name="T37" fmla="*/ 143649700 h 114"/>
              <a:gd name="T38" fmla="*/ 0 w 114"/>
              <a:gd name="T39" fmla="*/ 143649700 h 114"/>
              <a:gd name="T40" fmla="*/ 5040313 w 114"/>
              <a:gd name="T41" fmla="*/ 115927188 h 114"/>
              <a:gd name="T42" fmla="*/ 15120938 w 114"/>
              <a:gd name="T43" fmla="*/ 88206263 h 114"/>
              <a:gd name="T44" fmla="*/ 25201563 w 114"/>
              <a:gd name="T45" fmla="*/ 63004700 h 114"/>
              <a:gd name="T46" fmla="*/ 42843450 w 114"/>
              <a:gd name="T47" fmla="*/ 42843450 h 114"/>
              <a:gd name="T48" fmla="*/ 63004700 w 114"/>
              <a:gd name="T49" fmla="*/ 25201563 h 114"/>
              <a:gd name="T50" fmla="*/ 88206263 w 114"/>
              <a:gd name="T51" fmla="*/ 15120938 h 114"/>
              <a:gd name="T52" fmla="*/ 115927188 w 114"/>
              <a:gd name="T53" fmla="*/ 5040313 h 114"/>
              <a:gd name="T54" fmla="*/ 143649700 w 114"/>
              <a:gd name="T55" fmla="*/ 0 h 114"/>
              <a:gd name="T56" fmla="*/ 143649700 w 114"/>
              <a:gd name="T57" fmla="*/ 0 h 114"/>
              <a:gd name="T58" fmla="*/ 176410938 w 114"/>
              <a:gd name="T59" fmla="*/ 5040313 h 114"/>
              <a:gd name="T60" fmla="*/ 199093138 w 114"/>
              <a:gd name="T61" fmla="*/ 15120938 h 114"/>
              <a:gd name="T62" fmla="*/ 224294700 w 114"/>
              <a:gd name="T63" fmla="*/ 25201563 h 114"/>
              <a:gd name="T64" fmla="*/ 244455950 w 114"/>
              <a:gd name="T65" fmla="*/ 42843450 h 114"/>
              <a:gd name="T66" fmla="*/ 262096250 w 114"/>
              <a:gd name="T67" fmla="*/ 63004700 h 114"/>
              <a:gd name="T68" fmla="*/ 277217188 w 114"/>
              <a:gd name="T69" fmla="*/ 88206263 h 114"/>
              <a:gd name="T70" fmla="*/ 282257500 w 114"/>
              <a:gd name="T71" fmla="*/ 115927188 h 114"/>
              <a:gd name="T72" fmla="*/ 287297813 w 114"/>
              <a:gd name="T73" fmla="*/ 143649700 h 114"/>
              <a:gd name="T74" fmla="*/ 287297813 w 114"/>
              <a:gd name="T75" fmla="*/ 143649700 h 114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14" h="114">
                <a:moveTo>
                  <a:pt x="114" y="57"/>
                </a:moveTo>
                <a:lnTo>
                  <a:pt x="114" y="57"/>
                </a:lnTo>
                <a:lnTo>
                  <a:pt x="112" y="69"/>
                </a:lnTo>
                <a:lnTo>
                  <a:pt x="110" y="79"/>
                </a:lnTo>
                <a:lnTo>
                  <a:pt x="104" y="89"/>
                </a:lnTo>
                <a:lnTo>
                  <a:pt x="97" y="97"/>
                </a:lnTo>
                <a:lnTo>
                  <a:pt x="89" y="104"/>
                </a:lnTo>
                <a:lnTo>
                  <a:pt x="79" y="109"/>
                </a:lnTo>
                <a:lnTo>
                  <a:pt x="70" y="112"/>
                </a:lnTo>
                <a:lnTo>
                  <a:pt x="57" y="114"/>
                </a:lnTo>
                <a:lnTo>
                  <a:pt x="46" y="112"/>
                </a:lnTo>
                <a:lnTo>
                  <a:pt x="35" y="109"/>
                </a:lnTo>
                <a:lnTo>
                  <a:pt x="25" y="104"/>
                </a:lnTo>
                <a:lnTo>
                  <a:pt x="17" y="97"/>
                </a:lnTo>
                <a:lnTo>
                  <a:pt x="10" y="89"/>
                </a:lnTo>
                <a:lnTo>
                  <a:pt x="6" y="79"/>
                </a:lnTo>
                <a:lnTo>
                  <a:pt x="2" y="69"/>
                </a:lnTo>
                <a:lnTo>
                  <a:pt x="0" y="57"/>
                </a:lnTo>
                <a:lnTo>
                  <a:pt x="2" y="46"/>
                </a:lnTo>
                <a:lnTo>
                  <a:pt x="6" y="35"/>
                </a:lnTo>
                <a:lnTo>
                  <a:pt x="10" y="25"/>
                </a:lnTo>
                <a:lnTo>
                  <a:pt x="17" y="17"/>
                </a:lnTo>
                <a:lnTo>
                  <a:pt x="25" y="10"/>
                </a:lnTo>
                <a:lnTo>
                  <a:pt x="35" y="6"/>
                </a:lnTo>
                <a:lnTo>
                  <a:pt x="46" y="2"/>
                </a:lnTo>
                <a:lnTo>
                  <a:pt x="57" y="0"/>
                </a:lnTo>
                <a:lnTo>
                  <a:pt x="70" y="2"/>
                </a:lnTo>
                <a:lnTo>
                  <a:pt x="79" y="6"/>
                </a:lnTo>
                <a:lnTo>
                  <a:pt x="89" y="10"/>
                </a:lnTo>
                <a:lnTo>
                  <a:pt x="97" y="17"/>
                </a:lnTo>
                <a:lnTo>
                  <a:pt x="104" y="25"/>
                </a:lnTo>
                <a:lnTo>
                  <a:pt x="110" y="35"/>
                </a:lnTo>
                <a:lnTo>
                  <a:pt x="112" y="46"/>
                </a:lnTo>
                <a:lnTo>
                  <a:pt x="114" y="57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" name="Freeform 10"/>
          <p:cNvSpPr>
            <a:spLocks/>
          </p:cNvSpPr>
          <p:nvPr userDrawn="1"/>
        </p:nvSpPr>
        <p:spPr bwMode="auto">
          <a:xfrm>
            <a:off x="6648450" y="1952625"/>
            <a:ext cx="39688" cy="428625"/>
          </a:xfrm>
          <a:custGeom>
            <a:avLst/>
            <a:gdLst>
              <a:gd name="T0" fmla="*/ 63005494 w 25"/>
              <a:gd name="T1" fmla="*/ 650200313 h 270"/>
              <a:gd name="T2" fmla="*/ 63005494 w 25"/>
              <a:gd name="T3" fmla="*/ 650200313 h 270"/>
              <a:gd name="T4" fmla="*/ 60484512 w 25"/>
              <a:gd name="T5" fmla="*/ 660280938 h 270"/>
              <a:gd name="T6" fmla="*/ 52924742 w 25"/>
              <a:gd name="T7" fmla="*/ 670361563 h 270"/>
              <a:gd name="T8" fmla="*/ 42843990 w 25"/>
              <a:gd name="T9" fmla="*/ 677922825 h 270"/>
              <a:gd name="T10" fmla="*/ 30242256 w 25"/>
              <a:gd name="T11" fmla="*/ 680442188 h 270"/>
              <a:gd name="T12" fmla="*/ 30242256 w 25"/>
              <a:gd name="T13" fmla="*/ 680442188 h 270"/>
              <a:gd name="T14" fmla="*/ 30242256 w 25"/>
              <a:gd name="T15" fmla="*/ 680442188 h 270"/>
              <a:gd name="T16" fmla="*/ 17642110 w 25"/>
              <a:gd name="T17" fmla="*/ 677922825 h 270"/>
              <a:gd name="T18" fmla="*/ 7561358 w 25"/>
              <a:gd name="T19" fmla="*/ 670361563 h 270"/>
              <a:gd name="T20" fmla="*/ 0 w 25"/>
              <a:gd name="T21" fmla="*/ 660280938 h 270"/>
              <a:gd name="T22" fmla="*/ 0 w 25"/>
              <a:gd name="T23" fmla="*/ 650200313 h 270"/>
              <a:gd name="T24" fmla="*/ 0 w 25"/>
              <a:gd name="T25" fmla="*/ 32762825 h 270"/>
              <a:gd name="T26" fmla="*/ 0 w 25"/>
              <a:gd name="T27" fmla="*/ 32762825 h 270"/>
              <a:gd name="T28" fmla="*/ 0 w 25"/>
              <a:gd name="T29" fmla="*/ 20161250 h 270"/>
              <a:gd name="T30" fmla="*/ 7561358 w 25"/>
              <a:gd name="T31" fmla="*/ 10080625 h 270"/>
              <a:gd name="T32" fmla="*/ 17642110 w 25"/>
              <a:gd name="T33" fmla="*/ 5040313 h 270"/>
              <a:gd name="T34" fmla="*/ 30242256 w 25"/>
              <a:gd name="T35" fmla="*/ 0 h 270"/>
              <a:gd name="T36" fmla="*/ 30242256 w 25"/>
              <a:gd name="T37" fmla="*/ 0 h 270"/>
              <a:gd name="T38" fmla="*/ 30242256 w 25"/>
              <a:gd name="T39" fmla="*/ 0 h 270"/>
              <a:gd name="T40" fmla="*/ 42843990 w 25"/>
              <a:gd name="T41" fmla="*/ 5040313 h 270"/>
              <a:gd name="T42" fmla="*/ 52924742 w 25"/>
              <a:gd name="T43" fmla="*/ 10080625 h 270"/>
              <a:gd name="T44" fmla="*/ 60484512 w 25"/>
              <a:gd name="T45" fmla="*/ 20161250 h 270"/>
              <a:gd name="T46" fmla="*/ 63005494 w 25"/>
              <a:gd name="T47" fmla="*/ 32762825 h 270"/>
              <a:gd name="T48" fmla="*/ 63005494 w 25"/>
              <a:gd name="T49" fmla="*/ 650200313 h 270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5" h="270">
                <a:moveTo>
                  <a:pt x="25" y="258"/>
                </a:moveTo>
                <a:lnTo>
                  <a:pt x="25" y="258"/>
                </a:lnTo>
                <a:lnTo>
                  <a:pt x="24" y="262"/>
                </a:lnTo>
                <a:lnTo>
                  <a:pt x="21" y="266"/>
                </a:lnTo>
                <a:lnTo>
                  <a:pt x="17" y="269"/>
                </a:lnTo>
                <a:lnTo>
                  <a:pt x="12" y="270"/>
                </a:lnTo>
                <a:lnTo>
                  <a:pt x="7" y="269"/>
                </a:lnTo>
                <a:lnTo>
                  <a:pt x="3" y="266"/>
                </a:lnTo>
                <a:lnTo>
                  <a:pt x="0" y="262"/>
                </a:lnTo>
                <a:lnTo>
                  <a:pt x="0" y="258"/>
                </a:lnTo>
                <a:lnTo>
                  <a:pt x="0" y="13"/>
                </a:lnTo>
                <a:lnTo>
                  <a:pt x="0" y="8"/>
                </a:lnTo>
                <a:lnTo>
                  <a:pt x="3" y="4"/>
                </a:lnTo>
                <a:lnTo>
                  <a:pt x="7" y="2"/>
                </a:lnTo>
                <a:lnTo>
                  <a:pt x="12" y="0"/>
                </a:lnTo>
                <a:lnTo>
                  <a:pt x="17" y="2"/>
                </a:lnTo>
                <a:lnTo>
                  <a:pt x="21" y="4"/>
                </a:lnTo>
                <a:lnTo>
                  <a:pt x="24" y="8"/>
                </a:lnTo>
                <a:lnTo>
                  <a:pt x="25" y="13"/>
                </a:lnTo>
                <a:lnTo>
                  <a:pt x="25" y="258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" name="Freeform 11"/>
          <p:cNvSpPr>
            <a:spLocks/>
          </p:cNvSpPr>
          <p:nvPr userDrawn="1"/>
        </p:nvSpPr>
        <p:spPr bwMode="auto">
          <a:xfrm>
            <a:off x="6527800" y="1368425"/>
            <a:ext cx="111125" cy="379413"/>
          </a:xfrm>
          <a:custGeom>
            <a:avLst/>
            <a:gdLst>
              <a:gd name="T0" fmla="*/ 176410938 w 70"/>
              <a:gd name="T1" fmla="*/ 579636701 h 239"/>
              <a:gd name="T2" fmla="*/ 176410938 w 70"/>
              <a:gd name="T3" fmla="*/ 579636701 h 239"/>
              <a:gd name="T4" fmla="*/ 176410938 w 70"/>
              <a:gd name="T5" fmla="*/ 587197974 h 239"/>
              <a:gd name="T6" fmla="*/ 176410938 w 70"/>
              <a:gd name="T7" fmla="*/ 592238293 h 239"/>
              <a:gd name="T8" fmla="*/ 171370625 w 70"/>
              <a:gd name="T9" fmla="*/ 599797978 h 239"/>
              <a:gd name="T10" fmla="*/ 163810950 w 70"/>
              <a:gd name="T11" fmla="*/ 602318931 h 239"/>
              <a:gd name="T12" fmla="*/ 163810950 w 70"/>
              <a:gd name="T13" fmla="*/ 602318931 h 239"/>
              <a:gd name="T14" fmla="*/ 163810950 w 70"/>
              <a:gd name="T15" fmla="*/ 602318931 h 239"/>
              <a:gd name="T16" fmla="*/ 156249688 w 70"/>
              <a:gd name="T17" fmla="*/ 602318931 h 239"/>
              <a:gd name="T18" fmla="*/ 148690013 w 70"/>
              <a:gd name="T19" fmla="*/ 599797978 h 239"/>
              <a:gd name="T20" fmla="*/ 143649700 w 70"/>
              <a:gd name="T21" fmla="*/ 597278612 h 239"/>
              <a:gd name="T22" fmla="*/ 138609388 w 70"/>
              <a:gd name="T23" fmla="*/ 589717340 h 239"/>
              <a:gd name="T24" fmla="*/ 0 w 70"/>
              <a:gd name="T25" fmla="*/ 25201596 h 239"/>
              <a:gd name="T26" fmla="*/ 0 w 70"/>
              <a:gd name="T27" fmla="*/ 25201596 h 239"/>
              <a:gd name="T28" fmla="*/ 0 w 70"/>
              <a:gd name="T29" fmla="*/ 15120957 h 239"/>
              <a:gd name="T30" fmla="*/ 2520950 w 70"/>
              <a:gd name="T31" fmla="*/ 7561272 h 239"/>
              <a:gd name="T32" fmla="*/ 7561263 w 70"/>
              <a:gd name="T33" fmla="*/ 2520953 h 239"/>
              <a:gd name="T34" fmla="*/ 12601575 w 70"/>
              <a:gd name="T35" fmla="*/ 0 h 239"/>
              <a:gd name="T36" fmla="*/ 12601575 w 70"/>
              <a:gd name="T37" fmla="*/ 0 h 239"/>
              <a:gd name="T38" fmla="*/ 12601575 w 70"/>
              <a:gd name="T39" fmla="*/ 0 h 239"/>
              <a:gd name="T40" fmla="*/ 20161250 w 70"/>
              <a:gd name="T41" fmla="*/ 0 h 239"/>
              <a:gd name="T42" fmla="*/ 27722513 w 70"/>
              <a:gd name="T43" fmla="*/ 0 h 239"/>
              <a:gd name="T44" fmla="*/ 35282188 w 70"/>
              <a:gd name="T45" fmla="*/ 7561272 h 239"/>
              <a:gd name="T46" fmla="*/ 37803138 w 70"/>
              <a:gd name="T47" fmla="*/ 15120957 h 239"/>
              <a:gd name="T48" fmla="*/ 176410938 w 70"/>
              <a:gd name="T49" fmla="*/ 579636701 h 239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70" h="239">
                <a:moveTo>
                  <a:pt x="70" y="230"/>
                </a:moveTo>
                <a:lnTo>
                  <a:pt x="70" y="230"/>
                </a:lnTo>
                <a:lnTo>
                  <a:pt x="70" y="233"/>
                </a:lnTo>
                <a:lnTo>
                  <a:pt x="70" y="235"/>
                </a:lnTo>
                <a:lnTo>
                  <a:pt x="68" y="238"/>
                </a:lnTo>
                <a:lnTo>
                  <a:pt x="65" y="239"/>
                </a:lnTo>
                <a:lnTo>
                  <a:pt x="62" y="239"/>
                </a:lnTo>
                <a:lnTo>
                  <a:pt x="59" y="238"/>
                </a:lnTo>
                <a:lnTo>
                  <a:pt x="57" y="237"/>
                </a:lnTo>
                <a:lnTo>
                  <a:pt x="55" y="234"/>
                </a:lnTo>
                <a:lnTo>
                  <a:pt x="0" y="10"/>
                </a:lnTo>
                <a:lnTo>
                  <a:pt x="0" y="6"/>
                </a:lnTo>
                <a:lnTo>
                  <a:pt x="1" y="3"/>
                </a:lnTo>
                <a:lnTo>
                  <a:pt x="3" y="1"/>
                </a:lnTo>
                <a:lnTo>
                  <a:pt x="5" y="0"/>
                </a:lnTo>
                <a:lnTo>
                  <a:pt x="8" y="0"/>
                </a:lnTo>
                <a:lnTo>
                  <a:pt x="11" y="0"/>
                </a:lnTo>
                <a:lnTo>
                  <a:pt x="14" y="3"/>
                </a:lnTo>
                <a:lnTo>
                  <a:pt x="15" y="6"/>
                </a:lnTo>
                <a:lnTo>
                  <a:pt x="70" y="230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" name="Freeform 12"/>
          <p:cNvSpPr>
            <a:spLocks/>
          </p:cNvSpPr>
          <p:nvPr userDrawn="1"/>
        </p:nvSpPr>
        <p:spPr bwMode="auto">
          <a:xfrm>
            <a:off x="6654800" y="1338263"/>
            <a:ext cx="34925" cy="390525"/>
          </a:xfrm>
          <a:custGeom>
            <a:avLst/>
            <a:gdLst>
              <a:gd name="T0" fmla="*/ 42843450 w 22"/>
              <a:gd name="T1" fmla="*/ 602318138 h 246"/>
              <a:gd name="T2" fmla="*/ 42843450 w 22"/>
              <a:gd name="T3" fmla="*/ 602318138 h 246"/>
              <a:gd name="T4" fmla="*/ 37803138 w 22"/>
              <a:gd name="T5" fmla="*/ 609877813 h 246"/>
              <a:gd name="T6" fmla="*/ 35282188 w 22"/>
              <a:gd name="T7" fmla="*/ 617439075 h 246"/>
              <a:gd name="T8" fmla="*/ 27722513 w 22"/>
              <a:gd name="T9" fmla="*/ 619958438 h 246"/>
              <a:gd name="T10" fmla="*/ 20161250 w 22"/>
              <a:gd name="T11" fmla="*/ 619958438 h 246"/>
              <a:gd name="T12" fmla="*/ 20161250 w 22"/>
              <a:gd name="T13" fmla="*/ 619958438 h 246"/>
              <a:gd name="T14" fmla="*/ 20161250 w 22"/>
              <a:gd name="T15" fmla="*/ 619958438 h 246"/>
              <a:gd name="T16" fmla="*/ 15120938 w 22"/>
              <a:gd name="T17" fmla="*/ 619958438 h 246"/>
              <a:gd name="T18" fmla="*/ 7561263 w 22"/>
              <a:gd name="T19" fmla="*/ 617439075 h 246"/>
              <a:gd name="T20" fmla="*/ 5040313 w 22"/>
              <a:gd name="T21" fmla="*/ 609877813 h 246"/>
              <a:gd name="T22" fmla="*/ 0 w 22"/>
              <a:gd name="T23" fmla="*/ 602318138 h 246"/>
              <a:gd name="T24" fmla="*/ 17641888 w 22"/>
              <a:gd name="T25" fmla="*/ 17641888 h 246"/>
              <a:gd name="T26" fmla="*/ 17641888 w 22"/>
              <a:gd name="T27" fmla="*/ 17641888 h 246"/>
              <a:gd name="T28" fmla="*/ 17641888 w 22"/>
              <a:gd name="T29" fmla="*/ 10080625 h 246"/>
              <a:gd name="T30" fmla="*/ 25201563 w 22"/>
              <a:gd name="T31" fmla="*/ 2520950 h 246"/>
              <a:gd name="T32" fmla="*/ 27722513 w 22"/>
              <a:gd name="T33" fmla="*/ 0 h 246"/>
              <a:gd name="T34" fmla="*/ 37803138 w 22"/>
              <a:gd name="T35" fmla="*/ 0 h 246"/>
              <a:gd name="T36" fmla="*/ 37803138 w 22"/>
              <a:gd name="T37" fmla="*/ 0 h 246"/>
              <a:gd name="T38" fmla="*/ 37803138 w 22"/>
              <a:gd name="T39" fmla="*/ 0 h 246"/>
              <a:gd name="T40" fmla="*/ 45362813 w 22"/>
              <a:gd name="T41" fmla="*/ 0 h 246"/>
              <a:gd name="T42" fmla="*/ 52924075 w 22"/>
              <a:gd name="T43" fmla="*/ 5040313 h 246"/>
              <a:gd name="T44" fmla="*/ 55443438 w 22"/>
              <a:gd name="T45" fmla="*/ 10080625 h 246"/>
              <a:gd name="T46" fmla="*/ 55443438 w 22"/>
              <a:gd name="T47" fmla="*/ 20161250 h 246"/>
              <a:gd name="T48" fmla="*/ 42843450 w 22"/>
              <a:gd name="T49" fmla="*/ 602318138 h 24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2" h="246">
                <a:moveTo>
                  <a:pt x="17" y="239"/>
                </a:moveTo>
                <a:lnTo>
                  <a:pt x="17" y="239"/>
                </a:lnTo>
                <a:lnTo>
                  <a:pt x="15" y="242"/>
                </a:lnTo>
                <a:lnTo>
                  <a:pt x="14" y="245"/>
                </a:lnTo>
                <a:lnTo>
                  <a:pt x="11" y="246"/>
                </a:lnTo>
                <a:lnTo>
                  <a:pt x="8" y="246"/>
                </a:lnTo>
                <a:lnTo>
                  <a:pt x="6" y="246"/>
                </a:lnTo>
                <a:lnTo>
                  <a:pt x="3" y="245"/>
                </a:lnTo>
                <a:lnTo>
                  <a:pt x="2" y="242"/>
                </a:lnTo>
                <a:lnTo>
                  <a:pt x="0" y="239"/>
                </a:lnTo>
                <a:lnTo>
                  <a:pt x="7" y="7"/>
                </a:lnTo>
                <a:lnTo>
                  <a:pt x="7" y="4"/>
                </a:lnTo>
                <a:lnTo>
                  <a:pt x="10" y="1"/>
                </a:lnTo>
                <a:lnTo>
                  <a:pt x="11" y="0"/>
                </a:lnTo>
                <a:lnTo>
                  <a:pt x="15" y="0"/>
                </a:lnTo>
                <a:lnTo>
                  <a:pt x="18" y="0"/>
                </a:lnTo>
                <a:lnTo>
                  <a:pt x="21" y="2"/>
                </a:lnTo>
                <a:lnTo>
                  <a:pt x="22" y="4"/>
                </a:lnTo>
                <a:lnTo>
                  <a:pt x="22" y="8"/>
                </a:lnTo>
                <a:lnTo>
                  <a:pt x="17" y="239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" name="Freeform 13"/>
          <p:cNvSpPr>
            <a:spLocks/>
          </p:cNvSpPr>
          <p:nvPr userDrawn="1"/>
        </p:nvSpPr>
        <p:spPr bwMode="auto">
          <a:xfrm>
            <a:off x="6402388" y="1408113"/>
            <a:ext cx="195262" cy="349250"/>
          </a:xfrm>
          <a:custGeom>
            <a:avLst/>
            <a:gdLst>
              <a:gd name="T0" fmla="*/ 307458275 w 123"/>
              <a:gd name="T1" fmla="*/ 526713450 h 220"/>
              <a:gd name="T2" fmla="*/ 307458275 w 123"/>
              <a:gd name="T3" fmla="*/ 526713450 h 220"/>
              <a:gd name="T4" fmla="*/ 309979219 w 123"/>
              <a:gd name="T5" fmla="*/ 534273125 h 220"/>
              <a:gd name="T6" fmla="*/ 307458275 w 123"/>
              <a:gd name="T7" fmla="*/ 539313438 h 220"/>
              <a:gd name="T8" fmla="*/ 302417976 w 123"/>
              <a:gd name="T9" fmla="*/ 546874700 h 220"/>
              <a:gd name="T10" fmla="*/ 299898620 w 123"/>
              <a:gd name="T11" fmla="*/ 554434375 h 220"/>
              <a:gd name="T12" fmla="*/ 299898620 w 123"/>
              <a:gd name="T13" fmla="*/ 554434375 h 220"/>
              <a:gd name="T14" fmla="*/ 299898620 w 123"/>
              <a:gd name="T15" fmla="*/ 554434375 h 220"/>
              <a:gd name="T16" fmla="*/ 292337376 w 123"/>
              <a:gd name="T17" fmla="*/ 554434375 h 220"/>
              <a:gd name="T18" fmla="*/ 282256777 w 123"/>
              <a:gd name="T19" fmla="*/ 554434375 h 220"/>
              <a:gd name="T20" fmla="*/ 274697122 w 123"/>
              <a:gd name="T21" fmla="*/ 551915013 h 220"/>
              <a:gd name="T22" fmla="*/ 272176178 w 123"/>
              <a:gd name="T23" fmla="*/ 544353750 h 220"/>
              <a:gd name="T24" fmla="*/ 0 w 123"/>
              <a:gd name="T25" fmla="*/ 27722513 h 220"/>
              <a:gd name="T26" fmla="*/ 0 w 123"/>
              <a:gd name="T27" fmla="*/ 27722513 h 220"/>
              <a:gd name="T28" fmla="*/ 0 w 123"/>
              <a:gd name="T29" fmla="*/ 20161250 h 220"/>
              <a:gd name="T30" fmla="*/ 0 w 123"/>
              <a:gd name="T31" fmla="*/ 15120938 h 220"/>
              <a:gd name="T32" fmla="*/ 2520944 w 123"/>
              <a:gd name="T33" fmla="*/ 7561263 h 220"/>
              <a:gd name="T34" fmla="*/ 10080599 w 123"/>
              <a:gd name="T35" fmla="*/ 2520950 h 220"/>
              <a:gd name="T36" fmla="*/ 10080599 w 123"/>
              <a:gd name="T37" fmla="*/ 2520950 h 220"/>
              <a:gd name="T38" fmla="*/ 10080599 w 123"/>
              <a:gd name="T39" fmla="*/ 2520950 h 220"/>
              <a:gd name="T40" fmla="*/ 17641842 w 123"/>
              <a:gd name="T41" fmla="*/ 0 h 220"/>
              <a:gd name="T42" fmla="*/ 25201498 w 123"/>
              <a:gd name="T43" fmla="*/ 0 h 220"/>
              <a:gd name="T44" fmla="*/ 30241798 w 123"/>
              <a:gd name="T45" fmla="*/ 2520950 h 220"/>
              <a:gd name="T46" fmla="*/ 35282097 w 123"/>
              <a:gd name="T47" fmla="*/ 10080625 h 220"/>
              <a:gd name="T48" fmla="*/ 307458275 w 123"/>
              <a:gd name="T49" fmla="*/ 526713450 h 220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23" h="220">
                <a:moveTo>
                  <a:pt x="122" y="209"/>
                </a:moveTo>
                <a:lnTo>
                  <a:pt x="122" y="209"/>
                </a:lnTo>
                <a:lnTo>
                  <a:pt x="123" y="212"/>
                </a:lnTo>
                <a:lnTo>
                  <a:pt x="122" y="214"/>
                </a:lnTo>
                <a:lnTo>
                  <a:pt x="120" y="217"/>
                </a:lnTo>
                <a:lnTo>
                  <a:pt x="119" y="220"/>
                </a:lnTo>
                <a:lnTo>
                  <a:pt x="116" y="220"/>
                </a:lnTo>
                <a:lnTo>
                  <a:pt x="112" y="220"/>
                </a:lnTo>
                <a:lnTo>
                  <a:pt x="109" y="219"/>
                </a:lnTo>
                <a:lnTo>
                  <a:pt x="108" y="216"/>
                </a:lnTo>
                <a:lnTo>
                  <a:pt x="0" y="11"/>
                </a:lnTo>
                <a:lnTo>
                  <a:pt x="0" y="8"/>
                </a:lnTo>
                <a:lnTo>
                  <a:pt x="0" y="6"/>
                </a:lnTo>
                <a:lnTo>
                  <a:pt x="1" y="3"/>
                </a:lnTo>
                <a:lnTo>
                  <a:pt x="4" y="1"/>
                </a:lnTo>
                <a:lnTo>
                  <a:pt x="7" y="0"/>
                </a:lnTo>
                <a:lnTo>
                  <a:pt x="10" y="0"/>
                </a:lnTo>
                <a:lnTo>
                  <a:pt x="12" y="1"/>
                </a:lnTo>
                <a:lnTo>
                  <a:pt x="14" y="4"/>
                </a:lnTo>
                <a:lnTo>
                  <a:pt x="122" y="209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" name="Freeform 14"/>
          <p:cNvSpPr>
            <a:spLocks/>
          </p:cNvSpPr>
          <p:nvPr userDrawn="1"/>
        </p:nvSpPr>
        <p:spPr bwMode="auto">
          <a:xfrm>
            <a:off x="6707188" y="1357313"/>
            <a:ext cx="111125" cy="382587"/>
          </a:xfrm>
          <a:custGeom>
            <a:avLst/>
            <a:gdLst>
              <a:gd name="T0" fmla="*/ 40322500 w 70"/>
              <a:gd name="T1" fmla="*/ 592236739 h 241"/>
              <a:gd name="T2" fmla="*/ 40322500 w 70"/>
              <a:gd name="T3" fmla="*/ 592236739 h 241"/>
              <a:gd name="T4" fmla="*/ 35282188 w 70"/>
              <a:gd name="T5" fmla="*/ 599796404 h 241"/>
              <a:gd name="T6" fmla="*/ 32762825 w 70"/>
              <a:gd name="T7" fmla="*/ 604836710 h 241"/>
              <a:gd name="T8" fmla="*/ 25201563 w 70"/>
              <a:gd name="T9" fmla="*/ 607357656 h 241"/>
              <a:gd name="T10" fmla="*/ 15120938 w 70"/>
              <a:gd name="T11" fmla="*/ 607357656 h 241"/>
              <a:gd name="T12" fmla="*/ 15120938 w 70"/>
              <a:gd name="T13" fmla="*/ 607357656 h 241"/>
              <a:gd name="T14" fmla="*/ 15120938 w 70"/>
              <a:gd name="T15" fmla="*/ 607357656 h 241"/>
              <a:gd name="T16" fmla="*/ 7561263 w 70"/>
              <a:gd name="T17" fmla="*/ 604836710 h 241"/>
              <a:gd name="T18" fmla="*/ 5040313 w 70"/>
              <a:gd name="T19" fmla="*/ 597277044 h 241"/>
              <a:gd name="T20" fmla="*/ 0 w 70"/>
              <a:gd name="T21" fmla="*/ 589715792 h 241"/>
              <a:gd name="T22" fmla="*/ 0 w 70"/>
              <a:gd name="T23" fmla="*/ 582156127 h 241"/>
              <a:gd name="T24" fmla="*/ 136088438 w 70"/>
              <a:gd name="T25" fmla="*/ 15120918 h 241"/>
              <a:gd name="T26" fmla="*/ 136088438 w 70"/>
              <a:gd name="T27" fmla="*/ 15120918 h 241"/>
              <a:gd name="T28" fmla="*/ 141128750 w 70"/>
              <a:gd name="T29" fmla="*/ 7561253 h 241"/>
              <a:gd name="T30" fmla="*/ 143649700 w 70"/>
              <a:gd name="T31" fmla="*/ 5040306 h 241"/>
              <a:gd name="T32" fmla="*/ 151209375 w 70"/>
              <a:gd name="T33" fmla="*/ 0 h 241"/>
              <a:gd name="T34" fmla="*/ 161290000 w 70"/>
              <a:gd name="T35" fmla="*/ 0 h 241"/>
              <a:gd name="T36" fmla="*/ 161290000 w 70"/>
              <a:gd name="T37" fmla="*/ 0 h 241"/>
              <a:gd name="T38" fmla="*/ 161290000 w 70"/>
              <a:gd name="T39" fmla="*/ 0 h 241"/>
              <a:gd name="T40" fmla="*/ 168851263 w 70"/>
              <a:gd name="T41" fmla="*/ 5040306 h 241"/>
              <a:gd name="T42" fmla="*/ 171370625 w 70"/>
              <a:gd name="T43" fmla="*/ 7561253 h 241"/>
              <a:gd name="T44" fmla="*/ 176410938 w 70"/>
              <a:gd name="T45" fmla="*/ 15120918 h 241"/>
              <a:gd name="T46" fmla="*/ 176410938 w 70"/>
              <a:gd name="T47" fmla="*/ 25201530 h 241"/>
              <a:gd name="T48" fmla="*/ 40322500 w 70"/>
              <a:gd name="T49" fmla="*/ 592236739 h 241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70" h="241">
                <a:moveTo>
                  <a:pt x="16" y="235"/>
                </a:moveTo>
                <a:lnTo>
                  <a:pt x="16" y="235"/>
                </a:lnTo>
                <a:lnTo>
                  <a:pt x="14" y="238"/>
                </a:lnTo>
                <a:lnTo>
                  <a:pt x="13" y="240"/>
                </a:lnTo>
                <a:lnTo>
                  <a:pt x="10" y="241"/>
                </a:lnTo>
                <a:lnTo>
                  <a:pt x="6" y="241"/>
                </a:lnTo>
                <a:lnTo>
                  <a:pt x="3" y="240"/>
                </a:lnTo>
                <a:lnTo>
                  <a:pt x="2" y="237"/>
                </a:lnTo>
                <a:lnTo>
                  <a:pt x="0" y="234"/>
                </a:lnTo>
                <a:lnTo>
                  <a:pt x="0" y="231"/>
                </a:lnTo>
                <a:lnTo>
                  <a:pt x="54" y="6"/>
                </a:lnTo>
                <a:lnTo>
                  <a:pt x="56" y="3"/>
                </a:lnTo>
                <a:lnTo>
                  <a:pt x="57" y="2"/>
                </a:lnTo>
                <a:lnTo>
                  <a:pt x="60" y="0"/>
                </a:lnTo>
                <a:lnTo>
                  <a:pt x="64" y="0"/>
                </a:lnTo>
                <a:lnTo>
                  <a:pt x="67" y="2"/>
                </a:lnTo>
                <a:lnTo>
                  <a:pt x="68" y="3"/>
                </a:lnTo>
                <a:lnTo>
                  <a:pt x="70" y="6"/>
                </a:lnTo>
                <a:lnTo>
                  <a:pt x="70" y="10"/>
                </a:lnTo>
                <a:lnTo>
                  <a:pt x="16" y="235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" name="Freeform 15"/>
          <p:cNvSpPr>
            <a:spLocks/>
          </p:cNvSpPr>
          <p:nvPr userDrawn="1"/>
        </p:nvSpPr>
        <p:spPr bwMode="auto">
          <a:xfrm>
            <a:off x="6321425" y="1487488"/>
            <a:ext cx="236538" cy="322262"/>
          </a:xfrm>
          <a:custGeom>
            <a:avLst/>
            <a:gdLst>
              <a:gd name="T0" fmla="*/ 375504869 w 149"/>
              <a:gd name="T1" fmla="*/ 481349891 h 203"/>
              <a:gd name="T2" fmla="*/ 375504869 w 149"/>
              <a:gd name="T3" fmla="*/ 481349891 h 203"/>
              <a:gd name="T4" fmla="*/ 375504869 w 149"/>
              <a:gd name="T5" fmla="*/ 488909554 h 203"/>
              <a:gd name="T6" fmla="*/ 375504869 w 149"/>
              <a:gd name="T7" fmla="*/ 493949859 h 203"/>
              <a:gd name="T8" fmla="*/ 375504869 w 149"/>
              <a:gd name="T9" fmla="*/ 501511109 h 203"/>
              <a:gd name="T10" fmla="*/ 370464546 w 149"/>
              <a:gd name="T11" fmla="*/ 509070773 h 203"/>
              <a:gd name="T12" fmla="*/ 370464546 w 149"/>
              <a:gd name="T13" fmla="*/ 509070773 h 203"/>
              <a:gd name="T14" fmla="*/ 370464546 w 149"/>
              <a:gd name="T15" fmla="*/ 509070773 h 203"/>
              <a:gd name="T16" fmla="*/ 362903267 w 149"/>
              <a:gd name="T17" fmla="*/ 509070773 h 203"/>
              <a:gd name="T18" fmla="*/ 355343576 w 149"/>
              <a:gd name="T19" fmla="*/ 511591719 h 203"/>
              <a:gd name="T20" fmla="*/ 347782298 w 149"/>
              <a:gd name="T21" fmla="*/ 509070773 h 203"/>
              <a:gd name="T22" fmla="*/ 340222607 w 149"/>
              <a:gd name="T23" fmla="*/ 501511109 h 203"/>
              <a:gd name="T24" fmla="*/ 2520955 w 149"/>
              <a:gd name="T25" fmla="*/ 27722469 h 203"/>
              <a:gd name="T26" fmla="*/ 2520955 w 149"/>
              <a:gd name="T27" fmla="*/ 27722469 h 203"/>
              <a:gd name="T28" fmla="*/ 0 w 149"/>
              <a:gd name="T29" fmla="*/ 20161219 h 203"/>
              <a:gd name="T30" fmla="*/ 0 w 149"/>
              <a:gd name="T31" fmla="*/ 12601555 h 203"/>
              <a:gd name="T32" fmla="*/ 0 w 149"/>
              <a:gd name="T33" fmla="*/ 7561251 h 203"/>
              <a:gd name="T34" fmla="*/ 7561278 w 149"/>
              <a:gd name="T35" fmla="*/ 2520946 h 203"/>
              <a:gd name="T36" fmla="*/ 7561278 w 149"/>
              <a:gd name="T37" fmla="*/ 2520946 h 203"/>
              <a:gd name="T38" fmla="*/ 7561278 w 149"/>
              <a:gd name="T39" fmla="*/ 2520946 h 203"/>
              <a:gd name="T40" fmla="*/ 12601602 w 149"/>
              <a:gd name="T41" fmla="*/ 0 h 203"/>
              <a:gd name="T42" fmla="*/ 20161293 w 149"/>
              <a:gd name="T43" fmla="*/ 0 h 203"/>
              <a:gd name="T44" fmla="*/ 27722571 w 149"/>
              <a:gd name="T45" fmla="*/ 0 h 203"/>
              <a:gd name="T46" fmla="*/ 35282262 w 149"/>
              <a:gd name="T47" fmla="*/ 7561251 h 203"/>
              <a:gd name="T48" fmla="*/ 375504869 w 149"/>
              <a:gd name="T49" fmla="*/ 481349891 h 203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49" h="203">
                <a:moveTo>
                  <a:pt x="149" y="191"/>
                </a:moveTo>
                <a:lnTo>
                  <a:pt x="149" y="191"/>
                </a:lnTo>
                <a:lnTo>
                  <a:pt x="149" y="194"/>
                </a:lnTo>
                <a:lnTo>
                  <a:pt x="149" y="196"/>
                </a:lnTo>
                <a:lnTo>
                  <a:pt x="149" y="199"/>
                </a:lnTo>
                <a:lnTo>
                  <a:pt x="147" y="202"/>
                </a:lnTo>
                <a:lnTo>
                  <a:pt x="144" y="202"/>
                </a:lnTo>
                <a:lnTo>
                  <a:pt x="141" y="203"/>
                </a:lnTo>
                <a:lnTo>
                  <a:pt x="138" y="202"/>
                </a:lnTo>
                <a:lnTo>
                  <a:pt x="135" y="199"/>
                </a:lnTo>
                <a:lnTo>
                  <a:pt x="1" y="11"/>
                </a:lnTo>
                <a:lnTo>
                  <a:pt x="0" y="8"/>
                </a:lnTo>
                <a:lnTo>
                  <a:pt x="0" y="5"/>
                </a:lnTo>
                <a:lnTo>
                  <a:pt x="0" y="3"/>
                </a:lnTo>
                <a:lnTo>
                  <a:pt x="3" y="1"/>
                </a:lnTo>
                <a:lnTo>
                  <a:pt x="5" y="0"/>
                </a:lnTo>
                <a:lnTo>
                  <a:pt x="8" y="0"/>
                </a:lnTo>
                <a:lnTo>
                  <a:pt x="11" y="0"/>
                </a:lnTo>
                <a:lnTo>
                  <a:pt x="14" y="3"/>
                </a:lnTo>
                <a:lnTo>
                  <a:pt x="149" y="191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" name="Freeform 16"/>
          <p:cNvSpPr>
            <a:spLocks/>
          </p:cNvSpPr>
          <p:nvPr userDrawn="1"/>
        </p:nvSpPr>
        <p:spPr bwMode="auto">
          <a:xfrm>
            <a:off x="6251575" y="1585913"/>
            <a:ext cx="298450" cy="273050"/>
          </a:xfrm>
          <a:custGeom>
            <a:avLst/>
            <a:gdLst>
              <a:gd name="T0" fmla="*/ 466229700 w 188"/>
              <a:gd name="T1" fmla="*/ 398184688 h 172"/>
              <a:gd name="T2" fmla="*/ 466229700 w 188"/>
              <a:gd name="T3" fmla="*/ 398184688 h 172"/>
              <a:gd name="T4" fmla="*/ 468749063 w 188"/>
              <a:gd name="T5" fmla="*/ 405745950 h 172"/>
              <a:gd name="T6" fmla="*/ 473789375 w 188"/>
              <a:gd name="T7" fmla="*/ 410786263 h 172"/>
              <a:gd name="T8" fmla="*/ 468749063 w 188"/>
              <a:gd name="T9" fmla="*/ 418345938 h 172"/>
              <a:gd name="T10" fmla="*/ 466229700 w 188"/>
              <a:gd name="T11" fmla="*/ 425907200 h 172"/>
              <a:gd name="T12" fmla="*/ 466229700 w 188"/>
              <a:gd name="T13" fmla="*/ 425907200 h 172"/>
              <a:gd name="T14" fmla="*/ 466229700 w 188"/>
              <a:gd name="T15" fmla="*/ 425907200 h 172"/>
              <a:gd name="T16" fmla="*/ 458668438 w 188"/>
              <a:gd name="T17" fmla="*/ 428426563 h 172"/>
              <a:gd name="T18" fmla="*/ 451108763 w 188"/>
              <a:gd name="T19" fmla="*/ 433466875 h 172"/>
              <a:gd name="T20" fmla="*/ 446068450 w 188"/>
              <a:gd name="T21" fmla="*/ 428426563 h 172"/>
              <a:gd name="T22" fmla="*/ 438507188 w 188"/>
              <a:gd name="T23" fmla="*/ 425907200 h 172"/>
              <a:gd name="T24" fmla="*/ 5040313 w 188"/>
              <a:gd name="T25" fmla="*/ 35282188 h 172"/>
              <a:gd name="T26" fmla="*/ 5040313 w 188"/>
              <a:gd name="T27" fmla="*/ 35282188 h 172"/>
              <a:gd name="T28" fmla="*/ 2520950 w 188"/>
              <a:gd name="T29" fmla="*/ 27722513 h 172"/>
              <a:gd name="T30" fmla="*/ 0 w 188"/>
              <a:gd name="T31" fmla="*/ 20161250 h 172"/>
              <a:gd name="T32" fmla="*/ 0 w 188"/>
              <a:gd name="T33" fmla="*/ 15120938 h 172"/>
              <a:gd name="T34" fmla="*/ 5040313 w 188"/>
              <a:gd name="T35" fmla="*/ 7561263 h 172"/>
              <a:gd name="T36" fmla="*/ 5040313 w 188"/>
              <a:gd name="T37" fmla="*/ 7561263 h 172"/>
              <a:gd name="T38" fmla="*/ 5040313 w 188"/>
              <a:gd name="T39" fmla="*/ 7561263 h 172"/>
              <a:gd name="T40" fmla="*/ 10080625 w 188"/>
              <a:gd name="T41" fmla="*/ 2520950 h 172"/>
              <a:gd name="T42" fmla="*/ 15120938 w 188"/>
              <a:gd name="T43" fmla="*/ 0 h 172"/>
              <a:gd name="T44" fmla="*/ 27722513 w 188"/>
              <a:gd name="T45" fmla="*/ 2520950 h 172"/>
              <a:gd name="T46" fmla="*/ 32762825 w 188"/>
              <a:gd name="T47" fmla="*/ 7561263 h 172"/>
              <a:gd name="T48" fmla="*/ 466229700 w 188"/>
              <a:gd name="T49" fmla="*/ 398184688 h 17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88" h="172">
                <a:moveTo>
                  <a:pt x="185" y="158"/>
                </a:moveTo>
                <a:lnTo>
                  <a:pt x="185" y="158"/>
                </a:lnTo>
                <a:lnTo>
                  <a:pt x="186" y="161"/>
                </a:lnTo>
                <a:lnTo>
                  <a:pt x="188" y="163"/>
                </a:lnTo>
                <a:lnTo>
                  <a:pt x="186" y="166"/>
                </a:lnTo>
                <a:lnTo>
                  <a:pt x="185" y="169"/>
                </a:lnTo>
                <a:lnTo>
                  <a:pt x="182" y="170"/>
                </a:lnTo>
                <a:lnTo>
                  <a:pt x="179" y="172"/>
                </a:lnTo>
                <a:lnTo>
                  <a:pt x="177" y="170"/>
                </a:lnTo>
                <a:lnTo>
                  <a:pt x="174" y="169"/>
                </a:lnTo>
                <a:lnTo>
                  <a:pt x="2" y="14"/>
                </a:lnTo>
                <a:lnTo>
                  <a:pt x="1" y="11"/>
                </a:lnTo>
                <a:lnTo>
                  <a:pt x="0" y="8"/>
                </a:lnTo>
                <a:lnTo>
                  <a:pt x="0" y="6"/>
                </a:lnTo>
                <a:lnTo>
                  <a:pt x="2" y="3"/>
                </a:lnTo>
                <a:lnTo>
                  <a:pt x="4" y="1"/>
                </a:lnTo>
                <a:lnTo>
                  <a:pt x="6" y="0"/>
                </a:lnTo>
                <a:lnTo>
                  <a:pt x="11" y="1"/>
                </a:lnTo>
                <a:lnTo>
                  <a:pt x="13" y="3"/>
                </a:lnTo>
                <a:lnTo>
                  <a:pt x="185" y="158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" name="Freeform 17"/>
          <p:cNvSpPr>
            <a:spLocks/>
          </p:cNvSpPr>
          <p:nvPr userDrawn="1"/>
        </p:nvSpPr>
        <p:spPr bwMode="auto">
          <a:xfrm>
            <a:off x="6197600" y="1719263"/>
            <a:ext cx="349250" cy="188912"/>
          </a:xfrm>
          <a:custGeom>
            <a:avLst/>
            <a:gdLst>
              <a:gd name="T0" fmla="*/ 544353750 w 220"/>
              <a:gd name="T1" fmla="*/ 262095556 h 119"/>
              <a:gd name="T2" fmla="*/ 544353750 w 220"/>
              <a:gd name="T3" fmla="*/ 262095556 h 119"/>
              <a:gd name="T4" fmla="*/ 551915013 w 220"/>
              <a:gd name="T5" fmla="*/ 267135855 h 119"/>
              <a:gd name="T6" fmla="*/ 554434375 w 220"/>
              <a:gd name="T7" fmla="*/ 272176155 h 119"/>
              <a:gd name="T8" fmla="*/ 554434375 w 220"/>
              <a:gd name="T9" fmla="*/ 284777696 h 119"/>
              <a:gd name="T10" fmla="*/ 551915013 w 220"/>
              <a:gd name="T11" fmla="*/ 289817995 h 119"/>
              <a:gd name="T12" fmla="*/ 551915013 w 220"/>
              <a:gd name="T13" fmla="*/ 289817995 h 119"/>
              <a:gd name="T14" fmla="*/ 551915013 w 220"/>
              <a:gd name="T15" fmla="*/ 289817995 h 119"/>
              <a:gd name="T16" fmla="*/ 549394063 w 220"/>
              <a:gd name="T17" fmla="*/ 297377650 h 119"/>
              <a:gd name="T18" fmla="*/ 541834388 w 220"/>
              <a:gd name="T19" fmla="*/ 299898594 h 119"/>
              <a:gd name="T20" fmla="*/ 534273125 w 220"/>
              <a:gd name="T21" fmla="*/ 299898594 h 119"/>
              <a:gd name="T22" fmla="*/ 526713450 w 220"/>
              <a:gd name="T23" fmla="*/ 297377650 h 119"/>
              <a:gd name="T24" fmla="*/ 10080625 w 220"/>
              <a:gd name="T25" fmla="*/ 40322393 h 119"/>
              <a:gd name="T26" fmla="*/ 10080625 w 220"/>
              <a:gd name="T27" fmla="*/ 40322393 h 119"/>
              <a:gd name="T28" fmla="*/ 5040313 w 220"/>
              <a:gd name="T29" fmla="*/ 32762738 h 119"/>
              <a:gd name="T30" fmla="*/ 0 w 220"/>
              <a:gd name="T31" fmla="*/ 25201496 h 119"/>
              <a:gd name="T32" fmla="*/ 0 w 220"/>
              <a:gd name="T33" fmla="*/ 17641841 h 119"/>
              <a:gd name="T34" fmla="*/ 5040313 w 220"/>
              <a:gd name="T35" fmla="*/ 12601542 h 119"/>
              <a:gd name="T36" fmla="*/ 5040313 w 220"/>
              <a:gd name="T37" fmla="*/ 12601542 h 119"/>
              <a:gd name="T38" fmla="*/ 5040313 w 220"/>
              <a:gd name="T39" fmla="*/ 12601542 h 119"/>
              <a:gd name="T40" fmla="*/ 7561263 w 220"/>
              <a:gd name="T41" fmla="*/ 5040299 h 119"/>
              <a:gd name="T42" fmla="*/ 15120938 w 220"/>
              <a:gd name="T43" fmla="*/ 0 h 119"/>
              <a:gd name="T44" fmla="*/ 22682200 w 220"/>
              <a:gd name="T45" fmla="*/ 0 h 119"/>
              <a:gd name="T46" fmla="*/ 27722513 w 220"/>
              <a:gd name="T47" fmla="*/ 0 h 119"/>
              <a:gd name="T48" fmla="*/ 544353750 w 220"/>
              <a:gd name="T49" fmla="*/ 262095556 h 119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20" h="119">
                <a:moveTo>
                  <a:pt x="216" y="104"/>
                </a:moveTo>
                <a:lnTo>
                  <a:pt x="216" y="104"/>
                </a:lnTo>
                <a:lnTo>
                  <a:pt x="219" y="106"/>
                </a:lnTo>
                <a:lnTo>
                  <a:pt x="220" y="108"/>
                </a:lnTo>
                <a:lnTo>
                  <a:pt x="220" y="113"/>
                </a:lnTo>
                <a:lnTo>
                  <a:pt x="219" y="115"/>
                </a:lnTo>
                <a:lnTo>
                  <a:pt x="218" y="118"/>
                </a:lnTo>
                <a:lnTo>
                  <a:pt x="215" y="119"/>
                </a:lnTo>
                <a:lnTo>
                  <a:pt x="212" y="119"/>
                </a:lnTo>
                <a:lnTo>
                  <a:pt x="209" y="118"/>
                </a:lnTo>
                <a:lnTo>
                  <a:pt x="4" y="16"/>
                </a:lnTo>
                <a:lnTo>
                  <a:pt x="2" y="13"/>
                </a:lnTo>
                <a:lnTo>
                  <a:pt x="0" y="10"/>
                </a:lnTo>
                <a:lnTo>
                  <a:pt x="0" y="7"/>
                </a:lnTo>
                <a:lnTo>
                  <a:pt x="2" y="5"/>
                </a:lnTo>
                <a:lnTo>
                  <a:pt x="3" y="2"/>
                </a:lnTo>
                <a:lnTo>
                  <a:pt x="6" y="0"/>
                </a:lnTo>
                <a:lnTo>
                  <a:pt x="9" y="0"/>
                </a:lnTo>
                <a:lnTo>
                  <a:pt x="11" y="0"/>
                </a:lnTo>
                <a:lnTo>
                  <a:pt x="216" y="104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" name="Freeform 18"/>
          <p:cNvSpPr>
            <a:spLocks/>
          </p:cNvSpPr>
          <p:nvPr userDrawn="1"/>
        </p:nvSpPr>
        <p:spPr bwMode="auto">
          <a:xfrm>
            <a:off x="6750050" y="1420813"/>
            <a:ext cx="203200" cy="346075"/>
          </a:xfrm>
          <a:custGeom>
            <a:avLst/>
            <a:gdLst>
              <a:gd name="T0" fmla="*/ 37803138 w 128"/>
              <a:gd name="T1" fmla="*/ 536794075 h 218"/>
              <a:gd name="T2" fmla="*/ 37803138 w 128"/>
              <a:gd name="T3" fmla="*/ 536794075 h 218"/>
              <a:gd name="T4" fmla="*/ 30241875 w 128"/>
              <a:gd name="T5" fmla="*/ 544353750 h 218"/>
              <a:gd name="T6" fmla="*/ 22682200 w 128"/>
              <a:gd name="T7" fmla="*/ 549394063 h 218"/>
              <a:gd name="T8" fmla="*/ 17641888 w 128"/>
              <a:gd name="T9" fmla="*/ 549394063 h 218"/>
              <a:gd name="T10" fmla="*/ 10080625 w 128"/>
              <a:gd name="T11" fmla="*/ 544353750 h 218"/>
              <a:gd name="T12" fmla="*/ 10080625 w 128"/>
              <a:gd name="T13" fmla="*/ 544353750 h 218"/>
              <a:gd name="T14" fmla="*/ 10080625 w 128"/>
              <a:gd name="T15" fmla="*/ 544353750 h 218"/>
              <a:gd name="T16" fmla="*/ 2520950 w 128"/>
              <a:gd name="T17" fmla="*/ 541834388 h 218"/>
              <a:gd name="T18" fmla="*/ 0 w 128"/>
              <a:gd name="T19" fmla="*/ 534273125 h 218"/>
              <a:gd name="T20" fmla="*/ 0 w 128"/>
              <a:gd name="T21" fmla="*/ 526713450 h 218"/>
              <a:gd name="T22" fmla="*/ 2520950 w 128"/>
              <a:gd name="T23" fmla="*/ 516632825 h 218"/>
              <a:gd name="T24" fmla="*/ 289818763 w 128"/>
              <a:gd name="T25" fmla="*/ 7561263 h 218"/>
              <a:gd name="T26" fmla="*/ 289818763 w 128"/>
              <a:gd name="T27" fmla="*/ 7561263 h 218"/>
              <a:gd name="T28" fmla="*/ 292338125 w 128"/>
              <a:gd name="T29" fmla="*/ 5040313 h 218"/>
              <a:gd name="T30" fmla="*/ 299899388 w 128"/>
              <a:gd name="T31" fmla="*/ 0 h 218"/>
              <a:gd name="T32" fmla="*/ 304939700 w 128"/>
              <a:gd name="T33" fmla="*/ 0 h 218"/>
              <a:gd name="T34" fmla="*/ 312499375 w 128"/>
              <a:gd name="T35" fmla="*/ 0 h 218"/>
              <a:gd name="T36" fmla="*/ 312499375 w 128"/>
              <a:gd name="T37" fmla="*/ 0 h 218"/>
              <a:gd name="T38" fmla="*/ 312499375 w 128"/>
              <a:gd name="T39" fmla="*/ 0 h 218"/>
              <a:gd name="T40" fmla="*/ 320060638 w 128"/>
              <a:gd name="T41" fmla="*/ 7561263 h 218"/>
              <a:gd name="T42" fmla="*/ 322580000 w 128"/>
              <a:gd name="T43" fmla="*/ 15120938 h 218"/>
              <a:gd name="T44" fmla="*/ 322580000 w 128"/>
              <a:gd name="T45" fmla="*/ 22682200 h 218"/>
              <a:gd name="T46" fmla="*/ 322580000 w 128"/>
              <a:gd name="T47" fmla="*/ 27722513 h 218"/>
              <a:gd name="T48" fmla="*/ 37803138 w 128"/>
              <a:gd name="T49" fmla="*/ 536794075 h 218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28" h="218">
                <a:moveTo>
                  <a:pt x="15" y="213"/>
                </a:moveTo>
                <a:lnTo>
                  <a:pt x="15" y="213"/>
                </a:lnTo>
                <a:lnTo>
                  <a:pt x="12" y="216"/>
                </a:lnTo>
                <a:lnTo>
                  <a:pt x="9" y="218"/>
                </a:lnTo>
                <a:lnTo>
                  <a:pt x="7" y="218"/>
                </a:lnTo>
                <a:lnTo>
                  <a:pt x="4" y="216"/>
                </a:lnTo>
                <a:lnTo>
                  <a:pt x="1" y="215"/>
                </a:lnTo>
                <a:lnTo>
                  <a:pt x="0" y="212"/>
                </a:lnTo>
                <a:lnTo>
                  <a:pt x="0" y="209"/>
                </a:lnTo>
                <a:lnTo>
                  <a:pt x="1" y="205"/>
                </a:lnTo>
                <a:lnTo>
                  <a:pt x="115" y="3"/>
                </a:lnTo>
                <a:lnTo>
                  <a:pt x="116" y="2"/>
                </a:lnTo>
                <a:lnTo>
                  <a:pt x="119" y="0"/>
                </a:lnTo>
                <a:lnTo>
                  <a:pt x="121" y="0"/>
                </a:lnTo>
                <a:lnTo>
                  <a:pt x="124" y="0"/>
                </a:lnTo>
                <a:lnTo>
                  <a:pt x="127" y="3"/>
                </a:lnTo>
                <a:lnTo>
                  <a:pt x="128" y="6"/>
                </a:lnTo>
                <a:lnTo>
                  <a:pt x="128" y="9"/>
                </a:lnTo>
                <a:lnTo>
                  <a:pt x="128" y="11"/>
                </a:lnTo>
                <a:lnTo>
                  <a:pt x="15" y="213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" name="Freeform 19"/>
          <p:cNvSpPr>
            <a:spLocks/>
          </p:cNvSpPr>
          <p:nvPr userDrawn="1"/>
        </p:nvSpPr>
        <p:spPr bwMode="auto">
          <a:xfrm>
            <a:off x="6792913" y="1501775"/>
            <a:ext cx="257175" cy="311150"/>
          </a:xfrm>
          <a:custGeom>
            <a:avLst/>
            <a:gdLst>
              <a:gd name="T0" fmla="*/ 35282188 w 162"/>
              <a:gd name="T1" fmla="*/ 486390950 h 196"/>
              <a:gd name="T2" fmla="*/ 35282188 w 162"/>
              <a:gd name="T3" fmla="*/ 486390950 h 196"/>
              <a:gd name="T4" fmla="*/ 27722513 w 162"/>
              <a:gd name="T5" fmla="*/ 488910313 h 196"/>
              <a:gd name="T6" fmla="*/ 22682200 w 162"/>
              <a:gd name="T7" fmla="*/ 493950625 h 196"/>
              <a:gd name="T8" fmla="*/ 15120938 w 162"/>
              <a:gd name="T9" fmla="*/ 493950625 h 196"/>
              <a:gd name="T10" fmla="*/ 7561263 w 162"/>
              <a:gd name="T11" fmla="*/ 488910313 h 196"/>
              <a:gd name="T12" fmla="*/ 7561263 w 162"/>
              <a:gd name="T13" fmla="*/ 488910313 h 196"/>
              <a:gd name="T14" fmla="*/ 7561263 w 162"/>
              <a:gd name="T15" fmla="*/ 488910313 h 196"/>
              <a:gd name="T16" fmla="*/ 0 w 162"/>
              <a:gd name="T17" fmla="*/ 481350638 h 196"/>
              <a:gd name="T18" fmla="*/ 0 w 162"/>
              <a:gd name="T19" fmla="*/ 476310325 h 196"/>
              <a:gd name="T20" fmla="*/ 0 w 162"/>
              <a:gd name="T21" fmla="*/ 468749063 h 196"/>
              <a:gd name="T22" fmla="*/ 5040313 w 162"/>
              <a:gd name="T23" fmla="*/ 461189388 h 196"/>
              <a:gd name="T24" fmla="*/ 372983125 w 162"/>
              <a:gd name="T25" fmla="*/ 7561263 h 196"/>
              <a:gd name="T26" fmla="*/ 372983125 w 162"/>
              <a:gd name="T27" fmla="*/ 7561263 h 196"/>
              <a:gd name="T28" fmla="*/ 380544388 w 162"/>
              <a:gd name="T29" fmla="*/ 5040313 h 196"/>
              <a:gd name="T30" fmla="*/ 388104063 w 162"/>
              <a:gd name="T31" fmla="*/ 0 h 196"/>
              <a:gd name="T32" fmla="*/ 395665325 w 162"/>
              <a:gd name="T33" fmla="*/ 5040313 h 196"/>
              <a:gd name="T34" fmla="*/ 400705638 w 162"/>
              <a:gd name="T35" fmla="*/ 7561263 h 196"/>
              <a:gd name="T36" fmla="*/ 400705638 w 162"/>
              <a:gd name="T37" fmla="*/ 7561263 h 196"/>
              <a:gd name="T38" fmla="*/ 400705638 w 162"/>
              <a:gd name="T39" fmla="*/ 7561263 h 196"/>
              <a:gd name="T40" fmla="*/ 408265313 w 162"/>
              <a:gd name="T41" fmla="*/ 12601575 h 196"/>
              <a:gd name="T42" fmla="*/ 408265313 w 162"/>
              <a:gd name="T43" fmla="*/ 17641888 h 196"/>
              <a:gd name="T44" fmla="*/ 408265313 w 162"/>
              <a:gd name="T45" fmla="*/ 30241875 h 196"/>
              <a:gd name="T46" fmla="*/ 405745950 w 162"/>
              <a:gd name="T47" fmla="*/ 35282188 h 196"/>
              <a:gd name="T48" fmla="*/ 35282188 w 162"/>
              <a:gd name="T49" fmla="*/ 486390950 h 19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62" h="196">
                <a:moveTo>
                  <a:pt x="14" y="193"/>
                </a:moveTo>
                <a:lnTo>
                  <a:pt x="14" y="193"/>
                </a:lnTo>
                <a:lnTo>
                  <a:pt x="11" y="194"/>
                </a:lnTo>
                <a:lnTo>
                  <a:pt x="9" y="196"/>
                </a:lnTo>
                <a:lnTo>
                  <a:pt x="6" y="196"/>
                </a:lnTo>
                <a:lnTo>
                  <a:pt x="3" y="194"/>
                </a:lnTo>
                <a:lnTo>
                  <a:pt x="0" y="191"/>
                </a:lnTo>
                <a:lnTo>
                  <a:pt x="0" y="189"/>
                </a:lnTo>
                <a:lnTo>
                  <a:pt x="0" y="186"/>
                </a:lnTo>
                <a:lnTo>
                  <a:pt x="2" y="183"/>
                </a:lnTo>
                <a:lnTo>
                  <a:pt x="148" y="3"/>
                </a:lnTo>
                <a:lnTo>
                  <a:pt x="151" y="2"/>
                </a:lnTo>
                <a:lnTo>
                  <a:pt x="154" y="0"/>
                </a:lnTo>
                <a:lnTo>
                  <a:pt x="157" y="2"/>
                </a:lnTo>
                <a:lnTo>
                  <a:pt x="159" y="3"/>
                </a:lnTo>
                <a:lnTo>
                  <a:pt x="162" y="5"/>
                </a:lnTo>
                <a:lnTo>
                  <a:pt x="162" y="7"/>
                </a:lnTo>
                <a:lnTo>
                  <a:pt x="162" y="12"/>
                </a:lnTo>
                <a:lnTo>
                  <a:pt x="161" y="14"/>
                </a:lnTo>
                <a:lnTo>
                  <a:pt x="14" y="193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" name="Freeform 20"/>
          <p:cNvSpPr>
            <a:spLocks/>
          </p:cNvSpPr>
          <p:nvPr userDrawn="1"/>
        </p:nvSpPr>
        <p:spPr bwMode="auto">
          <a:xfrm>
            <a:off x="6799263" y="1616075"/>
            <a:ext cx="319087" cy="246063"/>
          </a:xfrm>
          <a:custGeom>
            <a:avLst/>
            <a:gdLst>
              <a:gd name="T0" fmla="*/ 32762774 w 201"/>
              <a:gd name="T1" fmla="*/ 388104851 h 155"/>
              <a:gd name="T2" fmla="*/ 32762774 w 201"/>
              <a:gd name="T3" fmla="*/ 388104851 h 155"/>
              <a:gd name="T4" fmla="*/ 25201523 w 201"/>
              <a:gd name="T5" fmla="*/ 390625806 h 155"/>
              <a:gd name="T6" fmla="*/ 17641860 w 201"/>
              <a:gd name="T7" fmla="*/ 390625806 h 155"/>
              <a:gd name="T8" fmla="*/ 12601555 w 201"/>
              <a:gd name="T9" fmla="*/ 388104851 h 155"/>
              <a:gd name="T10" fmla="*/ 5040305 w 201"/>
              <a:gd name="T11" fmla="*/ 385585484 h 155"/>
              <a:gd name="T12" fmla="*/ 5040305 w 201"/>
              <a:gd name="T13" fmla="*/ 385585484 h 155"/>
              <a:gd name="T14" fmla="*/ 5040305 w 201"/>
              <a:gd name="T15" fmla="*/ 385585484 h 155"/>
              <a:gd name="T16" fmla="*/ 0 w 201"/>
              <a:gd name="T17" fmla="*/ 378024206 h 155"/>
              <a:gd name="T18" fmla="*/ 0 w 201"/>
              <a:gd name="T19" fmla="*/ 370464515 h 155"/>
              <a:gd name="T20" fmla="*/ 5040305 w 201"/>
              <a:gd name="T21" fmla="*/ 362903237 h 155"/>
              <a:gd name="T22" fmla="*/ 7561251 w 201"/>
              <a:gd name="T23" fmla="*/ 357862915 h 155"/>
              <a:gd name="T24" fmla="*/ 476309579 w 201"/>
              <a:gd name="T25" fmla="*/ 5040323 h 155"/>
              <a:gd name="T26" fmla="*/ 476309579 w 201"/>
              <a:gd name="T27" fmla="*/ 5040323 h 155"/>
              <a:gd name="T28" fmla="*/ 481349883 w 201"/>
              <a:gd name="T29" fmla="*/ 0 h 155"/>
              <a:gd name="T30" fmla="*/ 488909546 w 201"/>
              <a:gd name="T31" fmla="*/ 0 h 155"/>
              <a:gd name="T32" fmla="*/ 496470797 w 201"/>
              <a:gd name="T33" fmla="*/ 5040323 h 155"/>
              <a:gd name="T34" fmla="*/ 504030460 w 201"/>
              <a:gd name="T35" fmla="*/ 7561278 h 155"/>
              <a:gd name="T36" fmla="*/ 504030460 w 201"/>
              <a:gd name="T37" fmla="*/ 7561278 h 155"/>
              <a:gd name="T38" fmla="*/ 504030460 w 201"/>
              <a:gd name="T39" fmla="*/ 7561278 h 155"/>
              <a:gd name="T40" fmla="*/ 506551406 w 201"/>
              <a:gd name="T41" fmla="*/ 15120968 h 155"/>
              <a:gd name="T42" fmla="*/ 506551406 w 201"/>
              <a:gd name="T43" fmla="*/ 22682246 h 155"/>
              <a:gd name="T44" fmla="*/ 504030460 w 201"/>
              <a:gd name="T45" fmla="*/ 27722569 h 155"/>
              <a:gd name="T46" fmla="*/ 498990156 w 201"/>
              <a:gd name="T47" fmla="*/ 35282259 h 155"/>
              <a:gd name="T48" fmla="*/ 32762774 w 201"/>
              <a:gd name="T49" fmla="*/ 388104851 h 155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01" h="155">
                <a:moveTo>
                  <a:pt x="13" y="154"/>
                </a:moveTo>
                <a:lnTo>
                  <a:pt x="13" y="154"/>
                </a:lnTo>
                <a:lnTo>
                  <a:pt x="10" y="155"/>
                </a:lnTo>
                <a:lnTo>
                  <a:pt x="7" y="155"/>
                </a:lnTo>
                <a:lnTo>
                  <a:pt x="5" y="154"/>
                </a:lnTo>
                <a:lnTo>
                  <a:pt x="2" y="153"/>
                </a:lnTo>
                <a:lnTo>
                  <a:pt x="0" y="150"/>
                </a:lnTo>
                <a:lnTo>
                  <a:pt x="0" y="147"/>
                </a:lnTo>
                <a:lnTo>
                  <a:pt x="2" y="144"/>
                </a:lnTo>
                <a:lnTo>
                  <a:pt x="3" y="142"/>
                </a:lnTo>
                <a:lnTo>
                  <a:pt x="189" y="2"/>
                </a:lnTo>
                <a:lnTo>
                  <a:pt x="191" y="0"/>
                </a:lnTo>
                <a:lnTo>
                  <a:pt x="194" y="0"/>
                </a:lnTo>
                <a:lnTo>
                  <a:pt x="197" y="2"/>
                </a:lnTo>
                <a:lnTo>
                  <a:pt x="200" y="3"/>
                </a:lnTo>
                <a:lnTo>
                  <a:pt x="201" y="6"/>
                </a:lnTo>
                <a:lnTo>
                  <a:pt x="201" y="9"/>
                </a:lnTo>
                <a:lnTo>
                  <a:pt x="200" y="11"/>
                </a:lnTo>
                <a:lnTo>
                  <a:pt x="198" y="14"/>
                </a:lnTo>
                <a:lnTo>
                  <a:pt x="13" y="154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" name="Freeform 21"/>
          <p:cNvSpPr>
            <a:spLocks/>
          </p:cNvSpPr>
          <p:nvPr userDrawn="1"/>
        </p:nvSpPr>
        <p:spPr bwMode="auto">
          <a:xfrm>
            <a:off x="6792913" y="1730375"/>
            <a:ext cx="360362" cy="177800"/>
          </a:xfrm>
          <a:custGeom>
            <a:avLst/>
            <a:gdLst>
              <a:gd name="T0" fmla="*/ 27722474 w 227"/>
              <a:gd name="T1" fmla="*/ 279738138 h 112"/>
              <a:gd name="T2" fmla="*/ 27722474 w 227"/>
              <a:gd name="T3" fmla="*/ 279738138 h 112"/>
              <a:gd name="T4" fmla="*/ 22682169 w 227"/>
              <a:gd name="T5" fmla="*/ 282257500 h 112"/>
              <a:gd name="T6" fmla="*/ 15120917 w 227"/>
              <a:gd name="T7" fmla="*/ 279738138 h 112"/>
              <a:gd name="T8" fmla="*/ 7561252 w 227"/>
              <a:gd name="T9" fmla="*/ 277217188 h 112"/>
              <a:gd name="T10" fmla="*/ 5040306 w 227"/>
              <a:gd name="T11" fmla="*/ 269657513 h 112"/>
              <a:gd name="T12" fmla="*/ 5040306 w 227"/>
              <a:gd name="T13" fmla="*/ 269657513 h 112"/>
              <a:gd name="T14" fmla="*/ 5040306 w 227"/>
              <a:gd name="T15" fmla="*/ 269657513 h 112"/>
              <a:gd name="T16" fmla="*/ 0 w 227"/>
              <a:gd name="T17" fmla="*/ 262096250 h 112"/>
              <a:gd name="T18" fmla="*/ 5040306 w 227"/>
              <a:gd name="T19" fmla="*/ 254536575 h 112"/>
              <a:gd name="T20" fmla="*/ 7561252 w 227"/>
              <a:gd name="T21" fmla="*/ 249496263 h 112"/>
              <a:gd name="T22" fmla="*/ 15120917 w 227"/>
              <a:gd name="T23" fmla="*/ 244455950 h 112"/>
              <a:gd name="T24" fmla="*/ 544352995 w 227"/>
              <a:gd name="T25" fmla="*/ 0 h 112"/>
              <a:gd name="T26" fmla="*/ 544352995 w 227"/>
              <a:gd name="T27" fmla="*/ 0 h 112"/>
              <a:gd name="T28" fmla="*/ 551914247 w 227"/>
              <a:gd name="T29" fmla="*/ 0 h 112"/>
              <a:gd name="T30" fmla="*/ 559473911 w 227"/>
              <a:gd name="T31" fmla="*/ 0 h 112"/>
              <a:gd name="T32" fmla="*/ 567035163 w 227"/>
              <a:gd name="T33" fmla="*/ 5040313 h 112"/>
              <a:gd name="T34" fmla="*/ 569554522 w 227"/>
              <a:gd name="T35" fmla="*/ 12601575 h 112"/>
              <a:gd name="T36" fmla="*/ 569554522 w 227"/>
              <a:gd name="T37" fmla="*/ 12601575 h 112"/>
              <a:gd name="T38" fmla="*/ 569554522 w 227"/>
              <a:gd name="T39" fmla="*/ 12601575 h 112"/>
              <a:gd name="T40" fmla="*/ 572075469 w 227"/>
              <a:gd name="T41" fmla="*/ 17641888 h 112"/>
              <a:gd name="T42" fmla="*/ 569554522 w 227"/>
              <a:gd name="T43" fmla="*/ 25201563 h 112"/>
              <a:gd name="T44" fmla="*/ 567035163 w 227"/>
              <a:gd name="T45" fmla="*/ 32762825 h 112"/>
              <a:gd name="T46" fmla="*/ 561994858 w 227"/>
              <a:gd name="T47" fmla="*/ 35282188 h 112"/>
              <a:gd name="T48" fmla="*/ 27722474 w 227"/>
              <a:gd name="T49" fmla="*/ 279738138 h 11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27" h="112">
                <a:moveTo>
                  <a:pt x="11" y="111"/>
                </a:moveTo>
                <a:lnTo>
                  <a:pt x="11" y="111"/>
                </a:lnTo>
                <a:lnTo>
                  <a:pt x="9" y="112"/>
                </a:lnTo>
                <a:lnTo>
                  <a:pt x="6" y="111"/>
                </a:lnTo>
                <a:lnTo>
                  <a:pt x="3" y="110"/>
                </a:lnTo>
                <a:lnTo>
                  <a:pt x="2" y="107"/>
                </a:lnTo>
                <a:lnTo>
                  <a:pt x="0" y="104"/>
                </a:lnTo>
                <a:lnTo>
                  <a:pt x="2" y="101"/>
                </a:lnTo>
                <a:lnTo>
                  <a:pt x="3" y="99"/>
                </a:lnTo>
                <a:lnTo>
                  <a:pt x="6" y="97"/>
                </a:lnTo>
                <a:lnTo>
                  <a:pt x="216" y="0"/>
                </a:lnTo>
                <a:lnTo>
                  <a:pt x="219" y="0"/>
                </a:lnTo>
                <a:lnTo>
                  <a:pt x="222" y="0"/>
                </a:lnTo>
                <a:lnTo>
                  <a:pt x="225" y="2"/>
                </a:lnTo>
                <a:lnTo>
                  <a:pt x="226" y="5"/>
                </a:lnTo>
                <a:lnTo>
                  <a:pt x="227" y="7"/>
                </a:lnTo>
                <a:lnTo>
                  <a:pt x="226" y="10"/>
                </a:lnTo>
                <a:lnTo>
                  <a:pt x="225" y="13"/>
                </a:lnTo>
                <a:lnTo>
                  <a:pt x="223" y="14"/>
                </a:lnTo>
                <a:lnTo>
                  <a:pt x="11" y="111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" name="Freeform 22"/>
          <p:cNvSpPr>
            <a:spLocks/>
          </p:cNvSpPr>
          <p:nvPr userDrawn="1"/>
        </p:nvSpPr>
        <p:spPr bwMode="auto">
          <a:xfrm>
            <a:off x="6051550" y="1808163"/>
            <a:ext cx="282575" cy="282575"/>
          </a:xfrm>
          <a:custGeom>
            <a:avLst/>
            <a:gdLst>
              <a:gd name="T0" fmla="*/ 435987825 w 178"/>
              <a:gd name="T1" fmla="*/ 148690013 h 178"/>
              <a:gd name="T2" fmla="*/ 435987825 w 178"/>
              <a:gd name="T3" fmla="*/ 148690013 h 178"/>
              <a:gd name="T4" fmla="*/ 441028138 w 178"/>
              <a:gd name="T5" fmla="*/ 171370625 h 178"/>
              <a:gd name="T6" fmla="*/ 446068450 w 178"/>
              <a:gd name="T7" fmla="*/ 194052825 h 178"/>
              <a:gd name="T8" fmla="*/ 448587813 w 178"/>
              <a:gd name="T9" fmla="*/ 216733438 h 178"/>
              <a:gd name="T10" fmla="*/ 448587813 w 178"/>
              <a:gd name="T11" fmla="*/ 236894688 h 178"/>
              <a:gd name="T12" fmla="*/ 446068450 w 178"/>
              <a:gd name="T13" fmla="*/ 262096250 h 178"/>
              <a:gd name="T14" fmla="*/ 441028138 w 178"/>
              <a:gd name="T15" fmla="*/ 282257500 h 178"/>
              <a:gd name="T16" fmla="*/ 428426563 w 178"/>
              <a:gd name="T17" fmla="*/ 320060638 h 178"/>
              <a:gd name="T18" fmla="*/ 403225000 w 178"/>
              <a:gd name="T19" fmla="*/ 357862188 h 178"/>
              <a:gd name="T20" fmla="*/ 390625013 w 178"/>
              <a:gd name="T21" fmla="*/ 375504075 h 178"/>
              <a:gd name="T22" fmla="*/ 375504075 w 178"/>
              <a:gd name="T23" fmla="*/ 390625013 h 178"/>
              <a:gd name="T24" fmla="*/ 357862188 w 178"/>
              <a:gd name="T25" fmla="*/ 403225000 h 178"/>
              <a:gd name="T26" fmla="*/ 340221888 w 178"/>
              <a:gd name="T27" fmla="*/ 418345938 h 178"/>
              <a:gd name="T28" fmla="*/ 320060638 w 178"/>
              <a:gd name="T29" fmla="*/ 428426563 h 178"/>
              <a:gd name="T30" fmla="*/ 299899388 w 178"/>
              <a:gd name="T31" fmla="*/ 435987825 h 178"/>
              <a:gd name="T32" fmla="*/ 299899388 w 178"/>
              <a:gd name="T33" fmla="*/ 435987825 h 178"/>
              <a:gd name="T34" fmla="*/ 274697825 w 178"/>
              <a:gd name="T35" fmla="*/ 443547500 h 178"/>
              <a:gd name="T36" fmla="*/ 254536575 w 178"/>
              <a:gd name="T37" fmla="*/ 446068450 h 178"/>
              <a:gd name="T38" fmla="*/ 231854375 w 178"/>
              <a:gd name="T39" fmla="*/ 448587813 h 178"/>
              <a:gd name="T40" fmla="*/ 209173763 w 178"/>
              <a:gd name="T41" fmla="*/ 448587813 h 178"/>
              <a:gd name="T42" fmla="*/ 186491563 w 178"/>
              <a:gd name="T43" fmla="*/ 446068450 h 178"/>
              <a:gd name="T44" fmla="*/ 166330313 w 178"/>
              <a:gd name="T45" fmla="*/ 443547500 h 178"/>
              <a:gd name="T46" fmla="*/ 123488450 w 178"/>
              <a:gd name="T47" fmla="*/ 428426563 h 178"/>
              <a:gd name="T48" fmla="*/ 90725625 w 178"/>
              <a:gd name="T49" fmla="*/ 403225000 h 178"/>
              <a:gd name="T50" fmla="*/ 73085325 w 178"/>
              <a:gd name="T51" fmla="*/ 390625013 h 178"/>
              <a:gd name="T52" fmla="*/ 55443438 w 178"/>
              <a:gd name="T53" fmla="*/ 375504075 h 178"/>
              <a:gd name="T54" fmla="*/ 40322500 w 178"/>
              <a:gd name="T55" fmla="*/ 357862188 h 178"/>
              <a:gd name="T56" fmla="*/ 30241875 w 178"/>
              <a:gd name="T57" fmla="*/ 340221888 h 178"/>
              <a:gd name="T58" fmla="*/ 20161250 w 178"/>
              <a:gd name="T59" fmla="*/ 320060638 h 178"/>
              <a:gd name="T60" fmla="*/ 10080625 w 178"/>
              <a:gd name="T61" fmla="*/ 299899388 h 178"/>
              <a:gd name="T62" fmla="*/ 10080625 w 178"/>
              <a:gd name="T63" fmla="*/ 299899388 h 178"/>
              <a:gd name="T64" fmla="*/ 2520950 w 178"/>
              <a:gd name="T65" fmla="*/ 274697825 h 178"/>
              <a:gd name="T66" fmla="*/ 0 w 178"/>
              <a:gd name="T67" fmla="*/ 254536575 h 178"/>
              <a:gd name="T68" fmla="*/ 0 w 178"/>
              <a:gd name="T69" fmla="*/ 234375325 h 178"/>
              <a:gd name="T70" fmla="*/ 0 w 178"/>
              <a:gd name="T71" fmla="*/ 209173763 h 178"/>
              <a:gd name="T72" fmla="*/ 2520950 w 178"/>
              <a:gd name="T73" fmla="*/ 189012513 h 178"/>
              <a:gd name="T74" fmla="*/ 5040313 w 178"/>
              <a:gd name="T75" fmla="*/ 166330313 h 178"/>
              <a:gd name="T76" fmla="*/ 20161250 w 178"/>
              <a:gd name="T77" fmla="*/ 126007813 h 178"/>
              <a:gd name="T78" fmla="*/ 40322500 w 178"/>
              <a:gd name="T79" fmla="*/ 90725625 h 178"/>
              <a:gd name="T80" fmla="*/ 55443438 w 178"/>
              <a:gd name="T81" fmla="*/ 73085325 h 178"/>
              <a:gd name="T82" fmla="*/ 73085325 w 178"/>
              <a:gd name="T83" fmla="*/ 57964388 h 178"/>
              <a:gd name="T84" fmla="*/ 90725625 w 178"/>
              <a:gd name="T85" fmla="*/ 45362813 h 178"/>
              <a:gd name="T86" fmla="*/ 108367513 w 178"/>
              <a:gd name="T87" fmla="*/ 30241875 h 178"/>
              <a:gd name="T88" fmla="*/ 128528763 w 178"/>
              <a:gd name="T89" fmla="*/ 20161250 h 178"/>
              <a:gd name="T90" fmla="*/ 148690013 w 178"/>
              <a:gd name="T91" fmla="*/ 10080625 h 178"/>
              <a:gd name="T92" fmla="*/ 148690013 w 178"/>
              <a:gd name="T93" fmla="*/ 10080625 h 178"/>
              <a:gd name="T94" fmla="*/ 168851263 w 178"/>
              <a:gd name="T95" fmla="*/ 7561263 h 178"/>
              <a:gd name="T96" fmla="*/ 194052825 w 178"/>
              <a:gd name="T97" fmla="*/ 0 h 178"/>
              <a:gd name="T98" fmla="*/ 214214075 w 178"/>
              <a:gd name="T99" fmla="*/ 0 h 178"/>
              <a:gd name="T100" fmla="*/ 236894688 w 178"/>
              <a:gd name="T101" fmla="*/ 0 h 178"/>
              <a:gd name="T102" fmla="*/ 259576888 w 178"/>
              <a:gd name="T103" fmla="*/ 2520950 h 178"/>
              <a:gd name="T104" fmla="*/ 282257500 w 178"/>
              <a:gd name="T105" fmla="*/ 7561263 h 178"/>
              <a:gd name="T106" fmla="*/ 320060638 w 178"/>
              <a:gd name="T107" fmla="*/ 20161250 h 178"/>
              <a:gd name="T108" fmla="*/ 357862188 w 178"/>
              <a:gd name="T109" fmla="*/ 45362813 h 178"/>
              <a:gd name="T110" fmla="*/ 375504075 w 178"/>
              <a:gd name="T111" fmla="*/ 57964388 h 178"/>
              <a:gd name="T112" fmla="*/ 390625013 w 178"/>
              <a:gd name="T113" fmla="*/ 73085325 h 178"/>
              <a:gd name="T114" fmla="*/ 403225000 w 178"/>
              <a:gd name="T115" fmla="*/ 90725625 h 178"/>
              <a:gd name="T116" fmla="*/ 418345938 w 178"/>
              <a:gd name="T117" fmla="*/ 108367513 h 178"/>
              <a:gd name="T118" fmla="*/ 428426563 w 178"/>
              <a:gd name="T119" fmla="*/ 128528763 h 178"/>
              <a:gd name="T120" fmla="*/ 435987825 w 178"/>
              <a:gd name="T121" fmla="*/ 148690013 h 178"/>
              <a:gd name="T122" fmla="*/ 435987825 w 178"/>
              <a:gd name="T123" fmla="*/ 148690013 h 178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178" h="178">
                <a:moveTo>
                  <a:pt x="173" y="59"/>
                </a:moveTo>
                <a:lnTo>
                  <a:pt x="173" y="59"/>
                </a:lnTo>
                <a:lnTo>
                  <a:pt x="175" y="68"/>
                </a:lnTo>
                <a:lnTo>
                  <a:pt x="177" y="77"/>
                </a:lnTo>
                <a:lnTo>
                  <a:pt x="178" y="86"/>
                </a:lnTo>
                <a:lnTo>
                  <a:pt x="178" y="94"/>
                </a:lnTo>
                <a:lnTo>
                  <a:pt x="177" y="104"/>
                </a:lnTo>
                <a:lnTo>
                  <a:pt x="175" y="112"/>
                </a:lnTo>
                <a:lnTo>
                  <a:pt x="170" y="127"/>
                </a:lnTo>
                <a:lnTo>
                  <a:pt x="160" y="142"/>
                </a:lnTo>
                <a:lnTo>
                  <a:pt x="155" y="149"/>
                </a:lnTo>
                <a:lnTo>
                  <a:pt x="149" y="155"/>
                </a:lnTo>
                <a:lnTo>
                  <a:pt x="142" y="160"/>
                </a:lnTo>
                <a:lnTo>
                  <a:pt x="135" y="166"/>
                </a:lnTo>
                <a:lnTo>
                  <a:pt x="127" y="170"/>
                </a:lnTo>
                <a:lnTo>
                  <a:pt x="119" y="173"/>
                </a:lnTo>
                <a:lnTo>
                  <a:pt x="109" y="176"/>
                </a:lnTo>
                <a:lnTo>
                  <a:pt x="101" y="177"/>
                </a:lnTo>
                <a:lnTo>
                  <a:pt x="92" y="178"/>
                </a:lnTo>
                <a:lnTo>
                  <a:pt x="83" y="178"/>
                </a:lnTo>
                <a:lnTo>
                  <a:pt x="74" y="177"/>
                </a:lnTo>
                <a:lnTo>
                  <a:pt x="66" y="176"/>
                </a:lnTo>
                <a:lnTo>
                  <a:pt x="49" y="170"/>
                </a:lnTo>
                <a:lnTo>
                  <a:pt x="36" y="160"/>
                </a:lnTo>
                <a:lnTo>
                  <a:pt x="29" y="155"/>
                </a:lnTo>
                <a:lnTo>
                  <a:pt x="22" y="149"/>
                </a:lnTo>
                <a:lnTo>
                  <a:pt x="16" y="142"/>
                </a:lnTo>
                <a:lnTo>
                  <a:pt x="12" y="135"/>
                </a:lnTo>
                <a:lnTo>
                  <a:pt x="8" y="127"/>
                </a:lnTo>
                <a:lnTo>
                  <a:pt x="4" y="119"/>
                </a:lnTo>
                <a:lnTo>
                  <a:pt x="1" y="109"/>
                </a:lnTo>
                <a:lnTo>
                  <a:pt x="0" y="101"/>
                </a:lnTo>
                <a:lnTo>
                  <a:pt x="0" y="93"/>
                </a:lnTo>
                <a:lnTo>
                  <a:pt x="0" y="83"/>
                </a:lnTo>
                <a:lnTo>
                  <a:pt x="1" y="75"/>
                </a:lnTo>
                <a:lnTo>
                  <a:pt x="2" y="66"/>
                </a:lnTo>
                <a:lnTo>
                  <a:pt x="8" y="50"/>
                </a:lnTo>
                <a:lnTo>
                  <a:pt x="16" y="36"/>
                </a:lnTo>
                <a:lnTo>
                  <a:pt x="22" y="29"/>
                </a:lnTo>
                <a:lnTo>
                  <a:pt x="29" y="23"/>
                </a:lnTo>
                <a:lnTo>
                  <a:pt x="36" y="18"/>
                </a:lnTo>
                <a:lnTo>
                  <a:pt x="43" y="12"/>
                </a:lnTo>
                <a:lnTo>
                  <a:pt x="51" y="8"/>
                </a:lnTo>
                <a:lnTo>
                  <a:pt x="59" y="4"/>
                </a:lnTo>
                <a:lnTo>
                  <a:pt x="67" y="3"/>
                </a:lnTo>
                <a:lnTo>
                  <a:pt x="77" y="0"/>
                </a:lnTo>
                <a:lnTo>
                  <a:pt x="85" y="0"/>
                </a:lnTo>
                <a:lnTo>
                  <a:pt x="94" y="0"/>
                </a:lnTo>
                <a:lnTo>
                  <a:pt x="103" y="1"/>
                </a:lnTo>
                <a:lnTo>
                  <a:pt x="112" y="3"/>
                </a:lnTo>
                <a:lnTo>
                  <a:pt x="127" y="8"/>
                </a:lnTo>
                <a:lnTo>
                  <a:pt x="142" y="18"/>
                </a:lnTo>
                <a:lnTo>
                  <a:pt x="149" y="23"/>
                </a:lnTo>
                <a:lnTo>
                  <a:pt x="155" y="29"/>
                </a:lnTo>
                <a:lnTo>
                  <a:pt x="160" y="36"/>
                </a:lnTo>
                <a:lnTo>
                  <a:pt x="166" y="43"/>
                </a:lnTo>
                <a:lnTo>
                  <a:pt x="170" y="51"/>
                </a:lnTo>
                <a:lnTo>
                  <a:pt x="173" y="59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" name="Freeform 23"/>
          <p:cNvSpPr>
            <a:spLocks/>
          </p:cNvSpPr>
          <p:nvPr userDrawn="1"/>
        </p:nvSpPr>
        <p:spPr bwMode="auto">
          <a:xfrm>
            <a:off x="6297613" y="2422525"/>
            <a:ext cx="177800" cy="180975"/>
          </a:xfrm>
          <a:custGeom>
            <a:avLst/>
            <a:gdLst>
              <a:gd name="T0" fmla="*/ 274697825 w 112"/>
              <a:gd name="T1" fmla="*/ 98286888 h 114"/>
              <a:gd name="T2" fmla="*/ 274697825 w 112"/>
              <a:gd name="T3" fmla="*/ 98286888 h 114"/>
              <a:gd name="T4" fmla="*/ 282257500 w 112"/>
              <a:gd name="T5" fmla="*/ 126007813 h 114"/>
              <a:gd name="T6" fmla="*/ 282257500 w 112"/>
              <a:gd name="T7" fmla="*/ 153730325 h 114"/>
              <a:gd name="T8" fmla="*/ 277217188 w 112"/>
              <a:gd name="T9" fmla="*/ 178931888 h 114"/>
              <a:gd name="T10" fmla="*/ 267136563 w 112"/>
              <a:gd name="T11" fmla="*/ 206652813 h 114"/>
              <a:gd name="T12" fmla="*/ 254536575 w 112"/>
              <a:gd name="T13" fmla="*/ 231854375 h 114"/>
              <a:gd name="T14" fmla="*/ 236894688 w 112"/>
              <a:gd name="T15" fmla="*/ 246975313 h 114"/>
              <a:gd name="T16" fmla="*/ 214214075 w 112"/>
              <a:gd name="T17" fmla="*/ 264617200 h 114"/>
              <a:gd name="T18" fmla="*/ 186491563 w 112"/>
              <a:gd name="T19" fmla="*/ 279738138 h 114"/>
              <a:gd name="T20" fmla="*/ 186491563 w 112"/>
              <a:gd name="T21" fmla="*/ 279738138 h 114"/>
              <a:gd name="T22" fmla="*/ 158770638 w 112"/>
              <a:gd name="T23" fmla="*/ 287297813 h 114"/>
              <a:gd name="T24" fmla="*/ 131048125 w 112"/>
              <a:gd name="T25" fmla="*/ 287297813 h 114"/>
              <a:gd name="T26" fmla="*/ 103327200 w 112"/>
              <a:gd name="T27" fmla="*/ 282257500 h 114"/>
              <a:gd name="T28" fmla="*/ 78125638 w 112"/>
              <a:gd name="T29" fmla="*/ 272176875 h 114"/>
              <a:gd name="T30" fmla="*/ 55443438 w 112"/>
              <a:gd name="T31" fmla="*/ 259576888 h 114"/>
              <a:gd name="T32" fmla="*/ 32762825 w 112"/>
              <a:gd name="T33" fmla="*/ 241935000 h 114"/>
              <a:gd name="T34" fmla="*/ 17641888 w 112"/>
              <a:gd name="T35" fmla="*/ 216733438 h 114"/>
              <a:gd name="T36" fmla="*/ 5040313 w 112"/>
              <a:gd name="T37" fmla="*/ 191531875 h 114"/>
              <a:gd name="T38" fmla="*/ 5040313 w 112"/>
              <a:gd name="T39" fmla="*/ 191531875 h 114"/>
              <a:gd name="T40" fmla="*/ 0 w 112"/>
              <a:gd name="T41" fmla="*/ 163810950 h 114"/>
              <a:gd name="T42" fmla="*/ 0 w 112"/>
              <a:gd name="T43" fmla="*/ 136088438 h 114"/>
              <a:gd name="T44" fmla="*/ 2520950 w 112"/>
              <a:gd name="T45" fmla="*/ 108367513 h 114"/>
              <a:gd name="T46" fmla="*/ 12601575 w 112"/>
              <a:gd name="T47" fmla="*/ 80645000 h 114"/>
              <a:gd name="T48" fmla="*/ 27722513 w 112"/>
              <a:gd name="T49" fmla="*/ 60483750 h 114"/>
              <a:gd name="T50" fmla="*/ 45362813 w 112"/>
              <a:gd name="T51" fmla="*/ 37803138 h 114"/>
              <a:gd name="T52" fmla="*/ 65524063 w 112"/>
              <a:gd name="T53" fmla="*/ 22682200 h 114"/>
              <a:gd name="T54" fmla="*/ 93246575 w 112"/>
              <a:gd name="T55" fmla="*/ 7561263 h 114"/>
              <a:gd name="T56" fmla="*/ 93246575 w 112"/>
              <a:gd name="T57" fmla="*/ 7561263 h 114"/>
              <a:gd name="T58" fmla="*/ 120967500 w 112"/>
              <a:gd name="T59" fmla="*/ 5040313 h 114"/>
              <a:gd name="T60" fmla="*/ 148690013 w 112"/>
              <a:gd name="T61" fmla="*/ 0 h 114"/>
              <a:gd name="T62" fmla="*/ 176410938 w 112"/>
              <a:gd name="T63" fmla="*/ 5040313 h 114"/>
              <a:gd name="T64" fmla="*/ 201612500 w 112"/>
              <a:gd name="T65" fmla="*/ 15120938 h 114"/>
              <a:gd name="T66" fmla="*/ 226814063 w 112"/>
              <a:gd name="T67" fmla="*/ 27722513 h 114"/>
              <a:gd name="T68" fmla="*/ 246975313 w 112"/>
              <a:gd name="T69" fmla="*/ 50403125 h 114"/>
              <a:gd name="T70" fmla="*/ 264617200 w 112"/>
              <a:gd name="T71" fmla="*/ 70564375 h 114"/>
              <a:gd name="T72" fmla="*/ 274697825 w 112"/>
              <a:gd name="T73" fmla="*/ 98286888 h 114"/>
              <a:gd name="T74" fmla="*/ 274697825 w 112"/>
              <a:gd name="T75" fmla="*/ 98286888 h 114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12" h="114">
                <a:moveTo>
                  <a:pt x="109" y="39"/>
                </a:moveTo>
                <a:lnTo>
                  <a:pt x="109" y="39"/>
                </a:lnTo>
                <a:lnTo>
                  <a:pt x="112" y="50"/>
                </a:lnTo>
                <a:lnTo>
                  <a:pt x="112" y="61"/>
                </a:lnTo>
                <a:lnTo>
                  <a:pt x="110" y="71"/>
                </a:lnTo>
                <a:lnTo>
                  <a:pt x="106" y="82"/>
                </a:lnTo>
                <a:lnTo>
                  <a:pt x="101" y="92"/>
                </a:lnTo>
                <a:lnTo>
                  <a:pt x="94" y="98"/>
                </a:lnTo>
                <a:lnTo>
                  <a:pt x="85" y="105"/>
                </a:lnTo>
                <a:lnTo>
                  <a:pt x="74" y="111"/>
                </a:lnTo>
                <a:lnTo>
                  <a:pt x="63" y="114"/>
                </a:lnTo>
                <a:lnTo>
                  <a:pt x="52" y="114"/>
                </a:lnTo>
                <a:lnTo>
                  <a:pt x="41" y="112"/>
                </a:lnTo>
                <a:lnTo>
                  <a:pt x="31" y="108"/>
                </a:lnTo>
                <a:lnTo>
                  <a:pt x="22" y="103"/>
                </a:lnTo>
                <a:lnTo>
                  <a:pt x="13" y="96"/>
                </a:lnTo>
                <a:lnTo>
                  <a:pt x="7" y="86"/>
                </a:lnTo>
                <a:lnTo>
                  <a:pt x="2" y="76"/>
                </a:lnTo>
                <a:lnTo>
                  <a:pt x="0" y="65"/>
                </a:lnTo>
                <a:lnTo>
                  <a:pt x="0" y="54"/>
                </a:lnTo>
                <a:lnTo>
                  <a:pt x="1" y="43"/>
                </a:lnTo>
                <a:lnTo>
                  <a:pt x="5" y="32"/>
                </a:lnTo>
                <a:lnTo>
                  <a:pt x="11" y="24"/>
                </a:lnTo>
                <a:lnTo>
                  <a:pt x="18" y="15"/>
                </a:lnTo>
                <a:lnTo>
                  <a:pt x="26" y="9"/>
                </a:lnTo>
                <a:lnTo>
                  <a:pt x="37" y="3"/>
                </a:lnTo>
                <a:lnTo>
                  <a:pt x="48" y="2"/>
                </a:lnTo>
                <a:lnTo>
                  <a:pt x="59" y="0"/>
                </a:lnTo>
                <a:lnTo>
                  <a:pt x="70" y="2"/>
                </a:lnTo>
                <a:lnTo>
                  <a:pt x="80" y="6"/>
                </a:lnTo>
                <a:lnTo>
                  <a:pt x="90" y="11"/>
                </a:lnTo>
                <a:lnTo>
                  <a:pt x="98" y="20"/>
                </a:lnTo>
                <a:lnTo>
                  <a:pt x="105" y="28"/>
                </a:lnTo>
                <a:lnTo>
                  <a:pt x="109" y="39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" name="Freeform 24"/>
          <p:cNvSpPr>
            <a:spLocks/>
          </p:cNvSpPr>
          <p:nvPr userDrawn="1"/>
        </p:nvSpPr>
        <p:spPr bwMode="auto">
          <a:xfrm>
            <a:off x="6208713" y="2043113"/>
            <a:ext cx="166687" cy="406400"/>
          </a:xfrm>
          <a:custGeom>
            <a:avLst/>
            <a:gdLst>
              <a:gd name="T0" fmla="*/ 264616406 w 105"/>
              <a:gd name="T1" fmla="*/ 602318138 h 256"/>
              <a:gd name="T2" fmla="*/ 264616406 w 105"/>
              <a:gd name="T3" fmla="*/ 602318138 h 256"/>
              <a:gd name="T4" fmla="*/ 264616406 w 105"/>
              <a:gd name="T5" fmla="*/ 612398763 h 256"/>
              <a:gd name="T6" fmla="*/ 262095464 w 105"/>
              <a:gd name="T7" fmla="*/ 624998750 h 256"/>
              <a:gd name="T8" fmla="*/ 254535811 w 105"/>
              <a:gd name="T9" fmla="*/ 635079375 h 256"/>
              <a:gd name="T10" fmla="*/ 244455217 w 105"/>
              <a:gd name="T11" fmla="*/ 640119688 h 256"/>
              <a:gd name="T12" fmla="*/ 244455217 w 105"/>
              <a:gd name="T13" fmla="*/ 640119688 h 256"/>
              <a:gd name="T14" fmla="*/ 244455217 w 105"/>
              <a:gd name="T15" fmla="*/ 640119688 h 256"/>
              <a:gd name="T16" fmla="*/ 234374622 w 105"/>
              <a:gd name="T17" fmla="*/ 645160000 h 256"/>
              <a:gd name="T18" fmla="*/ 219253730 w 105"/>
              <a:gd name="T19" fmla="*/ 640119688 h 256"/>
              <a:gd name="T20" fmla="*/ 214213432 w 105"/>
              <a:gd name="T21" fmla="*/ 635079375 h 256"/>
              <a:gd name="T22" fmla="*/ 206652193 w 105"/>
              <a:gd name="T23" fmla="*/ 624998750 h 256"/>
              <a:gd name="T24" fmla="*/ 0 w 105"/>
              <a:gd name="T25" fmla="*/ 40322500 h 256"/>
              <a:gd name="T26" fmla="*/ 0 w 105"/>
              <a:gd name="T27" fmla="*/ 40322500 h 256"/>
              <a:gd name="T28" fmla="*/ 0 w 105"/>
              <a:gd name="T29" fmla="*/ 30241875 h 256"/>
              <a:gd name="T30" fmla="*/ 5040297 w 105"/>
              <a:gd name="T31" fmla="*/ 17641888 h 256"/>
              <a:gd name="T32" fmla="*/ 10080595 w 105"/>
              <a:gd name="T33" fmla="*/ 7561263 h 256"/>
              <a:gd name="T34" fmla="*/ 22682132 w 105"/>
              <a:gd name="T35" fmla="*/ 2520950 h 256"/>
              <a:gd name="T36" fmla="*/ 22682132 w 105"/>
              <a:gd name="T37" fmla="*/ 2520950 h 256"/>
              <a:gd name="T38" fmla="*/ 22682132 w 105"/>
              <a:gd name="T39" fmla="*/ 2520950 h 256"/>
              <a:gd name="T40" fmla="*/ 32762727 w 105"/>
              <a:gd name="T41" fmla="*/ 0 h 256"/>
              <a:gd name="T42" fmla="*/ 45362676 w 105"/>
              <a:gd name="T43" fmla="*/ 2520950 h 256"/>
              <a:gd name="T44" fmla="*/ 55443271 w 105"/>
              <a:gd name="T45" fmla="*/ 10080625 h 256"/>
              <a:gd name="T46" fmla="*/ 60483569 w 105"/>
              <a:gd name="T47" fmla="*/ 20161250 h 256"/>
              <a:gd name="T48" fmla="*/ 264616406 w 105"/>
              <a:gd name="T49" fmla="*/ 602318138 h 25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05" h="256">
                <a:moveTo>
                  <a:pt x="105" y="239"/>
                </a:moveTo>
                <a:lnTo>
                  <a:pt x="105" y="239"/>
                </a:lnTo>
                <a:lnTo>
                  <a:pt x="105" y="243"/>
                </a:lnTo>
                <a:lnTo>
                  <a:pt x="104" y="248"/>
                </a:lnTo>
                <a:lnTo>
                  <a:pt x="101" y="252"/>
                </a:lnTo>
                <a:lnTo>
                  <a:pt x="97" y="254"/>
                </a:lnTo>
                <a:lnTo>
                  <a:pt x="93" y="256"/>
                </a:lnTo>
                <a:lnTo>
                  <a:pt x="87" y="254"/>
                </a:lnTo>
                <a:lnTo>
                  <a:pt x="85" y="252"/>
                </a:lnTo>
                <a:lnTo>
                  <a:pt x="82" y="248"/>
                </a:lnTo>
                <a:lnTo>
                  <a:pt x="0" y="16"/>
                </a:lnTo>
                <a:lnTo>
                  <a:pt x="0" y="12"/>
                </a:lnTo>
                <a:lnTo>
                  <a:pt x="2" y="7"/>
                </a:lnTo>
                <a:lnTo>
                  <a:pt x="4" y="3"/>
                </a:lnTo>
                <a:lnTo>
                  <a:pt x="9" y="1"/>
                </a:lnTo>
                <a:lnTo>
                  <a:pt x="13" y="0"/>
                </a:lnTo>
                <a:lnTo>
                  <a:pt x="18" y="1"/>
                </a:lnTo>
                <a:lnTo>
                  <a:pt x="22" y="4"/>
                </a:lnTo>
                <a:lnTo>
                  <a:pt x="24" y="8"/>
                </a:lnTo>
                <a:lnTo>
                  <a:pt x="105" y="239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" name="Freeform 25"/>
          <p:cNvSpPr>
            <a:spLocks/>
          </p:cNvSpPr>
          <p:nvPr userDrawn="1"/>
        </p:nvSpPr>
        <p:spPr bwMode="auto">
          <a:xfrm>
            <a:off x="5899150" y="1533525"/>
            <a:ext cx="227013" cy="331788"/>
          </a:xfrm>
          <a:custGeom>
            <a:avLst/>
            <a:gdLst>
              <a:gd name="T0" fmla="*/ 355343608 w 143"/>
              <a:gd name="T1" fmla="*/ 493951369 h 209"/>
              <a:gd name="T2" fmla="*/ 355343608 w 143"/>
              <a:gd name="T3" fmla="*/ 493951369 h 209"/>
              <a:gd name="T4" fmla="*/ 360383931 w 143"/>
              <a:gd name="T5" fmla="*/ 501512643 h 209"/>
              <a:gd name="T6" fmla="*/ 360383931 w 143"/>
              <a:gd name="T7" fmla="*/ 511593283 h 209"/>
              <a:gd name="T8" fmla="*/ 355343608 w 143"/>
              <a:gd name="T9" fmla="*/ 519152970 h 209"/>
              <a:gd name="T10" fmla="*/ 350303284 w 143"/>
              <a:gd name="T11" fmla="*/ 521673924 h 209"/>
              <a:gd name="T12" fmla="*/ 350303284 w 143"/>
              <a:gd name="T13" fmla="*/ 521673924 h 209"/>
              <a:gd name="T14" fmla="*/ 350303284 w 143"/>
              <a:gd name="T15" fmla="*/ 521673924 h 209"/>
              <a:gd name="T16" fmla="*/ 342742005 w 143"/>
              <a:gd name="T17" fmla="*/ 526714244 h 209"/>
              <a:gd name="T18" fmla="*/ 335182313 w 143"/>
              <a:gd name="T19" fmla="*/ 526714244 h 209"/>
              <a:gd name="T20" fmla="*/ 327621034 w 143"/>
              <a:gd name="T21" fmla="*/ 521673924 h 209"/>
              <a:gd name="T22" fmla="*/ 325101666 w 143"/>
              <a:gd name="T23" fmla="*/ 519152970 h 209"/>
              <a:gd name="T24" fmla="*/ 5040324 w 143"/>
              <a:gd name="T25" fmla="*/ 30241921 h 209"/>
              <a:gd name="T26" fmla="*/ 5040324 w 143"/>
              <a:gd name="T27" fmla="*/ 30241921 h 209"/>
              <a:gd name="T28" fmla="*/ 0 w 143"/>
              <a:gd name="T29" fmla="*/ 25201600 h 209"/>
              <a:gd name="T30" fmla="*/ 0 w 143"/>
              <a:gd name="T31" fmla="*/ 12601594 h 209"/>
              <a:gd name="T32" fmla="*/ 5040324 w 143"/>
              <a:gd name="T33" fmla="*/ 7561274 h 209"/>
              <a:gd name="T34" fmla="*/ 7561279 w 143"/>
              <a:gd name="T35" fmla="*/ 2520954 h 209"/>
              <a:gd name="T36" fmla="*/ 7561279 w 143"/>
              <a:gd name="T37" fmla="*/ 2520954 h 209"/>
              <a:gd name="T38" fmla="*/ 7561279 w 143"/>
              <a:gd name="T39" fmla="*/ 2520954 h 209"/>
              <a:gd name="T40" fmla="*/ 15120971 w 143"/>
              <a:gd name="T41" fmla="*/ 0 h 209"/>
              <a:gd name="T42" fmla="*/ 25201618 w 143"/>
              <a:gd name="T43" fmla="*/ 0 h 209"/>
              <a:gd name="T44" fmla="*/ 32762897 w 143"/>
              <a:gd name="T45" fmla="*/ 2520954 h 209"/>
              <a:gd name="T46" fmla="*/ 35282265 w 143"/>
              <a:gd name="T47" fmla="*/ 7561274 h 209"/>
              <a:gd name="T48" fmla="*/ 355343608 w 143"/>
              <a:gd name="T49" fmla="*/ 493951369 h 209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43" h="209">
                <a:moveTo>
                  <a:pt x="141" y="196"/>
                </a:moveTo>
                <a:lnTo>
                  <a:pt x="141" y="196"/>
                </a:lnTo>
                <a:lnTo>
                  <a:pt x="143" y="199"/>
                </a:lnTo>
                <a:lnTo>
                  <a:pt x="143" y="203"/>
                </a:lnTo>
                <a:lnTo>
                  <a:pt x="141" y="206"/>
                </a:lnTo>
                <a:lnTo>
                  <a:pt x="139" y="207"/>
                </a:lnTo>
                <a:lnTo>
                  <a:pt x="136" y="209"/>
                </a:lnTo>
                <a:lnTo>
                  <a:pt x="133" y="209"/>
                </a:lnTo>
                <a:lnTo>
                  <a:pt x="130" y="207"/>
                </a:lnTo>
                <a:lnTo>
                  <a:pt x="129" y="206"/>
                </a:lnTo>
                <a:lnTo>
                  <a:pt x="2" y="12"/>
                </a:lnTo>
                <a:lnTo>
                  <a:pt x="0" y="10"/>
                </a:lnTo>
                <a:lnTo>
                  <a:pt x="0" y="5"/>
                </a:lnTo>
                <a:lnTo>
                  <a:pt x="2" y="3"/>
                </a:lnTo>
                <a:lnTo>
                  <a:pt x="3" y="1"/>
                </a:lnTo>
                <a:lnTo>
                  <a:pt x="6" y="0"/>
                </a:lnTo>
                <a:lnTo>
                  <a:pt x="10" y="0"/>
                </a:lnTo>
                <a:lnTo>
                  <a:pt x="13" y="1"/>
                </a:lnTo>
                <a:lnTo>
                  <a:pt x="14" y="3"/>
                </a:lnTo>
                <a:lnTo>
                  <a:pt x="141" y="196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5" name="Freeform 26"/>
          <p:cNvSpPr>
            <a:spLocks/>
          </p:cNvSpPr>
          <p:nvPr userDrawn="1"/>
        </p:nvSpPr>
        <p:spPr bwMode="auto">
          <a:xfrm>
            <a:off x="6019800" y="1458913"/>
            <a:ext cx="136525" cy="374650"/>
          </a:xfrm>
          <a:custGeom>
            <a:avLst/>
            <a:gdLst>
              <a:gd name="T0" fmla="*/ 216733438 w 86"/>
              <a:gd name="T1" fmla="*/ 567035950 h 236"/>
              <a:gd name="T2" fmla="*/ 216733438 w 86"/>
              <a:gd name="T3" fmla="*/ 567035950 h 236"/>
              <a:gd name="T4" fmla="*/ 216733438 w 86"/>
              <a:gd name="T5" fmla="*/ 577116575 h 236"/>
              <a:gd name="T6" fmla="*/ 216733438 w 86"/>
              <a:gd name="T7" fmla="*/ 584676250 h 236"/>
              <a:gd name="T8" fmla="*/ 209173763 w 86"/>
              <a:gd name="T9" fmla="*/ 589716563 h 236"/>
              <a:gd name="T10" fmla="*/ 204133450 w 86"/>
              <a:gd name="T11" fmla="*/ 592237513 h 236"/>
              <a:gd name="T12" fmla="*/ 204133450 w 86"/>
              <a:gd name="T13" fmla="*/ 592237513 h 236"/>
              <a:gd name="T14" fmla="*/ 204133450 w 86"/>
              <a:gd name="T15" fmla="*/ 592237513 h 236"/>
              <a:gd name="T16" fmla="*/ 196572188 w 86"/>
              <a:gd name="T17" fmla="*/ 594756875 h 236"/>
              <a:gd name="T18" fmla="*/ 189012513 w 86"/>
              <a:gd name="T19" fmla="*/ 592237513 h 236"/>
              <a:gd name="T20" fmla="*/ 181451250 w 86"/>
              <a:gd name="T21" fmla="*/ 589716563 h 236"/>
              <a:gd name="T22" fmla="*/ 178931888 w 86"/>
              <a:gd name="T23" fmla="*/ 582156888 h 236"/>
              <a:gd name="T24" fmla="*/ 0 w 86"/>
              <a:gd name="T25" fmla="*/ 22682200 h 236"/>
              <a:gd name="T26" fmla="*/ 0 w 86"/>
              <a:gd name="T27" fmla="*/ 22682200 h 236"/>
              <a:gd name="T28" fmla="*/ 0 w 86"/>
              <a:gd name="T29" fmla="*/ 17641888 h 236"/>
              <a:gd name="T30" fmla="*/ 0 w 86"/>
              <a:gd name="T31" fmla="*/ 10080625 h 236"/>
              <a:gd name="T32" fmla="*/ 7561263 w 86"/>
              <a:gd name="T33" fmla="*/ 2520950 h 236"/>
              <a:gd name="T34" fmla="*/ 15120938 w 86"/>
              <a:gd name="T35" fmla="*/ 0 h 236"/>
              <a:gd name="T36" fmla="*/ 15120938 w 86"/>
              <a:gd name="T37" fmla="*/ 0 h 236"/>
              <a:gd name="T38" fmla="*/ 15120938 w 86"/>
              <a:gd name="T39" fmla="*/ 0 h 236"/>
              <a:gd name="T40" fmla="*/ 22682200 w 86"/>
              <a:gd name="T41" fmla="*/ 0 h 236"/>
              <a:gd name="T42" fmla="*/ 27722513 w 86"/>
              <a:gd name="T43" fmla="*/ 2520950 h 236"/>
              <a:gd name="T44" fmla="*/ 35282188 w 86"/>
              <a:gd name="T45" fmla="*/ 7561263 h 236"/>
              <a:gd name="T46" fmla="*/ 37803138 w 86"/>
              <a:gd name="T47" fmla="*/ 12601575 h 236"/>
              <a:gd name="T48" fmla="*/ 216733438 w 86"/>
              <a:gd name="T49" fmla="*/ 567035950 h 2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86" h="236">
                <a:moveTo>
                  <a:pt x="86" y="225"/>
                </a:moveTo>
                <a:lnTo>
                  <a:pt x="86" y="225"/>
                </a:lnTo>
                <a:lnTo>
                  <a:pt x="86" y="229"/>
                </a:lnTo>
                <a:lnTo>
                  <a:pt x="86" y="232"/>
                </a:lnTo>
                <a:lnTo>
                  <a:pt x="83" y="234"/>
                </a:lnTo>
                <a:lnTo>
                  <a:pt x="81" y="235"/>
                </a:lnTo>
                <a:lnTo>
                  <a:pt x="78" y="236"/>
                </a:lnTo>
                <a:lnTo>
                  <a:pt x="75" y="235"/>
                </a:lnTo>
                <a:lnTo>
                  <a:pt x="72" y="234"/>
                </a:lnTo>
                <a:lnTo>
                  <a:pt x="71" y="231"/>
                </a:lnTo>
                <a:lnTo>
                  <a:pt x="0" y="9"/>
                </a:lnTo>
                <a:lnTo>
                  <a:pt x="0" y="7"/>
                </a:lnTo>
                <a:lnTo>
                  <a:pt x="0" y="4"/>
                </a:lnTo>
                <a:lnTo>
                  <a:pt x="3" y="1"/>
                </a:lnTo>
                <a:lnTo>
                  <a:pt x="6" y="0"/>
                </a:lnTo>
                <a:lnTo>
                  <a:pt x="9" y="0"/>
                </a:lnTo>
                <a:lnTo>
                  <a:pt x="11" y="1"/>
                </a:lnTo>
                <a:lnTo>
                  <a:pt x="14" y="3"/>
                </a:lnTo>
                <a:lnTo>
                  <a:pt x="15" y="5"/>
                </a:lnTo>
                <a:lnTo>
                  <a:pt x="86" y="225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" name="Freeform 27"/>
          <p:cNvSpPr>
            <a:spLocks/>
          </p:cNvSpPr>
          <p:nvPr userDrawn="1"/>
        </p:nvSpPr>
        <p:spPr bwMode="auto">
          <a:xfrm>
            <a:off x="5794375" y="1612900"/>
            <a:ext cx="293688" cy="276225"/>
          </a:xfrm>
          <a:custGeom>
            <a:avLst/>
            <a:gdLst>
              <a:gd name="T0" fmla="*/ 458669218 w 185"/>
              <a:gd name="T1" fmla="*/ 403225000 h 174"/>
              <a:gd name="T2" fmla="*/ 458669218 w 185"/>
              <a:gd name="T3" fmla="*/ 403225000 h 174"/>
              <a:gd name="T4" fmla="*/ 463709539 w 185"/>
              <a:gd name="T5" fmla="*/ 410786263 h 174"/>
              <a:gd name="T6" fmla="*/ 466230494 w 185"/>
              <a:gd name="T7" fmla="*/ 418345938 h 174"/>
              <a:gd name="T8" fmla="*/ 463709539 w 185"/>
              <a:gd name="T9" fmla="*/ 423386250 h 174"/>
              <a:gd name="T10" fmla="*/ 458669218 w 185"/>
              <a:gd name="T11" fmla="*/ 430947513 h 174"/>
              <a:gd name="T12" fmla="*/ 458669218 w 185"/>
              <a:gd name="T13" fmla="*/ 430947513 h 174"/>
              <a:gd name="T14" fmla="*/ 458669218 w 185"/>
              <a:gd name="T15" fmla="*/ 430947513 h 174"/>
              <a:gd name="T16" fmla="*/ 453628897 w 185"/>
              <a:gd name="T17" fmla="*/ 435987825 h 174"/>
              <a:gd name="T18" fmla="*/ 446069209 w 185"/>
              <a:gd name="T19" fmla="*/ 438507188 h 174"/>
              <a:gd name="T20" fmla="*/ 438507934 w 185"/>
              <a:gd name="T21" fmla="*/ 435987825 h 174"/>
              <a:gd name="T22" fmla="*/ 430948246 w 185"/>
              <a:gd name="T23" fmla="*/ 430947513 h 174"/>
              <a:gd name="T24" fmla="*/ 5040321 w 185"/>
              <a:gd name="T25" fmla="*/ 32762825 h 174"/>
              <a:gd name="T26" fmla="*/ 5040321 w 185"/>
              <a:gd name="T27" fmla="*/ 32762825 h 174"/>
              <a:gd name="T28" fmla="*/ 0 w 185"/>
              <a:gd name="T29" fmla="*/ 27722513 h 174"/>
              <a:gd name="T30" fmla="*/ 0 w 185"/>
              <a:gd name="T31" fmla="*/ 20161250 h 174"/>
              <a:gd name="T32" fmla="*/ 0 w 185"/>
              <a:gd name="T33" fmla="*/ 12601575 h 174"/>
              <a:gd name="T34" fmla="*/ 2520954 w 185"/>
              <a:gd name="T35" fmla="*/ 5040313 h 174"/>
              <a:gd name="T36" fmla="*/ 2520954 w 185"/>
              <a:gd name="T37" fmla="*/ 5040313 h 174"/>
              <a:gd name="T38" fmla="*/ 2520954 w 185"/>
              <a:gd name="T39" fmla="*/ 5040313 h 174"/>
              <a:gd name="T40" fmla="*/ 10080642 w 185"/>
              <a:gd name="T41" fmla="*/ 2520950 h 174"/>
              <a:gd name="T42" fmla="*/ 17641918 w 185"/>
              <a:gd name="T43" fmla="*/ 0 h 174"/>
              <a:gd name="T44" fmla="*/ 27722560 w 185"/>
              <a:gd name="T45" fmla="*/ 2520950 h 174"/>
              <a:gd name="T46" fmla="*/ 30241926 w 185"/>
              <a:gd name="T47" fmla="*/ 5040313 h 174"/>
              <a:gd name="T48" fmla="*/ 458669218 w 185"/>
              <a:gd name="T49" fmla="*/ 403225000 h 174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85" h="174">
                <a:moveTo>
                  <a:pt x="182" y="160"/>
                </a:moveTo>
                <a:lnTo>
                  <a:pt x="182" y="160"/>
                </a:lnTo>
                <a:lnTo>
                  <a:pt x="184" y="163"/>
                </a:lnTo>
                <a:lnTo>
                  <a:pt x="185" y="166"/>
                </a:lnTo>
                <a:lnTo>
                  <a:pt x="184" y="168"/>
                </a:lnTo>
                <a:lnTo>
                  <a:pt x="182" y="171"/>
                </a:lnTo>
                <a:lnTo>
                  <a:pt x="180" y="173"/>
                </a:lnTo>
                <a:lnTo>
                  <a:pt x="177" y="174"/>
                </a:lnTo>
                <a:lnTo>
                  <a:pt x="174" y="173"/>
                </a:lnTo>
                <a:lnTo>
                  <a:pt x="171" y="171"/>
                </a:lnTo>
                <a:lnTo>
                  <a:pt x="2" y="13"/>
                </a:lnTo>
                <a:lnTo>
                  <a:pt x="0" y="11"/>
                </a:lnTo>
                <a:lnTo>
                  <a:pt x="0" y="8"/>
                </a:lnTo>
                <a:lnTo>
                  <a:pt x="0" y="5"/>
                </a:lnTo>
                <a:lnTo>
                  <a:pt x="1" y="2"/>
                </a:lnTo>
                <a:lnTo>
                  <a:pt x="4" y="1"/>
                </a:lnTo>
                <a:lnTo>
                  <a:pt x="7" y="0"/>
                </a:lnTo>
                <a:lnTo>
                  <a:pt x="11" y="1"/>
                </a:lnTo>
                <a:lnTo>
                  <a:pt x="12" y="2"/>
                </a:lnTo>
                <a:lnTo>
                  <a:pt x="182" y="160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" name="Freeform 28"/>
          <p:cNvSpPr>
            <a:spLocks/>
          </p:cNvSpPr>
          <p:nvPr userDrawn="1"/>
        </p:nvSpPr>
        <p:spPr bwMode="auto">
          <a:xfrm>
            <a:off x="6145213" y="1435100"/>
            <a:ext cx="63500" cy="390525"/>
          </a:xfrm>
          <a:custGeom>
            <a:avLst/>
            <a:gdLst>
              <a:gd name="T0" fmla="*/ 100806250 w 40"/>
              <a:gd name="T1" fmla="*/ 599797188 h 246"/>
              <a:gd name="T2" fmla="*/ 100806250 w 40"/>
              <a:gd name="T3" fmla="*/ 599797188 h 246"/>
              <a:gd name="T4" fmla="*/ 100806250 w 40"/>
              <a:gd name="T5" fmla="*/ 604837500 h 246"/>
              <a:gd name="T6" fmla="*/ 98286888 w 40"/>
              <a:gd name="T7" fmla="*/ 612398763 h 246"/>
              <a:gd name="T8" fmla="*/ 90725625 w 40"/>
              <a:gd name="T9" fmla="*/ 614918125 h 246"/>
              <a:gd name="T10" fmla="*/ 83165950 w 40"/>
              <a:gd name="T11" fmla="*/ 619958438 h 246"/>
              <a:gd name="T12" fmla="*/ 83165950 w 40"/>
              <a:gd name="T13" fmla="*/ 619958438 h 246"/>
              <a:gd name="T14" fmla="*/ 83165950 w 40"/>
              <a:gd name="T15" fmla="*/ 619958438 h 246"/>
              <a:gd name="T16" fmla="*/ 78125638 w 40"/>
              <a:gd name="T17" fmla="*/ 619958438 h 246"/>
              <a:gd name="T18" fmla="*/ 70564375 w 40"/>
              <a:gd name="T19" fmla="*/ 614918125 h 246"/>
              <a:gd name="T20" fmla="*/ 65524063 w 40"/>
              <a:gd name="T21" fmla="*/ 609877813 h 246"/>
              <a:gd name="T22" fmla="*/ 63004700 w 40"/>
              <a:gd name="T23" fmla="*/ 602318138 h 246"/>
              <a:gd name="T24" fmla="*/ 0 w 40"/>
              <a:gd name="T25" fmla="*/ 22682200 h 246"/>
              <a:gd name="T26" fmla="*/ 0 w 40"/>
              <a:gd name="T27" fmla="*/ 22682200 h 246"/>
              <a:gd name="T28" fmla="*/ 0 w 40"/>
              <a:gd name="T29" fmla="*/ 12601575 h 246"/>
              <a:gd name="T30" fmla="*/ 5040313 w 40"/>
              <a:gd name="T31" fmla="*/ 10080625 h 246"/>
              <a:gd name="T32" fmla="*/ 10080625 w 40"/>
              <a:gd name="T33" fmla="*/ 2520950 h 246"/>
              <a:gd name="T34" fmla="*/ 17641888 w 40"/>
              <a:gd name="T35" fmla="*/ 0 h 246"/>
              <a:gd name="T36" fmla="*/ 17641888 w 40"/>
              <a:gd name="T37" fmla="*/ 0 h 246"/>
              <a:gd name="T38" fmla="*/ 17641888 w 40"/>
              <a:gd name="T39" fmla="*/ 0 h 246"/>
              <a:gd name="T40" fmla="*/ 27722513 w 40"/>
              <a:gd name="T41" fmla="*/ 2520950 h 246"/>
              <a:gd name="T42" fmla="*/ 32762825 w 40"/>
              <a:gd name="T43" fmla="*/ 5040313 h 246"/>
              <a:gd name="T44" fmla="*/ 37803138 w 40"/>
              <a:gd name="T45" fmla="*/ 10080625 h 246"/>
              <a:gd name="T46" fmla="*/ 42843450 w 40"/>
              <a:gd name="T47" fmla="*/ 15120938 h 246"/>
              <a:gd name="T48" fmla="*/ 100806250 w 40"/>
              <a:gd name="T49" fmla="*/ 599797188 h 24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40" h="246">
                <a:moveTo>
                  <a:pt x="40" y="238"/>
                </a:moveTo>
                <a:lnTo>
                  <a:pt x="40" y="238"/>
                </a:lnTo>
                <a:lnTo>
                  <a:pt x="40" y="240"/>
                </a:lnTo>
                <a:lnTo>
                  <a:pt x="39" y="243"/>
                </a:lnTo>
                <a:lnTo>
                  <a:pt x="36" y="244"/>
                </a:lnTo>
                <a:lnTo>
                  <a:pt x="33" y="246"/>
                </a:lnTo>
                <a:lnTo>
                  <a:pt x="31" y="246"/>
                </a:lnTo>
                <a:lnTo>
                  <a:pt x="28" y="244"/>
                </a:lnTo>
                <a:lnTo>
                  <a:pt x="26" y="242"/>
                </a:lnTo>
                <a:lnTo>
                  <a:pt x="25" y="239"/>
                </a:lnTo>
                <a:lnTo>
                  <a:pt x="0" y="9"/>
                </a:lnTo>
                <a:lnTo>
                  <a:pt x="0" y="5"/>
                </a:lnTo>
                <a:lnTo>
                  <a:pt x="2" y="4"/>
                </a:lnTo>
                <a:lnTo>
                  <a:pt x="4" y="1"/>
                </a:lnTo>
                <a:lnTo>
                  <a:pt x="7" y="0"/>
                </a:lnTo>
                <a:lnTo>
                  <a:pt x="11" y="1"/>
                </a:lnTo>
                <a:lnTo>
                  <a:pt x="13" y="2"/>
                </a:lnTo>
                <a:lnTo>
                  <a:pt x="15" y="4"/>
                </a:lnTo>
                <a:lnTo>
                  <a:pt x="17" y="6"/>
                </a:lnTo>
                <a:lnTo>
                  <a:pt x="40" y="238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8" name="Freeform 29"/>
          <p:cNvSpPr>
            <a:spLocks/>
          </p:cNvSpPr>
          <p:nvPr userDrawn="1"/>
        </p:nvSpPr>
        <p:spPr bwMode="auto">
          <a:xfrm>
            <a:off x="5743575" y="1712913"/>
            <a:ext cx="325438" cy="234950"/>
          </a:xfrm>
          <a:custGeom>
            <a:avLst/>
            <a:gdLst>
              <a:gd name="T0" fmla="*/ 509072345 w 205"/>
              <a:gd name="T1" fmla="*/ 340221888 h 148"/>
              <a:gd name="T2" fmla="*/ 509072345 w 205"/>
              <a:gd name="T3" fmla="*/ 340221888 h 148"/>
              <a:gd name="T4" fmla="*/ 511593299 w 205"/>
              <a:gd name="T5" fmla="*/ 342741250 h 148"/>
              <a:gd name="T6" fmla="*/ 516633619 w 205"/>
              <a:gd name="T7" fmla="*/ 352821875 h 148"/>
              <a:gd name="T8" fmla="*/ 516633619 w 205"/>
              <a:gd name="T9" fmla="*/ 360383138 h 148"/>
              <a:gd name="T10" fmla="*/ 511593299 w 205"/>
              <a:gd name="T11" fmla="*/ 367942813 h 148"/>
              <a:gd name="T12" fmla="*/ 511593299 w 205"/>
              <a:gd name="T13" fmla="*/ 367942813 h 148"/>
              <a:gd name="T14" fmla="*/ 511593299 w 205"/>
              <a:gd name="T15" fmla="*/ 367942813 h 148"/>
              <a:gd name="T16" fmla="*/ 509072345 w 205"/>
              <a:gd name="T17" fmla="*/ 370463763 h 148"/>
              <a:gd name="T18" fmla="*/ 501512658 w 205"/>
              <a:gd name="T19" fmla="*/ 372983125 h 148"/>
              <a:gd name="T20" fmla="*/ 491432018 w 205"/>
              <a:gd name="T21" fmla="*/ 372983125 h 148"/>
              <a:gd name="T22" fmla="*/ 483870743 w 205"/>
              <a:gd name="T23" fmla="*/ 370463763 h 148"/>
              <a:gd name="T24" fmla="*/ 7561274 w 205"/>
              <a:gd name="T25" fmla="*/ 35282188 h 148"/>
              <a:gd name="T26" fmla="*/ 7561274 w 205"/>
              <a:gd name="T27" fmla="*/ 35282188 h 148"/>
              <a:gd name="T28" fmla="*/ 2520954 w 205"/>
              <a:gd name="T29" fmla="*/ 32762825 h 148"/>
              <a:gd name="T30" fmla="*/ 0 w 205"/>
              <a:gd name="T31" fmla="*/ 25201563 h 148"/>
              <a:gd name="T32" fmla="*/ 0 w 205"/>
              <a:gd name="T33" fmla="*/ 17641888 h 148"/>
              <a:gd name="T34" fmla="*/ 2520954 w 205"/>
              <a:gd name="T35" fmla="*/ 10080625 h 148"/>
              <a:gd name="T36" fmla="*/ 2520954 w 205"/>
              <a:gd name="T37" fmla="*/ 10080625 h 148"/>
              <a:gd name="T38" fmla="*/ 2520954 w 205"/>
              <a:gd name="T39" fmla="*/ 10080625 h 148"/>
              <a:gd name="T40" fmla="*/ 7561274 w 205"/>
              <a:gd name="T41" fmla="*/ 5040313 h 148"/>
              <a:gd name="T42" fmla="*/ 12601594 w 205"/>
              <a:gd name="T43" fmla="*/ 0 h 148"/>
              <a:gd name="T44" fmla="*/ 25201601 w 205"/>
              <a:gd name="T45" fmla="*/ 0 h 148"/>
              <a:gd name="T46" fmla="*/ 30241921 w 205"/>
              <a:gd name="T47" fmla="*/ 5040313 h 148"/>
              <a:gd name="T48" fmla="*/ 509072345 w 205"/>
              <a:gd name="T49" fmla="*/ 340221888 h 148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05" h="148">
                <a:moveTo>
                  <a:pt x="202" y="135"/>
                </a:moveTo>
                <a:lnTo>
                  <a:pt x="202" y="135"/>
                </a:lnTo>
                <a:lnTo>
                  <a:pt x="203" y="136"/>
                </a:lnTo>
                <a:lnTo>
                  <a:pt x="205" y="140"/>
                </a:lnTo>
                <a:lnTo>
                  <a:pt x="205" y="143"/>
                </a:lnTo>
                <a:lnTo>
                  <a:pt x="203" y="146"/>
                </a:lnTo>
                <a:lnTo>
                  <a:pt x="202" y="147"/>
                </a:lnTo>
                <a:lnTo>
                  <a:pt x="199" y="148"/>
                </a:lnTo>
                <a:lnTo>
                  <a:pt x="195" y="148"/>
                </a:lnTo>
                <a:lnTo>
                  <a:pt x="192" y="147"/>
                </a:lnTo>
                <a:lnTo>
                  <a:pt x="3" y="14"/>
                </a:lnTo>
                <a:lnTo>
                  <a:pt x="1" y="13"/>
                </a:lnTo>
                <a:lnTo>
                  <a:pt x="0" y="10"/>
                </a:lnTo>
                <a:lnTo>
                  <a:pt x="0" y="7"/>
                </a:lnTo>
                <a:lnTo>
                  <a:pt x="1" y="4"/>
                </a:lnTo>
                <a:lnTo>
                  <a:pt x="3" y="2"/>
                </a:lnTo>
                <a:lnTo>
                  <a:pt x="5" y="0"/>
                </a:lnTo>
                <a:lnTo>
                  <a:pt x="10" y="0"/>
                </a:lnTo>
                <a:lnTo>
                  <a:pt x="12" y="2"/>
                </a:lnTo>
                <a:lnTo>
                  <a:pt x="202" y="135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" name="Freeform 30"/>
          <p:cNvSpPr>
            <a:spLocks/>
          </p:cNvSpPr>
          <p:nvPr userDrawn="1"/>
        </p:nvSpPr>
        <p:spPr bwMode="auto">
          <a:xfrm>
            <a:off x="5710238" y="1831975"/>
            <a:ext cx="365125" cy="166688"/>
          </a:xfrm>
          <a:custGeom>
            <a:avLst/>
            <a:gdLst>
              <a:gd name="T0" fmla="*/ 569555313 w 230"/>
              <a:gd name="T1" fmla="*/ 226814743 h 105"/>
              <a:gd name="T2" fmla="*/ 569555313 w 230"/>
              <a:gd name="T3" fmla="*/ 226814743 h 105"/>
              <a:gd name="T4" fmla="*/ 572076263 w 230"/>
              <a:gd name="T5" fmla="*/ 229335700 h 105"/>
              <a:gd name="T6" fmla="*/ 579635938 w 230"/>
              <a:gd name="T7" fmla="*/ 236895398 h 105"/>
              <a:gd name="T8" fmla="*/ 579635938 w 230"/>
              <a:gd name="T9" fmla="*/ 244456683 h 105"/>
              <a:gd name="T10" fmla="*/ 579635938 w 230"/>
              <a:gd name="T11" fmla="*/ 252016381 h 105"/>
              <a:gd name="T12" fmla="*/ 579635938 w 230"/>
              <a:gd name="T13" fmla="*/ 252016381 h 105"/>
              <a:gd name="T14" fmla="*/ 579635938 w 230"/>
              <a:gd name="T15" fmla="*/ 252016381 h 105"/>
              <a:gd name="T16" fmla="*/ 572076263 w 230"/>
              <a:gd name="T17" fmla="*/ 257056709 h 105"/>
              <a:gd name="T18" fmla="*/ 564515000 w 230"/>
              <a:gd name="T19" fmla="*/ 262097036 h 105"/>
              <a:gd name="T20" fmla="*/ 559474688 w 230"/>
              <a:gd name="T21" fmla="*/ 264617994 h 105"/>
              <a:gd name="T22" fmla="*/ 551915013 w 230"/>
              <a:gd name="T23" fmla="*/ 262097036 h 105"/>
              <a:gd name="T24" fmla="*/ 15120938 w 230"/>
              <a:gd name="T25" fmla="*/ 37803251 h 105"/>
              <a:gd name="T26" fmla="*/ 15120938 w 230"/>
              <a:gd name="T27" fmla="*/ 37803251 h 105"/>
              <a:gd name="T28" fmla="*/ 7561263 w 230"/>
              <a:gd name="T29" fmla="*/ 30241966 h 105"/>
              <a:gd name="T30" fmla="*/ 5040313 w 230"/>
              <a:gd name="T31" fmla="*/ 27722596 h 105"/>
              <a:gd name="T32" fmla="*/ 0 w 230"/>
              <a:gd name="T33" fmla="*/ 17641940 h 105"/>
              <a:gd name="T34" fmla="*/ 5040313 w 230"/>
              <a:gd name="T35" fmla="*/ 10080655 h 105"/>
              <a:gd name="T36" fmla="*/ 5040313 w 230"/>
              <a:gd name="T37" fmla="*/ 10080655 h 105"/>
              <a:gd name="T38" fmla="*/ 5040313 w 230"/>
              <a:gd name="T39" fmla="*/ 10080655 h 105"/>
              <a:gd name="T40" fmla="*/ 7561263 w 230"/>
              <a:gd name="T41" fmla="*/ 2520958 h 105"/>
              <a:gd name="T42" fmla="*/ 15120938 w 230"/>
              <a:gd name="T43" fmla="*/ 0 h 105"/>
              <a:gd name="T44" fmla="*/ 20161250 w 230"/>
              <a:gd name="T45" fmla="*/ 0 h 105"/>
              <a:gd name="T46" fmla="*/ 27722513 w 230"/>
              <a:gd name="T47" fmla="*/ 0 h 105"/>
              <a:gd name="T48" fmla="*/ 569555313 w 230"/>
              <a:gd name="T49" fmla="*/ 226814743 h 105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30" h="105">
                <a:moveTo>
                  <a:pt x="226" y="90"/>
                </a:moveTo>
                <a:lnTo>
                  <a:pt x="226" y="90"/>
                </a:lnTo>
                <a:lnTo>
                  <a:pt x="227" y="91"/>
                </a:lnTo>
                <a:lnTo>
                  <a:pt x="230" y="94"/>
                </a:lnTo>
                <a:lnTo>
                  <a:pt x="230" y="97"/>
                </a:lnTo>
                <a:lnTo>
                  <a:pt x="230" y="100"/>
                </a:lnTo>
                <a:lnTo>
                  <a:pt x="227" y="102"/>
                </a:lnTo>
                <a:lnTo>
                  <a:pt x="224" y="104"/>
                </a:lnTo>
                <a:lnTo>
                  <a:pt x="222" y="105"/>
                </a:lnTo>
                <a:lnTo>
                  <a:pt x="219" y="104"/>
                </a:lnTo>
                <a:lnTo>
                  <a:pt x="6" y="15"/>
                </a:lnTo>
                <a:lnTo>
                  <a:pt x="3" y="12"/>
                </a:lnTo>
                <a:lnTo>
                  <a:pt x="2" y="11"/>
                </a:lnTo>
                <a:lnTo>
                  <a:pt x="0" y="7"/>
                </a:lnTo>
                <a:lnTo>
                  <a:pt x="2" y="4"/>
                </a:lnTo>
                <a:lnTo>
                  <a:pt x="3" y="1"/>
                </a:lnTo>
                <a:lnTo>
                  <a:pt x="6" y="0"/>
                </a:lnTo>
                <a:lnTo>
                  <a:pt x="8" y="0"/>
                </a:lnTo>
                <a:lnTo>
                  <a:pt x="11" y="0"/>
                </a:lnTo>
                <a:lnTo>
                  <a:pt x="226" y="90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" name="Freeform 31"/>
          <p:cNvSpPr>
            <a:spLocks/>
          </p:cNvSpPr>
          <p:nvPr userDrawn="1"/>
        </p:nvSpPr>
        <p:spPr bwMode="auto">
          <a:xfrm>
            <a:off x="5705475" y="1974850"/>
            <a:ext cx="385763" cy="73025"/>
          </a:xfrm>
          <a:custGeom>
            <a:avLst/>
            <a:gdLst>
              <a:gd name="T0" fmla="*/ 594757646 w 243"/>
              <a:gd name="T1" fmla="*/ 73085325 h 46"/>
              <a:gd name="T2" fmla="*/ 594757646 w 243"/>
              <a:gd name="T3" fmla="*/ 73085325 h 46"/>
              <a:gd name="T4" fmla="*/ 599797965 w 243"/>
              <a:gd name="T5" fmla="*/ 75604688 h 46"/>
              <a:gd name="T6" fmla="*/ 607359237 w 243"/>
              <a:gd name="T7" fmla="*/ 83165950 h 46"/>
              <a:gd name="T8" fmla="*/ 612399556 w 243"/>
              <a:gd name="T9" fmla="*/ 90725625 h 46"/>
              <a:gd name="T10" fmla="*/ 612399556 w 243"/>
              <a:gd name="T11" fmla="*/ 98286888 h 46"/>
              <a:gd name="T12" fmla="*/ 612399556 w 243"/>
              <a:gd name="T13" fmla="*/ 98286888 h 46"/>
              <a:gd name="T14" fmla="*/ 612399556 w 243"/>
              <a:gd name="T15" fmla="*/ 98286888 h 46"/>
              <a:gd name="T16" fmla="*/ 607359237 w 243"/>
              <a:gd name="T17" fmla="*/ 103327200 h 46"/>
              <a:gd name="T18" fmla="*/ 604838284 w 243"/>
              <a:gd name="T19" fmla="*/ 110886875 h 46"/>
              <a:gd name="T20" fmla="*/ 597278599 w 243"/>
              <a:gd name="T21" fmla="*/ 115927188 h 46"/>
              <a:gd name="T22" fmla="*/ 587197961 w 243"/>
              <a:gd name="T23" fmla="*/ 115927188 h 46"/>
              <a:gd name="T24" fmla="*/ 17641910 w 243"/>
              <a:gd name="T25" fmla="*/ 37803138 h 46"/>
              <a:gd name="T26" fmla="*/ 17641910 w 243"/>
              <a:gd name="T27" fmla="*/ 37803138 h 46"/>
              <a:gd name="T28" fmla="*/ 7561272 w 243"/>
              <a:gd name="T29" fmla="*/ 35282188 h 46"/>
              <a:gd name="T30" fmla="*/ 5040319 w 243"/>
              <a:gd name="T31" fmla="*/ 30241875 h 46"/>
              <a:gd name="T32" fmla="*/ 0 w 243"/>
              <a:gd name="T33" fmla="*/ 25201563 h 46"/>
              <a:gd name="T34" fmla="*/ 0 w 243"/>
              <a:gd name="T35" fmla="*/ 17641888 h 46"/>
              <a:gd name="T36" fmla="*/ 0 w 243"/>
              <a:gd name="T37" fmla="*/ 17641888 h 46"/>
              <a:gd name="T38" fmla="*/ 0 w 243"/>
              <a:gd name="T39" fmla="*/ 17641888 h 46"/>
              <a:gd name="T40" fmla="*/ 5040319 w 243"/>
              <a:gd name="T41" fmla="*/ 10080625 h 46"/>
              <a:gd name="T42" fmla="*/ 7561272 w 243"/>
              <a:gd name="T43" fmla="*/ 2520950 h 46"/>
              <a:gd name="T44" fmla="*/ 15120957 w 243"/>
              <a:gd name="T45" fmla="*/ 0 h 46"/>
              <a:gd name="T46" fmla="*/ 22682229 w 243"/>
              <a:gd name="T47" fmla="*/ 0 h 46"/>
              <a:gd name="T48" fmla="*/ 594757646 w 243"/>
              <a:gd name="T49" fmla="*/ 73085325 h 4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43" h="46">
                <a:moveTo>
                  <a:pt x="236" y="29"/>
                </a:moveTo>
                <a:lnTo>
                  <a:pt x="236" y="29"/>
                </a:lnTo>
                <a:lnTo>
                  <a:pt x="238" y="30"/>
                </a:lnTo>
                <a:lnTo>
                  <a:pt x="241" y="33"/>
                </a:lnTo>
                <a:lnTo>
                  <a:pt x="243" y="36"/>
                </a:lnTo>
                <a:lnTo>
                  <a:pt x="243" y="39"/>
                </a:lnTo>
                <a:lnTo>
                  <a:pt x="241" y="41"/>
                </a:lnTo>
                <a:lnTo>
                  <a:pt x="240" y="44"/>
                </a:lnTo>
                <a:lnTo>
                  <a:pt x="237" y="46"/>
                </a:lnTo>
                <a:lnTo>
                  <a:pt x="233" y="46"/>
                </a:lnTo>
                <a:lnTo>
                  <a:pt x="7" y="15"/>
                </a:lnTo>
                <a:lnTo>
                  <a:pt x="3" y="14"/>
                </a:lnTo>
                <a:lnTo>
                  <a:pt x="2" y="12"/>
                </a:lnTo>
                <a:lnTo>
                  <a:pt x="0" y="10"/>
                </a:lnTo>
                <a:lnTo>
                  <a:pt x="0" y="7"/>
                </a:lnTo>
                <a:lnTo>
                  <a:pt x="2" y="4"/>
                </a:lnTo>
                <a:lnTo>
                  <a:pt x="3" y="1"/>
                </a:lnTo>
                <a:lnTo>
                  <a:pt x="6" y="0"/>
                </a:lnTo>
                <a:lnTo>
                  <a:pt x="9" y="0"/>
                </a:lnTo>
                <a:lnTo>
                  <a:pt x="236" y="29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" name="Freeform 32"/>
          <p:cNvSpPr>
            <a:spLocks/>
          </p:cNvSpPr>
          <p:nvPr userDrawn="1"/>
        </p:nvSpPr>
        <p:spPr bwMode="auto">
          <a:xfrm>
            <a:off x="6232525" y="1449388"/>
            <a:ext cx="88900" cy="387350"/>
          </a:xfrm>
          <a:custGeom>
            <a:avLst/>
            <a:gdLst>
              <a:gd name="T0" fmla="*/ 40322500 w 56"/>
              <a:gd name="T1" fmla="*/ 597277825 h 244"/>
              <a:gd name="T2" fmla="*/ 40322500 w 56"/>
              <a:gd name="T3" fmla="*/ 597277825 h 244"/>
              <a:gd name="T4" fmla="*/ 35282188 w 56"/>
              <a:gd name="T5" fmla="*/ 604837500 h 244"/>
              <a:gd name="T6" fmla="*/ 32762825 w 56"/>
              <a:gd name="T7" fmla="*/ 609877813 h 244"/>
              <a:gd name="T8" fmla="*/ 25201563 w 56"/>
              <a:gd name="T9" fmla="*/ 614918125 h 244"/>
              <a:gd name="T10" fmla="*/ 17641888 w 56"/>
              <a:gd name="T11" fmla="*/ 614918125 h 244"/>
              <a:gd name="T12" fmla="*/ 17641888 w 56"/>
              <a:gd name="T13" fmla="*/ 614918125 h 244"/>
              <a:gd name="T14" fmla="*/ 17641888 w 56"/>
              <a:gd name="T15" fmla="*/ 614918125 h 244"/>
              <a:gd name="T16" fmla="*/ 7561263 w 56"/>
              <a:gd name="T17" fmla="*/ 609877813 h 244"/>
              <a:gd name="T18" fmla="*/ 5040313 w 56"/>
              <a:gd name="T19" fmla="*/ 607358450 h 244"/>
              <a:gd name="T20" fmla="*/ 0 w 56"/>
              <a:gd name="T21" fmla="*/ 599797188 h 244"/>
              <a:gd name="T22" fmla="*/ 0 w 56"/>
              <a:gd name="T23" fmla="*/ 589716563 h 244"/>
              <a:gd name="T24" fmla="*/ 103327200 w 56"/>
              <a:gd name="T25" fmla="*/ 17641888 h 244"/>
              <a:gd name="T26" fmla="*/ 103327200 w 56"/>
              <a:gd name="T27" fmla="*/ 17641888 h 244"/>
              <a:gd name="T28" fmla="*/ 103327200 w 56"/>
              <a:gd name="T29" fmla="*/ 7561263 h 244"/>
              <a:gd name="T30" fmla="*/ 108367513 w 56"/>
              <a:gd name="T31" fmla="*/ 5040313 h 244"/>
              <a:gd name="T32" fmla="*/ 115927188 w 56"/>
              <a:gd name="T33" fmla="*/ 0 h 244"/>
              <a:gd name="T34" fmla="*/ 123488450 w 56"/>
              <a:gd name="T35" fmla="*/ 0 h 244"/>
              <a:gd name="T36" fmla="*/ 123488450 w 56"/>
              <a:gd name="T37" fmla="*/ 0 h 244"/>
              <a:gd name="T38" fmla="*/ 123488450 w 56"/>
              <a:gd name="T39" fmla="*/ 0 h 244"/>
              <a:gd name="T40" fmla="*/ 131048125 w 56"/>
              <a:gd name="T41" fmla="*/ 5040313 h 244"/>
              <a:gd name="T42" fmla="*/ 136088438 w 56"/>
              <a:gd name="T43" fmla="*/ 7561263 h 244"/>
              <a:gd name="T44" fmla="*/ 141128750 w 56"/>
              <a:gd name="T45" fmla="*/ 15120938 h 244"/>
              <a:gd name="T46" fmla="*/ 141128750 w 56"/>
              <a:gd name="T47" fmla="*/ 25201563 h 244"/>
              <a:gd name="T48" fmla="*/ 40322500 w 56"/>
              <a:gd name="T49" fmla="*/ 597277825 h 244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56" h="244">
                <a:moveTo>
                  <a:pt x="16" y="237"/>
                </a:moveTo>
                <a:lnTo>
                  <a:pt x="16" y="237"/>
                </a:lnTo>
                <a:lnTo>
                  <a:pt x="14" y="240"/>
                </a:lnTo>
                <a:lnTo>
                  <a:pt x="13" y="242"/>
                </a:lnTo>
                <a:lnTo>
                  <a:pt x="10" y="244"/>
                </a:lnTo>
                <a:lnTo>
                  <a:pt x="7" y="244"/>
                </a:lnTo>
                <a:lnTo>
                  <a:pt x="3" y="242"/>
                </a:lnTo>
                <a:lnTo>
                  <a:pt x="2" y="241"/>
                </a:lnTo>
                <a:lnTo>
                  <a:pt x="0" y="238"/>
                </a:lnTo>
                <a:lnTo>
                  <a:pt x="0" y="234"/>
                </a:lnTo>
                <a:lnTo>
                  <a:pt x="41" y="7"/>
                </a:lnTo>
                <a:lnTo>
                  <a:pt x="41" y="3"/>
                </a:lnTo>
                <a:lnTo>
                  <a:pt x="43" y="2"/>
                </a:lnTo>
                <a:lnTo>
                  <a:pt x="46" y="0"/>
                </a:lnTo>
                <a:lnTo>
                  <a:pt x="49" y="0"/>
                </a:lnTo>
                <a:lnTo>
                  <a:pt x="52" y="2"/>
                </a:lnTo>
                <a:lnTo>
                  <a:pt x="54" y="3"/>
                </a:lnTo>
                <a:lnTo>
                  <a:pt x="56" y="6"/>
                </a:lnTo>
                <a:lnTo>
                  <a:pt x="56" y="10"/>
                </a:lnTo>
                <a:lnTo>
                  <a:pt x="16" y="237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2" name="Freeform 33"/>
          <p:cNvSpPr>
            <a:spLocks/>
          </p:cNvSpPr>
          <p:nvPr userDrawn="1"/>
        </p:nvSpPr>
        <p:spPr bwMode="auto">
          <a:xfrm>
            <a:off x="6288088" y="1495425"/>
            <a:ext cx="152400" cy="369888"/>
          </a:xfrm>
          <a:custGeom>
            <a:avLst/>
            <a:gdLst>
              <a:gd name="T0" fmla="*/ 37803138 w 96"/>
              <a:gd name="T1" fmla="*/ 577117355 h 233"/>
              <a:gd name="T2" fmla="*/ 37803138 w 96"/>
              <a:gd name="T3" fmla="*/ 577117355 h 233"/>
              <a:gd name="T4" fmla="*/ 35282188 w 96"/>
              <a:gd name="T5" fmla="*/ 582157674 h 233"/>
              <a:gd name="T6" fmla="*/ 27722513 w 96"/>
              <a:gd name="T7" fmla="*/ 587197994 h 233"/>
              <a:gd name="T8" fmla="*/ 20161250 w 96"/>
              <a:gd name="T9" fmla="*/ 587197994 h 233"/>
              <a:gd name="T10" fmla="*/ 15120938 w 96"/>
              <a:gd name="T11" fmla="*/ 587197994 h 233"/>
              <a:gd name="T12" fmla="*/ 15120938 w 96"/>
              <a:gd name="T13" fmla="*/ 587197994 h 233"/>
              <a:gd name="T14" fmla="*/ 15120938 w 96"/>
              <a:gd name="T15" fmla="*/ 587197994 h 233"/>
              <a:gd name="T16" fmla="*/ 7561263 w 96"/>
              <a:gd name="T17" fmla="*/ 582157674 h 233"/>
              <a:gd name="T18" fmla="*/ 2520950 w 96"/>
              <a:gd name="T19" fmla="*/ 577117355 h 233"/>
              <a:gd name="T20" fmla="*/ 0 w 96"/>
              <a:gd name="T21" fmla="*/ 569556082 h 233"/>
              <a:gd name="T22" fmla="*/ 0 w 96"/>
              <a:gd name="T23" fmla="*/ 561996397 h 233"/>
              <a:gd name="T24" fmla="*/ 201612500 w 96"/>
              <a:gd name="T25" fmla="*/ 15120958 h 233"/>
              <a:gd name="T26" fmla="*/ 201612500 w 96"/>
              <a:gd name="T27" fmla="*/ 15120958 h 233"/>
              <a:gd name="T28" fmla="*/ 206652813 w 96"/>
              <a:gd name="T29" fmla="*/ 7561273 h 233"/>
              <a:gd name="T30" fmla="*/ 211693125 w 96"/>
              <a:gd name="T31" fmla="*/ 5040319 h 233"/>
              <a:gd name="T32" fmla="*/ 219254388 w 96"/>
              <a:gd name="T33" fmla="*/ 0 h 233"/>
              <a:gd name="T34" fmla="*/ 226814063 w 96"/>
              <a:gd name="T35" fmla="*/ 0 h 233"/>
              <a:gd name="T36" fmla="*/ 226814063 w 96"/>
              <a:gd name="T37" fmla="*/ 0 h 233"/>
              <a:gd name="T38" fmla="*/ 226814063 w 96"/>
              <a:gd name="T39" fmla="*/ 0 h 233"/>
              <a:gd name="T40" fmla="*/ 234375325 w 96"/>
              <a:gd name="T41" fmla="*/ 7561273 h 233"/>
              <a:gd name="T42" fmla="*/ 236894688 w 96"/>
              <a:gd name="T43" fmla="*/ 10080639 h 233"/>
              <a:gd name="T44" fmla="*/ 241935000 w 96"/>
              <a:gd name="T45" fmla="*/ 17641911 h 233"/>
              <a:gd name="T46" fmla="*/ 241935000 w 96"/>
              <a:gd name="T47" fmla="*/ 27722550 h 233"/>
              <a:gd name="T48" fmla="*/ 37803138 w 96"/>
              <a:gd name="T49" fmla="*/ 577117355 h 233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96" h="233">
                <a:moveTo>
                  <a:pt x="15" y="229"/>
                </a:moveTo>
                <a:lnTo>
                  <a:pt x="15" y="229"/>
                </a:lnTo>
                <a:lnTo>
                  <a:pt x="14" y="231"/>
                </a:lnTo>
                <a:lnTo>
                  <a:pt x="11" y="233"/>
                </a:lnTo>
                <a:lnTo>
                  <a:pt x="8" y="233"/>
                </a:lnTo>
                <a:lnTo>
                  <a:pt x="6" y="233"/>
                </a:lnTo>
                <a:lnTo>
                  <a:pt x="3" y="231"/>
                </a:lnTo>
                <a:lnTo>
                  <a:pt x="1" y="229"/>
                </a:lnTo>
                <a:lnTo>
                  <a:pt x="0" y="226"/>
                </a:lnTo>
                <a:lnTo>
                  <a:pt x="0" y="223"/>
                </a:lnTo>
                <a:lnTo>
                  <a:pt x="80" y="6"/>
                </a:lnTo>
                <a:lnTo>
                  <a:pt x="82" y="3"/>
                </a:lnTo>
                <a:lnTo>
                  <a:pt x="84" y="2"/>
                </a:lnTo>
                <a:lnTo>
                  <a:pt x="87" y="0"/>
                </a:lnTo>
                <a:lnTo>
                  <a:pt x="90" y="0"/>
                </a:lnTo>
                <a:lnTo>
                  <a:pt x="93" y="3"/>
                </a:lnTo>
                <a:lnTo>
                  <a:pt x="94" y="4"/>
                </a:lnTo>
                <a:lnTo>
                  <a:pt x="96" y="7"/>
                </a:lnTo>
                <a:lnTo>
                  <a:pt x="96" y="11"/>
                </a:lnTo>
                <a:lnTo>
                  <a:pt x="15" y="229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3" name="Freeform 34"/>
          <p:cNvSpPr>
            <a:spLocks/>
          </p:cNvSpPr>
          <p:nvPr userDrawn="1"/>
        </p:nvSpPr>
        <p:spPr bwMode="auto">
          <a:xfrm>
            <a:off x="6311900" y="1581150"/>
            <a:ext cx="228600" cy="330200"/>
          </a:xfrm>
          <a:custGeom>
            <a:avLst/>
            <a:gdLst>
              <a:gd name="T0" fmla="*/ 35282188 w 144"/>
              <a:gd name="T1" fmla="*/ 516632825 h 208"/>
              <a:gd name="T2" fmla="*/ 35282188 w 144"/>
              <a:gd name="T3" fmla="*/ 516632825 h 208"/>
              <a:gd name="T4" fmla="*/ 32762825 w 144"/>
              <a:gd name="T5" fmla="*/ 519152188 h 208"/>
              <a:gd name="T6" fmla="*/ 25201563 w 144"/>
              <a:gd name="T7" fmla="*/ 524192500 h 208"/>
              <a:gd name="T8" fmla="*/ 15120938 w 144"/>
              <a:gd name="T9" fmla="*/ 524192500 h 208"/>
              <a:gd name="T10" fmla="*/ 7561263 w 144"/>
              <a:gd name="T11" fmla="*/ 519152188 h 208"/>
              <a:gd name="T12" fmla="*/ 7561263 w 144"/>
              <a:gd name="T13" fmla="*/ 519152188 h 208"/>
              <a:gd name="T14" fmla="*/ 7561263 w 144"/>
              <a:gd name="T15" fmla="*/ 519152188 h 208"/>
              <a:gd name="T16" fmla="*/ 5040313 w 144"/>
              <a:gd name="T17" fmla="*/ 516632825 h 208"/>
              <a:gd name="T18" fmla="*/ 0 w 144"/>
              <a:gd name="T19" fmla="*/ 509071563 h 208"/>
              <a:gd name="T20" fmla="*/ 0 w 144"/>
              <a:gd name="T21" fmla="*/ 498990938 h 208"/>
              <a:gd name="T22" fmla="*/ 5040313 w 144"/>
              <a:gd name="T23" fmla="*/ 491431263 h 208"/>
              <a:gd name="T24" fmla="*/ 325100950 w 144"/>
              <a:gd name="T25" fmla="*/ 7561263 h 208"/>
              <a:gd name="T26" fmla="*/ 325100950 w 144"/>
              <a:gd name="T27" fmla="*/ 7561263 h 208"/>
              <a:gd name="T28" fmla="*/ 332660625 w 144"/>
              <a:gd name="T29" fmla="*/ 0 h 208"/>
              <a:gd name="T30" fmla="*/ 340221888 w 144"/>
              <a:gd name="T31" fmla="*/ 0 h 208"/>
              <a:gd name="T32" fmla="*/ 345262200 w 144"/>
              <a:gd name="T33" fmla="*/ 0 h 208"/>
              <a:gd name="T34" fmla="*/ 352821875 w 144"/>
              <a:gd name="T35" fmla="*/ 0 h 208"/>
              <a:gd name="T36" fmla="*/ 352821875 w 144"/>
              <a:gd name="T37" fmla="*/ 0 h 208"/>
              <a:gd name="T38" fmla="*/ 352821875 w 144"/>
              <a:gd name="T39" fmla="*/ 0 h 208"/>
              <a:gd name="T40" fmla="*/ 360383138 w 144"/>
              <a:gd name="T41" fmla="*/ 7561263 h 208"/>
              <a:gd name="T42" fmla="*/ 362902500 w 144"/>
              <a:gd name="T43" fmla="*/ 15120938 h 208"/>
              <a:gd name="T44" fmla="*/ 362902500 w 144"/>
              <a:gd name="T45" fmla="*/ 22682200 h 208"/>
              <a:gd name="T46" fmla="*/ 360383138 w 144"/>
              <a:gd name="T47" fmla="*/ 27722513 h 208"/>
              <a:gd name="T48" fmla="*/ 35282188 w 144"/>
              <a:gd name="T49" fmla="*/ 516632825 h 208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44" h="208">
                <a:moveTo>
                  <a:pt x="14" y="205"/>
                </a:moveTo>
                <a:lnTo>
                  <a:pt x="14" y="205"/>
                </a:lnTo>
                <a:lnTo>
                  <a:pt x="13" y="206"/>
                </a:lnTo>
                <a:lnTo>
                  <a:pt x="10" y="208"/>
                </a:lnTo>
                <a:lnTo>
                  <a:pt x="6" y="208"/>
                </a:lnTo>
                <a:lnTo>
                  <a:pt x="3" y="206"/>
                </a:lnTo>
                <a:lnTo>
                  <a:pt x="2" y="205"/>
                </a:lnTo>
                <a:lnTo>
                  <a:pt x="0" y="202"/>
                </a:lnTo>
                <a:lnTo>
                  <a:pt x="0" y="198"/>
                </a:lnTo>
                <a:lnTo>
                  <a:pt x="2" y="195"/>
                </a:lnTo>
                <a:lnTo>
                  <a:pt x="129" y="3"/>
                </a:lnTo>
                <a:lnTo>
                  <a:pt x="132" y="0"/>
                </a:lnTo>
                <a:lnTo>
                  <a:pt x="135" y="0"/>
                </a:lnTo>
                <a:lnTo>
                  <a:pt x="137" y="0"/>
                </a:lnTo>
                <a:lnTo>
                  <a:pt x="140" y="0"/>
                </a:lnTo>
                <a:lnTo>
                  <a:pt x="143" y="3"/>
                </a:lnTo>
                <a:lnTo>
                  <a:pt x="144" y="6"/>
                </a:lnTo>
                <a:lnTo>
                  <a:pt x="144" y="9"/>
                </a:lnTo>
                <a:lnTo>
                  <a:pt x="143" y="11"/>
                </a:lnTo>
                <a:lnTo>
                  <a:pt x="14" y="205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4" name="Freeform 35"/>
          <p:cNvSpPr>
            <a:spLocks/>
          </p:cNvSpPr>
          <p:nvPr userDrawn="1"/>
        </p:nvSpPr>
        <p:spPr bwMode="auto">
          <a:xfrm>
            <a:off x="6321425" y="1676400"/>
            <a:ext cx="288925" cy="280988"/>
          </a:xfrm>
          <a:custGeom>
            <a:avLst/>
            <a:gdLst>
              <a:gd name="T0" fmla="*/ 35282188 w 182"/>
              <a:gd name="T1" fmla="*/ 438507968 h 177"/>
              <a:gd name="T2" fmla="*/ 35282188 w 182"/>
              <a:gd name="T3" fmla="*/ 438507968 h 177"/>
              <a:gd name="T4" fmla="*/ 27722513 w 182"/>
              <a:gd name="T5" fmla="*/ 443548289 h 177"/>
              <a:gd name="T6" fmla="*/ 20161250 w 182"/>
              <a:gd name="T7" fmla="*/ 446069244 h 177"/>
              <a:gd name="T8" fmla="*/ 12601575 w 182"/>
              <a:gd name="T9" fmla="*/ 443548289 h 177"/>
              <a:gd name="T10" fmla="*/ 7561263 w 182"/>
              <a:gd name="T11" fmla="*/ 438507968 h 177"/>
              <a:gd name="T12" fmla="*/ 7561263 w 182"/>
              <a:gd name="T13" fmla="*/ 438507968 h 177"/>
              <a:gd name="T14" fmla="*/ 7561263 w 182"/>
              <a:gd name="T15" fmla="*/ 438507968 h 177"/>
              <a:gd name="T16" fmla="*/ 2520950 w 182"/>
              <a:gd name="T17" fmla="*/ 430948279 h 177"/>
              <a:gd name="T18" fmla="*/ 0 w 182"/>
              <a:gd name="T19" fmla="*/ 425907958 h 177"/>
              <a:gd name="T20" fmla="*/ 2520950 w 182"/>
              <a:gd name="T21" fmla="*/ 418346682 h 177"/>
              <a:gd name="T22" fmla="*/ 7561263 w 182"/>
              <a:gd name="T23" fmla="*/ 410786993 h 177"/>
              <a:gd name="T24" fmla="*/ 428426563 w 182"/>
              <a:gd name="T25" fmla="*/ 7561276 h 177"/>
              <a:gd name="T26" fmla="*/ 428426563 w 182"/>
              <a:gd name="T27" fmla="*/ 7561276 h 177"/>
              <a:gd name="T28" fmla="*/ 430947513 w 182"/>
              <a:gd name="T29" fmla="*/ 0 h 177"/>
              <a:gd name="T30" fmla="*/ 443547500 w 182"/>
              <a:gd name="T31" fmla="*/ 0 h 177"/>
              <a:gd name="T32" fmla="*/ 448587813 w 182"/>
              <a:gd name="T33" fmla="*/ 0 h 177"/>
              <a:gd name="T34" fmla="*/ 453628125 w 182"/>
              <a:gd name="T35" fmla="*/ 7561276 h 177"/>
              <a:gd name="T36" fmla="*/ 453628125 w 182"/>
              <a:gd name="T37" fmla="*/ 7561276 h 177"/>
              <a:gd name="T38" fmla="*/ 453628125 w 182"/>
              <a:gd name="T39" fmla="*/ 7561276 h 177"/>
              <a:gd name="T40" fmla="*/ 458668438 w 182"/>
              <a:gd name="T41" fmla="*/ 12601597 h 177"/>
              <a:gd name="T42" fmla="*/ 458668438 w 182"/>
              <a:gd name="T43" fmla="*/ 20161286 h 177"/>
              <a:gd name="T44" fmla="*/ 458668438 w 182"/>
              <a:gd name="T45" fmla="*/ 27722562 h 177"/>
              <a:gd name="T46" fmla="*/ 453628125 w 182"/>
              <a:gd name="T47" fmla="*/ 35282250 h 177"/>
              <a:gd name="T48" fmla="*/ 35282188 w 182"/>
              <a:gd name="T49" fmla="*/ 438507968 h 177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82" h="177">
                <a:moveTo>
                  <a:pt x="14" y="174"/>
                </a:moveTo>
                <a:lnTo>
                  <a:pt x="14" y="174"/>
                </a:lnTo>
                <a:lnTo>
                  <a:pt x="11" y="176"/>
                </a:lnTo>
                <a:lnTo>
                  <a:pt x="8" y="177"/>
                </a:lnTo>
                <a:lnTo>
                  <a:pt x="5" y="176"/>
                </a:lnTo>
                <a:lnTo>
                  <a:pt x="3" y="174"/>
                </a:lnTo>
                <a:lnTo>
                  <a:pt x="1" y="171"/>
                </a:lnTo>
                <a:lnTo>
                  <a:pt x="0" y="169"/>
                </a:lnTo>
                <a:lnTo>
                  <a:pt x="1" y="166"/>
                </a:lnTo>
                <a:lnTo>
                  <a:pt x="3" y="163"/>
                </a:lnTo>
                <a:lnTo>
                  <a:pt x="170" y="3"/>
                </a:lnTo>
                <a:lnTo>
                  <a:pt x="171" y="0"/>
                </a:lnTo>
                <a:lnTo>
                  <a:pt x="176" y="0"/>
                </a:lnTo>
                <a:lnTo>
                  <a:pt x="178" y="0"/>
                </a:lnTo>
                <a:lnTo>
                  <a:pt x="180" y="3"/>
                </a:lnTo>
                <a:lnTo>
                  <a:pt x="182" y="5"/>
                </a:lnTo>
                <a:lnTo>
                  <a:pt x="182" y="8"/>
                </a:lnTo>
                <a:lnTo>
                  <a:pt x="182" y="11"/>
                </a:lnTo>
                <a:lnTo>
                  <a:pt x="180" y="14"/>
                </a:lnTo>
                <a:lnTo>
                  <a:pt x="14" y="174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5" name="Freeform 36"/>
          <p:cNvSpPr>
            <a:spLocks/>
          </p:cNvSpPr>
          <p:nvPr userDrawn="1"/>
        </p:nvSpPr>
        <p:spPr bwMode="auto">
          <a:xfrm>
            <a:off x="5613400" y="2095500"/>
            <a:ext cx="284163" cy="284163"/>
          </a:xfrm>
          <a:custGeom>
            <a:avLst/>
            <a:gdLst>
              <a:gd name="T0" fmla="*/ 390625700 w 179"/>
              <a:gd name="T1" fmla="*/ 73085454 h 179"/>
              <a:gd name="T2" fmla="*/ 390625700 w 179"/>
              <a:gd name="T3" fmla="*/ 73085454 h 179"/>
              <a:gd name="T4" fmla="*/ 408266031 w 179"/>
              <a:gd name="T5" fmla="*/ 90725785 h 179"/>
              <a:gd name="T6" fmla="*/ 418346674 w 179"/>
              <a:gd name="T7" fmla="*/ 110887070 h 179"/>
              <a:gd name="T8" fmla="*/ 428427316 w 179"/>
              <a:gd name="T9" fmla="*/ 128528989 h 179"/>
              <a:gd name="T10" fmla="*/ 435988592 w 179"/>
              <a:gd name="T11" fmla="*/ 151209641 h 179"/>
              <a:gd name="T12" fmla="*/ 443548280 w 179"/>
              <a:gd name="T13" fmla="*/ 171370927 h 179"/>
              <a:gd name="T14" fmla="*/ 446069235 w 179"/>
              <a:gd name="T15" fmla="*/ 191532212 h 179"/>
              <a:gd name="T16" fmla="*/ 451109556 w 179"/>
              <a:gd name="T17" fmla="*/ 236895104 h 179"/>
              <a:gd name="T18" fmla="*/ 443548280 w 179"/>
              <a:gd name="T19" fmla="*/ 279738630 h 179"/>
              <a:gd name="T20" fmla="*/ 435988592 w 179"/>
              <a:gd name="T21" fmla="*/ 299899915 h 179"/>
              <a:gd name="T22" fmla="*/ 428427316 w 179"/>
              <a:gd name="T23" fmla="*/ 320061201 h 179"/>
              <a:gd name="T24" fmla="*/ 418346674 w 179"/>
              <a:gd name="T25" fmla="*/ 337701532 h 179"/>
              <a:gd name="T26" fmla="*/ 405746664 w 179"/>
              <a:gd name="T27" fmla="*/ 360383772 h 179"/>
              <a:gd name="T28" fmla="*/ 390625700 w 179"/>
              <a:gd name="T29" fmla="*/ 378024103 h 179"/>
              <a:gd name="T30" fmla="*/ 372983781 w 179"/>
              <a:gd name="T31" fmla="*/ 390625700 h 179"/>
              <a:gd name="T32" fmla="*/ 372983781 w 179"/>
              <a:gd name="T33" fmla="*/ 390625700 h 179"/>
              <a:gd name="T34" fmla="*/ 355343450 w 179"/>
              <a:gd name="T35" fmla="*/ 408266031 h 179"/>
              <a:gd name="T36" fmla="*/ 337701532 w 179"/>
              <a:gd name="T37" fmla="*/ 418346674 h 179"/>
              <a:gd name="T38" fmla="*/ 317540246 w 179"/>
              <a:gd name="T39" fmla="*/ 428427316 h 179"/>
              <a:gd name="T40" fmla="*/ 297378961 w 179"/>
              <a:gd name="T41" fmla="*/ 435988592 h 179"/>
              <a:gd name="T42" fmla="*/ 277217675 w 179"/>
              <a:gd name="T43" fmla="*/ 443548280 h 179"/>
              <a:gd name="T44" fmla="*/ 254537023 w 179"/>
              <a:gd name="T45" fmla="*/ 446069235 h 179"/>
              <a:gd name="T46" fmla="*/ 214214452 w 179"/>
              <a:gd name="T47" fmla="*/ 451109556 h 179"/>
              <a:gd name="T48" fmla="*/ 168851560 w 179"/>
              <a:gd name="T49" fmla="*/ 443548280 h 179"/>
              <a:gd name="T50" fmla="*/ 146169320 w 179"/>
              <a:gd name="T51" fmla="*/ 435988592 h 179"/>
              <a:gd name="T52" fmla="*/ 128528989 w 179"/>
              <a:gd name="T53" fmla="*/ 428427316 h 179"/>
              <a:gd name="T54" fmla="*/ 108367703 w 179"/>
              <a:gd name="T55" fmla="*/ 418346674 h 179"/>
              <a:gd name="T56" fmla="*/ 90725785 w 179"/>
              <a:gd name="T57" fmla="*/ 405746664 h 179"/>
              <a:gd name="T58" fmla="*/ 73085454 w 179"/>
              <a:gd name="T59" fmla="*/ 390625700 h 179"/>
              <a:gd name="T60" fmla="*/ 55443535 w 179"/>
              <a:gd name="T61" fmla="*/ 372983781 h 179"/>
              <a:gd name="T62" fmla="*/ 55443535 w 179"/>
              <a:gd name="T63" fmla="*/ 372983781 h 179"/>
              <a:gd name="T64" fmla="*/ 42843525 w 179"/>
              <a:gd name="T65" fmla="*/ 355343450 h 179"/>
              <a:gd name="T66" fmla="*/ 27722561 w 179"/>
              <a:gd name="T67" fmla="*/ 337701532 h 179"/>
              <a:gd name="T68" fmla="*/ 17641919 w 179"/>
              <a:gd name="T69" fmla="*/ 317540246 h 179"/>
              <a:gd name="T70" fmla="*/ 10080643 w 179"/>
              <a:gd name="T71" fmla="*/ 297378961 h 179"/>
              <a:gd name="T72" fmla="*/ 5040321 w 179"/>
              <a:gd name="T73" fmla="*/ 274698308 h 179"/>
              <a:gd name="T74" fmla="*/ 0 w 179"/>
              <a:gd name="T75" fmla="*/ 254537023 h 179"/>
              <a:gd name="T76" fmla="*/ 0 w 179"/>
              <a:gd name="T77" fmla="*/ 211693497 h 179"/>
              <a:gd name="T78" fmla="*/ 7561276 w 179"/>
              <a:gd name="T79" fmla="*/ 166330605 h 179"/>
              <a:gd name="T80" fmla="*/ 15120964 w 179"/>
              <a:gd name="T81" fmla="*/ 146169320 h 179"/>
              <a:gd name="T82" fmla="*/ 22682240 w 179"/>
              <a:gd name="T83" fmla="*/ 128528989 h 179"/>
              <a:gd name="T84" fmla="*/ 32762883 w 179"/>
              <a:gd name="T85" fmla="*/ 108367703 h 179"/>
              <a:gd name="T86" fmla="*/ 42843525 w 179"/>
              <a:gd name="T87" fmla="*/ 90725785 h 179"/>
              <a:gd name="T88" fmla="*/ 60483856 w 179"/>
              <a:gd name="T89" fmla="*/ 73085454 h 179"/>
              <a:gd name="T90" fmla="*/ 73085454 w 179"/>
              <a:gd name="T91" fmla="*/ 55443535 h 179"/>
              <a:gd name="T92" fmla="*/ 73085454 w 179"/>
              <a:gd name="T93" fmla="*/ 55443535 h 179"/>
              <a:gd name="T94" fmla="*/ 90725785 w 179"/>
              <a:gd name="T95" fmla="*/ 42843525 h 179"/>
              <a:gd name="T96" fmla="*/ 113408025 w 179"/>
              <a:gd name="T97" fmla="*/ 27722561 h 179"/>
              <a:gd name="T98" fmla="*/ 133569310 w 179"/>
              <a:gd name="T99" fmla="*/ 17641919 h 179"/>
              <a:gd name="T100" fmla="*/ 151209641 w 179"/>
              <a:gd name="T101" fmla="*/ 10080643 h 179"/>
              <a:gd name="T102" fmla="*/ 171370927 w 179"/>
              <a:gd name="T103" fmla="*/ 2520954 h 179"/>
              <a:gd name="T104" fmla="*/ 196572533 w 179"/>
              <a:gd name="T105" fmla="*/ 0 h 179"/>
              <a:gd name="T106" fmla="*/ 236895104 w 179"/>
              <a:gd name="T107" fmla="*/ 0 h 179"/>
              <a:gd name="T108" fmla="*/ 279738630 w 179"/>
              <a:gd name="T109" fmla="*/ 7561276 h 179"/>
              <a:gd name="T110" fmla="*/ 299899915 w 179"/>
              <a:gd name="T111" fmla="*/ 10080643 h 179"/>
              <a:gd name="T112" fmla="*/ 322580568 w 179"/>
              <a:gd name="T113" fmla="*/ 20161285 h 179"/>
              <a:gd name="T114" fmla="*/ 342741853 w 179"/>
              <a:gd name="T115" fmla="*/ 32762883 h 179"/>
              <a:gd name="T116" fmla="*/ 360383772 w 179"/>
              <a:gd name="T117" fmla="*/ 42843525 h 179"/>
              <a:gd name="T118" fmla="*/ 378024103 w 179"/>
              <a:gd name="T119" fmla="*/ 55443535 h 179"/>
              <a:gd name="T120" fmla="*/ 390625700 w 179"/>
              <a:gd name="T121" fmla="*/ 73085454 h 179"/>
              <a:gd name="T122" fmla="*/ 390625700 w 179"/>
              <a:gd name="T123" fmla="*/ 73085454 h 179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179" h="179">
                <a:moveTo>
                  <a:pt x="155" y="29"/>
                </a:moveTo>
                <a:lnTo>
                  <a:pt x="155" y="29"/>
                </a:lnTo>
                <a:lnTo>
                  <a:pt x="162" y="36"/>
                </a:lnTo>
                <a:lnTo>
                  <a:pt x="166" y="44"/>
                </a:lnTo>
                <a:lnTo>
                  <a:pt x="170" y="51"/>
                </a:lnTo>
                <a:lnTo>
                  <a:pt x="173" y="60"/>
                </a:lnTo>
                <a:lnTo>
                  <a:pt x="176" y="68"/>
                </a:lnTo>
                <a:lnTo>
                  <a:pt x="177" y="76"/>
                </a:lnTo>
                <a:lnTo>
                  <a:pt x="179" y="94"/>
                </a:lnTo>
                <a:lnTo>
                  <a:pt x="176" y="111"/>
                </a:lnTo>
                <a:lnTo>
                  <a:pt x="173" y="119"/>
                </a:lnTo>
                <a:lnTo>
                  <a:pt x="170" y="127"/>
                </a:lnTo>
                <a:lnTo>
                  <a:pt x="166" y="134"/>
                </a:lnTo>
                <a:lnTo>
                  <a:pt x="161" y="143"/>
                </a:lnTo>
                <a:lnTo>
                  <a:pt x="155" y="150"/>
                </a:lnTo>
                <a:lnTo>
                  <a:pt x="148" y="155"/>
                </a:lnTo>
                <a:lnTo>
                  <a:pt x="141" y="162"/>
                </a:lnTo>
                <a:lnTo>
                  <a:pt x="134" y="166"/>
                </a:lnTo>
                <a:lnTo>
                  <a:pt x="126" y="170"/>
                </a:lnTo>
                <a:lnTo>
                  <a:pt x="118" y="173"/>
                </a:lnTo>
                <a:lnTo>
                  <a:pt x="110" y="176"/>
                </a:lnTo>
                <a:lnTo>
                  <a:pt x="101" y="177"/>
                </a:lnTo>
                <a:lnTo>
                  <a:pt x="85" y="179"/>
                </a:lnTo>
                <a:lnTo>
                  <a:pt x="67" y="176"/>
                </a:lnTo>
                <a:lnTo>
                  <a:pt x="58" y="173"/>
                </a:lnTo>
                <a:lnTo>
                  <a:pt x="51" y="170"/>
                </a:lnTo>
                <a:lnTo>
                  <a:pt x="43" y="166"/>
                </a:lnTo>
                <a:lnTo>
                  <a:pt x="36" y="161"/>
                </a:lnTo>
                <a:lnTo>
                  <a:pt x="29" y="155"/>
                </a:lnTo>
                <a:lnTo>
                  <a:pt x="22" y="148"/>
                </a:lnTo>
                <a:lnTo>
                  <a:pt x="17" y="141"/>
                </a:lnTo>
                <a:lnTo>
                  <a:pt x="11" y="134"/>
                </a:lnTo>
                <a:lnTo>
                  <a:pt x="7" y="126"/>
                </a:lnTo>
                <a:lnTo>
                  <a:pt x="4" y="118"/>
                </a:lnTo>
                <a:lnTo>
                  <a:pt x="2" y="109"/>
                </a:lnTo>
                <a:lnTo>
                  <a:pt x="0" y="101"/>
                </a:lnTo>
                <a:lnTo>
                  <a:pt x="0" y="84"/>
                </a:lnTo>
                <a:lnTo>
                  <a:pt x="3" y="66"/>
                </a:lnTo>
                <a:lnTo>
                  <a:pt x="6" y="58"/>
                </a:lnTo>
                <a:lnTo>
                  <a:pt x="9" y="51"/>
                </a:lnTo>
                <a:lnTo>
                  <a:pt x="13" y="43"/>
                </a:lnTo>
                <a:lnTo>
                  <a:pt x="17" y="36"/>
                </a:lnTo>
                <a:lnTo>
                  <a:pt x="24" y="29"/>
                </a:lnTo>
                <a:lnTo>
                  <a:pt x="29" y="22"/>
                </a:lnTo>
                <a:lnTo>
                  <a:pt x="36" y="17"/>
                </a:lnTo>
                <a:lnTo>
                  <a:pt x="45" y="11"/>
                </a:lnTo>
                <a:lnTo>
                  <a:pt x="53" y="7"/>
                </a:lnTo>
                <a:lnTo>
                  <a:pt x="60" y="4"/>
                </a:lnTo>
                <a:lnTo>
                  <a:pt x="68" y="1"/>
                </a:lnTo>
                <a:lnTo>
                  <a:pt x="78" y="0"/>
                </a:lnTo>
                <a:lnTo>
                  <a:pt x="94" y="0"/>
                </a:lnTo>
                <a:lnTo>
                  <a:pt x="111" y="3"/>
                </a:lnTo>
                <a:lnTo>
                  <a:pt x="119" y="4"/>
                </a:lnTo>
                <a:lnTo>
                  <a:pt x="128" y="8"/>
                </a:lnTo>
                <a:lnTo>
                  <a:pt x="136" y="13"/>
                </a:lnTo>
                <a:lnTo>
                  <a:pt x="143" y="17"/>
                </a:lnTo>
                <a:lnTo>
                  <a:pt x="150" y="22"/>
                </a:lnTo>
                <a:lnTo>
                  <a:pt x="155" y="29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6" name="Freeform 37"/>
          <p:cNvSpPr>
            <a:spLocks/>
          </p:cNvSpPr>
          <p:nvPr userDrawn="1"/>
        </p:nvSpPr>
        <p:spPr bwMode="auto">
          <a:xfrm>
            <a:off x="6059488" y="2593975"/>
            <a:ext cx="177800" cy="180975"/>
          </a:xfrm>
          <a:custGeom>
            <a:avLst/>
            <a:gdLst>
              <a:gd name="T0" fmla="*/ 246975313 w 112"/>
              <a:gd name="T1" fmla="*/ 50403125 h 114"/>
              <a:gd name="T2" fmla="*/ 246975313 w 112"/>
              <a:gd name="T3" fmla="*/ 50403125 h 114"/>
              <a:gd name="T4" fmla="*/ 264617200 w 112"/>
              <a:gd name="T5" fmla="*/ 70564375 h 114"/>
              <a:gd name="T6" fmla="*/ 274697825 w 112"/>
              <a:gd name="T7" fmla="*/ 98286888 h 114"/>
              <a:gd name="T8" fmla="*/ 282257500 w 112"/>
              <a:gd name="T9" fmla="*/ 123488450 h 114"/>
              <a:gd name="T10" fmla="*/ 282257500 w 112"/>
              <a:gd name="T11" fmla="*/ 151209375 h 114"/>
              <a:gd name="T12" fmla="*/ 279738138 w 112"/>
              <a:gd name="T13" fmla="*/ 178931888 h 114"/>
              <a:gd name="T14" fmla="*/ 272176875 w 112"/>
              <a:gd name="T15" fmla="*/ 201612500 h 114"/>
              <a:gd name="T16" fmla="*/ 254536575 w 112"/>
              <a:gd name="T17" fmla="*/ 226814063 h 114"/>
              <a:gd name="T18" fmla="*/ 236894688 w 112"/>
              <a:gd name="T19" fmla="*/ 246975313 h 114"/>
              <a:gd name="T20" fmla="*/ 236894688 w 112"/>
              <a:gd name="T21" fmla="*/ 246975313 h 114"/>
              <a:gd name="T22" fmla="*/ 214214075 w 112"/>
              <a:gd name="T23" fmla="*/ 264617200 h 114"/>
              <a:gd name="T24" fmla="*/ 189012513 w 112"/>
              <a:gd name="T25" fmla="*/ 279738138 h 114"/>
              <a:gd name="T26" fmla="*/ 161290000 w 112"/>
              <a:gd name="T27" fmla="*/ 287297813 h 114"/>
              <a:gd name="T28" fmla="*/ 133569075 w 112"/>
              <a:gd name="T29" fmla="*/ 287297813 h 114"/>
              <a:gd name="T30" fmla="*/ 105846563 w 112"/>
              <a:gd name="T31" fmla="*/ 282257500 h 114"/>
              <a:gd name="T32" fmla="*/ 80645000 w 112"/>
              <a:gd name="T33" fmla="*/ 272176875 h 114"/>
              <a:gd name="T34" fmla="*/ 55443438 w 112"/>
              <a:gd name="T35" fmla="*/ 259576888 h 114"/>
              <a:gd name="T36" fmla="*/ 35282188 w 112"/>
              <a:gd name="T37" fmla="*/ 236894688 h 114"/>
              <a:gd name="T38" fmla="*/ 35282188 w 112"/>
              <a:gd name="T39" fmla="*/ 236894688 h 114"/>
              <a:gd name="T40" fmla="*/ 17641888 w 112"/>
              <a:gd name="T41" fmla="*/ 214214075 h 114"/>
              <a:gd name="T42" fmla="*/ 7561263 w 112"/>
              <a:gd name="T43" fmla="*/ 189012513 h 114"/>
              <a:gd name="T44" fmla="*/ 0 w 112"/>
              <a:gd name="T45" fmla="*/ 161290000 h 114"/>
              <a:gd name="T46" fmla="*/ 0 w 112"/>
              <a:gd name="T47" fmla="*/ 136088438 h 114"/>
              <a:gd name="T48" fmla="*/ 5040313 w 112"/>
              <a:gd name="T49" fmla="*/ 108367513 h 114"/>
              <a:gd name="T50" fmla="*/ 15120938 w 112"/>
              <a:gd name="T51" fmla="*/ 80645000 h 114"/>
              <a:gd name="T52" fmla="*/ 27722513 w 112"/>
              <a:gd name="T53" fmla="*/ 60483750 h 114"/>
              <a:gd name="T54" fmla="*/ 45362813 w 112"/>
              <a:gd name="T55" fmla="*/ 35282188 h 114"/>
              <a:gd name="T56" fmla="*/ 45362813 w 112"/>
              <a:gd name="T57" fmla="*/ 35282188 h 114"/>
              <a:gd name="T58" fmla="*/ 70564375 w 112"/>
              <a:gd name="T59" fmla="*/ 20161250 h 114"/>
              <a:gd name="T60" fmla="*/ 95765938 w 112"/>
              <a:gd name="T61" fmla="*/ 7561263 h 114"/>
              <a:gd name="T62" fmla="*/ 123488450 w 112"/>
              <a:gd name="T63" fmla="*/ 0 h 114"/>
              <a:gd name="T64" fmla="*/ 151209375 w 112"/>
              <a:gd name="T65" fmla="*/ 0 h 114"/>
              <a:gd name="T66" fmla="*/ 178931888 w 112"/>
              <a:gd name="T67" fmla="*/ 5040313 h 114"/>
              <a:gd name="T68" fmla="*/ 201612500 w 112"/>
              <a:gd name="T69" fmla="*/ 15120938 h 114"/>
              <a:gd name="T70" fmla="*/ 226814063 w 112"/>
              <a:gd name="T71" fmla="*/ 27722513 h 114"/>
              <a:gd name="T72" fmla="*/ 246975313 w 112"/>
              <a:gd name="T73" fmla="*/ 50403125 h 114"/>
              <a:gd name="T74" fmla="*/ 246975313 w 112"/>
              <a:gd name="T75" fmla="*/ 50403125 h 114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12" h="114">
                <a:moveTo>
                  <a:pt x="98" y="20"/>
                </a:moveTo>
                <a:lnTo>
                  <a:pt x="98" y="20"/>
                </a:lnTo>
                <a:lnTo>
                  <a:pt x="105" y="28"/>
                </a:lnTo>
                <a:lnTo>
                  <a:pt x="109" y="39"/>
                </a:lnTo>
                <a:lnTo>
                  <a:pt x="112" y="49"/>
                </a:lnTo>
                <a:lnTo>
                  <a:pt x="112" y="60"/>
                </a:lnTo>
                <a:lnTo>
                  <a:pt x="111" y="71"/>
                </a:lnTo>
                <a:lnTo>
                  <a:pt x="108" y="80"/>
                </a:lnTo>
                <a:lnTo>
                  <a:pt x="101" y="90"/>
                </a:lnTo>
                <a:lnTo>
                  <a:pt x="94" y="98"/>
                </a:lnTo>
                <a:lnTo>
                  <a:pt x="85" y="105"/>
                </a:lnTo>
                <a:lnTo>
                  <a:pt x="75" y="111"/>
                </a:lnTo>
                <a:lnTo>
                  <a:pt x="64" y="114"/>
                </a:lnTo>
                <a:lnTo>
                  <a:pt x="53" y="114"/>
                </a:lnTo>
                <a:lnTo>
                  <a:pt x="42" y="112"/>
                </a:lnTo>
                <a:lnTo>
                  <a:pt x="32" y="108"/>
                </a:lnTo>
                <a:lnTo>
                  <a:pt x="22" y="103"/>
                </a:lnTo>
                <a:lnTo>
                  <a:pt x="14" y="94"/>
                </a:lnTo>
                <a:lnTo>
                  <a:pt x="7" y="85"/>
                </a:lnTo>
                <a:lnTo>
                  <a:pt x="3" y="75"/>
                </a:lnTo>
                <a:lnTo>
                  <a:pt x="0" y="64"/>
                </a:lnTo>
                <a:lnTo>
                  <a:pt x="0" y="54"/>
                </a:lnTo>
                <a:lnTo>
                  <a:pt x="2" y="43"/>
                </a:lnTo>
                <a:lnTo>
                  <a:pt x="6" y="32"/>
                </a:lnTo>
                <a:lnTo>
                  <a:pt x="11" y="24"/>
                </a:lnTo>
                <a:lnTo>
                  <a:pt x="18" y="14"/>
                </a:lnTo>
                <a:lnTo>
                  <a:pt x="28" y="8"/>
                </a:lnTo>
                <a:lnTo>
                  <a:pt x="38" y="3"/>
                </a:lnTo>
                <a:lnTo>
                  <a:pt x="49" y="0"/>
                </a:lnTo>
                <a:lnTo>
                  <a:pt x="60" y="0"/>
                </a:lnTo>
                <a:lnTo>
                  <a:pt x="71" y="2"/>
                </a:lnTo>
                <a:lnTo>
                  <a:pt x="80" y="6"/>
                </a:lnTo>
                <a:lnTo>
                  <a:pt x="90" y="11"/>
                </a:lnTo>
                <a:lnTo>
                  <a:pt x="98" y="20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7" name="Freeform 38"/>
          <p:cNvSpPr>
            <a:spLocks/>
          </p:cNvSpPr>
          <p:nvPr userDrawn="1"/>
        </p:nvSpPr>
        <p:spPr bwMode="auto">
          <a:xfrm>
            <a:off x="5811838" y="2308225"/>
            <a:ext cx="298450" cy="327025"/>
          </a:xfrm>
          <a:custGeom>
            <a:avLst/>
            <a:gdLst>
              <a:gd name="T0" fmla="*/ 463708750 w 188"/>
              <a:gd name="T1" fmla="*/ 468749063 h 206"/>
              <a:gd name="T2" fmla="*/ 463708750 w 188"/>
              <a:gd name="T3" fmla="*/ 468749063 h 206"/>
              <a:gd name="T4" fmla="*/ 471270013 w 188"/>
              <a:gd name="T5" fmla="*/ 478829688 h 206"/>
              <a:gd name="T6" fmla="*/ 473789375 w 188"/>
              <a:gd name="T7" fmla="*/ 491431263 h 206"/>
              <a:gd name="T8" fmla="*/ 471270013 w 188"/>
              <a:gd name="T9" fmla="*/ 504031250 h 206"/>
              <a:gd name="T10" fmla="*/ 463708750 w 188"/>
              <a:gd name="T11" fmla="*/ 514111875 h 206"/>
              <a:gd name="T12" fmla="*/ 463708750 w 188"/>
              <a:gd name="T13" fmla="*/ 514111875 h 206"/>
              <a:gd name="T14" fmla="*/ 463708750 w 188"/>
              <a:gd name="T15" fmla="*/ 514111875 h 206"/>
              <a:gd name="T16" fmla="*/ 453628125 w 188"/>
              <a:gd name="T17" fmla="*/ 519152188 h 206"/>
              <a:gd name="T18" fmla="*/ 438507188 w 188"/>
              <a:gd name="T19" fmla="*/ 519152188 h 206"/>
              <a:gd name="T20" fmla="*/ 428426563 w 188"/>
              <a:gd name="T21" fmla="*/ 516632825 h 206"/>
              <a:gd name="T22" fmla="*/ 418345938 w 188"/>
              <a:gd name="T23" fmla="*/ 509071563 h 206"/>
              <a:gd name="T24" fmla="*/ 10080625 w 188"/>
              <a:gd name="T25" fmla="*/ 52924075 h 206"/>
              <a:gd name="T26" fmla="*/ 10080625 w 188"/>
              <a:gd name="T27" fmla="*/ 52924075 h 206"/>
              <a:gd name="T28" fmla="*/ 2520950 w 188"/>
              <a:gd name="T29" fmla="*/ 42843450 h 206"/>
              <a:gd name="T30" fmla="*/ 0 w 188"/>
              <a:gd name="T31" fmla="*/ 27722513 h 206"/>
              <a:gd name="T32" fmla="*/ 2520950 w 188"/>
              <a:gd name="T33" fmla="*/ 17641888 h 206"/>
              <a:gd name="T34" fmla="*/ 10080625 w 188"/>
              <a:gd name="T35" fmla="*/ 7561263 h 206"/>
              <a:gd name="T36" fmla="*/ 10080625 w 188"/>
              <a:gd name="T37" fmla="*/ 7561263 h 206"/>
              <a:gd name="T38" fmla="*/ 10080625 w 188"/>
              <a:gd name="T39" fmla="*/ 7561263 h 206"/>
              <a:gd name="T40" fmla="*/ 20161250 w 188"/>
              <a:gd name="T41" fmla="*/ 0 h 206"/>
              <a:gd name="T42" fmla="*/ 35282188 w 188"/>
              <a:gd name="T43" fmla="*/ 0 h 206"/>
              <a:gd name="T44" fmla="*/ 45362813 w 188"/>
              <a:gd name="T45" fmla="*/ 5040313 h 206"/>
              <a:gd name="T46" fmla="*/ 55443438 w 188"/>
              <a:gd name="T47" fmla="*/ 10080625 h 206"/>
              <a:gd name="T48" fmla="*/ 463708750 w 188"/>
              <a:gd name="T49" fmla="*/ 468749063 h 20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88" h="206">
                <a:moveTo>
                  <a:pt x="184" y="186"/>
                </a:moveTo>
                <a:lnTo>
                  <a:pt x="184" y="186"/>
                </a:lnTo>
                <a:lnTo>
                  <a:pt x="187" y="190"/>
                </a:lnTo>
                <a:lnTo>
                  <a:pt x="188" y="195"/>
                </a:lnTo>
                <a:lnTo>
                  <a:pt x="187" y="200"/>
                </a:lnTo>
                <a:lnTo>
                  <a:pt x="184" y="204"/>
                </a:lnTo>
                <a:lnTo>
                  <a:pt x="180" y="206"/>
                </a:lnTo>
                <a:lnTo>
                  <a:pt x="174" y="206"/>
                </a:lnTo>
                <a:lnTo>
                  <a:pt x="170" y="205"/>
                </a:lnTo>
                <a:lnTo>
                  <a:pt x="166" y="202"/>
                </a:lnTo>
                <a:lnTo>
                  <a:pt x="4" y="21"/>
                </a:lnTo>
                <a:lnTo>
                  <a:pt x="1" y="17"/>
                </a:lnTo>
                <a:lnTo>
                  <a:pt x="0" y="11"/>
                </a:lnTo>
                <a:lnTo>
                  <a:pt x="1" y="7"/>
                </a:lnTo>
                <a:lnTo>
                  <a:pt x="4" y="3"/>
                </a:lnTo>
                <a:lnTo>
                  <a:pt x="8" y="0"/>
                </a:lnTo>
                <a:lnTo>
                  <a:pt x="14" y="0"/>
                </a:lnTo>
                <a:lnTo>
                  <a:pt x="18" y="2"/>
                </a:lnTo>
                <a:lnTo>
                  <a:pt x="22" y="4"/>
                </a:lnTo>
                <a:lnTo>
                  <a:pt x="184" y="186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8" name="Freeform 39"/>
          <p:cNvSpPr>
            <a:spLocks/>
          </p:cNvSpPr>
          <p:nvPr userDrawn="1"/>
        </p:nvSpPr>
        <p:spPr bwMode="auto">
          <a:xfrm>
            <a:off x="5327650" y="1957388"/>
            <a:ext cx="330200" cy="233362"/>
          </a:xfrm>
          <a:custGeom>
            <a:avLst/>
            <a:gdLst>
              <a:gd name="T0" fmla="*/ 514111875 w 208"/>
              <a:gd name="T1" fmla="*/ 335180857 h 147"/>
              <a:gd name="T2" fmla="*/ 514111875 w 208"/>
              <a:gd name="T3" fmla="*/ 335180857 h 147"/>
              <a:gd name="T4" fmla="*/ 521673138 w 208"/>
              <a:gd name="T5" fmla="*/ 337700214 h 147"/>
              <a:gd name="T6" fmla="*/ 524192500 w 208"/>
              <a:gd name="T7" fmla="*/ 345261460 h 147"/>
              <a:gd name="T8" fmla="*/ 524192500 w 208"/>
              <a:gd name="T9" fmla="*/ 352821119 h 147"/>
              <a:gd name="T10" fmla="*/ 521673138 w 208"/>
              <a:gd name="T11" fmla="*/ 357861421 h 147"/>
              <a:gd name="T12" fmla="*/ 521673138 w 208"/>
              <a:gd name="T13" fmla="*/ 357861421 h 147"/>
              <a:gd name="T14" fmla="*/ 521673138 w 208"/>
              <a:gd name="T15" fmla="*/ 357861421 h 147"/>
              <a:gd name="T16" fmla="*/ 514111875 w 208"/>
              <a:gd name="T17" fmla="*/ 365422667 h 147"/>
              <a:gd name="T18" fmla="*/ 506552200 w 208"/>
              <a:gd name="T19" fmla="*/ 370462969 h 147"/>
              <a:gd name="T20" fmla="*/ 498990938 w 208"/>
              <a:gd name="T21" fmla="*/ 370462969 h 147"/>
              <a:gd name="T22" fmla="*/ 491431263 w 208"/>
              <a:gd name="T23" fmla="*/ 365422667 h 147"/>
              <a:gd name="T24" fmla="*/ 12601575 w 208"/>
              <a:gd name="T25" fmla="*/ 37803057 h 147"/>
              <a:gd name="T26" fmla="*/ 12601575 w 208"/>
              <a:gd name="T27" fmla="*/ 37803057 h 147"/>
              <a:gd name="T28" fmla="*/ 5040313 w 208"/>
              <a:gd name="T29" fmla="*/ 30241810 h 147"/>
              <a:gd name="T30" fmla="*/ 0 w 208"/>
              <a:gd name="T31" fmla="*/ 25201509 h 147"/>
              <a:gd name="T32" fmla="*/ 0 w 208"/>
              <a:gd name="T33" fmla="*/ 17641850 h 147"/>
              <a:gd name="T34" fmla="*/ 5040313 w 208"/>
              <a:gd name="T35" fmla="*/ 10080603 h 147"/>
              <a:gd name="T36" fmla="*/ 5040313 w 208"/>
              <a:gd name="T37" fmla="*/ 10080603 h 147"/>
              <a:gd name="T38" fmla="*/ 5040313 w 208"/>
              <a:gd name="T39" fmla="*/ 10080603 h 147"/>
              <a:gd name="T40" fmla="*/ 12601575 w 208"/>
              <a:gd name="T41" fmla="*/ 2520945 h 147"/>
              <a:gd name="T42" fmla="*/ 17641888 w 208"/>
              <a:gd name="T43" fmla="*/ 0 h 147"/>
              <a:gd name="T44" fmla="*/ 25201563 w 208"/>
              <a:gd name="T45" fmla="*/ 0 h 147"/>
              <a:gd name="T46" fmla="*/ 32762825 w 208"/>
              <a:gd name="T47" fmla="*/ 2520945 h 147"/>
              <a:gd name="T48" fmla="*/ 514111875 w 208"/>
              <a:gd name="T49" fmla="*/ 335180857 h 147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08" h="147">
                <a:moveTo>
                  <a:pt x="204" y="133"/>
                </a:moveTo>
                <a:lnTo>
                  <a:pt x="204" y="133"/>
                </a:lnTo>
                <a:lnTo>
                  <a:pt x="207" y="134"/>
                </a:lnTo>
                <a:lnTo>
                  <a:pt x="208" y="137"/>
                </a:lnTo>
                <a:lnTo>
                  <a:pt x="208" y="140"/>
                </a:lnTo>
                <a:lnTo>
                  <a:pt x="207" y="142"/>
                </a:lnTo>
                <a:lnTo>
                  <a:pt x="204" y="145"/>
                </a:lnTo>
                <a:lnTo>
                  <a:pt x="201" y="147"/>
                </a:lnTo>
                <a:lnTo>
                  <a:pt x="198" y="147"/>
                </a:lnTo>
                <a:lnTo>
                  <a:pt x="195" y="145"/>
                </a:lnTo>
                <a:lnTo>
                  <a:pt x="5" y="15"/>
                </a:lnTo>
                <a:lnTo>
                  <a:pt x="2" y="12"/>
                </a:lnTo>
                <a:lnTo>
                  <a:pt x="0" y="10"/>
                </a:lnTo>
                <a:lnTo>
                  <a:pt x="0" y="7"/>
                </a:lnTo>
                <a:lnTo>
                  <a:pt x="2" y="4"/>
                </a:lnTo>
                <a:lnTo>
                  <a:pt x="5" y="1"/>
                </a:lnTo>
                <a:lnTo>
                  <a:pt x="7" y="0"/>
                </a:lnTo>
                <a:lnTo>
                  <a:pt x="10" y="0"/>
                </a:lnTo>
                <a:lnTo>
                  <a:pt x="13" y="1"/>
                </a:lnTo>
                <a:lnTo>
                  <a:pt x="204" y="133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9" name="Freeform 40"/>
          <p:cNvSpPr>
            <a:spLocks/>
          </p:cNvSpPr>
          <p:nvPr userDrawn="1"/>
        </p:nvSpPr>
        <p:spPr bwMode="auto">
          <a:xfrm>
            <a:off x="5411788" y="1843088"/>
            <a:ext cx="263525" cy="304800"/>
          </a:xfrm>
          <a:custGeom>
            <a:avLst/>
            <a:gdLst>
              <a:gd name="T0" fmla="*/ 410786263 w 166"/>
              <a:gd name="T1" fmla="*/ 453628125 h 192"/>
              <a:gd name="T2" fmla="*/ 410786263 w 166"/>
              <a:gd name="T3" fmla="*/ 453628125 h 192"/>
              <a:gd name="T4" fmla="*/ 415826575 w 166"/>
              <a:gd name="T5" fmla="*/ 461189388 h 192"/>
              <a:gd name="T6" fmla="*/ 418345938 w 166"/>
              <a:gd name="T7" fmla="*/ 466229700 h 192"/>
              <a:gd name="T8" fmla="*/ 415826575 w 166"/>
              <a:gd name="T9" fmla="*/ 473789375 h 192"/>
              <a:gd name="T10" fmla="*/ 410786263 w 166"/>
              <a:gd name="T11" fmla="*/ 481350638 h 192"/>
              <a:gd name="T12" fmla="*/ 410786263 w 166"/>
              <a:gd name="T13" fmla="*/ 481350638 h 192"/>
              <a:gd name="T14" fmla="*/ 410786263 w 166"/>
              <a:gd name="T15" fmla="*/ 481350638 h 192"/>
              <a:gd name="T16" fmla="*/ 403225000 w 166"/>
              <a:gd name="T17" fmla="*/ 483870000 h 192"/>
              <a:gd name="T18" fmla="*/ 398184688 w 166"/>
              <a:gd name="T19" fmla="*/ 483870000 h 192"/>
              <a:gd name="T20" fmla="*/ 390625013 w 166"/>
              <a:gd name="T21" fmla="*/ 481350638 h 192"/>
              <a:gd name="T22" fmla="*/ 383063750 w 166"/>
              <a:gd name="T23" fmla="*/ 478829688 h 192"/>
              <a:gd name="T24" fmla="*/ 7561263 w 166"/>
              <a:gd name="T25" fmla="*/ 30241875 h 192"/>
              <a:gd name="T26" fmla="*/ 7561263 w 166"/>
              <a:gd name="T27" fmla="*/ 30241875 h 192"/>
              <a:gd name="T28" fmla="*/ 2520950 w 166"/>
              <a:gd name="T29" fmla="*/ 25201563 h 192"/>
              <a:gd name="T30" fmla="*/ 0 w 166"/>
              <a:gd name="T31" fmla="*/ 17641888 h 192"/>
              <a:gd name="T32" fmla="*/ 2520950 w 166"/>
              <a:gd name="T33" fmla="*/ 10080625 h 192"/>
              <a:gd name="T34" fmla="*/ 7561263 w 166"/>
              <a:gd name="T35" fmla="*/ 2520950 h 192"/>
              <a:gd name="T36" fmla="*/ 7561263 w 166"/>
              <a:gd name="T37" fmla="*/ 2520950 h 192"/>
              <a:gd name="T38" fmla="*/ 7561263 w 166"/>
              <a:gd name="T39" fmla="*/ 2520950 h 192"/>
              <a:gd name="T40" fmla="*/ 12601575 w 166"/>
              <a:gd name="T41" fmla="*/ 0 h 192"/>
              <a:gd name="T42" fmla="*/ 20161250 w 166"/>
              <a:gd name="T43" fmla="*/ 0 h 192"/>
              <a:gd name="T44" fmla="*/ 30241875 w 166"/>
              <a:gd name="T45" fmla="*/ 2520950 h 192"/>
              <a:gd name="T46" fmla="*/ 35282188 w 166"/>
              <a:gd name="T47" fmla="*/ 7561263 h 192"/>
              <a:gd name="T48" fmla="*/ 410786263 w 166"/>
              <a:gd name="T49" fmla="*/ 453628125 h 19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66" h="192">
                <a:moveTo>
                  <a:pt x="163" y="180"/>
                </a:moveTo>
                <a:lnTo>
                  <a:pt x="163" y="180"/>
                </a:lnTo>
                <a:lnTo>
                  <a:pt x="165" y="183"/>
                </a:lnTo>
                <a:lnTo>
                  <a:pt x="166" y="185"/>
                </a:lnTo>
                <a:lnTo>
                  <a:pt x="165" y="188"/>
                </a:lnTo>
                <a:lnTo>
                  <a:pt x="163" y="191"/>
                </a:lnTo>
                <a:lnTo>
                  <a:pt x="160" y="192"/>
                </a:lnTo>
                <a:lnTo>
                  <a:pt x="158" y="192"/>
                </a:lnTo>
                <a:lnTo>
                  <a:pt x="155" y="191"/>
                </a:lnTo>
                <a:lnTo>
                  <a:pt x="152" y="190"/>
                </a:lnTo>
                <a:lnTo>
                  <a:pt x="3" y="12"/>
                </a:lnTo>
                <a:lnTo>
                  <a:pt x="1" y="10"/>
                </a:lnTo>
                <a:lnTo>
                  <a:pt x="0" y="7"/>
                </a:lnTo>
                <a:lnTo>
                  <a:pt x="1" y="4"/>
                </a:lnTo>
                <a:lnTo>
                  <a:pt x="3" y="1"/>
                </a:lnTo>
                <a:lnTo>
                  <a:pt x="5" y="0"/>
                </a:lnTo>
                <a:lnTo>
                  <a:pt x="8" y="0"/>
                </a:lnTo>
                <a:lnTo>
                  <a:pt x="12" y="1"/>
                </a:lnTo>
                <a:lnTo>
                  <a:pt x="14" y="3"/>
                </a:lnTo>
                <a:lnTo>
                  <a:pt x="163" y="180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0" name="Freeform 41"/>
          <p:cNvSpPr>
            <a:spLocks/>
          </p:cNvSpPr>
          <p:nvPr userDrawn="1"/>
        </p:nvSpPr>
        <p:spPr bwMode="auto">
          <a:xfrm>
            <a:off x="5262563" y="2071688"/>
            <a:ext cx="368300" cy="153987"/>
          </a:xfrm>
          <a:custGeom>
            <a:avLst/>
            <a:gdLst>
              <a:gd name="T0" fmla="*/ 572076263 w 232"/>
              <a:gd name="T1" fmla="*/ 204132787 h 97"/>
              <a:gd name="T2" fmla="*/ 572076263 w 232"/>
              <a:gd name="T3" fmla="*/ 204132787 h 97"/>
              <a:gd name="T4" fmla="*/ 579635938 w 232"/>
              <a:gd name="T5" fmla="*/ 209173083 h 97"/>
              <a:gd name="T6" fmla="*/ 584676250 w 232"/>
              <a:gd name="T7" fmla="*/ 216732734 h 97"/>
              <a:gd name="T8" fmla="*/ 584676250 w 232"/>
              <a:gd name="T9" fmla="*/ 221773030 h 97"/>
              <a:gd name="T10" fmla="*/ 584676250 w 232"/>
              <a:gd name="T11" fmla="*/ 229334268 h 97"/>
              <a:gd name="T12" fmla="*/ 584676250 w 232"/>
              <a:gd name="T13" fmla="*/ 229334268 h 97"/>
              <a:gd name="T14" fmla="*/ 584676250 w 232"/>
              <a:gd name="T15" fmla="*/ 229334268 h 97"/>
              <a:gd name="T16" fmla="*/ 579635938 w 232"/>
              <a:gd name="T17" fmla="*/ 236893918 h 97"/>
              <a:gd name="T18" fmla="*/ 574595625 w 232"/>
              <a:gd name="T19" fmla="*/ 244455156 h 97"/>
              <a:gd name="T20" fmla="*/ 567035950 w 232"/>
              <a:gd name="T21" fmla="*/ 244455156 h 97"/>
              <a:gd name="T22" fmla="*/ 556955325 w 232"/>
              <a:gd name="T23" fmla="*/ 244455156 h 97"/>
              <a:gd name="T24" fmla="*/ 12601575 w 232"/>
              <a:gd name="T25" fmla="*/ 37803015 h 97"/>
              <a:gd name="T26" fmla="*/ 12601575 w 232"/>
              <a:gd name="T27" fmla="*/ 37803015 h 97"/>
              <a:gd name="T28" fmla="*/ 7561263 w 232"/>
              <a:gd name="T29" fmla="*/ 35282073 h 97"/>
              <a:gd name="T30" fmla="*/ 0 w 232"/>
              <a:gd name="T31" fmla="*/ 27722422 h 97"/>
              <a:gd name="T32" fmla="*/ 0 w 232"/>
              <a:gd name="T33" fmla="*/ 20161185 h 97"/>
              <a:gd name="T34" fmla="*/ 0 w 232"/>
              <a:gd name="T35" fmla="*/ 12601534 h 97"/>
              <a:gd name="T36" fmla="*/ 0 w 232"/>
              <a:gd name="T37" fmla="*/ 12601534 h 97"/>
              <a:gd name="T38" fmla="*/ 0 w 232"/>
              <a:gd name="T39" fmla="*/ 12601534 h 97"/>
              <a:gd name="T40" fmla="*/ 7561263 w 232"/>
              <a:gd name="T41" fmla="*/ 7561238 h 97"/>
              <a:gd name="T42" fmla="*/ 10080625 w 232"/>
              <a:gd name="T43" fmla="*/ 2520942 h 97"/>
              <a:gd name="T44" fmla="*/ 17641888 w 232"/>
              <a:gd name="T45" fmla="*/ 0 h 97"/>
              <a:gd name="T46" fmla="*/ 27722513 w 232"/>
              <a:gd name="T47" fmla="*/ 0 h 97"/>
              <a:gd name="T48" fmla="*/ 572076263 w 232"/>
              <a:gd name="T49" fmla="*/ 204132787 h 97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32" h="97">
                <a:moveTo>
                  <a:pt x="227" y="81"/>
                </a:moveTo>
                <a:lnTo>
                  <a:pt x="227" y="81"/>
                </a:lnTo>
                <a:lnTo>
                  <a:pt x="230" y="83"/>
                </a:lnTo>
                <a:lnTo>
                  <a:pt x="232" y="86"/>
                </a:lnTo>
                <a:lnTo>
                  <a:pt x="232" y="88"/>
                </a:lnTo>
                <a:lnTo>
                  <a:pt x="232" y="91"/>
                </a:lnTo>
                <a:lnTo>
                  <a:pt x="230" y="94"/>
                </a:lnTo>
                <a:lnTo>
                  <a:pt x="228" y="97"/>
                </a:lnTo>
                <a:lnTo>
                  <a:pt x="225" y="97"/>
                </a:lnTo>
                <a:lnTo>
                  <a:pt x="221" y="97"/>
                </a:lnTo>
                <a:lnTo>
                  <a:pt x="5" y="15"/>
                </a:lnTo>
                <a:lnTo>
                  <a:pt x="3" y="14"/>
                </a:lnTo>
                <a:lnTo>
                  <a:pt x="0" y="11"/>
                </a:lnTo>
                <a:lnTo>
                  <a:pt x="0" y="8"/>
                </a:lnTo>
                <a:lnTo>
                  <a:pt x="0" y="5"/>
                </a:lnTo>
                <a:lnTo>
                  <a:pt x="3" y="3"/>
                </a:lnTo>
                <a:lnTo>
                  <a:pt x="4" y="1"/>
                </a:lnTo>
                <a:lnTo>
                  <a:pt x="7" y="0"/>
                </a:lnTo>
                <a:lnTo>
                  <a:pt x="11" y="0"/>
                </a:lnTo>
                <a:lnTo>
                  <a:pt x="227" y="81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" name="Freeform 42"/>
          <p:cNvSpPr>
            <a:spLocks/>
          </p:cNvSpPr>
          <p:nvPr userDrawn="1"/>
        </p:nvSpPr>
        <p:spPr bwMode="auto">
          <a:xfrm>
            <a:off x="5519738" y="1773238"/>
            <a:ext cx="200025" cy="349250"/>
          </a:xfrm>
          <a:custGeom>
            <a:avLst/>
            <a:gdLst>
              <a:gd name="T0" fmla="*/ 317539688 w 126"/>
              <a:gd name="T1" fmla="*/ 521673138 h 220"/>
              <a:gd name="T2" fmla="*/ 317539688 w 126"/>
              <a:gd name="T3" fmla="*/ 521673138 h 220"/>
              <a:gd name="T4" fmla="*/ 317539688 w 126"/>
              <a:gd name="T5" fmla="*/ 531753763 h 220"/>
              <a:gd name="T6" fmla="*/ 317539688 w 126"/>
              <a:gd name="T7" fmla="*/ 539313438 h 220"/>
              <a:gd name="T8" fmla="*/ 312499375 w 126"/>
              <a:gd name="T9" fmla="*/ 546874700 h 220"/>
              <a:gd name="T10" fmla="*/ 307459063 w 126"/>
              <a:gd name="T11" fmla="*/ 549394063 h 220"/>
              <a:gd name="T12" fmla="*/ 307459063 w 126"/>
              <a:gd name="T13" fmla="*/ 549394063 h 220"/>
              <a:gd name="T14" fmla="*/ 307459063 w 126"/>
              <a:gd name="T15" fmla="*/ 549394063 h 220"/>
              <a:gd name="T16" fmla="*/ 299899388 w 126"/>
              <a:gd name="T17" fmla="*/ 554434375 h 220"/>
              <a:gd name="T18" fmla="*/ 292338125 w 126"/>
              <a:gd name="T19" fmla="*/ 554434375 h 220"/>
              <a:gd name="T20" fmla="*/ 284778450 w 126"/>
              <a:gd name="T21" fmla="*/ 549394063 h 220"/>
              <a:gd name="T22" fmla="*/ 282257500 w 126"/>
              <a:gd name="T23" fmla="*/ 544353750 h 220"/>
              <a:gd name="T24" fmla="*/ 2520950 w 126"/>
              <a:gd name="T25" fmla="*/ 30241875 h 220"/>
              <a:gd name="T26" fmla="*/ 2520950 w 126"/>
              <a:gd name="T27" fmla="*/ 30241875 h 220"/>
              <a:gd name="T28" fmla="*/ 0 w 126"/>
              <a:gd name="T29" fmla="*/ 20161250 h 220"/>
              <a:gd name="T30" fmla="*/ 2520950 w 126"/>
              <a:gd name="T31" fmla="*/ 12601575 h 220"/>
              <a:gd name="T32" fmla="*/ 7561263 w 126"/>
              <a:gd name="T33" fmla="*/ 5040313 h 220"/>
              <a:gd name="T34" fmla="*/ 10080625 w 126"/>
              <a:gd name="T35" fmla="*/ 2520950 h 220"/>
              <a:gd name="T36" fmla="*/ 10080625 w 126"/>
              <a:gd name="T37" fmla="*/ 2520950 h 220"/>
              <a:gd name="T38" fmla="*/ 10080625 w 126"/>
              <a:gd name="T39" fmla="*/ 2520950 h 220"/>
              <a:gd name="T40" fmla="*/ 20161250 w 126"/>
              <a:gd name="T41" fmla="*/ 0 h 220"/>
              <a:gd name="T42" fmla="*/ 27722513 w 126"/>
              <a:gd name="T43" fmla="*/ 2520950 h 220"/>
              <a:gd name="T44" fmla="*/ 35282188 w 126"/>
              <a:gd name="T45" fmla="*/ 5040313 h 220"/>
              <a:gd name="T46" fmla="*/ 37803138 w 126"/>
              <a:gd name="T47" fmla="*/ 10080625 h 220"/>
              <a:gd name="T48" fmla="*/ 317539688 w 126"/>
              <a:gd name="T49" fmla="*/ 521673138 h 220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26" h="220">
                <a:moveTo>
                  <a:pt x="126" y="207"/>
                </a:moveTo>
                <a:lnTo>
                  <a:pt x="126" y="207"/>
                </a:lnTo>
                <a:lnTo>
                  <a:pt x="126" y="211"/>
                </a:lnTo>
                <a:lnTo>
                  <a:pt x="126" y="214"/>
                </a:lnTo>
                <a:lnTo>
                  <a:pt x="124" y="217"/>
                </a:lnTo>
                <a:lnTo>
                  <a:pt x="122" y="218"/>
                </a:lnTo>
                <a:lnTo>
                  <a:pt x="119" y="220"/>
                </a:lnTo>
                <a:lnTo>
                  <a:pt x="116" y="220"/>
                </a:lnTo>
                <a:lnTo>
                  <a:pt x="113" y="218"/>
                </a:lnTo>
                <a:lnTo>
                  <a:pt x="112" y="216"/>
                </a:lnTo>
                <a:lnTo>
                  <a:pt x="1" y="12"/>
                </a:lnTo>
                <a:lnTo>
                  <a:pt x="0" y="8"/>
                </a:lnTo>
                <a:lnTo>
                  <a:pt x="1" y="5"/>
                </a:lnTo>
                <a:lnTo>
                  <a:pt x="3" y="2"/>
                </a:lnTo>
                <a:lnTo>
                  <a:pt x="4" y="1"/>
                </a:lnTo>
                <a:lnTo>
                  <a:pt x="8" y="0"/>
                </a:lnTo>
                <a:lnTo>
                  <a:pt x="11" y="1"/>
                </a:lnTo>
                <a:lnTo>
                  <a:pt x="14" y="2"/>
                </a:lnTo>
                <a:lnTo>
                  <a:pt x="15" y="4"/>
                </a:lnTo>
                <a:lnTo>
                  <a:pt x="126" y="207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2" name="Freeform 43"/>
          <p:cNvSpPr>
            <a:spLocks/>
          </p:cNvSpPr>
          <p:nvPr userDrawn="1"/>
        </p:nvSpPr>
        <p:spPr bwMode="auto">
          <a:xfrm>
            <a:off x="5253038" y="2182813"/>
            <a:ext cx="384175" cy="106362"/>
          </a:xfrm>
          <a:custGeom>
            <a:avLst/>
            <a:gdLst>
              <a:gd name="T0" fmla="*/ 594756875 w 242"/>
              <a:gd name="T1" fmla="*/ 131047509 h 67"/>
              <a:gd name="T2" fmla="*/ 594756875 w 242"/>
              <a:gd name="T3" fmla="*/ 131047509 h 67"/>
              <a:gd name="T4" fmla="*/ 599797188 w 242"/>
              <a:gd name="T5" fmla="*/ 133568447 h 67"/>
              <a:gd name="T6" fmla="*/ 607358450 w 242"/>
              <a:gd name="T7" fmla="*/ 136087798 h 67"/>
              <a:gd name="T8" fmla="*/ 609877813 w 242"/>
              <a:gd name="T9" fmla="*/ 143649025 h 67"/>
              <a:gd name="T10" fmla="*/ 609877813 w 242"/>
              <a:gd name="T11" fmla="*/ 151208664 h 67"/>
              <a:gd name="T12" fmla="*/ 609877813 w 242"/>
              <a:gd name="T13" fmla="*/ 151208664 h 67"/>
              <a:gd name="T14" fmla="*/ 609877813 w 242"/>
              <a:gd name="T15" fmla="*/ 151208664 h 67"/>
              <a:gd name="T16" fmla="*/ 607358450 w 242"/>
              <a:gd name="T17" fmla="*/ 161289242 h 67"/>
              <a:gd name="T18" fmla="*/ 599797188 w 242"/>
              <a:gd name="T19" fmla="*/ 163810180 h 67"/>
              <a:gd name="T20" fmla="*/ 594756875 w 242"/>
              <a:gd name="T21" fmla="*/ 168850469 h 67"/>
              <a:gd name="T22" fmla="*/ 587197200 w 242"/>
              <a:gd name="T23" fmla="*/ 168850469 h 67"/>
              <a:gd name="T24" fmla="*/ 15120938 w 242"/>
              <a:gd name="T25" fmla="*/ 42843249 h 67"/>
              <a:gd name="T26" fmla="*/ 15120938 w 242"/>
              <a:gd name="T27" fmla="*/ 42843249 h 67"/>
              <a:gd name="T28" fmla="*/ 7561263 w 242"/>
              <a:gd name="T29" fmla="*/ 40322310 h 67"/>
              <a:gd name="T30" fmla="*/ 5040313 w 242"/>
              <a:gd name="T31" fmla="*/ 32762671 h 67"/>
              <a:gd name="T32" fmla="*/ 0 w 242"/>
              <a:gd name="T33" fmla="*/ 25201444 h 67"/>
              <a:gd name="T34" fmla="*/ 0 w 242"/>
              <a:gd name="T35" fmla="*/ 17641805 h 67"/>
              <a:gd name="T36" fmla="*/ 0 w 242"/>
              <a:gd name="T37" fmla="*/ 17641805 h 67"/>
              <a:gd name="T38" fmla="*/ 0 w 242"/>
              <a:gd name="T39" fmla="*/ 17641805 h 67"/>
              <a:gd name="T40" fmla="*/ 5040313 w 242"/>
              <a:gd name="T41" fmla="*/ 12601516 h 67"/>
              <a:gd name="T42" fmla="*/ 10080625 w 242"/>
              <a:gd name="T43" fmla="*/ 5040289 h 67"/>
              <a:gd name="T44" fmla="*/ 17641888 w 242"/>
              <a:gd name="T45" fmla="*/ 0 h 67"/>
              <a:gd name="T46" fmla="*/ 25201563 w 242"/>
              <a:gd name="T47" fmla="*/ 5040289 h 67"/>
              <a:gd name="T48" fmla="*/ 594756875 w 242"/>
              <a:gd name="T49" fmla="*/ 131047509 h 67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42" h="67">
                <a:moveTo>
                  <a:pt x="236" y="52"/>
                </a:moveTo>
                <a:lnTo>
                  <a:pt x="236" y="52"/>
                </a:lnTo>
                <a:lnTo>
                  <a:pt x="238" y="53"/>
                </a:lnTo>
                <a:lnTo>
                  <a:pt x="241" y="54"/>
                </a:lnTo>
                <a:lnTo>
                  <a:pt x="242" y="57"/>
                </a:lnTo>
                <a:lnTo>
                  <a:pt x="242" y="60"/>
                </a:lnTo>
                <a:lnTo>
                  <a:pt x="241" y="64"/>
                </a:lnTo>
                <a:lnTo>
                  <a:pt x="238" y="65"/>
                </a:lnTo>
                <a:lnTo>
                  <a:pt x="236" y="67"/>
                </a:lnTo>
                <a:lnTo>
                  <a:pt x="233" y="67"/>
                </a:lnTo>
                <a:lnTo>
                  <a:pt x="6" y="17"/>
                </a:lnTo>
                <a:lnTo>
                  <a:pt x="3" y="16"/>
                </a:lnTo>
                <a:lnTo>
                  <a:pt x="2" y="13"/>
                </a:lnTo>
                <a:lnTo>
                  <a:pt x="0" y="10"/>
                </a:lnTo>
                <a:lnTo>
                  <a:pt x="0" y="7"/>
                </a:lnTo>
                <a:lnTo>
                  <a:pt x="2" y="5"/>
                </a:lnTo>
                <a:lnTo>
                  <a:pt x="4" y="2"/>
                </a:lnTo>
                <a:lnTo>
                  <a:pt x="7" y="0"/>
                </a:lnTo>
                <a:lnTo>
                  <a:pt x="10" y="2"/>
                </a:lnTo>
                <a:lnTo>
                  <a:pt x="236" y="52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3" name="Freeform 44"/>
          <p:cNvSpPr>
            <a:spLocks/>
          </p:cNvSpPr>
          <p:nvPr userDrawn="1"/>
        </p:nvSpPr>
        <p:spPr bwMode="auto">
          <a:xfrm>
            <a:off x="5268913" y="2305050"/>
            <a:ext cx="393700" cy="28575"/>
          </a:xfrm>
          <a:custGeom>
            <a:avLst/>
            <a:gdLst>
              <a:gd name="T0" fmla="*/ 602318138 w 248"/>
              <a:gd name="T1" fmla="*/ 2520950 h 18"/>
              <a:gd name="T2" fmla="*/ 602318138 w 248"/>
              <a:gd name="T3" fmla="*/ 2520950 h 18"/>
              <a:gd name="T4" fmla="*/ 609877813 w 248"/>
              <a:gd name="T5" fmla="*/ 5040313 h 18"/>
              <a:gd name="T6" fmla="*/ 617439075 w 248"/>
              <a:gd name="T7" fmla="*/ 10080625 h 18"/>
              <a:gd name="T8" fmla="*/ 619958438 w 248"/>
              <a:gd name="T9" fmla="*/ 15120938 h 18"/>
              <a:gd name="T10" fmla="*/ 624998750 w 248"/>
              <a:gd name="T11" fmla="*/ 22682200 h 18"/>
              <a:gd name="T12" fmla="*/ 624998750 w 248"/>
              <a:gd name="T13" fmla="*/ 22682200 h 18"/>
              <a:gd name="T14" fmla="*/ 624998750 w 248"/>
              <a:gd name="T15" fmla="*/ 22682200 h 18"/>
              <a:gd name="T16" fmla="*/ 619958438 w 248"/>
              <a:gd name="T17" fmla="*/ 30241875 h 18"/>
              <a:gd name="T18" fmla="*/ 617439075 w 248"/>
              <a:gd name="T19" fmla="*/ 37803138 h 18"/>
              <a:gd name="T20" fmla="*/ 609877813 w 248"/>
              <a:gd name="T21" fmla="*/ 40322500 h 18"/>
              <a:gd name="T22" fmla="*/ 602318138 w 248"/>
              <a:gd name="T23" fmla="*/ 45362813 h 18"/>
              <a:gd name="T24" fmla="*/ 20161250 w 248"/>
              <a:gd name="T25" fmla="*/ 40322500 h 18"/>
              <a:gd name="T26" fmla="*/ 20161250 w 248"/>
              <a:gd name="T27" fmla="*/ 40322500 h 18"/>
              <a:gd name="T28" fmla="*/ 15120938 w 248"/>
              <a:gd name="T29" fmla="*/ 37803138 h 18"/>
              <a:gd name="T30" fmla="*/ 7561263 w 248"/>
              <a:gd name="T31" fmla="*/ 32762825 h 18"/>
              <a:gd name="T32" fmla="*/ 2520950 w 248"/>
              <a:gd name="T33" fmla="*/ 27722513 h 18"/>
              <a:gd name="T34" fmla="*/ 0 w 248"/>
              <a:gd name="T35" fmla="*/ 20161250 h 18"/>
              <a:gd name="T36" fmla="*/ 0 w 248"/>
              <a:gd name="T37" fmla="*/ 20161250 h 18"/>
              <a:gd name="T38" fmla="*/ 0 w 248"/>
              <a:gd name="T39" fmla="*/ 20161250 h 18"/>
              <a:gd name="T40" fmla="*/ 2520950 w 248"/>
              <a:gd name="T41" fmla="*/ 12601575 h 18"/>
              <a:gd name="T42" fmla="*/ 7561263 w 248"/>
              <a:gd name="T43" fmla="*/ 5040313 h 18"/>
              <a:gd name="T44" fmla="*/ 15120938 w 248"/>
              <a:gd name="T45" fmla="*/ 2520950 h 18"/>
              <a:gd name="T46" fmla="*/ 20161250 w 248"/>
              <a:gd name="T47" fmla="*/ 0 h 18"/>
              <a:gd name="T48" fmla="*/ 602318138 w 248"/>
              <a:gd name="T49" fmla="*/ 2520950 h 18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48" h="18">
                <a:moveTo>
                  <a:pt x="239" y="1"/>
                </a:moveTo>
                <a:lnTo>
                  <a:pt x="239" y="1"/>
                </a:lnTo>
                <a:lnTo>
                  <a:pt x="242" y="2"/>
                </a:lnTo>
                <a:lnTo>
                  <a:pt x="245" y="4"/>
                </a:lnTo>
                <a:lnTo>
                  <a:pt x="246" y="6"/>
                </a:lnTo>
                <a:lnTo>
                  <a:pt x="248" y="9"/>
                </a:lnTo>
                <a:lnTo>
                  <a:pt x="246" y="12"/>
                </a:lnTo>
                <a:lnTo>
                  <a:pt x="245" y="15"/>
                </a:lnTo>
                <a:lnTo>
                  <a:pt x="242" y="16"/>
                </a:lnTo>
                <a:lnTo>
                  <a:pt x="239" y="18"/>
                </a:lnTo>
                <a:lnTo>
                  <a:pt x="8" y="16"/>
                </a:lnTo>
                <a:lnTo>
                  <a:pt x="6" y="15"/>
                </a:lnTo>
                <a:lnTo>
                  <a:pt x="3" y="13"/>
                </a:lnTo>
                <a:lnTo>
                  <a:pt x="1" y="11"/>
                </a:lnTo>
                <a:lnTo>
                  <a:pt x="0" y="8"/>
                </a:lnTo>
                <a:lnTo>
                  <a:pt x="1" y="5"/>
                </a:lnTo>
                <a:lnTo>
                  <a:pt x="3" y="2"/>
                </a:lnTo>
                <a:lnTo>
                  <a:pt x="6" y="1"/>
                </a:lnTo>
                <a:lnTo>
                  <a:pt x="8" y="0"/>
                </a:lnTo>
                <a:lnTo>
                  <a:pt x="239" y="1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4" name="Freeform 45"/>
          <p:cNvSpPr>
            <a:spLocks/>
          </p:cNvSpPr>
          <p:nvPr userDrawn="1"/>
        </p:nvSpPr>
        <p:spPr bwMode="auto">
          <a:xfrm>
            <a:off x="5319713" y="2346325"/>
            <a:ext cx="373062" cy="119063"/>
          </a:xfrm>
          <a:custGeom>
            <a:avLst/>
            <a:gdLst>
              <a:gd name="T0" fmla="*/ 567035190 w 235"/>
              <a:gd name="T1" fmla="*/ 0 h 75"/>
              <a:gd name="T2" fmla="*/ 567035190 w 235"/>
              <a:gd name="T3" fmla="*/ 0 h 75"/>
              <a:gd name="T4" fmla="*/ 579635161 w 235"/>
              <a:gd name="T5" fmla="*/ 0 h 75"/>
              <a:gd name="T6" fmla="*/ 584675466 w 235"/>
              <a:gd name="T7" fmla="*/ 2520961 h 75"/>
              <a:gd name="T8" fmla="*/ 589715772 w 235"/>
              <a:gd name="T9" fmla="*/ 7561294 h 75"/>
              <a:gd name="T10" fmla="*/ 592236719 w 235"/>
              <a:gd name="T11" fmla="*/ 12601628 h 75"/>
              <a:gd name="T12" fmla="*/ 592236719 w 235"/>
              <a:gd name="T13" fmla="*/ 12601628 h 75"/>
              <a:gd name="T14" fmla="*/ 592236719 w 235"/>
              <a:gd name="T15" fmla="*/ 12601628 h 75"/>
              <a:gd name="T16" fmla="*/ 592236719 w 235"/>
              <a:gd name="T17" fmla="*/ 25201668 h 75"/>
              <a:gd name="T18" fmla="*/ 592236719 w 235"/>
              <a:gd name="T19" fmla="*/ 30242002 h 75"/>
              <a:gd name="T20" fmla="*/ 584675466 w 235"/>
              <a:gd name="T21" fmla="*/ 35282336 h 75"/>
              <a:gd name="T22" fmla="*/ 579635161 w 235"/>
              <a:gd name="T23" fmla="*/ 37803296 h 75"/>
              <a:gd name="T24" fmla="*/ 25201529 w 235"/>
              <a:gd name="T25" fmla="*/ 189013306 h 75"/>
              <a:gd name="T26" fmla="*/ 25201529 w 235"/>
              <a:gd name="T27" fmla="*/ 189013306 h 75"/>
              <a:gd name="T28" fmla="*/ 12601558 w 235"/>
              <a:gd name="T29" fmla="*/ 189013306 h 75"/>
              <a:gd name="T30" fmla="*/ 7561252 w 235"/>
              <a:gd name="T31" fmla="*/ 183972973 h 75"/>
              <a:gd name="T32" fmla="*/ 2520947 w 235"/>
              <a:gd name="T33" fmla="*/ 181452012 h 75"/>
              <a:gd name="T34" fmla="*/ 0 w 235"/>
              <a:gd name="T35" fmla="*/ 173892305 h 75"/>
              <a:gd name="T36" fmla="*/ 0 w 235"/>
              <a:gd name="T37" fmla="*/ 173892305 h 75"/>
              <a:gd name="T38" fmla="*/ 0 w 235"/>
              <a:gd name="T39" fmla="*/ 173892305 h 75"/>
              <a:gd name="T40" fmla="*/ 0 w 235"/>
              <a:gd name="T41" fmla="*/ 163811638 h 75"/>
              <a:gd name="T42" fmla="*/ 0 w 235"/>
              <a:gd name="T43" fmla="*/ 156250344 h 75"/>
              <a:gd name="T44" fmla="*/ 7561252 w 235"/>
              <a:gd name="T45" fmla="*/ 153730971 h 75"/>
              <a:gd name="T46" fmla="*/ 12601558 w 235"/>
              <a:gd name="T47" fmla="*/ 148690637 h 75"/>
              <a:gd name="T48" fmla="*/ 567035190 w 235"/>
              <a:gd name="T49" fmla="*/ 0 h 75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35" h="75">
                <a:moveTo>
                  <a:pt x="225" y="0"/>
                </a:moveTo>
                <a:lnTo>
                  <a:pt x="225" y="0"/>
                </a:lnTo>
                <a:lnTo>
                  <a:pt x="230" y="0"/>
                </a:lnTo>
                <a:lnTo>
                  <a:pt x="232" y="1"/>
                </a:lnTo>
                <a:lnTo>
                  <a:pt x="234" y="3"/>
                </a:lnTo>
                <a:lnTo>
                  <a:pt x="235" y="5"/>
                </a:lnTo>
                <a:lnTo>
                  <a:pt x="235" y="10"/>
                </a:lnTo>
                <a:lnTo>
                  <a:pt x="235" y="12"/>
                </a:lnTo>
                <a:lnTo>
                  <a:pt x="232" y="14"/>
                </a:lnTo>
                <a:lnTo>
                  <a:pt x="230" y="15"/>
                </a:lnTo>
                <a:lnTo>
                  <a:pt x="10" y="75"/>
                </a:lnTo>
                <a:lnTo>
                  <a:pt x="5" y="75"/>
                </a:lnTo>
                <a:lnTo>
                  <a:pt x="3" y="73"/>
                </a:lnTo>
                <a:lnTo>
                  <a:pt x="1" y="72"/>
                </a:lnTo>
                <a:lnTo>
                  <a:pt x="0" y="69"/>
                </a:lnTo>
                <a:lnTo>
                  <a:pt x="0" y="65"/>
                </a:lnTo>
                <a:lnTo>
                  <a:pt x="0" y="62"/>
                </a:lnTo>
                <a:lnTo>
                  <a:pt x="3" y="61"/>
                </a:lnTo>
                <a:lnTo>
                  <a:pt x="5" y="59"/>
                </a:lnTo>
                <a:lnTo>
                  <a:pt x="225" y="0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5" name="Freeform 46"/>
          <p:cNvSpPr>
            <a:spLocks/>
          </p:cNvSpPr>
          <p:nvPr userDrawn="1"/>
        </p:nvSpPr>
        <p:spPr bwMode="auto">
          <a:xfrm>
            <a:off x="5664200" y="1728788"/>
            <a:ext cx="106363" cy="384175"/>
          </a:xfrm>
          <a:custGeom>
            <a:avLst/>
            <a:gdLst>
              <a:gd name="T0" fmla="*/ 163811720 w 67"/>
              <a:gd name="T1" fmla="*/ 584676250 h 242"/>
              <a:gd name="T2" fmla="*/ 163811720 w 67"/>
              <a:gd name="T3" fmla="*/ 584676250 h 242"/>
              <a:gd name="T4" fmla="*/ 168852056 w 67"/>
              <a:gd name="T5" fmla="*/ 592237513 h 242"/>
              <a:gd name="T6" fmla="*/ 163811720 w 67"/>
              <a:gd name="T7" fmla="*/ 599797188 h 242"/>
              <a:gd name="T8" fmla="*/ 156250422 w 67"/>
              <a:gd name="T9" fmla="*/ 607358450 h 242"/>
              <a:gd name="T10" fmla="*/ 151210086 w 67"/>
              <a:gd name="T11" fmla="*/ 609877813 h 242"/>
              <a:gd name="T12" fmla="*/ 151210086 w 67"/>
              <a:gd name="T13" fmla="*/ 609877813 h 242"/>
              <a:gd name="T14" fmla="*/ 151210086 w 67"/>
              <a:gd name="T15" fmla="*/ 609877813 h 242"/>
              <a:gd name="T16" fmla="*/ 143650375 w 67"/>
              <a:gd name="T17" fmla="*/ 609877813 h 242"/>
              <a:gd name="T18" fmla="*/ 136089077 w 67"/>
              <a:gd name="T19" fmla="*/ 607358450 h 242"/>
              <a:gd name="T20" fmla="*/ 128529367 w 67"/>
              <a:gd name="T21" fmla="*/ 602318138 h 242"/>
              <a:gd name="T22" fmla="*/ 126008405 w 67"/>
              <a:gd name="T23" fmla="*/ 597277825 h 242"/>
              <a:gd name="T24" fmla="*/ 0 w 67"/>
              <a:gd name="T25" fmla="*/ 25201563 h 242"/>
              <a:gd name="T26" fmla="*/ 0 w 67"/>
              <a:gd name="T27" fmla="*/ 25201563 h 242"/>
              <a:gd name="T28" fmla="*/ 0 w 67"/>
              <a:gd name="T29" fmla="*/ 17641888 h 242"/>
              <a:gd name="T30" fmla="*/ 2520962 w 67"/>
              <a:gd name="T31" fmla="*/ 10080625 h 242"/>
              <a:gd name="T32" fmla="*/ 7561298 w 67"/>
              <a:gd name="T33" fmla="*/ 2520950 h 242"/>
              <a:gd name="T34" fmla="*/ 17641970 w 67"/>
              <a:gd name="T35" fmla="*/ 0 h 242"/>
              <a:gd name="T36" fmla="*/ 17641970 w 67"/>
              <a:gd name="T37" fmla="*/ 0 h 242"/>
              <a:gd name="T38" fmla="*/ 17641970 w 67"/>
              <a:gd name="T39" fmla="*/ 0 h 242"/>
              <a:gd name="T40" fmla="*/ 25201681 w 67"/>
              <a:gd name="T41" fmla="*/ 0 h 242"/>
              <a:gd name="T42" fmla="*/ 32762979 w 67"/>
              <a:gd name="T43" fmla="*/ 2520950 h 242"/>
              <a:gd name="T44" fmla="*/ 35282353 w 67"/>
              <a:gd name="T45" fmla="*/ 10080625 h 242"/>
              <a:gd name="T46" fmla="*/ 37803315 w 67"/>
              <a:gd name="T47" fmla="*/ 17641888 h 242"/>
              <a:gd name="T48" fmla="*/ 163811720 w 67"/>
              <a:gd name="T49" fmla="*/ 584676250 h 24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67" h="242">
                <a:moveTo>
                  <a:pt x="65" y="232"/>
                </a:moveTo>
                <a:lnTo>
                  <a:pt x="65" y="232"/>
                </a:lnTo>
                <a:lnTo>
                  <a:pt x="67" y="235"/>
                </a:lnTo>
                <a:lnTo>
                  <a:pt x="65" y="238"/>
                </a:lnTo>
                <a:lnTo>
                  <a:pt x="62" y="241"/>
                </a:lnTo>
                <a:lnTo>
                  <a:pt x="60" y="242"/>
                </a:lnTo>
                <a:lnTo>
                  <a:pt x="57" y="242"/>
                </a:lnTo>
                <a:lnTo>
                  <a:pt x="54" y="241"/>
                </a:lnTo>
                <a:lnTo>
                  <a:pt x="51" y="239"/>
                </a:lnTo>
                <a:lnTo>
                  <a:pt x="50" y="237"/>
                </a:lnTo>
                <a:lnTo>
                  <a:pt x="0" y="10"/>
                </a:lnTo>
                <a:lnTo>
                  <a:pt x="0" y="7"/>
                </a:lnTo>
                <a:lnTo>
                  <a:pt x="1" y="4"/>
                </a:lnTo>
                <a:lnTo>
                  <a:pt x="3" y="1"/>
                </a:lnTo>
                <a:lnTo>
                  <a:pt x="7" y="0"/>
                </a:lnTo>
                <a:lnTo>
                  <a:pt x="10" y="0"/>
                </a:lnTo>
                <a:lnTo>
                  <a:pt x="13" y="1"/>
                </a:lnTo>
                <a:lnTo>
                  <a:pt x="14" y="4"/>
                </a:lnTo>
                <a:lnTo>
                  <a:pt x="15" y="7"/>
                </a:lnTo>
                <a:lnTo>
                  <a:pt x="65" y="232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6" name="Freeform 47"/>
          <p:cNvSpPr>
            <a:spLocks/>
          </p:cNvSpPr>
          <p:nvPr userDrawn="1"/>
        </p:nvSpPr>
        <p:spPr bwMode="auto">
          <a:xfrm>
            <a:off x="5791200" y="1727200"/>
            <a:ext cx="39688" cy="392113"/>
          </a:xfrm>
          <a:custGeom>
            <a:avLst/>
            <a:gdLst>
              <a:gd name="T0" fmla="*/ 63005494 w 25"/>
              <a:gd name="T1" fmla="*/ 602318906 h 247"/>
              <a:gd name="T2" fmla="*/ 63005494 w 25"/>
              <a:gd name="T3" fmla="*/ 602318906 h 247"/>
              <a:gd name="T4" fmla="*/ 63005494 w 25"/>
              <a:gd name="T5" fmla="*/ 609878590 h 247"/>
              <a:gd name="T6" fmla="*/ 55444136 w 25"/>
              <a:gd name="T7" fmla="*/ 617439862 h 247"/>
              <a:gd name="T8" fmla="*/ 52924742 w 25"/>
              <a:gd name="T9" fmla="*/ 619959228 h 247"/>
              <a:gd name="T10" fmla="*/ 45363384 w 25"/>
              <a:gd name="T11" fmla="*/ 622480181 h 247"/>
              <a:gd name="T12" fmla="*/ 45363384 w 25"/>
              <a:gd name="T13" fmla="*/ 622480181 h 247"/>
              <a:gd name="T14" fmla="*/ 45363384 w 25"/>
              <a:gd name="T15" fmla="*/ 622480181 h 247"/>
              <a:gd name="T16" fmla="*/ 35282632 w 25"/>
              <a:gd name="T17" fmla="*/ 619959228 h 247"/>
              <a:gd name="T18" fmla="*/ 27722862 w 25"/>
              <a:gd name="T19" fmla="*/ 617439862 h 247"/>
              <a:gd name="T20" fmla="*/ 25201880 w 25"/>
              <a:gd name="T21" fmla="*/ 609878590 h 247"/>
              <a:gd name="T22" fmla="*/ 25201880 w 25"/>
              <a:gd name="T23" fmla="*/ 602318906 h 247"/>
              <a:gd name="T24" fmla="*/ 0 w 25"/>
              <a:gd name="T25" fmla="*/ 20161276 h 247"/>
              <a:gd name="T26" fmla="*/ 0 w 25"/>
              <a:gd name="T27" fmla="*/ 20161276 h 247"/>
              <a:gd name="T28" fmla="*/ 0 w 25"/>
              <a:gd name="T29" fmla="*/ 12601591 h 247"/>
              <a:gd name="T30" fmla="*/ 7561358 w 25"/>
              <a:gd name="T31" fmla="*/ 5040319 h 247"/>
              <a:gd name="T32" fmla="*/ 10080752 w 25"/>
              <a:gd name="T33" fmla="*/ 2520953 h 247"/>
              <a:gd name="T34" fmla="*/ 22682486 w 25"/>
              <a:gd name="T35" fmla="*/ 0 h 247"/>
              <a:gd name="T36" fmla="*/ 22682486 w 25"/>
              <a:gd name="T37" fmla="*/ 0 h 247"/>
              <a:gd name="T38" fmla="*/ 22682486 w 25"/>
              <a:gd name="T39" fmla="*/ 0 h 247"/>
              <a:gd name="T40" fmla="*/ 27722862 w 25"/>
              <a:gd name="T41" fmla="*/ 2520953 h 247"/>
              <a:gd name="T42" fmla="*/ 35282632 w 25"/>
              <a:gd name="T43" fmla="*/ 5040319 h 247"/>
              <a:gd name="T44" fmla="*/ 40323008 w 25"/>
              <a:gd name="T45" fmla="*/ 10080638 h 247"/>
              <a:gd name="T46" fmla="*/ 40323008 w 25"/>
              <a:gd name="T47" fmla="*/ 20161276 h 247"/>
              <a:gd name="T48" fmla="*/ 63005494 w 25"/>
              <a:gd name="T49" fmla="*/ 602318906 h 247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5" h="247">
                <a:moveTo>
                  <a:pt x="25" y="239"/>
                </a:moveTo>
                <a:lnTo>
                  <a:pt x="25" y="239"/>
                </a:lnTo>
                <a:lnTo>
                  <a:pt x="25" y="242"/>
                </a:lnTo>
                <a:lnTo>
                  <a:pt x="22" y="245"/>
                </a:lnTo>
                <a:lnTo>
                  <a:pt x="21" y="246"/>
                </a:lnTo>
                <a:lnTo>
                  <a:pt x="18" y="247"/>
                </a:lnTo>
                <a:lnTo>
                  <a:pt x="14" y="246"/>
                </a:lnTo>
                <a:lnTo>
                  <a:pt x="11" y="245"/>
                </a:lnTo>
                <a:lnTo>
                  <a:pt x="10" y="242"/>
                </a:lnTo>
                <a:lnTo>
                  <a:pt x="10" y="239"/>
                </a:lnTo>
                <a:lnTo>
                  <a:pt x="0" y="8"/>
                </a:lnTo>
                <a:lnTo>
                  <a:pt x="0" y="5"/>
                </a:lnTo>
                <a:lnTo>
                  <a:pt x="3" y="2"/>
                </a:lnTo>
                <a:lnTo>
                  <a:pt x="4" y="1"/>
                </a:lnTo>
                <a:lnTo>
                  <a:pt x="9" y="0"/>
                </a:lnTo>
                <a:lnTo>
                  <a:pt x="11" y="1"/>
                </a:lnTo>
                <a:lnTo>
                  <a:pt x="14" y="2"/>
                </a:lnTo>
                <a:lnTo>
                  <a:pt x="16" y="4"/>
                </a:lnTo>
                <a:lnTo>
                  <a:pt x="16" y="8"/>
                </a:lnTo>
                <a:lnTo>
                  <a:pt x="25" y="239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7" name="Freeform 48"/>
          <p:cNvSpPr>
            <a:spLocks/>
          </p:cNvSpPr>
          <p:nvPr userDrawn="1"/>
        </p:nvSpPr>
        <p:spPr bwMode="auto">
          <a:xfrm>
            <a:off x="5846763" y="1766888"/>
            <a:ext cx="93662" cy="385762"/>
          </a:xfrm>
          <a:custGeom>
            <a:avLst/>
            <a:gdLst>
              <a:gd name="T0" fmla="*/ 37802936 w 59"/>
              <a:gd name="T1" fmla="*/ 594756104 h 243"/>
              <a:gd name="T2" fmla="*/ 37802936 w 59"/>
              <a:gd name="T3" fmla="*/ 594756104 h 243"/>
              <a:gd name="T4" fmla="*/ 35281999 w 59"/>
              <a:gd name="T5" fmla="*/ 602317357 h 243"/>
              <a:gd name="T6" fmla="*/ 27722365 w 59"/>
              <a:gd name="T7" fmla="*/ 609877022 h 243"/>
              <a:gd name="T8" fmla="*/ 20161142 w 59"/>
              <a:gd name="T9" fmla="*/ 612397969 h 243"/>
              <a:gd name="T10" fmla="*/ 12601508 w 59"/>
              <a:gd name="T11" fmla="*/ 612397969 h 243"/>
              <a:gd name="T12" fmla="*/ 12601508 w 59"/>
              <a:gd name="T13" fmla="*/ 612397969 h 243"/>
              <a:gd name="T14" fmla="*/ 12601508 w 59"/>
              <a:gd name="T15" fmla="*/ 612397969 h 243"/>
              <a:gd name="T16" fmla="*/ 7561222 w 59"/>
              <a:gd name="T17" fmla="*/ 609877022 h 243"/>
              <a:gd name="T18" fmla="*/ 2520937 w 59"/>
              <a:gd name="T19" fmla="*/ 602317357 h 243"/>
              <a:gd name="T20" fmla="*/ 0 w 59"/>
              <a:gd name="T21" fmla="*/ 594756104 h 243"/>
              <a:gd name="T22" fmla="*/ 0 w 59"/>
              <a:gd name="T23" fmla="*/ 587196439 h 243"/>
              <a:gd name="T24" fmla="*/ 110886283 w 59"/>
              <a:gd name="T25" fmla="*/ 15120918 h 243"/>
              <a:gd name="T26" fmla="*/ 110886283 w 59"/>
              <a:gd name="T27" fmla="*/ 15120918 h 243"/>
              <a:gd name="T28" fmla="*/ 115926569 w 59"/>
              <a:gd name="T29" fmla="*/ 10080612 h 243"/>
              <a:gd name="T30" fmla="*/ 120966854 w 59"/>
              <a:gd name="T31" fmla="*/ 2520947 h 243"/>
              <a:gd name="T32" fmla="*/ 128528076 w 59"/>
              <a:gd name="T33" fmla="*/ 0 h 243"/>
              <a:gd name="T34" fmla="*/ 136087711 w 59"/>
              <a:gd name="T35" fmla="*/ 0 h 243"/>
              <a:gd name="T36" fmla="*/ 136087711 w 59"/>
              <a:gd name="T37" fmla="*/ 0 h 243"/>
              <a:gd name="T38" fmla="*/ 136087711 w 59"/>
              <a:gd name="T39" fmla="*/ 0 h 243"/>
              <a:gd name="T40" fmla="*/ 143648933 w 59"/>
              <a:gd name="T41" fmla="*/ 2520947 h 243"/>
              <a:gd name="T42" fmla="*/ 148689219 w 59"/>
              <a:gd name="T43" fmla="*/ 10080612 h 243"/>
              <a:gd name="T44" fmla="*/ 148689219 w 59"/>
              <a:gd name="T45" fmla="*/ 15120918 h 243"/>
              <a:gd name="T46" fmla="*/ 148689219 w 59"/>
              <a:gd name="T47" fmla="*/ 22682171 h 243"/>
              <a:gd name="T48" fmla="*/ 37802936 w 59"/>
              <a:gd name="T49" fmla="*/ 594756104 h 243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59" h="243">
                <a:moveTo>
                  <a:pt x="15" y="236"/>
                </a:moveTo>
                <a:lnTo>
                  <a:pt x="15" y="236"/>
                </a:lnTo>
                <a:lnTo>
                  <a:pt x="14" y="239"/>
                </a:lnTo>
                <a:lnTo>
                  <a:pt x="11" y="242"/>
                </a:lnTo>
                <a:lnTo>
                  <a:pt x="8" y="243"/>
                </a:lnTo>
                <a:lnTo>
                  <a:pt x="5" y="243"/>
                </a:lnTo>
                <a:lnTo>
                  <a:pt x="3" y="242"/>
                </a:lnTo>
                <a:lnTo>
                  <a:pt x="1" y="239"/>
                </a:lnTo>
                <a:lnTo>
                  <a:pt x="0" y="236"/>
                </a:lnTo>
                <a:lnTo>
                  <a:pt x="0" y="233"/>
                </a:lnTo>
                <a:lnTo>
                  <a:pt x="44" y="6"/>
                </a:lnTo>
                <a:lnTo>
                  <a:pt x="46" y="4"/>
                </a:lnTo>
                <a:lnTo>
                  <a:pt x="48" y="1"/>
                </a:lnTo>
                <a:lnTo>
                  <a:pt x="51" y="0"/>
                </a:lnTo>
                <a:lnTo>
                  <a:pt x="54" y="0"/>
                </a:lnTo>
                <a:lnTo>
                  <a:pt x="57" y="1"/>
                </a:lnTo>
                <a:lnTo>
                  <a:pt x="59" y="4"/>
                </a:lnTo>
                <a:lnTo>
                  <a:pt x="59" y="6"/>
                </a:lnTo>
                <a:lnTo>
                  <a:pt x="59" y="9"/>
                </a:lnTo>
                <a:lnTo>
                  <a:pt x="15" y="236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8" name="Freeform 49"/>
          <p:cNvSpPr>
            <a:spLocks/>
          </p:cNvSpPr>
          <p:nvPr userDrawn="1"/>
        </p:nvSpPr>
        <p:spPr bwMode="auto">
          <a:xfrm>
            <a:off x="5873750" y="1827213"/>
            <a:ext cx="169863" cy="363537"/>
          </a:xfrm>
          <a:custGeom>
            <a:avLst/>
            <a:gdLst>
              <a:gd name="T0" fmla="*/ 32762921 w 107"/>
              <a:gd name="T1" fmla="*/ 561994865 h 229"/>
              <a:gd name="T2" fmla="*/ 32762921 w 107"/>
              <a:gd name="T3" fmla="*/ 561994865 h 229"/>
              <a:gd name="T4" fmla="*/ 30241964 w 107"/>
              <a:gd name="T5" fmla="*/ 569554529 h 229"/>
              <a:gd name="T6" fmla="*/ 22682267 w 107"/>
              <a:gd name="T7" fmla="*/ 572075476 h 229"/>
              <a:gd name="T8" fmla="*/ 15120982 w 107"/>
              <a:gd name="T9" fmla="*/ 577115781 h 229"/>
              <a:gd name="T10" fmla="*/ 10080655 w 107"/>
              <a:gd name="T11" fmla="*/ 572075476 h 229"/>
              <a:gd name="T12" fmla="*/ 10080655 w 107"/>
              <a:gd name="T13" fmla="*/ 572075476 h 229"/>
              <a:gd name="T14" fmla="*/ 10080655 w 107"/>
              <a:gd name="T15" fmla="*/ 572075476 h 229"/>
              <a:gd name="T16" fmla="*/ 2520957 w 107"/>
              <a:gd name="T17" fmla="*/ 569554529 h 229"/>
              <a:gd name="T18" fmla="*/ 0 w 107"/>
              <a:gd name="T19" fmla="*/ 561994865 h 229"/>
              <a:gd name="T20" fmla="*/ 0 w 107"/>
              <a:gd name="T21" fmla="*/ 554433612 h 229"/>
              <a:gd name="T22" fmla="*/ 0 w 107"/>
              <a:gd name="T23" fmla="*/ 549393307 h 229"/>
              <a:gd name="T24" fmla="*/ 231855057 w 107"/>
              <a:gd name="T25" fmla="*/ 15120917 h 229"/>
              <a:gd name="T26" fmla="*/ 231855057 w 107"/>
              <a:gd name="T27" fmla="*/ 15120917 h 229"/>
              <a:gd name="T28" fmla="*/ 236895385 w 107"/>
              <a:gd name="T29" fmla="*/ 7561252 h 229"/>
              <a:gd name="T30" fmla="*/ 241935712 w 107"/>
              <a:gd name="T31" fmla="*/ 5040306 h 229"/>
              <a:gd name="T32" fmla="*/ 249496997 w 107"/>
              <a:gd name="T33" fmla="*/ 0 h 229"/>
              <a:gd name="T34" fmla="*/ 257056694 w 107"/>
              <a:gd name="T35" fmla="*/ 5040306 h 229"/>
              <a:gd name="T36" fmla="*/ 257056694 w 107"/>
              <a:gd name="T37" fmla="*/ 5040306 h 229"/>
              <a:gd name="T38" fmla="*/ 257056694 w 107"/>
              <a:gd name="T39" fmla="*/ 5040306 h 229"/>
              <a:gd name="T40" fmla="*/ 264617979 w 107"/>
              <a:gd name="T41" fmla="*/ 7561252 h 229"/>
              <a:gd name="T42" fmla="*/ 267137349 w 107"/>
              <a:gd name="T43" fmla="*/ 15120917 h 229"/>
              <a:gd name="T44" fmla="*/ 269658306 w 107"/>
              <a:gd name="T45" fmla="*/ 22682169 h 229"/>
              <a:gd name="T46" fmla="*/ 267137349 w 107"/>
              <a:gd name="T47" fmla="*/ 27722474 h 229"/>
              <a:gd name="T48" fmla="*/ 32762921 w 107"/>
              <a:gd name="T49" fmla="*/ 561994865 h 229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07" h="229">
                <a:moveTo>
                  <a:pt x="13" y="223"/>
                </a:moveTo>
                <a:lnTo>
                  <a:pt x="13" y="223"/>
                </a:lnTo>
                <a:lnTo>
                  <a:pt x="12" y="226"/>
                </a:lnTo>
                <a:lnTo>
                  <a:pt x="9" y="227"/>
                </a:lnTo>
                <a:lnTo>
                  <a:pt x="6" y="229"/>
                </a:lnTo>
                <a:lnTo>
                  <a:pt x="4" y="227"/>
                </a:lnTo>
                <a:lnTo>
                  <a:pt x="1" y="226"/>
                </a:lnTo>
                <a:lnTo>
                  <a:pt x="0" y="223"/>
                </a:lnTo>
                <a:lnTo>
                  <a:pt x="0" y="220"/>
                </a:lnTo>
                <a:lnTo>
                  <a:pt x="0" y="218"/>
                </a:lnTo>
                <a:lnTo>
                  <a:pt x="92" y="6"/>
                </a:lnTo>
                <a:lnTo>
                  <a:pt x="94" y="3"/>
                </a:lnTo>
                <a:lnTo>
                  <a:pt x="96" y="2"/>
                </a:lnTo>
                <a:lnTo>
                  <a:pt x="99" y="0"/>
                </a:lnTo>
                <a:lnTo>
                  <a:pt x="102" y="2"/>
                </a:lnTo>
                <a:lnTo>
                  <a:pt x="105" y="3"/>
                </a:lnTo>
                <a:lnTo>
                  <a:pt x="106" y="6"/>
                </a:lnTo>
                <a:lnTo>
                  <a:pt x="107" y="9"/>
                </a:lnTo>
                <a:lnTo>
                  <a:pt x="106" y="11"/>
                </a:lnTo>
                <a:lnTo>
                  <a:pt x="13" y="223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9" name="Freeform 50"/>
          <p:cNvSpPr>
            <a:spLocks/>
          </p:cNvSpPr>
          <p:nvPr userDrawn="1"/>
        </p:nvSpPr>
        <p:spPr bwMode="auto">
          <a:xfrm>
            <a:off x="5365750" y="2586038"/>
            <a:ext cx="282575" cy="282575"/>
          </a:xfrm>
          <a:custGeom>
            <a:avLst/>
            <a:gdLst>
              <a:gd name="T0" fmla="*/ 307459063 w 178"/>
              <a:gd name="T1" fmla="*/ 12601575 h 178"/>
              <a:gd name="T2" fmla="*/ 307459063 w 178"/>
              <a:gd name="T3" fmla="*/ 12601575 h 178"/>
              <a:gd name="T4" fmla="*/ 327620313 w 178"/>
              <a:gd name="T5" fmla="*/ 22682200 h 178"/>
              <a:gd name="T6" fmla="*/ 345262200 w 178"/>
              <a:gd name="T7" fmla="*/ 32762825 h 178"/>
              <a:gd name="T8" fmla="*/ 365423450 w 178"/>
              <a:gd name="T9" fmla="*/ 47883763 h 178"/>
              <a:gd name="T10" fmla="*/ 380544388 w 178"/>
              <a:gd name="T11" fmla="*/ 63004700 h 178"/>
              <a:gd name="T12" fmla="*/ 398184688 w 178"/>
              <a:gd name="T13" fmla="*/ 78125638 h 178"/>
              <a:gd name="T14" fmla="*/ 408265313 w 178"/>
              <a:gd name="T15" fmla="*/ 95765938 h 178"/>
              <a:gd name="T16" fmla="*/ 428426563 w 178"/>
              <a:gd name="T17" fmla="*/ 136088438 h 178"/>
              <a:gd name="T18" fmla="*/ 443547500 w 178"/>
              <a:gd name="T19" fmla="*/ 173891575 h 178"/>
              <a:gd name="T20" fmla="*/ 446068450 w 178"/>
              <a:gd name="T21" fmla="*/ 194052825 h 178"/>
              <a:gd name="T22" fmla="*/ 448587813 w 178"/>
              <a:gd name="T23" fmla="*/ 219254388 h 178"/>
              <a:gd name="T24" fmla="*/ 448587813 w 178"/>
              <a:gd name="T25" fmla="*/ 239415638 h 178"/>
              <a:gd name="T26" fmla="*/ 446068450 w 178"/>
              <a:gd name="T27" fmla="*/ 259576888 h 178"/>
              <a:gd name="T28" fmla="*/ 443547500 w 178"/>
              <a:gd name="T29" fmla="*/ 284778450 h 178"/>
              <a:gd name="T30" fmla="*/ 435987825 w 178"/>
              <a:gd name="T31" fmla="*/ 304939700 h 178"/>
              <a:gd name="T32" fmla="*/ 435987825 w 178"/>
              <a:gd name="T33" fmla="*/ 304939700 h 178"/>
              <a:gd name="T34" fmla="*/ 425907200 w 178"/>
              <a:gd name="T35" fmla="*/ 327620313 h 178"/>
              <a:gd name="T36" fmla="*/ 415826575 w 178"/>
              <a:gd name="T37" fmla="*/ 347781563 h 178"/>
              <a:gd name="T38" fmla="*/ 400705638 w 178"/>
              <a:gd name="T39" fmla="*/ 365423450 h 178"/>
              <a:gd name="T40" fmla="*/ 385584700 w 178"/>
              <a:gd name="T41" fmla="*/ 383063750 h 178"/>
              <a:gd name="T42" fmla="*/ 370463763 w 178"/>
              <a:gd name="T43" fmla="*/ 395665325 h 178"/>
              <a:gd name="T44" fmla="*/ 352821875 w 178"/>
              <a:gd name="T45" fmla="*/ 410786263 h 178"/>
              <a:gd name="T46" fmla="*/ 317539688 w 178"/>
              <a:gd name="T47" fmla="*/ 430947513 h 178"/>
              <a:gd name="T48" fmla="*/ 274697825 w 178"/>
              <a:gd name="T49" fmla="*/ 446068450 h 178"/>
              <a:gd name="T50" fmla="*/ 254536575 w 178"/>
              <a:gd name="T51" fmla="*/ 448587813 h 178"/>
              <a:gd name="T52" fmla="*/ 229335013 w 178"/>
              <a:gd name="T53" fmla="*/ 448587813 h 178"/>
              <a:gd name="T54" fmla="*/ 209173763 w 178"/>
              <a:gd name="T55" fmla="*/ 448587813 h 178"/>
              <a:gd name="T56" fmla="*/ 189012513 w 178"/>
              <a:gd name="T57" fmla="*/ 446068450 h 178"/>
              <a:gd name="T58" fmla="*/ 163810950 w 178"/>
              <a:gd name="T59" fmla="*/ 441028138 h 178"/>
              <a:gd name="T60" fmla="*/ 143649700 w 178"/>
              <a:gd name="T61" fmla="*/ 435987825 h 178"/>
              <a:gd name="T62" fmla="*/ 143649700 w 178"/>
              <a:gd name="T63" fmla="*/ 435987825 h 178"/>
              <a:gd name="T64" fmla="*/ 120967500 w 178"/>
              <a:gd name="T65" fmla="*/ 423386250 h 178"/>
              <a:gd name="T66" fmla="*/ 100806250 w 178"/>
              <a:gd name="T67" fmla="*/ 413305625 h 178"/>
              <a:gd name="T68" fmla="*/ 83165950 w 178"/>
              <a:gd name="T69" fmla="*/ 400705638 h 178"/>
              <a:gd name="T70" fmla="*/ 70564375 w 178"/>
              <a:gd name="T71" fmla="*/ 385584700 h 178"/>
              <a:gd name="T72" fmla="*/ 52924075 w 178"/>
              <a:gd name="T73" fmla="*/ 372983125 h 178"/>
              <a:gd name="T74" fmla="*/ 37803138 w 178"/>
              <a:gd name="T75" fmla="*/ 355342825 h 178"/>
              <a:gd name="T76" fmla="*/ 17641888 w 178"/>
              <a:gd name="T77" fmla="*/ 317539688 h 178"/>
              <a:gd name="T78" fmla="*/ 2520950 w 178"/>
              <a:gd name="T79" fmla="*/ 274697825 h 178"/>
              <a:gd name="T80" fmla="*/ 0 w 178"/>
              <a:gd name="T81" fmla="*/ 254536575 h 178"/>
              <a:gd name="T82" fmla="*/ 0 w 178"/>
              <a:gd name="T83" fmla="*/ 231854375 h 178"/>
              <a:gd name="T84" fmla="*/ 0 w 178"/>
              <a:gd name="T85" fmla="*/ 209173763 h 178"/>
              <a:gd name="T86" fmla="*/ 2520950 w 178"/>
              <a:gd name="T87" fmla="*/ 186491563 h 178"/>
              <a:gd name="T88" fmla="*/ 7561263 w 178"/>
              <a:gd name="T89" fmla="*/ 166330313 h 178"/>
              <a:gd name="T90" fmla="*/ 12601575 w 178"/>
              <a:gd name="T91" fmla="*/ 141128750 h 178"/>
              <a:gd name="T92" fmla="*/ 12601575 w 178"/>
              <a:gd name="T93" fmla="*/ 141128750 h 178"/>
              <a:gd name="T94" fmla="*/ 25201563 w 178"/>
              <a:gd name="T95" fmla="*/ 120967500 h 178"/>
              <a:gd name="T96" fmla="*/ 35282188 w 178"/>
              <a:gd name="T97" fmla="*/ 103327200 h 178"/>
              <a:gd name="T98" fmla="*/ 47883763 w 178"/>
              <a:gd name="T99" fmla="*/ 85685313 h 178"/>
              <a:gd name="T100" fmla="*/ 63004700 w 178"/>
              <a:gd name="T101" fmla="*/ 68045013 h 178"/>
              <a:gd name="T102" fmla="*/ 80645000 w 178"/>
              <a:gd name="T103" fmla="*/ 55443438 h 178"/>
              <a:gd name="T104" fmla="*/ 93246575 w 178"/>
              <a:gd name="T105" fmla="*/ 40322500 h 178"/>
              <a:gd name="T106" fmla="*/ 131048125 w 178"/>
              <a:gd name="T107" fmla="*/ 20161250 h 178"/>
              <a:gd name="T108" fmla="*/ 173891575 w 178"/>
              <a:gd name="T109" fmla="*/ 5040313 h 178"/>
              <a:gd name="T110" fmla="*/ 194052825 w 178"/>
              <a:gd name="T111" fmla="*/ 2520950 h 178"/>
              <a:gd name="T112" fmla="*/ 216733438 w 178"/>
              <a:gd name="T113" fmla="*/ 0 h 178"/>
              <a:gd name="T114" fmla="*/ 239415638 w 178"/>
              <a:gd name="T115" fmla="*/ 0 h 178"/>
              <a:gd name="T116" fmla="*/ 262096250 w 178"/>
              <a:gd name="T117" fmla="*/ 2520950 h 178"/>
              <a:gd name="T118" fmla="*/ 282257500 w 178"/>
              <a:gd name="T119" fmla="*/ 5040313 h 178"/>
              <a:gd name="T120" fmla="*/ 307459063 w 178"/>
              <a:gd name="T121" fmla="*/ 12601575 h 178"/>
              <a:gd name="T122" fmla="*/ 307459063 w 178"/>
              <a:gd name="T123" fmla="*/ 12601575 h 178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178" h="178">
                <a:moveTo>
                  <a:pt x="122" y="5"/>
                </a:moveTo>
                <a:lnTo>
                  <a:pt x="122" y="5"/>
                </a:lnTo>
                <a:lnTo>
                  <a:pt x="130" y="9"/>
                </a:lnTo>
                <a:lnTo>
                  <a:pt x="137" y="13"/>
                </a:lnTo>
                <a:lnTo>
                  <a:pt x="145" y="19"/>
                </a:lnTo>
                <a:lnTo>
                  <a:pt x="151" y="25"/>
                </a:lnTo>
                <a:lnTo>
                  <a:pt x="158" y="31"/>
                </a:lnTo>
                <a:lnTo>
                  <a:pt x="162" y="38"/>
                </a:lnTo>
                <a:lnTo>
                  <a:pt x="170" y="54"/>
                </a:lnTo>
                <a:lnTo>
                  <a:pt x="176" y="69"/>
                </a:lnTo>
                <a:lnTo>
                  <a:pt x="177" y="77"/>
                </a:lnTo>
                <a:lnTo>
                  <a:pt x="178" y="87"/>
                </a:lnTo>
                <a:lnTo>
                  <a:pt x="178" y="95"/>
                </a:lnTo>
                <a:lnTo>
                  <a:pt x="177" y="103"/>
                </a:lnTo>
                <a:lnTo>
                  <a:pt x="176" y="113"/>
                </a:lnTo>
                <a:lnTo>
                  <a:pt x="173" y="121"/>
                </a:lnTo>
                <a:lnTo>
                  <a:pt x="169" y="130"/>
                </a:lnTo>
                <a:lnTo>
                  <a:pt x="165" y="138"/>
                </a:lnTo>
                <a:lnTo>
                  <a:pt x="159" y="145"/>
                </a:lnTo>
                <a:lnTo>
                  <a:pt x="153" y="152"/>
                </a:lnTo>
                <a:lnTo>
                  <a:pt x="147" y="157"/>
                </a:lnTo>
                <a:lnTo>
                  <a:pt x="140" y="163"/>
                </a:lnTo>
                <a:lnTo>
                  <a:pt x="126" y="171"/>
                </a:lnTo>
                <a:lnTo>
                  <a:pt x="109" y="177"/>
                </a:lnTo>
                <a:lnTo>
                  <a:pt x="101" y="178"/>
                </a:lnTo>
                <a:lnTo>
                  <a:pt x="91" y="178"/>
                </a:lnTo>
                <a:lnTo>
                  <a:pt x="83" y="178"/>
                </a:lnTo>
                <a:lnTo>
                  <a:pt x="75" y="177"/>
                </a:lnTo>
                <a:lnTo>
                  <a:pt x="65" y="175"/>
                </a:lnTo>
                <a:lnTo>
                  <a:pt x="57" y="173"/>
                </a:lnTo>
                <a:lnTo>
                  <a:pt x="48" y="168"/>
                </a:lnTo>
                <a:lnTo>
                  <a:pt x="40" y="164"/>
                </a:lnTo>
                <a:lnTo>
                  <a:pt x="33" y="159"/>
                </a:lnTo>
                <a:lnTo>
                  <a:pt x="28" y="153"/>
                </a:lnTo>
                <a:lnTo>
                  <a:pt x="21" y="148"/>
                </a:lnTo>
                <a:lnTo>
                  <a:pt x="15" y="141"/>
                </a:lnTo>
                <a:lnTo>
                  <a:pt x="7" y="126"/>
                </a:lnTo>
                <a:lnTo>
                  <a:pt x="1" y="109"/>
                </a:lnTo>
                <a:lnTo>
                  <a:pt x="0" y="101"/>
                </a:lnTo>
                <a:lnTo>
                  <a:pt x="0" y="92"/>
                </a:lnTo>
                <a:lnTo>
                  <a:pt x="0" y="83"/>
                </a:lnTo>
                <a:lnTo>
                  <a:pt x="1" y="74"/>
                </a:lnTo>
                <a:lnTo>
                  <a:pt x="3" y="66"/>
                </a:lnTo>
                <a:lnTo>
                  <a:pt x="5" y="56"/>
                </a:lnTo>
                <a:lnTo>
                  <a:pt x="10" y="48"/>
                </a:lnTo>
                <a:lnTo>
                  <a:pt x="14" y="41"/>
                </a:lnTo>
                <a:lnTo>
                  <a:pt x="19" y="34"/>
                </a:lnTo>
                <a:lnTo>
                  <a:pt x="25" y="27"/>
                </a:lnTo>
                <a:lnTo>
                  <a:pt x="32" y="22"/>
                </a:lnTo>
                <a:lnTo>
                  <a:pt x="37" y="16"/>
                </a:lnTo>
                <a:lnTo>
                  <a:pt x="52" y="8"/>
                </a:lnTo>
                <a:lnTo>
                  <a:pt x="69" y="2"/>
                </a:lnTo>
                <a:lnTo>
                  <a:pt x="77" y="1"/>
                </a:lnTo>
                <a:lnTo>
                  <a:pt x="86" y="0"/>
                </a:lnTo>
                <a:lnTo>
                  <a:pt x="95" y="0"/>
                </a:lnTo>
                <a:lnTo>
                  <a:pt x="104" y="1"/>
                </a:lnTo>
                <a:lnTo>
                  <a:pt x="112" y="2"/>
                </a:lnTo>
                <a:lnTo>
                  <a:pt x="122" y="5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0" name="Freeform 51"/>
          <p:cNvSpPr>
            <a:spLocks/>
          </p:cNvSpPr>
          <p:nvPr userDrawn="1"/>
        </p:nvSpPr>
        <p:spPr bwMode="auto">
          <a:xfrm>
            <a:off x="5972175" y="2855913"/>
            <a:ext cx="179388" cy="179387"/>
          </a:xfrm>
          <a:custGeom>
            <a:avLst/>
            <a:gdLst>
              <a:gd name="T0" fmla="*/ 194053366 w 113"/>
              <a:gd name="T1" fmla="*/ 10080597 h 113"/>
              <a:gd name="T2" fmla="*/ 194053366 w 113"/>
              <a:gd name="T3" fmla="*/ 10080597 h 113"/>
              <a:gd name="T4" fmla="*/ 219254999 w 113"/>
              <a:gd name="T5" fmla="*/ 25201492 h 113"/>
              <a:gd name="T6" fmla="*/ 239416305 w 113"/>
              <a:gd name="T7" fmla="*/ 40322388 h 113"/>
              <a:gd name="T8" fmla="*/ 257056654 w 113"/>
              <a:gd name="T9" fmla="*/ 63004524 h 113"/>
              <a:gd name="T10" fmla="*/ 272177634 w 113"/>
              <a:gd name="T11" fmla="*/ 85685074 h 113"/>
              <a:gd name="T12" fmla="*/ 282258287 w 113"/>
              <a:gd name="T13" fmla="*/ 110886566 h 113"/>
              <a:gd name="T14" fmla="*/ 284779244 w 113"/>
              <a:gd name="T15" fmla="*/ 138609001 h 113"/>
              <a:gd name="T16" fmla="*/ 282258287 w 113"/>
              <a:gd name="T17" fmla="*/ 166329849 h 113"/>
              <a:gd name="T18" fmla="*/ 274698591 w 113"/>
              <a:gd name="T19" fmla="*/ 194052284 h 113"/>
              <a:gd name="T20" fmla="*/ 274698591 w 113"/>
              <a:gd name="T21" fmla="*/ 194052284 h 113"/>
              <a:gd name="T22" fmla="*/ 262096981 w 113"/>
              <a:gd name="T23" fmla="*/ 219253776 h 113"/>
              <a:gd name="T24" fmla="*/ 244456631 w 113"/>
              <a:gd name="T25" fmla="*/ 244455269 h 113"/>
              <a:gd name="T26" fmla="*/ 221774368 w 113"/>
              <a:gd name="T27" fmla="*/ 262095519 h 113"/>
              <a:gd name="T28" fmla="*/ 199093692 w 113"/>
              <a:gd name="T29" fmla="*/ 274697059 h 113"/>
              <a:gd name="T30" fmla="*/ 173892060 w 113"/>
              <a:gd name="T31" fmla="*/ 282256713 h 113"/>
              <a:gd name="T32" fmla="*/ 146169470 w 113"/>
              <a:gd name="T33" fmla="*/ 284777656 h 113"/>
              <a:gd name="T34" fmla="*/ 118448468 w 113"/>
              <a:gd name="T35" fmla="*/ 284777656 h 113"/>
              <a:gd name="T36" fmla="*/ 90725878 w 113"/>
              <a:gd name="T37" fmla="*/ 274697059 h 113"/>
              <a:gd name="T38" fmla="*/ 90725878 w 113"/>
              <a:gd name="T39" fmla="*/ 274697059 h 113"/>
              <a:gd name="T40" fmla="*/ 65524245 w 113"/>
              <a:gd name="T41" fmla="*/ 264616462 h 113"/>
              <a:gd name="T42" fmla="*/ 40322612 w 113"/>
              <a:gd name="T43" fmla="*/ 246974624 h 113"/>
              <a:gd name="T44" fmla="*/ 22682263 w 113"/>
              <a:gd name="T45" fmla="*/ 226813430 h 113"/>
              <a:gd name="T46" fmla="*/ 10080653 w 113"/>
              <a:gd name="T47" fmla="*/ 201611938 h 113"/>
              <a:gd name="T48" fmla="*/ 2520957 w 113"/>
              <a:gd name="T49" fmla="*/ 173891090 h 113"/>
              <a:gd name="T50" fmla="*/ 0 w 113"/>
              <a:gd name="T51" fmla="*/ 148689598 h 113"/>
              <a:gd name="T52" fmla="*/ 0 w 113"/>
              <a:gd name="T53" fmla="*/ 120967163 h 113"/>
              <a:gd name="T54" fmla="*/ 10080653 w 113"/>
              <a:gd name="T55" fmla="*/ 93246315 h 113"/>
              <a:gd name="T56" fmla="*/ 10080653 w 113"/>
              <a:gd name="T57" fmla="*/ 93246315 h 113"/>
              <a:gd name="T58" fmla="*/ 20161306 w 113"/>
              <a:gd name="T59" fmla="*/ 65523880 h 113"/>
              <a:gd name="T60" fmla="*/ 37803243 w 113"/>
              <a:gd name="T61" fmla="*/ 45362686 h 113"/>
              <a:gd name="T62" fmla="*/ 57964549 w 113"/>
              <a:gd name="T63" fmla="*/ 27722435 h 113"/>
              <a:gd name="T64" fmla="*/ 83166182 w 113"/>
              <a:gd name="T65" fmla="*/ 12601540 h 113"/>
              <a:gd name="T66" fmla="*/ 110887184 w 113"/>
              <a:gd name="T67" fmla="*/ 2520943 h 113"/>
              <a:gd name="T68" fmla="*/ 138609774 w 113"/>
              <a:gd name="T69" fmla="*/ 0 h 113"/>
              <a:gd name="T70" fmla="*/ 166330776 w 113"/>
              <a:gd name="T71" fmla="*/ 2520943 h 113"/>
              <a:gd name="T72" fmla="*/ 194053366 w 113"/>
              <a:gd name="T73" fmla="*/ 10080597 h 113"/>
              <a:gd name="T74" fmla="*/ 194053366 w 113"/>
              <a:gd name="T75" fmla="*/ 10080597 h 113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13" h="113">
                <a:moveTo>
                  <a:pt x="77" y="4"/>
                </a:moveTo>
                <a:lnTo>
                  <a:pt x="77" y="4"/>
                </a:lnTo>
                <a:lnTo>
                  <a:pt x="87" y="10"/>
                </a:lnTo>
                <a:lnTo>
                  <a:pt x="95" y="16"/>
                </a:lnTo>
                <a:lnTo>
                  <a:pt x="102" y="25"/>
                </a:lnTo>
                <a:lnTo>
                  <a:pt x="108" y="34"/>
                </a:lnTo>
                <a:lnTo>
                  <a:pt x="112" y="44"/>
                </a:lnTo>
                <a:lnTo>
                  <a:pt x="113" y="55"/>
                </a:lnTo>
                <a:lnTo>
                  <a:pt x="112" y="66"/>
                </a:lnTo>
                <a:lnTo>
                  <a:pt x="109" y="77"/>
                </a:lnTo>
                <a:lnTo>
                  <a:pt x="104" y="87"/>
                </a:lnTo>
                <a:lnTo>
                  <a:pt x="97" y="97"/>
                </a:lnTo>
                <a:lnTo>
                  <a:pt x="88" y="104"/>
                </a:lnTo>
                <a:lnTo>
                  <a:pt x="79" y="109"/>
                </a:lnTo>
                <a:lnTo>
                  <a:pt x="69" y="112"/>
                </a:lnTo>
                <a:lnTo>
                  <a:pt x="58" y="113"/>
                </a:lnTo>
                <a:lnTo>
                  <a:pt x="47" y="113"/>
                </a:lnTo>
                <a:lnTo>
                  <a:pt x="36" y="109"/>
                </a:lnTo>
                <a:lnTo>
                  <a:pt x="26" y="105"/>
                </a:lnTo>
                <a:lnTo>
                  <a:pt x="16" y="98"/>
                </a:lnTo>
                <a:lnTo>
                  <a:pt x="9" y="90"/>
                </a:lnTo>
                <a:lnTo>
                  <a:pt x="4" y="80"/>
                </a:lnTo>
                <a:lnTo>
                  <a:pt x="1" y="69"/>
                </a:lnTo>
                <a:lnTo>
                  <a:pt x="0" y="59"/>
                </a:lnTo>
                <a:lnTo>
                  <a:pt x="0" y="48"/>
                </a:lnTo>
                <a:lnTo>
                  <a:pt x="4" y="37"/>
                </a:lnTo>
                <a:lnTo>
                  <a:pt x="8" y="26"/>
                </a:lnTo>
                <a:lnTo>
                  <a:pt x="15" y="18"/>
                </a:lnTo>
                <a:lnTo>
                  <a:pt x="23" y="11"/>
                </a:lnTo>
                <a:lnTo>
                  <a:pt x="33" y="5"/>
                </a:lnTo>
                <a:lnTo>
                  <a:pt x="44" y="1"/>
                </a:lnTo>
                <a:lnTo>
                  <a:pt x="55" y="0"/>
                </a:lnTo>
                <a:lnTo>
                  <a:pt x="66" y="1"/>
                </a:lnTo>
                <a:lnTo>
                  <a:pt x="77" y="4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" name="Freeform 52"/>
          <p:cNvSpPr>
            <a:spLocks/>
          </p:cNvSpPr>
          <p:nvPr userDrawn="1"/>
        </p:nvSpPr>
        <p:spPr bwMode="auto">
          <a:xfrm>
            <a:off x="5595938" y="2754313"/>
            <a:ext cx="401637" cy="177800"/>
          </a:xfrm>
          <a:custGeom>
            <a:avLst/>
            <a:gdLst>
              <a:gd name="T0" fmla="*/ 617438306 w 253"/>
              <a:gd name="T1" fmla="*/ 224294700 h 112"/>
              <a:gd name="T2" fmla="*/ 617438306 w 253"/>
              <a:gd name="T3" fmla="*/ 224294700 h 112"/>
              <a:gd name="T4" fmla="*/ 627518919 w 253"/>
              <a:gd name="T5" fmla="*/ 231854375 h 112"/>
              <a:gd name="T6" fmla="*/ 635078584 w 253"/>
              <a:gd name="T7" fmla="*/ 241935000 h 112"/>
              <a:gd name="T8" fmla="*/ 637599531 w 253"/>
              <a:gd name="T9" fmla="*/ 252015625 h 112"/>
              <a:gd name="T10" fmla="*/ 635078584 w 253"/>
              <a:gd name="T11" fmla="*/ 264617200 h 112"/>
              <a:gd name="T12" fmla="*/ 635078584 w 253"/>
              <a:gd name="T13" fmla="*/ 264617200 h 112"/>
              <a:gd name="T14" fmla="*/ 635078584 w 253"/>
              <a:gd name="T15" fmla="*/ 264617200 h 112"/>
              <a:gd name="T16" fmla="*/ 632559225 w 253"/>
              <a:gd name="T17" fmla="*/ 277217188 h 112"/>
              <a:gd name="T18" fmla="*/ 619957666 w 253"/>
              <a:gd name="T19" fmla="*/ 282257500 h 112"/>
              <a:gd name="T20" fmla="*/ 607357694 w 253"/>
              <a:gd name="T21" fmla="*/ 282257500 h 112"/>
              <a:gd name="T22" fmla="*/ 597277081 w 253"/>
              <a:gd name="T23" fmla="*/ 282257500 h 112"/>
              <a:gd name="T24" fmla="*/ 20161225 w 253"/>
              <a:gd name="T25" fmla="*/ 60483750 h 112"/>
              <a:gd name="T26" fmla="*/ 20161225 w 253"/>
              <a:gd name="T27" fmla="*/ 60483750 h 112"/>
              <a:gd name="T28" fmla="*/ 10080612 w 253"/>
              <a:gd name="T29" fmla="*/ 52924075 h 112"/>
              <a:gd name="T30" fmla="*/ 5040306 w 253"/>
              <a:gd name="T31" fmla="*/ 42843450 h 112"/>
              <a:gd name="T32" fmla="*/ 0 w 253"/>
              <a:gd name="T33" fmla="*/ 32762825 h 112"/>
              <a:gd name="T34" fmla="*/ 5040306 w 253"/>
              <a:gd name="T35" fmla="*/ 17641888 h 112"/>
              <a:gd name="T36" fmla="*/ 5040306 w 253"/>
              <a:gd name="T37" fmla="*/ 17641888 h 112"/>
              <a:gd name="T38" fmla="*/ 5040306 w 253"/>
              <a:gd name="T39" fmla="*/ 17641888 h 112"/>
              <a:gd name="T40" fmla="*/ 10080612 w 253"/>
              <a:gd name="T41" fmla="*/ 7561263 h 112"/>
              <a:gd name="T42" fmla="*/ 20161225 w 253"/>
              <a:gd name="T43" fmla="*/ 0 h 112"/>
              <a:gd name="T44" fmla="*/ 32762784 w 253"/>
              <a:gd name="T45" fmla="*/ 0 h 112"/>
              <a:gd name="T46" fmla="*/ 45362756 w 253"/>
              <a:gd name="T47" fmla="*/ 0 h 112"/>
              <a:gd name="T48" fmla="*/ 617438306 w 253"/>
              <a:gd name="T49" fmla="*/ 224294700 h 11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53" h="112">
                <a:moveTo>
                  <a:pt x="245" y="89"/>
                </a:moveTo>
                <a:lnTo>
                  <a:pt x="245" y="89"/>
                </a:lnTo>
                <a:lnTo>
                  <a:pt x="249" y="92"/>
                </a:lnTo>
                <a:lnTo>
                  <a:pt x="252" y="96"/>
                </a:lnTo>
                <a:lnTo>
                  <a:pt x="253" y="100"/>
                </a:lnTo>
                <a:lnTo>
                  <a:pt x="252" y="105"/>
                </a:lnTo>
                <a:lnTo>
                  <a:pt x="251" y="110"/>
                </a:lnTo>
                <a:lnTo>
                  <a:pt x="246" y="112"/>
                </a:lnTo>
                <a:lnTo>
                  <a:pt x="241" y="112"/>
                </a:lnTo>
                <a:lnTo>
                  <a:pt x="237" y="112"/>
                </a:lnTo>
                <a:lnTo>
                  <a:pt x="8" y="24"/>
                </a:lnTo>
                <a:lnTo>
                  <a:pt x="4" y="21"/>
                </a:lnTo>
                <a:lnTo>
                  <a:pt x="2" y="17"/>
                </a:lnTo>
                <a:lnTo>
                  <a:pt x="0" y="13"/>
                </a:lnTo>
                <a:lnTo>
                  <a:pt x="2" y="7"/>
                </a:lnTo>
                <a:lnTo>
                  <a:pt x="4" y="3"/>
                </a:lnTo>
                <a:lnTo>
                  <a:pt x="8" y="0"/>
                </a:lnTo>
                <a:lnTo>
                  <a:pt x="13" y="0"/>
                </a:lnTo>
                <a:lnTo>
                  <a:pt x="18" y="0"/>
                </a:lnTo>
                <a:lnTo>
                  <a:pt x="245" y="89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2" name="Freeform 53"/>
          <p:cNvSpPr>
            <a:spLocks/>
          </p:cNvSpPr>
          <p:nvPr userDrawn="1"/>
        </p:nvSpPr>
        <p:spPr bwMode="auto">
          <a:xfrm>
            <a:off x="5005388" y="2667000"/>
            <a:ext cx="388937" cy="69850"/>
          </a:xfrm>
          <a:custGeom>
            <a:avLst/>
            <a:gdLst>
              <a:gd name="T0" fmla="*/ 599796416 w 245"/>
              <a:gd name="T1" fmla="*/ 73085325 h 44"/>
              <a:gd name="T2" fmla="*/ 599796416 w 245"/>
              <a:gd name="T3" fmla="*/ 73085325 h 44"/>
              <a:gd name="T4" fmla="*/ 607357669 w 245"/>
              <a:gd name="T5" fmla="*/ 75604688 h 44"/>
              <a:gd name="T6" fmla="*/ 612397975 w 245"/>
              <a:gd name="T7" fmla="*/ 80645000 h 44"/>
              <a:gd name="T8" fmla="*/ 617438281 w 245"/>
              <a:gd name="T9" fmla="*/ 85685313 h 44"/>
              <a:gd name="T10" fmla="*/ 617438281 w 245"/>
              <a:gd name="T11" fmla="*/ 93246575 h 44"/>
              <a:gd name="T12" fmla="*/ 617438281 w 245"/>
              <a:gd name="T13" fmla="*/ 93246575 h 44"/>
              <a:gd name="T14" fmla="*/ 617438281 w 245"/>
              <a:gd name="T15" fmla="*/ 93246575 h 44"/>
              <a:gd name="T16" fmla="*/ 617438281 w 245"/>
              <a:gd name="T17" fmla="*/ 100806250 h 44"/>
              <a:gd name="T18" fmla="*/ 609877028 w 245"/>
              <a:gd name="T19" fmla="*/ 108367513 h 44"/>
              <a:gd name="T20" fmla="*/ 602317363 w 245"/>
              <a:gd name="T21" fmla="*/ 110886875 h 44"/>
              <a:gd name="T22" fmla="*/ 597277057 w 245"/>
              <a:gd name="T23" fmla="*/ 110886875 h 44"/>
              <a:gd name="T24" fmla="*/ 17641865 w 245"/>
              <a:gd name="T25" fmla="*/ 37803138 h 44"/>
              <a:gd name="T26" fmla="*/ 17641865 w 245"/>
              <a:gd name="T27" fmla="*/ 37803138 h 44"/>
              <a:gd name="T28" fmla="*/ 10080612 w 245"/>
              <a:gd name="T29" fmla="*/ 37803138 h 44"/>
              <a:gd name="T30" fmla="*/ 2520947 w 245"/>
              <a:gd name="T31" fmla="*/ 30241875 h 44"/>
              <a:gd name="T32" fmla="*/ 0 w 245"/>
              <a:gd name="T33" fmla="*/ 25201563 h 44"/>
              <a:gd name="T34" fmla="*/ 0 w 245"/>
              <a:gd name="T35" fmla="*/ 17641888 h 44"/>
              <a:gd name="T36" fmla="*/ 0 w 245"/>
              <a:gd name="T37" fmla="*/ 17641888 h 44"/>
              <a:gd name="T38" fmla="*/ 0 w 245"/>
              <a:gd name="T39" fmla="*/ 17641888 h 44"/>
              <a:gd name="T40" fmla="*/ 2520947 w 245"/>
              <a:gd name="T41" fmla="*/ 10080625 h 44"/>
              <a:gd name="T42" fmla="*/ 7561253 w 245"/>
              <a:gd name="T43" fmla="*/ 2520950 h 44"/>
              <a:gd name="T44" fmla="*/ 12601559 w 245"/>
              <a:gd name="T45" fmla="*/ 0 h 44"/>
              <a:gd name="T46" fmla="*/ 20161224 w 245"/>
              <a:gd name="T47" fmla="*/ 0 h 44"/>
              <a:gd name="T48" fmla="*/ 599796416 w 245"/>
              <a:gd name="T49" fmla="*/ 73085325 h 44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45" h="44">
                <a:moveTo>
                  <a:pt x="238" y="29"/>
                </a:moveTo>
                <a:lnTo>
                  <a:pt x="238" y="29"/>
                </a:lnTo>
                <a:lnTo>
                  <a:pt x="241" y="30"/>
                </a:lnTo>
                <a:lnTo>
                  <a:pt x="243" y="32"/>
                </a:lnTo>
                <a:lnTo>
                  <a:pt x="245" y="34"/>
                </a:lnTo>
                <a:lnTo>
                  <a:pt x="245" y="37"/>
                </a:lnTo>
                <a:lnTo>
                  <a:pt x="245" y="40"/>
                </a:lnTo>
                <a:lnTo>
                  <a:pt x="242" y="43"/>
                </a:lnTo>
                <a:lnTo>
                  <a:pt x="239" y="44"/>
                </a:lnTo>
                <a:lnTo>
                  <a:pt x="237" y="44"/>
                </a:lnTo>
                <a:lnTo>
                  <a:pt x="7" y="15"/>
                </a:lnTo>
                <a:lnTo>
                  <a:pt x="4" y="15"/>
                </a:lnTo>
                <a:lnTo>
                  <a:pt x="1" y="12"/>
                </a:lnTo>
                <a:lnTo>
                  <a:pt x="0" y="10"/>
                </a:lnTo>
                <a:lnTo>
                  <a:pt x="0" y="7"/>
                </a:lnTo>
                <a:lnTo>
                  <a:pt x="1" y="4"/>
                </a:lnTo>
                <a:lnTo>
                  <a:pt x="3" y="1"/>
                </a:lnTo>
                <a:lnTo>
                  <a:pt x="5" y="0"/>
                </a:lnTo>
                <a:lnTo>
                  <a:pt x="8" y="0"/>
                </a:lnTo>
                <a:lnTo>
                  <a:pt x="238" y="29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3" name="Freeform 54"/>
          <p:cNvSpPr>
            <a:spLocks/>
          </p:cNvSpPr>
          <p:nvPr userDrawn="1"/>
        </p:nvSpPr>
        <p:spPr bwMode="auto">
          <a:xfrm>
            <a:off x="5027613" y="2525713"/>
            <a:ext cx="363537" cy="166687"/>
          </a:xfrm>
          <a:custGeom>
            <a:avLst/>
            <a:gdLst>
              <a:gd name="T0" fmla="*/ 564514224 w 229"/>
              <a:gd name="T1" fmla="*/ 226813382 h 105"/>
              <a:gd name="T2" fmla="*/ 564514224 w 229"/>
              <a:gd name="T3" fmla="*/ 226813382 h 105"/>
              <a:gd name="T4" fmla="*/ 572075476 w 229"/>
              <a:gd name="T5" fmla="*/ 231853680 h 105"/>
              <a:gd name="T6" fmla="*/ 574594835 w 229"/>
              <a:gd name="T7" fmla="*/ 236893977 h 105"/>
              <a:gd name="T8" fmla="*/ 577115781 w 229"/>
              <a:gd name="T9" fmla="*/ 244455217 h 105"/>
              <a:gd name="T10" fmla="*/ 574594835 w 229"/>
              <a:gd name="T11" fmla="*/ 252014869 h 105"/>
              <a:gd name="T12" fmla="*/ 574594835 w 229"/>
              <a:gd name="T13" fmla="*/ 252014869 h 105"/>
              <a:gd name="T14" fmla="*/ 574594835 w 229"/>
              <a:gd name="T15" fmla="*/ 252014869 h 105"/>
              <a:gd name="T16" fmla="*/ 572075476 w 229"/>
              <a:gd name="T17" fmla="*/ 259576109 h 105"/>
              <a:gd name="T18" fmla="*/ 564514224 w 229"/>
              <a:gd name="T19" fmla="*/ 262095464 h 105"/>
              <a:gd name="T20" fmla="*/ 556954559 w 229"/>
              <a:gd name="T21" fmla="*/ 264616406 h 105"/>
              <a:gd name="T22" fmla="*/ 549393307 w 229"/>
              <a:gd name="T23" fmla="*/ 262095464 h 105"/>
              <a:gd name="T24" fmla="*/ 10080611 w 229"/>
              <a:gd name="T25" fmla="*/ 40322379 h 105"/>
              <a:gd name="T26" fmla="*/ 10080611 w 229"/>
              <a:gd name="T27" fmla="*/ 40322379 h 105"/>
              <a:gd name="T28" fmla="*/ 2520947 w 229"/>
              <a:gd name="T29" fmla="*/ 35282082 h 105"/>
              <a:gd name="T30" fmla="*/ 0 w 229"/>
              <a:gd name="T31" fmla="*/ 27722429 h 105"/>
              <a:gd name="T32" fmla="*/ 0 w 229"/>
              <a:gd name="T33" fmla="*/ 22682132 h 105"/>
              <a:gd name="T34" fmla="*/ 0 w 229"/>
              <a:gd name="T35" fmla="*/ 15120892 h 105"/>
              <a:gd name="T36" fmla="*/ 0 w 229"/>
              <a:gd name="T37" fmla="*/ 15120892 h 105"/>
              <a:gd name="T38" fmla="*/ 0 w 229"/>
              <a:gd name="T39" fmla="*/ 15120892 h 105"/>
              <a:gd name="T40" fmla="*/ 7561252 w 229"/>
              <a:gd name="T41" fmla="*/ 7561240 h 105"/>
              <a:gd name="T42" fmla="*/ 10080611 w 229"/>
              <a:gd name="T43" fmla="*/ 5040297 h 105"/>
              <a:gd name="T44" fmla="*/ 17641863 w 229"/>
              <a:gd name="T45" fmla="*/ 0 h 105"/>
              <a:gd name="T46" fmla="*/ 27722474 w 229"/>
              <a:gd name="T47" fmla="*/ 5040297 h 105"/>
              <a:gd name="T48" fmla="*/ 564514224 w 229"/>
              <a:gd name="T49" fmla="*/ 226813382 h 105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29" h="105">
                <a:moveTo>
                  <a:pt x="224" y="90"/>
                </a:moveTo>
                <a:lnTo>
                  <a:pt x="224" y="90"/>
                </a:lnTo>
                <a:lnTo>
                  <a:pt x="227" y="92"/>
                </a:lnTo>
                <a:lnTo>
                  <a:pt x="228" y="94"/>
                </a:lnTo>
                <a:lnTo>
                  <a:pt x="229" y="97"/>
                </a:lnTo>
                <a:lnTo>
                  <a:pt x="228" y="100"/>
                </a:lnTo>
                <a:lnTo>
                  <a:pt x="227" y="103"/>
                </a:lnTo>
                <a:lnTo>
                  <a:pt x="224" y="104"/>
                </a:lnTo>
                <a:lnTo>
                  <a:pt x="221" y="105"/>
                </a:lnTo>
                <a:lnTo>
                  <a:pt x="218" y="104"/>
                </a:lnTo>
                <a:lnTo>
                  <a:pt x="4" y="16"/>
                </a:lnTo>
                <a:lnTo>
                  <a:pt x="1" y="14"/>
                </a:lnTo>
                <a:lnTo>
                  <a:pt x="0" y="11"/>
                </a:lnTo>
                <a:lnTo>
                  <a:pt x="0" y="9"/>
                </a:lnTo>
                <a:lnTo>
                  <a:pt x="0" y="6"/>
                </a:lnTo>
                <a:lnTo>
                  <a:pt x="3" y="3"/>
                </a:lnTo>
                <a:lnTo>
                  <a:pt x="4" y="2"/>
                </a:lnTo>
                <a:lnTo>
                  <a:pt x="7" y="0"/>
                </a:lnTo>
                <a:lnTo>
                  <a:pt x="11" y="2"/>
                </a:lnTo>
                <a:lnTo>
                  <a:pt x="224" y="90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4" name="Freeform 55"/>
          <p:cNvSpPr>
            <a:spLocks/>
          </p:cNvSpPr>
          <p:nvPr userDrawn="1"/>
        </p:nvSpPr>
        <p:spPr bwMode="auto">
          <a:xfrm>
            <a:off x="4999038" y="2757488"/>
            <a:ext cx="388937" cy="65087"/>
          </a:xfrm>
          <a:custGeom>
            <a:avLst/>
            <a:gdLst>
              <a:gd name="T0" fmla="*/ 594756110 w 245"/>
              <a:gd name="T1" fmla="*/ 0 h 41"/>
              <a:gd name="T2" fmla="*/ 594756110 w 245"/>
              <a:gd name="T3" fmla="*/ 0 h 41"/>
              <a:gd name="T4" fmla="*/ 602317363 w 245"/>
              <a:gd name="T5" fmla="*/ 0 h 41"/>
              <a:gd name="T6" fmla="*/ 609877028 w 245"/>
              <a:gd name="T7" fmla="*/ 2520931 h 41"/>
              <a:gd name="T8" fmla="*/ 612397975 w 245"/>
              <a:gd name="T9" fmla="*/ 10080548 h 41"/>
              <a:gd name="T10" fmla="*/ 617438281 w 245"/>
              <a:gd name="T11" fmla="*/ 15120821 h 41"/>
              <a:gd name="T12" fmla="*/ 617438281 w 245"/>
              <a:gd name="T13" fmla="*/ 15120821 h 41"/>
              <a:gd name="T14" fmla="*/ 617438281 w 245"/>
              <a:gd name="T15" fmla="*/ 15120821 h 41"/>
              <a:gd name="T16" fmla="*/ 617438281 w 245"/>
              <a:gd name="T17" fmla="*/ 22682026 h 41"/>
              <a:gd name="T18" fmla="*/ 612397975 w 245"/>
              <a:gd name="T19" fmla="*/ 30241643 h 41"/>
              <a:gd name="T20" fmla="*/ 607357669 w 245"/>
              <a:gd name="T21" fmla="*/ 32762573 h 41"/>
              <a:gd name="T22" fmla="*/ 599796416 w 245"/>
              <a:gd name="T23" fmla="*/ 37802847 h 41"/>
              <a:gd name="T24" fmla="*/ 20161224 w 245"/>
              <a:gd name="T25" fmla="*/ 103326406 h 41"/>
              <a:gd name="T26" fmla="*/ 20161224 w 245"/>
              <a:gd name="T27" fmla="*/ 103326406 h 41"/>
              <a:gd name="T28" fmla="*/ 12601559 w 245"/>
              <a:gd name="T29" fmla="*/ 103326406 h 41"/>
              <a:gd name="T30" fmla="*/ 7561253 w 245"/>
              <a:gd name="T31" fmla="*/ 100805476 h 41"/>
              <a:gd name="T32" fmla="*/ 0 w 245"/>
              <a:gd name="T33" fmla="*/ 93245859 h 41"/>
              <a:gd name="T34" fmla="*/ 0 w 245"/>
              <a:gd name="T35" fmla="*/ 85684654 h 41"/>
              <a:gd name="T36" fmla="*/ 0 w 245"/>
              <a:gd name="T37" fmla="*/ 85684654 h 41"/>
              <a:gd name="T38" fmla="*/ 0 w 245"/>
              <a:gd name="T39" fmla="*/ 85684654 h 41"/>
              <a:gd name="T40" fmla="*/ 0 w 245"/>
              <a:gd name="T41" fmla="*/ 78125037 h 41"/>
              <a:gd name="T42" fmla="*/ 2520947 w 245"/>
              <a:gd name="T43" fmla="*/ 73084764 h 41"/>
              <a:gd name="T44" fmla="*/ 7561253 w 245"/>
              <a:gd name="T45" fmla="*/ 68044490 h 41"/>
              <a:gd name="T46" fmla="*/ 17641865 w 245"/>
              <a:gd name="T47" fmla="*/ 65523559 h 41"/>
              <a:gd name="T48" fmla="*/ 594756110 w 245"/>
              <a:gd name="T49" fmla="*/ 0 h 41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45" h="41">
                <a:moveTo>
                  <a:pt x="236" y="0"/>
                </a:moveTo>
                <a:lnTo>
                  <a:pt x="236" y="0"/>
                </a:lnTo>
                <a:lnTo>
                  <a:pt x="239" y="0"/>
                </a:lnTo>
                <a:lnTo>
                  <a:pt x="242" y="1"/>
                </a:lnTo>
                <a:lnTo>
                  <a:pt x="243" y="4"/>
                </a:lnTo>
                <a:lnTo>
                  <a:pt x="245" y="6"/>
                </a:lnTo>
                <a:lnTo>
                  <a:pt x="245" y="9"/>
                </a:lnTo>
                <a:lnTo>
                  <a:pt x="243" y="12"/>
                </a:lnTo>
                <a:lnTo>
                  <a:pt x="241" y="13"/>
                </a:lnTo>
                <a:lnTo>
                  <a:pt x="238" y="15"/>
                </a:lnTo>
                <a:lnTo>
                  <a:pt x="8" y="41"/>
                </a:lnTo>
                <a:lnTo>
                  <a:pt x="5" y="41"/>
                </a:lnTo>
                <a:lnTo>
                  <a:pt x="3" y="40"/>
                </a:lnTo>
                <a:lnTo>
                  <a:pt x="0" y="37"/>
                </a:lnTo>
                <a:lnTo>
                  <a:pt x="0" y="34"/>
                </a:lnTo>
                <a:lnTo>
                  <a:pt x="0" y="31"/>
                </a:lnTo>
                <a:lnTo>
                  <a:pt x="1" y="29"/>
                </a:lnTo>
                <a:lnTo>
                  <a:pt x="3" y="27"/>
                </a:lnTo>
                <a:lnTo>
                  <a:pt x="7" y="26"/>
                </a:lnTo>
                <a:lnTo>
                  <a:pt x="236" y="0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5" name="Freeform 56"/>
          <p:cNvSpPr>
            <a:spLocks/>
          </p:cNvSpPr>
          <p:nvPr userDrawn="1"/>
        </p:nvSpPr>
        <p:spPr bwMode="auto">
          <a:xfrm>
            <a:off x="5091113" y="2416175"/>
            <a:ext cx="327025" cy="230188"/>
          </a:xfrm>
          <a:custGeom>
            <a:avLst/>
            <a:gdLst>
              <a:gd name="T0" fmla="*/ 511592513 w 206"/>
              <a:gd name="T1" fmla="*/ 332661348 h 145"/>
              <a:gd name="T2" fmla="*/ 511592513 w 206"/>
              <a:gd name="T3" fmla="*/ 332661348 h 145"/>
              <a:gd name="T4" fmla="*/ 519152188 w 206"/>
              <a:gd name="T5" fmla="*/ 337701671 h 145"/>
              <a:gd name="T6" fmla="*/ 519152188 w 206"/>
              <a:gd name="T7" fmla="*/ 345262950 h 145"/>
              <a:gd name="T8" fmla="*/ 519152188 w 206"/>
              <a:gd name="T9" fmla="*/ 352822641 h 145"/>
              <a:gd name="T10" fmla="*/ 516632825 w 206"/>
              <a:gd name="T11" fmla="*/ 360383920 h 145"/>
              <a:gd name="T12" fmla="*/ 516632825 w 206"/>
              <a:gd name="T13" fmla="*/ 360383920 h 145"/>
              <a:gd name="T14" fmla="*/ 516632825 w 206"/>
              <a:gd name="T15" fmla="*/ 360383920 h 145"/>
              <a:gd name="T16" fmla="*/ 511592513 w 206"/>
              <a:gd name="T17" fmla="*/ 365424244 h 145"/>
              <a:gd name="T18" fmla="*/ 506552200 w 206"/>
              <a:gd name="T19" fmla="*/ 365424244 h 145"/>
              <a:gd name="T20" fmla="*/ 498990938 w 206"/>
              <a:gd name="T21" fmla="*/ 365424244 h 145"/>
              <a:gd name="T22" fmla="*/ 491431263 w 206"/>
              <a:gd name="T23" fmla="*/ 362903288 h 145"/>
              <a:gd name="T24" fmla="*/ 10080625 w 206"/>
              <a:gd name="T25" fmla="*/ 35282264 h 145"/>
              <a:gd name="T26" fmla="*/ 10080625 w 206"/>
              <a:gd name="T27" fmla="*/ 35282264 h 145"/>
              <a:gd name="T28" fmla="*/ 2520950 w 206"/>
              <a:gd name="T29" fmla="*/ 27722573 h 145"/>
              <a:gd name="T30" fmla="*/ 0 w 206"/>
              <a:gd name="T31" fmla="*/ 20161294 h 145"/>
              <a:gd name="T32" fmla="*/ 0 w 206"/>
              <a:gd name="T33" fmla="*/ 15120970 h 145"/>
              <a:gd name="T34" fmla="*/ 2520950 w 206"/>
              <a:gd name="T35" fmla="*/ 7561279 h 145"/>
              <a:gd name="T36" fmla="*/ 2520950 w 206"/>
              <a:gd name="T37" fmla="*/ 7561279 h 145"/>
              <a:gd name="T38" fmla="*/ 2520950 w 206"/>
              <a:gd name="T39" fmla="*/ 7561279 h 145"/>
              <a:gd name="T40" fmla="*/ 10080625 w 206"/>
              <a:gd name="T41" fmla="*/ 0 h 145"/>
              <a:gd name="T42" fmla="*/ 17641888 w 206"/>
              <a:gd name="T43" fmla="*/ 0 h 145"/>
              <a:gd name="T44" fmla="*/ 25201563 w 206"/>
              <a:gd name="T45" fmla="*/ 0 h 145"/>
              <a:gd name="T46" fmla="*/ 30241875 w 206"/>
              <a:gd name="T47" fmla="*/ 2520955 h 145"/>
              <a:gd name="T48" fmla="*/ 511592513 w 206"/>
              <a:gd name="T49" fmla="*/ 332661348 h 145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06" h="145">
                <a:moveTo>
                  <a:pt x="203" y="132"/>
                </a:moveTo>
                <a:lnTo>
                  <a:pt x="203" y="132"/>
                </a:lnTo>
                <a:lnTo>
                  <a:pt x="206" y="134"/>
                </a:lnTo>
                <a:lnTo>
                  <a:pt x="206" y="137"/>
                </a:lnTo>
                <a:lnTo>
                  <a:pt x="206" y="140"/>
                </a:lnTo>
                <a:lnTo>
                  <a:pt x="205" y="143"/>
                </a:lnTo>
                <a:lnTo>
                  <a:pt x="203" y="145"/>
                </a:lnTo>
                <a:lnTo>
                  <a:pt x="201" y="145"/>
                </a:lnTo>
                <a:lnTo>
                  <a:pt x="198" y="145"/>
                </a:lnTo>
                <a:lnTo>
                  <a:pt x="195" y="144"/>
                </a:lnTo>
                <a:lnTo>
                  <a:pt x="4" y="14"/>
                </a:lnTo>
                <a:lnTo>
                  <a:pt x="1" y="11"/>
                </a:lnTo>
                <a:lnTo>
                  <a:pt x="0" y="8"/>
                </a:lnTo>
                <a:lnTo>
                  <a:pt x="0" y="6"/>
                </a:lnTo>
                <a:lnTo>
                  <a:pt x="1" y="3"/>
                </a:lnTo>
                <a:lnTo>
                  <a:pt x="4" y="0"/>
                </a:lnTo>
                <a:lnTo>
                  <a:pt x="7" y="0"/>
                </a:lnTo>
                <a:lnTo>
                  <a:pt x="10" y="0"/>
                </a:lnTo>
                <a:lnTo>
                  <a:pt x="12" y="1"/>
                </a:lnTo>
                <a:lnTo>
                  <a:pt x="203" y="132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6" name="Freeform 57"/>
          <p:cNvSpPr>
            <a:spLocks/>
          </p:cNvSpPr>
          <p:nvPr userDrawn="1"/>
        </p:nvSpPr>
        <p:spPr bwMode="auto">
          <a:xfrm>
            <a:off x="5040313" y="2809875"/>
            <a:ext cx="382587" cy="119063"/>
          </a:xfrm>
          <a:custGeom>
            <a:avLst/>
            <a:gdLst>
              <a:gd name="T0" fmla="*/ 579635180 w 241"/>
              <a:gd name="T1" fmla="*/ 0 h 75"/>
              <a:gd name="T2" fmla="*/ 579635180 w 241"/>
              <a:gd name="T3" fmla="*/ 0 h 75"/>
              <a:gd name="T4" fmla="*/ 589715792 w 241"/>
              <a:gd name="T5" fmla="*/ 0 h 75"/>
              <a:gd name="T6" fmla="*/ 597277044 w 241"/>
              <a:gd name="T7" fmla="*/ 2520961 h 75"/>
              <a:gd name="T8" fmla="*/ 599796404 w 241"/>
              <a:gd name="T9" fmla="*/ 7561294 h 75"/>
              <a:gd name="T10" fmla="*/ 602317350 w 241"/>
              <a:gd name="T11" fmla="*/ 12601628 h 75"/>
              <a:gd name="T12" fmla="*/ 602317350 w 241"/>
              <a:gd name="T13" fmla="*/ 12601628 h 75"/>
              <a:gd name="T14" fmla="*/ 602317350 w 241"/>
              <a:gd name="T15" fmla="*/ 12601628 h 75"/>
              <a:gd name="T16" fmla="*/ 607357656 w 241"/>
              <a:gd name="T17" fmla="*/ 22682295 h 75"/>
              <a:gd name="T18" fmla="*/ 602317350 w 241"/>
              <a:gd name="T19" fmla="*/ 30242002 h 75"/>
              <a:gd name="T20" fmla="*/ 597277044 w 241"/>
              <a:gd name="T21" fmla="*/ 35282336 h 75"/>
              <a:gd name="T22" fmla="*/ 589715792 w 241"/>
              <a:gd name="T23" fmla="*/ 37803296 h 75"/>
              <a:gd name="T24" fmla="*/ 25201530 w 241"/>
              <a:gd name="T25" fmla="*/ 189013306 h 75"/>
              <a:gd name="T26" fmla="*/ 25201530 w 241"/>
              <a:gd name="T27" fmla="*/ 189013306 h 75"/>
              <a:gd name="T28" fmla="*/ 17641864 w 241"/>
              <a:gd name="T29" fmla="*/ 189013306 h 75"/>
              <a:gd name="T30" fmla="*/ 10080612 w 241"/>
              <a:gd name="T31" fmla="*/ 183972973 h 75"/>
              <a:gd name="T32" fmla="*/ 2520947 w 241"/>
              <a:gd name="T33" fmla="*/ 181452012 h 75"/>
              <a:gd name="T34" fmla="*/ 0 w 241"/>
              <a:gd name="T35" fmla="*/ 173892305 h 75"/>
              <a:gd name="T36" fmla="*/ 0 w 241"/>
              <a:gd name="T37" fmla="*/ 173892305 h 75"/>
              <a:gd name="T38" fmla="*/ 0 w 241"/>
              <a:gd name="T39" fmla="*/ 173892305 h 75"/>
              <a:gd name="T40" fmla="*/ 0 w 241"/>
              <a:gd name="T41" fmla="*/ 163811638 h 75"/>
              <a:gd name="T42" fmla="*/ 2520947 w 241"/>
              <a:gd name="T43" fmla="*/ 156250344 h 75"/>
              <a:gd name="T44" fmla="*/ 10080612 w 241"/>
              <a:gd name="T45" fmla="*/ 153730971 h 75"/>
              <a:gd name="T46" fmla="*/ 17641864 w 241"/>
              <a:gd name="T47" fmla="*/ 148690637 h 75"/>
              <a:gd name="T48" fmla="*/ 579635180 w 241"/>
              <a:gd name="T49" fmla="*/ 0 h 75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41" h="75">
                <a:moveTo>
                  <a:pt x="230" y="0"/>
                </a:moveTo>
                <a:lnTo>
                  <a:pt x="230" y="0"/>
                </a:lnTo>
                <a:lnTo>
                  <a:pt x="234" y="0"/>
                </a:lnTo>
                <a:lnTo>
                  <a:pt x="237" y="1"/>
                </a:lnTo>
                <a:lnTo>
                  <a:pt x="238" y="3"/>
                </a:lnTo>
                <a:lnTo>
                  <a:pt x="239" y="5"/>
                </a:lnTo>
                <a:lnTo>
                  <a:pt x="241" y="9"/>
                </a:lnTo>
                <a:lnTo>
                  <a:pt x="239" y="12"/>
                </a:lnTo>
                <a:lnTo>
                  <a:pt x="237" y="14"/>
                </a:lnTo>
                <a:lnTo>
                  <a:pt x="234" y="15"/>
                </a:lnTo>
                <a:lnTo>
                  <a:pt x="10" y="75"/>
                </a:lnTo>
                <a:lnTo>
                  <a:pt x="7" y="75"/>
                </a:lnTo>
                <a:lnTo>
                  <a:pt x="4" y="73"/>
                </a:lnTo>
                <a:lnTo>
                  <a:pt x="1" y="72"/>
                </a:lnTo>
                <a:lnTo>
                  <a:pt x="0" y="69"/>
                </a:lnTo>
                <a:lnTo>
                  <a:pt x="0" y="65"/>
                </a:lnTo>
                <a:lnTo>
                  <a:pt x="1" y="62"/>
                </a:lnTo>
                <a:lnTo>
                  <a:pt x="4" y="61"/>
                </a:lnTo>
                <a:lnTo>
                  <a:pt x="7" y="59"/>
                </a:lnTo>
                <a:lnTo>
                  <a:pt x="230" y="0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7" name="Freeform 58"/>
          <p:cNvSpPr>
            <a:spLocks/>
          </p:cNvSpPr>
          <p:nvPr userDrawn="1"/>
        </p:nvSpPr>
        <p:spPr bwMode="auto">
          <a:xfrm>
            <a:off x="5110163" y="2838450"/>
            <a:ext cx="352425" cy="188913"/>
          </a:xfrm>
          <a:custGeom>
            <a:avLst/>
            <a:gdLst>
              <a:gd name="T0" fmla="*/ 531753763 w 222"/>
              <a:gd name="T1" fmla="*/ 0 h 119"/>
              <a:gd name="T2" fmla="*/ 531753763 w 222"/>
              <a:gd name="T3" fmla="*/ 0 h 119"/>
              <a:gd name="T4" fmla="*/ 536794075 w 222"/>
              <a:gd name="T5" fmla="*/ 0 h 119"/>
              <a:gd name="T6" fmla="*/ 549394063 w 222"/>
              <a:gd name="T7" fmla="*/ 0 h 119"/>
              <a:gd name="T8" fmla="*/ 551915013 w 222"/>
              <a:gd name="T9" fmla="*/ 2520957 h 119"/>
              <a:gd name="T10" fmla="*/ 559474688 w 222"/>
              <a:gd name="T11" fmla="*/ 10080652 h 119"/>
              <a:gd name="T12" fmla="*/ 559474688 w 222"/>
              <a:gd name="T13" fmla="*/ 10080652 h 119"/>
              <a:gd name="T14" fmla="*/ 559474688 w 222"/>
              <a:gd name="T15" fmla="*/ 10080652 h 119"/>
              <a:gd name="T16" fmla="*/ 559474688 w 222"/>
              <a:gd name="T17" fmla="*/ 17641934 h 119"/>
              <a:gd name="T18" fmla="*/ 559474688 w 222"/>
              <a:gd name="T19" fmla="*/ 22682260 h 119"/>
              <a:gd name="T20" fmla="*/ 554434375 w 222"/>
              <a:gd name="T21" fmla="*/ 30241955 h 119"/>
              <a:gd name="T22" fmla="*/ 549394063 w 222"/>
              <a:gd name="T23" fmla="*/ 35282281 h 119"/>
              <a:gd name="T24" fmla="*/ 27722513 w 222"/>
              <a:gd name="T25" fmla="*/ 299900181 h 119"/>
              <a:gd name="T26" fmla="*/ 27722513 w 222"/>
              <a:gd name="T27" fmla="*/ 299900181 h 119"/>
              <a:gd name="T28" fmla="*/ 22682200 w 222"/>
              <a:gd name="T29" fmla="*/ 299900181 h 119"/>
              <a:gd name="T30" fmla="*/ 15120938 w 222"/>
              <a:gd name="T31" fmla="*/ 299900181 h 119"/>
              <a:gd name="T32" fmla="*/ 7561263 w 222"/>
              <a:gd name="T33" fmla="*/ 294859855 h 119"/>
              <a:gd name="T34" fmla="*/ 0 w 222"/>
              <a:gd name="T35" fmla="*/ 289819530 h 119"/>
              <a:gd name="T36" fmla="*/ 0 w 222"/>
              <a:gd name="T37" fmla="*/ 289819530 h 119"/>
              <a:gd name="T38" fmla="*/ 0 w 222"/>
              <a:gd name="T39" fmla="*/ 289819530 h 119"/>
              <a:gd name="T40" fmla="*/ 0 w 222"/>
              <a:gd name="T41" fmla="*/ 282258247 h 119"/>
              <a:gd name="T42" fmla="*/ 0 w 222"/>
              <a:gd name="T43" fmla="*/ 274698552 h 119"/>
              <a:gd name="T44" fmla="*/ 5040313 w 222"/>
              <a:gd name="T45" fmla="*/ 267137270 h 119"/>
              <a:gd name="T46" fmla="*/ 12601575 w 222"/>
              <a:gd name="T47" fmla="*/ 264617900 h 119"/>
              <a:gd name="T48" fmla="*/ 531753763 w 222"/>
              <a:gd name="T49" fmla="*/ 0 h 119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22" h="119">
                <a:moveTo>
                  <a:pt x="211" y="0"/>
                </a:moveTo>
                <a:lnTo>
                  <a:pt x="211" y="0"/>
                </a:lnTo>
                <a:lnTo>
                  <a:pt x="213" y="0"/>
                </a:lnTo>
                <a:lnTo>
                  <a:pt x="218" y="0"/>
                </a:lnTo>
                <a:lnTo>
                  <a:pt x="219" y="1"/>
                </a:lnTo>
                <a:lnTo>
                  <a:pt x="222" y="4"/>
                </a:lnTo>
                <a:lnTo>
                  <a:pt x="222" y="7"/>
                </a:lnTo>
                <a:lnTo>
                  <a:pt x="222" y="9"/>
                </a:lnTo>
                <a:lnTo>
                  <a:pt x="220" y="12"/>
                </a:lnTo>
                <a:lnTo>
                  <a:pt x="218" y="14"/>
                </a:lnTo>
                <a:lnTo>
                  <a:pt x="11" y="119"/>
                </a:lnTo>
                <a:lnTo>
                  <a:pt x="9" y="119"/>
                </a:lnTo>
                <a:lnTo>
                  <a:pt x="6" y="119"/>
                </a:lnTo>
                <a:lnTo>
                  <a:pt x="3" y="117"/>
                </a:lnTo>
                <a:lnTo>
                  <a:pt x="0" y="115"/>
                </a:lnTo>
                <a:lnTo>
                  <a:pt x="0" y="112"/>
                </a:lnTo>
                <a:lnTo>
                  <a:pt x="0" y="109"/>
                </a:lnTo>
                <a:lnTo>
                  <a:pt x="2" y="106"/>
                </a:lnTo>
                <a:lnTo>
                  <a:pt x="5" y="105"/>
                </a:lnTo>
                <a:lnTo>
                  <a:pt x="211" y="0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8" name="Freeform 59"/>
          <p:cNvSpPr>
            <a:spLocks/>
          </p:cNvSpPr>
          <p:nvPr userDrawn="1"/>
        </p:nvSpPr>
        <p:spPr bwMode="auto">
          <a:xfrm>
            <a:off x="5213350" y="2857500"/>
            <a:ext cx="296863" cy="268288"/>
          </a:xfrm>
          <a:custGeom>
            <a:avLst/>
            <a:gdLst>
              <a:gd name="T0" fmla="*/ 435988559 w 187"/>
              <a:gd name="T1" fmla="*/ 5040322 h 169"/>
              <a:gd name="T2" fmla="*/ 435988559 w 187"/>
              <a:gd name="T3" fmla="*/ 5040322 h 169"/>
              <a:gd name="T4" fmla="*/ 443548247 w 187"/>
              <a:gd name="T5" fmla="*/ 0 h 169"/>
              <a:gd name="T6" fmla="*/ 451109522 w 187"/>
              <a:gd name="T7" fmla="*/ 0 h 169"/>
              <a:gd name="T8" fmla="*/ 458669210 w 187"/>
              <a:gd name="T9" fmla="*/ 0 h 169"/>
              <a:gd name="T10" fmla="*/ 463709531 w 187"/>
              <a:gd name="T11" fmla="*/ 7561277 h 169"/>
              <a:gd name="T12" fmla="*/ 463709531 w 187"/>
              <a:gd name="T13" fmla="*/ 7561277 h 169"/>
              <a:gd name="T14" fmla="*/ 463709531 w 187"/>
              <a:gd name="T15" fmla="*/ 7561277 h 169"/>
              <a:gd name="T16" fmla="*/ 468749852 w 187"/>
              <a:gd name="T17" fmla="*/ 15120966 h 169"/>
              <a:gd name="T18" fmla="*/ 471270806 w 187"/>
              <a:gd name="T19" fmla="*/ 22682242 h 169"/>
              <a:gd name="T20" fmla="*/ 468749852 w 187"/>
              <a:gd name="T21" fmla="*/ 27722564 h 169"/>
              <a:gd name="T22" fmla="*/ 463709531 w 187"/>
              <a:gd name="T23" fmla="*/ 35282253 h 169"/>
              <a:gd name="T24" fmla="*/ 35282247 w 187"/>
              <a:gd name="T25" fmla="*/ 418346717 h 169"/>
              <a:gd name="T26" fmla="*/ 35282247 w 187"/>
              <a:gd name="T27" fmla="*/ 418346717 h 169"/>
              <a:gd name="T28" fmla="*/ 27722559 w 187"/>
              <a:gd name="T29" fmla="*/ 423387039 h 169"/>
              <a:gd name="T30" fmla="*/ 22682238 w 187"/>
              <a:gd name="T31" fmla="*/ 425907994 h 169"/>
              <a:gd name="T32" fmla="*/ 15120963 w 187"/>
              <a:gd name="T33" fmla="*/ 423387039 h 169"/>
              <a:gd name="T34" fmla="*/ 7561275 w 187"/>
              <a:gd name="T35" fmla="*/ 418346717 h 169"/>
              <a:gd name="T36" fmla="*/ 7561275 w 187"/>
              <a:gd name="T37" fmla="*/ 418346717 h 169"/>
              <a:gd name="T38" fmla="*/ 7561275 w 187"/>
              <a:gd name="T39" fmla="*/ 418346717 h 169"/>
              <a:gd name="T40" fmla="*/ 5040321 w 187"/>
              <a:gd name="T41" fmla="*/ 413306395 h 169"/>
              <a:gd name="T42" fmla="*/ 0 w 187"/>
              <a:gd name="T43" fmla="*/ 405746706 h 169"/>
              <a:gd name="T44" fmla="*/ 5040321 w 187"/>
              <a:gd name="T45" fmla="*/ 398185430 h 169"/>
              <a:gd name="T46" fmla="*/ 7561275 w 187"/>
              <a:gd name="T47" fmla="*/ 390625740 h 169"/>
              <a:gd name="T48" fmla="*/ 435988559 w 187"/>
              <a:gd name="T49" fmla="*/ 5040322 h 169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87" h="169">
                <a:moveTo>
                  <a:pt x="173" y="2"/>
                </a:moveTo>
                <a:lnTo>
                  <a:pt x="173" y="2"/>
                </a:lnTo>
                <a:lnTo>
                  <a:pt x="176" y="0"/>
                </a:lnTo>
                <a:lnTo>
                  <a:pt x="179" y="0"/>
                </a:lnTo>
                <a:lnTo>
                  <a:pt x="182" y="0"/>
                </a:lnTo>
                <a:lnTo>
                  <a:pt x="184" y="3"/>
                </a:lnTo>
                <a:lnTo>
                  <a:pt x="186" y="6"/>
                </a:lnTo>
                <a:lnTo>
                  <a:pt x="187" y="9"/>
                </a:lnTo>
                <a:lnTo>
                  <a:pt x="186" y="11"/>
                </a:lnTo>
                <a:lnTo>
                  <a:pt x="184" y="14"/>
                </a:lnTo>
                <a:lnTo>
                  <a:pt x="14" y="166"/>
                </a:lnTo>
                <a:lnTo>
                  <a:pt x="11" y="168"/>
                </a:lnTo>
                <a:lnTo>
                  <a:pt x="9" y="169"/>
                </a:lnTo>
                <a:lnTo>
                  <a:pt x="6" y="168"/>
                </a:lnTo>
                <a:lnTo>
                  <a:pt x="3" y="166"/>
                </a:lnTo>
                <a:lnTo>
                  <a:pt x="2" y="164"/>
                </a:lnTo>
                <a:lnTo>
                  <a:pt x="0" y="161"/>
                </a:lnTo>
                <a:lnTo>
                  <a:pt x="2" y="158"/>
                </a:lnTo>
                <a:lnTo>
                  <a:pt x="3" y="155"/>
                </a:lnTo>
                <a:lnTo>
                  <a:pt x="173" y="2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9" name="Freeform 60"/>
          <p:cNvSpPr>
            <a:spLocks/>
          </p:cNvSpPr>
          <p:nvPr userDrawn="1"/>
        </p:nvSpPr>
        <p:spPr bwMode="auto">
          <a:xfrm>
            <a:off x="5199063" y="2311400"/>
            <a:ext cx="258762" cy="306388"/>
          </a:xfrm>
          <a:custGeom>
            <a:avLst/>
            <a:gdLst>
              <a:gd name="T0" fmla="*/ 408264524 w 163"/>
              <a:gd name="T1" fmla="*/ 456149819 h 193"/>
              <a:gd name="T2" fmla="*/ 408264524 w 163"/>
              <a:gd name="T3" fmla="*/ 456149819 h 193"/>
              <a:gd name="T4" fmla="*/ 410785469 w 163"/>
              <a:gd name="T5" fmla="*/ 463709507 h 193"/>
              <a:gd name="T6" fmla="*/ 410785469 w 163"/>
              <a:gd name="T7" fmla="*/ 468749827 h 193"/>
              <a:gd name="T8" fmla="*/ 410785469 w 163"/>
              <a:gd name="T9" fmla="*/ 476311102 h 193"/>
              <a:gd name="T10" fmla="*/ 403224221 w 163"/>
              <a:gd name="T11" fmla="*/ 483870790 h 193"/>
              <a:gd name="T12" fmla="*/ 403224221 w 163"/>
              <a:gd name="T13" fmla="*/ 483870790 h 193"/>
              <a:gd name="T14" fmla="*/ 403224221 w 163"/>
              <a:gd name="T15" fmla="*/ 483870790 h 193"/>
              <a:gd name="T16" fmla="*/ 395664560 w 163"/>
              <a:gd name="T17" fmla="*/ 486391744 h 193"/>
              <a:gd name="T18" fmla="*/ 390624258 w 163"/>
              <a:gd name="T19" fmla="*/ 486391744 h 193"/>
              <a:gd name="T20" fmla="*/ 383063010 w 163"/>
              <a:gd name="T21" fmla="*/ 483870790 h 193"/>
              <a:gd name="T22" fmla="*/ 375503349 w 163"/>
              <a:gd name="T23" fmla="*/ 481351423 h 193"/>
              <a:gd name="T24" fmla="*/ 5040303 w 163"/>
              <a:gd name="T25" fmla="*/ 30241924 h 193"/>
              <a:gd name="T26" fmla="*/ 5040303 w 163"/>
              <a:gd name="T27" fmla="*/ 30241924 h 193"/>
              <a:gd name="T28" fmla="*/ 2520945 w 163"/>
              <a:gd name="T29" fmla="*/ 22682237 h 193"/>
              <a:gd name="T30" fmla="*/ 0 w 163"/>
              <a:gd name="T31" fmla="*/ 17641916 h 193"/>
              <a:gd name="T32" fmla="*/ 2520945 w 163"/>
              <a:gd name="T33" fmla="*/ 10080641 h 193"/>
              <a:gd name="T34" fmla="*/ 5040303 w 163"/>
              <a:gd name="T35" fmla="*/ 2520954 h 193"/>
              <a:gd name="T36" fmla="*/ 5040303 w 163"/>
              <a:gd name="T37" fmla="*/ 2520954 h 193"/>
              <a:gd name="T38" fmla="*/ 5040303 w 163"/>
              <a:gd name="T39" fmla="*/ 2520954 h 193"/>
              <a:gd name="T40" fmla="*/ 12601551 w 163"/>
              <a:gd name="T41" fmla="*/ 0 h 193"/>
              <a:gd name="T42" fmla="*/ 22682156 w 163"/>
              <a:gd name="T43" fmla="*/ 0 h 193"/>
              <a:gd name="T44" fmla="*/ 30241817 w 163"/>
              <a:gd name="T45" fmla="*/ 0 h 193"/>
              <a:gd name="T46" fmla="*/ 35282119 w 163"/>
              <a:gd name="T47" fmla="*/ 5040321 h 193"/>
              <a:gd name="T48" fmla="*/ 408264524 w 163"/>
              <a:gd name="T49" fmla="*/ 456149819 h 193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63" h="193">
                <a:moveTo>
                  <a:pt x="162" y="181"/>
                </a:moveTo>
                <a:lnTo>
                  <a:pt x="162" y="181"/>
                </a:lnTo>
                <a:lnTo>
                  <a:pt x="163" y="184"/>
                </a:lnTo>
                <a:lnTo>
                  <a:pt x="163" y="186"/>
                </a:lnTo>
                <a:lnTo>
                  <a:pt x="163" y="189"/>
                </a:lnTo>
                <a:lnTo>
                  <a:pt x="160" y="192"/>
                </a:lnTo>
                <a:lnTo>
                  <a:pt x="157" y="193"/>
                </a:lnTo>
                <a:lnTo>
                  <a:pt x="155" y="193"/>
                </a:lnTo>
                <a:lnTo>
                  <a:pt x="152" y="192"/>
                </a:lnTo>
                <a:lnTo>
                  <a:pt x="149" y="191"/>
                </a:lnTo>
                <a:lnTo>
                  <a:pt x="2" y="12"/>
                </a:lnTo>
                <a:lnTo>
                  <a:pt x="1" y="9"/>
                </a:lnTo>
                <a:lnTo>
                  <a:pt x="0" y="7"/>
                </a:lnTo>
                <a:lnTo>
                  <a:pt x="1" y="4"/>
                </a:lnTo>
                <a:lnTo>
                  <a:pt x="2" y="1"/>
                </a:lnTo>
                <a:lnTo>
                  <a:pt x="5" y="0"/>
                </a:lnTo>
                <a:lnTo>
                  <a:pt x="9" y="0"/>
                </a:lnTo>
                <a:lnTo>
                  <a:pt x="12" y="0"/>
                </a:lnTo>
                <a:lnTo>
                  <a:pt x="14" y="2"/>
                </a:lnTo>
                <a:lnTo>
                  <a:pt x="162" y="181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0" name="Freeform 61"/>
          <p:cNvSpPr>
            <a:spLocks/>
          </p:cNvSpPr>
          <p:nvPr userDrawn="1"/>
        </p:nvSpPr>
        <p:spPr bwMode="auto">
          <a:xfrm>
            <a:off x="5313363" y="2249488"/>
            <a:ext cx="203200" cy="347662"/>
          </a:xfrm>
          <a:custGeom>
            <a:avLst/>
            <a:gdLst>
              <a:gd name="T0" fmla="*/ 320060638 w 128"/>
              <a:gd name="T1" fmla="*/ 519151441 h 219"/>
              <a:gd name="T2" fmla="*/ 320060638 w 128"/>
              <a:gd name="T3" fmla="*/ 519151441 h 219"/>
              <a:gd name="T4" fmla="*/ 322580000 w 128"/>
              <a:gd name="T5" fmla="*/ 526712692 h 219"/>
              <a:gd name="T6" fmla="*/ 322580000 w 128"/>
              <a:gd name="T7" fmla="*/ 534272357 h 219"/>
              <a:gd name="T8" fmla="*/ 320060638 w 128"/>
              <a:gd name="T9" fmla="*/ 539312662 h 219"/>
              <a:gd name="T10" fmla="*/ 312499375 w 128"/>
              <a:gd name="T11" fmla="*/ 546873913 h 219"/>
              <a:gd name="T12" fmla="*/ 312499375 w 128"/>
              <a:gd name="T13" fmla="*/ 546873913 h 219"/>
              <a:gd name="T14" fmla="*/ 312499375 w 128"/>
              <a:gd name="T15" fmla="*/ 546873913 h 219"/>
              <a:gd name="T16" fmla="*/ 304939700 w 128"/>
              <a:gd name="T17" fmla="*/ 551914219 h 219"/>
              <a:gd name="T18" fmla="*/ 299899388 w 128"/>
              <a:gd name="T19" fmla="*/ 546873913 h 219"/>
              <a:gd name="T20" fmla="*/ 292338125 w 128"/>
              <a:gd name="T21" fmla="*/ 544352967 h 219"/>
              <a:gd name="T22" fmla="*/ 284778450 w 128"/>
              <a:gd name="T23" fmla="*/ 539312662 h 219"/>
              <a:gd name="T24" fmla="*/ 0 w 128"/>
              <a:gd name="T25" fmla="*/ 30241832 h 219"/>
              <a:gd name="T26" fmla="*/ 0 w 128"/>
              <a:gd name="T27" fmla="*/ 30241832 h 219"/>
              <a:gd name="T28" fmla="*/ 0 w 128"/>
              <a:gd name="T29" fmla="*/ 25201526 h 219"/>
              <a:gd name="T30" fmla="*/ 0 w 128"/>
              <a:gd name="T31" fmla="*/ 17641862 h 219"/>
              <a:gd name="T32" fmla="*/ 2520950 w 128"/>
              <a:gd name="T33" fmla="*/ 10080611 h 219"/>
              <a:gd name="T34" fmla="*/ 5040313 w 128"/>
              <a:gd name="T35" fmla="*/ 2520946 h 219"/>
              <a:gd name="T36" fmla="*/ 5040313 w 128"/>
              <a:gd name="T37" fmla="*/ 2520946 h 219"/>
              <a:gd name="T38" fmla="*/ 5040313 w 128"/>
              <a:gd name="T39" fmla="*/ 2520946 h 219"/>
              <a:gd name="T40" fmla="*/ 17641888 w 128"/>
              <a:gd name="T41" fmla="*/ 0 h 219"/>
              <a:gd name="T42" fmla="*/ 22682200 w 128"/>
              <a:gd name="T43" fmla="*/ 2520946 h 219"/>
              <a:gd name="T44" fmla="*/ 30241875 w 128"/>
              <a:gd name="T45" fmla="*/ 7561252 h 219"/>
              <a:gd name="T46" fmla="*/ 35282188 w 128"/>
              <a:gd name="T47" fmla="*/ 10080611 h 219"/>
              <a:gd name="T48" fmla="*/ 320060638 w 128"/>
              <a:gd name="T49" fmla="*/ 519151441 h 219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28" h="219">
                <a:moveTo>
                  <a:pt x="127" y="206"/>
                </a:moveTo>
                <a:lnTo>
                  <a:pt x="127" y="206"/>
                </a:lnTo>
                <a:lnTo>
                  <a:pt x="128" y="209"/>
                </a:lnTo>
                <a:lnTo>
                  <a:pt x="128" y="212"/>
                </a:lnTo>
                <a:lnTo>
                  <a:pt x="127" y="214"/>
                </a:lnTo>
                <a:lnTo>
                  <a:pt x="124" y="217"/>
                </a:lnTo>
                <a:lnTo>
                  <a:pt x="121" y="219"/>
                </a:lnTo>
                <a:lnTo>
                  <a:pt x="119" y="217"/>
                </a:lnTo>
                <a:lnTo>
                  <a:pt x="116" y="216"/>
                </a:lnTo>
                <a:lnTo>
                  <a:pt x="113" y="214"/>
                </a:lnTo>
                <a:lnTo>
                  <a:pt x="0" y="12"/>
                </a:lnTo>
                <a:lnTo>
                  <a:pt x="0" y="10"/>
                </a:lnTo>
                <a:lnTo>
                  <a:pt x="0" y="7"/>
                </a:lnTo>
                <a:lnTo>
                  <a:pt x="1" y="4"/>
                </a:lnTo>
                <a:lnTo>
                  <a:pt x="2" y="1"/>
                </a:lnTo>
                <a:lnTo>
                  <a:pt x="7" y="0"/>
                </a:lnTo>
                <a:lnTo>
                  <a:pt x="9" y="1"/>
                </a:lnTo>
                <a:lnTo>
                  <a:pt x="12" y="3"/>
                </a:lnTo>
                <a:lnTo>
                  <a:pt x="14" y="4"/>
                </a:lnTo>
                <a:lnTo>
                  <a:pt x="127" y="206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" name="Freeform 62"/>
          <p:cNvSpPr>
            <a:spLocks/>
          </p:cNvSpPr>
          <p:nvPr userDrawn="1"/>
        </p:nvSpPr>
        <p:spPr bwMode="auto">
          <a:xfrm>
            <a:off x="5441950" y="2227263"/>
            <a:ext cx="125413" cy="379412"/>
          </a:xfrm>
          <a:custGeom>
            <a:avLst/>
            <a:gdLst>
              <a:gd name="T0" fmla="*/ 199093931 w 79"/>
              <a:gd name="T1" fmla="*/ 574594868 h 239"/>
              <a:gd name="T2" fmla="*/ 199093931 w 79"/>
              <a:gd name="T3" fmla="*/ 574594868 h 239"/>
              <a:gd name="T4" fmla="*/ 199093931 w 79"/>
              <a:gd name="T5" fmla="*/ 587196426 h 239"/>
              <a:gd name="T6" fmla="*/ 196572971 w 79"/>
              <a:gd name="T7" fmla="*/ 592236732 h 239"/>
              <a:gd name="T8" fmla="*/ 191532639 w 79"/>
              <a:gd name="T9" fmla="*/ 597277038 h 239"/>
              <a:gd name="T10" fmla="*/ 186492306 w 79"/>
              <a:gd name="T11" fmla="*/ 602317344 h 239"/>
              <a:gd name="T12" fmla="*/ 186492306 w 79"/>
              <a:gd name="T13" fmla="*/ 602317344 h 239"/>
              <a:gd name="T14" fmla="*/ 186492306 w 79"/>
              <a:gd name="T15" fmla="*/ 602317344 h 239"/>
              <a:gd name="T16" fmla="*/ 176411641 w 79"/>
              <a:gd name="T17" fmla="*/ 602317344 h 239"/>
              <a:gd name="T18" fmla="*/ 168851936 w 79"/>
              <a:gd name="T19" fmla="*/ 599796397 h 239"/>
              <a:gd name="T20" fmla="*/ 163811603 w 79"/>
              <a:gd name="T21" fmla="*/ 597277038 h 239"/>
              <a:gd name="T22" fmla="*/ 161290643 w 79"/>
              <a:gd name="T23" fmla="*/ 589715785 h 239"/>
              <a:gd name="T24" fmla="*/ 0 w 79"/>
              <a:gd name="T25" fmla="*/ 27722476 h 239"/>
              <a:gd name="T26" fmla="*/ 0 w 79"/>
              <a:gd name="T27" fmla="*/ 27722476 h 239"/>
              <a:gd name="T28" fmla="*/ 0 w 79"/>
              <a:gd name="T29" fmla="*/ 17641864 h 239"/>
              <a:gd name="T30" fmla="*/ 0 w 79"/>
              <a:gd name="T31" fmla="*/ 10080612 h 239"/>
              <a:gd name="T32" fmla="*/ 7561293 w 79"/>
              <a:gd name="T33" fmla="*/ 7561253 h 239"/>
              <a:gd name="T34" fmla="*/ 15120998 w 79"/>
              <a:gd name="T35" fmla="*/ 2520947 h 239"/>
              <a:gd name="T36" fmla="*/ 15120998 w 79"/>
              <a:gd name="T37" fmla="*/ 2520947 h 239"/>
              <a:gd name="T38" fmla="*/ 15120998 w 79"/>
              <a:gd name="T39" fmla="*/ 2520947 h 239"/>
              <a:gd name="T40" fmla="*/ 22682290 w 79"/>
              <a:gd name="T41" fmla="*/ 0 h 239"/>
              <a:gd name="T42" fmla="*/ 27722623 w 79"/>
              <a:gd name="T43" fmla="*/ 2520947 h 239"/>
              <a:gd name="T44" fmla="*/ 35282328 w 79"/>
              <a:gd name="T45" fmla="*/ 10080612 h 239"/>
              <a:gd name="T46" fmla="*/ 40322661 w 79"/>
              <a:gd name="T47" fmla="*/ 17641864 h 239"/>
              <a:gd name="T48" fmla="*/ 199093931 w 79"/>
              <a:gd name="T49" fmla="*/ 574594868 h 239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79" h="239">
                <a:moveTo>
                  <a:pt x="79" y="228"/>
                </a:moveTo>
                <a:lnTo>
                  <a:pt x="79" y="228"/>
                </a:lnTo>
                <a:lnTo>
                  <a:pt x="79" y="233"/>
                </a:lnTo>
                <a:lnTo>
                  <a:pt x="78" y="235"/>
                </a:lnTo>
                <a:lnTo>
                  <a:pt x="76" y="237"/>
                </a:lnTo>
                <a:lnTo>
                  <a:pt x="74" y="239"/>
                </a:lnTo>
                <a:lnTo>
                  <a:pt x="70" y="239"/>
                </a:lnTo>
                <a:lnTo>
                  <a:pt x="67" y="238"/>
                </a:lnTo>
                <a:lnTo>
                  <a:pt x="65" y="237"/>
                </a:lnTo>
                <a:lnTo>
                  <a:pt x="64" y="234"/>
                </a:lnTo>
                <a:lnTo>
                  <a:pt x="0" y="11"/>
                </a:lnTo>
                <a:lnTo>
                  <a:pt x="0" y="7"/>
                </a:lnTo>
                <a:lnTo>
                  <a:pt x="0" y="4"/>
                </a:lnTo>
                <a:lnTo>
                  <a:pt x="3" y="3"/>
                </a:lnTo>
                <a:lnTo>
                  <a:pt x="6" y="1"/>
                </a:lnTo>
                <a:lnTo>
                  <a:pt x="9" y="0"/>
                </a:lnTo>
                <a:lnTo>
                  <a:pt x="11" y="1"/>
                </a:lnTo>
                <a:lnTo>
                  <a:pt x="14" y="4"/>
                </a:lnTo>
                <a:lnTo>
                  <a:pt x="16" y="7"/>
                </a:lnTo>
                <a:lnTo>
                  <a:pt x="79" y="228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2" name="Freeform 63"/>
          <p:cNvSpPr>
            <a:spLocks/>
          </p:cNvSpPr>
          <p:nvPr userDrawn="1"/>
        </p:nvSpPr>
        <p:spPr bwMode="auto">
          <a:xfrm>
            <a:off x="5561013" y="2236788"/>
            <a:ext cx="46037" cy="390525"/>
          </a:xfrm>
          <a:custGeom>
            <a:avLst/>
            <a:gdLst>
              <a:gd name="T0" fmla="*/ 73084531 w 29"/>
              <a:gd name="T1" fmla="*/ 599797188 h 246"/>
              <a:gd name="T2" fmla="*/ 73084531 w 29"/>
              <a:gd name="T3" fmla="*/ 599797188 h 246"/>
              <a:gd name="T4" fmla="*/ 73084531 w 29"/>
              <a:gd name="T5" fmla="*/ 609877813 h 246"/>
              <a:gd name="T6" fmla="*/ 70563609 w 29"/>
              <a:gd name="T7" fmla="*/ 617439075 h 246"/>
              <a:gd name="T8" fmla="*/ 63004016 w 29"/>
              <a:gd name="T9" fmla="*/ 619958438 h 246"/>
              <a:gd name="T10" fmla="*/ 55442835 w 29"/>
              <a:gd name="T11" fmla="*/ 619958438 h 246"/>
              <a:gd name="T12" fmla="*/ 55442835 w 29"/>
              <a:gd name="T13" fmla="*/ 619958438 h 246"/>
              <a:gd name="T14" fmla="*/ 55442835 w 29"/>
              <a:gd name="T15" fmla="*/ 619958438 h 246"/>
              <a:gd name="T16" fmla="*/ 47883242 w 29"/>
              <a:gd name="T17" fmla="*/ 619958438 h 246"/>
              <a:gd name="T18" fmla="*/ 42842985 w 29"/>
              <a:gd name="T19" fmla="*/ 617439075 h 246"/>
              <a:gd name="T20" fmla="*/ 35281804 w 29"/>
              <a:gd name="T21" fmla="*/ 609877813 h 246"/>
              <a:gd name="T22" fmla="*/ 35281804 w 29"/>
              <a:gd name="T23" fmla="*/ 602318138 h 246"/>
              <a:gd name="T24" fmla="*/ 0 w 29"/>
              <a:gd name="T25" fmla="*/ 20161250 h 246"/>
              <a:gd name="T26" fmla="*/ 0 w 29"/>
              <a:gd name="T27" fmla="*/ 20161250 h 246"/>
              <a:gd name="T28" fmla="*/ 0 w 29"/>
              <a:gd name="T29" fmla="*/ 12601575 h 246"/>
              <a:gd name="T30" fmla="*/ 2520923 w 29"/>
              <a:gd name="T31" fmla="*/ 5040313 h 246"/>
              <a:gd name="T32" fmla="*/ 10080516 w 29"/>
              <a:gd name="T33" fmla="*/ 2520950 h 246"/>
              <a:gd name="T34" fmla="*/ 17641696 w 29"/>
              <a:gd name="T35" fmla="*/ 0 h 246"/>
              <a:gd name="T36" fmla="*/ 17641696 w 29"/>
              <a:gd name="T37" fmla="*/ 0 h 246"/>
              <a:gd name="T38" fmla="*/ 17641696 w 29"/>
              <a:gd name="T39" fmla="*/ 0 h 246"/>
              <a:gd name="T40" fmla="*/ 25201289 w 29"/>
              <a:gd name="T41" fmla="*/ 0 h 246"/>
              <a:gd name="T42" fmla="*/ 30241547 w 29"/>
              <a:gd name="T43" fmla="*/ 5040313 h 246"/>
              <a:gd name="T44" fmla="*/ 35281804 w 29"/>
              <a:gd name="T45" fmla="*/ 10080625 h 246"/>
              <a:gd name="T46" fmla="*/ 37802727 w 29"/>
              <a:gd name="T47" fmla="*/ 17641888 h 246"/>
              <a:gd name="T48" fmla="*/ 73084531 w 29"/>
              <a:gd name="T49" fmla="*/ 599797188 h 24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9" h="246">
                <a:moveTo>
                  <a:pt x="29" y="238"/>
                </a:moveTo>
                <a:lnTo>
                  <a:pt x="29" y="238"/>
                </a:lnTo>
                <a:lnTo>
                  <a:pt x="29" y="242"/>
                </a:lnTo>
                <a:lnTo>
                  <a:pt x="28" y="245"/>
                </a:lnTo>
                <a:lnTo>
                  <a:pt x="25" y="246"/>
                </a:lnTo>
                <a:lnTo>
                  <a:pt x="22" y="246"/>
                </a:lnTo>
                <a:lnTo>
                  <a:pt x="19" y="246"/>
                </a:lnTo>
                <a:lnTo>
                  <a:pt x="17" y="245"/>
                </a:lnTo>
                <a:lnTo>
                  <a:pt x="14" y="242"/>
                </a:lnTo>
                <a:lnTo>
                  <a:pt x="14" y="239"/>
                </a:lnTo>
                <a:lnTo>
                  <a:pt x="0" y="8"/>
                </a:lnTo>
                <a:lnTo>
                  <a:pt x="0" y="5"/>
                </a:lnTo>
                <a:lnTo>
                  <a:pt x="1" y="2"/>
                </a:lnTo>
                <a:lnTo>
                  <a:pt x="4" y="1"/>
                </a:lnTo>
                <a:lnTo>
                  <a:pt x="7" y="0"/>
                </a:lnTo>
                <a:lnTo>
                  <a:pt x="10" y="0"/>
                </a:lnTo>
                <a:lnTo>
                  <a:pt x="12" y="2"/>
                </a:lnTo>
                <a:lnTo>
                  <a:pt x="14" y="4"/>
                </a:lnTo>
                <a:lnTo>
                  <a:pt x="15" y="7"/>
                </a:lnTo>
                <a:lnTo>
                  <a:pt x="29" y="238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3" name="Freeform 64"/>
          <p:cNvSpPr>
            <a:spLocks/>
          </p:cNvSpPr>
          <p:nvPr userDrawn="1"/>
        </p:nvSpPr>
        <p:spPr bwMode="auto">
          <a:xfrm>
            <a:off x="5383213" y="3213100"/>
            <a:ext cx="282575" cy="284163"/>
          </a:xfrm>
          <a:custGeom>
            <a:avLst/>
            <a:gdLst>
              <a:gd name="T0" fmla="*/ 178931888 w 178"/>
              <a:gd name="T1" fmla="*/ 7561276 h 179"/>
              <a:gd name="T2" fmla="*/ 178931888 w 178"/>
              <a:gd name="T3" fmla="*/ 7561276 h 179"/>
              <a:gd name="T4" fmla="*/ 201612500 w 178"/>
              <a:gd name="T5" fmla="*/ 0 h 179"/>
              <a:gd name="T6" fmla="*/ 224294700 w 178"/>
              <a:gd name="T7" fmla="*/ 0 h 179"/>
              <a:gd name="T8" fmla="*/ 244455950 w 178"/>
              <a:gd name="T9" fmla="*/ 0 h 179"/>
              <a:gd name="T10" fmla="*/ 269657513 w 178"/>
              <a:gd name="T11" fmla="*/ 5040321 h 179"/>
              <a:gd name="T12" fmla="*/ 289818763 w 178"/>
              <a:gd name="T13" fmla="*/ 12601597 h 179"/>
              <a:gd name="T14" fmla="*/ 309980013 w 178"/>
              <a:gd name="T15" fmla="*/ 17641919 h 179"/>
              <a:gd name="T16" fmla="*/ 347781563 w 178"/>
              <a:gd name="T17" fmla="*/ 35282250 h 179"/>
              <a:gd name="T18" fmla="*/ 380544388 w 178"/>
              <a:gd name="T19" fmla="*/ 63004811 h 179"/>
              <a:gd name="T20" fmla="*/ 398184688 w 178"/>
              <a:gd name="T21" fmla="*/ 80645142 h 179"/>
              <a:gd name="T22" fmla="*/ 410786263 w 178"/>
              <a:gd name="T23" fmla="*/ 95766106 h 179"/>
              <a:gd name="T24" fmla="*/ 420866888 w 178"/>
              <a:gd name="T25" fmla="*/ 115927391 h 179"/>
              <a:gd name="T26" fmla="*/ 433466875 w 178"/>
              <a:gd name="T27" fmla="*/ 136088677 h 179"/>
              <a:gd name="T28" fmla="*/ 438507188 w 178"/>
              <a:gd name="T29" fmla="*/ 158770917 h 179"/>
              <a:gd name="T30" fmla="*/ 446068450 w 178"/>
              <a:gd name="T31" fmla="*/ 178932202 h 179"/>
              <a:gd name="T32" fmla="*/ 446068450 w 178"/>
              <a:gd name="T33" fmla="*/ 178932202 h 179"/>
              <a:gd name="T34" fmla="*/ 448587813 w 178"/>
              <a:gd name="T35" fmla="*/ 204133809 h 179"/>
              <a:gd name="T36" fmla="*/ 448587813 w 178"/>
              <a:gd name="T37" fmla="*/ 224295095 h 179"/>
              <a:gd name="T38" fmla="*/ 448587813 w 178"/>
              <a:gd name="T39" fmla="*/ 244456380 h 179"/>
              <a:gd name="T40" fmla="*/ 446068450 w 178"/>
              <a:gd name="T41" fmla="*/ 269657987 h 179"/>
              <a:gd name="T42" fmla="*/ 443547500 w 178"/>
              <a:gd name="T43" fmla="*/ 289819272 h 179"/>
              <a:gd name="T44" fmla="*/ 435987825 w 178"/>
              <a:gd name="T45" fmla="*/ 312499925 h 179"/>
              <a:gd name="T46" fmla="*/ 415826575 w 178"/>
              <a:gd name="T47" fmla="*/ 350303129 h 179"/>
              <a:gd name="T48" fmla="*/ 388104063 w 178"/>
              <a:gd name="T49" fmla="*/ 380545057 h 179"/>
              <a:gd name="T50" fmla="*/ 372983125 w 178"/>
              <a:gd name="T51" fmla="*/ 398185388 h 179"/>
              <a:gd name="T52" fmla="*/ 355342825 w 178"/>
              <a:gd name="T53" fmla="*/ 413306352 h 179"/>
              <a:gd name="T54" fmla="*/ 337700938 w 178"/>
              <a:gd name="T55" fmla="*/ 423386995 h 179"/>
              <a:gd name="T56" fmla="*/ 317539688 w 178"/>
              <a:gd name="T57" fmla="*/ 433467638 h 179"/>
              <a:gd name="T58" fmla="*/ 297378438 w 178"/>
              <a:gd name="T59" fmla="*/ 441028914 h 179"/>
              <a:gd name="T60" fmla="*/ 272176875 w 178"/>
              <a:gd name="T61" fmla="*/ 448588602 h 179"/>
              <a:gd name="T62" fmla="*/ 272176875 w 178"/>
              <a:gd name="T63" fmla="*/ 448588602 h 179"/>
              <a:gd name="T64" fmla="*/ 252015625 w 178"/>
              <a:gd name="T65" fmla="*/ 451109556 h 179"/>
              <a:gd name="T66" fmla="*/ 226814063 w 178"/>
              <a:gd name="T67" fmla="*/ 451109556 h 179"/>
              <a:gd name="T68" fmla="*/ 206652813 w 178"/>
              <a:gd name="T69" fmla="*/ 451109556 h 179"/>
              <a:gd name="T70" fmla="*/ 183972200 w 178"/>
              <a:gd name="T71" fmla="*/ 448588602 h 179"/>
              <a:gd name="T72" fmla="*/ 163810950 w 178"/>
              <a:gd name="T73" fmla="*/ 443548280 h 179"/>
              <a:gd name="T74" fmla="*/ 143649700 w 178"/>
              <a:gd name="T75" fmla="*/ 435988592 h 179"/>
              <a:gd name="T76" fmla="*/ 103327200 w 178"/>
              <a:gd name="T77" fmla="*/ 415827307 h 179"/>
              <a:gd name="T78" fmla="*/ 70564375 w 178"/>
              <a:gd name="T79" fmla="*/ 388104745 h 179"/>
              <a:gd name="T80" fmla="*/ 55443438 w 178"/>
              <a:gd name="T81" fmla="*/ 372983781 h 179"/>
              <a:gd name="T82" fmla="*/ 42843450 w 178"/>
              <a:gd name="T83" fmla="*/ 357862817 h 179"/>
              <a:gd name="T84" fmla="*/ 30241875 w 178"/>
              <a:gd name="T85" fmla="*/ 335182165 h 179"/>
              <a:gd name="T86" fmla="*/ 20161250 w 178"/>
              <a:gd name="T87" fmla="*/ 317540246 h 179"/>
              <a:gd name="T88" fmla="*/ 10080625 w 178"/>
              <a:gd name="T89" fmla="*/ 297378961 h 179"/>
              <a:gd name="T90" fmla="*/ 7561263 w 178"/>
              <a:gd name="T91" fmla="*/ 272177354 h 179"/>
              <a:gd name="T92" fmla="*/ 7561263 w 178"/>
              <a:gd name="T93" fmla="*/ 272177354 h 179"/>
              <a:gd name="T94" fmla="*/ 2520950 w 178"/>
              <a:gd name="T95" fmla="*/ 252016068 h 179"/>
              <a:gd name="T96" fmla="*/ 0 w 178"/>
              <a:gd name="T97" fmla="*/ 226814462 h 179"/>
              <a:gd name="T98" fmla="*/ 0 w 178"/>
              <a:gd name="T99" fmla="*/ 206653176 h 179"/>
              <a:gd name="T100" fmla="*/ 2520950 w 178"/>
              <a:gd name="T101" fmla="*/ 186491891 h 179"/>
              <a:gd name="T102" fmla="*/ 10080625 w 178"/>
              <a:gd name="T103" fmla="*/ 163811238 h 179"/>
              <a:gd name="T104" fmla="*/ 17641888 w 178"/>
              <a:gd name="T105" fmla="*/ 143649953 h 179"/>
              <a:gd name="T106" fmla="*/ 35282188 w 178"/>
              <a:gd name="T107" fmla="*/ 105846749 h 179"/>
              <a:gd name="T108" fmla="*/ 63004700 w 178"/>
              <a:gd name="T109" fmla="*/ 70564499 h 179"/>
              <a:gd name="T110" fmla="*/ 80645000 w 178"/>
              <a:gd name="T111" fmla="*/ 57964489 h 179"/>
              <a:gd name="T112" fmla="*/ 98286888 w 178"/>
              <a:gd name="T113" fmla="*/ 42843525 h 179"/>
              <a:gd name="T114" fmla="*/ 115927188 w 178"/>
              <a:gd name="T115" fmla="*/ 27722561 h 179"/>
              <a:gd name="T116" fmla="*/ 136088438 w 178"/>
              <a:gd name="T117" fmla="*/ 22682240 h 179"/>
              <a:gd name="T118" fmla="*/ 156249688 w 178"/>
              <a:gd name="T119" fmla="*/ 12601597 h 179"/>
              <a:gd name="T120" fmla="*/ 178931888 w 178"/>
              <a:gd name="T121" fmla="*/ 7561276 h 179"/>
              <a:gd name="T122" fmla="*/ 178931888 w 178"/>
              <a:gd name="T123" fmla="*/ 7561276 h 179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178" h="179">
                <a:moveTo>
                  <a:pt x="71" y="3"/>
                </a:moveTo>
                <a:lnTo>
                  <a:pt x="71" y="3"/>
                </a:lnTo>
                <a:lnTo>
                  <a:pt x="80" y="0"/>
                </a:lnTo>
                <a:lnTo>
                  <a:pt x="89" y="0"/>
                </a:lnTo>
                <a:lnTo>
                  <a:pt x="97" y="0"/>
                </a:lnTo>
                <a:lnTo>
                  <a:pt x="107" y="2"/>
                </a:lnTo>
                <a:lnTo>
                  <a:pt x="115" y="5"/>
                </a:lnTo>
                <a:lnTo>
                  <a:pt x="123" y="7"/>
                </a:lnTo>
                <a:lnTo>
                  <a:pt x="138" y="14"/>
                </a:lnTo>
                <a:lnTo>
                  <a:pt x="151" y="25"/>
                </a:lnTo>
                <a:lnTo>
                  <a:pt x="158" y="32"/>
                </a:lnTo>
                <a:lnTo>
                  <a:pt x="163" y="38"/>
                </a:lnTo>
                <a:lnTo>
                  <a:pt x="167" y="46"/>
                </a:lnTo>
                <a:lnTo>
                  <a:pt x="172" y="54"/>
                </a:lnTo>
                <a:lnTo>
                  <a:pt x="174" y="63"/>
                </a:lnTo>
                <a:lnTo>
                  <a:pt x="177" y="71"/>
                </a:lnTo>
                <a:lnTo>
                  <a:pt x="178" y="81"/>
                </a:lnTo>
                <a:lnTo>
                  <a:pt x="178" y="89"/>
                </a:lnTo>
                <a:lnTo>
                  <a:pt x="178" y="97"/>
                </a:lnTo>
                <a:lnTo>
                  <a:pt x="177" y="107"/>
                </a:lnTo>
                <a:lnTo>
                  <a:pt x="176" y="115"/>
                </a:lnTo>
                <a:lnTo>
                  <a:pt x="173" y="124"/>
                </a:lnTo>
                <a:lnTo>
                  <a:pt x="165" y="139"/>
                </a:lnTo>
                <a:lnTo>
                  <a:pt x="154" y="151"/>
                </a:lnTo>
                <a:lnTo>
                  <a:pt x="148" y="158"/>
                </a:lnTo>
                <a:lnTo>
                  <a:pt x="141" y="164"/>
                </a:lnTo>
                <a:lnTo>
                  <a:pt x="134" y="168"/>
                </a:lnTo>
                <a:lnTo>
                  <a:pt x="126" y="172"/>
                </a:lnTo>
                <a:lnTo>
                  <a:pt x="118" y="175"/>
                </a:lnTo>
                <a:lnTo>
                  <a:pt x="108" y="178"/>
                </a:lnTo>
                <a:lnTo>
                  <a:pt x="100" y="179"/>
                </a:lnTo>
                <a:lnTo>
                  <a:pt x="90" y="179"/>
                </a:lnTo>
                <a:lnTo>
                  <a:pt x="82" y="179"/>
                </a:lnTo>
                <a:lnTo>
                  <a:pt x="73" y="178"/>
                </a:lnTo>
                <a:lnTo>
                  <a:pt x="65" y="176"/>
                </a:lnTo>
                <a:lnTo>
                  <a:pt x="57" y="173"/>
                </a:lnTo>
                <a:lnTo>
                  <a:pt x="41" y="165"/>
                </a:lnTo>
                <a:lnTo>
                  <a:pt x="28" y="154"/>
                </a:lnTo>
                <a:lnTo>
                  <a:pt x="22" y="148"/>
                </a:lnTo>
                <a:lnTo>
                  <a:pt x="17" y="142"/>
                </a:lnTo>
                <a:lnTo>
                  <a:pt x="12" y="133"/>
                </a:lnTo>
                <a:lnTo>
                  <a:pt x="8" y="126"/>
                </a:lnTo>
                <a:lnTo>
                  <a:pt x="4" y="118"/>
                </a:lnTo>
                <a:lnTo>
                  <a:pt x="3" y="108"/>
                </a:lnTo>
                <a:lnTo>
                  <a:pt x="1" y="100"/>
                </a:lnTo>
                <a:lnTo>
                  <a:pt x="0" y="90"/>
                </a:lnTo>
                <a:lnTo>
                  <a:pt x="0" y="82"/>
                </a:lnTo>
                <a:lnTo>
                  <a:pt x="1" y="74"/>
                </a:lnTo>
                <a:lnTo>
                  <a:pt x="4" y="65"/>
                </a:lnTo>
                <a:lnTo>
                  <a:pt x="7" y="57"/>
                </a:lnTo>
                <a:lnTo>
                  <a:pt x="14" y="42"/>
                </a:lnTo>
                <a:lnTo>
                  <a:pt x="25" y="28"/>
                </a:lnTo>
                <a:lnTo>
                  <a:pt x="32" y="23"/>
                </a:lnTo>
                <a:lnTo>
                  <a:pt x="39" y="17"/>
                </a:lnTo>
                <a:lnTo>
                  <a:pt x="46" y="11"/>
                </a:lnTo>
                <a:lnTo>
                  <a:pt x="54" y="9"/>
                </a:lnTo>
                <a:lnTo>
                  <a:pt x="62" y="5"/>
                </a:lnTo>
                <a:lnTo>
                  <a:pt x="71" y="3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4" name="Freeform 65"/>
          <p:cNvSpPr>
            <a:spLocks/>
          </p:cNvSpPr>
          <p:nvPr userDrawn="1"/>
        </p:nvSpPr>
        <p:spPr bwMode="auto">
          <a:xfrm>
            <a:off x="6018213" y="3143250"/>
            <a:ext cx="179387" cy="180975"/>
          </a:xfrm>
          <a:custGeom>
            <a:avLst/>
            <a:gdLst>
              <a:gd name="T0" fmla="*/ 115926864 w 113"/>
              <a:gd name="T1" fmla="*/ 2520950 h 114"/>
              <a:gd name="T2" fmla="*/ 115926864 w 113"/>
              <a:gd name="T3" fmla="*/ 2520950 h 114"/>
              <a:gd name="T4" fmla="*/ 143649300 w 113"/>
              <a:gd name="T5" fmla="*/ 0 h 114"/>
              <a:gd name="T6" fmla="*/ 171370147 w 113"/>
              <a:gd name="T7" fmla="*/ 2520950 h 114"/>
              <a:gd name="T8" fmla="*/ 199092583 w 113"/>
              <a:gd name="T9" fmla="*/ 10080625 h 114"/>
              <a:gd name="T10" fmla="*/ 221773132 w 113"/>
              <a:gd name="T11" fmla="*/ 25201563 h 114"/>
              <a:gd name="T12" fmla="*/ 244455269 w 113"/>
              <a:gd name="T13" fmla="*/ 37803138 h 114"/>
              <a:gd name="T14" fmla="*/ 262095519 w 113"/>
              <a:gd name="T15" fmla="*/ 60483750 h 114"/>
              <a:gd name="T16" fmla="*/ 274697059 w 113"/>
              <a:gd name="T17" fmla="*/ 83165950 h 114"/>
              <a:gd name="T18" fmla="*/ 282256713 w 113"/>
              <a:gd name="T19" fmla="*/ 110886875 h 114"/>
              <a:gd name="T20" fmla="*/ 282256713 w 113"/>
              <a:gd name="T21" fmla="*/ 110886875 h 114"/>
              <a:gd name="T22" fmla="*/ 284777656 w 113"/>
              <a:gd name="T23" fmla="*/ 143649700 h 114"/>
              <a:gd name="T24" fmla="*/ 284777656 w 113"/>
              <a:gd name="T25" fmla="*/ 171370625 h 114"/>
              <a:gd name="T26" fmla="*/ 274697059 w 113"/>
              <a:gd name="T27" fmla="*/ 196572188 h 114"/>
              <a:gd name="T28" fmla="*/ 264616462 w 113"/>
              <a:gd name="T29" fmla="*/ 219254388 h 114"/>
              <a:gd name="T30" fmla="*/ 246974624 w 113"/>
              <a:gd name="T31" fmla="*/ 241935000 h 114"/>
              <a:gd name="T32" fmla="*/ 226813430 w 113"/>
              <a:gd name="T33" fmla="*/ 262096250 h 114"/>
              <a:gd name="T34" fmla="*/ 201611938 w 113"/>
              <a:gd name="T35" fmla="*/ 272176875 h 114"/>
              <a:gd name="T36" fmla="*/ 173891090 w 113"/>
              <a:gd name="T37" fmla="*/ 282257500 h 114"/>
              <a:gd name="T38" fmla="*/ 173891090 w 113"/>
              <a:gd name="T39" fmla="*/ 282257500 h 114"/>
              <a:gd name="T40" fmla="*/ 146168655 w 113"/>
              <a:gd name="T41" fmla="*/ 287297813 h 114"/>
              <a:gd name="T42" fmla="*/ 118447807 w 113"/>
              <a:gd name="T43" fmla="*/ 282257500 h 114"/>
              <a:gd name="T44" fmla="*/ 90725372 w 113"/>
              <a:gd name="T45" fmla="*/ 274697825 h 114"/>
              <a:gd name="T46" fmla="*/ 65523880 w 113"/>
              <a:gd name="T47" fmla="*/ 262096250 h 114"/>
              <a:gd name="T48" fmla="*/ 45362686 w 113"/>
              <a:gd name="T49" fmla="*/ 246975313 h 114"/>
              <a:gd name="T50" fmla="*/ 27722435 w 113"/>
              <a:gd name="T51" fmla="*/ 226814063 h 114"/>
              <a:gd name="T52" fmla="*/ 12601540 w 113"/>
              <a:gd name="T53" fmla="*/ 201612500 h 114"/>
              <a:gd name="T54" fmla="*/ 2520943 w 113"/>
              <a:gd name="T55" fmla="*/ 173891575 h 114"/>
              <a:gd name="T56" fmla="*/ 2520943 w 113"/>
              <a:gd name="T57" fmla="*/ 173891575 h 114"/>
              <a:gd name="T58" fmla="*/ 0 w 113"/>
              <a:gd name="T59" fmla="*/ 143649700 h 114"/>
              <a:gd name="T60" fmla="*/ 2520943 w 113"/>
              <a:gd name="T61" fmla="*/ 115927188 h 114"/>
              <a:gd name="T62" fmla="*/ 10080597 w 113"/>
              <a:gd name="T63" fmla="*/ 90725625 h 114"/>
              <a:gd name="T64" fmla="*/ 25201492 w 113"/>
              <a:gd name="T65" fmla="*/ 65524063 h 114"/>
              <a:gd name="T66" fmla="*/ 40322388 w 113"/>
              <a:gd name="T67" fmla="*/ 45362813 h 114"/>
              <a:gd name="T68" fmla="*/ 63004524 w 113"/>
              <a:gd name="T69" fmla="*/ 27722513 h 114"/>
              <a:gd name="T70" fmla="*/ 85685074 w 113"/>
              <a:gd name="T71" fmla="*/ 15120938 h 114"/>
              <a:gd name="T72" fmla="*/ 115926864 w 113"/>
              <a:gd name="T73" fmla="*/ 2520950 h 114"/>
              <a:gd name="T74" fmla="*/ 115926864 w 113"/>
              <a:gd name="T75" fmla="*/ 2520950 h 114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13" h="114">
                <a:moveTo>
                  <a:pt x="46" y="1"/>
                </a:moveTo>
                <a:lnTo>
                  <a:pt x="46" y="1"/>
                </a:lnTo>
                <a:lnTo>
                  <a:pt x="57" y="0"/>
                </a:lnTo>
                <a:lnTo>
                  <a:pt x="68" y="1"/>
                </a:lnTo>
                <a:lnTo>
                  <a:pt x="79" y="4"/>
                </a:lnTo>
                <a:lnTo>
                  <a:pt x="88" y="10"/>
                </a:lnTo>
                <a:lnTo>
                  <a:pt x="97" y="15"/>
                </a:lnTo>
                <a:lnTo>
                  <a:pt x="104" y="24"/>
                </a:lnTo>
                <a:lnTo>
                  <a:pt x="109" y="33"/>
                </a:lnTo>
                <a:lnTo>
                  <a:pt x="112" y="44"/>
                </a:lnTo>
                <a:lnTo>
                  <a:pt x="113" y="57"/>
                </a:lnTo>
                <a:lnTo>
                  <a:pt x="113" y="68"/>
                </a:lnTo>
                <a:lnTo>
                  <a:pt x="109" y="78"/>
                </a:lnTo>
                <a:lnTo>
                  <a:pt x="105" y="87"/>
                </a:lnTo>
                <a:lnTo>
                  <a:pt x="98" y="96"/>
                </a:lnTo>
                <a:lnTo>
                  <a:pt x="90" y="104"/>
                </a:lnTo>
                <a:lnTo>
                  <a:pt x="80" y="108"/>
                </a:lnTo>
                <a:lnTo>
                  <a:pt x="69" y="112"/>
                </a:lnTo>
                <a:lnTo>
                  <a:pt x="58" y="114"/>
                </a:lnTo>
                <a:lnTo>
                  <a:pt x="47" y="112"/>
                </a:lnTo>
                <a:lnTo>
                  <a:pt x="36" y="109"/>
                </a:lnTo>
                <a:lnTo>
                  <a:pt x="26" y="104"/>
                </a:lnTo>
                <a:lnTo>
                  <a:pt x="18" y="98"/>
                </a:lnTo>
                <a:lnTo>
                  <a:pt x="11" y="90"/>
                </a:lnTo>
                <a:lnTo>
                  <a:pt x="5" y="80"/>
                </a:lnTo>
                <a:lnTo>
                  <a:pt x="1" y="69"/>
                </a:lnTo>
                <a:lnTo>
                  <a:pt x="0" y="57"/>
                </a:lnTo>
                <a:lnTo>
                  <a:pt x="1" y="46"/>
                </a:lnTo>
                <a:lnTo>
                  <a:pt x="4" y="36"/>
                </a:lnTo>
                <a:lnTo>
                  <a:pt x="10" y="26"/>
                </a:lnTo>
                <a:lnTo>
                  <a:pt x="16" y="18"/>
                </a:lnTo>
                <a:lnTo>
                  <a:pt x="25" y="11"/>
                </a:lnTo>
                <a:lnTo>
                  <a:pt x="34" y="6"/>
                </a:lnTo>
                <a:lnTo>
                  <a:pt x="46" y="1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5" name="Freeform 66"/>
          <p:cNvSpPr>
            <a:spLocks/>
          </p:cNvSpPr>
          <p:nvPr userDrawn="1"/>
        </p:nvSpPr>
        <p:spPr bwMode="auto">
          <a:xfrm>
            <a:off x="5622925" y="3230563"/>
            <a:ext cx="417513" cy="123825"/>
          </a:xfrm>
          <a:custGeom>
            <a:avLst/>
            <a:gdLst>
              <a:gd name="T0" fmla="*/ 627520451 w 263"/>
              <a:gd name="T1" fmla="*/ 0 h 78"/>
              <a:gd name="T2" fmla="*/ 627520451 w 263"/>
              <a:gd name="T3" fmla="*/ 0 h 78"/>
              <a:gd name="T4" fmla="*/ 637601089 w 263"/>
              <a:gd name="T5" fmla="*/ 0 h 78"/>
              <a:gd name="T6" fmla="*/ 647681726 w 263"/>
              <a:gd name="T7" fmla="*/ 7561263 h 78"/>
              <a:gd name="T8" fmla="*/ 657762363 w 263"/>
              <a:gd name="T9" fmla="*/ 15120938 h 78"/>
              <a:gd name="T10" fmla="*/ 662802681 w 263"/>
              <a:gd name="T11" fmla="*/ 25201563 h 78"/>
              <a:gd name="T12" fmla="*/ 662802681 w 263"/>
              <a:gd name="T13" fmla="*/ 25201563 h 78"/>
              <a:gd name="T14" fmla="*/ 662802681 w 263"/>
              <a:gd name="T15" fmla="*/ 25201563 h 78"/>
              <a:gd name="T16" fmla="*/ 662802681 w 263"/>
              <a:gd name="T17" fmla="*/ 40322500 h 78"/>
              <a:gd name="T18" fmla="*/ 657762363 w 263"/>
              <a:gd name="T19" fmla="*/ 50403125 h 78"/>
              <a:gd name="T20" fmla="*/ 652722044 w 263"/>
              <a:gd name="T21" fmla="*/ 60483750 h 78"/>
              <a:gd name="T22" fmla="*/ 637601089 w 263"/>
              <a:gd name="T23" fmla="*/ 63004700 h 78"/>
              <a:gd name="T24" fmla="*/ 37803183 w 263"/>
              <a:gd name="T25" fmla="*/ 194052825 h 78"/>
              <a:gd name="T26" fmla="*/ 37803183 w 263"/>
              <a:gd name="T27" fmla="*/ 194052825 h 78"/>
              <a:gd name="T28" fmla="*/ 22682227 w 263"/>
              <a:gd name="T29" fmla="*/ 196572188 h 78"/>
              <a:gd name="T30" fmla="*/ 12601590 w 263"/>
              <a:gd name="T31" fmla="*/ 189012513 h 78"/>
              <a:gd name="T32" fmla="*/ 7561272 w 263"/>
              <a:gd name="T33" fmla="*/ 181451250 h 78"/>
              <a:gd name="T34" fmla="*/ 0 w 263"/>
              <a:gd name="T35" fmla="*/ 171370625 h 78"/>
              <a:gd name="T36" fmla="*/ 0 w 263"/>
              <a:gd name="T37" fmla="*/ 171370625 h 78"/>
              <a:gd name="T38" fmla="*/ 0 w 263"/>
              <a:gd name="T39" fmla="*/ 171370625 h 78"/>
              <a:gd name="T40" fmla="*/ 0 w 263"/>
              <a:gd name="T41" fmla="*/ 158770638 h 78"/>
              <a:gd name="T42" fmla="*/ 2520953 w 263"/>
              <a:gd name="T43" fmla="*/ 148690013 h 78"/>
              <a:gd name="T44" fmla="*/ 12601590 w 263"/>
              <a:gd name="T45" fmla="*/ 136088438 h 78"/>
              <a:gd name="T46" fmla="*/ 22682227 w 263"/>
              <a:gd name="T47" fmla="*/ 133569075 h 78"/>
              <a:gd name="T48" fmla="*/ 627520451 w 263"/>
              <a:gd name="T49" fmla="*/ 0 h 78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63" h="78">
                <a:moveTo>
                  <a:pt x="249" y="0"/>
                </a:moveTo>
                <a:lnTo>
                  <a:pt x="249" y="0"/>
                </a:lnTo>
                <a:lnTo>
                  <a:pt x="253" y="0"/>
                </a:lnTo>
                <a:lnTo>
                  <a:pt x="257" y="3"/>
                </a:lnTo>
                <a:lnTo>
                  <a:pt x="261" y="6"/>
                </a:lnTo>
                <a:lnTo>
                  <a:pt x="263" y="10"/>
                </a:lnTo>
                <a:lnTo>
                  <a:pt x="263" y="16"/>
                </a:lnTo>
                <a:lnTo>
                  <a:pt x="261" y="20"/>
                </a:lnTo>
                <a:lnTo>
                  <a:pt x="259" y="24"/>
                </a:lnTo>
                <a:lnTo>
                  <a:pt x="253" y="25"/>
                </a:lnTo>
                <a:lnTo>
                  <a:pt x="15" y="77"/>
                </a:lnTo>
                <a:lnTo>
                  <a:pt x="9" y="78"/>
                </a:lnTo>
                <a:lnTo>
                  <a:pt x="5" y="75"/>
                </a:lnTo>
                <a:lnTo>
                  <a:pt x="3" y="72"/>
                </a:lnTo>
                <a:lnTo>
                  <a:pt x="0" y="68"/>
                </a:lnTo>
                <a:lnTo>
                  <a:pt x="0" y="63"/>
                </a:lnTo>
                <a:lnTo>
                  <a:pt x="1" y="59"/>
                </a:lnTo>
                <a:lnTo>
                  <a:pt x="5" y="54"/>
                </a:lnTo>
                <a:lnTo>
                  <a:pt x="9" y="53"/>
                </a:lnTo>
                <a:lnTo>
                  <a:pt x="249" y="0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6" name="Freeform 67"/>
          <p:cNvSpPr>
            <a:spLocks/>
          </p:cNvSpPr>
          <p:nvPr userDrawn="1"/>
        </p:nvSpPr>
        <p:spPr bwMode="auto">
          <a:xfrm>
            <a:off x="5078413" y="3409950"/>
            <a:ext cx="352425" cy="185738"/>
          </a:xfrm>
          <a:custGeom>
            <a:avLst/>
            <a:gdLst>
              <a:gd name="T0" fmla="*/ 531753763 w 222"/>
              <a:gd name="T1" fmla="*/ 2520957 h 117"/>
              <a:gd name="T2" fmla="*/ 531753763 w 222"/>
              <a:gd name="T3" fmla="*/ 2520957 h 117"/>
              <a:gd name="T4" fmla="*/ 539313438 w 222"/>
              <a:gd name="T5" fmla="*/ 0 h 117"/>
              <a:gd name="T6" fmla="*/ 546874700 w 222"/>
              <a:gd name="T7" fmla="*/ 2520957 h 117"/>
              <a:gd name="T8" fmla="*/ 554434375 w 222"/>
              <a:gd name="T9" fmla="*/ 5040326 h 117"/>
              <a:gd name="T10" fmla="*/ 559474688 w 222"/>
              <a:gd name="T11" fmla="*/ 10080652 h 117"/>
              <a:gd name="T12" fmla="*/ 559474688 w 222"/>
              <a:gd name="T13" fmla="*/ 10080652 h 117"/>
              <a:gd name="T14" fmla="*/ 559474688 w 222"/>
              <a:gd name="T15" fmla="*/ 10080652 h 117"/>
              <a:gd name="T16" fmla="*/ 559474688 w 222"/>
              <a:gd name="T17" fmla="*/ 20161304 h 117"/>
              <a:gd name="T18" fmla="*/ 559474688 w 222"/>
              <a:gd name="T19" fmla="*/ 27722587 h 117"/>
              <a:gd name="T20" fmla="*/ 556955325 w 222"/>
              <a:gd name="T21" fmla="*/ 32762913 h 117"/>
              <a:gd name="T22" fmla="*/ 549394063 w 222"/>
              <a:gd name="T23" fmla="*/ 37803239 h 117"/>
              <a:gd name="T24" fmla="*/ 27722513 w 222"/>
              <a:gd name="T25" fmla="*/ 294859869 h 117"/>
              <a:gd name="T26" fmla="*/ 27722513 w 222"/>
              <a:gd name="T27" fmla="*/ 294859869 h 117"/>
              <a:gd name="T28" fmla="*/ 20161250 w 222"/>
              <a:gd name="T29" fmla="*/ 294859869 h 117"/>
              <a:gd name="T30" fmla="*/ 12601575 w 222"/>
              <a:gd name="T31" fmla="*/ 294859869 h 117"/>
              <a:gd name="T32" fmla="*/ 5040313 w 222"/>
              <a:gd name="T33" fmla="*/ 292338912 h 117"/>
              <a:gd name="T34" fmla="*/ 0 w 222"/>
              <a:gd name="T35" fmla="*/ 284779217 h 117"/>
              <a:gd name="T36" fmla="*/ 0 w 222"/>
              <a:gd name="T37" fmla="*/ 284779217 h 117"/>
              <a:gd name="T38" fmla="*/ 0 w 222"/>
              <a:gd name="T39" fmla="*/ 284779217 h 117"/>
              <a:gd name="T40" fmla="*/ 0 w 222"/>
              <a:gd name="T41" fmla="*/ 277217934 h 117"/>
              <a:gd name="T42" fmla="*/ 0 w 222"/>
              <a:gd name="T43" fmla="*/ 269658238 h 117"/>
              <a:gd name="T44" fmla="*/ 2520950 w 222"/>
              <a:gd name="T45" fmla="*/ 264617912 h 117"/>
              <a:gd name="T46" fmla="*/ 10080625 w 222"/>
              <a:gd name="T47" fmla="*/ 259577586 h 117"/>
              <a:gd name="T48" fmla="*/ 531753763 w 222"/>
              <a:gd name="T49" fmla="*/ 2520957 h 117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22" h="117">
                <a:moveTo>
                  <a:pt x="211" y="1"/>
                </a:moveTo>
                <a:lnTo>
                  <a:pt x="211" y="1"/>
                </a:lnTo>
                <a:lnTo>
                  <a:pt x="214" y="0"/>
                </a:lnTo>
                <a:lnTo>
                  <a:pt x="217" y="1"/>
                </a:lnTo>
                <a:lnTo>
                  <a:pt x="220" y="2"/>
                </a:lnTo>
                <a:lnTo>
                  <a:pt x="222" y="4"/>
                </a:lnTo>
                <a:lnTo>
                  <a:pt x="222" y="8"/>
                </a:lnTo>
                <a:lnTo>
                  <a:pt x="222" y="11"/>
                </a:lnTo>
                <a:lnTo>
                  <a:pt x="221" y="13"/>
                </a:lnTo>
                <a:lnTo>
                  <a:pt x="218" y="15"/>
                </a:lnTo>
                <a:lnTo>
                  <a:pt x="11" y="117"/>
                </a:lnTo>
                <a:lnTo>
                  <a:pt x="8" y="117"/>
                </a:lnTo>
                <a:lnTo>
                  <a:pt x="5" y="117"/>
                </a:lnTo>
                <a:lnTo>
                  <a:pt x="2" y="116"/>
                </a:lnTo>
                <a:lnTo>
                  <a:pt x="0" y="113"/>
                </a:lnTo>
                <a:lnTo>
                  <a:pt x="0" y="110"/>
                </a:lnTo>
                <a:lnTo>
                  <a:pt x="0" y="107"/>
                </a:lnTo>
                <a:lnTo>
                  <a:pt x="1" y="105"/>
                </a:lnTo>
                <a:lnTo>
                  <a:pt x="4" y="103"/>
                </a:lnTo>
                <a:lnTo>
                  <a:pt x="211" y="1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7" name="Freeform 68"/>
          <p:cNvSpPr>
            <a:spLocks/>
          </p:cNvSpPr>
          <p:nvPr userDrawn="1"/>
        </p:nvSpPr>
        <p:spPr bwMode="auto">
          <a:xfrm>
            <a:off x="5018088" y="3373438"/>
            <a:ext cx="387350" cy="95250"/>
          </a:xfrm>
          <a:custGeom>
            <a:avLst/>
            <a:gdLst>
              <a:gd name="T0" fmla="*/ 589716563 w 244"/>
              <a:gd name="T1" fmla="*/ 0 h 60"/>
              <a:gd name="T2" fmla="*/ 589716563 w 244"/>
              <a:gd name="T3" fmla="*/ 0 h 60"/>
              <a:gd name="T4" fmla="*/ 597277825 w 244"/>
              <a:gd name="T5" fmla="*/ 0 h 60"/>
              <a:gd name="T6" fmla="*/ 604837500 w 244"/>
              <a:gd name="T7" fmla="*/ 5040313 h 60"/>
              <a:gd name="T8" fmla="*/ 609877813 w 244"/>
              <a:gd name="T9" fmla="*/ 12601575 h 60"/>
              <a:gd name="T10" fmla="*/ 614918125 w 244"/>
              <a:gd name="T11" fmla="*/ 17641888 h 60"/>
              <a:gd name="T12" fmla="*/ 614918125 w 244"/>
              <a:gd name="T13" fmla="*/ 17641888 h 60"/>
              <a:gd name="T14" fmla="*/ 614918125 w 244"/>
              <a:gd name="T15" fmla="*/ 17641888 h 60"/>
              <a:gd name="T16" fmla="*/ 614918125 w 244"/>
              <a:gd name="T17" fmla="*/ 25201563 h 60"/>
              <a:gd name="T18" fmla="*/ 609877813 w 244"/>
              <a:gd name="T19" fmla="*/ 32762825 h 60"/>
              <a:gd name="T20" fmla="*/ 604837500 w 244"/>
              <a:gd name="T21" fmla="*/ 40322500 h 60"/>
              <a:gd name="T22" fmla="*/ 597277825 w 244"/>
              <a:gd name="T23" fmla="*/ 40322500 h 60"/>
              <a:gd name="T24" fmla="*/ 25201563 w 244"/>
              <a:gd name="T25" fmla="*/ 151209375 h 60"/>
              <a:gd name="T26" fmla="*/ 25201563 w 244"/>
              <a:gd name="T27" fmla="*/ 151209375 h 60"/>
              <a:gd name="T28" fmla="*/ 15120938 w 244"/>
              <a:gd name="T29" fmla="*/ 151209375 h 60"/>
              <a:gd name="T30" fmla="*/ 10080625 w 244"/>
              <a:gd name="T31" fmla="*/ 148690013 h 60"/>
              <a:gd name="T32" fmla="*/ 5040313 w 244"/>
              <a:gd name="T33" fmla="*/ 141128750 h 60"/>
              <a:gd name="T34" fmla="*/ 0 w 244"/>
              <a:gd name="T35" fmla="*/ 133569075 h 60"/>
              <a:gd name="T36" fmla="*/ 0 w 244"/>
              <a:gd name="T37" fmla="*/ 133569075 h 60"/>
              <a:gd name="T38" fmla="*/ 0 w 244"/>
              <a:gd name="T39" fmla="*/ 133569075 h 60"/>
              <a:gd name="T40" fmla="*/ 0 w 244"/>
              <a:gd name="T41" fmla="*/ 126007813 h 60"/>
              <a:gd name="T42" fmla="*/ 5040313 w 244"/>
              <a:gd name="T43" fmla="*/ 118448138 h 60"/>
              <a:gd name="T44" fmla="*/ 10080625 w 244"/>
              <a:gd name="T45" fmla="*/ 113407825 h 60"/>
              <a:gd name="T46" fmla="*/ 17641888 w 244"/>
              <a:gd name="T47" fmla="*/ 108367513 h 60"/>
              <a:gd name="T48" fmla="*/ 589716563 w 244"/>
              <a:gd name="T49" fmla="*/ 0 h 60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44" h="60">
                <a:moveTo>
                  <a:pt x="234" y="0"/>
                </a:moveTo>
                <a:lnTo>
                  <a:pt x="234" y="0"/>
                </a:lnTo>
                <a:lnTo>
                  <a:pt x="237" y="0"/>
                </a:lnTo>
                <a:lnTo>
                  <a:pt x="240" y="2"/>
                </a:lnTo>
                <a:lnTo>
                  <a:pt x="242" y="5"/>
                </a:lnTo>
                <a:lnTo>
                  <a:pt x="244" y="7"/>
                </a:lnTo>
                <a:lnTo>
                  <a:pt x="244" y="10"/>
                </a:lnTo>
                <a:lnTo>
                  <a:pt x="242" y="13"/>
                </a:lnTo>
                <a:lnTo>
                  <a:pt x="240" y="16"/>
                </a:lnTo>
                <a:lnTo>
                  <a:pt x="237" y="16"/>
                </a:lnTo>
                <a:lnTo>
                  <a:pt x="10" y="60"/>
                </a:lnTo>
                <a:lnTo>
                  <a:pt x="6" y="60"/>
                </a:lnTo>
                <a:lnTo>
                  <a:pt x="4" y="59"/>
                </a:lnTo>
                <a:lnTo>
                  <a:pt x="2" y="56"/>
                </a:lnTo>
                <a:lnTo>
                  <a:pt x="0" y="53"/>
                </a:lnTo>
                <a:lnTo>
                  <a:pt x="0" y="50"/>
                </a:lnTo>
                <a:lnTo>
                  <a:pt x="2" y="47"/>
                </a:lnTo>
                <a:lnTo>
                  <a:pt x="4" y="45"/>
                </a:lnTo>
                <a:lnTo>
                  <a:pt x="7" y="43"/>
                </a:lnTo>
                <a:lnTo>
                  <a:pt x="234" y="0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8" name="Freeform 69"/>
          <p:cNvSpPr>
            <a:spLocks/>
          </p:cNvSpPr>
          <p:nvPr userDrawn="1"/>
        </p:nvSpPr>
        <p:spPr bwMode="auto">
          <a:xfrm>
            <a:off x="5143500" y="3451225"/>
            <a:ext cx="307975" cy="258763"/>
          </a:xfrm>
          <a:custGeom>
            <a:avLst/>
            <a:gdLst>
              <a:gd name="T0" fmla="*/ 453628125 w 194"/>
              <a:gd name="T1" fmla="*/ 2520955 h 163"/>
              <a:gd name="T2" fmla="*/ 453628125 w 194"/>
              <a:gd name="T3" fmla="*/ 2520955 h 163"/>
              <a:gd name="T4" fmla="*/ 461189388 w 194"/>
              <a:gd name="T5" fmla="*/ 0 h 163"/>
              <a:gd name="T6" fmla="*/ 468749063 w 194"/>
              <a:gd name="T7" fmla="*/ 0 h 163"/>
              <a:gd name="T8" fmla="*/ 473789375 w 194"/>
              <a:gd name="T9" fmla="*/ 0 h 163"/>
              <a:gd name="T10" fmla="*/ 481350638 w 194"/>
              <a:gd name="T11" fmla="*/ 7561277 h 163"/>
              <a:gd name="T12" fmla="*/ 481350638 w 194"/>
              <a:gd name="T13" fmla="*/ 7561277 h 163"/>
              <a:gd name="T14" fmla="*/ 481350638 w 194"/>
              <a:gd name="T15" fmla="*/ 7561277 h 163"/>
              <a:gd name="T16" fmla="*/ 483870000 w 194"/>
              <a:gd name="T17" fmla="*/ 12601599 h 163"/>
              <a:gd name="T18" fmla="*/ 488910313 w 194"/>
              <a:gd name="T19" fmla="*/ 20161289 h 163"/>
              <a:gd name="T20" fmla="*/ 483870000 w 194"/>
              <a:gd name="T21" fmla="*/ 27722566 h 163"/>
              <a:gd name="T22" fmla="*/ 481350638 w 194"/>
              <a:gd name="T23" fmla="*/ 35282256 h 163"/>
              <a:gd name="T24" fmla="*/ 32762825 w 194"/>
              <a:gd name="T25" fmla="*/ 408266101 h 163"/>
              <a:gd name="T26" fmla="*/ 32762825 w 194"/>
              <a:gd name="T27" fmla="*/ 408266101 h 163"/>
              <a:gd name="T28" fmla="*/ 25201563 w 194"/>
              <a:gd name="T29" fmla="*/ 410787056 h 163"/>
              <a:gd name="T30" fmla="*/ 17641888 w 194"/>
              <a:gd name="T31" fmla="*/ 410787056 h 163"/>
              <a:gd name="T32" fmla="*/ 10080625 w 194"/>
              <a:gd name="T33" fmla="*/ 410787056 h 163"/>
              <a:gd name="T34" fmla="*/ 5040313 w 194"/>
              <a:gd name="T35" fmla="*/ 403225779 h 163"/>
              <a:gd name="T36" fmla="*/ 5040313 w 194"/>
              <a:gd name="T37" fmla="*/ 403225779 h 163"/>
              <a:gd name="T38" fmla="*/ 5040313 w 194"/>
              <a:gd name="T39" fmla="*/ 403225779 h 163"/>
              <a:gd name="T40" fmla="*/ 0 w 194"/>
              <a:gd name="T41" fmla="*/ 398185457 h 163"/>
              <a:gd name="T42" fmla="*/ 0 w 194"/>
              <a:gd name="T43" fmla="*/ 390625767 h 163"/>
              <a:gd name="T44" fmla="*/ 5040313 w 194"/>
              <a:gd name="T45" fmla="*/ 383064490 h 163"/>
              <a:gd name="T46" fmla="*/ 7561263 w 194"/>
              <a:gd name="T47" fmla="*/ 375504801 h 163"/>
              <a:gd name="T48" fmla="*/ 453628125 w 194"/>
              <a:gd name="T49" fmla="*/ 2520955 h 163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94" h="163">
                <a:moveTo>
                  <a:pt x="180" y="1"/>
                </a:moveTo>
                <a:lnTo>
                  <a:pt x="180" y="1"/>
                </a:lnTo>
                <a:lnTo>
                  <a:pt x="183" y="0"/>
                </a:lnTo>
                <a:lnTo>
                  <a:pt x="186" y="0"/>
                </a:lnTo>
                <a:lnTo>
                  <a:pt x="188" y="0"/>
                </a:lnTo>
                <a:lnTo>
                  <a:pt x="191" y="3"/>
                </a:lnTo>
                <a:lnTo>
                  <a:pt x="192" y="5"/>
                </a:lnTo>
                <a:lnTo>
                  <a:pt x="194" y="8"/>
                </a:lnTo>
                <a:lnTo>
                  <a:pt x="192" y="11"/>
                </a:lnTo>
                <a:lnTo>
                  <a:pt x="191" y="14"/>
                </a:lnTo>
                <a:lnTo>
                  <a:pt x="13" y="162"/>
                </a:lnTo>
                <a:lnTo>
                  <a:pt x="10" y="163"/>
                </a:lnTo>
                <a:lnTo>
                  <a:pt x="7" y="163"/>
                </a:lnTo>
                <a:lnTo>
                  <a:pt x="4" y="163"/>
                </a:lnTo>
                <a:lnTo>
                  <a:pt x="2" y="160"/>
                </a:lnTo>
                <a:lnTo>
                  <a:pt x="0" y="158"/>
                </a:lnTo>
                <a:lnTo>
                  <a:pt x="0" y="155"/>
                </a:lnTo>
                <a:lnTo>
                  <a:pt x="2" y="152"/>
                </a:lnTo>
                <a:lnTo>
                  <a:pt x="3" y="149"/>
                </a:lnTo>
                <a:lnTo>
                  <a:pt x="180" y="1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9" name="Freeform 70"/>
          <p:cNvSpPr>
            <a:spLocks/>
          </p:cNvSpPr>
          <p:nvPr userDrawn="1"/>
        </p:nvSpPr>
        <p:spPr bwMode="auto">
          <a:xfrm>
            <a:off x="5011738" y="3314700"/>
            <a:ext cx="390525" cy="30163"/>
          </a:xfrm>
          <a:custGeom>
            <a:avLst/>
            <a:gdLst>
              <a:gd name="T0" fmla="*/ 602318138 w 246"/>
              <a:gd name="T1" fmla="*/ 10080792 h 19"/>
              <a:gd name="T2" fmla="*/ 602318138 w 246"/>
              <a:gd name="T3" fmla="*/ 10080792 h 19"/>
              <a:gd name="T4" fmla="*/ 609877813 w 246"/>
              <a:gd name="T5" fmla="*/ 15121188 h 19"/>
              <a:gd name="T6" fmla="*/ 617439075 w 246"/>
              <a:gd name="T7" fmla="*/ 17642180 h 19"/>
              <a:gd name="T8" fmla="*/ 619958438 w 246"/>
              <a:gd name="T9" fmla="*/ 25201980 h 19"/>
              <a:gd name="T10" fmla="*/ 619958438 w 246"/>
              <a:gd name="T11" fmla="*/ 30242376 h 19"/>
              <a:gd name="T12" fmla="*/ 619958438 w 246"/>
              <a:gd name="T13" fmla="*/ 30242376 h 19"/>
              <a:gd name="T14" fmla="*/ 619958438 w 246"/>
              <a:gd name="T15" fmla="*/ 30242376 h 19"/>
              <a:gd name="T16" fmla="*/ 619958438 w 246"/>
              <a:gd name="T17" fmla="*/ 37803764 h 19"/>
              <a:gd name="T18" fmla="*/ 617439075 w 246"/>
              <a:gd name="T19" fmla="*/ 45363564 h 19"/>
              <a:gd name="T20" fmla="*/ 609877813 w 246"/>
              <a:gd name="T21" fmla="*/ 47884556 h 19"/>
              <a:gd name="T22" fmla="*/ 599797188 w 246"/>
              <a:gd name="T23" fmla="*/ 47884556 h 19"/>
              <a:gd name="T24" fmla="*/ 17641888 w 246"/>
              <a:gd name="T25" fmla="*/ 37803764 h 19"/>
              <a:gd name="T26" fmla="*/ 17641888 w 246"/>
              <a:gd name="T27" fmla="*/ 37803764 h 19"/>
              <a:gd name="T28" fmla="*/ 10080625 w 246"/>
              <a:gd name="T29" fmla="*/ 37803764 h 19"/>
              <a:gd name="T30" fmla="*/ 2520950 w 246"/>
              <a:gd name="T31" fmla="*/ 35282772 h 19"/>
              <a:gd name="T32" fmla="*/ 0 w 246"/>
              <a:gd name="T33" fmla="*/ 27722972 h 19"/>
              <a:gd name="T34" fmla="*/ 0 w 246"/>
              <a:gd name="T35" fmla="*/ 20161584 h 19"/>
              <a:gd name="T36" fmla="*/ 0 w 246"/>
              <a:gd name="T37" fmla="*/ 20161584 h 19"/>
              <a:gd name="T38" fmla="*/ 0 w 246"/>
              <a:gd name="T39" fmla="*/ 20161584 h 19"/>
              <a:gd name="T40" fmla="*/ 0 w 246"/>
              <a:gd name="T41" fmla="*/ 10080792 h 19"/>
              <a:gd name="T42" fmla="*/ 2520950 w 246"/>
              <a:gd name="T43" fmla="*/ 7561388 h 19"/>
              <a:gd name="T44" fmla="*/ 10080625 w 246"/>
              <a:gd name="T45" fmla="*/ 0 h 19"/>
              <a:gd name="T46" fmla="*/ 17641888 w 246"/>
              <a:gd name="T47" fmla="*/ 0 h 19"/>
              <a:gd name="T48" fmla="*/ 602318138 w 246"/>
              <a:gd name="T49" fmla="*/ 10080792 h 19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46" h="19">
                <a:moveTo>
                  <a:pt x="239" y="4"/>
                </a:moveTo>
                <a:lnTo>
                  <a:pt x="239" y="4"/>
                </a:lnTo>
                <a:lnTo>
                  <a:pt x="242" y="6"/>
                </a:lnTo>
                <a:lnTo>
                  <a:pt x="245" y="7"/>
                </a:lnTo>
                <a:lnTo>
                  <a:pt x="246" y="10"/>
                </a:lnTo>
                <a:lnTo>
                  <a:pt x="246" y="12"/>
                </a:lnTo>
                <a:lnTo>
                  <a:pt x="246" y="15"/>
                </a:lnTo>
                <a:lnTo>
                  <a:pt x="245" y="18"/>
                </a:lnTo>
                <a:lnTo>
                  <a:pt x="242" y="19"/>
                </a:lnTo>
                <a:lnTo>
                  <a:pt x="238" y="19"/>
                </a:lnTo>
                <a:lnTo>
                  <a:pt x="7" y="15"/>
                </a:lnTo>
                <a:lnTo>
                  <a:pt x="4" y="15"/>
                </a:lnTo>
                <a:lnTo>
                  <a:pt x="1" y="14"/>
                </a:lnTo>
                <a:lnTo>
                  <a:pt x="0" y="11"/>
                </a:lnTo>
                <a:lnTo>
                  <a:pt x="0" y="8"/>
                </a:lnTo>
                <a:lnTo>
                  <a:pt x="0" y="4"/>
                </a:lnTo>
                <a:lnTo>
                  <a:pt x="1" y="3"/>
                </a:lnTo>
                <a:lnTo>
                  <a:pt x="4" y="0"/>
                </a:lnTo>
                <a:lnTo>
                  <a:pt x="7" y="0"/>
                </a:lnTo>
                <a:lnTo>
                  <a:pt x="239" y="4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0" name="Freeform 71"/>
          <p:cNvSpPr>
            <a:spLocks/>
          </p:cNvSpPr>
          <p:nvPr userDrawn="1"/>
        </p:nvSpPr>
        <p:spPr bwMode="auto">
          <a:xfrm>
            <a:off x="5238750" y="3475038"/>
            <a:ext cx="269875" cy="298450"/>
          </a:xfrm>
          <a:custGeom>
            <a:avLst/>
            <a:gdLst>
              <a:gd name="T0" fmla="*/ 393144375 w 170"/>
              <a:gd name="T1" fmla="*/ 7561263 h 188"/>
              <a:gd name="T2" fmla="*/ 393144375 w 170"/>
              <a:gd name="T3" fmla="*/ 7561263 h 188"/>
              <a:gd name="T4" fmla="*/ 400705638 w 170"/>
              <a:gd name="T5" fmla="*/ 2520950 h 188"/>
              <a:gd name="T6" fmla="*/ 408265313 w 170"/>
              <a:gd name="T7" fmla="*/ 0 h 188"/>
              <a:gd name="T8" fmla="*/ 413305625 w 170"/>
              <a:gd name="T9" fmla="*/ 2520950 h 188"/>
              <a:gd name="T10" fmla="*/ 420866888 w 170"/>
              <a:gd name="T11" fmla="*/ 7561263 h 188"/>
              <a:gd name="T12" fmla="*/ 420866888 w 170"/>
              <a:gd name="T13" fmla="*/ 7561263 h 188"/>
              <a:gd name="T14" fmla="*/ 420866888 w 170"/>
              <a:gd name="T15" fmla="*/ 7561263 h 188"/>
              <a:gd name="T16" fmla="*/ 423386250 w 170"/>
              <a:gd name="T17" fmla="*/ 15120938 h 188"/>
              <a:gd name="T18" fmla="*/ 428426563 w 170"/>
              <a:gd name="T19" fmla="*/ 20161250 h 188"/>
              <a:gd name="T20" fmla="*/ 428426563 w 170"/>
              <a:gd name="T21" fmla="*/ 27722513 h 188"/>
              <a:gd name="T22" fmla="*/ 420866888 w 170"/>
              <a:gd name="T23" fmla="*/ 35282188 h 188"/>
              <a:gd name="T24" fmla="*/ 30241875 w 170"/>
              <a:gd name="T25" fmla="*/ 466229700 h 188"/>
              <a:gd name="T26" fmla="*/ 30241875 w 170"/>
              <a:gd name="T27" fmla="*/ 466229700 h 188"/>
              <a:gd name="T28" fmla="*/ 27722513 w 170"/>
              <a:gd name="T29" fmla="*/ 473789375 h 188"/>
              <a:gd name="T30" fmla="*/ 20161250 w 170"/>
              <a:gd name="T31" fmla="*/ 473789375 h 188"/>
              <a:gd name="T32" fmla="*/ 10080625 w 170"/>
              <a:gd name="T33" fmla="*/ 473789375 h 188"/>
              <a:gd name="T34" fmla="*/ 2520950 w 170"/>
              <a:gd name="T35" fmla="*/ 471270013 h 188"/>
              <a:gd name="T36" fmla="*/ 2520950 w 170"/>
              <a:gd name="T37" fmla="*/ 471270013 h 188"/>
              <a:gd name="T38" fmla="*/ 2520950 w 170"/>
              <a:gd name="T39" fmla="*/ 471270013 h 188"/>
              <a:gd name="T40" fmla="*/ 0 w 170"/>
              <a:gd name="T41" fmla="*/ 463708750 h 188"/>
              <a:gd name="T42" fmla="*/ 0 w 170"/>
              <a:gd name="T43" fmla="*/ 456149075 h 188"/>
              <a:gd name="T44" fmla="*/ 0 w 170"/>
              <a:gd name="T45" fmla="*/ 451108763 h 188"/>
              <a:gd name="T46" fmla="*/ 2520950 w 170"/>
              <a:gd name="T47" fmla="*/ 443547500 h 188"/>
              <a:gd name="T48" fmla="*/ 393144375 w 170"/>
              <a:gd name="T49" fmla="*/ 7561263 h 188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70" h="188">
                <a:moveTo>
                  <a:pt x="156" y="3"/>
                </a:moveTo>
                <a:lnTo>
                  <a:pt x="156" y="3"/>
                </a:lnTo>
                <a:lnTo>
                  <a:pt x="159" y="1"/>
                </a:lnTo>
                <a:lnTo>
                  <a:pt x="162" y="0"/>
                </a:lnTo>
                <a:lnTo>
                  <a:pt x="164" y="1"/>
                </a:lnTo>
                <a:lnTo>
                  <a:pt x="167" y="3"/>
                </a:lnTo>
                <a:lnTo>
                  <a:pt x="168" y="6"/>
                </a:lnTo>
                <a:lnTo>
                  <a:pt x="170" y="8"/>
                </a:lnTo>
                <a:lnTo>
                  <a:pt x="170" y="11"/>
                </a:lnTo>
                <a:lnTo>
                  <a:pt x="167" y="14"/>
                </a:lnTo>
                <a:lnTo>
                  <a:pt x="12" y="185"/>
                </a:lnTo>
                <a:lnTo>
                  <a:pt x="11" y="188"/>
                </a:lnTo>
                <a:lnTo>
                  <a:pt x="8" y="188"/>
                </a:lnTo>
                <a:lnTo>
                  <a:pt x="4" y="188"/>
                </a:lnTo>
                <a:lnTo>
                  <a:pt x="1" y="187"/>
                </a:lnTo>
                <a:lnTo>
                  <a:pt x="0" y="184"/>
                </a:lnTo>
                <a:lnTo>
                  <a:pt x="0" y="181"/>
                </a:lnTo>
                <a:lnTo>
                  <a:pt x="0" y="179"/>
                </a:lnTo>
                <a:lnTo>
                  <a:pt x="1" y="176"/>
                </a:lnTo>
                <a:lnTo>
                  <a:pt x="156" y="3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" name="Freeform 72"/>
          <p:cNvSpPr>
            <a:spLocks/>
          </p:cNvSpPr>
          <p:nvPr userDrawn="1"/>
        </p:nvSpPr>
        <p:spPr bwMode="auto">
          <a:xfrm>
            <a:off x="5349875" y="3476625"/>
            <a:ext cx="206375" cy="342900"/>
          </a:xfrm>
          <a:custGeom>
            <a:avLst/>
            <a:gdLst>
              <a:gd name="T0" fmla="*/ 292338125 w 130"/>
              <a:gd name="T1" fmla="*/ 7561263 h 216"/>
              <a:gd name="T2" fmla="*/ 292338125 w 130"/>
              <a:gd name="T3" fmla="*/ 7561263 h 216"/>
              <a:gd name="T4" fmla="*/ 297378438 w 130"/>
              <a:gd name="T5" fmla="*/ 5040313 h 216"/>
              <a:gd name="T6" fmla="*/ 304939700 w 130"/>
              <a:gd name="T7" fmla="*/ 0 h 216"/>
              <a:gd name="T8" fmla="*/ 315020325 w 130"/>
              <a:gd name="T9" fmla="*/ 0 h 216"/>
              <a:gd name="T10" fmla="*/ 322580000 w 130"/>
              <a:gd name="T11" fmla="*/ 0 h 216"/>
              <a:gd name="T12" fmla="*/ 322580000 w 130"/>
              <a:gd name="T13" fmla="*/ 0 h 216"/>
              <a:gd name="T14" fmla="*/ 322580000 w 130"/>
              <a:gd name="T15" fmla="*/ 0 h 216"/>
              <a:gd name="T16" fmla="*/ 325100950 w 130"/>
              <a:gd name="T17" fmla="*/ 7561263 h 216"/>
              <a:gd name="T18" fmla="*/ 327620313 w 130"/>
              <a:gd name="T19" fmla="*/ 15120938 h 216"/>
              <a:gd name="T20" fmla="*/ 327620313 w 130"/>
              <a:gd name="T21" fmla="*/ 22682200 h 216"/>
              <a:gd name="T22" fmla="*/ 327620313 w 130"/>
              <a:gd name="T23" fmla="*/ 30241875 h 216"/>
              <a:gd name="T24" fmla="*/ 37803138 w 130"/>
              <a:gd name="T25" fmla="*/ 534273125 h 216"/>
              <a:gd name="T26" fmla="*/ 37803138 w 130"/>
              <a:gd name="T27" fmla="*/ 534273125 h 216"/>
              <a:gd name="T28" fmla="*/ 32762825 w 130"/>
              <a:gd name="T29" fmla="*/ 541834388 h 216"/>
              <a:gd name="T30" fmla="*/ 25201563 w 130"/>
              <a:gd name="T31" fmla="*/ 544353750 h 216"/>
              <a:gd name="T32" fmla="*/ 17641888 w 130"/>
              <a:gd name="T33" fmla="*/ 544353750 h 216"/>
              <a:gd name="T34" fmla="*/ 10080625 w 130"/>
              <a:gd name="T35" fmla="*/ 541834388 h 216"/>
              <a:gd name="T36" fmla="*/ 10080625 w 130"/>
              <a:gd name="T37" fmla="*/ 541834388 h 216"/>
              <a:gd name="T38" fmla="*/ 10080625 w 130"/>
              <a:gd name="T39" fmla="*/ 541834388 h 216"/>
              <a:gd name="T40" fmla="*/ 5040313 w 130"/>
              <a:gd name="T41" fmla="*/ 539313438 h 216"/>
              <a:gd name="T42" fmla="*/ 0 w 130"/>
              <a:gd name="T43" fmla="*/ 531753763 h 216"/>
              <a:gd name="T44" fmla="*/ 0 w 130"/>
              <a:gd name="T45" fmla="*/ 524192500 h 216"/>
              <a:gd name="T46" fmla="*/ 5040313 w 130"/>
              <a:gd name="T47" fmla="*/ 516632825 h 216"/>
              <a:gd name="T48" fmla="*/ 292338125 w 130"/>
              <a:gd name="T49" fmla="*/ 7561263 h 21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30" h="216">
                <a:moveTo>
                  <a:pt x="116" y="3"/>
                </a:moveTo>
                <a:lnTo>
                  <a:pt x="116" y="3"/>
                </a:lnTo>
                <a:lnTo>
                  <a:pt x="118" y="2"/>
                </a:lnTo>
                <a:lnTo>
                  <a:pt x="121" y="0"/>
                </a:lnTo>
                <a:lnTo>
                  <a:pt x="125" y="0"/>
                </a:lnTo>
                <a:lnTo>
                  <a:pt x="128" y="0"/>
                </a:lnTo>
                <a:lnTo>
                  <a:pt x="129" y="3"/>
                </a:lnTo>
                <a:lnTo>
                  <a:pt x="130" y="6"/>
                </a:lnTo>
                <a:lnTo>
                  <a:pt x="130" y="9"/>
                </a:lnTo>
                <a:lnTo>
                  <a:pt x="130" y="12"/>
                </a:lnTo>
                <a:lnTo>
                  <a:pt x="15" y="212"/>
                </a:lnTo>
                <a:lnTo>
                  <a:pt x="13" y="215"/>
                </a:lnTo>
                <a:lnTo>
                  <a:pt x="10" y="216"/>
                </a:lnTo>
                <a:lnTo>
                  <a:pt x="7" y="216"/>
                </a:lnTo>
                <a:lnTo>
                  <a:pt x="4" y="215"/>
                </a:lnTo>
                <a:lnTo>
                  <a:pt x="2" y="214"/>
                </a:lnTo>
                <a:lnTo>
                  <a:pt x="0" y="211"/>
                </a:lnTo>
                <a:lnTo>
                  <a:pt x="0" y="208"/>
                </a:lnTo>
                <a:lnTo>
                  <a:pt x="2" y="205"/>
                </a:lnTo>
                <a:lnTo>
                  <a:pt x="116" y="3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" name="Freeform 73"/>
          <p:cNvSpPr>
            <a:spLocks/>
          </p:cNvSpPr>
          <p:nvPr userDrawn="1"/>
        </p:nvSpPr>
        <p:spPr bwMode="auto">
          <a:xfrm>
            <a:off x="5491163" y="3468688"/>
            <a:ext cx="115887" cy="376237"/>
          </a:xfrm>
          <a:custGeom>
            <a:avLst/>
            <a:gdLst>
              <a:gd name="T0" fmla="*/ 146168432 w 73"/>
              <a:gd name="T1" fmla="*/ 12601558 h 237"/>
              <a:gd name="T2" fmla="*/ 146168432 w 73"/>
              <a:gd name="T3" fmla="*/ 12601558 h 237"/>
              <a:gd name="T4" fmla="*/ 148689371 w 73"/>
              <a:gd name="T5" fmla="*/ 7561252 h 237"/>
              <a:gd name="T6" fmla="*/ 156249013 w 73"/>
              <a:gd name="T7" fmla="*/ 0 h 237"/>
              <a:gd name="T8" fmla="*/ 163810243 w 73"/>
              <a:gd name="T9" fmla="*/ 0 h 237"/>
              <a:gd name="T10" fmla="*/ 171369886 w 73"/>
              <a:gd name="T11" fmla="*/ 0 h 237"/>
              <a:gd name="T12" fmla="*/ 171369886 w 73"/>
              <a:gd name="T13" fmla="*/ 0 h 237"/>
              <a:gd name="T14" fmla="*/ 171369886 w 73"/>
              <a:gd name="T15" fmla="*/ 0 h 237"/>
              <a:gd name="T16" fmla="*/ 176410176 w 73"/>
              <a:gd name="T17" fmla="*/ 2520947 h 237"/>
              <a:gd name="T18" fmla="*/ 183971406 w 73"/>
              <a:gd name="T19" fmla="*/ 7561252 h 237"/>
              <a:gd name="T20" fmla="*/ 183971406 w 73"/>
              <a:gd name="T21" fmla="*/ 12601558 h 237"/>
              <a:gd name="T22" fmla="*/ 183971406 w 73"/>
              <a:gd name="T23" fmla="*/ 25201529 h 237"/>
              <a:gd name="T24" fmla="*/ 37802974 w 73"/>
              <a:gd name="T25" fmla="*/ 582156114 h 237"/>
              <a:gd name="T26" fmla="*/ 37802974 w 73"/>
              <a:gd name="T27" fmla="*/ 582156114 h 237"/>
              <a:gd name="T28" fmla="*/ 35282035 w 73"/>
              <a:gd name="T29" fmla="*/ 589715779 h 237"/>
              <a:gd name="T30" fmla="*/ 30241745 w 73"/>
              <a:gd name="T31" fmla="*/ 592236725 h 237"/>
              <a:gd name="T32" fmla="*/ 22682102 w 73"/>
              <a:gd name="T33" fmla="*/ 597277031 h 237"/>
              <a:gd name="T34" fmla="*/ 12601521 w 73"/>
              <a:gd name="T35" fmla="*/ 597277031 h 237"/>
              <a:gd name="T36" fmla="*/ 12601521 w 73"/>
              <a:gd name="T37" fmla="*/ 597277031 h 237"/>
              <a:gd name="T38" fmla="*/ 12601521 w 73"/>
              <a:gd name="T39" fmla="*/ 597277031 h 237"/>
              <a:gd name="T40" fmla="*/ 7561230 w 73"/>
              <a:gd name="T41" fmla="*/ 592236725 h 237"/>
              <a:gd name="T42" fmla="*/ 2520939 w 73"/>
              <a:gd name="T43" fmla="*/ 584675473 h 237"/>
              <a:gd name="T44" fmla="*/ 0 w 73"/>
              <a:gd name="T45" fmla="*/ 579635167 h 237"/>
              <a:gd name="T46" fmla="*/ 0 w 73"/>
              <a:gd name="T47" fmla="*/ 572075502 h 237"/>
              <a:gd name="T48" fmla="*/ 146168432 w 73"/>
              <a:gd name="T49" fmla="*/ 12601558 h 237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73" h="237">
                <a:moveTo>
                  <a:pt x="58" y="5"/>
                </a:moveTo>
                <a:lnTo>
                  <a:pt x="58" y="5"/>
                </a:lnTo>
                <a:lnTo>
                  <a:pt x="59" y="3"/>
                </a:lnTo>
                <a:lnTo>
                  <a:pt x="62" y="0"/>
                </a:lnTo>
                <a:lnTo>
                  <a:pt x="65" y="0"/>
                </a:lnTo>
                <a:lnTo>
                  <a:pt x="68" y="0"/>
                </a:lnTo>
                <a:lnTo>
                  <a:pt x="70" y="1"/>
                </a:lnTo>
                <a:lnTo>
                  <a:pt x="73" y="3"/>
                </a:lnTo>
                <a:lnTo>
                  <a:pt x="73" y="5"/>
                </a:lnTo>
                <a:lnTo>
                  <a:pt x="73" y="10"/>
                </a:lnTo>
                <a:lnTo>
                  <a:pt x="15" y="231"/>
                </a:lnTo>
                <a:lnTo>
                  <a:pt x="14" y="234"/>
                </a:lnTo>
                <a:lnTo>
                  <a:pt x="12" y="235"/>
                </a:lnTo>
                <a:lnTo>
                  <a:pt x="9" y="237"/>
                </a:lnTo>
                <a:lnTo>
                  <a:pt x="5" y="237"/>
                </a:lnTo>
                <a:lnTo>
                  <a:pt x="3" y="235"/>
                </a:lnTo>
                <a:lnTo>
                  <a:pt x="1" y="232"/>
                </a:lnTo>
                <a:lnTo>
                  <a:pt x="0" y="230"/>
                </a:lnTo>
                <a:lnTo>
                  <a:pt x="0" y="227"/>
                </a:lnTo>
                <a:lnTo>
                  <a:pt x="58" y="5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3" name="Freeform 74"/>
          <p:cNvSpPr>
            <a:spLocks/>
          </p:cNvSpPr>
          <p:nvPr userDrawn="1"/>
        </p:nvSpPr>
        <p:spPr bwMode="auto">
          <a:xfrm>
            <a:off x="5045075" y="3167063"/>
            <a:ext cx="374650" cy="131762"/>
          </a:xfrm>
          <a:custGeom>
            <a:avLst/>
            <a:gdLst>
              <a:gd name="T0" fmla="*/ 582156888 w 236"/>
              <a:gd name="T1" fmla="*/ 171369975 h 83"/>
              <a:gd name="T2" fmla="*/ 582156888 w 236"/>
              <a:gd name="T3" fmla="*/ 171369975 h 83"/>
              <a:gd name="T4" fmla="*/ 589716563 w 236"/>
              <a:gd name="T5" fmla="*/ 176410268 h 83"/>
              <a:gd name="T6" fmla="*/ 592237513 w 236"/>
              <a:gd name="T7" fmla="*/ 181450561 h 83"/>
              <a:gd name="T8" fmla="*/ 594756875 w 236"/>
              <a:gd name="T9" fmla="*/ 189011795 h 83"/>
              <a:gd name="T10" fmla="*/ 594756875 w 236"/>
              <a:gd name="T11" fmla="*/ 196571442 h 83"/>
              <a:gd name="T12" fmla="*/ 594756875 w 236"/>
              <a:gd name="T13" fmla="*/ 196571442 h 83"/>
              <a:gd name="T14" fmla="*/ 594756875 w 236"/>
              <a:gd name="T15" fmla="*/ 196571442 h 83"/>
              <a:gd name="T16" fmla="*/ 592237513 w 236"/>
              <a:gd name="T17" fmla="*/ 204132675 h 83"/>
              <a:gd name="T18" fmla="*/ 584676250 w 236"/>
              <a:gd name="T19" fmla="*/ 209172969 h 83"/>
              <a:gd name="T20" fmla="*/ 579635938 w 236"/>
              <a:gd name="T21" fmla="*/ 209172969 h 83"/>
              <a:gd name="T22" fmla="*/ 572076263 w 236"/>
              <a:gd name="T23" fmla="*/ 209172969 h 83"/>
              <a:gd name="T24" fmla="*/ 12601575 w 236"/>
              <a:gd name="T25" fmla="*/ 40322347 h 83"/>
              <a:gd name="T26" fmla="*/ 12601575 w 236"/>
              <a:gd name="T27" fmla="*/ 40322347 h 83"/>
              <a:gd name="T28" fmla="*/ 7561263 w 236"/>
              <a:gd name="T29" fmla="*/ 35282054 h 83"/>
              <a:gd name="T30" fmla="*/ 0 w 236"/>
              <a:gd name="T31" fmla="*/ 27722407 h 83"/>
              <a:gd name="T32" fmla="*/ 0 w 236"/>
              <a:gd name="T33" fmla="*/ 22682114 h 83"/>
              <a:gd name="T34" fmla="*/ 0 w 236"/>
              <a:gd name="T35" fmla="*/ 15120880 h 83"/>
              <a:gd name="T36" fmla="*/ 0 w 236"/>
              <a:gd name="T37" fmla="*/ 15120880 h 83"/>
              <a:gd name="T38" fmla="*/ 0 w 236"/>
              <a:gd name="T39" fmla="*/ 15120880 h 83"/>
              <a:gd name="T40" fmla="*/ 2520950 w 236"/>
              <a:gd name="T41" fmla="*/ 7561234 h 83"/>
              <a:gd name="T42" fmla="*/ 10080625 w 236"/>
              <a:gd name="T43" fmla="*/ 5040293 h 83"/>
              <a:gd name="T44" fmla="*/ 17641888 w 236"/>
              <a:gd name="T45" fmla="*/ 0 h 83"/>
              <a:gd name="T46" fmla="*/ 25201563 w 236"/>
              <a:gd name="T47" fmla="*/ 0 h 83"/>
              <a:gd name="T48" fmla="*/ 582156888 w 236"/>
              <a:gd name="T49" fmla="*/ 171369975 h 83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36" h="83">
                <a:moveTo>
                  <a:pt x="231" y="68"/>
                </a:moveTo>
                <a:lnTo>
                  <a:pt x="231" y="68"/>
                </a:lnTo>
                <a:lnTo>
                  <a:pt x="234" y="70"/>
                </a:lnTo>
                <a:lnTo>
                  <a:pt x="235" y="72"/>
                </a:lnTo>
                <a:lnTo>
                  <a:pt x="236" y="75"/>
                </a:lnTo>
                <a:lnTo>
                  <a:pt x="236" y="78"/>
                </a:lnTo>
                <a:lnTo>
                  <a:pt x="235" y="81"/>
                </a:lnTo>
                <a:lnTo>
                  <a:pt x="232" y="83"/>
                </a:lnTo>
                <a:lnTo>
                  <a:pt x="230" y="83"/>
                </a:lnTo>
                <a:lnTo>
                  <a:pt x="227" y="83"/>
                </a:lnTo>
                <a:lnTo>
                  <a:pt x="5" y="16"/>
                </a:lnTo>
                <a:lnTo>
                  <a:pt x="3" y="14"/>
                </a:lnTo>
                <a:lnTo>
                  <a:pt x="0" y="11"/>
                </a:lnTo>
                <a:lnTo>
                  <a:pt x="0" y="9"/>
                </a:lnTo>
                <a:lnTo>
                  <a:pt x="0" y="6"/>
                </a:lnTo>
                <a:lnTo>
                  <a:pt x="1" y="3"/>
                </a:lnTo>
                <a:lnTo>
                  <a:pt x="4" y="2"/>
                </a:lnTo>
                <a:lnTo>
                  <a:pt x="7" y="0"/>
                </a:lnTo>
                <a:lnTo>
                  <a:pt x="10" y="0"/>
                </a:lnTo>
                <a:lnTo>
                  <a:pt x="231" y="68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4" name="Freeform 75"/>
          <p:cNvSpPr>
            <a:spLocks/>
          </p:cNvSpPr>
          <p:nvPr userDrawn="1"/>
        </p:nvSpPr>
        <p:spPr bwMode="auto">
          <a:xfrm>
            <a:off x="5103813" y="3055938"/>
            <a:ext cx="352425" cy="193675"/>
          </a:xfrm>
          <a:custGeom>
            <a:avLst/>
            <a:gdLst>
              <a:gd name="T0" fmla="*/ 546874700 w 222"/>
              <a:gd name="T1" fmla="*/ 267136563 h 122"/>
              <a:gd name="T2" fmla="*/ 546874700 w 222"/>
              <a:gd name="T3" fmla="*/ 267136563 h 122"/>
              <a:gd name="T4" fmla="*/ 554434375 w 222"/>
              <a:gd name="T5" fmla="*/ 274697825 h 122"/>
              <a:gd name="T6" fmla="*/ 559474688 w 222"/>
              <a:gd name="T7" fmla="*/ 282257500 h 122"/>
              <a:gd name="T8" fmla="*/ 559474688 w 222"/>
              <a:gd name="T9" fmla="*/ 289818763 h 122"/>
              <a:gd name="T10" fmla="*/ 559474688 w 222"/>
              <a:gd name="T11" fmla="*/ 294859075 h 122"/>
              <a:gd name="T12" fmla="*/ 559474688 w 222"/>
              <a:gd name="T13" fmla="*/ 294859075 h 122"/>
              <a:gd name="T14" fmla="*/ 559474688 w 222"/>
              <a:gd name="T15" fmla="*/ 294859075 h 122"/>
              <a:gd name="T16" fmla="*/ 551915013 w 222"/>
              <a:gd name="T17" fmla="*/ 302418750 h 122"/>
              <a:gd name="T18" fmla="*/ 544353750 w 222"/>
              <a:gd name="T19" fmla="*/ 307459063 h 122"/>
              <a:gd name="T20" fmla="*/ 536794075 w 222"/>
              <a:gd name="T21" fmla="*/ 307459063 h 122"/>
              <a:gd name="T22" fmla="*/ 531753763 w 222"/>
              <a:gd name="T23" fmla="*/ 302418750 h 122"/>
              <a:gd name="T24" fmla="*/ 10080625 w 222"/>
              <a:gd name="T25" fmla="*/ 37803138 h 122"/>
              <a:gd name="T26" fmla="*/ 10080625 w 222"/>
              <a:gd name="T27" fmla="*/ 37803138 h 122"/>
              <a:gd name="T28" fmla="*/ 5040313 w 222"/>
              <a:gd name="T29" fmla="*/ 30241875 h 122"/>
              <a:gd name="T30" fmla="*/ 0 w 222"/>
              <a:gd name="T31" fmla="*/ 22682200 h 122"/>
              <a:gd name="T32" fmla="*/ 0 w 222"/>
              <a:gd name="T33" fmla="*/ 17641888 h 122"/>
              <a:gd name="T34" fmla="*/ 5040313 w 222"/>
              <a:gd name="T35" fmla="*/ 10080625 h 122"/>
              <a:gd name="T36" fmla="*/ 5040313 w 222"/>
              <a:gd name="T37" fmla="*/ 10080625 h 122"/>
              <a:gd name="T38" fmla="*/ 5040313 w 222"/>
              <a:gd name="T39" fmla="*/ 10080625 h 122"/>
              <a:gd name="T40" fmla="*/ 7561263 w 222"/>
              <a:gd name="T41" fmla="*/ 2520950 h 122"/>
              <a:gd name="T42" fmla="*/ 15120938 w 222"/>
              <a:gd name="T43" fmla="*/ 0 h 122"/>
              <a:gd name="T44" fmla="*/ 22682200 w 222"/>
              <a:gd name="T45" fmla="*/ 0 h 122"/>
              <a:gd name="T46" fmla="*/ 27722513 w 222"/>
              <a:gd name="T47" fmla="*/ 2520950 h 122"/>
              <a:gd name="T48" fmla="*/ 546874700 w 222"/>
              <a:gd name="T49" fmla="*/ 267136563 h 12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22" h="122">
                <a:moveTo>
                  <a:pt x="217" y="106"/>
                </a:moveTo>
                <a:lnTo>
                  <a:pt x="217" y="106"/>
                </a:lnTo>
                <a:lnTo>
                  <a:pt x="220" y="109"/>
                </a:lnTo>
                <a:lnTo>
                  <a:pt x="222" y="112"/>
                </a:lnTo>
                <a:lnTo>
                  <a:pt x="222" y="115"/>
                </a:lnTo>
                <a:lnTo>
                  <a:pt x="222" y="117"/>
                </a:lnTo>
                <a:lnTo>
                  <a:pt x="219" y="120"/>
                </a:lnTo>
                <a:lnTo>
                  <a:pt x="216" y="122"/>
                </a:lnTo>
                <a:lnTo>
                  <a:pt x="213" y="122"/>
                </a:lnTo>
                <a:lnTo>
                  <a:pt x="211" y="120"/>
                </a:lnTo>
                <a:lnTo>
                  <a:pt x="4" y="15"/>
                </a:lnTo>
                <a:lnTo>
                  <a:pt x="2" y="12"/>
                </a:lnTo>
                <a:lnTo>
                  <a:pt x="0" y="9"/>
                </a:lnTo>
                <a:lnTo>
                  <a:pt x="0" y="7"/>
                </a:lnTo>
                <a:lnTo>
                  <a:pt x="2" y="4"/>
                </a:lnTo>
                <a:lnTo>
                  <a:pt x="3" y="1"/>
                </a:lnTo>
                <a:lnTo>
                  <a:pt x="6" y="0"/>
                </a:lnTo>
                <a:lnTo>
                  <a:pt x="9" y="0"/>
                </a:lnTo>
                <a:lnTo>
                  <a:pt x="11" y="1"/>
                </a:lnTo>
                <a:lnTo>
                  <a:pt x="217" y="106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5" name="Freeform 76"/>
          <p:cNvSpPr>
            <a:spLocks/>
          </p:cNvSpPr>
          <p:nvPr userDrawn="1"/>
        </p:nvSpPr>
        <p:spPr bwMode="auto">
          <a:xfrm>
            <a:off x="5200650" y="2965450"/>
            <a:ext cx="303213" cy="265113"/>
          </a:xfrm>
          <a:custGeom>
            <a:avLst/>
            <a:gdLst>
              <a:gd name="T0" fmla="*/ 473790156 w 191"/>
              <a:gd name="T1" fmla="*/ 388104794 h 167"/>
              <a:gd name="T2" fmla="*/ 473790156 w 191"/>
              <a:gd name="T3" fmla="*/ 388104794 h 167"/>
              <a:gd name="T4" fmla="*/ 481351431 w 191"/>
              <a:gd name="T5" fmla="*/ 393145116 h 167"/>
              <a:gd name="T6" fmla="*/ 481351431 w 191"/>
              <a:gd name="T7" fmla="*/ 400706393 h 167"/>
              <a:gd name="T8" fmla="*/ 481351431 w 191"/>
              <a:gd name="T9" fmla="*/ 408266082 h 167"/>
              <a:gd name="T10" fmla="*/ 478830477 w 191"/>
              <a:gd name="T11" fmla="*/ 415827359 h 167"/>
              <a:gd name="T12" fmla="*/ 478830477 w 191"/>
              <a:gd name="T13" fmla="*/ 415827359 h 167"/>
              <a:gd name="T14" fmla="*/ 478830477 w 191"/>
              <a:gd name="T15" fmla="*/ 415827359 h 167"/>
              <a:gd name="T16" fmla="*/ 471270790 w 191"/>
              <a:gd name="T17" fmla="*/ 418346726 h 167"/>
              <a:gd name="T18" fmla="*/ 463709515 w 191"/>
              <a:gd name="T19" fmla="*/ 420867681 h 167"/>
              <a:gd name="T20" fmla="*/ 456149827 w 191"/>
              <a:gd name="T21" fmla="*/ 418346726 h 167"/>
              <a:gd name="T22" fmla="*/ 451109506 w 191"/>
              <a:gd name="T23" fmla="*/ 415827359 h 167"/>
              <a:gd name="T24" fmla="*/ 7561275 w 191"/>
              <a:gd name="T25" fmla="*/ 35282254 h 167"/>
              <a:gd name="T26" fmla="*/ 7561275 w 191"/>
              <a:gd name="T27" fmla="*/ 35282254 h 167"/>
              <a:gd name="T28" fmla="*/ 2520954 w 191"/>
              <a:gd name="T29" fmla="*/ 27722565 h 167"/>
              <a:gd name="T30" fmla="*/ 0 w 191"/>
              <a:gd name="T31" fmla="*/ 20161288 h 167"/>
              <a:gd name="T32" fmla="*/ 0 w 191"/>
              <a:gd name="T33" fmla="*/ 15120966 h 167"/>
              <a:gd name="T34" fmla="*/ 2520954 w 191"/>
              <a:gd name="T35" fmla="*/ 7561277 h 167"/>
              <a:gd name="T36" fmla="*/ 2520954 w 191"/>
              <a:gd name="T37" fmla="*/ 7561277 h 167"/>
              <a:gd name="T38" fmla="*/ 2520954 w 191"/>
              <a:gd name="T39" fmla="*/ 7561277 h 167"/>
              <a:gd name="T40" fmla="*/ 10080642 w 191"/>
              <a:gd name="T41" fmla="*/ 2520955 h 167"/>
              <a:gd name="T42" fmla="*/ 17641917 w 191"/>
              <a:gd name="T43" fmla="*/ 0 h 167"/>
              <a:gd name="T44" fmla="*/ 25201604 w 191"/>
              <a:gd name="T45" fmla="*/ 0 h 167"/>
              <a:gd name="T46" fmla="*/ 32762879 w 191"/>
              <a:gd name="T47" fmla="*/ 7561277 h 167"/>
              <a:gd name="T48" fmla="*/ 473790156 w 191"/>
              <a:gd name="T49" fmla="*/ 388104794 h 167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91" h="167">
                <a:moveTo>
                  <a:pt x="188" y="154"/>
                </a:moveTo>
                <a:lnTo>
                  <a:pt x="188" y="154"/>
                </a:lnTo>
                <a:lnTo>
                  <a:pt x="191" y="156"/>
                </a:lnTo>
                <a:lnTo>
                  <a:pt x="191" y="159"/>
                </a:lnTo>
                <a:lnTo>
                  <a:pt x="191" y="162"/>
                </a:lnTo>
                <a:lnTo>
                  <a:pt x="190" y="165"/>
                </a:lnTo>
                <a:lnTo>
                  <a:pt x="187" y="166"/>
                </a:lnTo>
                <a:lnTo>
                  <a:pt x="184" y="167"/>
                </a:lnTo>
                <a:lnTo>
                  <a:pt x="181" y="166"/>
                </a:lnTo>
                <a:lnTo>
                  <a:pt x="179" y="165"/>
                </a:lnTo>
                <a:lnTo>
                  <a:pt x="3" y="14"/>
                </a:lnTo>
                <a:lnTo>
                  <a:pt x="1" y="11"/>
                </a:lnTo>
                <a:lnTo>
                  <a:pt x="0" y="8"/>
                </a:lnTo>
                <a:lnTo>
                  <a:pt x="0" y="6"/>
                </a:lnTo>
                <a:lnTo>
                  <a:pt x="1" y="3"/>
                </a:lnTo>
                <a:lnTo>
                  <a:pt x="4" y="1"/>
                </a:lnTo>
                <a:lnTo>
                  <a:pt x="7" y="0"/>
                </a:lnTo>
                <a:lnTo>
                  <a:pt x="10" y="0"/>
                </a:lnTo>
                <a:lnTo>
                  <a:pt x="13" y="3"/>
                </a:lnTo>
                <a:lnTo>
                  <a:pt x="188" y="154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6" name="Freeform 77"/>
          <p:cNvSpPr>
            <a:spLocks/>
          </p:cNvSpPr>
          <p:nvPr userDrawn="1"/>
        </p:nvSpPr>
        <p:spPr bwMode="auto">
          <a:xfrm>
            <a:off x="5303838" y="2908300"/>
            <a:ext cx="246062" cy="319088"/>
          </a:xfrm>
          <a:custGeom>
            <a:avLst/>
            <a:gdLst>
              <a:gd name="T0" fmla="*/ 388103274 w 155"/>
              <a:gd name="T1" fmla="*/ 473790117 h 201"/>
              <a:gd name="T2" fmla="*/ 388103274 w 155"/>
              <a:gd name="T3" fmla="*/ 473790117 h 201"/>
              <a:gd name="T4" fmla="*/ 390624219 w 155"/>
              <a:gd name="T5" fmla="*/ 481351392 h 201"/>
              <a:gd name="T6" fmla="*/ 390624219 w 155"/>
              <a:gd name="T7" fmla="*/ 488911079 h 201"/>
              <a:gd name="T8" fmla="*/ 388103274 w 155"/>
              <a:gd name="T9" fmla="*/ 496472353 h 201"/>
              <a:gd name="T10" fmla="*/ 383062972 w 155"/>
              <a:gd name="T11" fmla="*/ 501512673 h 201"/>
              <a:gd name="T12" fmla="*/ 383062972 w 155"/>
              <a:gd name="T13" fmla="*/ 501512673 h 201"/>
              <a:gd name="T14" fmla="*/ 383062972 w 155"/>
              <a:gd name="T15" fmla="*/ 501512673 h 201"/>
              <a:gd name="T16" fmla="*/ 378022669 w 155"/>
              <a:gd name="T17" fmla="*/ 506552994 h 201"/>
              <a:gd name="T18" fmla="*/ 365422707 w 155"/>
              <a:gd name="T19" fmla="*/ 506552994 h 201"/>
              <a:gd name="T20" fmla="*/ 360382405 w 155"/>
              <a:gd name="T21" fmla="*/ 501512673 h 201"/>
              <a:gd name="T22" fmla="*/ 355342103 w 155"/>
              <a:gd name="T23" fmla="*/ 496472353 h 201"/>
              <a:gd name="T24" fmla="*/ 5040302 w 155"/>
              <a:gd name="T25" fmla="*/ 32762876 h 201"/>
              <a:gd name="T26" fmla="*/ 5040302 w 155"/>
              <a:gd name="T27" fmla="*/ 32762876 h 201"/>
              <a:gd name="T28" fmla="*/ 0 w 155"/>
              <a:gd name="T29" fmla="*/ 25201602 h 201"/>
              <a:gd name="T30" fmla="*/ 0 w 155"/>
              <a:gd name="T31" fmla="*/ 15120961 h 201"/>
              <a:gd name="T32" fmla="*/ 5040302 w 155"/>
              <a:gd name="T33" fmla="*/ 7561274 h 201"/>
              <a:gd name="T34" fmla="*/ 7561247 w 155"/>
              <a:gd name="T35" fmla="*/ 2520954 h 201"/>
              <a:gd name="T36" fmla="*/ 7561247 w 155"/>
              <a:gd name="T37" fmla="*/ 2520954 h 201"/>
              <a:gd name="T38" fmla="*/ 7561247 w 155"/>
              <a:gd name="T39" fmla="*/ 2520954 h 201"/>
              <a:gd name="T40" fmla="*/ 15120907 w 155"/>
              <a:gd name="T41" fmla="*/ 0 h 201"/>
              <a:gd name="T42" fmla="*/ 25201511 w 155"/>
              <a:gd name="T43" fmla="*/ 0 h 201"/>
              <a:gd name="T44" fmla="*/ 32762758 w 155"/>
              <a:gd name="T45" fmla="*/ 0 h 201"/>
              <a:gd name="T46" fmla="*/ 35282116 w 155"/>
              <a:gd name="T47" fmla="*/ 7561274 h 201"/>
              <a:gd name="T48" fmla="*/ 388103274 w 155"/>
              <a:gd name="T49" fmla="*/ 473790117 h 201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55" h="201">
                <a:moveTo>
                  <a:pt x="154" y="188"/>
                </a:moveTo>
                <a:lnTo>
                  <a:pt x="154" y="188"/>
                </a:lnTo>
                <a:lnTo>
                  <a:pt x="155" y="191"/>
                </a:lnTo>
                <a:lnTo>
                  <a:pt x="155" y="194"/>
                </a:lnTo>
                <a:lnTo>
                  <a:pt x="154" y="197"/>
                </a:lnTo>
                <a:lnTo>
                  <a:pt x="152" y="199"/>
                </a:lnTo>
                <a:lnTo>
                  <a:pt x="150" y="201"/>
                </a:lnTo>
                <a:lnTo>
                  <a:pt x="145" y="201"/>
                </a:lnTo>
                <a:lnTo>
                  <a:pt x="143" y="199"/>
                </a:lnTo>
                <a:lnTo>
                  <a:pt x="141" y="197"/>
                </a:lnTo>
                <a:lnTo>
                  <a:pt x="2" y="13"/>
                </a:lnTo>
                <a:lnTo>
                  <a:pt x="0" y="10"/>
                </a:lnTo>
                <a:lnTo>
                  <a:pt x="0" y="6"/>
                </a:lnTo>
                <a:lnTo>
                  <a:pt x="2" y="3"/>
                </a:lnTo>
                <a:lnTo>
                  <a:pt x="3" y="1"/>
                </a:lnTo>
                <a:lnTo>
                  <a:pt x="6" y="0"/>
                </a:lnTo>
                <a:lnTo>
                  <a:pt x="10" y="0"/>
                </a:lnTo>
                <a:lnTo>
                  <a:pt x="13" y="0"/>
                </a:lnTo>
                <a:lnTo>
                  <a:pt x="14" y="3"/>
                </a:lnTo>
                <a:lnTo>
                  <a:pt x="154" y="188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7" name="Freeform 78"/>
          <p:cNvSpPr>
            <a:spLocks/>
          </p:cNvSpPr>
          <p:nvPr userDrawn="1"/>
        </p:nvSpPr>
        <p:spPr bwMode="auto">
          <a:xfrm>
            <a:off x="7081838" y="1838325"/>
            <a:ext cx="282575" cy="284163"/>
          </a:xfrm>
          <a:custGeom>
            <a:avLst/>
            <a:gdLst>
              <a:gd name="T0" fmla="*/ 30241875 w 178"/>
              <a:gd name="T1" fmla="*/ 108367703 h 179"/>
              <a:gd name="T2" fmla="*/ 30241875 w 178"/>
              <a:gd name="T3" fmla="*/ 108367703 h 179"/>
              <a:gd name="T4" fmla="*/ 20161250 w 178"/>
              <a:gd name="T5" fmla="*/ 128528989 h 179"/>
              <a:gd name="T6" fmla="*/ 10080625 w 178"/>
              <a:gd name="T7" fmla="*/ 151209641 h 179"/>
              <a:gd name="T8" fmla="*/ 5040313 w 178"/>
              <a:gd name="T9" fmla="*/ 171370927 h 179"/>
              <a:gd name="T10" fmla="*/ 0 w 178"/>
              <a:gd name="T11" fmla="*/ 191532212 h 179"/>
              <a:gd name="T12" fmla="*/ 0 w 178"/>
              <a:gd name="T13" fmla="*/ 216733819 h 179"/>
              <a:gd name="T14" fmla="*/ 0 w 178"/>
              <a:gd name="T15" fmla="*/ 236895104 h 179"/>
              <a:gd name="T16" fmla="*/ 5040313 w 178"/>
              <a:gd name="T17" fmla="*/ 279738630 h 179"/>
              <a:gd name="T18" fmla="*/ 20161250 w 178"/>
              <a:gd name="T19" fmla="*/ 320061201 h 179"/>
              <a:gd name="T20" fmla="*/ 30241875 w 178"/>
              <a:gd name="T21" fmla="*/ 337701532 h 179"/>
              <a:gd name="T22" fmla="*/ 40322500 w 178"/>
              <a:gd name="T23" fmla="*/ 355343450 h 179"/>
              <a:gd name="T24" fmla="*/ 55443438 w 178"/>
              <a:gd name="T25" fmla="*/ 372983781 h 179"/>
              <a:gd name="T26" fmla="*/ 73085325 w 178"/>
              <a:gd name="T27" fmla="*/ 390625700 h 179"/>
              <a:gd name="T28" fmla="*/ 90725625 w 178"/>
              <a:gd name="T29" fmla="*/ 405746664 h 179"/>
              <a:gd name="T30" fmla="*/ 108367513 w 178"/>
              <a:gd name="T31" fmla="*/ 418346674 h 179"/>
              <a:gd name="T32" fmla="*/ 108367513 w 178"/>
              <a:gd name="T33" fmla="*/ 418346674 h 179"/>
              <a:gd name="T34" fmla="*/ 128528763 w 178"/>
              <a:gd name="T35" fmla="*/ 428427316 h 179"/>
              <a:gd name="T36" fmla="*/ 148690013 w 178"/>
              <a:gd name="T37" fmla="*/ 435988592 h 179"/>
              <a:gd name="T38" fmla="*/ 168851263 w 178"/>
              <a:gd name="T39" fmla="*/ 443548280 h 179"/>
              <a:gd name="T40" fmla="*/ 191531875 w 178"/>
              <a:gd name="T41" fmla="*/ 446069235 h 179"/>
              <a:gd name="T42" fmla="*/ 214214075 w 178"/>
              <a:gd name="T43" fmla="*/ 451109556 h 179"/>
              <a:gd name="T44" fmla="*/ 236894688 w 178"/>
              <a:gd name="T45" fmla="*/ 451109556 h 179"/>
              <a:gd name="T46" fmla="*/ 277217188 w 178"/>
              <a:gd name="T47" fmla="*/ 443548280 h 179"/>
              <a:gd name="T48" fmla="*/ 320060638 w 178"/>
              <a:gd name="T49" fmla="*/ 428427316 h 179"/>
              <a:gd name="T50" fmla="*/ 337700938 w 178"/>
              <a:gd name="T51" fmla="*/ 418346674 h 179"/>
              <a:gd name="T52" fmla="*/ 357862188 w 178"/>
              <a:gd name="T53" fmla="*/ 405746664 h 179"/>
              <a:gd name="T54" fmla="*/ 372983125 w 178"/>
              <a:gd name="T55" fmla="*/ 390625700 h 179"/>
              <a:gd name="T56" fmla="*/ 390625013 w 178"/>
              <a:gd name="T57" fmla="*/ 378024103 h 179"/>
              <a:gd name="T58" fmla="*/ 403225000 w 178"/>
              <a:gd name="T59" fmla="*/ 360383772 h 179"/>
              <a:gd name="T60" fmla="*/ 418345938 w 178"/>
              <a:gd name="T61" fmla="*/ 337701532 h 179"/>
              <a:gd name="T62" fmla="*/ 418345938 w 178"/>
              <a:gd name="T63" fmla="*/ 337701532 h 179"/>
              <a:gd name="T64" fmla="*/ 428426563 w 178"/>
              <a:gd name="T65" fmla="*/ 317540246 h 179"/>
              <a:gd name="T66" fmla="*/ 435987825 w 178"/>
              <a:gd name="T67" fmla="*/ 297378961 h 179"/>
              <a:gd name="T68" fmla="*/ 441028138 w 178"/>
              <a:gd name="T69" fmla="*/ 274698308 h 179"/>
              <a:gd name="T70" fmla="*/ 446068450 w 178"/>
              <a:gd name="T71" fmla="*/ 254537023 h 179"/>
              <a:gd name="T72" fmla="*/ 448587813 w 178"/>
              <a:gd name="T73" fmla="*/ 234375737 h 179"/>
              <a:gd name="T74" fmla="*/ 448587813 w 178"/>
              <a:gd name="T75" fmla="*/ 214214452 h 179"/>
              <a:gd name="T76" fmla="*/ 441028138 w 178"/>
              <a:gd name="T77" fmla="*/ 168851560 h 179"/>
              <a:gd name="T78" fmla="*/ 428426563 w 178"/>
              <a:gd name="T79" fmla="*/ 128528989 h 179"/>
              <a:gd name="T80" fmla="*/ 418345938 w 178"/>
              <a:gd name="T81" fmla="*/ 108367703 h 179"/>
              <a:gd name="T82" fmla="*/ 403225000 w 178"/>
              <a:gd name="T83" fmla="*/ 90725785 h 179"/>
              <a:gd name="T84" fmla="*/ 390625013 w 178"/>
              <a:gd name="T85" fmla="*/ 73085454 h 179"/>
              <a:gd name="T86" fmla="*/ 375504075 w 178"/>
              <a:gd name="T87" fmla="*/ 55443535 h 179"/>
              <a:gd name="T88" fmla="*/ 357862188 w 178"/>
              <a:gd name="T89" fmla="*/ 42843525 h 179"/>
              <a:gd name="T90" fmla="*/ 337700938 w 178"/>
              <a:gd name="T91" fmla="*/ 32762883 h 179"/>
              <a:gd name="T92" fmla="*/ 337700938 w 178"/>
              <a:gd name="T93" fmla="*/ 32762883 h 179"/>
              <a:gd name="T94" fmla="*/ 320060638 w 178"/>
              <a:gd name="T95" fmla="*/ 20161285 h 179"/>
              <a:gd name="T96" fmla="*/ 299899388 w 178"/>
              <a:gd name="T97" fmla="*/ 10080643 h 179"/>
              <a:gd name="T98" fmla="*/ 274697825 w 178"/>
              <a:gd name="T99" fmla="*/ 5040321 h 179"/>
              <a:gd name="T100" fmla="*/ 254536575 w 178"/>
              <a:gd name="T101" fmla="*/ 0 h 179"/>
              <a:gd name="T102" fmla="*/ 231854375 w 178"/>
              <a:gd name="T103" fmla="*/ 0 h 179"/>
              <a:gd name="T104" fmla="*/ 211693125 w 178"/>
              <a:gd name="T105" fmla="*/ 0 h 179"/>
              <a:gd name="T106" fmla="*/ 168851263 w 178"/>
              <a:gd name="T107" fmla="*/ 7561276 h 179"/>
              <a:gd name="T108" fmla="*/ 128528763 w 178"/>
              <a:gd name="T109" fmla="*/ 20161285 h 179"/>
              <a:gd name="T110" fmla="*/ 108367513 w 178"/>
              <a:gd name="T111" fmla="*/ 32762883 h 179"/>
              <a:gd name="T112" fmla="*/ 90725625 w 178"/>
              <a:gd name="T113" fmla="*/ 42843525 h 179"/>
              <a:gd name="T114" fmla="*/ 73085325 w 178"/>
              <a:gd name="T115" fmla="*/ 55443535 h 179"/>
              <a:gd name="T116" fmla="*/ 57964388 w 178"/>
              <a:gd name="T117" fmla="*/ 73085454 h 179"/>
              <a:gd name="T118" fmla="*/ 45362813 w 178"/>
              <a:gd name="T119" fmla="*/ 90725785 h 179"/>
              <a:gd name="T120" fmla="*/ 30241875 w 178"/>
              <a:gd name="T121" fmla="*/ 108367703 h 179"/>
              <a:gd name="T122" fmla="*/ 30241875 w 178"/>
              <a:gd name="T123" fmla="*/ 108367703 h 179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178" h="179">
                <a:moveTo>
                  <a:pt x="12" y="43"/>
                </a:moveTo>
                <a:lnTo>
                  <a:pt x="12" y="43"/>
                </a:lnTo>
                <a:lnTo>
                  <a:pt x="8" y="51"/>
                </a:lnTo>
                <a:lnTo>
                  <a:pt x="4" y="60"/>
                </a:lnTo>
                <a:lnTo>
                  <a:pt x="2" y="68"/>
                </a:lnTo>
                <a:lnTo>
                  <a:pt x="0" y="76"/>
                </a:lnTo>
                <a:lnTo>
                  <a:pt x="0" y="86"/>
                </a:lnTo>
                <a:lnTo>
                  <a:pt x="0" y="94"/>
                </a:lnTo>
                <a:lnTo>
                  <a:pt x="2" y="111"/>
                </a:lnTo>
                <a:lnTo>
                  <a:pt x="8" y="127"/>
                </a:lnTo>
                <a:lnTo>
                  <a:pt x="12" y="134"/>
                </a:lnTo>
                <a:lnTo>
                  <a:pt x="16" y="141"/>
                </a:lnTo>
                <a:lnTo>
                  <a:pt x="22" y="148"/>
                </a:lnTo>
                <a:lnTo>
                  <a:pt x="29" y="155"/>
                </a:lnTo>
                <a:lnTo>
                  <a:pt x="36" y="161"/>
                </a:lnTo>
                <a:lnTo>
                  <a:pt x="43" y="166"/>
                </a:lnTo>
                <a:lnTo>
                  <a:pt x="51" y="170"/>
                </a:lnTo>
                <a:lnTo>
                  <a:pt x="59" y="173"/>
                </a:lnTo>
                <a:lnTo>
                  <a:pt x="67" y="176"/>
                </a:lnTo>
                <a:lnTo>
                  <a:pt x="76" y="177"/>
                </a:lnTo>
                <a:lnTo>
                  <a:pt x="85" y="179"/>
                </a:lnTo>
                <a:lnTo>
                  <a:pt x="94" y="179"/>
                </a:lnTo>
                <a:lnTo>
                  <a:pt x="110" y="176"/>
                </a:lnTo>
                <a:lnTo>
                  <a:pt x="127" y="170"/>
                </a:lnTo>
                <a:lnTo>
                  <a:pt x="134" y="166"/>
                </a:lnTo>
                <a:lnTo>
                  <a:pt x="142" y="161"/>
                </a:lnTo>
                <a:lnTo>
                  <a:pt x="148" y="155"/>
                </a:lnTo>
                <a:lnTo>
                  <a:pt x="155" y="150"/>
                </a:lnTo>
                <a:lnTo>
                  <a:pt x="160" y="143"/>
                </a:lnTo>
                <a:lnTo>
                  <a:pt x="166" y="134"/>
                </a:lnTo>
                <a:lnTo>
                  <a:pt x="170" y="126"/>
                </a:lnTo>
                <a:lnTo>
                  <a:pt x="173" y="118"/>
                </a:lnTo>
                <a:lnTo>
                  <a:pt x="175" y="109"/>
                </a:lnTo>
                <a:lnTo>
                  <a:pt x="177" y="101"/>
                </a:lnTo>
                <a:lnTo>
                  <a:pt x="178" y="93"/>
                </a:lnTo>
                <a:lnTo>
                  <a:pt x="178" y="85"/>
                </a:lnTo>
                <a:lnTo>
                  <a:pt x="175" y="67"/>
                </a:lnTo>
                <a:lnTo>
                  <a:pt x="170" y="51"/>
                </a:lnTo>
                <a:lnTo>
                  <a:pt x="166" y="43"/>
                </a:lnTo>
                <a:lnTo>
                  <a:pt x="160" y="36"/>
                </a:lnTo>
                <a:lnTo>
                  <a:pt x="155" y="29"/>
                </a:lnTo>
                <a:lnTo>
                  <a:pt x="149" y="22"/>
                </a:lnTo>
                <a:lnTo>
                  <a:pt x="142" y="17"/>
                </a:lnTo>
                <a:lnTo>
                  <a:pt x="134" y="13"/>
                </a:lnTo>
                <a:lnTo>
                  <a:pt x="127" y="8"/>
                </a:lnTo>
                <a:lnTo>
                  <a:pt x="119" y="4"/>
                </a:lnTo>
                <a:lnTo>
                  <a:pt x="109" y="2"/>
                </a:lnTo>
                <a:lnTo>
                  <a:pt x="101" y="0"/>
                </a:lnTo>
                <a:lnTo>
                  <a:pt x="92" y="0"/>
                </a:lnTo>
                <a:lnTo>
                  <a:pt x="84" y="0"/>
                </a:lnTo>
                <a:lnTo>
                  <a:pt x="67" y="3"/>
                </a:lnTo>
                <a:lnTo>
                  <a:pt x="51" y="8"/>
                </a:lnTo>
                <a:lnTo>
                  <a:pt x="43" y="13"/>
                </a:lnTo>
                <a:lnTo>
                  <a:pt x="36" y="17"/>
                </a:lnTo>
                <a:lnTo>
                  <a:pt x="29" y="22"/>
                </a:lnTo>
                <a:lnTo>
                  <a:pt x="23" y="29"/>
                </a:lnTo>
                <a:lnTo>
                  <a:pt x="18" y="36"/>
                </a:lnTo>
                <a:lnTo>
                  <a:pt x="12" y="43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8" name="Freeform 79"/>
          <p:cNvSpPr>
            <a:spLocks/>
          </p:cNvSpPr>
          <p:nvPr userDrawn="1"/>
        </p:nvSpPr>
        <p:spPr bwMode="auto">
          <a:xfrm>
            <a:off x="6831013" y="2403475"/>
            <a:ext cx="179387" cy="179388"/>
          </a:xfrm>
          <a:custGeom>
            <a:avLst/>
            <a:gdLst>
              <a:gd name="T0" fmla="*/ 20161194 w 113"/>
              <a:gd name="T1" fmla="*/ 68045202 h 113"/>
              <a:gd name="T2" fmla="*/ 20161194 w 113"/>
              <a:gd name="T3" fmla="*/ 68045202 h 113"/>
              <a:gd name="T4" fmla="*/ 7561241 w 113"/>
              <a:gd name="T5" fmla="*/ 98287161 h 113"/>
              <a:gd name="T6" fmla="*/ 0 w 113"/>
              <a:gd name="T7" fmla="*/ 126008164 h 113"/>
              <a:gd name="T8" fmla="*/ 0 w 113"/>
              <a:gd name="T9" fmla="*/ 148690427 h 113"/>
              <a:gd name="T10" fmla="*/ 2520943 w 113"/>
              <a:gd name="T11" fmla="*/ 176411429 h 113"/>
              <a:gd name="T12" fmla="*/ 12601540 w 113"/>
              <a:gd name="T13" fmla="*/ 204134019 h 113"/>
              <a:gd name="T14" fmla="*/ 27722435 w 113"/>
              <a:gd name="T15" fmla="*/ 226814695 h 113"/>
              <a:gd name="T16" fmla="*/ 45362686 w 113"/>
              <a:gd name="T17" fmla="*/ 246976001 h 113"/>
              <a:gd name="T18" fmla="*/ 70564178 w 113"/>
              <a:gd name="T19" fmla="*/ 264617938 h 113"/>
              <a:gd name="T20" fmla="*/ 70564178 w 113"/>
              <a:gd name="T21" fmla="*/ 264617938 h 113"/>
              <a:gd name="T22" fmla="*/ 93246315 w 113"/>
              <a:gd name="T23" fmla="*/ 277217960 h 113"/>
              <a:gd name="T24" fmla="*/ 120967163 w 113"/>
              <a:gd name="T25" fmla="*/ 284779244 h 113"/>
              <a:gd name="T26" fmla="*/ 148689598 w 113"/>
              <a:gd name="T27" fmla="*/ 284779244 h 113"/>
              <a:gd name="T28" fmla="*/ 176410446 w 113"/>
              <a:gd name="T29" fmla="*/ 282258287 h 113"/>
              <a:gd name="T30" fmla="*/ 201611938 w 113"/>
              <a:gd name="T31" fmla="*/ 272177634 h 113"/>
              <a:gd name="T32" fmla="*/ 226813430 w 113"/>
              <a:gd name="T33" fmla="*/ 257056654 h 113"/>
              <a:gd name="T34" fmla="*/ 246974624 w 113"/>
              <a:gd name="T35" fmla="*/ 239416305 h 113"/>
              <a:gd name="T36" fmla="*/ 264616462 w 113"/>
              <a:gd name="T37" fmla="*/ 216734042 h 113"/>
              <a:gd name="T38" fmla="*/ 264616462 w 113"/>
              <a:gd name="T39" fmla="*/ 216734042 h 113"/>
              <a:gd name="T40" fmla="*/ 279737358 w 113"/>
              <a:gd name="T41" fmla="*/ 191532409 h 113"/>
              <a:gd name="T42" fmla="*/ 282256713 w 113"/>
              <a:gd name="T43" fmla="*/ 163811407 h 113"/>
              <a:gd name="T44" fmla="*/ 284777656 w 113"/>
              <a:gd name="T45" fmla="*/ 136088817 h 113"/>
              <a:gd name="T46" fmla="*/ 282256713 w 113"/>
              <a:gd name="T47" fmla="*/ 108367815 h 113"/>
              <a:gd name="T48" fmla="*/ 272176116 w 113"/>
              <a:gd name="T49" fmla="*/ 83166182 h 113"/>
              <a:gd name="T50" fmla="*/ 257055221 w 113"/>
              <a:gd name="T51" fmla="*/ 57964549 h 113"/>
              <a:gd name="T52" fmla="*/ 239414970 w 113"/>
              <a:gd name="T53" fmla="*/ 37803243 h 113"/>
              <a:gd name="T54" fmla="*/ 216732833 w 113"/>
              <a:gd name="T55" fmla="*/ 20161306 h 113"/>
              <a:gd name="T56" fmla="*/ 216732833 w 113"/>
              <a:gd name="T57" fmla="*/ 20161306 h 113"/>
              <a:gd name="T58" fmla="*/ 189011986 w 113"/>
              <a:gd name="T59" fmla="*/ 10080653 h 113"/>
              <a:gd name="T60" fmla="*/ 163810493 w 113"/>
              <a:gd name="T61" fmla="*/ 2520957 h 113"/>
              <a:gd name="T62" fmla="*/ 136088058 w 113"/>
              <a:gd name="T63" fmla="*/ 0 h 113"/>
              <a:gd name="T64" fmla="*/ 108367210 w 113"/>
              <a:gd name="T65" fmla="*/ 7561284 h 113"/>
              <a:gd name="T66" fmla="*/ 80644775 w 113"/>
              <a:gd name="T67" fmla="*/ 12601610 h 113"/>
              <a:gd name="T68" fmla="*/ 57964226 w 113"/>
              <a:gd name="T69" fmla="*/ 27722590 h 113"/>
              <a:gd name="T70" fmla="*/ 37803032 w 113"/>
              <a:gd name="T71" fmla="*/ 47883896 h 113"/>
              <a:gd name="T72" fmla="*/ 20161194 w 113"/>
              <a:gd name="T73" fmla="*/ 68045202 h 113"/>
              <a:gd name="T74" fmla="*/ 20161194 w 113"/>
              <a:gd name="T75" fmla="*/ 68045202 h 113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13" h="113">
                <a:moveTo>
                  <a:pt x="8" y="27"/>
                </a:moveTo>
                <a:lnTo>
                  <a:pt x="8" y="27"/>
                </a:lnTo>
                <a:lnTo>
                  <a:pt x="3" y="39"/>
                </a:lnTo>
                <a:lnTo>
                  <a:pt x="0" y="50"/>
                </a:lnTo>
                <a:lnTo>
                  <a:pt x="0" y="59"/>
                </a:lnTo>
                <a:lnTo>
                  <a:pt x="1" y="70"/>
                </a:lnTo>
                <a:lnTo>
                  <a:pt x="5" y="81"/>
                </a:lnTo>
                <a:lnTo>
                  <a:pt x="11" y="90"/>
                </a:lnTo>
                <a:lnTo>
                  <a:pt x="18" y="98"/>
                </a:lnTo>
                <a:lnTo>
                  <a:pt x="28" y="105"/>
                </a:lnTo>
                <a:lnTo>
                  <a:pt x="37" y="110"/>
                </a:lnTo>
                <a:lnTo>
                  <a:pt x="48" y="113"/>
                </a:lnTo>
                <a:lnTo>
                  <a:pt x="59" y="113"/>
                </a:lnTo>
                <a:lnTo>
                  <a:pt x="70" y="112"/>
                </a:lnTo>
                <a:lnTo>
                  <a:pt x="80" y="108"/>
                </a:lnTo>
                <a:lnTo>
                  <a:pt x="90" y="102"/>
                </a:lnTo>
                <a:lnTo>
                  <a:pt x="98" y="95"/>
                </a:lnTo>
                <a:lnTo>
                  <a:pt x="105" y="86"/>
                </a:lnTo>
                <a:lnTo>
                  <a:pt x="111" y="76"/>
                </a:lnTo>
                <a:lnTo>
                  <a:pt x="112" y="65"/>
                </a:lnTo>
                <a:lnTo>
                  <a:pt x="113" y="54"/>
                </a:lnTo>
                <a:lnTo>
                  <a:pt x="112" y="43"/>
                </a:lnTo>
                <a:lnTo>
                  <a:pt x="108" y="33"/>
                </a:lnTo>
                <a:lnTo>
                  <a:pt x="102" y="23"/>
                </a:lnTo>
                <a:lnTo>
                  <a:pt x="95" y="15"/>
                </a:lnTo>
                <a:lnTo>
                  <a:pt x="86" y="8"/>
                </a:lnTo>
                <a:lnTo>
                  <a:pt x="75" y="4"/>
                </a:lnTo>
                <a:lnTo>
                  <a:pt x="65" y="1"/>
                </a:lnTo>
                <a:lnTo>
                  <a:pt x="54" y="0"/>
                </a:lnTo>
                <a:lnTo>
                  <a:pt x="43" y="3"/>
                </a:lnTo>
                <a:lnTo>
                  <a:pt x="32" y="5"/>
                </a:lnTo>
                <a:lnTo>
                  <a:pt x="23" y="11"/>
                </a:lnTo>
                <a:lnTo>
                  <a:pt x="15" y="19"/>
                </a:lnTo>
                <a:lnTo>
                  <a:pt x="8" y="27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9" name="Freeform 80"/>
          <p:cNvSpPr>
            <a:spLocks/>
          </p:cNvSpPr>
          <p:nvPr userDrawn="1"/>
        </p:nvSpPr>
        <p:spPr bwMode="auto">
          <a:xfrm>
            <a:off x="6945313" y="2065338"/>
            <a:ext cx="239712" cy="371475"/>
          </a:xfrm>
          <a:custGeom>
            <a:avLst/>
            <a:gdLst>
              <a:gd name="T0" fmla="*/ 7561247 w 151"/>
              <a:gd name="T1" fmla="*/ 539313438 h 234"/>
              <a:gd name="T2" fmla="*/ 7561247 w 151"/>
              <a:gd name="T3" fmla="*/ 539313438 h 234"/>
              <a:gd name="T4" fmla="*/ 0 w 151"/>
              <a:gd name="T5" fmla="*/ 554434375 h 234"/>
              <a:gd name="T6" fmla="*/ 2520945 w 151"/>
              <a:gd name="T7" fmla="*/ 564515000 h 234"/>
              <a:gd name="T8" fmla="*/ 7561247 w 151"/>
              <a:gd name="T9" fmla="*/ 574595625 h 234"/>
              <a:gd name="T10" fmla="*/ 17641851 w 151"/>
              <a:gd name="T11" fmla="*/ 584676250 h 234"/>
              <a:gd name="T12" fmla="*/ 17641851 w 151"/>
              <a:gd name="T13" fmla="*/ 584676250 h 234"/>
              <a:gd name="T14" fmla="*/ 17641851 w 151"/>
              <a:gd name="T15" fmla="*/ 584676250 h 234"/>
              <a:gd name="T16" fmla="*/ 27722455 w 151"/>
              <a:gd name="T17" fmla="*/ 589716563 h 234"/>
              <a:gd name="T18" fmla="*/ 40322416 w 151"/>
              <a:gd name="T19" fmla="*/ 589716563 h 234"/>
              <a:gd name="T20" fmla="*/ 52923965 w 151"/>
              <a:gd name="T21" fmla="*/ 582156888 h 234"/>
              <a:gd name="T22" fmla="*/ 57964267 w 151"/>
              <a:gd name="T23" fmla="*/ 574595625 h 234"/>
              <a:gd name="T24" fmla="*/ 375503292 w 151"/>
              <a:gd name="T25" fmla="*/ 45362813 h 234"/>
              <a:gd name="T26" fmla="*/ 375503292 w 151"/>
              <a:gd name="T27" fmla="*/ 45362813 h 234"/>
              <a:gd name="T28" fmla="*/ 380543594 w 151"/>
              <a:gd name="T29" fmla="*/ 35282188 h 234"/>
              <a:gd name="T30" fmla="*/ 380543594 w 151"/>
              <a:gd name="T31" fmla="*/ 20161250 h 234"/>
              <a:gd name="T32" fmla="*/ 372982347 w 151"/>
              <a:gd name="T33" fmla="*/ 10080625 h 234"/>
              <a:gd name="T34" fmla="*/ 362901743 w 151"/>
              <a:gd name="T35" fmla="*/ 2520950 h 234"/>
              <a:gd name="T36" fmla="*/ 362901743 w 151"/>
              <a:gd name="T37" fmla="*/ 2520950 h 234"/>
              <a:gd name="T38" fmla="*/ 362901743 w 151"/>
              <a:gd name="T39" fmla="*/ 2520950 h 234"/>
              <a:gd name="T40" fmla="*/ 352821139 w 151"/>
              <a:gd name="T41" fmla="*/ 0 h 234"/>
              <a:gd name="T42" fmla="*/ 340221178 w 151"/>
              <a:gd name="T43" fmla="*/ 0 h 234"/>
              <a:gd name="T44" fmla="*/ 327619629 w 151"/>
              <a:gd name="T45" fmla="*/ 2520950 h 234"/>
              <a:gd name="T46" fmla="*/ 320059970 w 151"/>
              <a:gd name="T47" fmla="*/ 12601575 h 234"/>
              <a:gd name="T48" fmla="*/ 7561247 w 151"/>
              <a:gd name="T49" fmla="*/ 539313438 h 234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51" h="234">
                <a:moveTo>
                  <a:pt x="3" y="214"/>
                </a:moveTo>
                <a:lnTo>
                  <a:pt x="3" y="214"/>
                </a:lnTo>
                <a:lnTo>
                  <a:pt x="0" y="220"/>
                </a:lnTo>
                <a:lnTo>
                  <a:pt x="1" y="224"/>
                </a:lnTo>
                <a:lnTo>
                  <a:pt x="3" y="228"/>
                </a:lnTo>
                <a:lnTo>
                  <a:pt x="7" y="232"/>
                </a:lnTo>
                <a:lnTo>
                  <a:pt x="11" y="234"/>
                </a:lnTo>
                <a:lnTo>
                  <a:pt x="16" y="234"/>
                </a:lnTo>
                <a:lnTo>
                  <a:pt x="21" y="231"/>
                </a:lnTo>
                <a:lnTo>
                  <a:pt x="23" y="228"/>
                </a:lnTo>
                <a:lnTo>
                  <a:pt x="149" y="18"/>
                </a:lnTo>
                <a:lnTo>
                  <a:pt x="151" y="14"/>
                </a:lnTo>
                <a:lnTo>
                  <a:pt x="151" y="8"/>
                </a:lnTo>
                <a:lnTo>
                  <a:pt x="148" y="4"/>
                </a:lnTo>
                <a:lnTo>
                  <a:pt x="144" y="1"/>
                </a:lnTo>
                <a:lnTo>
                  <a:pt x="140" y="0"/>
                </a:lnTo>
                <a:lnTo>
                  <a:pt x="135" y="0"/>
                </a:lnTo>
                <a:lnTo>
                  <a:pt x="130" y="1"/>
                </a:lnTo>
                <a:lnTo>
                  <a:pt x="127" y="5"/>
                </a:lnTo>
                <a:lnTo>
                  <a:pt x="3" y="214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0" name="Freeform 81"/>
          <p:cNvSpPr>
            <a:spLocks/>
          </p:cNvSpPr>
          <p:nvPr userDrawn="1"/>
        </p:nvSpPr>
        <p:spPr bwMode="auto">
          <a:xfrm>
            <a:off x="7307263" y="1627188"/>
            <a:ext cx="284162" cy="285750"/>
          </a:xfrm>
          <a:custGeom>
            <a:avLst/>
            <a:gdLst>
              <a:gd name="T0" fmla="*/ 5040304 w 179"/>
              <a:gd name="T1" fmla="*/ 418345938 h 180"/>
              <a:gd name="T2" fmla="*/ 5040304 w 179"/>
              <a:gd name="T3" fmla="*/ 418345938 h 180"/>
              <a:gd name="T4" fmla="*/ 0 w 179"/>
              <a:gd name="T5" fmla="*/ 425907200 h 180"/>
              <a:gd name="T6" fmla="*/ 0 w 179"/>
              <a:gd name="T7" fmla="*/ 433466875 h 180"/>
              <a:gd name="T8" fmla="*/ 0 w 179"/>
              <a:gd name="T9" fmla="*/ 441028138 h 180"/>
              <a:gd name="T10" fmla="*/ 5040304 w 179"/>
              <a:gd name="T11" fmla="*/ 446068450 h 180"/>
              <a:gd name="T12" fmla="*/ 5040304 w 179"/>
              <a:gd name="T13" fmla="*/ 446068450 h 180"/>
              <a:gd name="T14" fmla="*/ 5040304 w 179"/>
              <a:gd name="T15" fmla="*/ 446068450 h 180"/>
              <a:gd name="T16" fmla="*/ 10080607 w 179"/>
              <a:gd name="T17" fmla="*/ 451108763 h 180"/>
              <a:gd name="T18" fmla="*/ 17641856 w 179"/>
              <a:gd name="T19" fmla="*/ 453628125 h 180"/>
              <a:gd name="T20" fmla="*/ 25201518 w 179"/>
              <a:gd name="T21" fmla="*/ 451108763 h 180"/>
              <a:gd name="T22" fmla="*/ 32762767 w 179"/>
              <a:gd name="T23" fmla="*/ 446068450 h 180"/>
              <a:gd name="T24" fmla="*/ 443546720 w 179"/>
              <a:gd name="T25" fmla="*/ 32762825 h 180"/>
              <a:gd name="T26" fmla="*/ 443546720 w 179"/>
              <a:gd name="T27" fmla="*/ 32762825 h 180"/>
              <a:gd name="T28" fmla="*/ 446067665 w 179"/>
              <a:gd name="T29" fmla="*/ 27722513 h 180"/>
              <a:gd name="T30" fmla="*/ 451107969 w 179"/>
              <a:gd name="T31" fmla="*/ 17641888 h 180"/>
              <a:gd name="T32" fmla="*/ 446067665 w 179"/>
              <a:gd name="T33" fmla="*/ 10080625 h 180"/>
              <a:gd name="T34" fmla="*/ 443546720 w 179"/>
              <a:gd name="T35" fmla="*/ 5040313 h 180"/>
              <a:gd name="T36" fmla="*/ 443546720 w 179"/>
              <a:gd name="T37" fmla="*/ 5040313 h 180"/>
              <a:gd name="T38" fmla="*/ 443546720 w 179"/>
              <a:gd name="T39" fmla="*/ 5040313 h 180"/>
              <a:gd name="T40" fmla="*/ 435987058 w 179"/>
              <a:gd name="T41" fmla="*/ 0 h 180"/>
              <a:gd name="T42" fmla="*/ 428425809 w 179"/>
              <a:gd name="T43" fmla="*/ 0 h 180"/>
              <a:gd name="T44" fmla="*/ 423385505 w 179"/>
              <a:gd name="T45" fmla="*/ 0 h 180"/>
              <a:gd name="T46" fmla="*/ 415825843 w 179"/>
              <a:gd name="T47" fmla="*/ 7561263 h 180"/>
              <a:gd name="T48" fmla="*/ 5040304 w 179"/>
              <a:gd name="T49" fmla="*/ 418345938 h 180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79" h="180">
                <a:moveTo>
                  <a:pt x="2" y="166"/>
                </a:moveTo>
                <a:lnTo>
                  <a:pt x="2" y="166"/>
                </a:lnTo>
                <a:lnTo>
                  <a:pt x="0" y="169"/>
                </a:lnTo>
                <a:lnTo>
                  <a:pt x="0" y="172"/>
                </a:lnTo>
                <a:lnTo>
                  <a:pt x="0" y="175"/>
                </a:lnTo>
                <a:lnTo>
                  <a:pt x="2" y="177"/>
                </a:lnTo>
                <a:lnTo>
                  <a:pt x="4" y="179"/>
                </a:lnTo>
                <a:lnTo>
                  <a:pt x="7" y="180"/>
                </a:lnTo>
                <a:lnTo>
                  <a:pt x="10" y="179"/>
                </a:lnTo>
                <a:lnTo>
                  <a:pt x="13" y="177"/>
                </a:lnTo>
                <a:lnTo>
                  <a:pt x="176" y="13"/>
                </a:lnTo>
                <a:lnTo>
                  <a:pt x="177" y="11"/>
                </a:lnTo>
                <a:lnTo>
                  <a:pt x="179" y="7"/>
                </a:lnTo>
                <a:lnTo>
                  <a:pt x="177" y="4"/>
                </a:lnTo>
                <a:lnTo>
                  <a:pt x="176" y="2"/>
                </a:lnTo>
                <a:lnTo>
                  <a:pt x="173" y="0"/>
                </a:lnTo>
                <a:lnTo>
                  <a:pt x="170" y="0"/>
                </a:lnTo>
                <a:lnTo>
                  <a:pt x="168" y="0"/>
                </a:lnTo>
                <a:lnTo>
                  <a:pt x="165" y="3"/>
                </a:lnTo>
                <a:lnTo>
                  <a:pt x="2" y="166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1" name="Freeform 82"/>
          <p:cNvSpPr>
            <a:spLocks/>
          </p:cNvSpPr>
          <p:nvPr userDrawn="1"/>
        </p:nvSpPr>
        <p:spPr bwMode="auto">
          <a:xfrm>
            <a:off x="7281863" y="1530350"/>
            <a:ext cx="206375" cy="346075"/>
          </a:xfrm>
          <a:custGeom>
            <a:avLst/>
            <a:gdLst>
              <a:gd name="T0" fmla="*/ 2520950 w 130"/>
              <a:gd name="T1" fmla="*/ 516632825 h 218"/>
              <a:gd name="T2" fmla="*/ 2520950 w 130"/>
              <a:gd name="T3" fmla="*/ 516632825 h 218"/>
              <a:gd name="T4" fmla="*/ 0 w 130"/>
              <a:gd name="T5" fmla="*/ 526713450 h 218"/>
              <a:gd name="T6" fmla="*/ 2520950 w 130"/>
              <a:gd name="T7" fmla="*/ 534273125 h 218"/>
              <a:gd name="T8" fmla="*/ 5040313 w 130"/>
              <a:gd name="T9" fmla="*/ 541834388 h 218"/>
              <a:gd name="T10" fmla="*/ 10080625 w 130"/>
              <a:gd name="T11" fmla="*/ 544353750 h 218"/>
              <a:gd name="T12" fmla="*/ 10080625 w 130"/>
              <a:gd name="T13" fmla="*/ 544353750 h 218"/>
              <a:gd name="T14" fmla="*/ 10080625 w 130"/>
              <a:gd name="T15" fmla="*/ 544353750 h 218"/>
              <a:gd name="T16" fmla="*/ 15120938 w 130"/>
              <a:gd name="T17" fmla="*/ 549394063 h 218"/>
              <a:gd name="T18" fmla="*/ 27722513 w 130"/>
              <a:gd name="T19" fmla="*/ 549394063 h 218"/>
              <a:gd name="T20" fmla="*/ 32762825 w 130"/>
              <a:gd name="T21" fmla="*/ 544353750 h 218"/>
              <a:gd name="T22" fmla="*/ 37803138 w 130"/>
              <a:gd name="T23" fmla="*/ 539313438 h 218"/>
              <a:gd name="T24" fmla="*/ 322580000 w 130"/>
              <a:gd name="T25" fmla="*/ 30241875 h 218"/>
              <a:gd name="T26" fmla="*/ 322580000 w 130"/>
              <a:gd name="T27" fmla="*/ 30241875 h 218"/>
              <a:gd name="T28" fmla="*/ 327620313 w 130"/>
              <a:gd name="T29" fmla="*/ 22682200 h 218"/>
              <a:gd name="T30" fmla="*/ 327620313 w 130"/>
              <a:gd name="T31" fmla="*/ 15120938 h 218"/>
              <a:gd name="T32" fmla="*/ 322580000 w 130"/>
              <a:gd name="T33" fmla="*/ 7561263 h 218"/>
              <a:gd name="T34" fmla="*/ 315020325 w 130"/>
              <a:gd name="T35" fmla="*/ 0 h 218"/>
              <a:gd name="T36" fmla="*/ 315020325 w 130"/>
              <a:gd name="T37" fmla="*/ 0 h 218"/>
              <a:gd name="T38" fmla="*/ 315020325 w 130"/>
              <a:gd name="T39" fmla="*/ 0 h 218"/>
              <a:gd name="T40" fmla="*/ 309980013 w 130"/>
              <a:gd name="T41" fmla="*/ 0 h 218"/>
              <a:gd name="T42" fmla="*/ 302418750 w 130"/>
              <a:gd name="T43" fmla="*/ 0 h 218"/>
              <a:gd name="T44" fmla="*/ 294859075 w 130"/>
              <a:gd name="T45" fmla="*/ 5040313 h 218"/>
              <a:gd name="T46" fmla="*/ 287297813 w 130"/>
              <a:gd name="T47" fmla="*/ 12601575 h 218"/>
              <a:gd name="T48" fmla="*/ 2520950 w 130"/>
              <a:gd name="T49" fmla="*/ 516632825 h 218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30" h="218">
                <a:moveTo>
                  <a:pt x="1" y="205"/>
                </a:moveTo>
                <a:lnTo>
                  <a:pt x="1" y="205"/>
                </a:lnTo>
                <a:lnTo>
                  <a:pt x="0" y="209"/>
                </a:lnTo>
                <a:lnTo>
                  <a:pt x="1" y="212"/>
                </a:lnTo>
                <a:lnTo>
                  <a:pt x="2" y="215"/>
                </a:lnTo>
                <a:lnTo>
                  <a:pt x="4" y="216"/>
                </a:lnTo>
                <a:lnTo>
                  <a:pt x="6" y="218"/>
                </a:lnTo>
                <a:lnTo>
                  <a:pt x="11" y="218"/>
                </a:lnTo>
                <a:lnTo>
                  <a:pt x="13" y="216"/>
                </a:lnTo>
                <a:lnTo>
                  <a:pt x="15" y="214"/>
                </a:lnTo>
                <a:lnTo>
                  <a:pt x="128" y="12"/>
                </a:lnTo>
                <a:lnTo>
                  <a:pt x="130" y="9"/>
                </a:lnTo>
                <a:lnTo>
                  <a:pt x="130" y="6"/>
                </a:lnTo>
                <a:lnTo>
                  <a:pt x="128" y="3"/>
                </a:lnTo>
                <a:lnTo>
                  <a:pt x="125" y="0"/>
                </a:lnTo>
                <a:lnTo>
                  <a:pt x="123" y="0"/>
                </a:lnTo>
                <a:lnTo>
                  <a:pt x="120" y="0"/>
                </a:lnTo>
                <a:lnTo>
                  <a:pt x="117" y="2"/>
                </a:lnTo>
                <a:lnTo>
                  <a:pt x="114" y="5"/>
                </a:lnTo>
                <a:lnTo>
                  <a:pt x="1" y="205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2" name="Freeform 83"/>
          <p:cNvSpPr>
            <a:spLocks/>
          </p:cNvSpPr>
          <p:nvPr userDrawn="1"/>
        </p:nvSpPr>
        <p:spPr bwMode="auto">
          <a:xfrm>
            <a:off x="7340600" y="1727200"/>
            <a:ext cx="336550" cy="217488"/>
          </a:xfrm>
          <a:custGeom>
            <a:avLst/>
            <a:gdLst>
              <a:gd name="T0" fmla="*/ 7561263 w 212"/>
              <a:gd name="T1" fmla="*/ 304940401 h 137"/>
              <a:gd name="T2" fmla="*/ 7561263 w 212"/>
              <a:gd name="T3" fmla="*/ 304940401 h 137"/>
              <a:gd name="T4" fmla="*/ 2520950 w 212"/>
              <a:gd name="T5" fmla="*/ 312500093 h 137"/>
              <a:gd name="T6" fmla="*/ 0 w 212"/>
              <a:gd name="T7" fmla="*/ 320061373 h 137"/>
              <a:gd name="T8" fmla="*/ 0 w 212"/>
              <a:gd name="T9" fmla="*/ 327621066 h 137"/>
              <a:gd name="T10" fmla="*/ 0 w 212"/>
              <a:gd name="T11" fmla="*/ 332661390 h 137"/>
              <a:gd name="T12" fmla="*/ 0 w 212"/>
              <a:gd name="T13" fmla="*/ 332661390 h 137"/>
              <a:gd name="T14" fmla="*/ 0 w 212"/>
              <a:gd name="T15" fmla="*/ 332661390 h 137"/>
              <a:gd name="T16" fmla="*/ 7561263 w 212"/>
              <a:gd name="T17" fmla="*/ 340222670 h 137"/>
              <a:gd name="T18" fmla="*/ 12601575 w 212"/>
              <a:gd name="T19" fmla="*/ 340222670 h 137"/>
              <a:gd name="T20" fmla="*/ 20161250 w 212"/>
              <a:gd name="T21" fmla="*/ 345262994 h 137"/>
              <a:gd name="T22" fmla="*/ 27722513 w 212"/>
              <a:gd name="T23" fmla="*/ 340222670 h 137"/>
              <a:gd name="T24" fmla="*/ 526713450 w 212"/>
              <a:gd name="T25" fmla="*/ 32762900 h 137"/>
              <a:gd name="T26" fmla="*/ 526713450 w 212"/>
              <a:gd name="T27" fmla="*/ 32762900 h 137"/>
              <a:gd name="T28" fmla="*/ 529232813 w 212"/>
              <a:gd name="T29" fmla="*/ 30241945 h 137"/>
              <a:gd name="T30" fmla="*/ 534273125 w 212"/>
              <a:gd name="T31" fmla="*/ 22682252 h 137"/>
              <a:gd name="T32" fmla="*/ 534273125 w 212"/>
              <a:gd name="T33" fmla="*/ 17641928 h 137"/>
              <a:gd name="T34" fmla="*/ 534273125 w 212"/>
              <a:gd name="T35" fmla="*/ 10080648 h 137"/>
              <a:gd name="T36" fmla="*/ 534273125 w 212"/>
              <a:gd name="T37" fmla="*/ 10080648 h 137"/>
              <a:gd name="T38" fmla="*/ 534273125 w 212"/>
              <a:gd name="T39" fmla="*/ 10080648 h 137"/>
              <a:gd name="T40" fmla="*/ 526713450 w 212"/>
              <a:gd name="T41" fmla="*/ 2520956 h 137"/>
              <a:gd name="T42" fmla="*/ 519152188 w 212"/>
              <a:gd name="T43" fmla="*/ 0 h 137"/>
              <a:gd name="T44" fmla="*/ 511592513 w 212"/>
              <a:gd name="T45" fmla="*/ 0 h 137"/>
              <a:gd name="T46" fmla="*/ 506552200 w 212"/>
              <a:gd name="T47" fmla="*/ 2520956 h 137"/>
              <a:gd name="T48" fmla="*/ 7561263 w 212"/>
              <a:gd name="T49" fmla="*/ 304940401 h 137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12" h="137">
                <a:moveTo>
                  <a:pt x="3" y="121"/>
                </a:moveTo>
                <a:lnTo>
                  <a:pt x="3" y="121"/>
                </a:lnTo>
                <a:lnTo>
                  <a:pt x="1" y="124"/>
                </a:lnTo>
                <a:lnTo>
                  <a:pt x="0" y="127"/>
                </a:lnTo>
                <a:lnTo>
                  <a:pt x="0" y="130"/>
                </a:lnTo>
                <a:lnTo>
                  <a:pt x="0" y="132"/>
                </a:lnTo>
                <a:lnTo>
                  <a:pt x="3" y="135"/>
                </a:lnTo>
                <a:lnTo>
                  <a:pt x="5" y="135"/>
                </a:lnTo>
                <a:lnTo>
                  <a:pt x="8" y="137"/>
                </a:lnTo>
                <a:lnTo>
                  <a:pt x="11" y="135"/>
                </a:lnTo>
                <a:lnTo>
                  <a:pt x="209" y="13"/>
                </a:lnTo>
                <a:lnTo>
                  <a:pt x="210" y="12"/>
                </a:lnTo>
                <a:lnTo>
                  <a:pt x="212" y="9"/>
                </a:lnTo>
                <a:lnTo>
                  <a:pt x="212" y="7"/>
                </a:lnTo>
                <a:lnTo>
                  <a:pt x="212" y="4"/>
                </a:lnTo>
                <a:lnTo>
                  <a:pt x="209" y="1"/>
                </a:lnTo>
                <a:lnTo>
                  <a:pt x="206" y="0"/>
                </a:lnTo>
                <a:lnTo>
                  <a:pt x="203" y="0"/>
                </a:lnTo>
                <a:lnTo>
                  <a:pt x="201" y="1"/>
                </a:lnTo>
                <a:lnTo>
                  <a:pt x="3" y="121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3" name="Freeform 84"/>
          <p:cNvSpPr>
            <a:spLocks/>
          </p:cNvSpPr>
          <p:nvPr userDrawn="1"/>
        </p:nvSpPr>
        <p:spPr bwMode="auto">
          <a:xfrm>
            <a:off x="7232650" y="1482725"/>
            <a:ext cx="134938" cy="376238"/>
          </a:xfrm>
          <a:custGeom>
            <a:avLst/>
            <a:gdLst>
              <a:gd name="T0" fmla="*/ 0 w 85"/>
              <a:gd name="T1" fmla="*/ 569556069 h 237"/>
              <a:gd name="T2" fmla="*/ 0 w 85"/>
              <a:gd name="T3" fmla="*/ 569556069 h 237"/>
              <a:gd name="T4" fmla="*/ 0 w 85"/>
              <a:gd name="T5" fmla="*/ 579636708 h 237"/>
              <a:gd name="T6" fmla="*/ 0 w 85"/>
              <a:gd name="T7" fmla="*/ 584677027 h 237"/>
              <a:gd name="T8" fmla="*/ 7561291 w 85"/>
              <a:gd name="T9" fmla="*/ 589717346 h 237"/>
              <a:gd name="T10" fmla="*/ 15120994 w 85"/>
              <a:gd name="T11" fmla="*/ 592238300 h 237"/>
              <a:gd name="T12" fmla="*/ 15120994 w 85"/>
              <a:gd name="T13" fmla="*/ 592238300 h 237"/>
              <a:gd name="T14" fmla="*/ 15120994 w 85"/>
              <a:gd name="T15" fmla="*/ 592238300 h 237"/>
              <a:gd name="T16" fmla="*/ 20161325 w 85"/>
              <a:gd name="T17" fmla="*/ 597278619 h 237"/>
              <a:gd name="T18" fmla="*/ 27722615 w 85"/>
              <a:gd name="T19" fmla="*/ 592238300 h 237"/>
              <a:gd name="T20" fmla="*/ 35282318 w 85"/>
              <a:gd name="T21" fmla="*/ 589717346 h 237"/>
              <a:gd name="T22" fmla="*/ 37803278 w 85"/>
              <a:gd name="T23" fmla="*/ 582157661 h 237"/>
              <a:gd name="T24" fmla="*/ 214214869 w 85"/>
              <a:gd name="T25" fmla="*/ 25201596 h 237"/>
              <a:gd name="T26" fmla="*/ 214214869 w 85"/>
              <a:gd name="T27" fmla="*/ 25201596 h 237"/>
              <a:gd name="T28" fmla="*/ 214214869 w 85"/>
              <a:gd name="T29" fmla="*/ 17641911 h 237"/>
              <a:gd name="T30" fmla="*/ 214214869 w 85"/>
              <a:gd name="T31" fmla="*/ 10080638 h 237"/>
              <a:gd name="T32" fmla="*/ 209174538 w 85"/>
              <a:gd name="T33" fmla="*/ 2520953 h 237"/>
              <a:gd name="T34" fmla="*/ 201613247 w 85"/>
              <a:gd name="T35" fmla="*/ 0 h 237"/>
              <a:gd name="T36" fmla="*/ 201613247 w 85"/>
              <a:gd name="T37" fmla="*/ 0 h 237"/>
              <a:gd name="T38" fmla="*/ 201613247 w 85"/>
              <a:gd name="T39" fmla="*/ 0 h 237"/>
              <a:gd name="T40" fmla="*/ 191532585 w 85"/>
              <a:gd name="T41" fmla="*/ 0 h 237"/>
              <a:gd name="T42" fmla="*/ 183972882 w 85"/>
              <a:gd name="T43" fmla="*/ 0 h 237"/>
              <a:gd name="T44" fmla="*/ 181451922 w 85"/>
              <a:gd name="T45" fmla="*/ 7561273 h 237"/>
              <a:gd name="T46" fmla="*/ 173892219 w 85"/>
              <a:gd name="T47" fmla="*/ 15120958 h 237"/>
              <a:gd name="T48" fmla="*/ 0 w 85"/>
              <a:gd name="T49" fmla="*/ 569556069 h 237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85" h="237">
                <a:moveTo>
                  <a:pt x="0" y="226"/>
                </a:moveTo>
                <a:lnTo>
                  <a:pt x="0" y="226"/>
                </a:lnTo>
                <a:lnTo>
                  <a:pt x="0" y="230"/>
                </a:lnTo>
                <a:lnTo>
                  <a:pt x="0" y="232"/>
                </a:lnTo>
                <a:lnTo>
                  <a:pt x="3" y="234"/>
                </a:lnTo>
                <a:lnTo>
                  <a:pt x="6" y="235"/>
                </a:lnTo>
                <a:lnTo>
                  <a:pt x="8" y="237"/>
                </a:lnTo>
                <a:lnTo>
                  <a:pt x="11" y="235"/>
                </a:lnTo>
                <a:lnTo>
                  <a:pt x="14" y="234"/>
                </a:lnTo>
                <a:lnTo>
                  <a:pt x="15" y="231"/>
                </a:lnTo>
                <a:lnTo>
                  <a:pt x="85" y="10"/>
                </a:lnTo>
                <a:lnTo>
                  <a:pt x="85" y="7"/>
                </a:lnTo>
                <a:lnTo>
                  <a:pt x="85" y="4"/>
                </a:lnTo>
                <a:lnTo>
                  <a:pt x="83" y="1"/>
                </a:lnTo>
                <a:lnTo>
                  <a:pt x="80" y="0"/>
                </a:lnTo>
                <a:lnTo>
                  <a:pt x="76" y="0"/>
                </a:lnTo>
                <a:lnTo>
                  <a:pt x="73" y="0"/>
                </a:lnTo>
                <a:lnTo>
                  <a:pt x="72" y="3"/>
                </a:lnTo>
                <a:lnTo>
                  <a:pt x="69" y="6"/>
                </a:lnTo>
                <a:lnTo>
                  <a:pt x="0" y="226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4" name="Freeform 85"/>
          <p:cNvSpPr>
            <a:spLocks/>
          </p:cNvSpPr>
          <p:nvPr userDrawn="1"/>
        </p:nvSpPr>
        <p:spPr bwMode="auto">
          <a:xfrm>
            <a:off x="7345363" y="1836738"/>
            <a:ext cx="361950" cy="168275"/>
          </a:xfrm>
          <a:custGeom>
            <a:avLst/>
            <a:gdLst>
              <a:gd name="T0" fmla="*/ 12601575 w 228"/>
              <a:gd name="T1" fmla="*/ 229335013 h 106"/>
              <a:gd name="T2" fmla="*/ 12601575 w 228"/>
              <a:gd name="T3" fmla="*/ 229335013 h 106"/>
              <a:gd name="T4" fmla="*/ 5040313 w 228"/>
              <a:gd name="T5" fmla="*/ 236894688 h 106"/>
              <a:gd name="T6" fmla="*/ 2520950 w 228"/>
              <a:gd name="T7" fmla="*/ 244455950 h 106"/>
              <a:gd name="T8" fmla="*/ 0 w 228"/>
              <a:gd name="T9" fmla="*/ 249496263 h 106"/>
              <a:gd name="T10" fmla="*/ 2520950 w 228"/>
              <a:gd name="T11" fmla="*/ 257055938 h 106"/>
              <a:gd name="T12" fmla="*/ 2520950 w 228"/>
              <a:gd name="T13" fmla="*/ 257055938 h 106"/>
              <a:gd name="T14" fmla="*/ 2520950 w 228"/>
              <a:gd name="T15" fmla="*/ 257055938 h 106"/>
              <a:gd name="T16" fmla="*/ 5040313 w 228"/>
              <a:gd name="T17" fmla="*/ 264617200 h 106"/>
              <a:gd name="T18" fmla="*/ 12601575 w 228"/>
              <a:gd name="T19" fmla="*/ 267136563 h 106"/>
              <a:gd name="T20" fmla="*/ 20161250 w 228"/>
              <a:gd name="T21" fmla="*/ 267136563 h 106"/>
              <a:gd name="T22" fmla="*/ 27722513 w 228"/>
              <a:gd name="T23" fmla="*/ 267136563 h 106"/>
              <a:gd name="T24" fmla="*/ 564515000 w 228"/>
              <a:gd name="T25" fmla="*/ 35282188 h 106"/>
              <a:gd name="T26" fmla="*/ 564515000 w 228"/>
              <a:gd name="T27" fmla="*/ 35282188 h 106"/>
              <a:gd name="T28" fmla="*/ 572076263 w 228"/>
              <a:gd name="T29" fmla="*/ 30241875 h 106"/>
              <a:gd name="T30" fmla="*/ 574595625 w 228"/>
              <a:gd name="T31" fmla="*/ 22682200 h 106"/>
              <a:gd name="T32" fmla="*/ 574595625 w 228"/>
              <a:gd name="T33" fmla="*/ 17641888 h 106"/>
              <a:gd name="T34" fmla="*/ 574595625 w 228"/>
              <a:gd name="T35" fmla="*/ 10080625 h 106"/>
              <a:gd name="T36" fmla="*/ 574595625 w 228"/>
              <a:gd name="T37" fmla="*/ 10080625 h 106"/>
              <a:gd name="T38" fmla="*/ 574595625 w 228"/>
              <a:gd name="T39" fmla="*/ 10080625 h 106"/>
              <a:gd name="T40" fmla="*/ 567035950 w 228"/>
              <a:gd name="T41" fmla="*/ 2520950 h 106"/>
              <a:gd name="T42" fmla="*/ 564515000 w 228"/>
              <a:gd name="T43" fmla="*/ 0 h 106"/>
              <a:gd name="T44" fmla="*/ 554434375 w 228"/>
              <a:gd name="T45" fmla="*/ 0 h 106"/>
              <a:gd name="T46" fmla="*/ 546874700 w 228"/>
              <a:gd name="T47" fmla="*/ 0 h 106"/>
              <a:gd name="T48" fmla="*/ 12601575 w 228"/>
              <a:gd name="T49" fmla="*/ 229335013 h 10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28" h="106">
                <a:moveTo>
                  <a:pt x="5" y="91"/>
                </a:moveTo>
                <a:lnTo>
                  <a:pt x="5" y="91"/>
                </a:lnTo>
                <a:lnTo>
                  <a:pt x="2" y="94"/>
                </a:lnTo>
                <a:lnTo>
                  <a:pt x="1" y="97"/>
                </a:lnTo>
                <a:lnTo>
                  <a:pt x="0" y="99"/>
                </a:lnTo>
                <a:lnTo>
                  <a:pt x="1" y="102"/>
                </a:lnTo>
                <a:lnTo>
                  <a:pt x="2" y="105"/>
                </a:lnTo>
                <a:lnTo>
                  <a:pt x="5" y="106"/>
                </a:lnTo>
                <a:lnTo>
                  <a:pt x="8" y="106"/>
                </a:lnTo>
                <a:lnTo>
                  <a:pt x="11" y="106"/>
                </a:lnTo>
                <a:lnTo>
                  <a:pt x="224" y="14"/>
                </a:lnTo>
                <a:lnTo>
                  <a:pt x="227" y="12"/>
                </a:lnTo>
                <a:lnTo>
                  <a:pt x="228" y="9"/>
                </a:lnTo>
                <a:lnTo>
                  <a:pt x="228" y="7"/>
                </a:lnTo>
                <a:lnTo>
                  <a:pt x="228" y="4"/>
                </a:lnTo>
                <a:lnTo>
                  <a:pt x="225" y="1"/>
                </a:lnTo>
                <a:lnTo>
                  <a:pt x="224" y="0"/>
                </a:lnTo>
                <a:lnTo>
                  <a:pt x="220" y="0"/>
                </a:lnTo>
                <a:lnTo>
                  <a:pt x="217" y="0"/>
                </a:lnTo>
                <a:lnTo>
                  <a:pt x="5" y="91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5" name="Freeform 86"/>
          <p:cNvSpPr>
            <a:spLocks/>
          </p:cNvSpPr>
          <p:nvPr userDrawn="1"/>
        </p:nvSpPr>
        <p:spPr bwMode="auto">
          <a:xfrm>
            <a:off x="7329488" y="1957388"/>
            <a:ext cx="387350" cy="96837"/>
          </a:xfrm>
          <a:custGeom>
            <a:avLst/>
            <a:gdLst>
              <a:gd name="T0" fmla="*/ 17641888 w 244"/>
              <a:gd name="T1" fmla="*/ 115926589 h 61"/>
              <a:gd name="T2" fmla="*/ 17641888 w 244"/>
              <a:gd name="T3" fmla="*/ 115926589 h 61"/>
              <a:gd name="T4" fmla="*/ 10080625 w 244"/>
              <a:gd name="T5" fmla="*/ 115926589 h 61"/>
              <a:gd name="T6" fmla="*/ 2520950 w 244"/>
              <a:gd name="T7" fmla="*/ 120966875 h 61"/>
              <a:gd name="T8" fmla="*/ 0 w 244"/>
              <a:gd name="T9" fmla="*/ 128528099 h 61"/>
              <a:gd name="T10" fmla="*/ 0 w 244"/>
              <a:gd name="T11" fmla="*/ 136087735 h 61"/>
              <a:gd name="T12" fmla="*/ 0 w 244"/>
              <a:gd name="T13" fmla="*/ 136087735 h 61"/>
              <a:gd name="T14" fmla="*/ 0 w 244"/>
              <a:gd name="T15" fmla="*/ 136087735 h 61"/>
              <a:gd name="T16" fmla="*/ 2520950 w 244"/>
              <a:gd name="T17" fmla="*/ 143648958 h 61"/>
              <a:gd name="T18" fmla="*/ 10080625 w 244"/>
              <a:gd name="T19" fmla="*/ 148689245 h 61"/>
              <a:gd name="T20" fmla="*/ 17641888 w 244"/>
              <a:gd name="T21" fmla="*/ 153729531 h 61"/>
              <a:gd name="T22" fmla="*/ 25201563 w 244"/>
              <a:gd name="T23" fmla="*/ 153729531 h 61"/>
              <a:gd name="T24" fmla="*/ 597277825 w 244"/>
              <a:gd name="T25" fmla="*/ 37802942 h 61"/>
              <a:gd name="T26" fmla="*/ 597277825 w 244"/>
              <a:gd name="T27" fmla="*/ 37802942 h 61"/>
              <a:gd name="T28" fmla="*/ 602318138 w 244"/>
              <a:gd name="T29" fmla="*/ 35282005 h 61"/>
              <a:gd name="T30" fmla="*/ 609877813 w 244"/>
              <a:gd name="T31" fmla="*/ 30241719 h 61"/>
              <a:gd name="T32" fmla="*/ 609877813 w 244"/>
              <a:gd name="T33" fmla="*/ 25201432 h 61"/>
              <a:gd name="T34" fmla="*/ 614918125 w 244"/>
              <a:gd name="T35" fmla="*/ 12601510 h 61"/>
              <a:gd name="T36" fmla="*/ 614918125 w 244"/>
              <a:gd name="T37" fmla="*/ 12601510 h 61"/>
              <a:gd name="T38" fmla="*/ 614918125 w 244"/>
              <a:gd name="T39" fmla="*/ 12601510 h 61"/>
              <a:gd name="T40" fmla="*/ 609877813 w 244"/>
              <a:gd name="T41" fmla="*/ 7561223 h 61"/>
              <a:gd name="T42" fmla="*/ 602318138 w 244"/>
              <a:gd name="T43" fmla="*/ 2520937 h 61"/>
              <a:gd name="T44" fmla="*/ 597277825 w 244"/>
              <a:gd name="T45" fmla="*/ 0 h 61"/>
              <a:gd name="T46" fmla="*/ 589716563 w 244"/>
              <a:gd name="T47" fmla="*/ 0 h 61"/>
              <a:gd name="T48" fmla="*/ 17641888 w 244"/>
              <a:gd name="T49" fmla="*/ 115926589 h 61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44" h="61">
                <a:moveTo>
                  <a:pt x="7" y="46"/>
                </a:moveTo>
                <a:lnTo>
                  <a:pt x="7" y="46"/>
                </a:lnTo>
                <a:lnTo>
                  <a:pt x="4" y="46"/>
                </a:lnTo>
                <a:lnTo>
                  <a:pt x="1" y="48"/>
                </a:lnTo>
                <a:lnTo>
                  <a:pt x="0" y="51"/>
                </a:lnTo>
                <a:lnTo>
                  <a:pt x="0" y="54"/>
                </a:lnTo>
                <a:lnTo>
                  <a:pt x="1" y="57"/>
                </a:lnTo>
                <a:lnTo>
                  <a:pt x="4" y="59"/>
                </a:lnTo>
                <a:lnTo>
                  <a:pt x="7" y="61"/>
                </a:lnTo>
                <a:lnTo>
                  <a:pt x="10" y="61"/>
                </a:lnTo>
                <a:lnTo>
                  <a:pt x="237" y="15"/>
                </a:lnTo>
                <a:lnTo>
                  <a:pt x="239" y="14"/>
                </a:lnTo>
                <a:lnTo>
                  <a:pt x="242" y="12"/>
                </a:lnTo>
                <a:lnTo>
                  <a:pt x="242" y="10"/>
                </a:lnTo>
                <a:lnTo>
                  <a:pt x="244" y="5"/>
                </a:lnTo>
                <a:lnTo>
                  <a:pt x="242" y="3"/>
                </a:lnTo>
                <a:lnTo>
                  <a:pt x="239" y="1"/>
                </a:lnTo>
                <a:lnTo>
                  <a:pt x="237" y="0"/>
                </a:lnTo>
                <a:lnTo>
                  <a:pt x="234" y="0"/>
                </a:lnTo>
                <a:lnTo>
                  <a:pt x="7" y="46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6" name="Freeform 87"/>
          <p:cNvSpPr>
            <a:spLocks/>
          </p:cNvSpPr>
          <p:nvPr userDrawn="1"/>
        </p:nvSpPr>
        <p:spPr bwMode="auto">
          <a:xfrm>
            <a:off x="7305675" y="2073275"/>
            <a:ext cx="385763" cy="50800"/>
          </a:xfrm>
          <a:custGeom>
            <a:avLst/>
            <a:gdLst>
              <a:gd name="T0" fmla="*/ 20161276 w 243"/>
              <a:gd name="T1" fmla="*/ 0 h 32"/>
              <a:gd name="T2" fmla="*/ 20161276 w 243"/>
              <a:gd name="T3" fmla="*/ 0 h 32"/>
              <a:gd name="T4" fmla="*/ 12601591 w 243"/>
              <a:gd name="T5" fmla="*/ 0 h 32"/>
              <a:gd name="T6" fmla="*/ 7561272 w 243"/>
              <a:gd name="T7" fmla="*/ 5040313 h 32"/>
              <a:gd name="T8" fmla="*/ 2520953 w 243"/>
              <a:gd name="T9" fmla="*/ 10080625 h 32"/>
              <a:gd name="T10" fmla="*/ 0 w 243"/>
              <a:gd name="T11" fmla="*/ 17641888 h 32"/>
              <a:gd name="T12" fmla="*/ 0 w 243"/>
              <a:gd name="T13" fmla="*/ 17641888 h 32"/>
              <a:gd name="T14" fmla="*/ 0 w 243"/>
              <a:gd name="T15" fmla="*/ 17641888 h 32"/>
              <a:gd name="T16" fmla="*/ 0 w 243"/>
              <a:gd name="T17" fmla="*/ 25201563 h 32"/>
              <a:gd name="T18" fmla="*/ 2520953 w 243"/>
              <a:gd name="T19" fmla="*/ 32762825 h 32"/>
              <a:gd name="T20" fmla="*/ 10080638 w 243"/>
              <a:gd name="T21" fmla="*/ 37803138 h 32"/>
              <a:gd name="T22" fmla="*/ 17641910 w 243"/>
              <a:gd name="T23" fmla="*/ 37803138 h 32"/>
              <a:gd name="T24" fmla="*/ 592238280 w 243"/>
              <a:gd name="T25" fmla="*/ 80645000 h 32"/>
              <a:gd name="T26" fmla="*/ 592238280 w 243"/>
              <a:gd name="T27" fmla="*/ 80645000 h 32"/>
              <a:gd name="T28" fmla="*/ 599797965 w 243"/>
              <a:gd name="T29" fmla="*/ 78125638 h 32"/>
              <a:gd name="T30" fmla="*/ 607359237 w 243"/>
              <a:gd name="T31" fmla="*/ 73085325 h 32"/>
              <a:gd name="T32" fmla="*/ 612399556 w 243"/>
              <a:gd name="T33" fmla="*/ 68045013 h 32"/>
              <a:gd name="T34" fmla="*/ 612399556 w 243"/>
              <a:gd name="T35" fmla="*/ 60483750 h 32"/>
              <a:gd name="T36" fmla="*/ 612399556 w 243"/>
              <a:gd name="T37" fmla="*/ 60483750 h 32"/>
              <a:gd name="T38" fmla="*/ 612399556 w 243"/>
              <a:gd name="T39" fmla="*/ 60483750 h 32"/>
              <a:gd name="T40" fmla="*/ 612399556 w 243"/>
              <a:gd name="T41" fmla="*/ 52924075 h 32"/>
              <a:gd name="T42" fmla="*/ 609878603 w 243"/>
              <a:gd name="T43" fmla="*/ 45362813 h 32"/>
              <a:gd name="T44" fmla="*/ 602318918 w 243"/>
              <a:gd name="T45" fmla="*/ 42843450 h 32"/>
              <a:gd name="T46" fmla="*/ 594757646 w 243"/>
              <a:gd name="T47" fmla="*/ 37803138 h 32"/>
              <a:gd name="T48" fmla="*/ 20161276 w 243"/>
              <a:gd name="T49" fmla="*/ 0 h 3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43" h="32">
                <a:moveTo>
                  <a:pt x="8" y="0"/>
                </a:moveTo>
                <a:lnTo>
                  <a:pt x="8" y="0"/>
                </a:lnTo>
                <a:lnTo>
                  <a:pt x="5" y="0"/>
                </a:lnTo>
                <a:lnTo>
                  <a:pt x="3" y="2"/>
                </a:lnTo>
                <a:lnTo>
                  <a:pt x="1" y="4"/>
                </a:lnTo>
                <a:lnTo>
                  <a:pt x="0" y="7"/>
                </a:lnTo>
                <a:lnTo>
                  <a:pt x="0" y="10"/>
                </a:lnTo>
                <a:lnTo>
                  <a:pt x="1" y="13"/>
                </a:lnTo>
                <a:lnTo>
                  <a:pt x="4" y="15"/>
                </a:lnTo>
                <a:lnTo>
                  <a:pt x="7" y="15"/>
                </a:lnTo>
                <a:lnTo>
                  <a:pt x="235" y="32"/>
                </a:lnTo>
                <a:lnTo>
                  <a:pt x="238" y="31"/>
                </a:lnTo>
                <a:lnTo>
                  <a:pt x="241" y="29"/>
                </a:lnTo>
                <a:lnTo>
                  <a:pt x="243" y="27"/>
                </a:lnTo>
                <a:lnTo>
                  <a:pt x="243" y="24"/>
                </a:lnTo>
                <a:lnTo>
                  <a:pt x="243" y="21"/>
                </a:lnTo>
                <a:lnTo>
                  <a:pt x="242" y="18"/>
                </a:lnTo>
                <a:lnTo>
                  <a:pt x="239" y="17"/>
                </a:lnTo>
                <a:lnTo>
                  <a:pt x="236" y="15"/>
                </a:lnTo>
                <a:lnTo>
                  <a:pt x="8" y="0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7" name="Freeform 88"/>
          <p:cNvSpPr>
            <a:spLocks/>
          </p:cNvSpPr>
          <p:nvPr userDrawn="1"/>
        </p:nvSpPr>
        <p:spPr bwMode="auto">
          <a:xfrm>
            <a:off x="7181850" y="1466850"/>
            <a:ext cx="34925" cy="392113"/>
          </a:xfrm>
          <a:custGeom>
            <a:avLst/>
            <a:gdLst>
              <a:gd name="T0" fmla="*/ 0 w 22"/>
              <a:gd name="T1" fmla="*/ 599797952 h 247"/>
              <a:gd name="T2" fmla="*/ 0 w 22"/>
              <a:gd name="T3" fmla="*/ 599797952 h 247"/>
              <a:gd name="T4" fmla="*/ 5040313 w 22"/>
              <a:gd name="T5" fmla="*/ 609878590 h 247"/>
              <a:gd name="T6" fmla="*/ 7561263 w 22"/>
              <a:gd name="T7" fmla="*/ 614918909 h 247"/>
              <a:gd name="T8" fmla="*/ 15120938 w 22"/>
              <a:gd name="T9" fmla="*/ 622480181 h 247"/>
              <a:gd name="T10" fmla="*/ 22682200 w 22"/>
              <a:gd name="T11" fmla="*/ 622480181 h 247"/>
              <a:gd name="T12" fmla="*/ 22682200 w 22"/>
              <a:gd name="T13" fmla="*/ 622480181 h 247"/>
              <a:gd name="T14" fmla="*/ 22682200 w 22"/>
              <a:gd name="T15" fmla="*/ 622480181 h 247"/>
              <a:gd name="T16" fmla="*/ 27722513 w 22"/>
              <a:gd name="T17" fmla="*/ 622480181 h 247"/>
              <a:gd name="T18" fmla="*/ 35282188 w 22"/>
              <a:gd name="T19" fmla="*/ 617439862 h 247"/>
              <a:gd name="T20" fmla="*/ 37803138 w 22"/>
              <a:gd name="T21" fmla="*/ 609878590 h 247"/>
              <a:gd name="T22" fmla="*/ 42843450 w 22"/>
              <a:gd name="T23" fmla="*/ 604838271 h 247"/>
              <a:gd name="T24" fmla="*/ 55443438 w 22"/>
              <a:gd name="T25" fmla="*/ 17641910 h 247"/>
              <a:gd name="T26" fmla="*/ 55443438 w 22"/>
              <a:gd name="T27" fmla="*/ 17641910 h 247"/>
              <a:gd name="T28" fmla="*/ 55443438 w 22"/>
              <a:gd name="T29" fmla="*/ 10080638 h 247"/>
              <a:gd name="T30" fmla="*/ 52924075 w 22"/>
              <a:gd name="T31" fmla="*/ 5040319 h 247"/>
              <a:gd name="T32" fmla="*/ 45362813 w 22"/>
              <a:gd name="T33" fmla="*/ 0 h 247"/>
              <a:gd name="T34" fmla="*/ 37803138 w 22"/>
              <a:gd name="T35" fmla="*/ 0 h 247"/>
              <a:gd name="T36" fmla="*/ 37803138 w 22"/>
              <a:gd name="T37" fmla="*/ 0 h 247"/>
              <a:gd name="T38" fmla="*/ 37803138 w 22"/>
              <a:gd name="T39" fmla="*/ 0 h 247"/>
              <a:gd name="T40" fmla="*/ 32762825 w 22"/>
              <a:gd name="T41" fmla="*/ 0 h 247"/>
              <a:gd name="T42" fmla="*/ 25201563 w 22"/>
              <a:gd name="T43" fmla="*/ 5040319 h 247"/>
              <a:gd name="T44" fmla="*/ 17641888 w 22"/>
              <a:gd name="T45" fmla="*/ 10080638 h 247"/>
              <a:gd name="T46" fmla="*/ 17641888 w 22"/>
              <a:gd name="T47" fmla="*/ 17641910 h 247"/>
              <a:gd name="T48" fmla="*/ 0 w 22"/>
              <a:gd name="T49" fmla="*/ 599797952 h 247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2" h="247">
                <a:moveTo>
                  <a:pt x="0" y="238"/>
                </a:moveTo>
                <a:lnTo>
                  <a:pt x="0" y="238"/>
                </a:lnTo>
                <a:lnTo>
                  <a:pt x="2" y="242"/>
                </a:lnTo>
                <a:lnTo>
                  <a:pt x="3" y="244"/>
                </a:lnTo>
                <a:lnTo>
                  <a:pt x="6" y="247"/>
                </a:lnTo>
                <a:lnTo>
                  <a:pt x="9" y="247"/>
                </a:lnTo>
                <a:lnTo>
                  <a:pt x="11" y="247"/>
                </a:lnTo>
                <a:lnTo>
                  <a:pt x="14" y="245"/>
                </a:lnTo>
                <a:lnTo>
                  <a:pt x="15" y="242"/>
                </a:lnTo>
                <a:lnTo>
                  <a:pt x="17" y="240"/>
                </a:lnTo>
                <a:lnTo>
                  <a:pt x="22" y="7"/>
                </a:lnTo>
                <a:lnTo>
                  <a:pt x="22" y="4"/>
                </a:lnTo>
                <a:lnTo>
                  <a:pt x="21" y="2"/>
                </a:lnTo>
                <a:lnTo>
                  <a:pt x="18" y="0"/>
                </a:lnTo>
                <a:lnTo>
                  <a:pt x="15" y="0"/>
                </a:lnTo>
                <a:lnTo>
                  <a:pt x="13" y="0"/>
                </a:lnTo>
                <a:lnTo>
                  <a:pt x="10" y="2"/>
                </a:lnTo>
                <a:lnTo>
                  <a:pt x="7" y="4"/>
                </a:lnTo>
                <a:lnTo>
                  <a:pt x="7" y="7"/>
                </a:lnTo>
                <a:lnTo>
                  <a:pt x="0" y="238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8" name="Freeform 89"/>
          <p:cNvSpPr>
            <a:spLocks/>
          </p:cNvSpPr>
          <p:nvPr userDrawn="1"/>
        </p:nvSpPr>
        <p:spPr bwMode="auto">
          <a:xfrm>
            <a:off x="7067550" y="1489075"/>
            <a:ext cx="79375" cy="387350"/>
          </a:xfrm>
          <a:custGeom>
            <a:avLst/>
            <a:gdLst>
              <a:gd name="T0" fmla="*/ 88206263 w 50"/>
              <a:gd name="T1" fmla="*/ 597277825 h 244"/>
              <a:gd name="T2" fmla="*/ 88206263 w 50"/>
              <a:gd name="T3" fmla="*/ 597277825 h 244"/>
              <a:gd name="T4" fmla="*/ 90725625 w 50"/>
              <a:gd name="T5" fmla="*/ 607358450 h 244"/>
              <a:gd name="T6" fmla="*/ 95765938 w 50"/>
              <a:gd name="T7" fmla="*/ 609877813 h 244"/>
              <a:gd name="T8" fmla="*/ 100806250 w 50"/>
              <a:gd name="T9" fmla="*/ 614918125 h 244"/>
              <a:gd name="T10" fmla="*/ 113407825 w 50"/>
              <a:gd name="T11" fmla="*/ 614918125 h 244"/>
              <a:gd name="T12" fmla="*/ 113407825 w 50"/>
              <a:gd name="T13" fmla="*/ 614918125 h 244"/>
              <a:gd name="T14" fmla="*/ 113407825 w 50"/>
              <a:gd name="T15" fmla="*/ 614918125 h 244"/>
              <a:gd name="T16" fmla="*/ 118448138 w 50"/>
              <a:gd name="T17" fmla="*/ 609877813 h 244"/>
              <a:gd name="T18" fmla="*/ 123488450 w 50"/>
              <a:gd name="T19" fmla="*/ 607358450 h 244"/>
              <a:gd name="T20" fmla="*/ 126007813 w 50"/>
              <a:gd name="T21" fmla="*/ 599797188 h 244"/>
              <a:gd name="T22" fmla="*/ 126007813 w 50"/>
              <a:gd name="T23" fmla="*/ 592237513 h 244"/>
              <a:gd name="T24" fmla="*/ 40322500 w 50"/>
              <a:gd name="T25" fmla="*/ 15120938 h 244"/>
              <a:gd name="T26" fmla="*/ 40322500 w 50"/>
              <a:gd name="T27" fmla="*/ 15120938 h 244"/>
              <a:gd name="T28" fmla="*/ 35282188 w 50"/>
              <a:gd name="T29" fmla="*/ 7561263 h 244"/>
              <a:gd name="T30" fmla="*/ 32762825 w 50"/>
              <a:gd name="T31" fmla="*/ 5040313 h 244"/>
              <a:gd name="T32" fmla="*/ 25201563 w 50"/>
              <a:gd name="T33" fmla="*/ 0 h 244"/>
              <a:gd name="T34" fmla="*/ 17641888 w 50"/>
              <a:gd name="T35" fmla="*/ 0 h 244"/>
              <a:gd name="T36" fmla="*/ 17641888 w 50"/>
              <a:gd name="T37" fmla="*/ 0 h 244"/>
              <a:gd name="T38" fmla="*/ 17641888 w 50"/>
              <a:gd name="T39" fmla="*/ 0 h 244"/>
              <a:gd name="T40" fmla="*/ 7561263 w 50"/>
              <a:gd name="T41" fmla="*/ 0 h 244"/>
              <a:gd name="T42" fmla="*/ 5040313 w 50"/>
              <a:gd name="T43" fmla="*/ 7561263 h 244"/>
              <a:gd name="T44" fmla="*/ 0 w 50"/>
              <a:gd name="T45" fmla="*/ 15120938 h 244"/>
              <a:gd name="T46" fmla="*/ 0 w 50"/>
              <a:gd name="T47" fmla="*/ 20161250 h 244"/>
              <a:gd name="T48" fmla="*/ 88206263 w 50"/>
              <a:gd name="T49" fmla="*/ 597277825 h 244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50" h="244">
                <a:moveTo>
                  <a:pt x="35" y="237"/>
                </a:moveTo>
                <a:lnTo>
                  <a:pt x="35" y="237"/>
                </a:lnTo>
                <a:lnTo>
                  <a:pt x="36" y="241"/>
                </a:lnTo>
                <a:lnTo>
                  <a:pt x="38" y="242"/>
                </a:lnTo>
                <a:lnTo>
                  <a:pt x="40" y="244"/>
                </a:lnTo>
                <a:lnTo>
                  <a:pt x="45" y="244"/>
                </a:lnTo>
                <a:lnTo>
                  <a:pt x="47" y="242"/>
                </a:lnTo>
                <a:lnTo>
                  <a:pt x="49" y="241"/>
                </a:lnTo>
                <a:lnTo>
                  <a:pt x="50" y="238"/>
                </a:lnTo>
                <a:lnTo>
                  <a:pt x="50" y="235"/>
                </a:lnTo>
                <a:lnTo>
                  <a:pt x="16" y="6"/>
                </a:lnTo>
                <a:lnTo>
                  <a:pt x="14" y="3"/>
                </a:lnTo>
                <a:lnTo>
                  <a:pt x="13" y="2"/>
                </a:lnTo>
                <a:lnTo>
                  <a:pt x="10" y="0"/>
                </a:lnTo>
                <a:lnTo>
                  <a:pt x="7" y="0"/>
                </a:lnTo>
                <a:lnTo>
                  <a:pt x="3" y="0"/>
                </a:lnTo>
                <a:lnTo>
                  <a:pt x="2" y="3"/>
                </a:lnTo>
                <a:lnTo>
                  <a:pt x="0" y="6"/>
                </a:lnTo>
                <a:lnTo>
                  <a:pt x="0" y="8"/>
                </a:lnTo>
                <a:lnTo>
                  <a:pt x="35" y="237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9" name="Freeform 90"/>
          <p:cNvSpPr>
            <a:spLocks/>
          </p:cNvSpPr>
          <p:nvPr userDrawn="1"/>
        </p:nvSpPr>
        <p:spPr bwMode="auto">
          <a:xfrm>
            <a:off x="6951663" y="1550988"/>
            <a:ext cx="165100" cy="365125"/>
          </a:xfrm>
          <a:custGeom>
            <a:avLst/>
            <a:gdLst>
              <a:gd name="T0" fmla="*/ 224294700 w 104"/>
              <a:gd name="T1" fmla="*/ 567035950 h 230"/>
              <a:gd name="T2" fmla="*/ 224294700 w 104"/>
              <a:gd name="T3" fmla="*/ 567035950 h 230"/>
              <a:gd name="T4" fmla="*/ 226814063 w 104"/>
              <a:gd name="T5" fmla="*/ 574595625 h 230"/>
              <a:gd name="T6" fmla="*/ 234375325 w 104"/>
              <a:gd name="T7" fmla="*/ 579635938 h 230"/>
              <a:gd name="T8" fmla="*/ 239415638 w 104"/>
              <a:gd name="T9" fmla="*/ 579635938 h 230"/>
              <a:gd name="T10" fmla="*/ 246975313 w 104"/>
              <a:gd name="T11" fmla="*/ 579635938 h 230"/>
              <a:gd name="T12" fmla="*/ 246975313 w 104"/>
              <a:gd name="T13" fmla="*/ 579635938 h 230"/>
              <a:gd name="T14" fmla="*/ 246975313 w 104"/>
              <a:gd name="T15" fmla="*/ 579635938 h 230"/>
              <a:gd name="T16" fmla="*/ 254536575 w 104"/>
              <a:gd name="T17" fmla="*/ 574595625 h 230"/>
              <a:gd name="T18" fmla="*/ 257055938 w 104"/>
              <a:gd name="T19" fmla="*/ 567035950 h 230"/>
              <a:gd name="T20" fmla="*/ 262096250 w 104"/>
              <a:gd name="T21" fmla="*/ 561995638 h 230"/>
              <a:gd name="T22" fmla="*/ 257055938 w 104"/>
              <a:gd name="T23" fmla="*/ 554434375 h 230"/>
              <a:gd name="T24" fmla="*/ 37803138 w 104"/>
              <a:gd name="T25" fmla="*/ 12601575 h 230"/>
              <a:gd name="T26" fmla="*/ 37803138 w 104"/>
              <a:gd name="T27" fmla="*/ 12601575 h 230"/>
              <a:gd name="T28" fmla="*/ 35282188 w 104"/>
              <a:gd name="T29" fmla="*/ 7561263 h 230"/>
              <a:gd name="T30" fmla="*/ 27722513 w 104"/>
              <a:gd name="T31" fmla="*/ 2520950 h 230"/>
              <a:gd name="T32" fmla="*/ 20161250 w 104"/>
              <a:gd name="T33" fmla="*/ 0 h 230"/>
              <a:gd name="T34" fmla="*/ 15120938 w 104"/>
              <a:gd name="T35" fmla="*/ 2520950 h 230"/>
              <a:gd name="T36" fmla="*/ 15120938 w 104"/>
              <a:gd name="T37" fmla="*/ 2520950 h 230"/>
              <a:gd name="T38" fmla="*/ 15120938 w 104"/>
              <a:gd name="T39" fmla="*/ 2520950 h 230"/>
              <a:gd name="T40" fmla="*/ 7561263 w 104"/>
              <a:gd name="T41" fmla="*/ 7561263 h 230"/>
              <a:gd name="T42" fmla="*/ 2520950 w 104"/>
              <a:gd name="T43" fmla="*/ 12601575 h 230"/>
              <a:gd name="T44" fmla="*/ 0 w 104"/>
              <a:gd name="T45" fmla="*/ 20161250 h 230"/>
              <a:gd name="T46" fmla="*/ 2520950 w 104"/>
              <a:gd name="T47" fmla="*/ 27722513 h 230"/>
              <a:gd name="T48" fmla="*/ 224294700 w 104"/>
              <a:gd name="T49" fmla="*/ 567035950 h 230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04" h="230">
                <a:moveTo>
                  <a:pt x="89" y="225"/>
                </a:moveTo>
                <a:lnTo>
                  <a:pt x="89" y="225"/>
                </a:lnTo>
                <a:lnTo>
                  <a:pt x="90" y="228"/>
                </a:lnTo>
                <a:lnTo>
                  <a:pt x="93" y="230"/>
                </a:lnTo>
                <a:lnTo>
                  <a:pt x="95" y="230"/>
                </a:lnTo>
                <a:lnTo>
                  <a:pt x="98" y="230"/>
                </a:lnTo>
                <a:lnTo>
                  <a:pt x="101" y="228"/>
                </a:lnTo>
                <a:lnTo>
                  <a:pt x="102" y="225"/>
                </a:lnTo>
                <a:lnTo>
                  <a:pt x="104" y="223"/>
                </a:lnTo>
                <a:lnTo>
                  <a:pt x="102" y="220"/>
                </a:lnTo>
                <a:lnTo>
                  <a:pt x="15" y="5"/>
                </a:lnTo>
                <a:lnTo>
                  <a:pt x="14" y="3"/>
                </a:lnTo>
                <a:lnTo>
                  <a:pt x="11" y="1"/>
                </a:lnTo>
                <a:lnTo>
                  <a:pt x="8" y="0"/>
                </a:lnTo>
                <a:lnTo>
                  <a:pt x="6" y="1"/>
                </a:lnTo>
                <a:lnTo>
                  <a:pt x="3" y="3"/>
                </a:lnTo>
                <a:lnTo>
                  <a:pt x="1" y="5"/>
                </a:lnTo>
                <a:lnTo>
                  <a:pt x="0" y="8"/>
                </a:lnTo>
                <a:lnTo>
                  <a:pt x="1" y="11"/>
                </a:lnTo>
                <a:lnTo>
                  <a:pt x="89" y="225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0" name="Freeform 91"/>
          <p:cNvSpPr>
            <a:spLocks/>
          </p:cNvSpPr>
          <p:nvPr userDrawn="1"/>
        </p:nvSpPr>
        <p:spPr bwMode="auto">
          <a:xfrm>
            <a:off x="6864350" y="1630363"/>
            <a:ext cx="231775" cy="327025"/>
          </a:xfrm>
          <a:custGeom>
            <a:avLst/>
            <a:gdLst>
              <a:gd name="T0" fmla="*/ 332660625 w 146"/>
              <a:gd name="T1" fmla="*/ 511592513 h 206"/>
              <a:gd name="T2" fmla="*/ 332660625 w 146"/>
              <a:gd name="T3" fmla="*/ 511592513 h 206"/>
              <a:gd name="T4" fmla="*/ 337700938 w 146"/>
              <a:gd name="T5" fmla="*/ 519152188 h 206"/>
              <a:gd name="T6" fmla="*/ 345262200 w 146"/>
              <a:gd name="T7" fmla="*/ 519152188 h 206"/>
              <a:gd name="T8" fmla="*/ 350302513 w 146"/>
              <a:gd name="T9" fmla="*/ 519152188 h 206"/>
              <a:gd name="T10" fmla="*/ 362902500 w 146"/>
              <a:gd name="T11" fmla="*/ 516632825 h 206"/>
              <a:gd name="T12" fmla="*/ 362902500 w 146"/>
              <a:gd name="T13" fmla="*/ 516632825 h 206"/>
              <a:gd name="T14" fmla="*/ 362902500 w 146"/>
              <a:gd name="T15" fmla="*/ 516632825 h 206"/>
              <a:gd name="T16" fmla="*/ 365423450 w 146"/>
              <a:gd name="T17" fmla="*/ 511592513 h 206"/>
              <a:gd name="T18" fmla="*/ 367942813 w 146"/>
              <a:gd name="T19" fmla="*/ 504031250 h 206"/>
              <a:gd name="T20" fmla="*/ 367942813 w 146"/>
              <a:gd name="T21" fmla="*/ 498990938 h 206"/>
              <a:gd name="T22" fmla="*/ 365423450 w 146"/>
              <a:gd name="T23" fmla="*/ 491431263 h 206"/>
              <a:gd name="T24" fmla="*/ 32762825 w 146"/>
              <a:gd name="T25" fmla="*/ 10080625 h 206"/>
              <a:gd name="T26" fmla="*/ 32762825 w 146"/>
              <a:gd name="T27" fmla="*/ 10080625 h 206"/>
              <a:gd name="T28" fmla="*/ 30241875 w 146"/>
              <a:gd name="T29" fmla="*/ 2520950 h 206"/>
              <a:gd name="T30" fmla="*/ 22682200 w 146"/>
              <a:gd name="T31" fmla="*/ 0 h 206"/>
              <a:gd name="T32" fmla="*/ 12601575 w 146"/>
              <a:gd name="T33" fmla="*/ 0 h 206"/>
              <a:gd name="T34" fmla="*/ 5040313 w 146"/>
              <a:gd name="T35" fmla="*/ 2520950 h 206"/>
              <a:gd name="T36" fmla="*/ 5040313 w 146"/>
              <a:gd name="T37" fmla="*/ 2520950 h 206"/>
              <a:gd name="T38" fmla="*/ 5040313 w 146"/>
              <a:gd name="T39" fmla="*/ 2520950 h 206"/>
              <a:gd name="T40" fmla="*/ 2520950 w 146"/>
              <a:gd name="T41" fmla="*/ 10080625 h 206"/>
              <a:gd name="T42" fmla="*/ 0 w 146"/>
              <a:gd name="T43" fmla="*/ 17641888 h 206"/>
              <a:gd name="T44" fmla="*/ 0 w 146"/>
              <a:gd name="T45" fmla="*/ 22682200 h 206"/>
              <a:gd name="T46" fmla="*/ 2520950 w 146"/>
              <a:gd name="T47" fmla="*/ 30241875 h 206"/>
              <a:gd name="T48" fmla="*/ 332660625 w 146"/>
              <a:gd name="T49" fmla="*/ 511592513 h 20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46" h="206">
                <a:moveTo>
                  <a:pt x="132" y="203"/>
                </a:moveTo>
                <a:lnTo>
                  <a:pt x="132" y="203"/>
                </a:lnTo>
                <a:lnTo>
                  <a:pt x="134" y="206"/>
                </a:lnTo>
                <a:lnTo>
                  <a:pt x="137" y="206"/>
                </a:lnTo>
                <a:lnTo>
                  <a:pt x="139" y="206"/>
                </a:lnTo>
                <a:lnTo>
                  <a:pt x="144" y="205"/>
                </a:lnTo>
                <a:lnTo>
                  <a:pt x="145" y="203"/>
                </a:lnTo>
                <a:lnTo>
                  <a:pt x="146" y="200"/>
                </a:lnTo>
                <a:lnTo>
                  <a:pt x="146" y="198"/>
                </a:lnTo>
                <a:lnTo>
                  <a:pt x="145" y="195"/>
                </a:lnTo>
                <a:lnTo>
                  <a:pt x="13" y="4"/>
                </a:lnTo>
                <a:lnTo>
                  <a:pt x="12" y="1"/>
                </a:lnTo>
                <a:lnTo>
                  <a:pt x="9" y="0"/>
                </a:lnTo>
                <a:lnTo>
                  <a:pt x="5" y="0"/>
                </a:lnTo>
                <a:lnTo>
                  <a:pt x="2" y="1"/>
                </a:lnTo>
                <a:lnTo>
                  <a:pt x="1" y="4"/>
                </a:lnTo>
                <a:lnTo>
                  <a:pt x="0" y="7"/>
                </a:lnTo>
                <a:lnTo>
                  <a:pt x="0" y="9"/>
                </a:lnTo>
                <a:lnTo>
                  <a:pt x="1" y="12"/>
                </a:lnTo>
                <a:lnTo>
                  <a:pt x="132" y="203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1" name="Freeform 92"/>
          <p:cNvSpPr>
            <a:spLocks/>
          </p:cNvSpPr>
          <p:nvPr userDrawn="1"/>
        </p:nvSpPr>
        <p:spPr bwMode="auto">
          <a:xfrm>
            <a:off x="7480300" y="2208213"/>
            <a:ext cx="284163" cy="282575"/>
          </a:xfrm>
          <a:custGeom>
            <a:avLst/>
            <a:gdLst>
              <a:gd name="T0" fmla="*/ 103327382 w 179"/>
              <a:gd name="T1" fmla="*/ 32762825 h 178"/>
              <a:gd name="T2" fmla="*/ 103327382 w 179"/>
              <a:gd name="T3" fmla="*/ 32762825 h 178"/>
              <a:gd name="T4" fmla="*/ 85685463 w 179"/>
              <a:gd name="T5" fmla="*/ 47883763 h 178"/>
              <a:gd name="T6" fmla="*/ 68045132 w 179"/>
              <a:gd name="T7" fmla="*/ 63004700 h 178"/>
              <a:gd name="T8" fmla="*/ 52924168 w 179"/>
              <a:gd name="T9" fmla="*/ 78125638 h 178"/>
              <a:gd name="T10" fmla="*/ 40322571 w 179"/>
              <a:gd name="T11" fmla="*/ 95765938 h 178"/>
              <a:gd name="T12" fmla="*/ 30241928 w 179"/>
              <a:gd name="T13" fmla="*/ 113407825 h 178"/>
              <a:gd name="T14" fmla="*/ 17641919 w 179"/>
              <a:gd name="T15" fmla="*/ 136088438 h 178"/>
              <a:gd name="T16" fmla="*/ 5040321 w 179"/>
              <a:gd name="T17" fmla="*/ 176410938 h 178"/>
              <a:gd name="T18" fmla="*/ 0 w 179"/>
              <a:gd name="T19" fmla="*/ 219254388 h 178"/>
              <a:gd name="T20" fmla="*/ 0 w 179"/>
              <a:gd name="T21" fmla="*/ 239415638 h 178"/>
              <a:gd name="T22" fmla="*/ 0 w 179"/>
              <a:gd name="T23" fmla="*/ 264617200 h 178"/>
              <a:gd name="T24" fmla="*/ 7561276 w 179"/>
              <a:gd name="T25" fmla="*/ 284778450 h 178"/>
              <a:gd name="T26" fmla="*/ 15120964 w 179"/>
              <a:gd name="T27" fmla="*/ 304939700 h 178"/>
              <a:gd name="T28" fmla="*/ 22682240 w 179"/>
              <a:gd name="T29" fmla="*/ 327620313 h 178"/>
              <a:gd name="T30" fmla="*/ 35282250 w 179"/>
              <a:gd name="T31" fmla="*/ 345262200 h 178"/>
              <a:gd name="T32" fmla="*/ 35282250 w 179"/>
              <a:gd name="T33" fmla="*/ 345262200 h 178"/>
              <a:gd name="T34" fmla="*/ 50403214 w 179"/>
              <a:gd name="T35" fmla="*/ 365423450 h 178"/>
              <a:gd name="T36" fmla="*/ 63004811 w 179"/>
              <a:gd name="T37" fmla="*/ 383063750 h 178"/>
              <a:gd name="T38" fmla="*/ 80645142 w 179"/>
              <a:gd name="T39" fmla="*/ 395665325 h 178"/>
              <a:gd name="T40" fmla="*/ 98287060 w 179"/>
              <a:gd name="T41" fmla="*/ 410786263 h 178"/>
              <a:gd name="T42" fmla="*/ 115927391 w 179"/>
              <a:gd name="T43" fmla="*/ 420866888 h 178"/>
              <a:gd name="T44" fmla="*/ 133569310 w 179"/>
              <a:gd name="T45" fmla="*/ 430947513 h 178"/>
              <a:gd name="T46" fmla="*/ 176411248 w 179"/>
              <a:gd name="T47" fmla="*/ 446068450 h 178"/>
              <a:gd name="T48" fmla="*/ 221774140 w 179"/>
              <a:gd name="T49" fmla="*/ 448587813 h 178"/>
              <a:gd name="T50" fmla="*/ 241935426 w 179"/>
              <a:gd name="T51" fmla="*/ 448587813 h 178"/>
              <a:gd name="T52" fmla="*/ 262096711 w 179"/>
              <a:gd name="T53" fmla="*/ 446068450 h 178"/>
              <a:gd name="T54" fmla="*/ 284778951 w 179"/>
              <a:gd name="T55" fmla="*/ 441028138 h 178"/>
              <a:gd name="T56" fmla="*/ 304940237 w 179"/>
              <a:gd name="T57" fmla="*/ 435987825 h 178"/>
              <a:gd name="T58" fmla="*/ 325101522 w 179"/>
              <a:gd name="T59" fmla="*/ 423386250 h 178"/>
              <a:gd name="T60" fmla="*/ 345262808 w 179"/>
              <a:gd name="T61" fmla="*/ 413305625 h 178"/>
              <a:gd name="T62" fmla="*/ 345262808 w 179"/>
              <a:gd name="T63" fmla="*/ 413305625 h 178"/>
              <a:gd name="T64" fmla="*/ 362903139 w 179"/>
              <a:gd name="T65" fmla="*/ 400705638 h 178"/>
              <a:gd name="T66" fmla="*/ 380545057 w 179"/>
              <a:gd name="T67" fmla="*/ 385584700 h 178"/>
              <a:gd name="T68" fmla="*/ 398185388 w 179"/>
              <a:gd name="T69" fmla="*/ 367942813 h 178"/>
              <a:gd name="T70" fmla="*/ 408266031 w 179"/>
              <a:gd name="T71" fmla="*/ 350302513 h 178"/>
              <a:gd name="T72" fmla="*/ 423386995 w 179"/>
              <a:gd name="T73" fmla="*/ 332660625 h 178"/>
              <a:gd name="T74" fmla="*/ 430948271 w 179"/>
              <a:gd name="T75" fmla="*/ 312499375 h 178"/>
              <a:gd name="T76" fmla="*/ 443548280 w 179"/>
              <a:gd name="T77" fmla="*/ 274697825 h 178"/>
              <a:gd name="T78" fmla="*/ 451109556 w 179"/>
              <a:gd name="T79" fmla="*/ 229335013 h 178"/>
              <a:gd name="T80" fmla="*/ 451109556 w 179"/>
              <a:gd name="T81" fmla="*/ 209173763 h 178"/>
              <a:gd name="T82" fmla="*/ 448588602 w 179"/>
              <a:gd name="T83" fmla="*/ 186491563 h 178"/>
              <a:gd name="T84" fmla="*/ 441028914 w 179"/>
              <a:gd name="T85" fmla="*/ 166330313 h 178"/>
              <a:gd name="T86" fmla="*/ 433467638 w 179"/>
              <a:gd name="T87" fmla="*/ 146169063 h 178"/>
              <a:gd name="T88" fmla="*/ 425907949 w 179"/>
              <a:gd name="T89" fmla="*/ 123488450 h 178"/>
              <a:gd name="T90" fmla="*/ 415827307 w 179"/>
              <a:gd name="T91" fmla="*/ 103327200 h 178"/>
              <a:gd name="T92" fmla="*/ 415827307 w 179"/>
              <a:gd name="T93" fmla="*/ 103327200 h 178"/>
              <a:gd name="T94" fmla="*/ 403225709 w 179"/>
              <a:gd name="T95" fmla="*/ 85685313 h 178"/>
              <a:gd name="T96" fmla="*/ 385585378 w 179"/>
              <a:gd name="T97" fmla="*/ 68045013 h 178"/>
              <a:gd name="T98" fmla="*/ 370464414 w 179"/>
              <a:gd name="T99" fmla="*/ 50403125 h 178"/>
              <a:gd name="T100" fmla="*/ 352822496 w 179"/>
              <a:gd name="T101" fmla="*/ 37803138 h 178"/>
              <a:gd name="T102" fmla="*/ 332661210 w 179"/>
              <a:gd name="T103" fmla="*/ 27722513 h 178"/>
              <a:gd name="T104" fmla="*/ 315020879 w 179"/>
              <a:gd name="T105" fmla="*/ 17641888 h 178"/>
              <a:gd name="T106" fmla="*/ 272177354 w 179"/>
              <a:gd name="T107" fmla="*/ 5040313 h 178"/>
              <a:gd name="T108" fmla="*/ 231854783 w 179"/>
              <a:gd name="T109" fmla="*/ 0 h 178"/>
              <a:gd name="T110" fmla="*/ 209174131 w 179"/>
              <a:gd name="T111" fmla="*/ 0 h 178"/>
              <a:gd name="T112" fmla="*/ 186491891 w 179"/>
              <a:gd name="T113" fmla="*/ 2520950 h 178"/>
              <a:gd name="T114" fmla="*/ 166330605 w 179"/>
              <a:gd name="T115" fmla="*/ 5040313 h 178"/>
              <a:gd name="T116" fmla="*/ 143649953 w 179"/>
              <a:gd name="T117" fmla="*/ 12601575 h 178"/>
              <a:gd name="T118" fmla="*/ 123488667 w 179"/>
              <a:gd name="T119" fmla="*/ 22682200 h 178"/>
              <a:gd name="T120" fmla="*/ 103327382 w 179"/>
              <a:gd name="T121" fmla="*/ 32762825 h 178"/>
              <a:gd name="T122" fmla="*/ 103327382 w 179"/>
              <a:gd name="T123" fmla="*/ 32762825 h 178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179" h="178">
                <a:moveTo>
                  <a:pt x="41" y="13"/>
                </a:moveTo>
                <a:lnTo>
                  <a:pt x="41" y="13"/>
                </a:lnTo>
                <a:lnTo>
                  <a:pt x="34" y="19"/>
                </a:lnTo>
                <a:lnTo>
                  <a:pt x="27" y="25"/>
                </a:lnTo>
                <a:lnTo>
                  <a:pt x="21" y="31"/>
                </a:lnTo>
                <a:lnTo>
                  <a:pt x="16" y="38"/>
                </a:lnTo>
                <a:lnTo>
                  <a:pt x="12" y="45"/>
                </a:lnTo>
                <a:lnTo>
                  <a:pt x="7" y="54"/>
                </a:lnTo>
                <a:lnTo>
                  <a:pt x="2" y="70"/>
                </a:lnTo>
                <a:lnTo>
                  <a:pt x="0" y="87"/>
                </a:lnTo>
                <a:lnTo>
                  <a:pt x="0" y="95"/>
                </a:lnTo>
                <a:lnTo>
                  <a:pt x="0" y="105"/>
                </a:lnTo>
                <a:lnTo>
                  <a:pt x="3" y="113"/>
                </a:lnTo>
                <a:lnTo>
                  <a:pt x="6" y="121"/>
                </a:lnTo>
                <a:lnTo>
                  <a:pt x="9" y="130"/>
                </a:lnTo>
                <a:lnTo>
                  <a:pt x="14" y="137"/>
                </a:lnTo>
                <a:lnTo>
                  <a:pt x="20" y="145"/>
                </a:lnTo>
                <a:lnTo>
                  <a:pt x="25" y="152"/>
                </a:lnTo>
                <a:lnTo>
                  <a:pt x="32" y="157"/>
                </a:lnTo>
                <a:lnTo>
                  <a:pt x="39" y="163"/>
                </a:lnTo>
                <a:lnTo>
                  <a:pt x="46" y="167"/>
                </a:lnTo>
                <a:lnTo>
                  <a:pt x="53" y="171"/>
                </a:lnTo>
                <a:lnTo>
                  <a:pt x="70" y="177"/>
                </a:lnTo>
                <a:lnTo>
                  <a:pt x="88" y="178"/>
                </a:lnTo>
                <a:lnTo>
                  <a:pt x="96" y="178"/>
                </a:lnTo>
                <a:lnTo>
                  <a:pt x="104" y="177"/>
                </a:lnTo>
                <a:lnTo>
                  <a:pt x="113" y="175"/>
                </a:lnTo>
                <a:lnTo>
                  <a:pt x="121" y="173"/>
                </a:lnTo>
                <a:lnTo>
                  <a:pt x="129" y="168"/>
                </a:lnTo>
                <a:lnTo>
                  <a:pt x="137" y="164"/>
                </a:lnTo>
                <a:lnTo>
                  <a:pt x="144" y="159"/>
                </a:lnTo>
                <a:lnTo>
                  <a:pt x="151" y="153"/>
                </a:lnTo>
                <a:lnTo>
                  <a:pt x="158" y="146"/>
                </a:lnTo>
                <a:lnTo>
                  <a:pt x="162" y="139"/>
                </a:lnTo>
                <a:lnTo>
                  <a:pt x="168" y="132"/>
                </a:lnTo>
                <a:lnTo>
                  <a:pt x="171" y="124"/>
                </a:lnTo>
                <a:lnTo>
                  <a:pt x="176" y="109"/>
                </a:lnTo>
                <a:lnTo>
                  <a:pt x="179" y="91"/>
                </a:lnTo>
                <a:lnTo>
                  <a:pt x="179" y="83"/>
                </a:lnTo>
                <a:lnTo>
                  <a:pt x="178" y="74"/>
                </a:lnTo>
                <a:lnTo>
                  <a:pt x="175" y="66"/>
                </a:lnTo>
                <a:lnTo>
                  <a:pt x="172" y="58"/>
                </a:lnTo>
                <a:lnTo>
                  <a:pt x="169" y="49"/>
                </a:lnTo>
                <a:lnTo>
                  <a:pt x="165" y="41"/>
                </a:lnTo>
                <a:lnTo>
                  <a:pt x="160" y="34"/>
                </a:lnTo>
                <a:lnTo>
                  <a:pt x="153" y="27"/>
                </a:lnTo>
                <a:lnTo>
                  <a:pt x="147" y="20"/>
                </a:lnTo>
                <a:lnTo>
                  <a:pt x="140" y="15"/>
                </a:lnTo>
                <a:lnTo>
                  <a:pt x="132" y="11"/>
                </a:lnTo>
                <a:lnTo>
                  <a:pt x="125" y="7"/>
                </a:lnTo>
                <a:lnTo>
                  <a:pt x="108" y="2"/>
                </a:lnTo>
                <a:lnTo>
                  <a:pt x="92" y="0"/>
                </a:lnTo>
                <a:lnTo>
                  <a:pt x="83" y="0"/>
                </a:lnTo>
                <a:lnTo>
                  <a:pt x="74" y="1"/>
                </a:lnTo>
                <a:lnTo>
                  <a:pt x="66" y="2"/>
                </a:lnTo>
                <a:lnTo>
                  <a:pt x="57" y="5"/>
                </a:lnTo>
                <a:lnTo>
                  <a:pt x="49" y="9"/>
                </a:lnTo>
                <a:lnTo>
                  <a:pt x="41" y="13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" name="Freeform 93"/>
          <p:cNvSpPr>
            <a:spLocks/>
          </p:cNvSpPr>
          <p:nvPr userDrawn="1"/>
        </p:nvSpPr>
        <p:spPr bwMode="auto">
          <a:xfrm>
            <a:off x="7032625" y="2582863"/>
            <a:ext cx="177800" cy="180975"/>
          </a:xfrm>
          <a:custGeom>
            <a:avLst/>
            <a:gdLst>
              <a:gd name="T0" fmla="*/ 63004700 w 112"/>
              <a:gd name="T1" fmla="*/ 25201563 h 114"/>
              <a:gd name="T2" fmla="*/ 63004700 w 112"/>
              <a:gd name="T3" fmla="*/ 25201563 h 114"/>
              <a:gd name="T4" fmla="*/ 42843450 w 112"/>
              <a:gd name="T5" fmla="*/ 42843450 h 114"/>
              <a:gd name="T6" fmla="*/ 25201563 w 112"/>
              <a:gd name="T7" fmla="*/ 63004700 h 114"/>
              <a:gd name="T8" fmla="*/ 10080625 w 112"/>
              <a:gd name="T9" fmla="*/ 88206263 h 114"/>
              <a:gd name="T10" fmla="*/ 0 w 112"/>
              <a:gd name="T11" fmla="*/ 115927188 h 114"/>
              <a:gd name="T12" fmla="*/ 0 w 112"/>
              <a:gd name="T13" fmla="*/ 141128750 h 114"/>
              <a:gd name="T14" fmla="*/ 0 w 112"/>
              <a:gd name="T15" fmla="*/ 168851263 h 114"/>
              <a:gd name="T16" fmla="*/ 7561263 w 112"/>
              <a:gd name="T17" fmla="*/ 196572188 h 114"/>
              <a:gd name="T18" fmla="*/ 20161250 w 112"/>
              <a:gd name="T19" fmla="*/ 219254388 h 114"/>
              <a:gd name="T20" fmla="*/ 20161250 w 112"/>
              <a:gd name="T21" fmla="*/ 219254388 h 114"/>
              <a:gd name="T22" fmla="*/ 37803138 w 112"/>
              <a:gd name="T23" fmla="*/ 244455950 h 114"/>
              <a:gd name="T24" fmla="*/ 60483750 w 112"/>
              <a:gd name="T25" fmla="*/ 262096250 h 114"/>
              <a:gd name="T26" fmla="*/ 83165950 w 112"/>
              <a:gd name="T27" fmla="*/ 277217188 h 114"/>
              <a:gd name="T28" fmla="*/ 110886875 w 112"/>
              <a:gd name="T29" fmla="*/ 282257500 h 114"/>
              <a:gd name="T30" fmla="*/ 136088438 w 112"/>
              <a:gd name="T31" fmla="*/ 287297813 h 114"/>
              <a:gd name="T32" fmla="*/ 163810950 w 112"/>
              <a:gd name="T33" fmla="*/ 287297813 h 114"/>
              <a:gd name="T34" fmla="*/ 191531875 w 112"/>
              <a:gd name="T35" fmla="*/ 279738138 h 114"/>
              <a:gd name="T36" fmla="*/ 219254388 w 112"/>
              <a:gd name="T37" fmla="*/ 264617200 h 114"/>
              <a:gd name="T38" fmla="*/ 219254388 w 112"/>
              <a:gd name="T39" fmla="*/ 264617200 h 114"/>
              <a:gd name="T40" fmla="*/ 241935000 w 112"/>
              <a:gd name="T41" fmla="*/ 249496263 h 114"/>
              <a:gd name="T42" fmla="*/ 259576888 w 112"/>
              <a:gd name="T43" fmla="*/ 226814063 h 114"/>
              <a:gd name="T44" fmla="*/ 272176875 w 112"/>
              <a:gd name="T45" fmla="*/ 204133450 h 114"/>
              <a:gd name="T46" fmla="*/ 279738138 w 112"/>
              <a:gd name="T47" fmla="*/ 173891575 h 114"/>
              <a:gd name="T48" fmla="*/ 282257500 w 112"/>
              <a:gd name="T49" fmla="*/ 146169063 h 114"/>
              <a:gd name="T50" fmla="*/ 282257500 w 112"/>
              <a:gd name="T51" fmla="*/ 123488450 h 114"/>
              <a:gd name="T52" fmla="*/ 274697825 w 112"/>
              <a:gd name="T53" fmla="*/ 95765938 h 114"/>
              <a:gd name="T54" fmla="*/ 262096250 w 112"/>
              <a:gd name="T55" fmla="*/ 68045013 h 114"/>
              <a:gd name="T56" fmla="*/ 262096250 w 112"/>
              <a:gd name="T57" fmla="*/ 68045013 h 114"/>
              <a:gd name="T58" fmla="*/ 244455950 w 112"/>
              <a:gd name="T59" fmla="*/ 45362813 h 114"/>
              <a:gd name="T60" fmla="*/ 224294700 w 112"/>
              <a:gd name="T61" fmla="*/ 27722513 h 114"/>
              <a:gd name="T62" fmla="*/ 199093138 w 112"/>
              <a:gd name="T63" fmla="*/ 15120938 h 114"/>
              <a:gd name="T64" fmla="*/ 171370625 w 112"/>
              <a:gd name="T65" fmla="*/ 5040313 h 114"/>
              <a:gd name="T66" fmla="*/ 143649700 w 112"/>
              <a:gd name="T67" fmla="*/ 0 h 114"/>
              <a:gd name="T68" fmla="*/ 118448138 w 112"/>
              <a:gd name="T69" fmla="*/ 5040313 h 114"/>
              <a:gd name="T70" fmla="*/ 90725625 w 112"/>
              <a:gd name="T71" fmla="*/ 10080625 h 114"/>
              <a:gd name="T72" fmla="*/ 63004700 w 112"/>
              <a:gd name="T73" fmla="*/ 25201563 h 114"/>
              <a:gd name="T74" fmla="*/ 63004700 w 112"/>
              <a:gd name="T75" fmla="*/ 25201563 h 114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12" h="114">
                <a:moveTo>
                  <a:pt x="25" y="10"/>
                </a:moveTo>
                <a:lnTo>
                  <a:pt x="25" y="10"/>
                </a:lnTo>
                <a:lnTo>
                  <a:pt x="17" y="17"/>
                </a:lnTo>
                <a:lnTo>
                  <a:pt x="10" y="25"/>
                </a:lnTo>
                <a:lnTo>
                  <a:pt x="4" y="35"/>
                </a:lnTo>
                <a:lnTo>
                  <a:pt x="0" y="46"/>
                </a:lnTo>
                <a:lnTo>
                  <a:pt x="0" y="56"/>
                </a:lnTo>
                <a:lnTo>
                  <a:pt x="0" y="67"/>
                </a:lnTo>
                <a:lnTo>
                  <a:pt x="3" y="78"/>
                </a:lnTo>
                <a:lnTo>
                  <a:pt x="8" y="87"/>
                </a:lnTo>
                <a:lnTo>
                  <a:pt x="15" y="97"/>
                </a:lnTo>
                <a:lnTo>
                  <a:pt x="24" y="104"/>
                </a:lnTo>
                <a:lnTo>
                  <a:pt x="33" y="110"/>
                </a:lnTo>
                <a:lnTo>
                  <a:pt x="44" y="112"/>
                </a:lnTo>
                <a:lnTo>
                  <a:pt x="54" y="114"/>
                </a:lnTo>
                <a:lnTo>
                  <a:pt x="65" y="114"/>
                </a:lnTo>
                <a:lnTo>
                  <a:pt x="76" y="111"/>
                </a:lnTo>
                <a:lnTo>
                  <a:pt x="87" y="105"/>
                </a:lnTo>
                <a:lnTo>
                  <a:pt x="96" y="99"/>
                </a:lnTo>
                <a:lnTo>
                  <a:pt x="103" y="90"/>
                </a:lnTo>
                <a:lnTo>
                  <a:pt x="108" y="81"/>
                </a:lnTo>
                <a:lnTo>
                  <a:pt x="111" y="69"/>
                </a:lnTo>
                <a:lnTo>
                  <a:pt x="112" y="58"/>
                </a:lnTo>
                <a:lnTo>
                  <a:pt x="112" y="49"/>
                </a:lnTo>
                <a:lnTo>
                  <a:pt x="109" y="38"/>
                </a:lnTo>
                <a:lnTo>
                  <a:pt x="104" y="27"/>
                </a:lnTo>
                <a:lnTo>
                  <a:pt x="97" y="18"/>
                </a:lnTo>
                <a:lnTo>
                  <a:pt x="89" y="11"/>
                </a:lnTo>
                <a:lnTo>
                  <a:pt x="79" y="6"/>
                </a:lnTo>
                <a:lnTo>
                  <a:pt x="68" y="2"/>
                </a:lnTo>
                <a:lnTo>
                  <a:pt x="57" y="0"/>
                </a:lnTo>
                <a:lnTo>
                  <a:pt x="47" y="2"/>
                </a:lnTo>
                <a:lnTo>
                  <a:pt x="36" y="4"/>
                </a:lnTo>
                <a:lnTo>
                  <a:pt x="25" y="10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" name="Freeform 94"/>
          <p:cNvSpPr>
            <a:spLocks/>
          </p:cNvSpPr>
          <p:nvPr userDrawn="1"/>
        </p:nvSpPr>
        <p:spPr bwMode="auto">
          <a:xfrm>
            <a:off x="7178675" y="2397125"/>
            <a:ext cx="363538" cy="247650"/>
          </a:xfrm>
          <a:custGeom>
            <a:avLst/>
            <a:gdLst>
              <a:gd name="T0" fmla="*/ 12601592 w 229"/>
              <a:gd name="T1" fmla="*/ 337700938 h 156"/>
              <a:gd name="T2" fmla="*/ 12601592 w 229"/>
              <a:gd name="T3" fmla="*/ 337700938 h 156"/>
              <a:gd name="T4" fmla="*/ 2520953 w 229"/>
              <a:gd name="T5" fmla="*/ 345262200 h 156"/>
              <a:gd name="T6" fmla="*/ 0 w 229"/>
              <a:gd name="T7" fmla="*/ 355342825 h 156"/>
              <a:gd name="T8" fmla="*/ 0 w 229"/>
              <a:gd name="T9" fmla="*/ 367942813 h 156"/>
              <a:gd name="T10" fmla="*/ 2520953 w 229"/>
              <a:gd name="T11" fmla="*/ 378023438 h 156"/>
              <a:gd name="T12" fmla="*/ 2520953 w 229"/>
              <a:gd name="T13" fmla="*/ 378023438 h 156"/>
              <a:gd name="T14" fmla="*/ 2520953 w 229"/>
              <a:gd name="T15" fmla="*/ 378023438 h 156"/>
              <a:gd name="T16" fmla="*/ 10080639 w 229"/>
              <a:gd name="T17" fmla="*/ 390625013 h 156"/>
              <a:gd name="T18" fmla="*/ 22682231 w 229"/>
              <a:gd name="T19" fmla="*/ 393144375 h 156"/>
              <a:gd name="T20" fmla="*/ 32762870 w 229"/>
              <a:gd name="T21" fmla="*/ 393144375 h 156"/>
              <a:gd name="T22" fmla="*/ 42843509 w 229"/>
              <a:gd name="T23" fmla="*/ 390625013 h 156"/>
              <a:gd name="T24" fmla="*/ 564515776 w 229"/>
              <a:gd name="T25" fmla="*/ 57964388 h 156"/>
              <a:gd name="T26" fmla="*/ 564515776 w 229"/>
              <a:gd name="T27" fmla="*/ 57964388 h 156"/>
              <a:gd name="T28" fmla="*/ 574596415 w 229"/>
              <a:gd name="T29" fmla="*/ 47883763 h 156"/>
              <a:gd name="T30" fmla="*/ 577117369 w 229"/>
              <a:gd name="T31" fmla="*/ 37803138 h 156"/>
              <a:gd name="T32" fmla="*/ 577117369 w 229"/>
              <a:gd name="T33" fmla="*/ 27722513 h 156"/>
              <a:gd name="T34" fmla="*/ 574596415 w 229"/>
              <a:gd name="T35" fmla="*/ 12601575 h 156"/>
              <a:gd name="T36" fmla="*/ 574596415 w 229"/>
              <a:gd name="T37" fmla="*/ 12601575 h 156"/>
              <a:gd name="T38" fmla="*/ 574596415 w 229"/>
              <a:gd name="T39" fmla="*/ 12601575 h 156"/>
              <a:gd name="T40" fmla="*/ 564515776 w 229"/>
              <a:gd name="T41" fmla="*/ 5040313 h 156"/>
              <a:gd name="T42" fmla="*/ 554435138 w 229"/>
              <a:gd name="T43" fmla="*/ 0 h 156"/>
              <a:gd name="T44" fmla="*/ 541835133 w 229"/>
              <a:gd name="T45" fmla="*/ 0 h 156"/>
              <a:gd name="T46" fmla="*/ 529233540 w 229"/>
              <a:gd name="T47" fmla="*/ 5040313 h 156"/>
              <a:gd name="T48" fmla="*/ 12601592 w 229"/>
              <a:gd name="T49" fmla="*/ 337700938 h 15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29" h="156">
                <a:moveTo>
                  <a:pt x="5" y="134"/>
                </a:moveTo>
                <a:lnTo>
                  <a:pt x="5" y="134"/>
                </a:lnTo>
                <a:lnTo>
                  <a:pt x="1" y="137"/>
                </a:lnTo>
                <a:lnTo>
                  <a:pt x="0" y="141"/>
                </a:lnTo>
                <a:lnTo>
                  <a:pt x="0" y="146"/>
                </a:lnTo>
                <a:lnTo>
                  <a:pt x="1" y="150"/>
                </a:lnTo>
                <a:lnTo>
                  <a:pt x="4" y="155"/>
                </a:lnTo>
                <a:lnTo>
                  <a:pt x="9" y="156"/>
                </a:lnTo>
                <a:lnTo>
                  <a:pt x="13" y="156"/>
                </a:lnTo>
                <a:lnTo>
                  <a:pt x="17" y="155"/>
                </a:lnTo>
                <a:lnTo>
                  <a:pt x="224" y="23"/>
                </a:lnTo>
                <a:lnTo>
                  <a:pt x="228" y="19"/>
                </a:lnTo>
                <a:lnTo>
                  <a:pt x="229" y="15"/>
                </a:lnTo>
                <a:lnTo>
                  <a:pt x="229" y="11"/>
                </a:lnTo>
                <a:lnTo>
                  <a:pt x="228" y="5"/>
                </a:lnTo>
                <a:lnTo>
                  <a:pt x="224" y="2"/>
                </a:lnTo>
                <a:lnTo>
                  <a:pt x="220" y="0"/>
                </a:lnTo>
                <a:lnTo>
                  <a:pt x="215" y="0"/>
                </a:lnTo>
                <a:lnTo>
                  <a:pt x="210" y="2"/>
                </a:lnTo>
                <a:lnTo>
                  <a:pt x="5" y="134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" name="Freeform 95"/>
          <p:cNvSpPr>
            <a:spLocks/>
          </p:cNvSpPr>
          <p:nvPr userDrawn="1"/>
        </p:nvSpPr>
        <p:spPr bwMode="auto">
          <a:xfrm>
            <a:off x="7731125" y="2192338"/>
            <a:ext cx="373063" cy="142875"/>
          </a:xfrm>
          <a:custGeom>
            <a:avLst/>
            <a:gdLst>
              <a:gd name="T0" fmla="*/ 15120958 w 235"/>
              <a:gd name="T1" fmla="*/ 189012513 h 90"/>
              <a:gd name="T2" fmla="*/ 15120958 w 235"/>
              <a:gd name="T3" fmla="*/ 189012513 h 90"/>
              <a:gd name="T4" fmla="*/ 7561273 w 235"/>
              <a:gd name="T5" fmla="*/ 191531875 h 90"/>
              <a:gd name="T6" fmla="*/ 0 w 235"/>
              <a:gd name="T7" fmla="*/ 199093138 h 90"/>
              <a:gd name="T8" fmla="*/ 0 w 235"/>
              <a:gd name="T9" fmla="*/ 206652813 h 90"/>
              <a:gd name="T10" fmla="*/ 0 w 235"/>
              <a:gd name="T11" fmla="*/ 211693125 h 90"/>
              <a:gd name="T12" fmla="*/ 0 w 235"/>
              <a:gd name="T13" fmla="*/ 211693125 h 90"/>
              <a:gd name="T14" fmla="*/ 0 w 235"/>
              <a:gd name="T15" fmla="*/ 211693125 h 90"/>
              <a:gd name="T16" fmla="*/ 5040319 w 235"/>
              <a:gd name="T17" fmla="*/ 219254388 h 90"/>
              <a:gd name="T18" fmla="*/ 10080639 w 235"/>
              <a:gd name="T19" fmla="*/ 224294700 h 90"/>
              <a:gd name="T20" fmla="*/ 17641911 w 235"/>
              <a:gd name="T21" fmla="*/ 226814063 h 90"/>
              <a:gd name="T22" fmla="*/ 25201596 w 235"/>
              <a:gd name="T23" fmla="*/ 226814063 h 90"/>
              <a:gd name="T24" fmla="*/ 579636714 w 235"/>
              <a:gd name="T25" fmla="*/ 37803138 h 90"/>
              <a:gd name="T26" fmla="*/ 579636714 w 235"/>
              <a:gd name="T27" fmla="*/ 37803138 h 90"/>
              <a:gd name="T28" fmla="*/ 587197987 w 235"/>
              <a:gd name="T29" fmla="*/ 35282188 h 90"/>
              <a:gd name="T30" fmla="*/ 589717353 w 235"/>
              <a:gd name="T31" fmla="*/ 27722513 h 90"/>
              <a:gd name="T32" fmla="*/ 592238306 w 235"/>
              <a:gd name="T33" fmla="*/ 20161250 h 90"/>
              <a:gd name="T34" fmla="*/ 592238306 w 235"/>
              <a:gd name="T35" fmla="*/ 12601575 h 90"/>
              <a:gd name="T36" fmla="*/ 592238306 w 235"/>
              <a:gd name="T37" fmla="*/ 12601575 h 90"/>
              <a:gd name="T38" fmla="*/ 592238306 w 235"/>
              <a:gd name="T39" fmla="*/ 12601575 h 90"/>
              <a:gd name="T40" fmla="*/ 587197987 w 235"/>
              <a:gd name="T41" fmla="*/ 7561263 h 90"/>
              <a:gd name="T42" fmla="*/ 582157668 w 235"/>
              <a:gd name="T43" fmla="*/ 2520950 h 90"/>
              <a:gd name="T44" fmla="*/ 577117348 w 235"/>
              <a:gd name="T45" fmla="*/ 0 h 90"/>
              <a:gd name="T46" fmla="*/ 564515757 w 235"/>
              <a:gd name="T47" fmla="*/ 2520950 h 90"/>
              <a:gd name="T48" fmla="*/ 15120958 w 235"/>
              <a:gd name="T49" fmla="*/ 189012513 h 90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35" h="90">
                <a:moveTo>
                  <a:pt x="6" y="75"/>
                </a:moveTo>
                <a:lnTo>
                  <a:pt x="6" y="75"/>
                </a:lnTo>
                <a:lnTo>
                  <a:pt x="3" y="76"/>
                </a:lnTo>
                <a:lnTo>
                  <a:pt x="0" y="79"/>
                </a:lnTo>
                <a:lnTo>
                  <a:pt x="0" y="82"/>
                </a:lnTo>
                <a:lnTo>
                  <a:pt x="0" y="84"/>
                </a:lnTo>
                <a:lnTo>
                  <a:pt x="2" y="87"/>
                </a:lnTo>
                <a:lnTo>
                  <a:pt x="4" y="89"/>
                </a:lnTo>
                <a:lnTo>
                  <a:pt x="7" y="90"/>
                </a:lnTo>
                <a:lnTo>
                  <a:pt x="10" y="90"/>
                </a:lnTo>
                <a:lnTo>
                  <a:pt x="230" y="15"/>
                </a:lnTo>
                <a:lnTo>
                  <a:pt x="233" y="14"/>
                </a:lnTo>
                <a:lnTo>
                  <a:pt x="234" y="11"/>
                </a:lnTo>
                <a:lnTo>
                  <a:pt x="235" y="8"/>
                </a:lnTo>
                <a:lnTo>
                  <a:pt x="235" y="5"/>
                </a:lnTo>
                <a:lnTo>
                  <a:pt x="233" y="3"/>
                </a:lnTo>
                <a:lnTo>
                  <a:pt x="231" y="1"/>
                </a:lnTo>
                <a:lnTo>
                  <a:pt x="229" y="0"/>
                </a:lnTo>
                <a:lnTo>
                  <a:pt x="224" y="1"/>
                </a:lnTo>
                <a:lnTo>
                  <a:pt x="6" y="75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5" name="Freeform 96"/>
          <p:cNvSpPr>
            <a:spLocks/>
          </p:cNvSpPr>
          <p:nvPr userDrawn="1"/>
        </p:nvSpPr>
        <p:spPr bwMode="auto">
          <a:xfrm>
            <a:off x="7726363" y="2060575"/>
            <a:ext cx="328612" cy="230188"/>
          </a:xfrm>
          <a:custGeom>
            <a:avLst/>
            <a:gdLst>
              <a:gd name="T0" fmla="*/ 7561251 w 207"/>
              <a:gd name="T1" fmla="*/ 327621024 h 145"/>
              <a:gd name="T2" fmla="*/ 7561251 w 207"/>
              <a:gd name="T3" fmla="*/ 327621024 h 145"/>
              <a:gd name="T4" fmla="*/ 0 w 207"/>
              <a:gd name="T5" fmla="*/ 335182303 h 145"/>
              <a:gd name="T6" fmla="*/ 0 w 207"/>
              <a:gd name="T7" fmla="*/ 342741994 h 145"/>
              <a:gd name="T8" fmla="*/ 0 w 207"/>
              <a:gd name="T9" fmla="*/ 347782318 h 145"/>
              <a:gd name="T10" fmla="*/ 0 w 207"/>
              <a:gd name="T11" fmla="*/ 355343597 h 145"/>
              <a:gd name="T12" fmla="*/ 0 w 207"/>
              <a:gd name="T13" fmla="*/ 355343597 h 145"/>
              <a:gd name="T14" fmla="*/ 0 w 207"/>
              <a:gd name="T15" fmla="*/ 355343597 h 145"/>
              <a:gd name="T16" fmla="*/ 7561251 w 207"/>
              <a:gd name="T17" fmla="*/ 362903288 h 145"/>
              <a:gd name="T18" fmla="*/ 15120914 w 207"/>
              <a:gd name="T19" fmla="*/ 365424244 h 145"/>
              <a:gd name="T20" fmla="*/ 22682165 w 207"/>
              <a:gd name="T21" fmla="*/ 365424244 h 145"/>
              <a:gd name="T22" fmla="*/ 30241829 w 207"/>
              <a:gd name="T23" fmla="*/ 362903288 h 145"/>
              <a:gd name="T24" fmla="*/ 514111093 w 207"/>
              <a:gd name="T25" fmla="*/ 35282264 h 145"/>
              <a:gd name="T26" fmla="*/ 514111093 w 207"/>
              <a:gd name="T27" fmla="*/ 35282264 h 145"/>
              <a:gd name="T28" fmla="*/ 521672344 w 207"/>
              <a:gd name="T29" fmla="*/ 27722573 h 145"/>
              <a:gd name="T30" fmla="*/ 521672344 w 207"/>
              <a:gd name="T31" fmla="*/ 20161294 h 145"/>
              <a:gd name="T32" fmla="*/ 521672344 w 207"/>
              <a:gd name="T33" fmla="*/ 12601602 h 145"/>
              <a:gd name="T34" fmla="*/ 516632039 w 207"/>
              <a:gd name="T35" fmla="*/ 7561279 h 145"/>
              <a:gd name="T36" fmla="*/ 516632039 w 207"/>
              <a:gd name="T37" fmla="*/ 7561279 h 145"/>
              <a:gd name="T38" fmla="*/ 516632039 w 207"/>
              <a:gd name="T39" fmla="*/ 7561279 h 145"/>
              <a:gd name="T40" fmla="*/ 514111093 w 207"/>
              <a:gd name="T41" fmla="*/ 2520955 h 145"/>
              <a:gd name="T42" fmla="*/ 506551429 w 207"/>
              <a:gd name="T43" fmla="*/ 0 h 145"/>
              <a:gd name="T44" fmla="*/ 498990178 w 207"/>
              <a:gd name="T45" fmla="*/ 0 h 145"/>
              <a:gd name="T46" fmla="*/ 493949873 w 207"/>
              <a:gd name="T47" fmla="*/ 2520955 h 145"/>
              <a:gd name="T48" fmla="*/ 7561251 w 207"/>
              <a:gd name="T49" fmla="*/ 327621024 h 145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07" h="145">
                <a:moveTo>
                  <a:pt x="3" y="130"/>
                </a:moveTo>
                <a:lnTo>
                  <a:pt x="3" y="130"/>
                </a:lnTo>
                <a:lnTo>
                  <a:pt x="0" y="133"/>
                </a:lnTo>
                <a:lnTo>
                  <a:pt x="0" y="136"/>
                </a:lnTo>
                <a:lnTo>
                  <a:pt x="0" y="138"/>
                </a:lnTo>
                <a:lnTo>
                  <a:pt x="0" y="141"/>
                </a:lnTo>
                <a:lnTo>
                  <a:pt x="3" y="144"/>
                </a:lnTo>
                <a:lnTo>
                  <a:pt x="6" y="145"/>
                </a:lnTo>
                <a:lnTo>
                  <a:pt x="9" y="145"/>
                </a:lnTo>
                <a:lnTo>
                  <a:pt x="12" y="144"/>
                </a:lnTo>
                <a:lnTo>
                  <a:pt x="204" y="14"/>
                </a:lnTo>
                <a:lnTo>
                  <a:pt x="207" y="11"/>
                </a:lnTo>
                <a:lnTo>
                  <a:pt x="207" y="8"/>
                </a:lnTo>
                <a:lnTo>
                  <a:pt x="207" y="5"/>
                </a:lnTo>
                <a:lnTo>
                  <a:pt x="205" y="3"/>
                </a:lnTo>
                <a:lnTo>
                  <a:pt x="204" y="1"/>
                </a:lnTo>
                <a:lnTo>
                  <a:pt x="201" y="0"/>
                </a:lnTo>
                <a:lnTo>
                  <a:pt x="198" y="0"/>
                </a:lnTo>
                <a:lnTo>
                  <a:pt x="196" y="1"/>
                </a:lnTo>
                <a:lnTo>
                  <a:pt x="3" y="130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6" name="Freeform 97"/>
          <p:cNvSpPr>
            <a:spLocks/>
          </p:cNvSpPr>
          <p:nvPr userDrawn="1"/>
        </p:nvSpPr>
        <p:spPr bwMode="auto">
          <a:xfrm>
            <a:off x="7747000" y="2319338"/>
            <a:ext cx="390525" cy="57150"/>
          </a:xfrm>
          <a:custGeom>
            <a:avLst/>
            <a:gdLst>
              <a:gd name="T0" fmla="*/ 17641888 w 246"/>
              <a:gd name="T1" fmla="*/ 52924075 h 36"/>
              <a:gd name="T2" fmla="*/ 17641888 w 246"/>
              <a:gd name="T3" fmla="*/ 52924075 h 36"/>
              <a:gd name="T4" fmla="*/ 10080625 w 246"/>
              <a:gd name="T5" fmla="*/ 52924075 h 36"/>
              <a:gd name="T6" fmla="*/ 2520950 w 246"/>
              <a:gd name="T7" fmla="*/ 60483750 h 36"/>
              <a:gd name="T8" fmla="*/ 0 w 246"/>
              <a:gd name="T9" fmla="*/ 63004700 h 36"/>
              <a:gd name="T10" fmla="*/ 0 w 246"/>
              <a:gd name="T11" fmla="*/ 73085325 h 36"/>
              <a:gd name="T12" fmla="*/ 0 w 246"/>
              <a:gd name="T13" fmla="*/ 73085325 h 36"/>
              <a:gd name="T14" fmla="*/ 0 w 246"/>
              <a:gd name="T15" fmla="*/ 73085325 h 36"/>
              <a:gd name="T16" fmla="*/ 2520950 w 246"/>
              <a:gd name="T17" fmla="*/ 80645000 h 36"/>
              <a:gd name="T18" fmla="*/ 7561263 w 246"/>
              <a:gd name="T19" fmla="*/ 83165950 h 36"/>
              <a:gd name="T20" fmla="*/ 12601575 w 246"/>
              <a:gd name="T21" fmla="*/ 90725625 h 36"/>
              <a:gd name="T22" fmla="*/ 20161250 w 246"/>
              <a:gd name="T23" fmla="*/ 90725625 h 36"/>
              <a:gd name="T24" fmla="*/ 602318138 w 246"/>
              <a:gd name="T25" fmla="*/ 42843450 h 36"/>
              <a:gd name="T26" fmla="*/ 602318138 w 246"/>
              <a:gd name="T27" fmla="*/ 42843450 h 36"/>
              <a:gd name="T28" fmla="*/ 609877813 w 246"/>
              <a:gd name="T29" fmla="*/ 37803138 h 36"/>
              <a:gd name="T30" fmla="*/ 617439075 w 246"/>
              <a:gd name="T31" fmla="*/ 35282188 h 36"/>
              <a:gd name="T32" fmla="*/ 619958438 w 246"/>
              <a:gd name="T33" fmla="*/ 27722513 h 36"/>
              <a:gd name="T34" fmla="*/ 619958438 w 246"/>
              <a:gd name="T35" fmla="*/ 22682200 h 36"/>
              <a:gd name="T36" fmla="*/ 619958438 w 246"/>
              <a:gd name="T37" fmla="*/ 22682200 h 36"/>
              <a:gd name="T38" fmla="*/ 619958438 w 246"/>
              <a:gd name="T39" fmla="*/ 22682200 h 36"/>
              <a:gd name="T40" fmla="*/ 617439075 w 246"/>
              <a:gd name="T41" fmla="*/ 10080625 h 36"/>
              <a:gd name="T42" fmla="*/ 612398763 w 246"/>
              <a:gd name="T43" fmla="*/ 7561263 h 36"/>
              <a:gd name="T44" fmla="*/ 607358450 w 246"/>
              <a:gd name="T45" fmla="*/ 5040313 h 36"/>
              <a:gd name="T46" fmla="*/ 599797188 w 246"/>
              <a:gd name="T47" fmla="*/ 0 h 36"/>
              <a:gd name="T48" fmla="*/ 17641888 w 246"/>
              <a:gd name="T49" fmla="*/ 52924075 h 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46" h="36">
                <a:moveTo>
                  <a:pt x="7" y="21"/>
                </a:moveTo>
                <a:lnTo>
                  <a:pt x="7" y="21"/>
                </a:lnTo>
                <a:lnTo>
                  <a:pt x="4" y="21"/>
                </a:lnTo>
                <a:lnTo>
                  <a:pt x="1" y="24"/>
                </a:lnTo>
                <a:lnTo>
                  <a:pt x="0" y="25"/>
                </a:lnTo>
                <a:lnTo>
                  <a:pt x="0" y="29"/>
                </a:lnTo>
                <a:lnTo>
                  <a:pt x="1" y="32"/>
                </a:lnTo>
                <a:lnTo>
                  <a:pt x="3" y="33"/>
                </a:lnTo>
                <a:lnTo>
                  <a:pt x="5" y="36"/>
                </a:lnTo>
                <a:lnTo>
                  <a:pt x="8" y="36"/>
                </a:lnTo>
                <a:lnTo>
                  <a:pt x="239" y="17"/>
                </a:lnTo>
                <a:lnTo>
                  <a:pt x="242" y="15"/>
                </a:lnTo>
                <a:lnTo>
                  <a:pt x="245" y="14"/>
                </a:lnTo>
                <a:lnTo>
                  <a:pt x="246" y="11"/>
                </a:lnTo>
                <a:lnTo>
                  <a:pt x="246" y="9"/>
                </a:lnTo>
                <a:lnTo>
                  <a:pt x="245" y="4"/>
                </a:lnTo>
                <a:lnTo>
                  <a:pt x="243" y="3"/>
                </a:lnTo>
                <a:lnTo>
                  <a:pt x="241" y="2"/>
                </a:lnTo>
                <a:lnTo>
                  <a:pt x="238" y="0"/>
                </a:lnTo>
                <a:lnTo>
                  <a:pt x="7" y="21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7" name="Freeform 98"/>
          <p:cNvSpPr>
            <a:spLocks/>
          </p:cNvSpPr>
          <p:nvPr userDrawn="1"/>
        </p:nvSpPr>
        <p:spPr bwMode="auto">
          <a:xfrm>
            <a:off x="7689850" y="1963738"/>
            <a:ext cx="280988" cy="287337"/>
          </a:xfrm>
          <a:custGeom>
            <a:avLst/>
            <a:gdLst>
              <a:gd name="T0" fmla="*/ 7561276 w 177"/>
              <a:gd name="T1" fmla="*/ 425906459 h 181"/>
              <a:gd name="T2" fmla="*/ 7561276 w 177"/>
              <a:gd name="T3" fmla="*/ 425906459 h 181"/>
              <a:gd name="T4" fmla="*/ 0 w 177"/>
              <a:gd name="T5" fmla="*/ 433466121 h 181"/>
              <a:gd name="T6" fmla="*/ 0 w 177"/>
              <a:gd name="T7" fmla="*/ 438506424 h 181"/>
              <a:gd name="T8" fmla="*/ 0 w 177"/>
              <a:gd name="T9" fmla="*/ 446067674 h 181"/>
              <a:gd name="T10" fmla="*/ 7561276 w 177"/>
              <a:gd name="T11" fmla="*/ 453627336 h 181"/>
              <a:gd name="T12" fmla="*/ 7561276 w 177"/>
              <a:gd name="T13" fmla="*/ 453627336 h 181"/>
              <a:gd name="T14" fmla="*/ 7561276 w 177"/>
              <a:gd name="T15" fmla="*/ 453627336 h 181"/>
              <a:gd name="T16" fmla="*/ 12601597 w 177"/>
              <a:gd name="T17" fmla="*/ 456148281 h 181"/>
              <a:gd name="T18" fmla="*/ 20161286 w 177"/>
              <a:gd name="T19" fmla="*/ 456148281 h 181"/>
              <a:gd name="T20" fmla="*/ 27722562 w 177"/>
              <a:gd name="T21" fmla="*/ 456148281 h 181"/>
              <a:gd name="T22" fmla="*/ 35282250 w 177"/>
              <a:gd name="T23" fmla="*/ 453627336 h 181"/>
              <a:gd name="T24" fmla="*/ 438507968 w 177"/>
              <a:gd name="T25" fmla="*/ 32762768 h 181"/>
              <a:gd name="T26" fmla="*/ 438507968 w 177"/>
              <a:gd name="T27" fmla="*/ 32762768 h 181"/>
              <a:gd name="T28" fmla="*/ 443548289 w 177"/>
              <a:gd name="T29" fmla="*/ 27722464 h 181"/>
              <a:gd name="T30" fmla="*/ 446069244 w 177"/>
              <a:gd name="T31" fmla="*/ 17641857 h 181"/>
              <a:gd name="T32" fmla="*/ 443548289 w 177"/>
              <a:gd name="T33" fmla="*/ 10080607 h 181"/>
              <a:gd name="T34" fmla="*/ 438507968 w 177"/>
              <a:gd name="T35" fmla="*/ 2520946 h 181"/>
              <a:gd name="T36" fmla="*/ 438507968 w 177"/>
              <a:gd name="T37" fmla="*/ 2520946 h 181"/>
              <a:gd name="T38" fmla="*/ 438507968 w 177"/>
              <a:gd name="T39" fmla="*/ 2520946 h 181"/>
              <a:gd name="T40" fmla="*/ 433467646 w 177"/>
              <a:gd name="T41" fmla="*/ 0 h 181"/>
              <a:gd name="T42" fmla="*/ 425907958 w 177"/>
              <a:gd name="T43" fmla="*/ 0 h 181"/>
              <a:gd name="T44" fmla="*/ 418346682 w 177"/>
              <a:gd name="T45" fmla="*/ 0 h 181"/>
              <a:gd name="T46" fmla="*/ 410786993 w 177"/>
              <a:gd name="T47" fmla="*/ 7561249 h 181"/>
              <a:gd name="T48" fmla="*/ 7561276 w 177"/>
              <a:gd name="T49" fmla="*/ 425906459 h 181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77" h="181">
                <a:moveTo>
                  <a:pt x="3" y="169"/>
                </a:moveTo>
                <a:lnTo>
                  <a:pt x="3" y="169"/>
                </a:lnTo>
                <a:lnTo>
                  <a:pt x="0" y="172"/>
                </a:lnTo>
                <a:lnTo>
                  <a:pt x="0" y="174"/>
                </a:lnTo>
                <a:lnTo>
                  <a:pt x="0" y="177"/>
                </a:lnTo>
                <a:lnTo>
                  <a:pt x="3" y="180"/>
                </a:lnTo>
                <a:lnTo>
                  <a:pt x="5" y="181"/>
                </a:lnTo>
                <a:lnTo>
                  <a:pt x="8" y="181"/>
                </a:lnTo>
                <a:lnTo>
                  <a:pt x="11" y="181"/>
                </a:lnTo>
                <a:lnTo>
                  <a:pt x="14" y="180"/>
                </a:lnTo>
                <a:lnTo>
                  <a:pt x="174" y="13"/>
                </a:lnTo>
                <a:lnTo>
                  <a:pt x="176" y="11"/>
                </a:lnTo>
                <a:lnTo>
                  <a:pt x="177" y="7"/>
                </a:lnTo>
                <a:lnTo>
                  <a:pt x="176" y="4"/>
                </a:lnTo>
                <a:lnTo>
                  <a:pt x="174" y="1"/>
                </a:lnTo>
                <a:lnTo>
                  <a:pt x="172" y="0"/>
                </a:lnTo>
                <a:lnTo>
                  <a:pt x="169" y="0"/>
                </a:lnTo>
                <a:lnTo>
                  <a:pt x="166" y="0"/>
                </a:lnTo>
                <a:lnTo>
                  <a:pt x="163" y="3"/>
                </a:lnTo>
                <a:lnTo>
                  <a:pt x="3" y="169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8" name="Freeform 99"/>
          <p:cNvSpPr>
            <a:spLocks/>
          </p:cNvSpPr>
          <p:nvPr userDrawn="1"/>
        </p:nvSpPr>
        <p:spPr bwMode="auto">
          <a:xfrm>
            <a:off x="7724775" y="2409825"/>
            <a:ext cx="390525" cy="46038"/>
          </a:xfrm>
          <a:custGeom>
            <a:avLst/>
            <a:gdLst>
              <a:gd name="T0" fmla="*/ 20161250 w 246"/>
              <a:gd name="T1" fmla="*/ 0 h 29"/>
              <a:gd name="T2" fmla="*/ 20161250 w 246"/>
              <a:gd name="T3" fmla="*/ 0 h 29"/>
              <a:gd name="T4" fmla="*/ 10080625 w 246"/>
              <a:gd name="T5" fmla="*/ 2520977 h 29"/>
              <a:gd name="T6" fmla="*/ 7561263 w 246"/>
              <a:gd name="T7" fmla="*/ 7561345 h 29"/>
              <a:gd name="T8" fmla="*/ 0 w 246"/>
              <a:gd name="T9" fmla="*/ 12601712 h 29"/>
              <a:gd name="T10" fmla="*/ 0 w 246"/>
              <a:gd name="T11" fmla="*/ 20161469 h 29"/>
              <a:gd name="T12" fmla="*/ 0 w 246"/>
              <a:gd name="T13" fmla="*/ 20161469 h 29"/>
              <a:gd name="T14" fmla="*/ 0 w 246"/>
              <a:gd name="T15" fmla="*/ 20161469 h 29"/>
              <a:gd name="T16" fmla="*/ 0 w 246"/>
              <a:gd name="T17" fmla="*/ 27722814 h 29"/>
              <a:gd name="T18" fmla="*/ 2520950 w 246"/>
              <a:gd name="T19" fmla="*/ 35282571 h 29"/>
              <a:gd name="T20" fmla="*/ 10080625 w 246"/>
              <a:gd name="T21" fmla="*/ 37803548 h 29"/>
              <a:gd name="T22" fmla="*/ 17641888 w 246"/>
              <a:gd name="T23" fmla="*/ 42843915 h 29"/>
              <a:gd name="T24" fmla="*/ 599797188 w 246"/>
              <a:gd name="T25" fmla="*/ 73086119 h 29"/>
              <a:gd name="T26" fmla="*/ 599797188 w 246"/>
              <a:gd name="T27" fmla="*/ 73086119 h 29"/>
              <a:gd name="T28" fmla="*/ 607358450 w 246"/>
              <a:gd name="T29" fmla="*/ 73086119 h 29"/>
              <a:gd name="T30" fmla="*/ 614918125 w 246"/>
              <a:gd name="T31" fmla="*/ 70565141 h 29"/>
              <a:gd name="T32" fmla="*/ 619958438 w 246"/>
              <a:gd name="T33" fmla="*/ 63005384 h 29"/>
              <a:gd name="T34" fmla="*/ 619958438 w 246"/>
              <a:gd name="T35" fmla="*/ 55444040 h 29"/>
              <a:gd name="T36" fmla="*/ 619958438 w 246"/>
              <a:gd name="T37" fmla="*/ 55444040 h 29"/>
              <a:gd name="T38" fmla="*/ 619958438 w 246"/>
              <a:gd name="T39" fmla="*/ 55444040 h 29"/>
              <a:gd name="T40" fmla="*/ 619958438 w 246"/>
              <a:gd name="T41" fmla="*/ 47884283 h 29"/>
              <a:gd name="T42" fmla="*/ 617439075 w 246"/>
              <a:gd name="T43" fmla="*/ 42843915 h 29"/>
              <a:gd name="T44" fmla="*/ 609877813 w 246"/>
              <a:gd name="T45" fmla="*/ 35282571 h 29"/>
              <a:gd name="T46" fmla="*/ 602318138 w 246"/>
              <a:gd name="T47" fmla="*/ 35282571 h 29"/>
              <a:gd name="T48" fmla="*/ 20161250 w 246"/>
              <a:gd name="T49" fmla="*/ 0 h 29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46" h="29">
                <a:moveTo>
                  <a:pt x="8" y="0"/>
                </a:moveTo>
                <a:lnTo>
                  <a:pt x="8" y="0"/>
                </a:lnTo>
                <a:lnTo>
                  <a:pt x="4" y="1"/>
                </a:lnTo>
                <a:lnTo>
                  <a:pt x="3" y="3"/>
                </a:lnTo>
                <a:lnTo>
                  <a:pt x="0" y="5"/>
                </a:lnTo>
                <a:lnTo>
                  <a:pt x="0" y="8"/>
                </a:lnTo>
                <a:lnTo>
                  <a:pt x="0" y="11"/>
                </a:lnTo>
                <a:lnTo>
                  <a:pt x="1" y="14"/>
                </a:lnTo>
                <a:lnTo>
                  <a:pt x="4" y="15"/>
                </a:lnTo>
                <a:lnTo>
                  <a:pt x="7" y="17"/>
                </a:lnTo>
                <a:lnTo>
                  <a:pt x="238" y="29"/>
                </a:lnTo>
                <a:lnTo>
                  <a:pt x="241" y="29"/>
                </a:lnTo>
                <a:lnTo>
                  <a:pt x="244" y="28"/>
                </a:lnTo>
                <a:lnTo>
                  <a:pt x="246" y="25"/>
                </a:lnTo>
                <a:lnTo>
                  <a:pt x="246" y="22"/>
                </a:lnTo>
                <a:lnTo>
                  <a:pt x="246" y="19"/>
                </a:lnTo>
                <a:lnTo>
                  <a:pt x="245" y="17"/>
                </a:lnTo>
                <a:lnTo>
                  <a:pt x="242" y="14"/>
                </a:lnTo>
                <a:lnTo>
                  <a:pt x="239" y="14"/>
                </a:lnTo>
                <a:lnTo>
                  <a:pt x="8" y="0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9" name="Freeform 100"/>
          <p:cNvSpPr>
            <a:spLocks/>
          </p:cNvSpPr>
          <p:nvPr userDrawn="1"/>
        </p:nvSpPr>
        <p:spPr bwMode="auto">
          <a:xfrm>
            <a:off x="7689850" y="2446338"/>
            <a:ext cx="377825" cy="122237"/>
          </a:xfrm>
          <a:custGeom>
            <a:avLst/>
            <a:gdLst>
              <a:gd name="T0" fmla="*/ 25201563 w 238"/>
              <a:gd name="T1" fmla="*/ 0 h 77"/>
              <a:gd name="T2" fmla="*/ 25201563 w 238"/>
              <a:gd name="T3" fmla="*/ 0 h 77"/>
              <a:gd name="T4" fmla="*/ 17641888 w 238"/>
              <a:gd name="T5" fmla="*/ 0 h 77"/>
              <a:gd name="T6" fmla="*/ 10080625 w 238"/>
              <a:gd name="T7" fmla="*/ 0 h 77"/>
              <a:gd name="T8" fmla="*/ 2520950 w 238"/>
              <a:gd name="T9" fmla="*/ 7561232 h 77"/>
              <a:gd name="T10" fmla="*/ 0 w 238"/>
              <a:gd name="T11" fmla="*/ 15120876 h 77"/>
              <a:gd name="T12" fmla="*/ 0 w 238"/>
              <a:gd name="T13" fmla="*/ 15120876 h 77"/>
              <a:gd name="T14" fmla="*/ 0 w 238"/>
              <a:gd name="T15" fmla="*/ 15120876 h 77"/>
              <a:gd name="T16" fmla="*/ 0 w 238"/>
              <a:gd name="T17" fmla="*/ 22682107 h 77"/>
              <a:gd name="T18" fmla="*/ 0 w 238"/>
              <a:gd name="T19" fmla="*/ 30241751 h 77"/>
              <a:gd name="T20" fmla="*/ 7561263 w 238"/>
              <a:gd name="T21" fmla="*/ 35282043 h 77"/>
              <a:gd name="T22" fmla="*/ 12601575 w 238"/>
              <a:gd name="T23" fmla="*/ 40322335 h 77"/>
              <a:gd name="T24" fmla="*/ 574595625 w 238"/>
              <a:gd name="T25" fmla="*/ 194052031 h 77"/>
              <a:gd name="T26" fmla="*/ 574595625 w 238"/>
              <a:gd name="T27" fmla="*/ 194052031 h 77"/>
              <a:gd name="T28" fmla="*/ 582156888 w 238"/>
              <a:gd name="T29" fmla="*/ 194052031 h 77"/>
              <a:gd name="T30" fmla="*/ 592237513 w 238"/>
              <a:gd name="T31" fmla="*/ 189011739 h 77"/>
              <a:gd name="T32" fmla="*/ 597277825 w 238"/>
              <a:gd name="T33" fmla="*/ 186490800 h 77"/>
              <a:gd name="T34" fmla="*/ 599797188 w 238"/>
              <a:gd name="T35" fmla="*/ 178931156 h 77"/>
              <a:gd name="T36" fmla="*/ 599797188 w 238"/>
              <a:gd name="T37" fmla="*/ 178931156 h 77"/>
              <a:gd name="T38" fmla="*/ 599797188 w 238"/>
              <a:gd name="T39" fmla="*/ 178931156 h 77"/>
              <a:gd name="T40" fmla="*/ 599797188 w 238"/>
              <a:gd name="T41" fmla="*/ 171369924 h 77"/>
              <a:gd name="T42" fmla="*/ 599797188 w 238"/>
              <a:gd name="T43" fmla="*/ 166329632 h 77"/>
              <a:gd name="T44" fmla="*/ 592237513 w 238"/>
              <a:gd name="T45" fmla="*/ 158769988 h 77"/>
              <a:gd name="T46" fmla="*/ 584676250 w 238"/>
              <a:gd name="T47" fmla="*/ 153729696 h 77"/>
              <a:gd name="T48" fmla="*/ 25201563 w 238"/>
              <a:gd name="T49" fmla="*/ 0 h 77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38" h="77">
                <a:moveTo>
                  <a:pt x="10" y="0"/>
                </a:moveTo>
                <a:lnTo>
                  <a:pt x="10" y="0"/>
                </a:lnTo>
                <a:lnTo>
                  <a:pt x="7" y="0"/>
                </a:lnTo>
                <a:lnTo>
                  <a:pt x="4" y="0"/>
                </a:lnTo>
                <a:lnTo>
                  <a:pt x="1" y="3"/>
                </a:lnTo>
                <a:lnTo>
                  <a:pt x="0" y="6"/>
                </a:lnTo>
                <a:lnTo>
                  <a:pt x="0" y="9"/>
                </a:lnTo>
                <a:lnTo>
                  <a:pt x="0" y="12"/>
                </a:lnTo>
                <a:lnTo>
                  <a:pt x="3" y="14"/>
                </a:lnTo>
                <a:lnTo>
                  <a:pt x="5" y="16"/>
                </a:lnTo>
                <a:lnTo>
                  <a:pt x="228" y="77"/>
                </a:lnTo>
                <a:lnTo>
                  <a:pt x="231" y="77"/>
                </a:lnTo>
                <a:lnTo>
                  <a:pt x="235" y="75"/>
                </a:lnTo>
                <a:lnTo>
                  <a:pt x="237" y="74"/>
                </a:lnTo>
                <a:lnTo>
                  <a:pt x="238" y="71"/>
                </a:lnTo>
                <a:lnTo>
                  <a:pt x="238" y="68"/>
                </a:lnTo>
                <a:lnTo>
                  <a:pt x="238" y="66"/>
                </a:lnTo>
                <a:lnTo>
                  <a:pt x="235" y="63"/>
                </a:lnTo>
                <a:lnTo>
                  <a:pt x="232" y="61"/>
                </a:lnTo>
                <a:lnTo>
                  <a:pt x="10" y="0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0" name="Freeform 101"/>
          <p:cNvSpPr>
            <a:spLocks/>
          </p:cNvSpPr>
          <p:nvPr userDrawn="1"/>
        </p:nvSpPr>
        <p:spPr bwMode="auto">
          <a:xfrm>
            <a:off x="7648575" y="2474913"/>
            <a:ext cx="334963" cy="209550"/>
          </a:xfrm>
          <a:custGeom>
            <a:avLst/>
            <a:gdLst>
              <a:gd name="T0" fmla="*/ 27722554 w 211"/>
              <a:gd name="T1" fmla="*/ 0 h 132"/>
              <a:gd name="T2" fmla="*/ 27722554 w 211"/>
              <a:gd name="T3" fmla="*/ 0 h 132"/>
              <a:gd name="T4" fmla="*/ 20161280 w 211"/>
              <a:gd name="T5" fmla="*/ 0 h 132"/>
              <a:gd name="T6" fmla="*/ 12601594 w 211"/>
              <a:gd name="T7" fmla="*/ 0 h 132"/>
              <a:gd name="T8" fmla="*/ 5040320 w 211"/>
              <a:gd name="T9" fmla="*/ 5040313 h 132"/>
              <a:gd name="T10" fmla="*/ 0 w 211"/>
              <a:gd name="T11" fmla="*/ 7561263 h 132"/>
              <a:gd name="T12" fmla="*/ 0 w 211"/>
              <a:gd name="T13" fmla="*/ 7561263 h 132"/>
              <a:gd name="T14" fmla="*/ 0 w 211"/>
              <a:gd name="T15" fmla="*/ 7561263 h 132"/>
              <a:gd name="T16" fmla="*/ 0 w 211"/>
              <a:gd name="T17" fmla="*/ 17641888 h 132"/>
              <a:gd name="T18" fmla="*/ 0 w 211"/>
              <a:gd name="T19" fmla="*/ 25201563 h 132"/>
              <a:gd name="T20" fmla="*/ 2520954 w 211"/>
              <a:gd name="T21" fmla="*/ 32762825 h 132"/>
              <a:gd name="T22" fmla="*/ 5040320 w 211"/>
              <a:gd name="T23" fmla="*/ 35282188 h 132"/>
              <a:gd name="T24" fmla="*/ 504032002 w 211"/>
              <a:gd name="T25" fmla="*/ 330141263 h 132"/>
              <a:gd name="T26" fmla="*/ 504032002 w 211"/>
              <a:gd name="T27" fmla="*/ 330141263 h 132"/>
              <a:gd name="T28" fmla="*/ 511593276 w 211"/>
              <a:gd name="T29" fmla="*/ 332660625 h 132"/>
              <a:gd name="T30" fmla="*/ 519152962 w 211"/>
              <a:gd name="T31" fmla="*/ 332660625 h 132"/>
              <a:gd name="T32" fmla="*/ 526714236 w 211"/>
              <a:gd name="T33" fmla="*/ 330141263 h 132"/>
              <a:gd name="T34" fmla="*/ 529233602 w 211"/>
              <a:gd name="T35" fmla="*/ 322580000 h 132"/>
              <a:gd name="T36" fmla="*/ 529233602 w 211"/>
              <a:gd name="T37" fmla="*/ 322580000 h 132"/>
              <a:gd name="T38" fmla="*/ 529233602 w 211"/>
              <a:gd name="T39" fmla="*/ 322580000 h 132"/>
              <a:gd name="T40" fmla="*/ 531754556 w 211"/>
              <a:gd name="T41" fmla="*/ 315020325 h 132"/>
              <a:gd name="T42" fmla="*/ 531754556 w 211"/>
              <a:gd name="T43" fmla="*/ 307459063 h 132"/>
              <a:gd name="T44" fmla="*/ 529233602 w 211"/>
              <a:gd name="T45" fmla="*/ 299899388 h 132"/>
              <a:gd name="T46" fmla="*/ 526714236 w 211"/>
              <a:gd name="T47" fmla="*/ 294859075 h 132"/>
              <a:gd name="T48" fmla="*/ 27722554 w 211"/>
              <a:gd name="T49" fmla="*/ 0 h 13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11" h="132">
                <a:moveTo>
                  <a:pt x="11" y="0"/>
                </a:moveTo>
                <a:lnTo>
                  <a:pt x="11" y="0"/>
                </a:lnTo>
                <a:lnTo>
                  <a:pt x="8" y="0"/>
                </a:lnTo>
                <a:lnTo>
                  <a:pt x="5" y="0"/>
                </a:lnTo>
                <a:lnTo>
                  <a:pt x="2" y="2"/>
                </a:lnTo>
                <a:lnTo>
                  <a:pt x="0" y="3"/>
                </a:lnTo>
                <a:lnTo>
                  <a:pt x="0" y="7"/>
                </a:lnTo>
                <a:lnTo>
                  <a:pt x="0" y="10"/>
                </a:lnTo>
                <a:lnTo>
                  <a:pt x="1" y="13"/>
                </a:lnTo>
                <a:lnTo>
                  <a:pt x="2" y="14"/>
                </a:lnTo>
                <a:lnTo>
                  <a:pt x="200" y="131"/>
                </a:lnTo>
                <a:lnTo>
                  <a:pt x="203" y="132"/>
                </a:lnTo>
                <a:lnTo>
                  <a:pt x="206" y="132"/>
                </a:lnTo>
                <a:lnTo>
                  <a:pt x="209" y="131"/>
                </a:lnTo>
                <a:lnTo>
                  <a:pt x="210" y="128"/>
                </a:lnTo>
                <a:lnTo>
                  <a:pt x="211" y="125"/>
                </a:lnTo>
                <a:lnTo>
                  <a:pt x="211" y="122"/>
                </a:lnTo>
                <a:lnTo>
                  <a:pt x="210" y="119"/>
                </a:lnTo>
                <a:lnTo>
                  <a:pt x="209" y="117"/>
                </a:lnTo>
                <a:lnTo>
                  <a:pt x="11" y="0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1" name="Freeform 102"/>
          <p:cNvSpPr>
            <a:spLocks/>
          </p:cNvSpPr>
          <p:nvPr userDrawn="1"/>
        </p:nvSpPr>
        <p:spPr bwMode="auto">
          <a:xfrm>
            <a:off x="7645400" y="1882775"/>
            <a:ext cx="198438" cy="349250"/>
          </a:xfrm>
          <a:custGeom>
            <a:avLst/>
            <a:gdLst>
              <a:gd name="T0" fmla="*/ 0 w 125"/>
              <a:gd name="T1" fmla="*/ 521673138 h 220"/>
              <a:gd name="T2" fmla="*/ 0 w 125"/>
              <a:gd name="T3" fmla="*/ 521673138 h 220"/>
              <a:gd name="T4" fmla="*/ 0 w 125"/>
              <a:gd name="T5" fmla="*/ 529232813 h 220"/>
              <a:gd name="T6" fmla="*/ 0 w 125"/>
              <a:gd name="T7" fmla="*/ 539313438 h 220"/>
              <a:gd name="T8" fmla="*/ 5040325 w 125"/>
              <a:gd name="T9" fmla="*/ 546874700 h 220"/>
              <a:gd name="T10" fmla="*/ 10080650 w 125"/>
              <a:gd name="T11" fmla="*/ 549394063 h 220"/>
              <a:gd name="T12" fmla="*/ 10080650 w 125"/>
              <a:gd name="T13" fmla="*/ 549394063 h 220"/>
              <a:gd name="T14" fmla="*/ 10080650 w 125"/>
              <a:gd name="T15" fmla="*/ 549394063 h 220"/>
              <a:gd name="T16" fmla="*/ 17641932 w 125"/>
              <a:gd name="T17" fmla="*/ 554434375 h 220"/>
              <a:gd name="T18" fmla="*/ 25201626 w 125"/>
              <a:gd name="T19" fmla="*/ 549394063 h 220"/>
              <a:gd name="T20" fmla="*/ 32762908 w 125"/>
              <a:gd name="T21" fmla="*/ 546874700 h 220"/>
              <a:gd name="T22" fmla="*/ 35282276 w 125"/>
              <a:gd name="T23" fmla="*/ 544353750 h 220"/>
              <a:gd name="T24" fmla="*/ 309980794 w 125"/>
              <a:gd name="T25" fmla="*/ 27722513 h 220"/>
              <a:gd name="T26" fmla="*/ 309980794 w 125"/>
              <a:gd name="T27" fmla="*/ 27722513 h 220"/>
              <a:gd name="T28" fmla="*/ 315021119 w 125"/>
              <a:gd name="T29" fmla="*/ 20161250 h 220"/>
              <a:gd name="T30" fmla="*/ 315021119 w 125"/>
              <a:gd name="T31" fmla="*/ 12601575 h 220"/>
              <a:gd name="T32" fmla="*/ 309980794 w 125"/>
              <a:gd name="T33" fmla="*/ 7561263 h 220"/>
              <a:gd name="T34" fmla="*/ 304940468 w 125"/>
              <a:gd name="T35" fmla="*/ 0 h 220"/>
              <a:gd name="T36" fmla="*/ 304940468 w 125"/>
              <a:gd name="T37" fmla="*/ 0 h 220"/>
              <a:gd name="T38" fmla="*/ 304940468 w 125"/>
              <a:gd name="T39" fmla="*/ 0 h 220"/>
              <a:gd name="T40" fmla="*/ 297379187 w 125"/>
              <a:gd name="T41" fmla="*/ 0 h 220"/>
              <a:gd name="T42" fmla="*/ 289819493 w 125"/>
              <a:gd name="T43" fmla="*/ 0 h 220"/>
              <a:gd name="T44" fmla="*/ 282258211 w 125"/>
              <a:gd name="T45" fmla="*/ 2520950 h 220"/>
              <a:gd name="T46" fmla="*/ 277217886 w 125"/>
              <a:gd name="T47" fmla="*/ 10080625 h 220"/>
              <a:gd name="T48" fmla="*/ 0 w 125"/>
              <a:gd name="T49" fmla="*/ 521673138 h 220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25" h="220">
                <a:moveTo>
                  <a:pt x="0" y="207"/>
                </a:moveTo>
                <a:lnTo>
                  <a:pt x="0" y="207"/>
                </a:lnTo>
                <a:lnTo>
                  <a:pt x="0" y="210"/>
                </a:lnTo>
                <a:lnTo>
                  <a:pt x="0" y="214"/>
                </a:lnTo>
                <a:lnTo>
                  <a:pt x="2" y="217"/>
                </a:lnTo>
                <a:lnTo>
                  <a:pt x="4" y="218"/>
                </a:lnTo>
                <a:lnTo>
                  <a:pt x="7" y="220"/>
                </a:lnTo>
                <a:lnTo>
                  <a:pt x="10" y="218"/>
                </a:lnTo>
                <a:lnTo>
                  <a:pt x="13" y="217"/>
                </a:lnTo>
                <a:lnTo>
                  <a:pt x="14" y="216"/>
                </a:lnTo>
                <a:lnTo>
                  <a:pt x="123" y="11"/>
                </a:lnTo>
                <a:lnTo>
                  <a:pt x="125" y="8"/>
                </a:lnTo>
                <a:lnTo>
                  <a:pt x="125" y="5"/>
                </a:lnTo>
                <a:lnTo>
                  <a:pt x="123" y="3"/>
                </a:lnTo>
                <a:lnTo>
                  <a:pt x="121" y="0"/>
                </a:lnTo>
                <a:lnTo>
                  <a:pt x="118" y="0"/>
                </a:lnTo>
                <a:lnTo>
                  <a:pt x="115" y="0"/>
                </a:lnTo>
                <a:lnTo>
                  <a:pt x="112" y="1"/>
                </a:lnTo>
                <a:lnTo>
                  <a:pt x="110" y="4"/>
                </a:lnTo>
                <a:lnTo>
                  <a:pt x="0" y="207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" name="Freeform 103"/>
          <p:cNvSpPr>
            <a:spLocks/>
          </p:cNvSpPr>
          <p:nvPr userDrawn="1"/>
        </p:nvSpPr>
        <p:spPr bwMode="auto">
          <a:xfrm>
            <a:off x="7585075" y="1844675"/>
            <a:ext cx="134938" cy="376238"/>
          </a:xfrm>
          <a:custGeom>
            <a:avLst/>
            <a:gdLst>
              <a:gd name="T0" fmla="*/ 0 w 85"/>
              <a:gd name="T1" fmla="*/ 569556069 h 237"/>
              <a:gd name="T2" fmla="*/ 0 w 85"/>
              <a:gd name="T3" fmla="*/ 569556069 h 237"/>
              <a:gd name="T4" fmla="*/ 0 w 85"/>
              <a:gd name="T5" fmla="*/ 577117342 h 237"/>
              <a:gd name="T6" fmla="*/ 0 w 85"/>
              <a:gd name="T7" fmla="*/ 587197980 h 237"/>
              <a:gd name="T8" fmla="*/ 5040331 w 85"/>
              <a:gd name="T9" fmla="*/ 589717346 h 237"/>
              <a:gd name="T10" fmla="*/ 10080662 w 85"/>
              <a:gd name="T11" fmla="*/ 594757665 h 237"/>
              <a:gd name="T12" fmla="*/ 10080662 w 85"/>
              <a:gd name="T13" fmla="*/ 594757665 h 237"/>
              <a:gd name="T14" fmla="*/ 10080662 w 85"/>
              <a:gd name="T15" fmla="*/ 594757665 h 237"/>
              <a:gd name="T16" fmla="*/ 20161325 w 85"/>
              <a:gd name="T17" fmla="*/ 597278619 h 237"/>
              <a:gd name="T18" fmla="*/ 27722615 w 85"/>
              <a:gd name="T19" fmla="*/ 594757665 h 237"/>
              <a:gd name="T20" fmla="*/ 30241987 w 85"/>
              <a:gd name="T21" fmla="*/ 589717346 h 237"/>
              <a:gd name="T22" fmla="*/ 37803278 w 85"/>
              <a:gd name="T23" fmla="*/ 582157661 h 237"/>
              <a:gd name="T24" fmla="*/ 214214869 w 85"/>
              <a:gd name="T25" fmla="*/ 25201596 h 237"/>
              <a:gd name="T26" fmla="*/ 214214869 w 85"/>
              <a:gd name="T27" fmla="*/ 25201596 h 237"/>
              <a:gd name="T28" fmla="*/ 214214869 w 85"/>
              <a:gd name="T29" fmla="*/ 17641911 h 237"/>
              <a:gd name="T30" fmla="*/ 214214869 w 85"/>
              <a:gd name="T31" fmla="*/ 10080638 h 237"/>
              <a:gd name="T32" fmla="*/ 209174538 w 85"/>
              <a:gd name="T33" fmla="*/ 5040319 h 237"/>
              <a:gd name="T34" fmla="*/ 201613247 w 85"/>
              <a:gd name="T35" fmla="*/ 0 h 237"/>
              <a:gd name="T36" fmla="*/ 201613247 w 85"/>
              <a:gd name="T37" fmla="*/ 0 h 237"/>
              <a:gd name="T38" fmla="*/ 201613247 w 85"/>
              <a:gd name="T39" fmla="*/ 0 h 237"/>
              <a:gd name="T40" fmla="*/ 194053544 w 85"/>
              <a:gd name="T41" fmla="*/ 0 h 237"/>
              <a:gd name="T42" fmla="*/ 186492254 w 85"/>
              <a:gd name="T43" fmla="*/ 5040319 h 237"/>
              <a:gd name="T44" fmla="*/ 178932551 w 85"/>
              <a:gd name="T45" fmla="*/ 7561273 h 237"/>
              <a:gd name="T46" fmla="*/ 176411591 w 85"/>
              <a:gd name="T47" fmla="*/ 15120958 h 237"/>
              <a:gd name="T48" fmla="*/ 0 w 85"/>
              <a:gd name="T49" fmla="*/ 569556069 h 237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85" h="237">
                <a:moveTo>
                  <a:pt x="0" y="226"/>
                </a:moveTo>
                <a:lnTo>
                  <a:pt x="0" y="226"/>
                </a:lnTo>
                <a:lnTo>
                  <a:pt x="0" y="229"/>
                </a:lnTo>
                <a:lnTo>
                  <a:pt x="0" y="233"/>
                </a:lnTo>
                <a:lnTo>
                  <a:pt x="2" y="234"/>
                </a:lnTo>
                <a:lnTo>
                  <a:pt x="4" y="236"/>
                </a:lnTo>
                <a:lnTo>
                  <a:pt x="8" y="237"/>
                </a:lnTo>
                <a:lnTo>
                  <a:pt x="11" y="236"/>
                </a:lnTo>
                <a:lnTo>
                  <a:pt x="12" y="234"/>
                </a:lnTo>
                <a:lnTo>
                  <a:pt x="15" y="231"/>
                </a:lnTo>
                <a:lnTo>
                  <a:pt x="85" y="10"/>
                </a:lnTo>
                <a:lnTo>
                  <a:pt x="85" y="7"/>
                </a:lnTo>
                <a:lnTo>
                  <a:pt x="85" y="4"/>
                </a:lnTo>
                <a:lnTo>
                  <a:pt x="83" y="2"/>
                </a:lnTo>
                <a:lnTo>
                  <a:pt x="80" y="0"/>
                </a:lnTo>
                <a:lnTo>
                  <a:pt x="77" y="0"/>
                </a:lnTo>
                <a:lnTo>
                  <a:pt x="74" y="2"/>
                </a:lnTo>
                <a:lnTo>
                  <a:pt x="71" y="3"/>
                </a:lnTo>
                <a:lnTo>
                  <a:pt x="70" y="6"/>
                </a:lnTo>
                <a:lnTo>
                  <a:pt x="0" y="226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3" name="Freeform 104"/>
          <p:cNvSpPr>
            <a:spLocks/>
          </p:cNvSpPr>
          <p:nvPr userDrawn="1"/>
        </p:nvSpPr>
        <p:spPr bwMode="auto">
          <a:xfrm>
            <a:off x="7535863" y="1849438"/>
            <a:ext cx="55562" cy="390525"/>
          </a:xfrm>
          <a:custGeom>
            <a:avLst/>
            <a:gdLst>
              <a:gd name="T0" fmla="*/ 0 w 35"/>
              <a:gd name="T1" fmla="*/ 599797188 h 246"/>
              <a:gd name="T2" fmla="*/ 0 w 35"/>
              <a:gd name="T3" fmla="*/ 599797188 h 246"/>
              <a:gd name="T4" fmla="*/ 0 w 35"/>
              <a:gd name="T5" fmla="*/ 607358450 h 246"/>
              <a:gd name="T6" fmla="*/ 7561194 w 35"/>
              <a:gd name="T7" fmla="*/ 614918125 h 246"/>
              <a:gd name="T8" fmla="*/ 10080534 w 35"/>
              <a:gd name="T9" fmla="*/ 619958438 h 246"/>
              <a:gd name="T10" fmla="*/ 17641729 w 35"/>
              <a:gd name="T11" fmla="*/ 619958438 h 246"/>
              <a:gd name="T12" fmla="*/ 17641729 w 35"/>
              <a:gd name="T13" fmla="*/ 619958438 h 246"/>
              <a:gd name="T14" fmla="*/ 17641729 w 35"/>
              <a:gd name="T15" fmla="*/ 619958438 h 246"/>
              <a:gd name="T16" fmla="*/ 27722263 w 35"/>
              <a:gd name="T17" fmla="*/ 619958438 h 246"/>
              <a:gd name="T18" fmla="*/ 35281870 w 35"/>
              <a:gd name="T19" fmla="*/ 617439075 h 246"/>
              <a:gd name="T20" fmla="*/ 37802797 w 35"/>
              <a:gd name="T21" fmla="*/ 609877813 h 246"/>
              <a:gd name="T22" fmla="*/ 37802797 w 35"/>
              <a:gd name="T23" fmla="*/ 602318138 h 246"/>
              <a:gd name="T24" fmla="*/ 88205469 w 35"/>
              <a:gd name="T25" fmla="*/ 20161250 h 246"/>
              <a:gd name="T26" fmla="*/ 88205469 w 35"/>
              <a:gd name="T27" fmla="*/ 20161250 h 246"/>
              <a:gd name="T28" fmla="*/ 83165202 w 35"/>
              <a:gd name="T29" fmla="*/ 15120938 h 246"/>
              <a:gd name="T30" fmla="*/ 80644274 w 35"/>
              <a:gd name="T31" fmla="*/ 7561263 h 246"/>
              <a:gd name="T32" fmla="*/ 78124934 w 35"/>
              <a:gd name="T33" fmla="*/ 2520950 h 246"/>
              <a:gd name="T34" fmla="*/ 65523473 w 35"/>
              <a:gd name="T35" fmla="*/ 0 h 246"/>
              <a:gd name="T36" fmla="*/ 65523473 w 35"/>
              <a:gd name="T37" fmla="*/ 0 h 246"/>
              <a:gd name="T38" fmla="*/ 65523473 w 35"/>
              <a:gd name="T39" fmla="*/ 0 h 246"/>
              <a:gd name="T40" fmla="*/ 60483206 w 35"/>
              <a:gd name="T41" fmla="*/ 0 h 246"/>
              <a:gd name="T42" fmla="*/ 52923599 w 35"/>
              <a:gd name="T43" fmla="*/ 2520950 h 246"/>
              <a:gd name="T44" fmla="*/ 47883332 w 35"/>
              <a:gd name="T45" fmla="*/ 10080625 h 246"/>
              <a:gd name="T46" fmla="*/ 45362404 w 35"/>
              <a:gd name="T47" fmla="*/ 17641888 h 246"/>
              <a:gd name="T48" fmla="*/ 0 w 35"/>
              <a:gd name="T49" fmla="*/ 599797188 h 24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35" h="246">
                <a:moveTo>
                  <a:pt x="0" y="238"/>
                </a:moveTo>
                <a:lnTo>
                  <a:pt x="0" y="238"/>
                </a:lnTo>
                <a:lnTo>
                  <a:pt x="0" y="241"/>
                </a:lnTo>
                <a:lnTo>
                  <a:pt x="3" y="244"/>
                </a:lnTo>
                <a:lnTo>
                  <a:pt x="4" y="246"/>
                </a:lnTo>
                <a:lnTo>
                  <a:pt x="7" y="246"/>
                </a:lnTo>
                <a:lnTo>
                  <a:pt x="11" y="246"/>
                </a:lnTo>
                <a:lnTo>
                  <a:pt x="14" y="245"/>
                </a:lnTo>
                <a:lnTo>
                  <a:pt x="15" y="242"/>
                </a:lnTo>
                <a:lnTo>
                  <a:pt x="15" y="239"/>
                </a:lnTo>
                <a:lnTo>
                  <a:pt x="35" y="8"/>
                </a:lnTo>
                <a:lnTo>
                  <a:pt x="33" y="6"/>
                </a:lnTo>
                <a:lnTo>
                  <a:pt x="32" y="3"/>
                </a:lnTo>
                <a:lnTo>
                  <a:pt x="31" y="1"/>
                </a:lnTo>
                <a:lnTo>
                  <a:pt x="26" y="0"/>
                </a:lnTo>
                <a:lnTo>
                  <a:pt x="24" y="0"/>
                </a:lnTo>
                <a:lnTo>
                  <a:pt x="21" y="1"/>
                </a:lnTo>
                <a:lnTo>
                  <a:pt x="19" y="4"/>
                </a:lnTo>
                <a:lnTo>
                  <a:pt x="18" y="7"/>
                </a:lnTo>
                <a:lnTo>
                  <a:pt x="0" y="238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4" name="Freeform 105"/>
          <p:cNvSpPr>
            <a:spLocks/>
          </p:cNvSpPr>
          <p:nvPr userDrawn="1"/>
        </p:nvSpPr>
        <p:spPr bwMode="auto">
          <a:xfrm>
            <a:off x="7450138" y="1879600"/>
            <a:ext cx="74612" cy="388938"/>
          </a:xfrm>
          <a:custGeom>
            <a:avLst/>
            <a:gdLst>
              <a:gd name="T0" fmla="*/ 80644460 w 47"/>
              <a:gd name="T1" fmla="*/ 604838278 h 245"/>
              <a:gd name="T2" fmla="*/ 80644460 w 47"/>
              <a:gd name="T3" fmla="*/ 604838278 h 245"/>
              <a:gd name="T4" fmla="*/ 83165393 w 47"/>
              <a:gd name="T5" fmla="*/ 612399550 h 245"/>
              <a:gd name="T6" fmla="*/ 88205671 w 47"/>
              <a:gd name="T7" fmla="*/ 614918916 h 245"/>
              <a:gd name="T8" fmla="*/ 93245950 w 47"/>
              <a:gd name="T9" fmla="*/ 617439869 h 245"/>
              <a:gd name="T10" fmla="*/ 105845853 w 47"/>
              <a:gd name="T11" fmla="*/ 617439869 h 245"/>
              <a:gd name="T12" fmla="*/ 105845853 w 47"/>
              <a:gd name="T13" fmla="*/ 617439869 h 245"/>
              <a:gd name="T14" fmla="*/ 105845853 w 47"/>
              <a:gd name="T15" fmla="*/ 617439869 h 245"/>
              <a:gd name="T16" fmla="*/ 110886132 w 47"/>
              <a:gd name="T17" fmla="*/ 617439869 h 245"/>
              <a:gd name="T18" fmla="*/ 115926411 w 47"/>
              <a:gd name="T19" fmla="*/ 612399550 h 245"/>
              <a:gd name="T20" fmla="*/ 118447344 w 47"/>
              <a:gd name="T21" fmla="*/ 604838278 h 245"/>
              <a:gd name="T22" fmla="*/ 118447344 w 47"/>
              <a:gd name="T23" fmla="*/ 597278593 h 245"/>
              <a:gd name="T24" fmla="*/ 37802884 w 47"/>
              <a:gd name="T25" fmla="*/ 17641910 h 245"/>
              <a:gd name="T26" fmla="*/ 37802884 w 47"/>
              <a:gd name="T27" fmla="*/ 17641910 h 245"/>
              <a:gd name="T28" fmla="*/ 37802884 w 47"/>
              <a:gd name="T29" fmla="*/ 12601591 h 245"/>
              <a:gd name="T30" fmla="*/ 32762605 w 47"/>
              <a:gd name="T31" fmla="*/ 7561272 h 245"/>
              <a:gd name="T32" fmla="*/ 25201394 w 47"/>
              <a:gd name="T33" fmla="*/ 5040319 h 245"/>
              <a:gd name="T34" fmla="*/ 17641769 w 47"/>
              <a:gd name="T35" fmla="*/ 0 h 245"/>
              <a:gd name="T36" fmla="*/ 17641769 w 47"/>
              <a:gd name="T37" fmla="*/ 0 h 245"/>
              <a:gd name="T38" fmla="*/ 17641769 w 47"/>
              <a:gd name="T39" fmla="*/ 0 h 245"/>
              <a:gd name="T40" fmla="*/ 10080557 w 47"/>
              <a:gd name="T41" fmla="*/ 5040319 h 245"/>
              <a:gd name="T42" fmla="*/ 2520933 w 47"/>
              <a:gd name="T43" fmla="*/ 12601591 h 245"/>
              <a:gd name="T44" fmla="*/ 0 w 47"/>
              <a:gd name="T45" fmla="*/ 17641910 h 245"/>
              <a:gd name="T46" fmla="*/ 0 w 47"/>
              <a:gd name="T47" fmla="*/ 25201595 h 245"/>
              <a:gd name="T48" fmla="*/ 80644460 w 47"/>
              <a:gd name="T49" fmla="*/ 604838278 h 245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47" h="245">
                <a:moveTo>
                  <a:pt x="32" y="240"/>
                </a:moveTo>
                <a:lnTo>
                  <a:pt x="32" y="240"/>
                </a:lnTo>
                <a:lnTo>
                  <a:pt x="33" y="243"/>
                </a:lnTo>
                <a:lnTo>
                  <a:pt x="35" y="244"/>
                </a:lnTo>
                <a:lnTo>
                  <a:pt x="37" y="245"/>
                </a:lnTo>
                <a:lnTo>
                  <a:pt x="42" y="245"/>
                </a:lnTo>
                <a:lnTo>
                  <a:pt x="44" y="245"/>
                </a:lnTo>
                <a:lnTo>
                  <a:pt x="46" y="243"/>
                </a:lnTo>
                <a:lnTo>
                  <a:pt x="47" y="240"/>
                </a:lnTo>
                <a:lnTo>
                  <a:pt x="47" y="237"/>
                </a:lnTo>
                <a:lnTo>
                  <a:pt x="15" y="7"/>
                </a:lnTo>
                <a:lnTo>
                  <a:pt x="15" y="5"/>
                </a:lnTo>
                <a:lnTo>
                  <a:pt x="13" y="3"/>
                </a:lnTo>
                <a:lnTo>
                  <a:pt x="10" y="2"/>
                </a:lnTo>
                <a:lnTo>
                  <a:pt x="7" y="0"/>
                </a:lnTo>
                <a:lnTo>
                  <a:pt x="4" y="2"/>
                </a:lnTo>
                <a:lnTo>
                  <a:pt x="1" y="5"/>
                </a:lnTo>
                <a:lnTo>
                  <a:pt x="0" y="7"/>
                </a:lnTo>
                <a:lnTo>
                  <a:pt x="0" y="10"/>
                </a:lnTo>
                <a:lnTo>
                  <a:pt x="32" y="240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5" name="Freeform 106"/>
          <p:cNvSpPr>
            <a:spLocks/>
          </p:cNvSpPr>
          <p:nvPr userDrawn="1"/>
        </p:nvSpPr>
        <p:spPr bwMode="auto">
          <a:xfrm>
            <a:off x="7643813" y="2741613"/>
            <a:ext cx="282575" cy="282575"/>
          </a:xfrm>
          <a:custGeom>
            <a:avLst/>
            <a:gdLst>
              <a:gd name="T0" fmla="*/ 201612500 w 178"/>
              <a:gd name="T1" fmla="*/ 0 h 178"/>
              <a:gd name="T2" fmla="*/ 201612500 w 178"/>
              <a:gd name="T3" fmla="*/ 0 h 178"/>
              <a:gd name="T4" fmla="*/ 181451250 w 178"/>
              <a:gd name="T5" fmla="*/ 2520950 h 178"/>
              <a:gd name="T6" fmla="*/ 156249688 w 178"/>
              <a:gd name="T7" fmla="*/ 10080625 h 178"/>
              <a:gd name="T8" fmla="*/ 136088438 w 178"/>
              <a:gd name="T9" fmla="*/ 17641888 h 178"/>
              <a:gd name="T10" fmla="*/ 118448138 w 178"/>
              <a:gd name="T11" fmla="*/ 27722513 h 178"/>
              <a:gd name="T12" fmla="*/ 98286888 w 178"/>
              <a:gd name="T13" fmla="*/ 37803138 h 178"/>
              <a:gd name="T14" fmla="*/ 80645000 w 178"/>
              <a:gd name="T15" fmla="*/ 52924075 h 178"/>
              <a:gd name="T16" fmla="*/ 52924075 w 178"/>
              <a:gd name="T17" fmla="*/ 80645000 h 178"/>
              <a:gd name="T18" fmla="*/ 27722513 w 178"/>
              <a:gd name="T19" fmla="*/ 118448138 h 178"/>
              <a:gd name="T20" fmla="*/ 17641888 w 178"/>
              <a:gd name="T21" fmla="*/ 136088438 h 178"/>
              <a:gd name="T22" fmla="*/ 10080625 w 178"/>
              <a:gd name="T23" fmla="*/ 156249688 h 178"/>
              <a:gd name="T24" fmla="*/ 2520950 w 178"/>
              <a:gd name="T25" fmla="*/ 176410938 h 178"/>
              <a:gd name="T26" fmla="*/ 0 w 178"/>
              <a:gd name="T27" fmla="*/ 201612500 h 178"/>
              <a:gd name="T28" fmla="*/ 0 w 178"/>
              <a:gd name="T29" fmla="*/ 221773750 h 178"/>
              <a:gd name="T30" fmla="*/ 0 w 178"/>
              <a:gd name="T31" fmla="*/ 246975313 h 178"/>
              <a:gd name="T32" fmla="*/ 0 w 178"/>
              <a:gd name="T33" fmla="*/ 246975313 h 178"/>
              <a:gd name="T34" fmla="*/ 2520950 w 178"/>
              <a:gd name="T35" fmla="*/ 267136563 h 178"/>
              <a:gd name="T36" fmla="*/ 10080625 w 178"/>
              <a:gd name="T37" fmla="*/ 292338125 h 178"/>
              <a:gd name="T38" fmla="*/ 17641888 w 178"/>
              <a:gd name="T39" fmla="*/ 312499375 h 178"/>
              <a:gd name="T40" fmla="*/ 27722513 w 178"/>
              <a:gd name="T41" fmla="*/ 330141263 h 178"/>
              <a:gd name="T42" fmla="*/ 37803138 w 178"/>
              <a:gd name="T43" fmla="*/ 352821875 h 178"/>
              <a:gd name="T44" fmla="*/ 52924075 w 178"/>
              <a:gd name="T45" fmla="*/ 370463763 h 178"/>
              <a:gd name="T46" fmla="*/ 80645000 w 178"/>
              <a:gd name="T47" fmla="*/ 398184688 h 178"/>
              <a:gd name="T48" fmla="*/ 118448138 w 178"/>
              <a:gd name="T49" fmla="*/ 420866888 h 178"/>
              <a:gd name="T50" fmla="*/ 136088438 w 178"/>
              <a:gd name="T51" fmla="*/ 430947513 h 178"/>
              <a:gd name="T52" fmla="*/ 156249688 w 178"/>
              <a:gd name="T53" fmla="*/ 438507188 h 178"/>
              <a:gd name="T54" fmla="*/ 176410938 w 178"/>
              <a:gd name="T55" fmla="*/ 446068450 h 178"/>
              <a:gd name="T56" fmla="*/ 201612500 w 178"/>
              <a:gd name="T57" fmla="*/ 448587813 h 178"/>
              <a:gd name="T58" fmla="*/ 221773750 w 178"/>
              <a:gd name="T59" fmla="*/ 448587813 h 178"/>
              <a:gd name="T60" fmla="*/ 246975313 w 178"/>
              <a:gd name="T61" fmla="*/ 448587813 h 178"/>
              <a:gd name="T62" fmla="*/ 246975313 w 178"/>
              <a:gd name="T63" fmla="*/ 448587813 h 178"/>
              <a:gd name="T64" fmla="*/ 267136563 w 178"/>
              <a:gd name="T65" fmla="*/ 446068450 h 178"/>
              <a:gd name="T66" fmla="*/ 292338125 w 178"/>
              <a:gd name="T67" fmla="*/ 438507188 h 178"/>
              <a:gd name="T68" fmla="*/ 312499375 w 178"/>
              <a:gd name="T69" fmla="*/ 430947513 h 178"/>
              <a:gd name="T70" fmla="*/ 330141263 w 178"/>
              <a:gd name="T71" fmla="*/ 420866888 h 178"/>
              <a:gd name="T72" fmla="*/ 352821875 w 178"/>
              <a:gd name="T73" fmla="*/ 410786263 h 178"/>
              <a:gd name="T74" fmla="*/ 370463763 w 178"/>
              <a:gd name="T75" fmla="*/ 398184688 h 178"/>
              <a:gd name="T76" fmla="*/ 398184688 w 178"/>
              <a:gd name="T77" fmla="*/ 370463763 h 178"/>
              <a:gd name="T78" fmla="*/ 420866888 w 178"/>
              <a:gd name="T79" fmla="*/ 330141263 h 178"/>
              <a:gd name="T80" fmla="*/ 430947513 w 178"/>
              <a:gd name="T81" fmla="*/ 312499375 h 178"/>
              <a:gd name="T82" fmla="*/ 438507188 w 178"/>
              <a:gd name="T83" fmla="*/ 292338125 h 178"/>
              <a:gd name="T84" fmla="*/ 446068450 w 178"/>
              <a:gd name="T85" fmla="*/ 272176875 h 178"/>
              <a:gd name="T86" fmla="*/ 448587813 w 178"/>
              <a:gd name="T87" fmla="*/ 246975313 h 178"/>
              <a:gd name="T88" fmla="*/ 448587813 w 178"/>
              <a:gd name="T89" fmla="*/ 226814063 h 178"/>
              <a:gd name="T90" fmla="*/ 448587813 w 178"/>
              <a:gd name="T91" fmla="*/ 201612500 h 178"/>
              <a:gd name="T92" fmla="*/ 448587813 w 178"/>
              <a:gd name="T93" fmla="*/ 201612500 h 178"/>
              <a:gd name="T94" fmla="*/ 446068450 w 178"/>
              <a:gd name="T95" fmla="*/ 181451250 h 178"/>
              <a:gd name="T96" fmla="*/ 438507188 w 178"/>
              <a:gd name="T97" fmla="*/ 156249688 h 178"/>
              <a:gd name="T98" fmla="*/ 430947513 w 178"/>
              <a:gd name="T99" fmla="*/ 136088438 h 178"/>
              <a:gd name="T100" fmla="*/ 420866888 w 178"/>
              <a:gd name="T101" fmla="*/ 118448138 h 178"/>
              <a:gd name="T102" fmla="*/ 410786263 w 178"/>
              <a:gd name="T103" fmla="*/ 98286888 h 178"/>
              <a:gd name="T104" fmla="*/ 398184688 w 178"/>
              <a:gd name="T105" fmla="*/ 80645000 h 178"/>
              <a:gd name="T106" fmla="*/ 370463763 w 178"/>
              <a:gd name="T107" fmla="*/ 52924075 h 178"/>
              <a:gd name="T108" fmla="*/ 330141263 w 178"/>
              <a:gd name="T109" fmla="*/ 27722513 h 178"/>
              <a:gd name="T110" fmla="*/ 312499375 w 178"/>
              <a:gd name="T111" fmla="*/ 17641888 h 178"/>
              <a:gd name="T112" fmla="*/ 292338125 w 178"/>
              <a:gd name="T113" fmla="*/ 10080625 h 178"/>
              <a:gd name="T114" fmla="*/ 272176875 w 178"/>
              <a:gd name="T115" fmla="*/ 2520950 h 178"/>
              <a:gd name="T116" fmla="*/ 246975313 w 178"/>
              <a:gd name="T117" fmla="*/ 0 h 178"/>
              <a:gd name="T118" fmla="*/ 226814063 w 178"/>
              <a:gd name="T119" fmla="*/ 0 h 178"/>
              <a:gd name="T120" fmla="*/ 201612500 w 178"/>
              <a:gd name="T121" fmla="*/ 0 h 178"/>
              <a:gd name="T122" fmla="*/ 201612500 w 178"/>
              <a:gd name="T123" fmla="*/ 0 h 178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178" h="178">
                <a:moveTo>
                  <a:pt x="80" y="0"/>
                </a:moveTo>
                <a:lnTo>
                  <a:pt x="80" y="0"/>
                </a:lnTo>
                <a:lnTo>
                  <a:pt x="72" y="1"/>
                </a:lnTo>
                <a:lnTo>
                  <a:pt x="62" y="4"/>
                </a:lnTo>
                <a:lnTo>
                  <a:pt x="54" y="7"/>
                </a:lnTo>
                <a:lnTo>
                  <a:pt x="47" y="11"/>
                </a:lnTo>
                <a:lnTo>
                  <a:pt x="39" y="15"/>
                </a:lnTo>
                <a:lnTo>
                  <a:pt x="32" y="21"/>
                </a:lnTo>
                <a:lnTo>
                  <a:pt x="21" y="32"/>
                </a:lnTo>
                <a:lnTo>
                  <a:pt x="11" y="47"/>
                </a:lnTo>
                <a:lnTo>
                  <a:pt x="7" y="54"/>
                </a:lnTo>
                <a:lnTo>
                  <a:pt x="4" y="62"/>
                </a:lnTo>
                <a:lnTo>
                  <a:pt x="1" y="70"/>
                </a:lnTo>
                <a:lnTo>
                  <a:pt x="0" y="80"/>
                </a:lnTo>
                <a:lnTo>
                  <a:pt x="0" y="88"/>
                </a:lnTo>
                <a:lnTo>
                  <a:pt x="0" y="98"/>
                </a:lnTo>
                <a:lnTo>
                  <a:pt x="1" y="106"/>
                </a:lnTo>
                <a:lnTo>
                  <a:pt x="4" y="116"/>
                </a:lnTo>
                <a:lnTo>
                  <a:pt x="7" y="124"/>
                </a:lnTo>
                <a:lnTo>
                  <a:pt x="11" y="131"/>
                </a:lnTo>
                <a:lnTo>
                  <a:pt x="15" y="140"/>
                </a:lnTo>
                <a:lnTo>
                  <a:pt x="21" y="147"/>
                </a:lnTo>
                <a:lnTo>
                  <a:pt x="32" y="158"/>
                </a:lnTo>
                <a:lnTo>
                  <a:pt x="47" y="167"/>
                </a:lnTo>
                <a:lnTo>
                  <a:pt x="54" y="171"/>
                </a:lnTo>
                <a:lnTo>
                  <a:pt x="62" y="174"/>
                </a:lnTo>
                <a:lnTo>
                  <a:pt x="70" y="177"/>
                </a:lnTo>
                <a:lnTo>
                  <a:pt x="80" y="178"/>
                </a:lnTo>
                <a:lnTo>
                  <a:pt x="88" y="178"/>
                </a:lnTo>
                <a:lnTo>
                  <a:pt x="98" y="178"/>
                </a:lnTo>
                <a:lnTo>
                  <a:pt x="106" y="177"/>
                </a:lnTo>
                <a:lnTo>
                  <a:pt x="116" y="174"/>
                </a:lnTo>
                <a:lnTo>
                  <a:pt x="124" y="171"/>
                </a:lnTo>
                <a:lnTo>
                  <a:pt x="131" y="167"/>
                </a:lnTo>
                <a:lnTo>
                  <a:pt x="140" y="163"/>
                </a:lnTo>
                <a:lnTo>
                  <a:pt x="147" y="158"/>
                </a:lnTo>
                <a:lnTo>
                  <a:pt x="158" y="147"/>
                </a:lnTo>
                <a:lnTo>
                  <a:pt x="167" y="131"/>
                </a:lnTo>
                <a:lnTo>
                  <a:pt x="171" y="124"/>
                </a:lnTo>
                <a:lnTo>
                  <a:pt x="174" y="116"/>
                </a:lnTo>
                <a:lnTo>
                  <a:pt x="177" y="108"/>
                </a:lnTo>
                <a:lnTo>
                  <a:pt x="178" y="98"/>
                </a:lnTo>
                <a:lnTo>
                  <a:pt x="178" y="90"/>
                </a:lnTo>
                <a:lnTo>
                  <a:pt x="178" y="80"/>
                </a:lnTo>
                <a:lnTo>
                  <a:pt x="177" y="72"/>
                </a:lnTo>
                <a:lnTo>
                  <a:pt x="174" y="62"/>
                </a:lnTo>
                <a:lnTo>
                  <a:pt x="171" y="54"/>
                </a:lnTo>
                <a:lnTo>
                  <a:pt x="167" y="47"/>
                </a:lnTo>
                <a:lnTo>
                  <a:pt x="163" y="39"/>
                </a:lnTo>
                <a:lnTo>
                  <a:pt x="158" y="32"/>
                </a:lnTo>
                <a:lnTo>
                  <a:pt x="147" y="21"/>
                </a:lnTo>
                <a:lnTo>
                  <a:pt x="131" y="11"/>
                </a:lnTo>
                <a:lnTo>
                  <a:pt x="124" y="7"/>
                </a:lnTo>
                <a:lnTo>
                  <a:pt x="116" y="4"/>
                </a:lnTo>
                <a:lnTo>
                  <a:pt x="108" y="1"/>
                </a:lnTo>
                <a:lnTo>
                  <a:pt x="98" y="0"/>
                </a:lnTo>
                <a:lnTo>
                  <a:pt x="90" y="0"/>
                </a:lnTo>
                <a:lnTo>
                  <a:pt x="80" y="0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6" name="Freeform 107"/>
          <p:cNvSpPr>
            <a:spLocks/>
          </p:cNvSpPr>
          <p:nvPr userDrawn="1"/>
        </p:nvSpPr>
        <p:spPr bwMode="auto">
          <a:xfrm>
            <a:off x="7102475" y="2855913"/>
            <a:ext cx="179388" cy="177800"/>
          </a:xfrm>
          <a:custGeom>
            <a:avLst/>
            <a:gdLst>
              <a:gd name="T0" fmla="*/ 131048490 w 113"/>
              <a:gd name="T1" fmla="*/ 0 h 112"/>
              <a:gd name="T2" fmla="*/ 131048490 w 113"/>
              <a:gd name="T3" fmla="*/ 0 h 112"/>
              <a:gd name="T4" fmla="*/ 98287161 w 113"/>
              <a:gd name="T5" fmla="*/ 2520950 h 112"/>
              <a:gd name="T6" fmla="*/ 75604898 w 113"/>
              <a:gd name="T7" fmla="*/ 17641888 h 112"/>
              <a:gd name="T8" fmla="*/ 52924223 w 113"/>
              <a:gd name="T9" fmla="*/ 30241875 h 112"/>
              <a:gd name="T10" fmla="*/ 32762916 w 113"/>
              <a:gd name="T11" fmla="*/ 52924075 h 112"/>
              <a:gd name="T12" fmla="*/ 17641937 w 113"/>
              <a:gd name="T13" fmla="*/ 73085325 h 112"/>
              <a:gd name="T14" fmla="*/ 5040327 w 113"/>
              <a:gd name="T15" fmla="*/ 98286888 h 112"/>
              <a:gd name="T16" fmla="*/ 0 w 113"/>
              <a:gd name="T17" fmla="*/ 126007813 h 112"/>
              <a:gd name="T18" fmla="*/ 0 w 113"/>
              <a:gd name="T19" fmla="*/ 153730325 h 112"/>
              <a:gd name="T20" fmla="*/ 0 w 113"/>
              <a:gd name="T21" fmla="*/ 153730325 h 112"/>
              <a:gd name="T22" fmla="*/ 5040327 w 113"/>
              <a:gd name="T23" fmla="*/ 183972200 h 112"/>
              <a:gd name="T24" fmla="*/ 17641937 w 113"/>
              <a:gd name="T25" fmla="*/ 209173763 h 112"/>
              <a:gd name="T26" fmla="*/ 32762916 w 113"/>
              <a:gd name="T27" fmla="*/ 234375325 h 112"/>
              <a:gd name="T28" fmla="*/ 52924223 w 113"/>
              <a:gd name="T29" fmla="*/ 249496263 h 112"/>
              <a:gd name="T30" fmla="*/ 75604898 w 113"/>
              <a:gd name="T31" fmla="*/ 267136563 h 112"/>
              <a:gd name="T32" fmla="*/ 98287161 w 113"/>
              <a:gd name="T33" fmla="*/ 279738138 h 112"/>
              <a:gd name="T34" fmla="*/ 126008164 w 113"/>
              <a:gd name="T35" fmla="*/ 282257500 h 112"/>
              <a:gd name="T36" fmla="*/ 158771080 w 113"/>
              <a:gd name="T37" fmla="*/ 282257500 h 112"/>
              <a:gd name="T38" fmla="*/ 158771080 w 113"/>
              <a:gd name="T39" fmla="*/ 282257500 h 112"/>
              <a:gd name="T40" fmla="*/ 186492082 w 113"/>
              <a:gd name="T41" fmla="*/ 279738138 h 112"/>
              <a:gd name="T42" fmla="*/ 209174346 w 113"/>
              <a:gd name="T43" fmla="*/ 267136563 h 112"/>
              <a:gd name="T44" fmla="*/ 234375978 w 113"/>
              <a:gd name="T45" fmla="*/ 249496263 h 112"/>
              <a:gd name="T46" fmla="*/ 252016327 w 113"/>
              <a:gd name="T47" fmla="*/ 234375325 h 112"/>
              <a:gd name="T48" fmla="*/ 269658264 w 113"/>
              <a:gd name="T49" fmla="*/ 209173763 h 112"/>
              <a:gd name="T50" fmla="*/ 279738917 w 113"/>
              <a:gd name="T51" fmla="*/ 183972200 h 112"/>
              <a:gd name="T52" fmla="*/ 284779244 w 113"/>
              <a:gd name="T53" fmla="*/ 156249688 h 112"/>
              <a:gd name="T54" fmla="*/ 284779244 w 113"/>
              <a:gd name="T55" fmla="*/ 128528763 h 112"/>
              <a:gd name="T56" fmla="*/ 284779244 w 113"/>
              <a:gd name="T57" fmla="*/ 128528763 h 112"/>
              <a:gd name="T58" fmla="*/ 279738917 w 113"/>
              <a:gd name="T59" fmla="*/ 98286888 h 112"/>
              <a:gd name="T60" fmla="*/ 269658264 w 113"/>
              <a:gd name="T61" fmla="*/ 73085325 h 112"/>
              <a:gd name="T62" fmla="*/ 252016327 w 113"/>
              <a:gd name="T63" fmla="*/ 47883763 h 112"/>
              <a:gd name="T64" fmla="*/ 234375978 w 113"/>
              <a:gd name="T65" fmla="*/ 30241875 h 112"/>
              <a:gd name="T66" fmla="*/ 209174346 w 113"/>
              <a:gd name="T67" fmla="*/ 17641888 h 112"/>
              <a:gd name="T68" fmla="*/ 186492082 w 113"/>
              <a:gd name="T69" fmla="*/ 2520950 h 112"/>
              <a:gd name="T70" fmla="*/ 158771080 w 113"/>
              <a:gd name="T71" fmla="*/ 0 h 112"/>
              <a:gd name="T72" fmla="*/ 131048490 w 113"/>
              <a:gd name="T73" fmla="*/ 0 h 112"/>
              <a:gd name="T74" fmla="*/ 131048490 w 113"/>
              <a:gd name="T75" fmla="*/ 0 h 112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13" h="112">
                <a:moveTo>
                  <a:pt x="52" y="0"/>
                </a:moveTo>
                <a:lnTo>
                  <a:pt x="52" y="0"/>
                </a:lnTo>
                <a:lnTo>
                  <a:pt x="39" y="1"/>
                </a:lnTo>
                <a:lnTo>
                  <a:pt x="30" y="7"/>
                </a:lnTo>
                <a:lnTo>
                  <a:pt x="21" y="12"/>
                </a:lnTo>
                <a:lnTo>
                  <a:pt x="13" y="21"/>
                </a:lnTo>
                <a:lnTo>
                  <a:pt x="7" y="29"/>
                </a:lnTo>
                <a:lnTo>
                  <a:pt x="2" y="39"/>
                </a:lnTo>
                <a:lnTo>
                  <a:pt x="0" y="50"/>
                </a:lnTo>
                <a:lnTo>
                  <a:pt x="0" y="61"/>
                </a:lnTo>
                <a:lnTo>
                  <a:pt x="2" y="73"/>
                </a:lnTo>
                <a:lnTo>
                  <a:pt x="7" y="83"/>
                </a:lnTo>
                <a:lnTo>
                  <a:pt x="13" y="93"/>
                </a:lnTo>
                <a:lnTo>
                  <a:pt x="21" y="99"/>
                </a:lnTo>
                <a:lnTo>
                  <a:pt x="30" y="106"/>
                </a:lnTo>
                <a:lnTo>
                  <a:pt x="39" y="111"/>
                </a:lnTo>
                <a:lnTo>
                  <a:pt x="50" y="112"/>
                </a:lnTo>
                <a:lnTo>
                  <a:pt x="63" y="112"/>
                </a:lnTo>
                <a:lnTo>
                  <a:pt x="74" y="111"/>
                </a:lnTo>
                <a:lnTo>
                  <a:pt x="83" y="106"/>
                </a:lnTo>
                <a:lnTo>
                  <a:pt x="93" y="99"/>
                </a:lnTo>
                <a:lnTo>
                  <a:pt x="100" y="93"/>
                </a:lnTo>
                <a:lnTo>
                  <a:pt x="107" y="83"/>
                </a:lnTo>
                <a:lnTo>
                  <a:pt x="111" y="73"/>
                </a:lnTo>
                <a:lnTo>
                  <a:pt x="113" y="62"/>
                </a:lnTo>
                <a:lnTo>
                  <a:pt x="113" y="51"/>
                </a:lnTo>
                <a:lnTo>
                  <a:pt x="111" y="39"/>
                </a:lnTo>
                <a:lnTo>
                  <a:pt x="107" y="29"/>
                </a:lnTo>
                <a:lnTo>
                  <a:pt x="100" y="19"/>
                </a:lnTo>
                <a:lnTo>
                  <a:pt x="93" y="12"/>
                </a:lnTo>
                <a:lnTo>
                  <a:pt x="83" y="7"/>
                </a:lnTo>
                <a:lnTo>
                  <a:pt x="74" y="1"/>
                </a:lnTo>
                <a:lnTo>
                  <a:pt x="63" y="0"/>
                </a:lnTo>
                <a:lnTo>
                  <a:pt x="52" y="0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7" name="Freeform 108"/>
          <p:cNvSpPr>
            <a:spLocks/>
          </p:cNvSpPr>
          <p:nvPr userDrawn="1"/>
        </p:nvSpPr>
        <p:spPr bwMode="auto">
          <a:xfrm>
            <a:off x="7261225" y="2878138"/>
            <a:ext cx="427038" cy="76200"/>
          </a:xfrm>
          <a:custGeom>
            <a:avLst/>
            <a:gdLst>
              <a:gd name="T0" fmla="*/ 27722545 w 269"/>
              <a:gd name="T1" fmla="*/ 57964388 h 48"/>
              <a:gd name="T2" fmla="*/ 27722545 w 269"/>
              <a:gd name="T3" fmla="*/ 57964388 h 48"/>
              <a:gd name="T4" fmla="*/ 17641908 w 269"/>
              <a:gd name="T5" fmla="*/ 63004700 h 48"/>
              <a:gd name="T6" fmla="*/ 7561271 w 269"/>
              <a:gd name="T7" fmla="*/ 68045013 h 48"/>
              <a:gd name="T8" fmla="*/ 0 w 269"/>
              <a:gd name="T9" fmla="*/ 83165950 h 48"/>
              <a:gd name="T10" fmla="*/ 0 w 269"/>
              <a:gd name="T11" fmla="*/ 93246575 h 48"/>
              <a:gd name="T12" fmla="*/ 0 w 269"/>
              <a:gd name="T13" fmla="*/ 93246575 h 48"/>
              <a:gd name="T14" fmla="*/ 0 w 269"/>
              <a:gd name="T15" fmla="*/ 93246575 h 48"/>
              <a:gd name="T16" fmla="*/ 2520953 w 269"/>
              <a:gd name="T17" fmla="*/ 108367513 h 48"/>
              <a:gd name="T18" fmla="*/ 10080637 w 269"/>
              <a:gd name="T19" fmla="*/ 113407825 h 48"/>
              <a:gd name="T20" fmla="*/ 20161274 w 269"/>
              <a:gd name="T21" fmla="*/ 120967500 h 48"/>
              <a:gd name="T22" fmla="*/ 35282229 w 269"/>
              <a:gd name="T23" fmla="*/ 120967500 h 48"/>
              <a:gd name="T24" fmla="*/ 647681708 w 269"/>
              <a:gd name="T25" fmla="*/ 63004700 h 48"/>
              <a:gd name="T26" fmla="*/ 647681708 w 269"/>
              <a:gd name="T27" fmla="*/ 63004700 h 48"/>
              <a:gd name="T28" fmla="*/ 660281711 w 269"/>
              <a:gd name="T29" fmla="*/ 57964388 h 48"/>
              <a:gd name="T30" fmla="*/ 670362347 w 269"/>
              <a:gd name="T31" fmla="*/ 50403125 h 48"/>
              <a:gd name="T32" fmla="*/ 672883300 w 269"/>
              <a:gd name="T33" fmla="*/ 40322500 h 48"/>
              <a:gd name="T34" fmla="*/ 677923619 w 269"/>
              <a:gd name="T35" fmla="*/ 27722513 h 48"/>
              <a:gd name="T36" fmla="*/ 677923619 w 269"/>
              <a:gd name="T37" fmla="*/ 27722513 h 48"/>
              <a:gd name="T38" fmla="*/ 677923619 w 269"/>
              <a:gd name="T39" fmla="*/ 27722513 h 48"/>
              <a:gd name="T40" fmla="*/ 672883300 w 269"/>
              <a:gd name="T41" fmla="*/ 17641888 h 48"/>
              <a:gd name="T42" fmla="*/ 662802664 w 269"/>
              <a:gd name="T43" fmla="*/ 5040313 h 48"/>
              <a:gd name="T44" fmla="*/ 652722027 w 269"/>
              <a:gd name="T45" fmla="*/ 2520950 h 48"/>
              <a:gd name="T46" fmla="*/ 642641390 w 269"/>
              <a:gd name="T47" fmla="*/ 0 h 48"/>
              <a:gd name="T48" fmla="*/ 27722545 w 269"/>
              <a:gd name="T49" fmla="*/ 57964388 h 48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69" h="48">
                <a:moveTo>
                  <a:pt x="11" y="23"/>
                </a:moveTo>
                <a:lnTo>
                  <a:pt x="11" y="23"/>
                </a:lnTo>
                <a:lnTo>
                  <a:pt x="7" y="25"/>
                </a:lnTo>
                <a:lnTo>
                  <a:pt x="3" y="27"/>
                </a:lnTo>
                <a:lnTo>
                  <a:pt x="0" y="33"/>
                </a:lnTo>
                <a:lnTo>
                  <a:pt x="0" y="37"/>
                </a:lnTo>
                <a:lnTo>
                  <a:pt x="1" y="43"/>
                </a:lnTo>
                <a:lnTo>
                  <a:pt x="4" y="45"/>
                </a:lnTo>
                <a:lnTo>
                  <a:pt x="8" y="48"/>
                </a:lnTo>
                <a:lnTo>
                  <a:pt x="14" y="48"/>
                </a:lnTo>
                <a:lnTo>
                  <a:pt x="257" y="25"/>
                </a:lnTo>
                <a:lnTo>
                  <a:pt x="262" y="23"/>
                </a:lnTo>
                <a:lnTo>
                  <a:pt x="266" y="20"/>
                </a:lnTo>
                <a:lnTo>
                  <a:pt x="267" y="16"/>
                </a:lnTo>
                <a:lnTo>
                  <a:pt x="269" y="11"/>
                </a:lnTo>
                <a:lnTo>
                  <a:pt x="267" y="7"/>
                </a:lnTo>
                <a:lnTo>
                  <a:pt x="263" y="2"/>
                </a:lnTo>
                <a:lnTo>
                  <a:pt x="259" y="1"/>
                </a:lnTo>
                <a:lnTo>
                  <a:pt x="255" y="0"/>
                </a:lnTo>
                <a:lnTo>
                  <a:pt x="11" y="23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8" name="Freeform 109"/>
          <p:cNvSpPr>
            <a:spLocks/>
          </p:cNvSpPr>
          <p:nvPr userDrawn="1"/>
        </p:nvSpPr>
        <p:spPr bwMode="auto">
          <a:xfrm>
            <a:off x="7894638" y="2901950"/>
            <a:ext cx="388937" cy="79375"/>
          </a:xfrm>
          <a:custGeom>
            <a:avLst/>
            <a:gdLst>
              <a:gd name="T0" fmla="*/ 20161224 w 245"/>
              <a:gd name="T1" fmla="*/ 0 h 50"/>
              <a:gd name="T2" fmla="*/ 20161224 w 245"/>
              <a:gd name="T3" fmla="*/ 0 h 50"/>
              <a:gd name="T4" fmla="*/ 12601559 w 245"/>
              <a:gd name="T5" fmla="*/ 0 h 50"/>
              <a:gd name="T6" fmla="*/ 5040306 w 245"/>
              <a:gd name="T7" fmla="*/ 2520950 h 50"/>
              <a:gd name="T8" fmla="*/ 2520947 w 245"/>
              <a:gd name="T9" fmla="*/ 10080625 h 50"/>
              <a:gd name="T10" fmla="*/ 0 w 245"/>
              <a:gd name="T11" fmla="*/ 17641888 h 50"/>
              <a:gd name="T12" fmla="*/ 0 w 245"/>
              <a:gd name="T13" fmla="*/ 17641888 h 50"/>
              <a:gd name="T14" fmla="*/ 0 w 245"/>
              <a:gd name="T15" fmla="*/ 17641888 h 50"/>
              <a:gd name="T16" fmla="*/ 0 w 245"/>
              <a:gd name="T17" fmla="*/ 25201563 h 50"/>
              <a:gd name="T18" fmla="*/ 2520947 w 245"/>
              <a:gd name="T19" fmla="*/ 30241875 h 50"/>
              <a:gd name="T20" fmla="*/ 10080612 w 245"/>
              <a:gd name="T21" fmla="*/ 35282188 h 50"/>
              <a:gd name="T22" fmla="*/ 17641865 w 245"/>
              <a:gd name="T23" fmla="*/ 37803138 h 50"/>
              <a:gd name="T24" fmla="*/ 592236751 w 245"/>
              <a:gd name="T25" fmla="*/ 126007813 h 50"/>
              <a:gd name="T26" fmla="*/ 592236751 w 245"/>
              <a:gd name="T27" fmla="*/ 126007813 h 50"/>
              <a:gd name="T28" fmla="*/ 599796416 w 245"/>
              <a:gd name="T29" fmla="*/ 126007813 h 50"/>
              <a:gd name="T30" fmla="*/ 604836722 w 245"/>
              <a:gd name="T31" fmla="*/ 120967500 h 50"/>
              <a:gd name="T32" fmla="*/ 612397975 w 245"/>
              <a:gd name="T33" fmla="*/ 115927188 h 50"/>
              <a:gd name="T34" fmla="*/ 617438281 w 245"/>
              <a:gd name="T35" fmla="*/ 108367513 h 50"/>
              <a:gd name="T36" fmla="*/ 617438281 w 245"/>
              <a:gd name="T37" fmla="*/ 108367513 h 50"/>
              <a:gd name="T38" fmla="*/ 617438281 w 245"/>
              <a:gd name="T39" fmla="*/ 108367513 h 50"/>
              <a:gd name="T40" fmla="*/ 617438281 w 245"/>
              <a:gd name="T41" fmla="*/ 100806250 h 50"/>
              <a:gd name="T42" fmla="*/ 612397975 w 245"/>
              <a:gd name="T43" fmla="*/ 93246575 h 50"/>
              <a:gd name="T44" fmla="*/ 604836722 w 245"/>
              <a:gd name="T45" fmla="*/ 85685313 h 50"/>
              <a:gd name="T46" fmla="*/ 599796416 w 245"/>
              <a:gd name="T47" fmla="*/ 85685313 h 50"/>
              <a:gd name="T48" fmla="*/ 20161224 w 245"/>
              <a:gd name="T49" fmla="*/ 0 h 50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45" h="50">
                <a:moveTo>
                  <a:pt x="8" y="0"/>
                </a:moveTo>
                <a:lnTo>
                  <a:pt x="8" y="0"/>
                </a:lnTo>
                <a:lnTo>
                  <a:pt x="5" y="0"/>
                </a:lnTo>
                <a:lnTo>
                  <a:pt x="2" y="1"/>
                </a:lnTo>
                <a:lnTo>
                  <a:pt x="1" y="4"/>
                </a:lnTo>
                <a:lnTo>
                  <a:pt x="0" y="7"/>
                </a:lnTo>
                <a:lnTo>
                  <a:pt x="0" y="10"/>
                </a:lnTo>
                <a:lnTo>
                  <a:pt x="1" y="12"/>
                </a:lnTo>
                <a:lnTo>
                  <a:pt x="4" y="14"/>
                </a:lnTo>
                <a:lnTo>
                  <a:pt x="7" y="15"/>
                </a:lnTo>
                <a:lnTo>
                  <a:pt x="235" y="50"/>
                </a:lnTo>
                <a:lnTo>
                  <a:pt x="238" y="50"/>
                </a:lnTo>
                <a:lnTo>
                  <a:pt x="240" y="48"/>
                </a:lnTo>
                <a:lnTo>
                  <a:pt x="243" y="46"/>
                </a:lnTo>
                <a:lnTo>
                  <a:pt x="245" y="43"/>
                </a:lnTo>
                <a:lnTo>
                  <a:pt x="245" y="40"/>
                </a:lnTo>
                <a:lnTo>
                  <a:pt x="243" y="37"/>
                </a:lnTo>
                <a:lnTo>
                  <a:pt x="240" y="34"/>
                </a:lnTo>
                <a:lnTo>
                  <a:pt x="238" y="34"/>
                </a:lnTo>
                <a:lnTo>
                  <a:pt x="8" y="0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9" name="Freeform 110"/>
          <p:cNvSpPr>
            <a:spLocks/>
          </p:cNvSpPr>
          <p:nvPr userDrawn="1"/>
        </p:nvSpPr>
        <p:spPr bwMode="auto">
          <a:xfrm>
            <a:off x="7908925" y="2814638"/>
            <a:ext cx="388938" cy="69850"/>
          </a:xfrm>
          <a:custGeom>
            <a:avLst/>
            <a:gdLst>
              <a:gd name="T0" fmla="*/ 17641910 w 245"/>
              <a:gd name="T1" fmla="*/ 73085325 h 44"/>
              <a:gd name="T2" fmla="*/ 17641910 w 245"/>
              <a:gd name="T3" fmla="*/ 73085325 h 44"/>
              <a:gd name="T4" fmla="*/ 10080638 w 245"/>
              <a:gd name="T5" fmla="*/ 75604688 h 44"/>
              <a:gd name="T6" fmla="*/ 5040319 w 245"/>
              <a:gd name="T7" fmla="*/ 78125638 h 44"/>
              <a:gd name="T8" fmla="*/ 0 w 245"/>
              <a:gd name="T9" fmla="*/ 85685313 h 44"/>
              <a:gd name="T10" fmla="*/ 0 w 245"/>
              <a:gd name="T11" fmla="*/ 93246575 h 44"/>
              <a:gd name="T12" fmla="*/ 0 w 245"/>
              <a:gd name="T13" fmla="*/ 93246575 h 44"/>
              <a:gd name="T14" fmla="*/ 0 w 245"/>
              <a:gd name="T15" fmla="*/ 93246575 h 44"/>
              <a:gd name="T16" fmla="*/ 5040319 w 245"/>
              <a:gd name="T17" fmla="*/ 100806250 h 44"/>
              <a:gd name="T18" fmla="*/ 7561272 w 245"/>
              <a:gd name="T19" fmla="*/ 105846563 h 44"/>
              <a:gd name="T20" fmla="*/ 15120957 w 245"/>
              <a:gd name="T21" fmla="*/ 110886875 h 44"/>
              <a:gd name="T22" fmla="*/ 22682229 w 245"/>
              <a:gd name="T23" fmla="*/ 110886875 h 44"/>
              <a:gd name="T24" fmla="*/ 599797959 w 245"/>
              <a:gd name="T25" fmla="*/ 40322500 h 44"/>
              <a:gd name="T26" fmla="*/ 599797959 w 245"/>
              <a:gd name="T27" fmla="*/ 40322500 h 44"/>
              <a:gd name="T28" fmla="*/ 607359231 w 245"/>
              <a:gd name="T29" fmla="*/ 37803138 h 44"/>
              <a:gd name="T30" fmla="*/ 614918916 w 245"/>
              <a:gd name="T31" fmla="*/ 32762825 h 44"/>
              <a:gd name="T32" fmla="*/ 617439869 w 245"/>
              <a:gd name="T33" fmla="*/ 27722513 h 44"/>
              <a:gd name="T34" fmla="*/ 617439869 w 245"/>
              <a:gd name="T35" fmla="*/ 15120938 h 44"/>
              <a:gd name="T36" fmla="*/ 617439869 w 245"/>
              <a:gd name="T37" fmla="*/ 15120938 h 44"/>
              <a:gd name="T38" fmla="*/ 617439869 w 245"/>
              <a:gd name="T39" fmla="*/ 15120938 h 44"/>
              <a:gd name="T40" fmla="*/ 617439869 w 245"/>
              <a:gd name="T41" fmla="*/ 10080625 h 44"/>
              <a:gd name="T42" fmla="*/ 609878597 w 245"/>
              <a:gd name="T43" fmla="*/ 5040313 h 44"/>
              <a:gd name="T44" fmla="*/ 604838278 w 245"/>
              <a:gd name="T45" fmla="*/ 2520950 h 44"/>
              <a:gd name="T46" fmla="*/ 597278593 w 245"/>
              <a:gd name="T47" fmla="*/ 0 h 44"/>
              <a:gd name="T48" fmla="*/ 17641910 w 245"/>
              <a:gd name="T49" fmla="*/ 73085325 h 44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45" h="44">
                <a:moveTo>
                  <a:pt x="7" y="29"/>
                </a:moveTo>
                <a:lnTo>
                  <a:pt x="7" y="29"/>
                </a:lnTo>
                <a:lnTo>
                  <a:pt x="4" y="30"/>
                </a:lnTo>
                <a:lnTo>
                  <a:pt x="2" y="31"/>
                </a:lnTo>
                <a:lnTo>
                  <a:pt x="0" y="34"/>
                </a:lnTo>
                <a:lnTo>
                  <a:pt x="0" y="37"/>
                </a:lnTo>
                <a:lnTo>
                  <a:pt x="2" y="40"/>
                </a:lnTo>
                <a:lnTo>
                  <a:pt x="3" y="42"/>
                </a:lnTo>
                <a:lnTo>
                  <a:pt x="6" y="44"/>
                </a:lnTo>
                <a:lnTo>
                  <a:pt x="9" y="44"/>
                </a:lnTo>
                <a:lnTo>
                  <a:pt x="238" y="16"/>
                </a:lnTo>
                <a:lnTo>
                  <a:pt x="241" y="15"/>
                </a:lnTo>
                <a:lnTo>
                  <a:pt x="244" y="13"/>
                </a:lnTo>
                <a:lnTo>
                  <a:pt x="245" y="11"/>
                </a:lnTo>
                <a:lnTo>
                  <a:pt x="245" y="6"/>
                </a:lnTo>
                <a:lnTo>
                  <a:pt x="245" y="4"/>
                </a:lnTo>
                <a:lnTo>
                  <a:pt x="242" y="2"/>
                </a:lnTo>
                <a:lnTo>
                  <a:pt x="240" y="1"/>
                </a:lnTo>
                <a:lnTo>
                  <a:pt x="237" y="0"/>
                </a:lnTo>
                <a:lnTo>
                  <a:pt x="7" y="29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0" name="Freeform 111"/>
          <p:cNvSpPr>
            <a:spLocks/>
          </p:cNvSpPr>
          <p:nvPr userDrawn="1"/>
        </p:nvSpPr>
        <p:spPr bwMode="auto">
          <a:xfrm>
            <a:off x="7889875" y="2946400"/>
            <a:ext cx="365125" cy="163513"/>
          </a:xfrm>
          <a:custGeom>
            <a:avLst/>
            <a:gdLst>
              <a:gd name="T0" fmla="*/ 25201563 w 230"/>
              <a:gd name="T1" fmla="*/ 0 h 103"/>
              <a:gd name="T2" fmla="*/ 25201563 w 230"/>
              <a:gd name="T3" fmla="*/ 0 h 103"/>
              <a:gd name="T4" fmla="*/ 17641888 w 230"/>
              <a:gd name="T5" fmla="*/ 0 h 103"/>
              <a:gd name="T6" fmla="*/ 10080625 w 230"/>
              <a:gd name="T7" fmla="*/ 0 h 103"/>
              <a:gd name="T8" fmla="*/ 2520950 w 230"/>
              <a:gd name="T9" fmla="*/ 5040328 h 103"/>
              <a:gd name="T10" fmla="*/ 0 w 230"/>
              <a:gd name="T11" fmla="*/ 12601614 h 103"/>
              <a:gd name="T12" fmla="*/ 0 w 230"/>
              <a:gd name="T13" fmla="*/ 12601614 h 103"/>
              <a:gd name="T14" fmla="*/ 0 w 230"/>
              <a:gd name="T15" fmla="*/ 12601614 h 103"/>
              <a:gd name="T16" fmla="*/ 0 w 230"/>
              <a:gd name="T17" fmla="*/ 20161312 h 103"/>
              <a:gd name="T18" fmla="*/ 0 w 230"/>
              <a:gd name="T19" fmla="*/ 27722597 h 103"/>
              <a:gd name="T20" fmla="*/ 2520950 w 230"/>
              <a:gd name="T21" fmla="*/ 32762925 h 103"/>
              <a:gd name="T22" fmla="*/ 10080625 w 230"/>
              <a:gd name="T23" fmla="*/ 37803253 h 103"/>
              <a:gd name="T24" fmla="*/ 549394063 w 230"/>
              <a:gd name="T25" fmla="*/ 257056724 h 103"/>
              <a:gd name="T26" fmla="*/ 549394063 w 230"/>
              <a:gd name="T27" fmla="*/ 257056724 h 103"/>
              <a:gd name="T28" fmla="*/ 556955325 w 230"/>
              <a:gd name="T29" fmla="*/ 259577681 h 103"/>
              <a:gd name="T30" fmla="*/ 564515000 w 230"/>
              <a:gd name="T31" fmla="*/ 257056724 h 103"/>
              <a:gd name="T32" fmla="*/ 572076263 w 230"/>
              <a:gd name="T33" fmla="*/ 254537353 h 103"/>
              <a:gd name="T34" fmla="*/ 574595625 w 230"/>
              <a:gd name="T35" fmla="*/ 246976068 h 103"/>
              <a:gd name="T36" fmla="*/ 574595625 w 230"/>
              <a:gd name="T37" fmla="*/ 246976068 h 103"/>
              <a:gd name="T38" fmla="*/ 574595625 w 230"/>
              <a:gd name="T39" fmla="*/ 246976068 h 103"/>
              <a:gd name="T40" fmla="*/ 579635938 w 230"/>
              <a:gd name="T41" fmla="*/ 239416370 h 103"/>
              <a:gd name="T42" fmla="*/ 574595625 w 230"/>
              <a:gd name="T43" fmla="*/ 231855084 h 103"/>
              <a:gd name="T44" fmla="*/ 572076263 w 230"/>
              <a:gd name="T45" fmla="*/ 226814756 h 103"/>
              <a:gd name="T46" fmla="*/ 564515000 w 230"/>
              <a:gd name="T47" fmla="*/ 221774428 h 103"/>
              <a:gd name="T48" fmla="*/ 25201563 w 230"/>
              <a:gd name="T49" fmla="*/ 0 h 103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30" h="103">
                <a:moveTo>
                  <a:pt x="10" y="0"/>
                </a:moveTo>
                <a:lnTo>
                  <a:pt x="10" y="0"/>
                </a:lnTo>
                <a:lnTo>
                  <a:pt x="7" y="0"/>
                </a:lnTo>
                <a:lnTo>
                  <a:pt x="4" y="0"/>
                </a:lnTo>
                <a:lnTo>
                  <a:pt x="1" y="2"/>
                </a:lnTo>
                <a:lnTo>
                  <a:pt x="0" y="5"/>
                </a:lnTo>
                <a:lnTo>
                  <a:pt x="0" y="8"/>
                </a:lnTo>
                <a:lnTo>
                  <a:pt x="0" y="11"/>
                </a:lnTo>
                <a:lnTo>
                  <a:pt x="1" y="13"/>
                </a:lnTo>
                <a:lnTo>
                  <a:pt x="4" y="15"/>
                </a:lnTo>
                <a:lnTo>
                  <a:pt x="218" y="102"/>
                </a:lnTo>
                <a:lnTo>
                  <a:pt x="221" y="103"/>
                </a:lnTo>
                <a:lnTo>
                  <a:pt x="224" y="102"/>
                </a:lnTo>
                <a:lnTo>
                  <a:pt x="227" y="101"/>
                </a:lnTo>
                <a:lnTo>
                  <a:pt x="228" y="98"/>
                </a:lnTo>
                <a:lnTo>
                  <a:pt x="230" y="95"/>
                </a:lnTo>
                <a:lnTo>
                  <a:pt x="228" y="92"/>
                </a:lnTo>
                <a:lnTo>
                  <a:pt x="227" y="90"/>
                </a:lnTo>
                <a:lnTo>
                  <a:pt x="224" y="88"/>
                </a:lnTo>
                <a:lnTo>
                  <a:pt x="10" y="0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1" name="Freeform 112"/>
          <p:cNvSpPr>
            <a:spLocks/>
          </p:cNvSpPr>
          <p:nvPr userDrawn="1"/>
        </p:nvSpPr>
        <p:spPr bwMode="auto">
          <a:xfrm>
            <a:off x="7894638" y="2690813"/>
            <a:ext cx="373062" cy="142875"/>
          </a:xfrm>
          <a:custGeom>
            <a:avLst/>
            <a:gdLst>
              <a:gd name="T0" fmla="*/ 12601558 w 235"/>
              <a:gd name="T1" fmla="*/ 189012513 h 90"/>
              <a:gd name="T2" fmla="*/ 12601558 w 235"/>
              <a:gd name="T3" fmla="*/ 189012513 h 90"/>
              <a:gd name="T4" fmla="*/ 5040306 w 235"/>
              <a:gd name="T5" fmla="*/ 191531875 h 90"/>
              <a:gd name="T6" fmla="*/ 2520947 w 235"/>
              <a:gd name="T7" fmla="*/ 199093138 h 90"/>
              <a:gd name="T8" fmla="*/ 0 w 235"/>
              <a:gd name="T9" fmla="*/ 206652813 h 90"/>
              <a:gd name="T10" fmla="*/ 0 w 235"/>
              <a:gd name="T11" fmla="*/ 211693125 h 90"/>
              <a:gd name="T12" fmla="*/ 0 w 235"/>
              <a:gd name="T13" fmla="*/ 211693125 h 90"/>
              <a:gd name="T14" fmla="*/ 0 w 235"/>
              <a:gd name="T15" fmla="*/ 211693125 h 90"/>
              <a:gd name="T16" fmla="*/ 5040306 w 235"/>
              <a:gd name="T17" fmla="*/ 219254388 h 90"/>
              <a:gd name="T18" fmla="*/ 10080611 w 235"/>
              <a:gd name="T19" fmla="*/ 226814063 h 90"/>
              <a:gd name="T20" fmla="*/ 17641864 w 235"/>
              <a:gd name="T21" fmla="*/ 226814063 h 90"/>
              <a:gd name="T22" fmla="*/ 27722475 w 235"/>
              <a:gd name="T23" fmla="*/ 226814063 h 90"/>
              <a:gd name="T24" fmla="*/ 577115802 w 235"/>
              <a:gd name="T25" fmla="*/ 37803138 h 90"/>
              <a:gd name="T26" fmla="*/ 577115802 w 235"/>
              <a:gd name="T27" fmla="*/ 37803138 h 90"/>
              <a:gd name="T28" fmla="*/ 584675466 w 235"/>
              <a:gd name="T29" fmla="*/ 35282188 h 90"/>
              <a:gd name="T30" fmla="*/ 587196413 w 235"/>
              <a:gd name="T31" fmla="*/ 27722513 h 90"/>
              <a:gd name="T32" fmla="*/ 592236719 w 235"/>
              <a:gd name="T33" fmla="*/ 20161250 h 90"/>
              <a:gd name="T34" fmla="*/ 587196413 w 235"/>
              <a:gd name="T35" fmla="*/ 15120938 h 90"/>
              <a:gd name="T36" fmla="*/ 587196413 w 235"/>
              <a:gd name="T37" fmla="*/ 15120938 h 90"/>
              <a:gd name="T38" fmla="*/ 587196413 w 235"/>
              <a:gd name="T39" fmla="*/ 15120938 h 90"/>
              <a:gd name="T40" fmla="*/ 584675466 w 235"/>
              <a:gd name="T41" fmla="*/ 7561263 h 90"/>
              <a:gd name="T42" fmla="*/ 582156107 w 235"/>
              <a:gd name="T43" fmla="*/ 0 h 90"/>
              <a:gd name="T44" fmla="*/ 574594855 w 235"/>
              <a:gd name="T45" fmla="*/ 0 h 90"/>
              <a:gd name="T46" fmla="*/ 564514243 w 235"/>
              <a:gd name="T47" fmla="*/ 0 h 90"/>
              <a:gd name="T48" fmla="*/ 12601558 w 235"/>
              <a:gd name="T49" fmla="*/ 189012513 h 90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35" h="90">
                <a:moveTo>
                  <a:pt x="5" y="75"/>
                </a:moveTo>
                <a:lnTo>
                  <a:pt x="5" y="75"/>
                </a:lnTo>
                <a:lnTo>
                  <a:pt x="2" y="76"/>
                </a:lnTo>
                <a:lnTo>
                  <a:pt x="1" y="79"/>
                </a:lnTo>
                <a:lnTo>
                  <a:pt x="0" y="82"/>
                </a:lnTo>
                <a:lnTo>
                  <a:pt x="0" y="84"/>
                </a:lnTo>
                <a:lnTo>
                  <a:pt x="2" y="87"/>
                </a:lnTo>
                <a:lnTo>
                  <a:pt x="4" y="90"/>
                </a:lnTo>
                <a:lnTo>
                  <a:pt x="7" y="90"/>
                </a:lnTo>
                <a:lnTo>
                  <a:pt x="11" y="90"/>
                </a:lnTo>
                <a:lnTo>
                  <a:pt x="229" y="15"/>
                </a:lnTo>
                <a:lnTo>
                  <a:pt x="232" y="14"/>
                </a:lnTo>
                <a:lnTo>
                  <a:pt x="233" y="11"/>
                </a:lnTo>
                <a:lnTo>
                  <a:pt x="235" y="8"/>
                </a:lnTo>
                <a:lnTo>
                  <a:pt x="233" y="6"/>
                </a:lnTo>
                <a:lnTo>
                  <a:pt x="232" y="3"/>
                </a:lnTo>
                <a:lnTo>
                  <a:pt x="231" y="0"/>
                </a:lnTo>
                <a:lnTo>
                  <a:pt x="228" y="0"/>
                </a:lnTo>
                <a:lnTo>
                  <a:pt x="224" y="0"/>
                </a:lnTo>
                <a:lnTo>
                  <a:pt x="5" y="75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" name="Freeform 113"/>
          <p:cNvSpPr>
            <a:spLocks/>
          </p:cNvSpPr>
          <p:nvPr userDrawn="1"/>
        </p:nvSpPr>
        <p:spPr bwMode="auto">
          <a:xfrm>
            <a:off x="7840663" y="2987675"/>
            <a:ext cx="342900" cy="211138"/>
          </a:xfrm>
          <a:custGeom>
            <a:avLst/>
            <a:gdLst>
              <a:gd name="T0" fmla="*/ 32762825 w 216"/>
              <a:gd name="T1" fmla="*/ 2520956 h 133"/>
              <a:gd name="T2" fmla="*/ 32762825 w 216"/>
              <a:gd name="T3" fmla="*/ 2520956 h 133"/>
              <a:gd name="T4" fmla="*/ 25201563 w 216"/>
              <a:gd name="T5" fmla="*/ 0 h 133"/>
              <a:gd name="T6" fmla="*/ 15120938 w 216"/>
              <a:gd name="T7" fmla="*/ 2520956 h 133"/>
              <a:gd name="T8" fmla="*/ 7561263 w 216"/>
              <a:gd name="T9" fmla="*/ 2520956 h 133"/>
              <a:gd name="T10" fmla="*/ 5040313 w 216"/>
              <a:gd name="T11" fmla="*/ 10080649 h 133"/>
              <a:gd name="T12" fmla="*/ 5040313 w 216"/>
              <a:gd name="T13" fmla="*/ 10080649 h 133"/>
              <a:gd name="T14" fmla="*/ 5040313 w 216"/>
              <a:gd name="T15" fmla="*/ 10080649 h 133"/>
              <a:gd name="T16" fmla="*/ 0 w 216"/>
              <a:gd name="T17" fmla="*/ 17641929 h 133"/>
              <a:gd name="T18" fmla="*/ 0 w 216"/>
              <a:gd name="T19" fmla="*/ 25201622 h 133"/>
              <a:gd name="T20" fmla="*/ 5040313 w 216"/>
              <a:gd name="T21" fmla="*/ 30241947 h 133"/>
              <a:gd name="T22" fmla="*/ 12601575 w 216"/>
              <a:gd name="T23" fmla="*/ 37803227 h 133"/>
              <a:gd name="T24" fmla="*/ 516632825 w 216"/>
              <a:gd name="T25" fmla="*/ 330142044 h 133"/>
              <a:gd name="T26" fmla="*/ 516632825 w 216"/>
              <a:gd name="T27" fmla="*/ 330142044 h 133"/>
              <a:gd name="T28" fmla="*/ 524192500 w 216"/>
              <a:gd name="T29" fmla="*/ 335182369 h 133"/>
              <a:gd name="T30" fmla="*/ 531753763 w 216"/>
              <a:gd name="T31" fmla="*/ 335182369 h 133"/>
              <a:gd name="T32" fmla="*/ 539313438 w 216"/>
              <a:gd name="T33" fmla="*/ 330142044 h 133"/>
              <a:gd name="T34" fmla="*/ 541834388 w 216"/>
              <a:gd name="T35" fmla="*/ 325101720 h 133"/>
              <a:gd name="T36" fmla="*/ 541834388 w 216"/>
              <a:gd name="T37" fmla="*/ 325101720 h 133"/>
              <a:gd name="T38" fmla="*/ 541834388 w 216"/>
              <a:gd name="T39" fmla="*/ 325101720 h 133"/>
              <a:gd name="T40" fmla="*/ 544353750 w 216"/>
              <a:gd name="T41" fmla="*/ 317540439 h 133"/>
              <a:gd name="T42" fmla="*/ 544353750 w 216"/>
              <a:gd name="T43" fmla="*/ 309980747 h 133"/>
              <a:gd name="T44" fmla="*/ 541834388 w 216"/>
              <a:gd name="T45" fmla="*/ 302419466 h 133"/>
              <a:gd name="T46" fmla="*/ 534273125 w 216"/>
              <a:gd name="T47" fmla="*/ 294859773 h 133"/>
              <a:gd name="T48" fmla="*/ 32762825 w 216"/>
              <a:gd name="T49" fmla="*/ 2520956 h 133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16" h="133">
                <a:moveTo>
                  <a:pt x="13" y="1"/>
                </a:moveTo>
                <a:lnTo>
                  <a:pt x="13" y="1"/>
                </a:lnTo>
                <a:lnTo>
                  <a:pt x="10" y="0"/>
                </a:lnTo>
                <a:lnTo>
                  <a:pt x="6" y="1"/>
                </a:lnTo>
                <a:lnTo>
                  <a:pt x="3" y="1"/>
                </a:lnTo>
                <a:lnTo>
                  <a:pt x="2" y="4"/>
                </a:lnTo>
                <a:lnTo>
                  <a:pt x="0" y="7"/>
                </a:lnTo>
                <a:lnTo>
                  <a:pt x="0" y="10"/>
                </a:lnTo>
                <a:lnTo>
                  <a:pt x="2" y="12"/>
                </a:lnTo>
                <a:lnTo>
                  <a:pt x="5" y="15"/>
                </a:lnTo>
                <a:lnTo>
                  <a:pt x="205" y="131"/>
                </a:lnTo>
                <a:lnTo>
                  <a:pt x="208" y="133"/>
                </a:lnTo>
                <a:lnTo>
                  <a:pt x="211" y="133"/>
                </a:lnTo>
                <a:lnTo>
                  <a:pt x="214" y="131"/>
                </a:lnTo>
                <a:lnTo>
                  <a:pt x="215" y="129"/>
                </a:lnTo>
                <a:lnTo>
                  <a:pt x="216" y="126"/>
                </a:lnTo>
                <a:lnTo>
                  <a:pt x="216" y="123"/>
                </a:lnTo>
                <a:lnTo>
                  <a:pt x="215" y="120"/>
                </a:lnTo>
                <a:lnTo>
                  <a:pt x="212" y="117"/>
                </a:lnTo>
                <a:lnTo>
                  <a:pt x="13" y="1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" name="Freeform 114"/>
          <p:cNvSpPr>
            <a:spLocks/>
          </p:cNvSpPr>
          <p:nvPr userDrawn="1"/>
        </p:nvSpPr>
        <p:spPr bwMode="auto">
          <a:xfrm>
            <a:off x="7794625" y="3003550"/>
            <a:ext cx="295275" cy="271463"/>
          </a:xfrm>
          <a:custGeom>
            <a:avLst/>
            <a:gdLst>
              <a:gd name="T0" fmla="*/ 32762825 w 186"/>
              <a:gd name="T1" fmla="*/ 5040322 h 171"/>
              <a:gd name="T2" fmla="*/ 32762825 w 186"/>
              <a:gd name="T3" fmla="*/ 5040322 h 171"/>
              <a:gd name="T4" fmla="*/ 25201563 w 186"/>
              <a:gd name="T5" fmla="*/ 2520955 h 171"/>
              <a:gd name="T6" fmla="*/ 17641888 w 186"/>
              <a:gd name="T7" fmla="*/ 0 h 171"/>
              <a:gd name="T8" fmla="*/ 12601575 w 186"/>
              <a:gd name="T9" fmla="*/ 2520955 h 171"/>
              <a:gd name="T10" fmla="*/ 5040313 w 186"/>
              <a:gd name="T11" fmla="*/ 5040322 h 171"/>
              <a:gd name="T12" fmla="*/ 5040313 w 186"/>
              <a:gd name="T13" fmla="*/ 5040322 h 171"/>
              <a:gd name="T14" fmla="*/ 5040313 w 186"/>
              <a:gd name="T15" fmla="*/ 5040322 h 171"/>
              <a:gd name="T16" fmla="*/ 0 w 186"/>
              <a:gd name="T17" fmla="*/ 12601598 h 171"/>
              <a:gd name="T18" fmla="*/ 0 w 186"/>
              <a:gd name="T19" fmla="*/ 20161287 h 171"/>
              <a:gd name="T20" fmla="*/ 0 w 186"/>
              <a:gd name="T21" fmla="*/ 27722564 h 171"/>
              <a:gd name="T22" fmla="*/ 5040313 w 186"/>
              <a:gd name="T23" fmla="*/ 32762885 h 171"/>
              <a:gd name="T24" fmla="*/ 435987825 w 186"/>
              <a:gd name="T25" fmla="*/ 428427352 h 171"/>
              <a:gd name="T26" fmla="*/ 435987825 w 186"/>
              <a:gd name="T27" fmla="*/ 428427352 h 171"/>
              <a:gd name="T28" fmla="*/ 443547500 w 186"/>
              <a:gd name="T29" fmla="*/ 430948306 h 171"/>
              <a:gd name="T30" fmla="*/ 451108763 w 186"/>
              <a:gd name="T31" fmla="*/ 430948306 h 171"/>
              <a:gd name="T32" fmla="*/ 458668438 w 186"/>
              <a:gd name="T33" fmla="*/ 430948306 h 171"/>
              <a:gd name="T34" fmla="*/ 463708750 w 186"/>
              <a:gd name="T35" fmla="*/ 428427352 h 171"/>
              <a:gd name="T36" fmla="*/ 463708750 w 186"/>
              <a:gd name="T37" fmla="*/ 428427352 h 171"/>
              <a:gd name="T38" fmla="*/ 463708750 w 186"/>
              <a:gd name="T39" fmla="*/ 428427352 h 171"/>
              <a:gd name="T40" fmla="*/ 468749063 w 186"/>
              <a:gd name="T41" fmla="*/ 420867663 h 171"/>
              <a:gd name="T42" fmla="*/ 468749063 w 186"/>
              <a:gd name="T43" fmla="*/ 413306386 h 171"/>
              <a:gd name="T44" fmla="*/ 468749063 w 186"/>
              <a:gd name="T45" fmla="*/ 403225743 h 171"/>
              <a:gd name="T46" fmla="*/ 463708750 w 186"/>
              <a:gd name="T47" fmla="*/ 400706376 h 171"/>
              <a:gd name="T48" fmla="*/ 32762825 w 186"/>
              <a:gd name="T49" fmla="*/ 5040322 h 171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86" h="171">
                <a:moveTo>
                  <a:pt x="13" y="2"/>
                </a:moveTo>
                <a:lnTo>
                  <a:pt x="13" y="2"/>
                </a:lnTo>
                <a:lnTo>
                  <a:pt x="10" y="1"/>
                </a:lnTo>
                <a:lnTo>
                  <a:pt x="7" y="0"/>
                </a:lnTo>
                <a:lnTo>
                  <a:pt x="5" y="1"/>
                </a:lnTo>
                <a:lnTo>
                  <a:pt x="2" y="2"/>
                </a:lnTo>
                <a:lnTo>
                  <a:pt x="0" y="5"/>
                </a:lnTo>
                <a:lnTo>
                  <a:pt x="0" y="8"/>
                </a:lnTo>
                <a:lnTo>
                  <a:pt x="0" y="11"/>
                </a:lnTo>
                <a:lnTo>
                  <a:pt x="2" y="13"/>
                </a:lnTo>
                <a:lnTo>
                  <a:pt x="173" y="170"/>
                </a:lnTo>
                <a:lnTo>
                  <a:pt x="176" y="171"/>
                </a:lnTo>
                <a:lnTo>
                  <a:pt x="179" y="171"/>
                </a:lnTo>
                <a:lnTo>
                  <a:pt x="182" y="171"/>
                </a:lnTo>
                <a:lnTo>
                  <a:pt x="184" y="170"/>
                </a:lnTo>
                <a:lnTo>
                  <a:pt x="186" y="167"/>
                </a:lnTo>
                <a:lnTo>
                  <a:pt x="186" y="164"/>
                </a:lnTo>
                <a:lnTo>
                  <a:pt x="186" y="160"/>
                </a:lnTo>
                <a:lnTo>
                  <a:pt x="184" y="159"/>
                </a:lnTo>
                <a:lnTo>
                  <a:pt x="13" y="2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4" name="Freeform 115"/>
          <p:cNvSpPr>
            <a:spLocks/>
          </p:cNvSpPr>
          <p:nvPr userDrawn="1"/>
        </p:nvSpPr>
        <p:spPr bwMode="auto">
          <a:xfrm>
            <a:off x="7745413" y="3009900"/>
            <a:ext cx="219075" cy="331788"/>
          </a:xfrm>
          <a:custGeom>
            <a:avLst/>
            <a:gdLst>
              <a:gd name="T0" fmla="*/ 32762825 w 138"/>
              <a:gd name="T1" fmla="*/ 10080640 h 209"/>
              <a:gd name="T2" fmla="*/ 32762825 w 138"/>
              <a:gd name="T3" fmla="*/ 10080640 h 209"/>
              <a:gd name="T4" fmla="*/ 30241875 w 138"/>
              <a:gd name="T5" fmla="*/ 2520954 h 209"/>
              <a:gd name="T6" fmla="*/ 22682200 w 138"/>
              <a:gd name="T7" fmla="*/ 2520954 h 209"/>
              <a:gd name="T8" fmla="*/ 12601575 w 138"/>
              <a:gd name="T9" fmla="*/ 0 h 209"/>
              <a:gd name="T10" fmla="*/ 5040313 w 138"/>
              <a:gd name="T11" fmla="*/ 2520954 h 209"/>
              <a:gd name="T12" fmla="*/ 5040313 w 138"/>
              <a:gd name="T13" fmla="*/ 2520954 h 209"/>
              <a:gd name="T14" fmla="*/ 5040313 w 138"/>
              <a:gd name="T15" fmla="*/ 2520954 h 209"/>
              <a:gd name="T16" fmla="*/ 2520950 w 138"/>
              <a:gd name="T17" fmla="*/ 10080640 h 209"/>
              <a:gd name="T18" fmla="*/ 0 w 138"/>
              <a:gd name="T19" fmla="*/ 17641914 h 209"/>
              <a:gd name="T20" fmla="*/ 0 w 138"/>
              <a:gd name="T21" fmla="*/ 22682234 h 209"/>
              <a:gd name="T22" fmla="*/ 0 w 138"/>
              <a:gd name="T23" fmla="*/ 30241921 h 209"/>
              <a:gd name="T24" fmla="*/ 309980013 w 138"/>
              <a:gd name="T25" fmla="*/ 519152970 h 209"/>
              <a:gd name="T26" fmla="*/ 309980013 w 138"/>
              <a:gd name="T27" fmla="*/ 519152970 h 209"/>
              <a:gd name="T28" fmla="*/ 315020325 w 138"/>
              <a:gd name="T29" fmla="*/ 521673924 h 209"/>
              <a:gd name="T30" fmla="*/ 322580000 w 138"/>
              <a:gd name="T31" fmla="*/ 526714244 h 209"/>
              <a:gd name="T32" fmla="*/ 330141263 w 138"/>
              <a:gd name="T33" fmla="*/ 526714244 h 209"/>
              <a:gd name="T34" fmla="*/ 337700938 w 138"/>
              <a:gd name="T35" fmla="*/ 521673924 h 209"/>
              <a:gd name="T36" fmla="*/ 337700938 w 138"/>
              <a:gd name="T37" fmla="*/ 521673924 h 209"/>
              <a:gd name="T38" fmla="*/ 337700938 w 138"/>
              <a:gd name="T39" fmla="*/ 521673924 h 209"/>
              <a:gd name="T40" fmla="*/ 345262200 w 138"/>
              <a:gd name="T41" fmla="*/ 519152970 h 209"/>
              <a:gd name="T42" fmla="*/ 345262200 w 138"/>
              <a:gd name="T43" fmla="*/ 511593283 h 209"/>
              <a:gd name="T44" fmla="*/ 347781563 w 138"/>
              <a:gd name="T45" fmla="*/ 504032010 h 209"/>
              <a:gd name="T46" fmla="*/ 345262200 w 138"/>
              <a:gd name="T47" fmla="*/ 498991689 h 209"/>
              <a:gd name="T48" fmla="*/ 32762825 w 138"/>
              <a:gd name="T49" fmla="*/ 10080640 h 209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38" h="209">
                <a:moveTo>
                  <a:pt x="13" y="4"/>
                </a:moveTo>
                <a:lnTo>
                  <a:pt x="13" y="4"/>
                </a:lnTo>
                <a:lnTo>
                  <a:pt x="12" y="1"/>
                </a:lnTo>
                <a:lnTo>
                  <a:pt x="9" y="1"/>
                </a:lnTo>
                <a:lnTo>
                  <a:pt x="5" y="0"/>
                </a:lnTo>
                <a:lnTo>
                  <a:pt x="2" y="1"/>
                </a:lnTo>
                <a:lnTo>
                  <a:pt x="1" y="4"/>
                </a:lnTo>
                <a:lnTo>
                  <a:pt x="0" y="7"/>
                </a:lnTo>
                <a:lnTo>
                  <a:pt x="0" y="9"/>
                </a:lnTo>
                <a:lnTo>
                  <a:pt x="0" y="12"/>
                </a:lnTo>
                <a:lnTo>
                  <a:pt x="123" y="206"/>
                </a:lnTo>
                <a:lnTo>
                  <a:pt x="125" y="207"/>
                </a:lnTo>
                <a:lnTo>
                  <a:pt x="128" y="209"/>
                </a:lnTo>
                <a:lnTo>
                  <a:pt x="131" y="209"/>
                </a:lnTo>
                <a:lnTo>
                  <a:pt x="134" y="207"/>
                </a:lnTo>
                <a:lnTo>
                  <a:pt x="137" y="206"/>
                </a:lnTo>
                <a:lnTo>
                  <a:pt x="137" y="203"/>
                </a:lnTo>
                <a:lnTo>
                  <a:pt x="138" y="200"/>
                </a:lnTo>
                <a:lnTo>
                  <a:pt x="137" y="198"/>
                </a:lnTo>
                <a:lnTo>
                  <a:pt x="13" y="4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5" name="Freeform 116"/>
          <p:cNvSpPr>
            <a:spLocks/>
          </p:cNvSpPr>
          <p:nvPr userDrawn="1"/>
        </p:nvSpPr>
        <p:spPr bwMode="auto">
          <a:xfrm>
            <a:off x="7862888" y="2560638"/>
            <a:ext cx="327025" cy="233362"/>
          </a:xfrm>
          <a:custGeom>
            <a:avLst/>
            <a:gdLst>
              <a:gd name="T0" fmla="*/ 10080625 w 206"/>
              <a:gd name="T1" fmla="*/ 335180857 h 147"/>
              <a:gd name="T2" fmla="*/ 10080625 w 206"/>
              <a:gd name="T3" fmla="*/ 335180857 h 147"/>
              <a:gd name="T4" fmla="*/ 5040313 w 206"/>
              <a:gd name="T5" fmla="*/ 342740516 h 147"/>
              <a:gd name="T6" fmla="*/ 0 w 206"/>
              <a:gd name="T7" fmla="*/ 350301762 h 147"/>
              <a:gd name="T8" fmla="*/ 0 w 206"/>
              <a:gd name="T9" fmla="*/ 357861421 h 147"/>
              <a:gd name="T10" fmla="*/ 5040313 w 206"/>
              <a:gd name="T11" fmla="*/ 362901722 h 147"/>
              <a:gd name="T12" fmla="*/ 5040313 w 206"/>
              <a:gd name="T13" fmla="*/ 362901722 h 147"/>
              <a:gd name="T14" fmla="*/ 5040313 w 206"/>
              <a:gd name="T15" fmla="*/ 362901722 h 147"/>
              <a:gd name="T16" fmla="*/ 10080625 w 206"/>
              <a:gd name="T17" fmla="*/ 367942024 h 147"/>
              <a:gd name="T18" fmla="*/ 17641888 w 206"/>
              <a:gd name="T19" fmla="*/ 370462969 h 147"/>
              <a:gd name="T20" fmla="*/ 25201563 w 206"/>
              <a:gd name="T21" fmla="*/ 370462969 h 147"/>
              <a:gd name="T22" fmla="*/ 32762825 w 206"/>
              <a:gd name="T23" fmla="*/ 367942024 h 147"/>
              <a:gd name="T24" fmla="*/ 514111875 w 206"/>
              <a:gd name="T25" fmla="*/ 35282112 h 147"/>
              <a:gd name="T26" fmla="*/ 514111875 w 206"/>
              <a:gd name="T27" fmla="*/ 35282112 h 147"/>
              <a:gd name="T28" fmla="*/ 516632825 w 206"/>
              <a:gd name="T29" fmla="*/ 27722453 h 147"/>
              <a:gd name="T30" fmla="*/ 519152188 w 206"/>
              <a:gd name="T31" fmla="*/ 22682151 h 147"/>
              <a:gd name="T32" fmla="*/ 519152188 w 206"/>
              <a:gd name="T33" fmla="*/ 15120905 h 147"/>
              <a:gd name="T34" fmla="*/ 516632825 w 206"/>
              <a:gd name="T35" fmla="*/ 7561246 h 147"/>
              <a:gd name="T36" fmla="*/ 516632825 w 206"/>
              <a:gd name="T37" fmla="*/ 7561246 h 147"/>
              <a:gd name="T38" fmla="*/ 516632825 w 206"/>
              <a:gd name="T39" fmla="*/ 7561246 h 147"/>
              <a:gd name="T40" fmla="*/ 514111875 w 206"/>
              <a:gd name="T41" fmla="*/ 0 h 147"/>
              <a:gd name="T42" fmla="*/ 504031250 w 206"/>
              <a:gd name="T43" fmla="*/ 0 h 147"/>
              <a:gd name="T44" fmla="*/ 496471575 w 206"/>
              <a:gd name="T45" fmla="*/ 0 h 147"/>
              <a:gd name="T46" fmla="*/ 488910313 w 206"/>
              <a:gd name="T47" fmla="*/ 0 h 147"/>
              <a:gd name="T48" fmla="*/ 10080625 w 206"/>
              <a:gd name="T49" fmla="*/ 335180857 h 147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06" h="147">
                <a:moveTo>
                  <a:pt x="4" y="133"/>
                </a:moveTo>
                <a:lnTo>
                  <a:pt x="4" y="133"/>
                </a:lnTo>
                <a:lnTo>
                  <a:pt x="2" y="136"/>
                </a:lnTo>
                <a:lnTo>
                  <a:pt x="0" y="139"/>
                </a:lnTo>
                <a:lnTo>
                  <a:pt x="0" y="142"/>
                </a:lnTo>
                <a:lnTo>
                  <a:pt x="2" y="144"/>
                </a:lnTo>
                <a:lnTo>
                  <a:pt x="4" y="146"/>
                </a:lnTo>
                <a:lnTo>
                  <a:pt x="7" y="147"/>
                </a:lnTo>
                <a:lnTo>
                  <a:pt x="10" y="147"/>
                </a:lnTo>
                <a:lnTo>
                  <a:pt x="13" y="146"/>
                </a:lnTo>
                <a:lnTo>
                  <a:pt x="204" y="14"/>
                </a:lnTo>
                <a:lnTo>
                  <a:pt x="205" y="11"/>
                </a:lnTo>
                <a:lnTo>
                  <a:pt x="206" y="9"/>
                </a:lnTo>
                <a:lnTo>
                  <a:pt x="206" y="6"/>
                </a:lnTo>
                <a:lnTo>
                  <a:pt x="205" y="3"/>
                </a:lnTo>
                <a:lnTo>
                  <a:pt x="204" y="0"/>
                </a:lnTo>
                <a:lnTo>
                  <a:pt x="200" y="0"/>
                </a:lnTo>
                <a:lnTo>
                  <a:pt x="197" y="0"/>
                </a:lnTo>
                <a:lnTo>
                  <a:pt x="194" y="0"/>
                </a:lnTo>
                <a:lnTo>
                  <a:pt x="4" y="133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6" name="Freeform 117"/>
          <p:cNvSpPr>
            <a:spLocks/>
          </p:cNvSpPr>
          <p:nvPr userDrawn="1"/>
        </p:nvSpPr>
        <p:spPr bwMode="auto">
          <a:xfrm>
            <a:off x="7815263" y="2471738"/>
            <a:ext cx="282575" cy="285750"/>
          </a:xfrm>
          <a:custGeom>
            <a:avLst/>
            <a:gdLst>
              <a:gd name="T0" fmla="*/ 2520950 w 178"/>
              <a:gd name="T1" fmla="*/ 418345938 h 180"/>
              <a:gd name="T2" fmla="*/ 2520950 w 178"/>
              <a:gd name="T3" fmla="*/ 418345938 h 180"/>
              <a:gd name="T4" fmla="*/ 0 w 178"/>
              <a:gd name="T5" fmla="*/ 425907200 h 180"/>
              <a:gd name="T6" fmla="*/ 0 w 178"/>
              <a:gd name="T7" fmla="*/ 430947513 h 180"/>
              <a:gd name="T8" fmla="*/ 0 w 178"/>
              <a:gd name="T9" fmla="*/ 441028138 h 180"/>
              <a:gd name="T10" fmla="*/ 2520950 w 178"/>
              <a:gd name="T11" fmla="*/ 446068450 h 180"/>
              <a:gd name="T12" fmla="*/ 2520950 w 178"/>
              <a:gd name="T13" fmla="*/ 446068450 h 180"/>
              <a:gd name="T14" fmla="*/ 2520950 w 178"/>
              <a:gd name="T15" fmla="*/ 446068450 h 180"/>
              <a:gd name="T16" fmla="*/ 10080625 w 178"/>
              <a:gd name="T17" fmla="*/ 453628125 h 180"/>
              <a:gd name="T18" fmla="*/ 17641888 w 178"/>
              <a:gd name="T19" fmla="*/ 453628125 h 180"/>
              <a:gd name="T20" fmla="*/ 22682200 w 178"/>
              <a:gd name="T21" fmla="*/ 453628125 h 180"/>
              <a:gd name="T22" fmla="*/ 30241875 w 178"/>
              <a:gd name="T23" fmla="*/ 446068450 h 180"/>
              <a:gd name="T24" fmla="*/ 446068450 w 178"/>
              <a:gd name="T25" fmla="*/ 35282188 h 180"/>
              <a:gd name="T26" fmla="*/ 446068450 w 178"/>
              <a:gd name="T27" fmla="*/ 35282188 h 180"/>
              <a:gd name="T28" fmla="*/ 448587813 w 178"/>
              <a:gd name="T29" fmla="*/ 27722513 h 180"/>
              <a:gd name="T30" fmla="*/ 448587813 w 178"/>
              <a:gd name="T31" fmla="*/ 20161250 h 180"/>
              <a:gd name="T32" fmla="*/ 448587813 w 178"/>
              <a:gd name="T33" fmla="*/ 12601575 h 180"/>
              <a:gd name="T34" fmla="*/ 446068450 w 178"/>
              <a:gd name="T35" fmla="*/ 5040313 h 180"/>
              <a:gd name="T36" fmla="*/ 446068450 w 178"/>
              <a:gd name="T37" fmla="*/ 5040313 h 180"/>
              <a:gd name="T38" fmla="*/ 446068450 w 178"/>
              <a:gd name="T39" fmla="*/ 5040313 h 180"/>
              <a:gd name="T40" fmla="*/ 438507188 w 178"/>
              <a:gd name="T41" fmla="*/ 2520950 h 180"/>
              <a:gd name="T42" fmla="*/ 430947513 w 178"/>
              <a:gd name="T43" fmla="*/ 0 h 180"/>
              <a:gd name="T44" fmla="*/ 420866888 w 178"/>
              <a:gd name="T45" fmla="*/ 2520950 h 180"/>
              <a:gd name="T46" fmla="*/ 418345938 w 178"/>
              <a:gd name="T47" fmla="*/ 5040313 h 180"/>
              <a:gd name="T48" fmla="*/ 2520950 w 178"/>
              <a:gd name="T49" fmla="*/ 418345938 h 180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78" h="180">
                <a:moveTo>
                  <a:pt x="1" y="166"/>
                </a:moveTo>
                <a:lnTo>
                  <a:pt x="1" y="166"/>
                </a:lnTo>
                <a:lnTo>
                  <a:pt x="0" y="169"/>
                </a:lnTo>
                <a:lnTo>
                  <a:pt x="0" y="171"/>
                </a:lnTo>
                <a:lnTo>
                  <a:pt x="0" y="175"/>
                </a:lnTo>
                <a:lnTo>
                  <a:pt x="1" y="177"/>
                </a:lnTo>
                <a:lnTo>
                  <a:pt x="4" y="180"/>
                </a:lnTo>
                <a:lnTo>
                  <a:pt x="7" y="180"/>
                </a:lnTo>
                <a:lnTo>
                  <a:pt x="9" y="180"/>
                </a:lnTo>
                <a:lnTo>
                  <a:pt x="12" y="177"/>
                </a:lnTo>
                <a:lnTo>
                  <a:pt x="177" y="14"/>
                </a:lnTo>
                <a:lnTo>
                  <a:pt x="178" y="11"/>
                </a:lnTo>
                <a:lnTo>
                  <a:pt x="178" y="8"/>
                </a:lnTo>
                <a:lnTo>
                  <a:pt x="178" y="5"/>
                </a:lnTo>
                <a:lnTo>
                  <a:pt x="177" y="2"/>
                </a:lnTo>
                <a:lnTo>
                  <a:pt x="174" y="1"/>
                </a:lnTo>
                <a:lnTo>
                  <a:pt x="171" y="0"/>
                </a:lnTo>
                <a:lnTo>
                  <a:pt x="167" y="1"/>
                </a:lnTo>
                <a:lnTo>
                  <a:pt x="166" y="2"/>
                </a:lnTo>
                <a:lnTo>
                  <a:pt x="1" y="166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7" name="Freeform 118"/>
          <p:cNvSpPr>
            <a:spLocks/>
          </p:cNvSpPr>
          <p:nvPr userDrawn="1"/>
        </p:nvSpPr>
        <p:spPr bwMode="auto">
          <a:xfrm>
            <a:off x="7762875" y="2416175"/>
            <a:ext cx="217488" cy="338138"/>
          </a:xfrm>
          <a:custGeom>
            <a:avLst/>
            <a:gdLst>
              <a:gd name="T0" fmla="*/ 2520956 w 137"/>
              <a:gd name="T1" fmla="*/ 506552949 h 213"/>
              <a:gd name="T2" fmla="*/ 2520956 w 137"/>
              <a:gd name="T3" fmla="*/ 506552949 h 213"/>
              <a:gd name="T4" fmla="*/ 0 w 137"/>
              <a:gd name="T5" fmla="*/ 514112635 h 213"/>
              <a:gd name="T6" fmla="*/ 0 w 137"/>
              <a:gd name="T7" fmla="*/ 524193275 h 213"/>
              <a:gd name="T8" fmla="*/ 2520956 w 137"/>
              <a:gd name="T9" fmla="*/ 529233595 h 213"/>
              <a:gd name="T10" fmla="*/ 10080648 w 137"/>
              <a:gd name="T11" fmla="*/ 534273915 h 213"/>
              <a:gd name="T12" fmla="*/ 10080648 w 137"/>
              <a:gd name="T13" fmla="*/ 534273915 h 213"/>
              <a:gd name="T14" fmla="*/ 10080648 w 137"/>
              <a:gd name="T15" fmla="*/ 534273915 h 213"/>
              <a:gd name="T16" fmla="*/ 17641928 w 137"/>
              <a:gd name="T17" fmla="*/ 536794869 h 213"/>
              <a:gd name="T18" fmla="*/ 22682252 w 137"/>
              <a:gd name="T19" fmla="*/ 536794869 h 213"/>
              <a:gd name="T20" fmla="*/ 30241945 w 137"/>
              <a:gd name="T21" fmla="*/ 534273915 h 213"/>
              <a:gd name="T22" fmla="*/ 37803224 w 137"/>
              <a:gd name="T23" fmla="*/ 526714229 h 213"/>
              <a:gd name="T24" fmla="*/ 340222670 w 137"/>
              <a:gd name="T25" fmla="*/ 32762873 h 213"/>
              <a:gd name="T26" fmla="*/ 340222670 w 137"/>
              <a:gd name="T27" fmla="*/ 32762873 h 213"/>
              <a:gd name="T28" fmla="*/ 345262994 w 137"/>
              <a:gd name="T29" fmla="*/ 20161280 h 213"/>
              <a:gd name="T30" fmla="*/ 345262994 w 137"/>
              <a:gd name="T31" fmla="*/ 15120960 h 213"/>
              <a:gd name="T32" fmla="*/ 340222670 w 137"/>
              <a:gd name="T33" fmla="*/ 7561274 h 213"/>
              <a:gd name="T34" fmla="*/ 332661390 w 137"/>
              <a:gd name="T35" fmla="*/ 2520954 h 213"/>
              <a:gd name="T36" fmla="*/ 332661390 w 137"/>
              <a:gd name="T37" fmla="*/ 2520954 h 213"/>
              <a:gd name="T38" fmla="*/ 332661390 w 137"/>
              <a:gd name="T39" fmla="*/ 2520954 h 213"/>
              <a:gd name="T40" fmla="*/ 327621066 w 137"/>
              <a:gd name="T41" fmla="*/ 0 h 213"/>
              <a:gd name="T42" fmla="*/ 320061373 w 137"/>
              <a:gd name="T43" fmla="*/ 0 h 213"/>
              <a:gd name="T44" fmla="*/ 312500093 w 137"/>
              <a:gd name="T45" fmla="*/ 2520954 h 213"/>
              <a:gd name="T46" fmla="*/ 309980725 w 137"/>
              <a:gd name="T47" fmla="*/ 10080640 h 213"/>
              <a:gd name="T48" fmla="*/ 2520956 w 137"/>
              <a:gd name="T49" fmla="*/ 506552949 h 213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37" h="213">
                <a:moveTo>
                  <a:pt x="1" y="201"/>
                </a:moveTo>
                <a:lnTo>
                  <a:pt x="1" y="201"/>
                </a:lnTo>
                <a:lnTo>
                  <a:pt x="0" y="204"/>
                </a:lnTo>
                <a:lnTo>
                  <a:pt x="0" y="208"/>
                </a:lnTo>
                <a:lnTo>
                  <a:pt x="1" y="210"/>
                </a:lnTo>
                <a:lnTo>
                  <a:pt x="4" y="212"/>
                </a:lnTo>
                <a:lnTo>
                  <a:pt x="7" y="213"/>
                </a:lnTo>
                <a:lnTo>
                  <a:pt x="9" y="213"/>
                </a:lnTo>
                <a:lnTo>
                  <a:pt x="12" y="212"/>
                </a:lnTo>
                <a:lnTo>
                  <a:pt x="15" y="209"/>
                </a:lnTo>
                <a:lnTo>
                  <a:pt x="135" y="13"/>
                </a:lnTo>
                <a:lnTo>
                  <a:pt x="137" y="8"/>
                </a:lnTo>
                <a:lnTo>
                  <a:pt x="137" y="6"/>
                </a:lnTo>
                <a:lnTo>
                  <a:pt x="135" y="3"/>
                </a:lnTo>
                <a:lnTo>
                  <a:pt x="132" y="1"/>
                </a:lnTo>
                <a:lnTo>
                  <a:pt x="130" y="0"/>
                </a:lnTo>
                <a:lnTo>
                  <a:pt x="127" y="0"/>
                </a:lnTo>
                <a:lnTo>
                  <a:pt x="124" y="1"/>
                </a:lnTo>
                <a:lnTo>
                  <a:pt x="123" y="4"/>
                </a:lnTo>
                <a:lnTo>
                  <a:pt x="1" y="201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8" name="Freeform 119"/>
          <p:cNvSpPr>
            <a:spLocks/>
          </p:cNvSpPr>
          <p:nvPr userDrawn="1"/>
        </p:nvSpPr>
        <p:spPr bwMode="auto">
          <a:xfrm>
            <a:off x="7718425" y="2392363"/>
            <a:ext cx="144463" cy="371475"/>
          </a:xfrm>
          <a:custGeom>
            <a:avLst/>
            <a:gdLst>
              <a:gd name="T0" fmla="*/ 0 w 91"/>
              <a:gd name="T1" fmla="*/ 564515000 h 234"/>
              <a:gd name="T2" fmla="*/ 0 w 91"/>
              <a:gd name="T3" fmla="*/ 564515000 h 234"/>
              <a:gd name="T4" fmla="*/ 0 w 91"/>
              <a:gd name="T5" fmla="*/ 572076263 h 234"/>
              <a:gd name="T6" fmla="*/ 0 w 91"/>
              <a:gd name="T7" fmla="*/ 579635938 h 234"/>
              <a:gd name="T8" fmla="*/ 7561289 w 91"/>
              <a:gd name="T9" fmla="*/ 584676250 h 234"/>
              <a:gd name="T10" fmla="*/ 12601619 w 91"/>
              <a:gd name="T11" fmla="*/ 589716563 h 234"/>
              <a:gd name="T12" fmla="*/ 12601619 w 91"/>
              <a:gd name="T13" fmla="*/ 589716563 h 234"/>
              <a:gd name="T14" fmla="*/ 12601619 w 91"/>
              <a:gd name="T15" fmla="*/ 589716563 h 234"/>
              <a:gd name="T16" fmla="*/ 20161320 w 91"/>
              <a:gd name="T17" fmla="*/ 589716563 h 234"/>
              <a:gd name="T18" fmla="*/ 27722608 w 91"/>
              <a:gd name="T19" fmla="*/ 589716563 h 234"/>
              <a:gd name="T20" fmla="*/ 35282310 w 91"/>
              <a:gd name="T21" fmla="*/ 582156888 h 234"/>
              <a:gd name="T22" fmla="*/ 37803268 w 91"/>
              <a:gd name="T23" fmla="*/ 579635938 h 234"/>
              <a:gd name="T24" fmla="*/ 229335806 w 91"/>
              <a:gd name="T25" fmla="*/ 25201563 h 234"/>
              <a:gd name="T26" fmla="*/ 229335806 w 91"/>
              <a:gd name="T27" fmla="*/ 25201563 h 234"/>
              <a:gd name="T28" fmla="*/ 229335806 w 91"/>
              <a:gd name="T29" fmla="*/ 17641888 h 234"/>
              <a:gd name="T30" fmla="*/ 229335806 w 91"/>
              <a:gd name="T31" fmla="*/ 10080625 h 234"/>
              <a:gd name="T32" fmla="*/ 221774518 w 91"/>
              <a:gd name="T33" fmla="*/ 2520950 h 234"/>
              <a:gd name="T34" fmla="*/ 216734188 w 91"/>
              <a:gd name="T35" fmla="*/ 0 h 234"/>
              <a:gd name="T36" fmla="*/ 216734188 w 91"/>
              <a:gd name="T37" fmla="*/ 0 h 234"/>
              <a:gd name="T38" fmla="*/ 216734188 w 91"/>
              <a:gd name="T39" fmla="*/ 0 h 234"/>
              <a:gd name="T40" fmla="*/ 209174486 w 91"/>
              <a:gd name="T41" fmla="*/ 0 h 234"/>
              <a:gd name="T42" fmla="*/ 201613198 w 91"/>
              <a:gd name="T43" fmla="*/ 2520950 h 234"/>
              <a:gd name="T44" fmla="*/ 194053497 w 91"/>
              <a:gd name="T45" fmla="*/ 7561263 h 234"/>
              <a:gd name="T46" fmla="*/ 191532538 w 91"/>
              <a:gd name="T47" fmla="*/ 12601575 h 234"/>
              <a:gd name="T48" fmla="*/ 0 w 91"/>
              <a:gd name="T49" fmla="*/ 564515000 h 234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91" h="234">
                <a:moveTo>
                  <a:pt x="0" y="224"/>
                </a:moveTo>
                <a:lnTo>
                  <a:pt x="0" y="224"/>
                </a:lnTo>
                <a:lnTo>
                  <a:pt x="0" y="227"/>
                </a:lnTo>
                <a:lnTo>
                  <a:pt x="0" y="230"/>
                </a:lnTo>
                <a:lnTo>
                  <a:pt x="3" y="232"/>
                </a:lnTo>
                <a:lnTo>
                  <a:pt x="5" y="234"/>
                </a:lnTo>
                <a:lnTo>
                  <a:pt x="8" y="234"/>
                </a:lnTo>
                <a:lnTo>
                  <a:pt x="11" y="234"/>
                </a:lnTo>
                <a:lnTo>
                  <a:pt x="14" y="231"/>
                </a:lnTo>
                <a:lnTo>
                  <a:pt x="15" y="230"/>
                </a:lnTo>
                <a:lnTo>
                  <a:pt x="91" y="10"/>
                </a:lnTo>
                <a:lnTo>
                  <a:pt x="91" y="7"/>
                </a:lnTo>
                <a:lnTo>
                  <a:pt x="91" y="4"/>
                </a:lnTo>
                <a:lnTo>
                  <a:pt x="88" y="1"/>
                </a:lnTo>
                <a:lnTo>
                  <a:pt x="86" y="0"/>
                </a:lnTo>
                <a:lnTo>
                  <a:pt x="83" y="0"/>
                </a:lnTo>
                <a:lnTo>
                  <a:pt x="80" y="1"/>
                </a:lnTo>
                <a:lnTo>
                  <a:pt x="77" y="3"/>
                </a:lnTo>
                <a:lnTo>
                  <a:pt x="76" y="5"/>
                </a:lnTo>
                <a:lnTo>
                  <a:pt x="0" y="224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9" name="Freeform 120"/>
          <p:cNvSpPr>
            <a:spLocks/>
          </p:cNvSpPr>
          <p:nvPr userDrawn="1"/>
        </p:nvSpPr>
        <p:spPr bwMode="auto">
          <a:xfrm>
            <a:off x="7551738" y="3319463"/>
            <a:ext cx="282575" cy="282575"/>
          </a:xfrm>
          <a:custGeom>
            <a:avLst/>
            <a:gdLst>
              <a:gd name="T0" fmla="*/ 317539688 w 178"/>
              <a:gd name="T1" fmla="*/ 20161250 h 178"/>
              <a:gd name="T2" fmla="*/ 317539688 w 178"/>
              <a:gd name="T3" fmla="*/ 20161250 h 178"/>
              <a:gd name="T4" fmla="*/ 294859075 w 178"/>
              <a:gd name="T5" fmla="*/ 10080625 h 178"/>
              <a:gd name="T6" fmla="*/ 274697825 w 178"/>
              <a:gd name="T7" fmla="*/ 7561263 h 178"/>
              <a:gd name="T8" fmla="*/ 249496263 w 178"/>
              <a:gd name="T9" fmla="*/ 2520950 h 178"/>
              <a:gd name="T10" fmla="*/ 229335013 w 178"/>
              <a:gd name="T11" fmla="*/ 0 h 178"/>
              <a:gd name="T12" fmla="*/ 209173763 w 178"/>
              <a:gd name="T13" fmla="*/ 0 h 178"/>
              <a:gd name="T14" fmla="*/ 186491563 w 178"/>
              <a:gd name="T15" fmla="*/ 2520950 h 178"/>
              <a:gd name="T16" fmla="*/ 146169063 w 178"/>
              <a:gd name="T17" fmla="*/ 12601575 h 178"/>
              <a:gd name="T18" fmla="*/ 108367513 w 178"/>
              <a:gd name="T19" fmla="*/ 35282188 h 178"/>
              <a:gd name="T20" fmla="*/ 85685313 w 178"/>
              <a:gd name="T21" fmla="*/ 47883763 h 178"/>
              <a:gd name="T22" fmla="*/ 73085325 w 178"/>
              <a:gd name="T23" fmla="*/ 63004700 h 178"/>
              <a:gd name="T24" fmla="*/ 55443438 w 178"/>
              <a:gd name="T25" fmla="*/ 75604688 h 178"/>
              <a:gd name="T26" fmla="*/ 40322500 w 178"/>
              <a:gd name="T27" fmla="*/ 93246575 h 178"/>
              <a:gd name="T28" fmla="*/ 30241875 w 178"/>
              <a:gd name="T29" fmla="*/ 113407825 h 178"/>
              <a:gd name="T30" fmla="*/ 20161250 w 178"/>
              <a:gd name="T31" fmla="*/ 131048125 h 178"/>
              <a:gd name="T32" fmla="*/ 20161250 w 178"/>
              <a:gd name="T33" fmla="*/ 131048125 h 178"/>
              <a:gd name="T34" fmla="*/ 10080625 w 178"/>
              <a:gd name="T35" fmla="*/ 156249688 h 178"/>
              <a:gd name="T36" fmla="*/ 7561263 w 178"/>
              <a:gd name="T37" fmla="*/ 176410938 h 178"/>
              <a:gd name="T38" fmla="*/ 2520950 w 178"/>
              <a:gd name="T39" fmla="*/ 199093138 h 178"/>
              <a:gd name="T40" fmla="*/ 0 w 178"/>
              <a:gd name="T41" fmla="*/ 219254388 h 178"/>
              <a:gd name="T42" fmla="*/ 0 w 178"/>
              <a:gd name="T43" fmla="*/ 244455950 h 178"/>
              <a:gd name="T44" fmla="*/ 2520950 w 178"/>
              <a:gd name="T45" fmla="*/ 264617200 h 178"/>
              <a:gd name="T46" fmla="*/ 12601575 w 178"/>
              <a:gd name="T47" fmla="*/ 307459063 h 178"/>
              <a:gd name="T48" fmla="*/ 35282188 w 178"/>
              <a:gd name="T49" fmla="*/ 345262200 h 178"/>
              <a:gd name="T50" fmla="*/ 45362813 w 178"/>
              <a:gd name="T51" fmla="*/ 362902500 h 178"/>
              <a:gd name="T52" fmla="*/ 57964388 w 178"/>
              <a:gd name="T53" fmla="*/ 380544388 h 178"/>
              <a:gd name="T54" fmla="*/ 75604688 w 178"/>
              <a:gd name="T55" fmla="*/ 393144375 h 178"/>
              <a:gd name="T56" fmla="*/ 93246575 w 178"/>
              <a:gd name="T57" fmla="*/ 408265313 h 178"/>
              <a:gd name="T58" fmla="*/ 110886875 w 178"/>
              <a:gd name="T59" fmla="*/ 420866888 h 178"/>
              <a:gd name="T60" fmla="*/ 131048125 w 178"/>
              <a:gd name="T61" fmla="*/ 430947513 h 178"/>
              <a:gd name="T62" fmla="*/ 131048125 w 178"/>
              <a:gd name="T63" fmla="*/ 430947513 h 178"/>
              <a:gd name="T64" fmla="*/ 153730325 w 178"/>
              <a:gd name="T65" fmla="*/ 438507188 h 178"/>
              <a:gd name="T66" fmla="*/ 176410938 w 178"/>
              <a:gd name="T67" fmla="*/ 446068450 h 178"/>
              <a:gd name="T68" fmla="*/ 199093138 w 178"/>
              <a:gd name="T69" fmla="*/ 448587813 h 178"/>
              <a:gd name="T70" fmla="*/ 219254388 w 178"/>
              <a:gd name="T71" fmla="*/ 448587813 h 178"/>
              <a:gd name="T72" fmla="*/ 244455950 w 178"/>
              <a:gd name="T73" fmla="*/ 448587813 h 178"/>
              <a:gd name="T74" fmla="*/ 264617200 w 178"/>
              <a:gd name="T75" fmla="*/ 446068450 h 178"/>
              <a:gd name="T76" fmla="*/ 307459063 w 178"/>
              <a:gd name="T77" fmla="*/ 435987825 h 178"/>
              <a:gd name="T78" fmla="*/ 345262200 w 178"/>
              <a:gd name="T79" fmla="*/ 418345938 h 178"/>
              <a:gd name="T80" fmla="*/ 362902500 w 178"/>
              <a:gd name="T81" fmla="*/ 403225000 h 178"/>
              <a:gd name="T82" fmla="*/ 380544388 w 178"/>
              <a:gd name="T83" fmla="*/ 390625013 h 178"/>
              <a:gd name="T84" fmla="*/ 393144375 w 178"/>
              <a:gd name="T85" fmla="*/ 375504075 h 178"/>
              <a:gd name="T86" fmla="*/ 408265313 w 178"/>
              <a:gd name="T87" fmla="*/ 357862188 h 178"/>
              <a:gd name="T88" fmla="*/ 420866888 w 178"/>
              <a:gd name="T89" fmla="*/ 337700938 h 178"/>
              <a:gd name="T90" fmla="*/ 430947513 w 178"/>
              <a:gd name="T91" fmla="*/ 317539688 h 178"/>
              <a:gd name="T92" fmla="*/ 430947513 w 178"/>
              <a:gd name="T93" fmla="*/ 317539688 h 178"/>
              <a:gd name="T94" fmla="*/ 438507188 w 178"/>
              <a:gd name="T95" fmla="*/ 294859075 h 178"/>
              <a:gd name="T96" fmla="*/ 446068450 w 178"/>
              <a:gd name="T97" fmla="*/ 274697825 h 178"/>
              <a:gd name="T98" fmla="*/ 448587813 w 178"/>
              <a:gd name="T99" fmla="*/ 249496263 h 178"/>
              <a:gd name="T100" fmla="*/ 448587813 w 178"/>
              <a:gd name="T101" fmla="*/ 229335013 h 178"/>
              <a:gd name="T102" fmla="*/ 448587813 w 178"/>
              <a:gd name="T103" fmla="*/ 209173763 h 178"/>
              <a:gd name="T104" fmla="*/ 446068450 w 178"/>
              <a:gd name="T105" fmla="*/ 189012513 h 178"/>
              <a:gd name="T106" fmla="*/ 435987825 w 178"/>
              <a:gd name="T107" fmla="*/ 146169063 h 178"/>
              <a:gd name="T108" fmla="*/ 413305625 w 178"/>
              <a:gd name="T109" fmla="*/ 108367513 h 178"/>
              <a:gd name="T110" fmla="*/ 403225000 w 178"/>
              <a:gd name="T111" fmla="*/ 90725625 h 178"/>
              <a:gd name="T112" fmla="*/ 390625013 w 178"/>
              <a:gd name="T113" fmla="*/ 73085325 h 178"/>
              <a:gd name="T114" fmla="*/ 372983125 w 178"/>
              <a:gd name="T115" fmla="*/ 55443438 h 178"/>
              <a:gd name="T116" fmla="*/ 355342825 w 178"/>
              <a:gd name="T117" fmla="*/ 40322500 h 178"/>
              <a:gd name="T118" fmla="*/ 337700938 w 178"/>
              <a:gd name="T119" fmla="*/ 30241875 h 178"/>
              <a:gd name="T120" fmla="*/ 317539688 w 178"/>
              <a:gd name="T121" fmla="*/ 20161250 h 178"/>
              <a:gd name="T122" fmla="*/ 317539688 w 178"/>
              <a:gd name="T123" fmla="*/ 20161250 h 178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178" h="178">
                <a:moveTo>
                  <a:pt x="126" y="8"/>
                </a:moveTo>
                <a:lnTo>
                  <a:pt x="126" y="8"/>
                </a:lnTo>
                <a:lnTo>
                  <a:pt x="117" y="4"/>
                </a:lnTo>
                <a:lnTo>
                  <a:pt x="109" y="3"/>
                </a:lnTo>
                <a:lnTo>
                  <a:pt x="99" y="1"/>
                </a:lnTo>
                <a:lnTo>
                  <a:pt x="91" y="0"/>
                </a:lnTo>
                <a:lnTo>
                  <a:pt x="83" y="0"/>
                </a:lnTo>
                <a:lnTo>
                  <a:pt x="74" y="1"/>
                </a:lnTo>
                <a:lnTo>
                  <a:pt x="58" y="5"/>
                </a:lnTo>
                <a:lnTo>
                  <a:pt x="43" y="14"/>
                </a:lnTo>
                <a:lnTo>
                  <a:pt x="34" y="19"/>
                </a:lnTo>
                <a:lnTo>
                  <a:pt x="29" y="25"/>
                </a:lnTo>
                <a:lnTo>
                  <a:pt x="22" y="30"/>
                </a:lnTo>
                <a:lnTo>
                  <a:pt x="16" y="37"/>
                </a:lnTo>
                <a:lnTo>
                  <a:pt x="12" y="45"/>
                </a:lnTo>
                <a:lnTo>
                  <a:pt x="8" y="52"/>
                </a:lnTo>
                <a:lnTo>
                  <a:pt x="4" y="62"/>
                </a:lnTo>
                <a:lnTo>
                  <a:pt x="3" y="70"/>
                </a:lnTo>
                <a:lnTo>
                  <a:pt x="1" y="79"/>
                </a:lnTo>
                <a:lnTo>
                  <a:pt x="0" y="87"/>
                </a:lnTo>
                <a:lnTo>
                  <a:pt x="0" y="97"/>
                </a:lnTo>
                <a:lnTo>
                  <a:pt x="1" y="105"/>
                </a:lnTo>
                <a:lnTo>
                  <a:pt x="5" y="122"/>
                </a:lnTo>
                <a:lnTo>
                  <a:pt x="14" y="137"/>
                </a:lnTo>
                <a:lnTo>
                  <a:pt x="18" y="144"/>
                </a:lnTo>
                <a:lnTo>
                  <a:pt x="23" y="151"/>
                </a:lnTo>
                <a:lnTo>
                  <a:pt x="30" y="156"/>
                </a:lnTo>
                <a:lnTo>
                  <a:pt x="37" y="162"/>
                </a:lnTo>
                <a:lnTo>
                  <a:pt x="44" y="167"/>
                </a:lnTo>
                <a:lnTo>
                  <a:pt x="52" y="171"/>
                </a:lnTo>
                <a:lnTo>
                  <a:pt x="61" y="174"/>
                </a:lnTo>
                <a:lnTo>
                  <a:pt x="70" y="177"/>
                </a:lnTo>
                <a:lnTo>
                  <a:pt x="79" y="178"/>
                </a:lnTo>
                <a:lnTo>
                  <a:pt x="87" y="178"/>
                </a:lnTo>
                <a:lnTo>
                  <a:pt x="97" y="178"/>
                </a:lnTo>
                <a:lnTo>
                  <a:pt x="105" y="177"/>
                </a:lnTo>
                <a:lnTo>
                  <a:pt x="122" y="173"/>
                </a:lnTo>
                <a:lnTo>
                  <a:pt x="137" y="166"/>
                </a:lnTo>
                <a:lnTo>
                  <a:pt x="144" y="160"/>
                </a:lnTo>
                <a:lnTo>
                  <a:pt x="151" y="155"/>
                </a:lnTo>
                <a:lnTo>
                  <a:pt x="156" y="149"/>
                </a:lnTo>
                <a:lnTo>
                  <a:pt x="162" y="142"/>
                </a:lnTo>
                <a:lnTo>
                  <a:pt x="167" y="134"/>
                </a:lnTo>
                <a:lnTo>
                  <a:pt x="171" y="126"/>
                </a:lnTo>
                <a:lnTo>
                  <a:pt x="174" y="117"/>
                </a:lnTo>
                <a:lnTo>
                  <a:pt x="177" y="109"/>
                </a:lnTo>
                <a:lnTo>
                  <a:pt x="178" y="99"/>
                </a:lnTo>
                <a:lnTo>
                  <a:pt x="178" y="91"/>
                </a:lnTo>
                <a:lnTo>
                  <a:pt x="178" y="83"/>
                </a:lnTo>
                <a:lnTo>
                  <a:pt x="177" y="75"/>
                </a:lnTo>
                <a:lnTo>
                  <a:pt x="173" y="58"/>
                </a:lnTo>
                <a:lnTo>
                  <a:pt x="164" y="43"/>
                </a:lnTo>
                <a:lnTo>
                  <a:pt x="160" y="36"/>
                </a:lnTo>
                <a:lnTo>
                  <a:pt x="155" y="29"/>
                </a:lnTo>
                <a:lnTo>
                  <a:pt x="148" y="22"/>
                </a:lnTo>
                <a:lnTo>
                  <a:pt x="141" y="16"/>
                </a:lnTo>
                <a:lnTo>
                  <a:pt x="134" y="12"/>
                </a:lnTo>
                <a:lnTo>
                  <a:pt x="126" y="8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0" name="Freeform 121"/>
          <p:cNvSpPr>
            <a:spLocks/>
          </p:cNvSpPr>
          <p:nvPr userDrawn="1"/>
        </p:nvSpPr>
        <p:spPr bwMode="auto">
          <a:xfrm>
            <a:off x="7056438" y="3132138"/>
            <a:ext cx="180975" cy="180975"/>
          </a:xfrm>
          <a:custGeom>
            <a:avLst/>
            <a:gdLst>
              <a:gd name="T0" fmla="*/ 204133450 w 114"/>
              <a:gd name="T1" fmla="*/ 10080625 h 114"/>
              <a:gd name="T2" fmla="*/ 204133450 w 114"/>
              <a:gd name="T3" fmla="*/ 10080625 h 114"/>
              <a:gd name="T4" fmla="*/ 176410938 w 114"/>
              <a:gd name="T5" fmla="*/ 5040313 h 114"/>
              <a:gd name="T6" fmla="*/ 148690013 w 114"/>
              <a:gd name="T7" fmla="*/ 0 h 114"/>
              <a:gd name="T8" fmla="*/ 118448138 w 114"/>
              <a:gd name="T9" fmla="*/ 0 h 114"/>
              <a:gd name="T10" fmla="*/ 95765938 w 114"/>
              <a:gd name="T11" fmla="*/ 7561263 h 114"/>
              <a:gd name="T12" fmla="*/ 68045013 w 114"/>
              <a:gd name="T13" fmla="*/ 20161250 h 114"/>
              <a:gd name="T14" fmla="*/ 45362813 w 114"/>
              <a:gd name="T15" fmla="*/ 37803138 h 114"/>
              <a:gd name="T16" fmla="*/ 27722513 w 114"/>
              <a:gd name="T17" fmla="*/ 60483750 h 114"/>
              <a:gd name="T18" fmla="*/ 15120938 w 114"/>
              <a:gd name="T19" fmla="*/ 83165950 h 114"/>
              <a:gd name="T20" fmla="*/ 15120938 w 114"/>
              <a:gd name="T21" fmla="*/ 83165950 h 114"/>
              <a:gd name="T22" fmla="*/ 5040313 w 114"/>
              <a:gd name="T23" fmla="*/ 110886875 h 114"/>
              <a:gd name="T24" fmla="*/ 0 w 114"/>
              <a:gd name="T25" fmla="*/ 141128750 h 114"/>
              <a:gd name="T26" fmla="*/ 5040313 w 114"/>
              <a:gd name="T27" fmla="*/ 168851263 h 114"/>
              <a:gd name="T28" fmla="*/ 12601575 w 114"/>
              <a:gd name="T29" fmla="*/ 191531875 h 114"/>
              <a:gd name="T30" fmla="*/ 22682200 w 114"/>
              <a:gd name="T31" fmla="*/ 216733438 h 114"/>
              <a:gd name="T32" fmla="*/ 40322500 w 114"/>
              <a:gd name="T33" fmla="*/ 241935000 h 114"/>
              <a:gd name="T34" fmla="*/ 60483750 w 114"/>
              <a:gd name="T35" fmla="*/ 259576888 h 114"/>
              <a:gd name="T36" fmla="*/ 85685313 w 114"/>
              <a:gd name="T37" fmla="*/ 272176875 h 114"/>
              <a:gd name="T38" fmla="*/ 85685313 w 114"/>
              <a:gd name="T39" fmla="*/ 272176875 h 114"/>
              <a:gd name="T40" fmla="*/ 113407825 w 114"/>
              <a:gd name="T41" fmla="*/ 282257500 h 114"/>
              <a:gd name="T42" fmla="*/ 141128750 w 114"/>
              <a:gd name="T43" fmla="*/ 287297813 h 114"/>
              <a:gd name="T44" fmla="*/ 168851263 w 114"/>
              <a:gd name="T45" fmla="*/ 282257500 h 114"/>
              <a:gd name="T46" fmla="*/ 196572188 w 114"/>
              <a:gd name="T47" fmla="*/ 277217188 h 114"/>
              <a:gd name="T48" fmla="*/ 221773750 w 114"/>
              <a:gd name="T49" fmla="*/ 262096250 h 114"/>
              <a:gd name="T50" fmla="*/ 241935000 w 114"/>
              <a:gd name="T51" fmla="*/ 246975313 h 114"/>
              <a:gd name="T52" fmla="*/ 259576888 w 114"/>
              <a:gd name="T53" fmla="*/ 226814063 h 114"/>
              <a:gd name="T54" fmla="*/ 272176875 w 114"/>
              <a:gd name="T55" fmla="*/ 199093138 h 114"/>
              <a:gd name="T56" fmla="*/ 272176875 w 114"/>
              <a:gd name="T57" fmla="*/ 199093138 h 114"/>
              <a:gd name="T58" fmla="*/ 282257500 w 114"/>
              <a:gd name="T59" fmla="*/ 173891575 h 114"/>
              <a:gd name="T60" fmla="*/ 287297813 w 114"/>
              <a:gd name="T61" fmla="*/ 146169063 h 114"/>
              <a:gd name="T62" fmla="*/ 282257500 w 114"/>
              <a:gd name="T63" fmla="*/ 118448138 h 114"/>
              <a:gd name="T64" fmla="*/ 277217188 w 114"/>
              <a:gd name="T65" fmla="*/ 90725625 h 114"/>
              <a:gd name="T66" fmla="*/ 267136563 w 114"/>
              <a:gd name="T67" fmla="*/ 65524063 h 114"/>
              <a:gd name="T68" fmla="*/ 249496263 w 114"/>
              <a:gd name="T69" fmla="*/ 45362813 h 114"/>
              <a:gd name="T70" fmla="*/ 226814063 w 114"/>
              <a:gd name="T71" fmla="*/ 25201563 h 114"/>
              <a:gd name="T72" fmla="*/ 204133450 w 114"/>
              <a:gd name="T73" fmla="*/ 10080625 h 114"/>
              <a:gd name="T74" fmla="*/ 204133450 w 114"/>
              <a:gd name="T75" fmla="*/ 10080625 h 114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14" h="114">
                <a:moveTo>
                  <a:pt x="81" y="4"/>
                </a:moveTo>
                <a:lnTo>
                  <a:pt x="81" y="4"/>
                </a:lnTo>
                <a:lnTo>
                  <a:pt x="70" y="2"/>
                </a:lnTo>
                <a:lnTo>
                  <a:pt x="59" y="0"/>
                </a:lnTo>
                <a:lnTo>
                  <a:pt x="47" y="0"/>
                </a:lnTo>
                <a:lnTo>
                  <a:pt x="38" y="3"/>
                </a:lnTo>
                <a:lnTo>
                  <a:pt x="27" y="8"/>
                </a:lnTo>
                <a:lnTo>
                  <a:pt x="18" y="15"/>
                </a:lnTo>
                <a:lnTo>
                  <a:pt x="11" y="24"/>
                </a:lnTo>
                <a:lnTo>
                  <a:pt x="6" y="33"/>
                </a:lnTo>
                <a:lnTo>
                  <a:pt x="2" y="44"/>
                </a:lnTo>
                <a:lnTo>
                  <a:pt x="0" y="56"/>
                </a:lnTo>
                <a:lnTo>
                  <a:pt x="2" y="67"/>
                </a:lnTo>
                <a:lnTo>
                  <a:pt x="5" y="76"/>
                </a:lnTo>
                <a:lnTo>
                  <a:pt x="9" y="86"/>
                </a:lnTo>
                <a:lnTo>
                  <a:pt x="16" y="96"/>
                </a:lnTo>
                <a:lnTo>
                  <a:pt x="24" y="103"/>
                </a:lnTo>
                <a:lnTo>
                  <a:pt x="34" y="108"/>
                </a:lnTo>
                <a:lnTo>
                  <a:pt x="45" y="112"/>
                </a:lnTo>
                <a:lnTo>
                  <a:pt x="56" y="114"/>
                </a:lnTo>
                <a:lnTo>
                  <a:pt x="67" y="112"/>
                </a:lnTo>
                <a:lnTo>
                  <a:pt x="78" y="110"/>
                </a:lnTo>
                <a:lnTo>
                  <a:pt x="88" y="104"/>
                </a:lnTo>
                <a:lnTo>
                  <a:pt x="96" y="98"/>
                </a:lnTo>
                <a:lnTo>
                  <a:pt x="103" y="90"/>
                </a:lnTo>
                <a:lnTo>
                  <a:pt x="108" y="79"/>
                </a:lnTo>
                <a:lnTo>
                  <a:pt x="112" y="69"/>
                </a:lnTo>
                <a:lnTo>
                  <a:pt x="114" y="58"/>
                </a:lnTo>
                <a:lnTo>
                  <a:pt x="112" y="47"/>
                </a:lnTo>
                <a:lnTo>
                  <a:pt x="110" y="36"/>
                </a:lnTo>
                <a:lnTo>
                  <a:pt x="106" y="26"/>
                </a:lnTo>
                <a:lnTo>
                  <a:pt x="99" y="18"/>
                </a:lnTo>
                <a:lnTo>
                  <a:pt x="90" y="10"/>
                </a:lnTo>
                <a:lnTo>
                  <a:pt x="81" y="4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1" name="Freeform 122"/>
          <p:cNvSpPr>
            <a:spLocks/>
          </p:cNvSpPr>
          <p:nvPr userDrawn="1"/>
        </p:nvSpPr>
        <p:spPr bwMode="auto">
          <a:xfrm>
            <a:off x="7208838" y="3238500"/>
            <a:ext cx="395287" cy="196850"/>
          </a:xfrm>
          <a:custGeom>
            <a:avLst/>
            <a:gdLst>
              <a:gd name="T0" fmla="*/ 45362755 w 249"/>
              <a:gd name="T1" fmla="*/ 2520950 h 124"/>
              <a:gd name="T2" fmla="*/ 45362755 w 249"/>
              <a:gd name="T3" fmla="*/ 2520950 h 124"/>
              <a:gd name="T4" fmla="*/ 35282143 w 249"/>
              <a:gd name="T5" fmla="*/ 0 h 124"/>
              <a:gd name="T6" fmla="*/ 20161224 w 249"/>
              <a:gd name="T7" fmla="*/ 2520950 h 124"/>
              <a:gd name="T8" fmla="*/ 10080612 w 249"/>
              <a:gd name="T9" fmla="*/ 5040313 h 124"/>
              <a:gd name="T10" fmla="*/ 2520947 w 249"/>
              <a:gd name="T11" fmla="*/ 17641888 h 124"/>
              <a:gd name="T12" fmla="*/ 2520947 w 249"/>
              <a:gd name="T13" fmla="*/ 17641888 h 124"/>
              <a:gd name="T14" fmla="*/ 2520947 w 249"/>
              <a:gd name="T15" fmla="*/ 17641888 h 124"/>
              <a:gd name="T16" fmla="*/ 0 w 249"/>
              <a:gd name="T17" fmla="*/ 30241875 h 124"/>
              <a:gd name="T18" fmla="*/ 2520947 w 249"/>
              <a:gd name="T19" fmla="*/ 40322500 h 124"/>
              <a:gd name="T20" fmla="*/ 10080612 w 249"/>
              <a:gd name="T21" fmla="*/ 50403125 h 124"/>
              <a:gd name="T22" fmla="*/ 20161224 w 249"/>
              <a:gd name="T23" fmla="*/ 57964388 h 124"/>
              <a:gd name="T24" fmla="*/ 582156151 w 249"/>
              <a:gd name="T25" fmla="*/ 309980013 h 124"/>
              <a:gd name="T26" fmla="*/ 582156151 w 249"/>
              <a:gd name="T27" fmla="*/ 309980013 h 124"/>
              <a:gd name="T28" fmla="*/ 592236763 w 249"/>
              <a:gd name="T29" fmla="*/ 312499375 h 124"/>
              <a:gd name="T30" fmla="*/ 607357682 w 249"/>
              <a:gd name="T31" fmla="*/ 309980013 h 124"/>
              <a:gd name="T32" fmla="*/ 617438294 w 249"/>
              <a:gd name="T33" fmla="*/ 304939700 h 124"/>
              <a:gd name="T34" fmla="*/ 624997959 w 249"/>
              <a:gd name="T35" fmla="*/ 294859075 h 124"/>
              <a:gd name="T36" fmla="*/ 624997959 w 249"/>
              <a:gd name="T37" fmla="*/ 294859075 h 124"/>
              <a:gd name="T38" fmla="*/ 624997959 w 249"/>
              <a:gd name="T39" fmla="*/ 294859075 h 124"/>
              <a:gd name="T40" fmla="*/ 627518906 w 249"/>
              <a:gd name="T41" fmla="*/ 282257500 h 124"/>
              <a:gd name="T42" fmla="*/ 624997959 w 249"/>
              <a:gd name="T43" fmla="*/ 272176875 h 124"/>
              <a:gd name="T44" fmla="*/ 617438294 w 249"/>
              <a:gd name="T45" fmla="*/ 259576888 h 124"/>
              <a:gd name="T46" fmla="*/ 607357682 w 249"/>
              <a:gd name="T47" fmla="*/ 254536575 h 124"/>
              <a:gd name="T48" fmla="*/ 45362755 w 249"/>
              <a:gd name="T49" fmla="*/ 2520950 h 124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49" h="124">
                <a:moveTo>
                  <a:pt x="18" y="1"/>
                </a:moveTo>
                <a:lnTo>
                  <a:pt x="18" y="1"/>
                </a:lnTo>
                <a:lnTo>
                  <a:pt x="14" y="0"/>
                </a:lnTo>
                <a:lnTo>
                  <a:pt x="8" y="1"/>
                </a:lnTo>
                <a:lnTo>
                  <a:pt x="4" y="2"/>
                </a:lnTo>
                <a:lnTo>
                  <a:pt x="1" y="7"/>
                </a:lnTo>
                <a:lnTo>
                  <a:pt x="0" y="12"/>
                </a:lnTo>
                <a:lnTo>
                  <a:pt x="1" y="16"/>
                </a:lnTo>
                <a:lnTo>
                  <a:pt x="4" y="20"/>
                </a:lnTo>
                <a:lnTo>
                  <a:pt x="8" y="23"/>
                </a:lnTo>
                <a:lnTo>
                  <a:pt x="231" y="123"/>
                </a:lnTo>
                <a:lnTo>
                  <a:pt x="235" y="124"/>
                </a:lnTo>
                <a:lnTo>
                  <a:pt x="241" y="123"/>
                </a:lnTo>
                <a:lnTo>
                  <a:pt x="245" y="121"/>
                </a:lnTo>
                <a:lnTo>
                  <a:pt x="248" y="117"/>
                </a:lnTo>
                <a:lnTo>
                  <a:pt x="249" y="112"/>
                </a:lnTo>
                <a:lnTo>
                  <a:pt x="248" y="108"/>
                </a:lnTo>
                <a:lnTo>
                  <a:pt x="245" y="103"/>
                </a:lnTo>
                <a:lnTo>
                  <a:pt x="241" y="101"/>
                </a:lnTo>
                <a:lnTo>
                  <a:pt x="18" y="1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2" name="Freeform 123"/>
          <p:cNvSpPr>
            <a:spLocks/>
          </p:cNvSpPr>
          <p:nvPr userDrawn="1"/>
        </p:nvSpPr>
        <p:spPr bwMode="auto">
          <a:xfrm>
            <a:off x="7770813" y="3536950"/>
            <a:ext cx="314325" cy="250825"/>
          </a:xfrm>
          <a:custGeom>
            <a:avLst/>
            <a:gdLst>
              <a:gd name="T0" fmla="*/ 32762825 w 198"/>
              <a:gd name="T1" fmla="*/ 2520950 h 158"/>
              <a:gd name="T2" fmla="*/ 32762825 w 198"/>
              <a:gd name="T3" fmla="*/ 2520950 h 158"/>
              <a:gd name="T4" fmla="*/ 25201563 w 198"/>
              <a:gd name="T5" fmla="*/ 0 h 158"/>
              <a:gd name="T6" fmla="*/ 17641888 w 198"/>
              <a:gd name="T7" fmla="*/ 0 h 158"/>
              <a:gd name="T8" fmla="*/ 10080625 w 198"/>
              <a:gd name="T9" fmla="*/ 0 h 158"/>
              <a:gd name="T10" fmla="*/ 5040313 w 198"/>
              <a:gd name="T11" fmla="*/ 7561263 h 158"/>
              <a:gd name="T12" fmla="*/ 5040313 w 198"/>
              <a:gd name="T13" fmla="*/ 7561263 h 158"/>
              <a:gd name="T14" fmla="*/ 5040313 w 198"/>
              <a:gd name="T15" fmla="*/ 7561263 h 158"/>
              <a:gd name="T16" fmla="*/ 0 w 198"/>
              <a:gd name="T17" fmla="*/ 12601575 h 158"/>
              <a:gd name="T18" fmla="*/ 0 w 198"/>
              <a:gd name="T19" fmla="*/ 20161250 h 158"/>
              <a:gd name="T20" fmla="*/ 5040313 w 198"/>
              <a:gd name="T21" fmla="*/ 27722513 h 158"/>
              <a:gd name="T22" fmla="*/ 7561263 w 198"/>
              <a:gd name="T23" fmla="*/ 35282188 h 158"/>
              <a:gd name="T24" fmla="*/ 468749063 w 198"/>
              <a:gd name="T25" fmla="*/ 393144375 h 158"/>
              <a:gd name="T26" fmla="*/ 468749063 w 198"/>
              <a:gd name="T27" fmla="*/ 393144375 h 158"/>
              <a:gd name="T28" fmla="*/ 473789375 w 198"/>
              <a:gd name="T29" fmla="*/ 398184688 h 158"/>
              <a:gd name="T30" fmla="*/ 481350638 w 198"/>
              <a:gd name="T31" fmla="*/ 398184688 h 158"/>
              <a:gd name="T32" fmla="*/ 488910313 w 198"/>
              <a:gd name="T33" fmla="*/ 393144375 h 158"/>
              <a:gd name="T34" fmla="*/ 496471575 w 198"/>
              <a:gd name="T35" fmla="*/ 390625013 h 158"/>
              <a:gd name="T36" fmla="*/ 496471575 w 198"/>
              <a:gd name="T37" fmla="*/ 390625013 h 158"/>
              <a:gd name="T38" fmla="*/ 496471575 w 198"/>
              <a:gd name="T39" fmla="*/ 390625013 h 158"/>
              <a:gd name="T40" fmla="*/ 498990938 w 198"/>
              <a:gd name="T41" fmla="*/ 383063750 h 158"/>
              <a:gd name="T42" fmla="*/ 498990938 w 198"/>
              <a:gd name="T43" fmla="*/ 375504075 h 158"/>
              <a:gd name="T44" fmla="*/ 496471575 w 198"/>
              <a:gd name="T45" fmla="*/ 367942813 h 158"/>
              <a:gd name="T46" fmla="*/ 491431263 w 198"/>
              <a:gd name="T47" fmla="*/ 362902500 h 158"/>
              <a:gd name="T48" fmla="*/ 32762825 w 198"/>
              <a:gd name="T49" fmla="*/ 2520950 h 158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98" h="158">
                <a:moveTo>
                  <a:pt x="13" y="1"/>
                </a:moveTo>
                <a:lnTo>
                  <a:pt x="13" y="1"/>
                </a:lnTo>
                <a:lnTo>
                  <a:pt x="10" y="0"/>
                </a:lnTo>
                <a:lnTo>
                  <a:pt x="7" y="0"/>
                </a:lnTo>
                <a:lnTo>
                  <a:pt x="4" y="0"/>
                </a:lnTo>
                <a:lnTo>
                  <a:pt x="2" y="3"/>
                </a:lnTo>
                <a:lnTo>
                  <a:pt x="0" y="5"/>
                </a:lnTo>
                <a:lnTo>
                  <a:pt x="0" y="8"/>
                </a:lnTo>
                <a:lnTo>
                  <a:pt x="2" y="11"/>
                </a:lnTo>
                <a:lnTo>
                  <a:pt x="3" y="14"/>
                </a:lnTo>
                <a:lnTo>
                  <a:pt x="186" y="156"/>
                </a:lnTo>
                <a:lnTo>
                  <a:pt x="188" y="158"/>
                </a:lnTo>
                <a:lnTo>
                  <a:pt x="191" y="158"/>
                </a:lnTo>
                <a:lnTo>
                  <a:pt x="194" y="156"/>
                </a:lnTo>
                <a:lnTo>
                  <a:pt x="197" y="155"/>
                </a:lnTo>
                <a:lnTo>
                  <a:pt x="198" y="152"/>
                </a:lnTo>
                <a:lnTo>
                  <a:pt x="198" y="149"/>
                </a:lnTo>
                <a:lnTo>
                  <a:pt x="197" y="146"/>
                </a:lnTo>
                <a:lnTo>
                  <a:pt x="195" y="144"/>
                </a:lnTo>
                <a:lnTo>
                  <a:pt x="13" y="1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" name="Freeform 124"/>
          <p:cNvSpPr>
            <a:spLocks/>
          </p:cNvSpPr>
          <p:nvPr userDrawn="1"/>
        </p:nvSpPr>
        <p:spPr bwMode="auto">
          <a:xfrm>
            <a:off x="7804150" y="3508375"/>
            <a:ext cx="365125" cy="165100"/>
          </a:xfrm>
          <a:custGeom>
            <a:avLst/>
            <a:gdLst>
              <a:gd name="T0" fmla="*/ 27722513 w 230"/>
              <a:gd name="T1" fmla="*/ 0 h 104"/>
              <a:gd name="T2" fmla="*/ 27722513 w 230"/>
              <a:gd name="T3" fmla="*/ 0 h 104"/>
              <a:gd name="T4" fmla="*/ 20161250 w 230"/>
              <a:gd name="T5" fmla="*/ 0 h 104"/>
              <a:gd name="T6" fmla="*/ 12601575 w 230"/>
              <a:gd name="T7" fmla="*/ 0 h 104"/>
              <a:gd name="T8" fmla="*/ 7561263 w 230"/>
              <a:gd name="T9" fmla="*/ 2520950 h 104"/>
              <a:gd name="T10" fmla="*/ 2520950 w 230"/>
              <a:gd name="T11" fmla="*/ 10080625 h 104"/>
              <a:gd name="T12" fmla="*/ 2520950 w 230"/>
              <a:gd name="T13" fmla="*/ 10080625 h 104"/>
              <a:gd name="T14" fmla="*/ 2520950 w 230"/>
              <a:gd name="T15" fmla="*/ 10080625 h 104"/>
              <a:gd name="T16" fmla="*/ 0 w 230"/>
              <a:gd name="T17" fmla="*/ 17641888 h 104"/>
              <a:gd name="T18" fmla="*/ 2520950 w 230"/>
              <a:gd name="T19" fmla="*/ 25201563 h 104"/>
              <a:gd name="T20" fmla="*/ 7561263 w 230"/>
              <a:gd name="T21" fmla="*/ 30241875 h 104"/>
              <a:gd name="T22" fmla="*/ 12601575 w 230"/>
              <a:gd name="T23" fmla="*/ 35282188 h 104"/>
              <a:gd name="T24" fmla="*/ 551915013 w 230"/>
              <a:gd name="T25" fmla="*/ 262096250 h 104"/>
              <a:gd name="T26" fmla="*/ 551915013 w 230"/>
              <a:gd name="T27" fmla="*/ 262096250 h 104"/>
              <a:gd name="T28" fmla="*/ 561995638 w 230"/>
              <a:gd name="T29" fmla="*/ 262096250 h 104"/>
              <a:gd name="T30" fmla="*/ 567035950 w 230"/>
              <a:gd name="T31" fmla="*/ 262096250 h 104"/>
              <a:gd name="T32" fmla="*/ 574595625 w 230"/>
              <a:gd name="T33" fmla="*/ 257055938 h 104"/>
              <a:gd name="T34" fmla="*/ 579635938 w 230"/>
              <a:gd name="T35" fmla="*/ 249496263 h 104"/>
              <a:gd name="T36" fmla="*/ 579635938 w 230"/>
              <a:gd name="T37" fmla="*/ 249496263 h 104"/>
              <a:gd name="T38" fmla="*/ 579635938 w 230"/>
              <a:gd name="T39" fmla="*/ 249496263 h 104"/>
              <a:gd name="T40" fmla="*/ 579635938 w 230"/>
              <a:gd name="T41" fmla="*/ 239415638 h 104"/>
              <a:gd name="T42" fmla="*/ 579635938 w 230"/>
              <a:gd name="T43" fmla="*/ 234375325 h 104"/>
              <a:gd name="T44" fmla="*/ 574595625 w 230"/>
              <a:gd name="T45" fmla="*/ 229335013 h 104"/>
              <a:gd name="T46" fmla="*/ 567035950 w 230"/>
              <a:gd name="T47" fmla="*/ 221773750 h 104"/>
              <a:gd name="T48" fmla="*/ 27722513 w 230"/>
              <a:gd name="T49" fmla="*/ 0 h 104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30" h="104">
                <a:moveTo>
                  <a:pt x="11" y="0"/>
                </a:moveTo>
                <a:lnTo>
                  <a:pt x="11" y="0"/>
                </a:lnTo>
                <a:lnTo>
                  <a:pt x="8" y="0"/>
                </a:lnTo>
                <a:lnTo>
                  <a:pt x="5" y="0"/>
                </a:lnTo>
                <a:lnTo>
                  <a:pt x="3" y="1"/>
                </a:lnTo>
                <a:lnTo>
                  <a:pt x="1" y="4"/>
                </a:lnTo>
                <a:lnTo>
                  <a:pt x="0" y="7"/>
                </a:lnTo>
                <a:lnTo>
                  <a:pt x="1" y="10"/>
                </a:lnTo>
                <a:lnTo>
                  <a:pt x="3" y="12"/>
                </a:lnTo>
                <a:lnTo>
                  <a:pt x="5" y="14"/>
                </a:lnTo>
                <a:lnTo>
                  <a:pt x="219" y="104"/>
                </a:lnTo>
                <a:lnTo>
                  <a:pt x="223" y="104"/>
                </a:lnTo>
                <a:lnTo>
                  <a:pt x="225" y="104"/>
                </a:lnTo>
                <a:lnTo>
                  <a:pt x="228" y="102"/>
                </a:lnTo>
                <a:lnTo>
                  <a:pt x="230" y="99"/>
                </a:lnTo>
                <a:lnTo>
                  <a:pt x="230" y="95"/>
                </a:lnTo>
                <a:lnTo>
                  <a:pt x="230" y="93"/>
                </a:lnTo>
                <a:lnTo>
                  <a:pt x="228" y="91"/>
                </a:lnTo>
                <a:lnTo>
                  <a:pt x="225" y="88"/>
                </a:lnTo>
                <a:lnTo>
                  <a:pt x="11" y="0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4" name="Freeform 125"/>
          <p:cNvSpPr>
            <a:spLocks/>
          </p:cNvSpPr>
          <p:nvPr userDrawn="1"/>
        </p:nvSpPr>
        <p:spPr bwMode="auto">
          <a:xfrm>
            <a:off x="7745413" y="3571875"/>
            <a:ext cx="252412" cy="314325"/>
          </a:xfrm>
          <a:custGeom>
            <a:avLst/>
            <a:gdLst>
              <a:gd name="T0" fmla="*/ 32762760 w 159"/>
              <a:gd name="T1" fmla="*/ 7561263 h 198"/>
              <a:gd name="T2" fmla="*/ 32762760 w 159"/>
              <a:gd name="T3" fmla="*/ 7561263 h 198"/>
              <a:gd name="T4" fmla="*/ 27722458 w 159"/>
              <a:gd name="T5" fmla="*/ 2520950 h 198"/>
              <a:gd name="T6" fmla="*/ 20161210 w 159"/>
              <a:gd name="T7" fmla="*/ 0 h 198"/>
              <a:gd name="T8" fmla="*/ 12601550 w 159"/>
              <a:gd name="T9" fmla="*/ 0 h 198"/>
              <a:gd name="T10" fmla="*/ 5040303 w 159"/>
              <a:gd name="T11" fmla="*/ 2520950 h 198"/>
              <a:gd name="T12" fmla="*/ 5040303 w 159"/>
              <a:gd name="T13" fmla="*/ 2520950 h 198"/>
              <a:gd name="T14" fmla="*/ 5040303 w 159"/>
              <a:gd name="T15" fmla="*/ 2520950 h 198"/>
              <a:gd name="T16" fmla="*/ 2520945 w 159"/>
              <a:gd name="T17" fmla="*/ 10080625 h 198"/>
              <a:gd name="T18" fmla="*/ 0 w 159"/>
              <a:gd name="T19" fmla="*/ 17641888 h 198"/>
              <a:gd name="T20" fmla="*/ 0 w 159"/>
              <a:gd name="T21" fmla="*/ 25201563 h 198"/>
              <a:gd name="T22" fmla="*/ 2520945 w 159"/>
              <a:gd name="T23" fmla="*/ 30241875 h 198"/>
              <a:gd name="T24" fmla="*/ 365422726 w 159"/>
              <a:gd name="T25" fmla="*/ 491431263 h 198"/>
              <a:gd name="T26" fmla="*/ 365422726 w 159"/>
              <a:gd name="T27" fmla="*/ 491431263 h 198"/>
              <a:gd name="T28" fmla="*/ 367942084 w 159"/>
              <a:gd name="T29" fmla="*/ 493950625 h 198"/>
              <a:gd name="T30" fmla="*/ 375503331 w 159"/>
              <a:gd name="T31" fmla="*/ 498990938 h 198"/>
              <a:gd name="T32" fmla="*/ 385583936 w 159"/>
              <a:gd name="T33" fmla="*/ 498990938 h 198"/>
              <a:gd name="T34" fmla="*/ 393143596 w 159"/>
              <a:gd name="T35" fmla="*/ 493950625 h 198"/>
              <a:gd name="T36" fmla="*/ 393143596 w 159"/>
              <a:gd name="T37" fmla="*/ 493950625 h 198"/>
              <a:gd name="T38" fmla="*/ 393143596 w 159"/>
              <a:gd name="T39" fmla="*/ 493950625 h 198"/>
              <a:gd name="T40" fmla="*/ 395664541 w 159"/>
              <a:gd name="T41" fmla="*/ 488910313 h 198"/>
              <a:gd name="T42" fmla="*/ 400704844 w 159"/>
              <a:gd name="T43" fmla="*/ 481350638 h 198"/>
              <a:gd name="T44" fmla="*/ 400704844 w 159"/>
              <a:gd name="T45" fmla="*/ 473789375 h 198"/>
              <a:gd name="T46" fmla="*/ 395664541 w 159"/>
              <a:gd name="T47" fmla="*/ 466229700 h 198"/>
              <a:gd name="T48" fmla="*/ 32762760 w 159"/>
              <a:gd name="T49" fmla="*/ 7561263 h 198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59" h="198">
                <a:moveTo>
                  <a:pt x="13" y="3"/>
                </a:moveTo>
                <a:lnTo>
                  <a:pt x="13" y="3"/>
                </a:lnTo>
                <a:lnTo>
                  <a:pt x="11" y="1"/>
                </a:lnTo>
                <a:lnTo>
                  <a:pt x="8" y="0"/>
                </a:lnTo>
                <a:lnTo>
                  <a:pt x="5" y="0"/>
                </a:lnTo>
                <a:lnTo>
                  <a:pt x="2" y="1"/>
                </a:lnTo>
                <a:lnTo>
                  <a:pt x="1" y="4"/>
                </a:lnTo>
                <a:lnTo>
                  <a:pt x="0" y="7"/>
                </a:lnTo>
                <a:lnTo>
                  <a:pt x="0" y="10"/>
                </a:lnTo>
                <a:lnTo>
                  <a:pt x="1" y="12"/>
                </a:lnTo>
                <a:lnTo>
                  <a:pt x="145" y="195"/>
                </a:lnTo>
                <a:lnTo>
                  <a:pt x="146" y="196"/>
                </a:lnTo>
                <a:lnTo>
                  <a:pt x="149" y="198"/>
                </a:lnTo>
                <a:lnTo>
                  <a:pt x="153" y="198"/>
                </a:lnTo>
                <a:lnTo>
                  <a:pt x="156" y="196"/>
                </a:lnTo>
                <a:lnTo>
                  <a:pt x="157" y="194"/>
                </a:lnTo>
                <a:lnTo>
                  <a:pt x="159" y="191"/>
                </a:lnTo>
                <a:lnTo>
                  <a:pt x="159" y="188"/>
                </a:lnTo>
                <a:lnTo>
                  <a:pt x="157" y="185"/>
                </a:lnTo>
                <a:lnTo>
                  <a:pt x="13" y="3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5" name="Freeform 126"/>
          <p:cNvSpPr>
            <a:spLocks/>
          </p:cNvSpPr>
          <p:nvPr userDrawn="1"/>
        </p:nvSpPr>
        <p:spPr bwMode="auto">
          <a:xfrm>
            <a:off x="7816850" y="3455988"/>
            <a:ext cx="384175" cy="93662"/>
          </a:xfrm>
          <a:custGeom>
            <a:avLst/>
            <a:gdLst>
              <a:gd name="T0" fmla="*/ 25201563 w 242"/>
              <a:gd name="T1" fmla="*/ 0 h 59"/>
              <a:gd name="T2" fmla="*/ 25201563 w 242"/>
              <a:gd name="T3" fmla="*/ 0 h 59"/>
              <a:gd name="T4" fmla="*/ 15120938 w 242"/>
              <a:gd name="T5" fmla="*/ 0 h 59"/>
              <a:gd name="T6" fmla="*/ 7561263 w 242"/>
              <a:gd name="T7" fmla="*/ 2520937 h 59"/>
              <a:gd name="T8" fmla="*/ 5040313 w 242"/>
              <a:gd name="T9" fmla="*/ 10080571 h 59"/>
              <a:gd name="T10" fmla="*/ 0 w 242"/>
              <a:gd name="T11" fmla="*/ 17641793 h 59"/>
              <a:gd name="T12" fmla="*/ 0 w 242"/>
              <a:gd name="T13" fmla="*/ 17641793 h 59"/>
              <a:gd name="T14" fmla="*/ 0 w 242"/>
              <a:gd name="T15" fmla="*/ 17641793 h 59"/>
              <a:gd name="T16" fmla="*/ 0 w 242"/>
              <a:gd name="T17" fmla="*/ 22682079 h 59"/>
              <a:gd name="T18" fmla="*/ 5040313 w 242"/>
              <a:gd name="T19" fmla="*/ 30241714 h 59"/>
              <a:gd name="T20" fmla="*/ 7561263 w 242"/>
              <a:gd name="T21" fmla="*/ 32762650 h 59"/>
              <a:gd name="T22" fmla="*/ 15120938 w 242"/>
              <a:gd name="T23" fmla="*/ 37802936 h 59"/>
              <a:gd name="T24" fmla="*/ 589716563 w 242"/>
              <a:gd name="T25" fmla="*/ 148689219 h 59"/>
              <a:gd name="T26" fmla="*/ 589716563 w 242"/>
              <a:gd name="T27" fmla="*/ 148689219 h 59"/>
              <a:gd name="T28" fmla="*/ 597277825 w 242"/>
              <a:gd name="T29" fmla="*/ 148689219 h 59"/>
              <a:gd name="T30" fmla="*/ 604837500 w 242"/>
              <a:gd name="T31" fmla="*/ 146168282 h 59"/>
              <a:gd name="T32" fmla="*/ 609877813 w 242"/>
              <a:gd name="T33" fmla="*/ 138608648 h 59"/>
              <a:gd name="T34" fmla="*/ 609877813 w 242"/>
              <a:gd name="T35" fmla="*/ 131047425 h 59"/>
              <a:gd name="T36" fmla="*/ 609877813 w 242"/>
              <a:gd name="T37" fmla="*/ 131047425 h 59"/>
              <a:gd name="T38" fmla="*/ 609877813 w 242"/>
              <a:gd name="T39" fmla="*/ 131047425 h 59"/>
              <a:gd name="T40" fmla="*/ 609877813 w 242"/>
              <a:gd name="T41" fmla="*/ 123487791 h 59"/>
              <a:gd name="T42" fmla="*/ 609877813 w 242"/>
              <a:gd name="T43" fmla="*/ 118447505 h 59"/>
              <a:gd name="T44" fmla="*/ 604837500 w 242"/>
              <a:gd name="T45" fmla="*/ 110886283 h 59"/>
              <a:gd name="T46" fmla="*/ 597277825 w 242"/>
              <a:gd name="T47" fmla="*/ 110886283 h 59"/>
              <a:gd name="T48" fmla="*/ 25201563 w 242"/>
              <a:gd name="T49" fmla="*/ 0 h 59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42" h="59">
                <a:moveTo>
                  <a:pt x="10" y="0"/>
                </a:moveTo>
                <a:lnTo>
                  <a:pt x="10" y="0"/>
                </a:lnTo>
                <a:lnTo>
                  <a:pt x="6" y="0"/>
                </a:lnTo>
                <a:lnTo>
                  <a:pt x="3" y="1"/>
                </a:lnTo>
                <a:lnTo>
                  <a:pt x="2" y="4"/>
                </a:lnTo>
                <a:lnTo>
                  <a:pt x="0" y="7"/>
                </a:lnTo>
                <a:lnTo>
                  <a:pt x="0" y="9"/>
                </a:lnTo>
                <a:lnTo>
                  <a:pt x="2" y="12"/>
                </a:lnTo>
                <a:lnTo>
                  <a:pt x="3" y="13"/>
                </a:lnTo>
                <a:lnTo>
                  <a:pt x="6" y="15"/>
                </a:lnTo>
                <a:lnTo>
                  <a:pt x="234" y="59"/>
                </a:lnTo>
                <a:lnTo>
                  <a:pt x="237" y="59"/>
                </a:lnTo>
                <a:lnTo>
                  <a:pt x="240" y="58"/>
                </a:lnTo>
                <a:lnTo>
                  <a:pt x="242" y="55"/>
                </a:lnTo>
                <a:lnTo>
                  <a:pt x="242" y="52"/>
                </a:lnTo>
                <a:lnTo>
                  <a:pt x="242" y="49"/>
                </a:lnTo>
                <a:lnTo>
                  <a:pt x="242" y="47"/>
                </a:lnTo>
                <a:lnTo>
                  <a:pt x="240" y="44"/>
                </a:lnTo>
                <a:lnTo>
                  <a:pt x="237" y="44"/>
                </a:lnTo>
                <a:lnTo>
                  <a:pt x="10" y="0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6" name="Freeform 127"/>
          <p:cNvSpPr>
            <a:spLocks/>
          </p:cNvSpPr>
          <p:nvPr userDrawn="1"/>
        </p:nvSpPr>
        <p:spPr bwMode="auto">
          <a:xfrm>
            <a:off x="7683500" y="3584575"/>
            <a:ext cx="207963" cy="342900"/>
          </a:xfrm>
          <a:custGeom>
            <a:avLst/>
            <a:gdLst>
              <a:gd name="T0" fmla="*/ 35282272 w 131"/>
              <a:gd name="T1" fmla="*/ 10080625 h 216"/>
              <a:gd name="T2" fmla="*/ 35282272 w 131"/>
              <a:gd name="T3" fmla="*/ 10080625 h 216"/>
              <a:gd name="T4" fmla="*/ 30241948 w 131"/>
              <a:gd name="T5" fmla="*/ 5040313 h 216"/>
              <a:gd name="T6" fmla="*/ 22682255 w 131"/>
              <a:gd name="T7" fmla="*/ 0 h 216"/>
              <a:gd name="T8" fmla="*/ 17641930 w 131"/>
              <a:gd name="T9" fmla="*/ 0 h 216"/>
              <a:gd name="T10" fmla="*/ 10080649 w 131"/>
              <a:gd name="T11" fmla="*/ 5040313 h 216"/>
              <a:gd name="T12" fmla="*/ 10080649 w 131"/>
              <a:gd name="T13" fmla="*/ 5040313 h 216"/>
              <a:gd name="T14" fmla="*/ 10080649 w 131"/>
              <a:gd name="T15" fmla="*/ 5040313 h 216"/>
              <a:gd name="T16" fmla="*/ 2520956 w 131"/>
              <a:gd name="T17" fmla="*/ 7561263 h 216"/>
              <a:gd name="T18" fmla="*/ 0 w 131"/>
              <a:gd name="T19" fmla="*/ 15120938 h 216"/>
              <a:gd name="T20" fmla="*/ 0 w 131"/>
              <a:gd name="T21" fmla="*/ 22682200 h 216"/>
              <a:gd name="T22" fmla="*/ 2520956 w 131"/>
              <a:gd name="T23" fmla="*/ 32762825 h 216"/>
              <a:gd name="T24" fmla="*/ 294859784 w 131"/>
              <a:gd name="T25" fmla="*/ 534273125 h 216"/>
              <a:gd name="T26" fmla="*/ 294859784 w 131"/>
              <a:gd name="T27" fmla="*/ 534273125 h 216"/>
              <a:gd name="T28" fmla="*/ 299900109 w 131"/>
              <a:gd name="T29" fmla="*/ 541834388 h 216"/>
              <a:gd name="T30" fmla="*/ 307459802 w 131"/>
              <a:gd name="T31" fmla="*/ 544353750 h 216"/>
              <a:gd name="T32" fmla="*/ 312500126 w 131"/>
              <a:gd name="T33" fmla="*/ 544353750 h 216"/>
              <a:gd name="T34" fmla="*/ 320061407 w 131"/>
              <a:gd name="T35" fmla="*/ 541834388 h 216"/>
              <a:gd name="T36" fmla="*/ 320061407 w 131"/>
              <a:gd name="T37" fmla="*/ 541834388 h 216"/>
              <a:gd name="T38" fmla="*/ 320061407 w 131"/>
              <a:gd name="T39" fmla="*/ 541834388 h 216"/>
              <a:gd name="T40" fmla="*/ 327621100 w 131"/>
              <a:gd name="T41" fmla="*/ 536794075 h 216"/>
              <a:gd name="T42" fmla="*/ 330142056 w 131"/>
              <a:gd name="T43" fmla="*/ 531753763 h 216"/>
              <a:gd name="T44" fmla="*/ 330142056 w 131"/>
              <a:gd name="T45" fmla="*/ 524192500 h 216"/>
              <a:gd name="T46" fmla="*/ 327621100 w 131"/>
              <a:gd name="T47" fmla="*/ 516632825 h 216"/>
              <a:gd name="T48" fmla="*/ 35282272 w 131"/>
              <a:gd name="T49" fmla="*/ 10080625 h 21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31" h="216">
                <a:moveTo>
                  <a:pt x="14" y="4"/>
                </a:moveTo>
                <a:lnTo>
                  <a:pt x="14" y="4"/>
                </a:lnTo>
                <a:lnTo>
                  <a:pt x="12" y="2"/>
                </a:lnTo>
                <a:lnTo>
                  <a:pt x="9" y="0"/>
                </a:lnTo>
                <a:lnTo>
                  <a:pt x="7" y="0"/>
                </a:lnTo>
                <a:lnTo>
                  <a:pt x="4" y="2"/>
                </a:lnTo>
                <a:lnTo>
                  <a:pt x="1" y="3"/>
                </a:lnTo>
                <a:lnTo>
                  <a:pt x="0" y="6"/>
                </a:lnTo>
                <a:lnTo>
                  <a:pt x="0" y="9"/>
                </a:lnTo>
                <a:lnTo>
                  <a:pt x="1" y="13"/>
                </a:lnTo>
                <a:lnTo>
                  <a:pt x="117" y="212"/>
                </a:lnTo>
                <a:lnTo>
                  <a:pt x="119" y="215"/>
                </a:lnTo>
                <a:lnTo>
                  <a:pt x="122" y="216"/>
                </a:lnTo>
                <a:lnTo>
                  <a:pt x="124" y="216"/>
                </a:lnTo>
                <a:lnTo>
                  <a:pt x="127" y="215"/>
                </a:lnTo>
                <a:lnTo>
                  <a:pt x="130" y="213"/>
                </a:lnTo>
                <a:lnTo>
                  <a:pt x="131" y="211"/>
                </a:lnTo>
                <a:lnTo>
                  <a:pt x="131" y="208"/>
                </a:lnTo>
                <a:lnTo>
                  <a:pt x="130" y="205"/>
                </a:lnTo>
                <a:lnTo>
                  <a:pt x="14" y="4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7" name="Freeform 128"/>
          <p:cNvSpPr>
            <a:spLocks/>
          </p:cNvSpPr>
          <p:nvPr userDrawn="1"/>
        </p:nvSpPr>
        <p:spPr bwMode="auto">
          <a:xfrm>
            <a:off x="7634288" y="3576638"/>
            <a:ext cx="136525" cy="373062"/>
          </a:xfrm>
          <a:custGeom>
            <a:avLst/>
            <a:gdLst>
              <a:gd name="T0" fmla="*/ 40322500 w 86"/>
              <a:gd name="T1" fmla="*/ 10080611 h 235"/>
              <a:gd name="T2" fmla="*/ 40322500 w 86"/>
              <a:gd name="T3" fmla="*/ 10080611 h 235"/>
              <a:gd name="T4" fmla="*/ 35282188 w 86"/>
              <a:gd name="T5" fmla="*/ 5040306 h 235"/>
              <a:gd name="T6" fmla="*/ 27722513 w 86"/>
              <a:gd name="T7" fmla="*/ 0 h 235"/>
              <a:gd name="T8" fmla="*/ 22682200 w 86"/>
              <a:gd name="T9" fmla="*/ 0 h 235"/>
              <a:gd name="T10" fmla="*/ 15120938 w 86"/>
              <a:gd name="T11" fmla="*/ 0 h 235"/>
              <a:gd name="T12" fmla="*/ 15120938 w 86"/>
              <a:gd name="T13" fmla="*/ 0 h 235"/>
              <a:gd name="T14" fmla="*/ 15120938 w 86"/>
              <a:gd name="T15" fmla="*/ 0 h 235"/>
              <a:gd name="T16" fmla="*/ 7561263 w 86"/>
              <a:gd name="T17" fmla="*/ 2520947 h 235"/>
              <a:gd name="T18" fmla="*/ 0 w 86"/>
              <a:gd name="T19" fmla="*/ 10080611 h 235"/>
              <a:gd name="T20" fmla="*/ 0 w 86"/>
              <a:gd name="T21" fmla="*/ 17641864 h 235"/>
              <a:gd name="T22" fmla="*/ 0 w 86"/>
              <a:gd name="T23" fmla="*/ 22682170 h 235"/>
              <a:gd name="T24" fmla="*/ 178931888 w 86"/>
              <a:gd name="T25" fmla="*/ 577115802 h 235"/>
              <a:gd name="T26" fmla="*/ 178931888 w 86"/>
              <a:gd name="T27" fmla="*/ 577115802 h 235"/>
              <a:gd name="T28" fmla="*/ 186491563 w 86"/>
              <a:gd name="T29" fmla="*/ 584675466 h 235"/>
              <a:gd name="T30" fmla="*/ 189012513 w 86"/>
              <a:gd name="T31" fmla="*/ 589715772 h 235"/>
              <a:gd name="T32" fmla="*/ 196572188 w 86"/>
              <a:gd name="T33" fmla="*/ 592236719 h 235"/>
              <a:gd name="T34" fmla="*/ 206652813 w 86"/>
              <a:gd name="T35" fmla="*/ 592236719 h 235"/>
              <a:gd name="T36" fmla="*/ 206652813 w 86"/>
              <a:gd name="T37" fmla="*/ 592236719 h 235"/>
              <a:gd name="T38" fmla="*/ 206652813 w 86"/>
              <a:gd name="T39" fmla="*/ 592236719 h 235"/>
              <a:gd name="T40" fmla="*/ 214214075 w 86"/>
              <a:gd name="T41" fmla="*/ 589715772 h 235"/>
              <a:gd name="T42" fmla="*/ 216733438 w 86"/>
              <a:gd name="T43" fmla="*/ 582156107 h 235"/>
              <a:gd name="T44" fmla="*/ 216733438 w 86"/>
              <a:gd name="T45" fmla="*/ 574594855 h 235"/>
              <a:gd name="T46" fmla="*/ 216733438 w 86"/>
              <a:gd name="T47" fmla="*/ 567035190 h 235"/>
              <a:gd name="T48" fmla="*/ 40322500 w 86"/>
              <a:gd name="T49" fmla="*/ 10080611 h 235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86" h="235">
                <a:moveTo>
                  <a:pt x="16" y="4"/>
                </a:moveTo>
                <a:lnTo>
                  <a:pt x="16" y="4"/>
                </a:lnTo>
                <a:lnTo>
                  <a:pt x="14" y="2"/>
                </a:lnTo>
                <a:lnTo>
                  <a:pt x="11" y="0"/>
                </a:lnTo>
                <a:lnTo>
                  <a:pt x="9" y="0"/>
                </a:lnTo>
                <a:lnTo>
                  <a:pt x="6" y="0"/>
                </a:lnTo>
                <a:lnTo>
                  <a:pt x="3" y="1"/>
                </a:lnTo>
                <a:lnTo>
                  <a:pt x="0" y="4"/>
                </a:lnTo>
                <a:lnTo>
                  <a:pt x="0" y="7"/>
                </a:lnTo>
                <a:lnTo>
                  <a:pt x="0" y="9"/>
                </a:lnTo>
                <a:lnTo>
                  <a:pt x="71" y="229"/>
                </a:lnTo>
                <a:lnTo>
                  <a:pt x="74" y="232"/>
                </a:lnTo>
                <a:lnTo>
                  <a:pt x="75" y="234"/>
                </a:lnTo>
                <a:lnTo>
                  <a:pt x="78" y="235"/>
                </a:lnTo>
                <a:lnTo>
                  <a:pt x="82" y="235"/>
                </a:lnTo>
                <a:lnTo>
                  <a:pt x="85" y="234"/>
                </a:lnTo>
                <a:lnTo>
                  <a:pt x="86" y="231"/>
                </a:lnTo>
                <a:lnTo>
                  <a:pt x="86" y="228"/>
                </a:lnTo>
                <a:lnTo>
                  <a:pt x="86" y="225"/>
                </a:lnTo>
                <a:lnTo>
                  <a:pt x="16" y="4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8" name="Freeform 129"/>
          <p:cNvSpPr>
            <a:spLocks/>
          </p:cNvSpPr>
          <p:nvPr userDrawn="1"/>
        </p:nvSpPr>
        <p:spPr bwMode="auto">
          <a:xfrm>
            <a:off x="7586663" y="3556000"/>
            <a:ext cx="44450" cy="387350"/>
          </a:xfrm>
          <a:custGeom>
            <a:avLst/>
            <a:gdLst>
              <a:gd name="T0" fmla="*/ 40322500 w 28"/>
              <a:gd name="T1" fmla="*/ 17641888 h 244"/>
              <a:gd name="T2" fmla="*/ 40322500 w 28"/>
              <a:gd name="T3" fmla="*/ 17641888 h 244"/>
              <a:gd name="T4" fmla="*/ 37803138 w 28"/>
              <a:gd name="T5" fmla="*/ 10080625 h 244"/>
              <a:gd name="T6" fmla="*/ 35282188 w 28"/>
              <a:gd name="T7" fmla="*/ 5040313 h 244"/>
              <a:gd name="T8" fmla="*/ 27722513 w 28"/>
              <a:gd name="T9" fmla="*/ 0 h 244"/>
              <a:gd name="T10" fmla="*/ 20161250 w 28"/>
              <a:gd name="T11" fmla="*/ 0 h 244"/>
              <a:gd name="T12" fmla="*/ 20161250 w 28"/>
              <a:gd name="T13" fmla="*/ 0 h 244"/>
              <a:gd name="T14" fmla="*/ 20161250 w 28"/>
              <a:gd name="T15" fmla="*/ 0 h 244"/>
              <a:gd name="T16" fmla="*/ 10080625 w 28"/>
              <a:gd name="T17" fmla="*/ 0 h 244"/>
              <a:gd name="T18" fmla="*/ 7561263 w 28"/>
              <a:gd name="T19" fmla="*/ 7561263 h 244"/>
              <a:gd name="T20" fmla="*/ 0 w 28"/>
              <a:gd name="T21" fmla="*/ 15120938 h 244"/>
              <a:gd name="T22" fmla="*/ 0 w 28"/>
              <a:gd name="T23" fmla="*/ 22682200 h 244"/>
              <a:gd name="T24" fmla="*/ 27722513 w 28"/>
              <a:gd name="T25" fmla="*/ 597277825 h 244"/>
              <a:gd name="T26" fmla="*/ 27722513 w 28"/>
              <a:gd name="T27" fmla="*/ 597277825 h 244"/>
              <a:gd name="T28" fmla="*/ 30241875 w 28"/>
              <a:gd name="T29" fmla="*/ 604837500 h 244"/>
              <a:gd name="T30" fmla="*/ 35282188 w 28"/>
              <a:gd name="T31" fmla="*/ 609877813 h 244"/>
              <a:gd name="T32" fmla="*/ 40322500 w 28"/>
              <a:gd name="T33" fmla="*/ 614918125 h 244"/>
              <a:gd name="T34" fmla="*/ 47883763 w 28"/>
              <a:gd name="T35" fmla="*/ 614918125 h 244"/>
              <a:gd name="T36" fmla="*/ 47883763 w 28"/>
              <a:gd name="T37" fmla="*/ 614918125 h 244"/>
              <a:gd name="T38" fmla="*/ 47883763 w 28"/>
              <a:gd name="T39" fmla="*/ 614918125 h 244"/>
              <a:gd name="T40" fmla="*/ 55443438 w 28"/>
              <a:gd name="T41" fmla="*/ 614918125 h 244"/>
              <a:gd name="T42" fmla="*/ 63004700 w 28"/>
              <a:gd name="T43" fmla="*/ 607358450 h 244"/>
              <a:gd name="T44" fmla="*/ 65524063 w 28"/>
              <a:gd name="T45" fmla="*/ 604837500 h 244"/>
              <a:gd name="T46" fmla="*/ 70564375 w 28"/>
              <a:gd name="T47" fmla="*/ 592237513 h 244"/>
              <a:gd name="T48" fmla="*/ 40322500 w 28"/>
              <a:gd name="T49" fmla="*/ 17641888 h 244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8" h="244">
                <a:moveTo>
                  <a:pt x="16" y="7"/>
                </a:moveTo>
                <a:lnTo>
                  <a:pt x="16" y="7"/>
                </a:lnTo>
                <a:lnTo>
                  <a:pt x="15" y="4"/>
                </a:lnTo>
                <a:lnTo>
                  <a:pt x="14" y="2"/>
                </a:lnTo>
                <a:lnTo>
                  <a:pt x="11" y="0"/>
                </a:lnTo>
                <a:lnTo>
                  <a:pt x="8" y="0"/>
                </a:lnTo>
                <a:lnTo>
                  <a:pt x="4" y="0"/>
                </a:lnTo>
                <a:lnTo>
                  <a:pt x="3" y="3"/>
                </a:lnTo>
                <a:lnTo>
                  <a:pt x="0" y="6"/>
                </a:lnTo>
                <a:lnTo>
                  <a:pt x="0" y="9"/>
                </a:lnTo>
                <a:lnTo>
                  <a:pt x="11" y="237"/>
                </a:lnTo>
                <a:lnTo>
                  <a:pt x="12" y="240"/>
                </a:lnTo>
                <a:lnTo>
                  <a:pt x="14" y="242"/>
                </a:lnTo>
                <a:lnTo>
                  <a:pt x="16" y="244"/>
                </a:lnTo>
                <a:lnTo>
                  <a:pt x="19" y="244"/>
                </a:lnTo>
                <a:lnTo>
                  <a:pt x="22" y="244"/>
                </a:lnTo>
                <a:lnTo>
                  <a:pt x="25" y="241"/>
                </a:lnTo>
                <a:lnTo>
                  <a:pt x="26" y="240"/>
                </a:lnTo>
                <a:lnTo>
                  <a:pt x="28" y="235"/>
                </a:lnTo>
                <a:lnTo>
                  <a:pt x="16" y="7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9" name="Freeform 130"/>
          <p:cNvSpPr>
            <a:spLocks/>
          </p:cNvSpPr>
          <p:nvPr userDrawn="1"/>
        </p:nvSpPr>
        <p:spPr bwMode="auto">
          <a:xfrm>
            <a:off x="7810500" y="3373438"/>
            <a:ext cx="390525" cy="57150"/>
          </a:xfrm>
          <a:custGeom>
            <a:avLst/>
            <a:gdLst>
              <a:gd name="T0" fmla="*/ 17641888 w 246"/>
              <a:gd name="T1" fmla="*/ 52924075 h 36"/>
              <a:gd name="T2" fmla="*/ 17641888 w 246"/>
              <a:gd name="T3" fmla="*/ 52924075 h 36"/>
              <a:gd name="T4" fmla="*/ 10080625 w 246"/>
              <a:gd name="T5" fmla="*/ 52924075 h 36"/>
              <a:gd name="T6" fmla="*/ 2520950 w 246"/>
              <a:gd name="T7" fmla="*/ 60483750 h 36"/>
              <a:gd name="T8" fmla="*/ 0 w 246"/>
              <a:gd name="T9" fmla="*/ 68045013 h 36"/>
              <a:gd name="T10" fmla="*/ 0 w 246"/>
              <a:gd name="T11" fmla="*/ 73085325 h 36"/>
              <a:gd name="T12" fmla="*/ 0 w 246"/>
              <a:gd name="T13" fmla="*/ 73085325 h 36"/>
              <a:gd name="T14" fmla="*/ 0 w 246"/>
              <a:gd name="T15" fmla="*/ 73085325 h 36"/>
              <a:gd name="T16" fmla="*/ 0 w 246"/>
              <a:gd name="T17" fmla="*/ 80645000 h 36"/>
              <a:gd name="T18" fmla="*/ 7561263 w 246"/>
              <a:gd name="T19" fmla="*/ 88206263 h 36"/>
              <a:gd name="T20" fmla="*/ 15120938 w 246"/>
              <a:gd name="T21" fmla="*/ 90725625 h 36"/>
              <a:gd name="T22" fmla="*/ 20161250 w 246"/>
              <a:gd name="T23" fmla="*/ 90725625 h 36"/>
              <a:gd name="T24" fmla="*/ 602318138 w 246"/>
              <a:gd name="T25" fmla="*/ 40322500 h 36"/>
              <a:gd name="T26" fmla="*/ 602318138 w 246"/>
              <a:gd name="T27" fmla="*/ 40322500 h 36"/>
              <a:gd name="T28" fmla="*/ 609877813 w 246"/>
              <a:gd name="T29" fmla="*/ 35282188 h 36"/>
              <a:gd name="T30" fmla="*/ 614918125 w 246"/>
              <a:gd name="T31" fmla="*/ 32762825 h 36"/>
              <a:gd name="T32" fmla="*/ 617439075 w 246"/>
              <a:gd name="T33" fmla="*/ 25201563 h 36"/>
              <a:gd name="T34" fmla="*/ 619958438 w 246"/>
              <a:gd name="T35" fmla="*/ 17641888 h 36"/>
              <a:gd name="T36" fmla="*/ 619958438 w 246"/>
              <a:gd name="T37" fmla="*/ 17641888 h 36"/>
              <a:gd name="T38" fmla="*/ 619958438 w 246"/>
              <a:gd name="T39" fmla="*/ 17641888 h 36"/>
              <a:gd name="T40" fmla="*/ 617439075 w 246"/>
              <a:gd name="T41" fmla="*/ 12601575 h 36"/>
              <a:gd name="T42" fmla="*/ 614918125 w 246"/>
              <a:gd name="T43" fmla="*/ 5040313 h 36"/>
              <a:gd name="T44" fmla="*/ 607358450 w 246"/>
              <a:gd name="T45" fmla="*/ 0 h 36"/>
              <a:gd name="T46" fmla="*/ 599797188 w 246"/>
              <a:gd name="T47" fmla="*/ 0 h 36"/>
              <a:gd name="T48" fmla="*/ 17641888 w 246"/>
              <a:gd name="T49" fmla="*/ 52924075 h 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46" h="36">
                <a:moveTo>
                  <a:pt x="7" y="21"/>
                </a:moveTo>
                <a:lnTo>
                  <a:pt x="7" y="21"/>
                </a:lnTo>
                <a:lnTo>
                  <a:pt x="4" y="21"/>
                </a:lnTo>
                <a:lnTo>
                  <a:pt x="1" y="24"/>
                </a:lnTo>
                <a:lnTo>
                  <a:pt x="0" y="27"/>
                </a:lnTo>
                <a:lnTo>
                  <a:pt x="0" y="29"/>
                </a:lnTo>
                <a:lnTo>
                  <a:pt x="0" y="32"/>
                </a:lnTo>
                <a:lnTo>
                  <a:pt x="3" y="35"/>
                </a:lnTo>
                <a:lnTo>
                  <a:pt x="6" y="36"/>
                </a:lnTo>
                <a:lnTo>
                  <a:pt x="8" y="36"/>
                </a:lnTo>
                <a:lnTo>
                  <a:pt x="239" y="16"/>
                </a:lnTo>
                <a:lnTo>
                  <a:pt x="242" y="14"/>
                </a:lnTo>
                <a:lnTo>
                  <a:pt x="244" y="13"/>
                </a:lnTo>
                <a:lnTo>
                  <a:pt x="245" y="10"/>
                </a:lnTo>
                <a:lnTo>
                  <a:pt x="246" y="7"/>
                </a:lnTo>
                <a:lnTo>
                  <a:pt x="245" y="5"/>
                </a:lnTo>
                <a:lnTo>
                  <a:pt x="244" y="2"/>
                </a:lnTo>
                <a:lnTo>
                  <a:pt x="241" y="0"/>
                </a:lnTo>
                <a:lnTo>
                  <a:pt x="238" y="0"/>
                </a:lnTo>
                <a:lnTo>
                  <a:pt x="7" y="21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0" name="Freeform 131"/>
          <p:cNvSpPr>
            <a:spLocks/>
          </p:cNvSpPr>
          <p:nvPr userDrawn="1"/>
        </p:nvSpPr>
        <p:spPr bwMode="auto">
          <a:xfrm>
            <a:off x="7786688" y="3251200"/>
            <a:ext cx="377825" cy="122238"/>
          </a:xfrm>
          <a:custGeom>
            <a:avLst/>
            <a:gdLst>
              <a:gd name="T0" fmla="*/ 12601575 w 238"/>
              <a:gd name="T1" fmla="*/ 156250327 h 77"/>
              <a:gd name="T2" fmla="*/ 12601575 w 238"/>
              <a:gd name="T3" fmla="*/ 156250327 h 77"/>
              <a:gd name="T4" fmla="*/ 7561263 w 238"/>
              <a:gd name="T5" fmla="*/ 161290660 h 77"/>
              <a:gd name="T6" fmla="*/ 0 w 238"/>
              <a:gd name="T7" fmla="*/ 163811620 h 77"/>
              <a:gd name="T8" fmla="*/ 0 w 238"/>
              <a:gd name="T9" fmla="*/ 173892286 h 77"/>
              <a:gd name="T10" fmla="*/ 0 w 238"/>
              <a:gd name="T11" fmla="*/ 181451992 h 77"/>
              <a:gd name="T12" fmla="*/ 0 w 238"/>
              <a:gd name="T13" fmla="*/ 181451992 h 77"/>
              <a:gd name="T14" fmla="*/ 0 w 238"/>
              <a:gd name="T15" fmla="*/ 181451992 h 77"/>
              <a:gd name="T16" fmla="*/ 2520950 w 238"/>
              <a:gd name="T17" fmla="*/ 189013286 h 77"/>
              <a:gd name="T18" fmla="*/ 7561263 w 238"/>
              <a:gd name="T19" fmla="*/ 191532658 h 77"/>
              <a:gd name="T20" fmla="*/ 12601575 w 238"/>
              <a:gd name="T21" fmla="*/ 194053619 h 77"/>
              <a:gd name="T22" fmla="*/ 25201563 w 238"/>
              <a:gd name="T23" fmla="*/ 194053619 h 77"/>
              <a:gd name="T24" fmla="*/ 584676250 w 238"/>
              <a:gd name="T25" fmla="*/ 37803292 h 77"/>
              <a:gd name="T26" fmla="*/ 584676250 w 238"/>
              <a:gd name="T27" fmla="*/ 37803292 h 77"/>
              <a:gd name="T28" fmla="*/ 592237513 w 238"/>
              <a:gd name="T29" fmla="*/ 35282332 h 77"/>
              <a:gd name="T30" fmla="*/ 594756875 w 238"/>
              <a:gd name="T31" fmla="*/ 30241999 h 77"/>
              <a:gd name="T32" fmla="*/ 599797188 w 238"/>
              <a:gd name="T33" fmla="*/ 25201666 h 77"/>
              <a:gd name="T34" fmla="*/ 599797188 w 238"/>
              <a:gd name="T35" fmla="*/ 12601627 h 77"/>
              <a:gd name="T36" fmla="*/ 599797188 w 238"/>
              <a:gd name="T37" fmla="*/ 12601627 h 77"/>
              <a:gd name="T38" fmla="*/ 599797188 w 238"/>
              <a:gd name="T39" fmla="*/ 12601627 h 77"/>
              <a:gd name="T40" fmla="*/ 594756875 w 238"/>
              <a:gd name="T41" fmla="*/ 7561293 h 77"/>
              <a:gd name="T42" fmla="*/ 589716563 w 238"/>
              <a:gd name="T43" fmla="*/ 2520960 h 77"/>
              <a:gd name="T44" fmla="*/ 582156888 w 238"/>
              <a:gd name="T45" fmla="*/ 0 h 77"/>
              <a:gd name="T46" fmla="*/ 574595625 w 238"/>
              <a:gd name="T47" fmla="*/ 0 h 77"/>
              <a:gd name="T48" fmla="*/ 12601575 w 238"/>
              <a:gd name="T49" fmla="*/ 156250327 h 77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38" h="77">
                <a:moveTo>
                  <a:pt x="5" y="62"/>
                </a:moveTo>
                <a:lnTo>
                  <a:pt x="5" y="62"/>
                </a:lnTo>
                <a:lnTo>
                  <a:pt x="3" y="64"/>
                </a:lnTo>
                <a:lnTo>
                  <a:pt x="0" y="65"/>
                </a:lnTo>
                <a:lnTo>
                  <a:pt x="0" y="69"/>
                </a:lnTo>
                <a:lnTo>
                  <a:pt x="0" y="72"/>
                </a:lnTo>
                <a:lnTo>
                  <a:pt x="1" y="75"/>
                </a:lnTo>
                <a:lnTo>
                  <a:pt x="3" y="76"/>
                </a:lnTo>
                <a:lnTo>
                  <a:pt x="5" y="77"/>
                </a:lnTo>
                <a:lnTo>
                  <a:pt x="10" y="77"/>
                </a:lnTo>
                <a:lnTo>
                  <a:pt x="232" y="15"/>
                </a:lnTo>
                <a:lnTo>
                  <a:pt x="235" y="14"/>
                </a:lnTo>
                <a:lnTo>
                  <a:pt x="236" y="12"/>
                </a:lnTo>
                <a:lnTo>
                  <a:pt x="238" y="10"/>
                </a:lnTo>
                <a:lnTo>
                  <a:pt x="238" y="5"/>
                </a:lnTo>
                <a:lnTo>
                  <a:pt x="236" y="3"/>
                </a:lnTo>
                <a:lnTo>
                  <a:pt x="234" y="1"/>
                </a:lnTo>
                <a:lnTo>
                  <a:pt x="231" y="0"/>
                </a:lnTo>
                <a:lnTo>
                  <a:pt x="228" y="0"/>
                </a:lnTo>
                <a:lnTo>
                  <a:pt x="5" y="62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1" name="Freeform 132"/>
          <p:cNvSpPr>
            <a:spLocks/>
          </p:cNvSpPr>
          <p:nvPr userDrawn="1"/>
        </p:nvSpPr>
        <p:spPr bwMode="auto">
          <a:xfrm>
            <a:off x="7742238" y="3143250"/>
            <a:ext cx="347662" cy="201613"/>
          </a:xfrm>
          <a:custGeom>
            <a:avLst/>
            <a:gdLst>
              <a:gd name="T0" fmla="*/ 10080611 w 219"/>
              <a:gd name="T1" fmla="*/ 287298525 h 127"/>
              <a:gd name="T2" fmla="*/ 10080611 w 219"/>
              <a:gd name="T3" fmla="*/ 287298525 h 127"/>
              <a:gd name="T4" fmla="*/ 5040305 w 219"/>
              <a:gd name="T5" fmla="*/ 289819481 h 127"/>
              <a:gd name="T6" fmla="*/ 0 w 219"/>
              <a:gd name="T7" fmla="*/ 297379175 h 127"/>
              <a:gd name="T8" fmla="*/ 0 w 219"/>
              <a:gd name="T9" fmla="*/ 302419500 h 127"/>
              <a:gd name="T10" fmla="*/ 0 w 219"/>
              <a:gd name="T11" fmla="*/ 309980781 h 127"/>
              <a:gd name="T12" fmla="*/ 0 w 219"/>
              <a:gd name="T13" fmla="*/ 309980781 h 127"/>
              <a:gd name="T14" fmla="*/ 0 w 219"/>
              <a:gd name="T15" fmla="*/ 309980781 h 127"/>
              <a:gd name="T16" fmla="*/ 7561252 w 219"/>
              <a:gd name="T17" fmla="*/ 317540475 h 127"/>
              <a:gd name="T18" fmla="*/ 15120916 w 219"/>
              <a:gd name="T19" fmla="*/ 320061431 h 127"/>
              <a:gd name="T20" fmla="*/ 20161221 w 219"/>
              <a:gd name="T21" fmla="*/ 320061431 h 127"/>
              <a:gd name="T22" fmla="*/ 27722473 w 219"/>
              <a:gd name="T23" fmla="*/ 320061431 h 127"/>
              <a:gd name="T24" fmla="*/ 541833608 w 219"/>
              <a:gd name="T25" fmla="*/ 37803231 h 127"/>
              <a:gd name="T26" fmla="*/ 541833608 w 219"/>
              <a:gd name="T27" fmla="*/ 37803231 h 127"/>
              <a:gd name="T28" fmla="*/ 544352967 w 219"/>
              <a:gd name="T29" fmla="*/ 32762906 h 127"/>
              <a:gd name="T30" fmla="*/ 546873913 w 219"/>
              <a:gd name="T31" fmla="*/ 25201625 h 127"/>
              <a:gd name="T32" fmla="*/ 551914219 w 219"/>
              <a:gd name="T33" fmla="*/ 17641931 h 127"/>
              <a:gd name="T34" fmla="*/ 546873913 w 219"/>
              <a:gd name="T35" fmla="*/ 10080650 h 127"/>
              <a:gd name="T36" fmla="*/ 546873913 w 219"/>
              <a:gd name="T37" fmla="*/ 10080650 h 127"/>
              <a:gd name="T38" fmla="*/ 546873913 w 219"/>
              <a:gd name="T39" fmla="*/ 10080650 h 127"/>
              <a:gd name="T40" fmla="*/ 541833608 w 219"/>
              <a:gd name="T41" fmla="*/ 2520956 h 127"/>
              <a:gd name="T42" fmla="*/ 536793303 w 219"/>
              <a:gd name="T43" fmla="*/ 0 h 127"/>
              <a:gd name="T44" fmla="*/ 526712692 w 219"/>
              <a:gd name="T45" fmla="*/ 0 h 127"/>
              <a:gd name="T46" fmla="*/ 519151441 w 219"/>
              <a:gd name="T47" fmla="*/ 2520956 h 127"/>
              <a:gd name="T48" fmla="*/ 10080611 w 219"/>
              <a:gd name="T49" fmla="*/ 287298525 h 127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19" h="127">
                <a:moveTo>
                  <a:pt x="4" y="114"/>
                </a:moveTo>
                <a:lnTo>
                  <a:pt x="4" y="114"/>
                </a:lnTo>
                <a:lnTo>
                  <a:pt x="2" y="115"/>
                </a:lnTo>
                <a:lnTo>
                  <a:pt x="0" y="118"/>
                </a:lnTo>
                <a:lnTo>
                  <a:pt x="0" y="120"/>
                </a:lnTo>
                <a:lnTo>
                  <a:pt x="0" y="123"/>
                </a:lnTo>
                <a:lnTo>
                  <a:pt x="3" y="126"/>
                </a:lnTo>
                <a:lnTo>
                  <a:pt x="6" y="127"/>
                </a:lnTo>
                <a:lnTo>
                  <a:pt x="8" y="127"/>
                </a:lnTo>
                <a:lnTo>
                  <a:pt x="11" y="127"/>
                </a:lnTo>
                <a:lnTo>
                  <a:pt x="215" y="15"/>
                </a:lnTo>
                <a:lnTo>
                  <a:pt x="216" y="13"/>
                </a:lnTo>
                <a:lnTo>
                  <a:pt x="217" y="10"/>
                </a:lnTo>
                <a:lnTo>
                  <a:pt x="219" y="7"/>
                </a:lnTo>
                <a:lnTo>
                  <a:pt x="217" y="4"/>
                </a:lnTo>
                <a:lnTo>
                  <a:pt x="215" y="1"/>
                </a:lnTo>
                <a:lnTo>
                  <a:pt x="213" y="0"/>
                </a:lnTo>
                <a:lnTo>
                  <a:pt x="209" y="0"/>
                </a:lnTo>
                <a:lnTo>
                  <a:pt x="206" y="1"/>
                </a:lnTo>
                <a:lnTo>
                  <a:pt x="4" y="114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2" name="Freeform 133"/>
          <p:cNvSpPr>
            <a:spLocks/>
          </p:cNvSpPr>
          <p:nvPr userDrawn="1"/>
        </p:nvSpPr>
        <p:spPr bwMode="auto">
          <a:xfrm>
            <a:off x="7697788" y="3067050"/>
            <a:ext cx="301625" cy="265113"/>
          </a:xfrm>
          <a:custGeom>
            <a:avLst/>
            <a:gdLst>
              <a:gd name="T0" fmla="*/ 7561263 w 190"/>
              <a:gd name="T1" fmla="*/ 385585427 h 167"/>
              <a:gd name="T2" fmla="*/ 7561263 w 190"/>
              <a:gd name="T3" fmla="*/ 385585427 h 167"/>
              <a:gd name="T4" fmla="*/ 0 w 190"/>
              <a:gd name="T5" fmla="*/ 393145116 h 167"/>
              <a:gd name="T6" fmla="*/ 0 w 190"/>
              <a:gd name="T7" fmla="*/ 400706393 h 167"/>
              <a:gd name="T8" fmla="*/ 0 w 190"/>
              <a:gd name="T9" fmla="*/ 408266082 h 167"/>
              <a:gd name="T10" fmla="*/ 5040313 w 190"/>
              <a:gd name="T11" fmla="*/ 413306404 h 167"/>
              <a:gd name="T12" fmla="*/ 5040313 w 190"/>
              <a:gd name="T13" fmla="*/ 413306404 h 167"/>
              <a:gd name="T14" fmla="*/ 5040313 w 190"/>
              <a:gd name="T15" fmla="*/ 413306404 h 167"/>
              <a:gd name="T16" fmla="*/ 12601575 w 190"/>
              <a:gd name="T17" fmla="*/ 420867681 h 167"/>
              <a:gd name="T18" fmla="*/ 17641888 w 190"/>
              <a:gd name="T19" fmla="*/ 420867681 h 167"/>
              <a:gd name="T20" fmla="*/ 25201563 w 190"/>
              <a:gd name="T21" fmla="*/ 420867681 h 167"/>
              <a:gd name="T22" fmla="*/ 32762825 w 190"/>
              <a:gd name="T23" fmla="*/ 418346726 h 167"/>
              <a:gd name="T24" fmla="*/ 471270013 w 190"/>
              <a:gd name="T25" fmla="*/ 30241932 h 167"/>
              <a:gd name="T26" fmla="*/ 471270013 w 190"/>
              <a:gd name="T27" fmla="*/ 30241932 h 167"/>
              <a:gd name="T28" fmla="*/ 476310325 w 190"/>
              <a:gd name="T29" fmla="*/ 27722565 h 167"/>
              <a:gd name="T30" fmla="*/ 478829688 w 190"/>
              <a:gd name="T31" fmla="*/ 20161288 h 167"/>
              <a:gd name="T32" fmla="*/ 478829688 w 190"/>
              <a:gd name="T33" fmla="*/ 10080644 h 167"/>
              <a:gd name="T34" fmla="*/ 476310325 w 190"/>
              <a:gd name="T35" fmla="*/ 2520955 h 167"/>
              <a:gd name="T36" fmla="*/ 476310325 w 190"/>
              <a:gd name="T37" fmla="*/ 2520955 h 167"/>
              <a:gd name="T38" fmla="*/ 476310325 w 190"/>
              <a:gd name="T39" fmla="*/ 2520955 h 167"/>
              <a:gd name="T40" fmla="*/ 468749063 w 190"/>
              <a:gd name="T41" fmla="*/ 0 h 167"/>
              <a:gd name="T42" fmla="*/ 461189388 w 190"/>
              <a:gd name="T43" fmla="*/ 0 h 167"/>
              <a:gd name="T44" fmla="*/ 453628125 w 190"/>
              <a:gd name="T45" fmla="*/ 0 h 167"/>
              <a:gd name="T46" fmla="*/ 448587813 w 190"/>
              <a:gd name="T47" fmla="*/ 2520955 h 167"/>
              <a:gd name="T48" fmla="*/ 7561263 w 190"/>
              <a:gd name="T49" fmla="*/ 385585427 h 167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90" h="167">
                <a:moveTo>
                  <a:pt x="3" y="153"/>
                </a:moveTo>
                <a:lnTo>
                  <a:pt x="3" y="153"/>
                </a:lnTo>
                <a:lnTo>
                  <a:pt x="0" y="156"/>
                </a:lnTo>
                <a:lnTo>
                  <a:pt x="0" y="159"/>
                </a:lnTo>
                <a:lnTo>
                  <a:pt x="0" y="162"/>
                </a:lnTo>
                <a:lnTo>
                  <a:pt x="2" y="164"/>
                </a:lnTo>
                <a:lnTo>
                  <a:pt x="5" y="167"/>
                </a:lnTo>
                <a:lnTo>
                  <a:pt x="7" y="167"/>
                </a:lnTo>
                <a:lnTo>
                  <a:pt x="10" y="167"/>
                </a:lnTo>
                <a:lnTo>
                  <a:pt x="13" y="166"/>
                </a:lnTo>
                <a:lnTo>
                  <a:pt x="187" y="12"/>
                </a:lnTo>
                <a:lnTo>
                  <a:pt x="189" y="11"/>
                </a:lnTo>
                <a:lnTo>
                  <a:pt x="190" y="8"/>
                </a:lnTo>
                <a:lnTo>
                  <a:pt x="190" y="4"/>
                </a:lnTo>
                <a:lnTo>
                  <a:pt x="189" y="1"/>
                </a:lnTo>
                <a:lnTo>
                  <a:pt x="186" y="0"/>
                </a:lnTo>
                <a:lnTo>
                  <a:pt x="183" y="0"/>
                </a:lnTo>
                <a:lnTo>
                  <a:pt x="180" y="0"/>
                </a:lnTo>
                <a:lnTo>
                  <a:pt x="178" y="1"/>
                </a:lnTo>
                <a:lnTo>
                  <a:pt x="3" y="153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" name="Freeform 134"/>
          <p:cNvSpPr>
            <a:spLocks/>
          </p:cNvSpPr>
          <p:nvPr userDrawn="1"/>
        </p:nvSpPr>
        <p:spPr bwMode="auto">
          <a:xfrm>
            <a:off x="7226300" y="3751263"/>
            <a:ext cx="282575" cy="284162"/>
          </a:xfrm>
          <a:custGeom>
            <a:avLst/>
            <a:gdLst>
              <a:gd name="T0" fmla="*/ 398184688 w 178"/>
              <a:gd name="T1" fmla="*/ 80644858 h 179"/>
              <a:gd name="T2" fmla="*/ 398184688 w 178"/>
              <a:gd name="T3" fmla="*/ 80644858 h 179"/>
              <a:gd name="T4" fmla="*/ 380544388 w 178"/>
              <a:gd name="T5" fmla="*/ 63004589 h 179"/>
              <a:gd name="T6" fmla="*/ 362902500 w 178"/>
              <a:gd name="T7" fmla="*/ 50403036 h 179"/>
              <a:gd name="T8" fmla="*/ 345262200 w 178"/>
              <a:gd name="T9" fmla="*/ 35282125 h 179"/>
              <a:gd name="T10" fmla="*/ 327620313 w 178"/>
              <a:gd name="T11" fmla="*/ 25201518 h 179"/>
              <a:gd name="T12" fmla="*/ 307459063 w 178"/>
              <a:gd name="T13" fmla="*/ 15120911 h 179"/>
              <a:gd name="T14" fmla="*/ 284778450 w 178"/>
              <a:gd name="T15" fmla="*/ 7561249 h 179"/>
              <a:gd name="T16" fmla="*/ 244455950 w 178"/>
              <a:gd name="T17" fmla="*/ 0 h 179"/>
              <a:gd name="T18" fmla="*/ 201612500 w 178"/>
              <a:gd name="T19" fmla="*/ 0 h 179"/>
              <a:gd name="T20" fmla="*/ 178931888 w 178"/>
              <a:gd name="T21" fmla="*/ 5040304 h 179"/>
              <a:gd name="T22" fmla="*/ 156249688 w 178"/>
              <a:gd name="T23" fmla="*/ 12601553 h 179"/>
              <a:gd name="T24" fmla="*/ 136088438 w 178"/>
              <a:gd name="T25" fmla="*/ 17641856 h 179"/>
              <a:gd name="T26" fmla="*/ 118448138 w 178"/>
              <a:gd name="T27" fmla="*/ 27722464 h 179"/>
              <a:gd name="T28" fmla="*/ 98286888 w 178"/>
              <a:gd name="T29" fmla="*/ 40322429 h 179"/>
              <a:gd name="T30" fmla="*/ 80645000 w 178"/>
              <a:gd name="T31" fmla="*/ 52923982 h 179"/>
              <a:gd name="T32" fmla="*/ 80645000 w 178"/>
              <a:gd name="T33" fmla="*/ 52923982 h 179"/>
              <a:gd name="T34" fmla="*/ 63004700 w 178"/>
              <a:gd name="T35" fmla="*/ 70564251 h 179"/>
              <a:gd name="T36" fmla="*/ 47883763 w 178"/>
              <a:gd name="T37" fmla="*/ 85685162 h 179"/>
              <a:gd name="T38" fmla="*/ 35282188 w 178"/>
              <a:gd name="T39" fmla="*/ 105846376 h 179"/>
              <a:gd name="T40" fmla="*/ 25201563 w 178"/>
              <a:gd name="T41" fmla="*/ 123488233 h 179"/>
              <a:gd name="T42" fmla="*/ 12601575 w 178"/>
              <a:gd name="T43" fmla="*/ 143649447 h 179"/>
              <a:gd name="T44" fmla="*/ 7561263 w 178"/>
              <a:gd name="T45" fmla="*/ 163810662 h 179"/>
              <a:gd name="T46" fmla="*/ 0 w 178"/>
              <a:gd name="T47" fmla="*/ 206652449 h 179"/>
              <a:gd name="T48" fmla="*/ 0 w 178"/>
              <a:gd name="T49" fmla="*/ 249495823 h 179"/>
              <a:gd name="T50" fmla="*/ 2520950 w 178"/>
              <a:gd name="T51" fmla="*/ 269657038 h 179"/>
              <a:gd name="T52" fmla="*/ 10080625 w 178"/>
              <a:gd name="T53" fmla="*/ 294858556 h 179"/>
              <a:gd name="T54" fmla="*/ 17641888 w 178"/>
              <a:gd name="T55" fmla="*/ 312498825 h 179"/>
              <a:gd name="T56" fmla="*/ 27722513 w 178"/>
              <a:gd name="T57" fmla="*/ 332660040 h 179"/>
              <a:gd name="T58" fmla="*/ 37803138 w 178"/>
              <a:gd name="T59" fmla="*/ 352821254 h 179"/>
              <a:gd name="T60" fmla="*/ 52924075 w 178"/>
              <a:gd name="T61" fmla="*/ 370463111 h 179"/>
              <a:gd name="T62" fmla="*/ 52924075 w 178"/>
              <a:gd name="T63" fmla="*/ 370463111 h 179"/>
              <a:gd name="T64" fmla="*/ 70564375 w 178"/>
              <a:gd name="T65" fmla="*/ 388103380 h 179"/>
              <a:gd name="T66" fmla="*/ 83165950 w 178"/>
              <a:gd name="T67" fmla="*/ 403224291 h 179"/>
              <a:gd name="T68" fmla="*/ 103327200 w 178"/>
              <a:gd name="T69" fmla="*/ 415825843 h 179"/>
              <a:gd name="T70" fmla="*/ 120967500 w 178"/>
              <a:gd name="T71" fmla="*/ 425906451 h 179"/>
              <a:gd name="T72" fmla="*/ 143649700 w 178"/>
              <a:gd name="T73" fmla="*/ 435987058 h 179"/>
              <a:gd name="T74" fmla="*/ 163810950 w 178"/>
              <a:gd name="T75" fmla="*/ 443546720 h 179"/>
              <a:gd name="T76" fmla="*/ 206652813 w 178"/>
              <a:gd name="T77" fmla="*/ 451107969 h 179"/>
              <a:gd name="T78" fmla="*/ 246975313 w 178"/>
              <a:gd name="T79" fmla="*/ 451107969 h 179"/>
              <a:gd name="T80" fmla="*/ 269657513 w 178"/>
              <a:gd name="T81" fmla="*/ 448587023 h 179"/>
              <a:gd name="T82" fmla="*/ 289818763 w 178"/>
              <a:gd name="T83" fmla="*/ 441027361 h 179"/>
              <a:gd name="T84" fmla="*/ 309980013 w 178"/>
              <a:gd name="T85" fmla="*/ 433466112 h 179"/>
              <a:gd name="T86" fmla="*/ 330141263 w 178"/>
              <a:gd name="T87" fmla="*/ 423385505 h 179"/>
              <a:gd name="T88" fmla="*/ 352821875 w 178"/>
              <a:gd name="T89" fmla="*/ 413304898 h 179"/>
              <a:gd name="T90" fmla="*/ 370463763 w 178"/>
              <a:gd name="T91" fmla="*/ 398183987 h 179"/>
              <a:gd name="T92" fmla="*/ 370463763 w 178"/>
              <a:gd name="T93" fmla="*/ 398183987 h 179"/>
              <a:gd name="T94" fmla="*/ 388104063 w 178"/>
              <a:gd name="T95" fmla="*/ 380543718 h 179"/>
              <a:gd name="T96" fmla="*/ 400705638 w 178"/>
              <a:gd name="T97" fmla="*/ 367942165 h 179"/>
              <a:gd name="T98" fmla="*/ 415826575 w 178"/>
              <a:gd name="T99" fmla="*/ 345261592 h 179"/>
              <a:gd name="T100" fmla="*/ 425907200 w 178"/>
              <a:gd name="T101" fmla="*/ 327619736 h 179"/>
              <a:gd name="T102" fmla="*/ 435987825 w 178"/>
              <a:gd name="T103" fmla="*/ 307458522 h 179"/>
              <a:gd name="T104" fmla="*/ 443547500 w 178"/>
              <a:gd name="T105" fmla="*/ 287297307 h 179"/>
              <a:gd name="T106" fmla="*/ 448587813 w 178"/>
              <a:gd name="T107" fmla="*/ 244455520 h 179"/>
              <a:gd name="T108" fmla="*/ 448587813 w 178"/>
              <a:gd name="T109" fmla="*/ 204133091 h 179"/>
              <a:gd name="T110" fmla="*/ 446068450 w 178"/>
              <a:gd name="T111" fmla="*/ 178931573 h 179"/>
              <a:gd name="T112" fmla="*/ 438507188 w 178"/>
              <a:gd name="T113" fmla="*/ 158770358 h 179"/>
              <a:gd name="T114" fmla="*/ 433466875 w 178"/>
              <a:gd name="T115" fmla="*/ 136088198 h 179"/>
              <a:gd name="T116" fmla="*/ 420866888 w 178"/>
              <a:gd name="T117" fmla="*/ 118447929 h 179"/>
              <a:gd name="T118" fmla="*/ 410786263 w 178"/>
              <a:gd name="T119" fmla="*/ 98286715 h 179"/>
              <a:gd name="T120" fmla="*/ 398184688 w 178"/>
              <a:gd name="T121" fmla="*/ 80644858 h 179"/>
              <a:gd name="T122" fmla="*/ 398184688 w 178"/>
              <a:gd name="T123" fmla="*/ 80644858 h 179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178" h="179">
                <a:moveTo>
                  <a:pt x="158" y="32"/>
                </a:moveTo>
                <a:lnTo>
                  <a:pt x="158" y="32"/>
                </a:lnTo>
                <a:lnTo>
                  <a:pt x="151" y="25"/>
                </a:lnTo>
                <a:lnTo>
                  <a:pt x="144" y="20"/>
                </a:lnTo>
                <a:lnTo>
                  <a:pt x="137" y="14"/>
                </a:lnTo>
                <a:lnTo>
                  <a:pt x="130" y="10"/>
                </a:lnTo>
                <a:lnTo>
                  <a:pt x="122" y="6"/>
                </a:lnTo>
                <a:lnTo>
                  <a:pt x="113" y="3"/>
                </a:lnTo>
                <a:lnTo>
                  <a:pt x="97" y="0"/>
                </a:lnTo>
                <a:lnTo>
                  <a:pt x="80" y="0"/>
                </a:lnTo>
                <a:lnTo>
                  <a:pt x="71" y="2"/>
                </a:lnTo>
                <a:lnTo>
                  <a:pt x="62" y="5"/>
                </a:lnTo>
                <a:lnTo>
                  <a:pt x="54" y="7"/>
                </a:lnTo>
                <a:lnTo>
                  <a:pt x="47" y="11"/>
                </a:lnTo>
                <a:lnTo>
                  <a:pt x="39" y="16"/>
                </a:lnTo>
                <a:lnTo>
                  <a:pt x="32" y="21"/>
                </a:lnTo>
                <a:lnTo>
                  <a:pt x="25" y="28"/>
                </a:lnTo>
                <a:lnTo>
                  <a:pt x="19" y="34"/>
                </a:lnTo>
                <a:lnTo>
                  <a:pt x="14" y="42"/>
                </a:lnTo>
                <a:lnTo>
                  <a:pt x="10" y="49"/>
                </a:lnTo>
                <a:lnTo>
                  <a:pt x="5" y="57"/>
                </a:lnTo>
                <a:lnTo>
                  <a:pt x="3" y="65"/>
                </a:lnTo>
                <a:lnTo>
                  <a:pt x="0" y="82"/>
                </a:lnTo>
                <a:lnTo>
                  <a:pt x="0" y="99"/>
                </a:lnTo>
                <a:lnTo>
                  <a:pt x="1" y="107"/>
                </a:lnTo>
                <a:lnTo>
                  <a:pt x="4" y="117"/>
                </a:lnTo>
                <a:lnTo>
                  <a:pt x="7" y="124"/>
                </a:lnTo>
                <a:lnTo>
                  <a:pt x="11" y="132"/>
                </a:lnTo>
                <a:lnTo>
                  <a:pt x="15" y="140"/>
                </a:lnTo>
                <a:lnTo>
                  <a:pt x="21" y="147"/>
                </a:lnTo>
                <a:lnTo>
                  <a:pt x="28" y="154"/>
                </a:lnTo>
                <a:lnTo>
                  <a:pt x="33" y="160"/>
                </a:lnTo>
                <a:lnTo>
                  <a:pt x="41" y="165"/>
                </a:lnTo>
                <a:lnTo>
                  <a:pt x="48" y="169"/>
                </a:lnTo>
                <a:lnTo>
                  <a:pt x="57" y="173"/>
                </a:lnTo>
                <a:lnTo>
                  <a:pt x="65" y="176"/>
                </a:lnTo>
                <a:lnTo>
                  <a:pt x="82" y="179"/>
                </a:lnTo>
                <a:lnTo>
                  <a:pt x="98" y="179"/>
                </a:lnTo>
                <a:lnTo>
                  <a:pt x="107" y="178"/>
                </a:lnTo>
                <a:lnTo>
                  <a:pt x="115" y="175"/>
                </a:lnTo>
                <a:lnTo>
                  <a:pt x="123" y="172"/>
                </a:lnTo>
                <a:lnTo>
                  <a:pt x="131" y="168"/>
                </a:lnTo>
                <a:lnTo>
                  <a:pt x="140" y="164"/>
                </a:lnTo>
                <a:lnTo>
                  <a:pt x="147" y="158"/>
                </a:lnTo>
                <a:lnTo>
                  <a:pt x="154" y="151"/>
                </a:lnTo>
                <a:lnTo>
                  <a:pt x="159" y="146"/>
                </a:lnTo>
                <a:lnTo>
                  <a:pt x="165" y="137"/>
                </a:lnTo>
                <a:lnTo>
                  <a:pt x="169" y="130"/>
                </a:lnTo>
                <a:lnTo>
                  <a:pt x="173" y="122"/>
                </a:lnTo>
                <a:lnTo>
                  <a:pt x="176" y="114"/>
                </a:lnTo>
                <a:lnTo>
                  <a:pt x="178" y="97"/>
                </a:lnTo>
                <a:lnTo>
                  <a:pt x="178" y="81"/>
                </a:lnTo>
                <a:lnTo>
                  <a:pt x="177" y="71"/>
                </a:lnTo>
                <a:lnTo>
                  <a:pt x="174" y="63"/>
                </a:lnTo>
                <a:lnTo>
                  <a:pt x="172" y="54"/>
                </a:lnTo>
                <a:lnTo>
                  <a:pt x="167" y="47"/>
                </a:lnTo>
                <a:lnTo>
                  <a:pt x="163" y="39"/>
                </a:lnTo>
                <a:lnTo>
                  <a:pt x="158" y="32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4" name="Freeform 135"/>
          <p:cNvSpPr>
            <a:spLocks/>
          </p:cNvSpPr>
          <p:nvPr userDrawn="1"/>
        </p:nvSpPr>
        <p:spPr bwMode="auto">
          <a:xfrm>
            <a:off x="6892925" y="3349625"/>
            <a:ext cx="177800" cy="180975"/>
          </a:xfrm>
          <a:custGeom>
            <a:avLst/>
            <a:gdLst>
              <a:gd name="T0" fmla="*/ 249496263 w 112"/>
              <a:gd name="T1" fmla="*/ 52924075 h 114"/>
              <a:gd name="T2" fmla="*/ 249496263 w 112"/>
              <a:gd name="T3" fmla="*/ 52924075 h 114"/>
              <a:gd name="T4" fmla="*/ 229335013 w 112"/>
              <a:gd name="T5" fmla="*/ 32762825 h 114"/>
              <a:gd name="T6" fmla="*/ 204133450 w 112"/>
              <a:gd name="T7" fmla="*/ 17641888 h 114"/>
              <a:gd name="T8" fmla="*/ 181451250 w 112"/>
              <a:gd name="T9" fmla="*/ 7561263 h 114"/>
              <a:gd name="T10" fmla="*/ 153730325 w 112"/>
              <a:gd name="T11" fmla="*/ 0 h 114"/>
              <a:gd name="T12" fmla="*/ 123488450 w 112"/>
              <a:gd name="T13" fmla="*/ 0 h 114"/>
              <a:gd name="T14" fmla="*/ 95765938 w 112"/>
              <a:gd name="T15" fmla="*/ 7561263 h 114"/>
              <a:gd name="T16" fmla="*/ 73085325 w 112"/>
              <a:gd name="T17" fmla="*/ 17641888 h 114"/>
              <a:gd name="T18" fmla="*/ 47883763 w 112"/>
              <a:gd name="T19" fmla="*/ 35282188 h 114"/>
              <a:gd name="T20" fmla="*/ 47883763 w 112"/>
              <a:gd name="T21" fmla="*/ 35282188 h 114"/>
              <a:gd name="T22" fmla="*/ 27722513 w 112"/>
              <a:gd name="T23" fmla="*/ 55443438 h 114"/>
              <a:gd name="T24" fmla="*/ 12601575 w 112"/>
              <a:gd name="T25" fmla="*/ 78125638 h 114"/>
              <a:gd name="T26" fmla="*/ 2520950 w 112"/>
              <a:gd name="T27" fmla="*/ 105846563 h 114"/>
              <a:gd name="T28" fmla="*/ 0 w 112"/>
              <a:gd name="T29" fmla="*/ 128528763 h 114"/>
              <a:gd name="T30" fmla="*/ 0 w 112"/>
              <a:gd name="T31" fmla="*/ 156249688 h 114"/>
              <a:gd name="T32" fmla="*/ 2520950 w 112"/>
              <a:gd name="T33" fmla="*/ 186491563 h 114"/>
              <a:gd name="T34" fmla="*/ 12601575 w 112"/>
              <a:gd name="T35" fmla="*/ 214214075 h 114"/>
              <a:gd name="T36" fmla="*/ 30241875 w 112"/>
              <a:gd name="T37" fmla="*/ 234375325 h 114"/>
              <a:gd name="T38" fmla="*/ 30241875 w 112"/>
              <a:gd name="T39" fmla="*/ 234375325 h 114"/>
              <a:gd name="T40" fmla="*/ 50403125 w 112"/>
              <a:gd name="T41" fmla="*/ 254536575 h 114"/>
              <a:gd name="T42" fmla="*/ 75604688 w 112"/>
              <a:gd name="T43" fmla="*/ 269657513 h 114"/>
              <a:gd name="T44" fmla="*/ 100806250 w 112"/>
              <a:gd name="T45" fmla="*/ 279738138 h 114"/>
              <a:gd name="T46" fmla="*/ 128528763 w 112"/>
              <a:gd name="T47" fmla="*/ 287297813 h 114"/>
              <a:gd name="T48" fmla="*/ 156249688 w 112"/>
              <a:gd name="T49" fmla="*/ 287297813 h 114"/>
              <a:gd name="T50" fmla="*/ 181451250 w 112"/>
              <a:gd name="T51" fmla="*/ 279738138 h 114"/>
              <a:gd name="T52" fmla="*/ 209173763 w 112"/>
              <a:gd name="T53" fmla="*/ 269657513 h 114"/>
              <a:gd name="T54" fmla="*/ 231854375 w 112"/>
              <a:gd name="T55" fmla="*/ 252015625 h 114"/>
              <a:gd name="T56" fmla="*/ 231854375 w 112"/>
              <a:gd name="T57" fmla="*/ 252015625 h 114"/>
              <a:gd name="T58" fmla="*/ 249496263 w 112"/>
              <a:gd name="T59" fmla="*/ 231854375 h 114"/>
              <a:gd name="T60" fmla="*/ 267136563 w 112"/>
              <a:gd name="T61" fmla="*/ 209173763 h 114"/>
              <a:gd name="T62" fmla="*/ 277217188 w 112"/>
              <a:gd name="T63" fmla="*/ 181451250 h 114"/>
              <a:gd name="T64" fmla="*/ 282257500 w 112"/>
              <a:gd name="T65" fmla="*/ 156249688 h 114"/>
              <a:gd name="T66" fmla="*/ 282257500 w 112"/>
              <a:gd name="T67" fmla="*/ 128528763 h 114"/>
              <a:gd name="T68" fmla="*/ 274697825 w 112"/>
              <a:gd name="T69" fmla="*/ 100806250 h 114"/>
              <a:gd name="T70" fmla="*/ 264617200 w 112"/>
              <a:gd name="T71" fmla="*/ 78125638 h 114"/>
              <a:gd name="T72" fmla="*/ 249496263 w 112"/>
              <a:gd name="T73" fmla="*/ 52924075 h 114"/>
              <a:gd name="T74" fmla="*/ 249496263 w 112"/>
              <a:gd name="T75" fmla="*/ 52924075 h 114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12" h="114">
                <a:moveTo>
                  <a:pt x="99" y="21"/>
                </a:moveTo>
                <a:lnTo>
                  <a:pt x="99" y="21"/>
                </a:lnTo>
                <a:lnTo>
                  <a:pt x="91" y="13"/>
                </a:lnTo>
                <a:lnTo>
                  <a:pt x="81" y="7"/>
                </a:lnTo>
                <a:lnTo>
                  <a:pt x="72" y="3"/>
                </a:lnTo>
                <a:lnTo>
                  <a:pt x="61" y="0"/>
                </a:lnTo>
                <a:lnTo>
                  <a:pt x="49" y="0"/>
                </a:lnTo>
                <a:lnTo>
                  <a:pt x="38" y="3"/>
                </a:lnTo>
                <a:lnTo>
                  <a:pt x="29" y="7"/>
                </a:lnTo>
                <a:lnTo>
                  <a:pt x="19" y="14"/>
                </a:lnTo>
                <a:lnTo>
                  <a:pt x="11" y="22"/>
                </a:lnTo>
                <a:lnTo>
                  <a:pt x="5" y="31"/>
                </a:lnTo>
                <a:lnTo>
                  <a:pt x="1" y="42"/>
                </a:lnTo>
                <a:lnTo>
                  <a:pt x="0" y="51"/>
                </a:lnTo>
                <a:lnTo>
                  <a:pt x="0" y="62"/>
                </a:lnTo>
                <a:lnTo>
                  <a:pt x="1" y="74"/>
                </a:lnTo>
                <a:lnTo>
                  <a:pt x="5" y="85"/>
                </a:lnTo>
                <a:lnTo>
                  <a:pt x="12" y="93"/>
                </a:lnTo>
                <a:lnTo>
                  <a:pt x="20" y="101"/>
                </a:lnTo>
                <a:lnTo>
                  <a:pt x="30" y="107"/>
                </a:lnTo>
                <a:lnTo>
                  <a:pt x="40" y="111"/>
                </a:lnTo>
                <a:lnTo>
                  <a:pt x="51" y="114"/>
                </a:lnTo>
                <a:lnTo>
                  <a:pt x="62" y="114"/>
                </a:lnTo>
                <a:lnTo>
                  <a:pt x="72" y="111"/>
                </a:lnTo>
                <a:lnTo>
                  <a:pt x="83" y="107"/>
                </a:lnTo>
                <a:lnTo>
                  <a:pt x="92" y="100"/>
                </a:lnTo>
                <a:lnTo>
                  <a:pt x="99" y="92"/>
                </a:lnTo>
                <a:lnTo>
                  <a:pt x="106" y="83"/>
                </a:lnTo>
                <a:lnTo>
                  <a:pt x="110" y="72"/>
                </a:lnTo>
                <a:lnTo>
                  <a:pt x="112" y="62"/>
                </a:lnTo>
                <a:lnTo>
                  <a:pt x="112" y="51"/>
                </a:lnTo>
                <a:lnTo>
                  <a:pt x="109" y="40"/>
                </a:lnTo>
                <a:lnTo>
                  <a:pt x="105" y="31"/>
                </a:lnTo>
                <a:lnTo>
                  <a:pt x="99" y="21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5" name="Freeform 136"/>
          <p:cNvSpPr>
            <a:spLocks/>
          </p:cNvSpPr>
          <p:nvPr userDrawn="1"/>
        </p:nvSpPr>
        <p:spPr bwMode="auto">
          <a:xfrm>
            <a:off x="7019925" y="3487738"/>
            <a:ext cx="287338" cy="336550"/>
          </a:xfrm>
          <a:custGeom>
            <a:avLst/>
            <a:gdLst>
              <a:gd name="T0" fmla="*/ 55443534 w 181"/>
              <a:gd name="T1" fmla="*/ 12601575 h 212"/>
              <a:gd name="T2" fmla="*/ 55443534 w 181"/>
              <a:gd name="T3" fmla="*/ 12601575 h 212"/>
              <a:gd name="T4" fmla="*/ 45362891 w 181"/>
              <a:gd name="T5" fmla="*/ 5040313 h 212"/>
              <a:gd name="T6" fmla="*/ 35282249 w 181"/>
              <a:gd name="T7" fmla="*/ 0 h 212"/>
              <a:gd name="T8" fmla="*/ 20161285 w 181"/>
              <a:gd name="T9" fmla="*/ 0 h 212"/>
              <a:gd name="T10" fmla="*/ 10080643 w 181"/>
              <a:gd name="T11" fmla="*/ 7561263 h 212"/>
              <a:gd name="T12" fmla="*/ 10080643 w 181"/>
              <a:gd name="T13" fmla="*/ 7561263 h 212"/>
              <a:gd name="T14" fmla="*/ 10080643 w 181"/>
              <a:gd name="T15" fmla="*/ 7561263 h 212"/>
              <a:gd name="T16" fmla="*/ 2520954 w 181"/>
              <a:gd name="T17" fmla="*/ 17641888 h 212"/>
              <a:gd name="T18" fmla="*/ 0 w 181"/>
              <a:gd name="T19" fmla="*/ 27722513 h 212"/>
              <a:gd name="T20" fmla="*/ 0 w 181"/>
              <a:gd name="T21" fmla="*/ 42843450 h 212"/>
              <a:gd name="T22" fmla="*/ 7561276 w 181"/>
              <a:gd name="T23" fmla="*/ 52924075 h 212"/>
              <a:gd name="T24" fmla="*/ 400706335 w 181"/>
              <a:gd name="T25" fmla="*/ 524192500 h 212"/>
              <a:gd name="T26" fmla="*/ 400706335 w 181"/>
              <a:gd name="T27" fmla="*/ 524192500 h 212"/>
              <a:gd name="T28" fmla="*/ 410786977 w 181"/>
              <a:gd name="T29" fmla="*/ 531753763 h 212"/>
              <a:gd name="T30" fmla="*/ 425907941 w 181"/>
              <a:gd name="T31" fmla="*/ 534273125 h 212"/>
              <a:gd name="T32" fmla="*/ 435988584 w 181"/>
              <a:gd name="T33" fmla="*/ 534273125 h 212"/>
              <a:gd name="T34" fmla="*/ 446069226 w 181"/>
              <a:gd name="T35" fmla="*/ 526713450 h 212"/>
              <a:gd name="T36" fmla="*/ 446069226 w 181"/>
              <a:gd name="T37" fmla="*/ 526713450 h 212"/>
              <a:gd name="T38" fmla="*/ 446069226 w 181"/>
              <a:gd name="T39" fmla="*/ 526713450 h 212"/>
              <a:gd name="T40" fmla="*/ 453628914 w 181"/>
              <a:gd name="T41" fmla="*/ 516632825 h 212"/>
              <a:gd name="T42" fmla="*/ 456149869 w 181"/>
              <a:gd name="T43" fmla="*/ 506552200 h 212"/>
              <a:gd name="T44" fmla="*/ 456149869 w 181"/>
              <a:gd name="T45" fmla="*/ 491431263 h 212"/>
              <a:gd name="T46" fmla="*/ 448588593 w 181"/>
              <a:gd name="T47" fmla="*/ 481350638 h 212"/>
              <a:gd name="T48" fmla="*/ 55443534 w 181"/>
              <a:gd name="T49" fmla="*/ 12601575 h 21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81" h="212">
                <a:moveTo>
                  <a:pt x="22" y="5"/>
                </a:moveTo>
                <a:lnTo>
                  <a:pt x="22" y="5"/>
                </a:lnTo>
                <a:lnTo>
                  <a:pt x="18" y="2"/>
                </a:lnTo>
                <a:lnTo>
                  <a:pt x="14" y="0"/>
                </a:lnTo>
                <a:lnTo>
                  <a:pt x="8" y="0"/>
                </a:lnTo>
                <a:lnTo>
                  <a:pt x="4" y="3"/>
                </a:lnTo>
                <a:lnTo>
                  <a:pt x="1" y="7"/>
                </a:lnTo>
                <a:lnTo>
                  <a:pt x="0" y="11"/>
                </a:lnTo>
                <a:lnTo>
                  <a:pt x="0" y="17"/>
                </a:lnTo>
                <a:lnTo>
                  <a:pt x="3" y="21"/>
                </a:lnTo>
                <a:lnTo>
                  <a:pt x="159" y="208"/>
                </a:lnTo>
                <a:lnTo>
                  <a:pt x="163" y="211"/>
                </a:lnTo>
                <a:lnTo>
                  <a:pt x="169" y="212"/>
                </a:lnTo>
                <a:lnTo>
                  <a:pt x="173" y="212"/>
                </a:lnTo>
                <a:lnTo>
                  <a:pt x="177" y="209"/>
                </a:lnTo>
                <a:lnTo>
                  <a:pt x="180" y="205"/>
                </a:lnTo>
                <a:lnTo>
                  <a:pt x="181" y="201"/>
                </a:lnTo>
                <a:lnTo>
                  <a:pt x="181" y="195"/>
                </a:lnTo>
                <a:lnTo>
                  <a:pt x="178" y="191"/>
                </a:lnTo>
                <a:lnTo>
                  <a:pt x="22" y="5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6" name="Freeform 137"/>
          <p:cNvSpPr>
            <a:spLocks/>
          </p:cNvSpPr>
          <p:nvPr userDrawn="1"/>
        </p:nvSpPr>
        <p:spPr bwMode="auto">
          <a:xfrm>
            <a:off x="7397750" y="3997325"/>
            <a:ext cx="187325" cy="357188"/>
          </a:xfrm>
          <a:custGeom>
            <a:avLst/>
            <a:gdLst>
              <a:gd name="T0" fmla="*/ 37803138 w 118"/>
              <a:gd name="T1" fmla="*/ 12601593 h 225"/>
              <a:gd name="T2" fmla="*/ 37803138 w 118"/>
              <a:gd name="T3" fmla="*/ 12601593 h 225"/>
              <a:gd name="T4" fmla="*/ 35282188 w 118"/>
              <a:gd name="T5" fmla="*/ 7561273 h 225"/>
              <a:gd name="T6" fmla="*/ 27722513 w 118"/>
              <a:gd name="T7" fmla="*/ 0 h 225"/>
              <a:gd name="T8" fmla="*/ 20161250 w 118"/>
              <a:gd name="T9" fmla="*/ 0 h 225"/>
              <a:gd name="T10" fmla="*/ 12601575 w 118"/>
              <a:gd name="T11" fmla="*/ 5040320 h 225"/>
              <a:gd name="T12" fmla="*/ 12601575 w 118"/>
              <a:gd name="T13" fmla="*/ 5040320 h 225"/>
              <a:gd name="T14" fmla="*/ 12601575 w 118"/>
              <a:gd name="T15" fmla="*/ 5040320 h 225"/>
              <a:gd name="T16" fmla="*/ 7561263 w 118"/>
              <a:gd name="T17" fmla="*/ 7561273 h 225"/>
              <a:gd name="T18" fmla="*/ 2520950 w 118"/>
              <a:gd name="T19" fmla="*/ 15120959 h 225"/>
              <a:gd name="T20" fmla="*/ 0 w 118"/>
              <a:gd name="T21" fmla="*/ 22682232 h 225"/>
              <a:gd name="T22" fmla="*/ 2520950 w 118"/>
              <a:gd name="T23" fmla="*/ 27722551 h 225"/>
              <a:gd name="T24" fmla="*/ 257055938 w 118"/>
              <a:gd name="T25" fmla="*/ 554435151 h 225"/>
              <a:gd name="T26" fmla="*/ 257055938 w 118"/>
              <a:gd name="T27" fmla="*/ 554435151 h 225"/>
              <a:gd name="T28" fmla="*/ 264617200 w 118"/>
              <a:gd name="T29" fmla="*/ 559475471 h 225"/>
              <a:gd name="T30" fmla="*/ 272176875 w 118"/>
              <a:gd name="T31" fmla="*/ 561996424 h 225"/>
              <a:gd name="T32" fmla="*/ 279738138 w 118"/>
              <a:gd name="T33" fmla="*/ 567036744 h 225"/>
              <a:gd name="T34" fmla="*/ 284778450 w 118"/>
              <a:gd name="T35" fmla="*/ 561996424 h 225"/>
              <a:gd name="T36" fmla="*/ 284778450 w 118"/>
              <a:gd name="T37" fmla="*/ 561996424 h 225"/>
              <a:gd name="T38" fmla="*/ 284778450 w 118"/>
              <a:gd name="T39" fmla="*/ 561996424 h 225"/>
              <a:gd name="T40" fmla="*/ 292338125 w 118"/>
              <a:gd name="T41" fmla="*/ 559475471 h 225"/>
              <a:gd name="T42" fmla="*/ 297378438 w 118"/>
              <a:gd name="T43" fmla="*/ 551915785 h 225"/>
              <a:gd name="T44" fmla="*/ 297378438 w 118"/>
              <a:gd name="T45" fmla="*/ 544354512 h 225"/>
              <a:gd name="T46" fmla="*/ 297378438 w 118"/>
              <a:gd name="T47" fmla="*/ 536794826 h 225"/>
              <a:gd name="T48" fmla="*/ 37803138 w 118"/>
              <a:gd name="T49" fmla="*/ 12601593 h 225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18" h="225">
                <a:moveTo>
                  <a:pt x="15" y="5"/>
                </a:moveTo>
                <a:lnTo>
                  <a:pt x="15" y="5"/>
                </a:lnTo>
                <a:lnTo>
                  <a:pt x="14" y="3"/>
                </a:lnTo>
                <a:lnTo>
                  <a:pt x="11" y="0"/>
                </a:lnTo>
                <a:lnTo>
                  <a:pt x="8" y="0"/>
                </a:lnTo>
                <a:lnTo>
                  <a:pt x="5" y="2"/>
                </a:lnTo>
                <a:lnTo>
                  <a:pt x="3" y="3"/>
                </a:lnTo>
                <a:lnTo>
                  <a:pt x="1" y="6"/>
                </a:lnTo>
                <a:lnTo>
                  <a:pt x="0" y="9"/>
                </a:lnTo>
                <a:lnTo>
                  <a:pt x="1" y="11"/>
                </a:lnTo>
                <a:lnTo>
                  <a:pt x="102" y="220"/>
                </a:lnTo>
                <a:lnTo>
                  <a:pt x="105" y="222"/>
                </a:lnTo>
                <a:lnTo>
                  <a:pt x="108" y="223"/>
                </a:lnTo>
                <a:lnTo>
                  <a:pt x="111" y="225"/>
                </a:lnTo>
                <a:lnTo>
                  <a:pt x="113" y="223"/>
                </a:lnTo>
                <a:lnTo>
                  <a:pt x="116" y="222"/>
                </a:lnTo>
                <a:lnTo>
                  <a:pt x="118" y="219"/>
                </a:lnTo>
                <a:lnTo>
                  <a:pt x="118" y="216"/>
                </a:lnTo>
                <a:lnTo>
                  <a:pt x="118" y="213"/>
                </a:lnTo>
                <a:lnTo>
                  <a:pt x="15" y="5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7" name="Freeform 138"/>
          <p:cNvSpPr>
            <a:spLocks/>
          </p:cNvSpPr>
          <p:nvPr userDrawn="1"/>
        </p:nvSpPr>
        <p:spPr bwMode="auto">
          <a:xfrm>
            <a:off x="7442200" y="3986213"/>
            <a:ext cx="266700" cy="301625"/>
          </a:xfrm>
          <a:custGeom>
            <a:avLst/>
            <a:gdLst>
              <a:gd name="T0" fmla="*/ 32762825 w 168"/>
              <a:gd name="T1" fmla="*/ 7561263 h 190"/>
              <a:gd name="T2" fmla="*/ 32762825 w 168"/>
              <a:gd name="T3" fmla="*/ 7561263 h 190"/>
              <a:gd name="T4" fmla="*/ 27722513 w 168"/>
              <a:gd name="T5" fmla="*/ 5040313 h 190"/>
              <a:gd name="T6" fmla="*/ 20161250 w 168"/>
              <a:gd name="T7" fmla="*/ 0 h 190"/>
              <a:gd name="T8" fmla="*/ 12601575 w 168"/>
              <a:gd name="T9" fmla="*/ 0 h 190"/>
              <a:gd name="T10" fmla="*/ 5040313 w 168"/>
              <a:gd name="T11" fmla="*/ 7561263 h 190"/>
              <a:gd name="T12" fmla="*/ 5040313 w 168"/>
              <a:gd name="T13" fmla="*/ 7561263 h 190"/>
              <a:gd name="T14" fmla="*/ 5040313 w 168"/>
              <a:gd name="T15" fmla="*/ 7561263 h 190"/>
              <a:gd name="T16" fmla="*/ 2520950 w 168"/>
              <a:gd name="T17" fmla="*/ 12601575 h 190"/>
              <a:gd name="T18" fmla="*/ 0 w 168"/>
              <a:gd name="T19" fmla="*/ 17641888 h 190"/>
              <a:gd name="T20" fmla="*/ 0 w 168"/>
              <a:gd name="T21" fmla="*/ 30241875 h 190"/>
              <a:gd name="T22" fmla="*/ 2520950 w 168"/>
              <a:gd name="T23" fmla="*/ 35282188 h 190"/>
              <a:gd name="T24" fmla="*/ 393144375 w 168"/>
              <a:gd name="T25" fmla="*/ 471270013 h 190"/>
              <a:gd name="T26" fmla="*/ 393144375 w 168"/>
              <a:gd name="T27" fmla="*/ 471270013 h 190"/>
              <a:gd name="T28" fmla="*/ 395665325 w 168"/>
              <a:gd name="T29" fmla="*/ 476310325 h 190"/>
              <a:gd name="T30" fmla="*/ 403225000 w 168"/>
              <a:gd name="T31" fmla="*/ 478829688 h 190"/>
              <a:gd name="T32" fmla="*/ 413305625 w 168"/>
              <a:gd name="T33" fmla="*/ 476310325 h 190"/>
              <a:gd name="T34" fmla="*/ 418345938 w 168"/>
              <a:gd name="T35" fmla="*/ 471270013 h 190"/>
              <a:gd name="T36" fmla="*/ 418345938 w 168"/>
              <a:gd name="T37" fmla="*/ 471270013 h 190"/>
              <a:gd name="T38" fmla="*/ 418345938 w 168"/>
              <a:gd name="T39" fmla="*/ 471270013 h 190"/>
              <a:gd name="T40" fmla="*/ 423386250 w 168"/>
              <a:gd name="T41" fmla="*/ 466229700 h 190"/>
              <a:gd name="T42" fmla="*/ 423386250 w 168"/>
              <a:gd name="T43" fmla="*/ 458668438 h 190"/>
              <a:gd name="T44" fmla="*/ 423386250 w 168"/>
              <a:gd name="T45" fmla="*/ 451108763 h 190"/>
              <a:gd name="T46" fmla="*/ 420866888 w 168"/>
              <a:gd name="T47" fmla="*/ 443547500 h 190"/>
              <a:gd name="T48" fmla="*/ 32762825 w 168"/>
              <a:gd name="T49" fmla="*/ 7561263 h 190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68" h="190">
                <a:moveTo>
                  <a:pt x="13" y="3"/>
                </a:moveTo>
                <a:lnTo>
                  <a:pt x="13" y="3"/>
                </a:lnTo>
                <a:lnTo>
                  <a:pt x="11" y="2"/>
                </a:lnTo>
                <a:lnTo>
                  <a:pt x="8" y="0"/>
                </a:lnTo>
                <a:lnTo>
                  <a:pt x="5" y="0"/>
                </a:lnTo>
                <a:lnTo>
                  <a:pt x="2" y="3"/>
                </a:lnTo>
                <a:lnTo>
                  <a:pt x="1" y="5"/>
                </a:lnTo>
                <a:lnTo>
                  <a:pt x="0" y="7"/>
                </a:lnTo>
                <a:lnTo>
                  <a:pt x="0" y="12"/>
                </a:lnTo>
                <a:lnTo>
                  <a:pt x="1" y="14"/>
                </a:lnTo>
                <a:lnTo>
                  <a:pt x="156" y="187"/>
                </a:lnTo>
                <a:lnTo>
                  <a:pt x="157" y="189"/>
                </a:lnTo>
                <a:lnTo>
                  <a:pt x="160" y="190"/>
                </a:lnTo>
                <a:lnTo>
                  <a:pt x="164" y="189"/>
                </a:lnTo>
                <a:lnTo>
                  <a:pt x="166" y="187"/>
                </a:lnTo>
                <a:lnTo>
                  <a:pt x="168" y="185"/>
                </a:lnTo>
                <a:lnTo>
                  <a:pt x="168" y="182"/>
                </a:lnTo>
                <a:lnTo>
                  <a:pt x="168" y="179"/>
                </a:lnTo>
                <a:lnTo>
                  <a:pt x="167" y="176"/>
                </a:lnTo>
                <a:lnTo>
                  <a:pt x="13" y="3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8" name="Freeform 139"/>
          <p:cNvSpPr>
            <a:spLocks/>
          </p:cNvSpPr>
          <p:nvPr userDrawn="1"/>
        </p:nvSpPr>
        <p:spPr bwMode="auto">
          <a:xfrm>
            <a:off x="7359650" y="4019550"/>
            <a:ext cx="103188" cy="382588"/>
          </a:xfrm>
          <a:custGeom>
            <a:avLst/>
            <a:gdLst>
              <a:gd name="T0" fmla="*/ 40322695 w 65"/>
              <a:gd name="T1" fmla="*/ 15120957 h 241"/>
              <a:gd name="T2" fmla="*/ 40322695 w 65"/>
              <a:gd name="T3" fmla="*/ 15120957 h 241"/>
              <a:gd name="T4" fmla="*/ 35282358 w 65"/>
              <a:gd name="T5" fmla="*/ 7561272 h 241"/>
              <a:gd name="T6" fmla="*/ 27722647 w 65"/>
              <a:gd name="T7" fmla="*/ 5040319 h 241"/>
              <a:gd name="T8" fmla="*/ 22682310 w 65"/>
              <a:gd name="T9" fmla="*/ 0 h 241"/>
              <a:gd name="T10" fmla="*/ 15121011 w 65"/>
              <a:gd name="T11" fmla="*/ 0 h 241"/>
              <a:gd name="T12" fmla="*/ 15121011 w 65"/>
              <a:gd name="T13" fmla="*/ 0 h 241"/>
              <a:gd name="T14" fmla="*/ 15121011 w 65"/>
              <a:gd name="T15" fmla="*/ 0 h 241"/>
              <a:gd name="T16" fmla="*/ 7561299 w 65"/>
              <a:gd name="T17" fmla="*/ 5040319 h 241"/>
              <a:gd name="T18" fmla="*/ 0 w 65"/>
              <a:gd name="T19" fmla="*/ 7561272 h 241"/>
              <a:gd name="T20" fmla="*/ 0 w 65"/>
              <a:gd name="T21" fmla="*/ 15120957 h 241"/>
              <a:gd name="T22" fmla="*/ 0 w 65"/>
              <a:gd name="T23" fmla="*/ 25201595 h 241"/>
              <a:gd name="T24" fmla="*/ 123489048 w 65"/>
              <a:gd name="T25" fmla="*/ 592238286 h 241"/>
              <a:gd name="T26" fmla="*/ 123489048 w 65"/>
              <a:gd name="T27" fmla="*/ 592238286 h 241"/>
              <a:gd name="T28" fmla="*/ 126008423 w 65"/>
              <a:gd name="T29" fmla="*/ 599797971 h 241"/>
              <a:gd name="T30" fmla="*/ 133569722 w 65"/>
              <a:gd name="T31" fmla="*/ 607359244 h 241"/>
              <a:gd name="T32" fmla="*/ 141129434 w 65"/>
              <a:gd name="T33" fmla="*/ 607359244 h 241"/>
              <a:gd name="T34" fmla="*/ 146169771 w 65"/>
              <a:gd name="T35" fmla="*/ 607359244 h 241"/>
              <a:gd name="T36" fmla="*/ 146169771 w 65"/>
              <a:gd name="T37" fmla="*/ 607359244 h 241"/>
              <a:gd name="T38" fmla="*/ 146169771 w 65"/>
              <a:gd name="T39" fmla="*/ 607359244 h 241"/>
              <a:gd name="T40" fmla="*/ 153731070 w 65"/>
              <a:gd name="T41" fmla="*/ 604838290 h 241"/>
              <a:gd name="T42" fmla="*/ 161290782 w 65"/>
              <a:gd name="T43" fmla="*/ 599797971 h 241"/>
              <a:gd name="T44" fmla="*/ 163811744 w 65"/>
              <a:gd name="T45" fmla="*/ 592238286 h 241"/>
              <a:gd name="T46" fmla="*/ 161290782 w 65"/>
              <a:gd name="T47" fmla="*/ 587197967 h 241"/>
              <a:gd name="T48" fmla="*/ 40322695 w 65"/>
              <a:gd name="T49" fmla="*/ 15120957 h 241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65" h="241">
                <a:moveTo>
                  <a:pt x="16" y="6"/>
                </a:moveTo>
                <a:lnTo>
                  <a:pt x="16" y="6"/>
                </a:lnTo>
                <a:lnTo>
                  <a:pt x="14" y="3"/>
                </a:lnTo>
                <a:lnTo>
                  <a:pt x="11" y="2"/>
                </a:lnTo>
                <a:lnTo>
                  <a:pt x="9" y="0"/>
                </a:lnTo>
                <a:lnTo>
                  <a:pt x="6" y="0"/>
                </a:lnTo>
                <a:lnTo>
                  <a:pt x="3" y="2"/>
                </a:lnTo>
                <a:lnTo>
                  <a:pt x="0" y="3"/>
                </a:lnTo>
                <a:lnTo>
                  <a:pt x="0" y="6"/>
                </a:lnTo>
                <a:lnTo>
                  <a:pt x="0" y="10"/>
                </a:lnTo>
                <a:lnTo>
                  <a:pt x="49" y="235"/>
                </a:lnTo>
                <a:lnTo>
                  <a:pt x="50" y="238"/>
                </a:lnTo>
                <a:lnTo>
                  <a:pt x="53" y="241"/>
                </a:lnTo>
                <a:lnTo>
                  <a:pt x="56" y="241"/>
                </a:lnTo>
                <a:lnTo>
                  <a:pt x="58" y="241"/>
                </a:lnTo>
                <a:lnTo>
                  <a:pt x="61" y="240"/>
                </a:lnTo>
                <a:lnTo>
                  <a:pt x="64" y="238"/>
                </a:lnTo>
                <a:lnTo>
                  <a:pt x="65" y="235"/>
                </a:lnTo>
                <a:lnTo>
                  <a:pt x="64" y="233"/>
                </a:lnTo>
                <a:lnTo>
                  <a:pt x="16" y="6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9" name="Freeform 140"/>
          <p:cNvSpPr>
            <a:spLocks/>
          </p:cNvSpPr>
          <p:nvPr userDrawn="1"/>
        </p:nvSpPr>
        <p:spPr bwMode="auto">
          <a:xfrm>
            <a:off x="7473950" y="3944938"/>
            <a:ext cx="320675" cy="246062"/>
          </a:xfrm>
          <a:custGeom>
            <a:avLst/>
            <a:gdLst>
              <a:gd name="T0" fmla="*/ 32762825 w 202"/>
              <a:gd name="T1" fmla="*/ 7561247 h 155"/>
              <a:gd name="T2" fmla="*/ 32762825 w 202"/>
              <a:gd name="T3" fmla="*/ 7561247 h 155"/>
              <a:gd name="T4" fmla="*/ 25201563 w 202"/>
              <a:gd name="T5" fmla="*/ 5040302 h 155"/>
              <a:gd name="T6" fmla="*/ 17641888 w 202"/>
              <a:gd name="T7" fmla="*/ 0 h 155"/>
              <a:gd name="T8" fmla="*/ 10080625 w 202"/>
              <a:gd name="T9" fmla="*/ 5040302 h 155"/>
              <a:gd name="T10" fmla="*/ 5040313 w 202"/>
              <a:gd name="T11" fmla="*/ 10080605 h 155"/>
              <a:gd name="T12" fmla="*/ 5040313 w 202"/>
              <a:gd name="T13" fmla="*/ 10080605 h 155"/>
              <a:gd name="T14" fmla="*/ 5040313 w 202"/>
              <a:gd name="T15" fmla="*/ 10080605 h 155"/>
              <a:gd name="T16" fmla="*/ 0 w 202"/>
              <a:gd name="T17" fmla="*/ 17641852 h 155"/>
              <a:gd name="T18" fmla="*/ 0 w 202"/>
              <a:gd name="T19" fmla="*/ 25201511 h 155"/>
              <a:gd name="T20" fmla="*/ 5040313 w 202"/>
              <a:gd name="T21" fmla="*/ 32762758 h 155"/>
              <a:gd name="T22" fmla="*/ 7561263 w 202"/>
              <a:gd name="T23" fmla="*/ 37803061 h 155"/>
              <a:gd name="T24" fmla="*/ 478829688 w 202"/>
              <a:gd name="T25" fmla="*/ 383062972 h 155"/>
              <a:gd name="T26" fmla="*/ 478829688 w 202"/>
              <a:gd name="T27" fmla="*/ 383062972 h 155"/>
              <a:gd name="T28" fmla="*/ 486390950 w 202"/>
              <a:gd name="T29" fmla="*/ 388103274 h 155"/>
              <a:gd name="T30" fmla="*/ 491431263 w 202"/>
              <a:gd name="T31" fmla="*/ 390624219 h 155"/>
              <a:gd name="T32" fmla="*/ 498990938 w 202"/>
              <a:gd name="T33" fmla="*/ 388103274 h 155"/>
              <a:gd name="T34" fmla="*/ 506552200 w 202"/>
              <a:gd name="T35" fmla="*/ 380543614 h 155"/>
              <a:gd name="T36" fmla="*/ 506552200 w 202"/>
              <a:gd name="T37" fmla="*/ 380543614 h 155"/>
              <a:gd name="T38" fmla="*/ 506552200 w 202"/>
              <a:gd name="T39" fmla="*/ 380543614 h 155"/>
              <a:gd name="T40" fmla="*/ 509071563 w 202"/>
              <a:gd name="T41" fmla="*/ 372982367 h 155"/>
              <a:gd name="T42" fmla="*/ 509071563 w 202"/>
              <a:gd name="T43" fmla="*/ 365422707 h 155"/>
              <a:gd name="T44" fmla="*/ 506552200 w 202"/>
              <a:gd name="T45" fmla="*/ 360382405 h 155"/>
              <a:gd name="T46" fmla="*/ 504031250 w 202"/>
              <a:gd name="T47" fmla="*/ 352821158 h 155"/>
              <a:gd name="T48" fmla="*/ 32762825 w 202"/>
              <a:gd name="T49" fmla="*/ 7561247 h 155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02" h="155">
                <a:moveTo>
                  <a:pt x="13" y="3"/>
                </a:moveTo>
                <a:lnTo>
                  <a:pt x="13" y="3"/>
                </a:lnTo>
                <a:lnTo>
                  <a:pt x="10" y="2"/>
                </a:lnTo>
                <a:lnTo>
                  <a:pt x="7" y="0"/>
                </a:lnTo>
                <a:lnTo>
                  <a:pt x="4" y="2"/>
                </a:lnTo>
                <a:lnTo>
                  <a:pt x="2" y="4"/>
                </a:lnTo>
                <a:lnTo>
                  <a:pt x="0" y="7"/>
                </a:lnTo>
                <a:lnTo>
                  <a:pt x="0" y="10"/>
                </a:lnTo>
                <a:lnTo>
                  <a:pt x="2" y="13"/>
                </a:lnTo>
                <a:lnTo>
                  <a:pt x="3" y="15"/>
                </a:lnTo>
                <a:lnTo>
                  <a:pt x="190" y="152"/>
                </a:lnTo>
                <a:lnTo>
                  <a:pt x="193" y="154"/>
                </a:lnTo>
                <a:lnTo>
                  <a:pt x="195" y="155"/>
                </a:lnTo>
                <a:lnTo>
                  <a:pt x="198" y="154"/>
                </a:lnTo>
                <a:lnTo>
                  <a:pt x="201" y="151"/>
                </a:lnTo>
                <a:lnTo>
                  <a:pt x="202" y="148"/>
                </a:lnTo>
                <a:lnTo>
                  <a:pt x="202" y="145"/>
                </a:lnTo>
                <a:lnTo>
                  <a:pt x="201" y="143"/>
                </a:lnTo>
                <a:lnTo>
                  <a:pt x="200" y="140"/>
                </a:lnTo>
                <a:lnTo>
                  <a:pt x="13" y="3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0" name="Freeform 141"/>
          <p:cNvSpPr>
            <a:spLocks/>
          </p:cNvSpPr>
          <p:nvPr userDrawn="1"/>
        </p:nvSpPr>
        <p:spPr bwMode="auto">
          <a:xfrm>
            <a:off x="7296150" y="4005263"/>
            <a:ext cx="52388" cy="390525"/>
          </a:xfrm>
          <a:custGeom>
            <a:avLst/>
            <a:gdLst>
              <a:gd name="T0" fmla="*/ 42843859 w 33"/>
              <a:gd name="T1" fmla="*/ 15120938 h 246"/>
              <a:gd name="T2" fmla="*/ 42843859 w 33"/>
              <a:gd name="T3" fmla="*/ 15120938 h 246"/>
              <a:gd name="T4" fmla="*/ 37803498 w 33"/>
              <a:gd name="T5" fmla="*/ 10080625 h 246"/>
              <a:gd name="T6" fmla="*/ 35282524 w 33"/>
              <a:gd name="T7" fmla="*/ 2520950 h 246"/>
              <a:gd name="T8" fmla="*/ 27722777 w 33"/>
              <a:gd name="T9" fmla="*/ 0 h 246"/>
              <a:gd name="T10" fmla="*/ 22682416 w 33"/>
              <a:gd name="T11" fmla="*/ 0 h 246"/>
              <a:gd name="T12" fmla="*/ 22682416 w 33"/>
              <a:gd name="T13" fmla="*/ 0 h 246"/>
              <a:gd name="T14" fmla="*/ 22682416 w 33"/>
              <a:gd name="T15" fmla="*/ 0 h 246"/>
              <a:gd name="T16" fmla="*/ 15121082 w 33"/>
              <a:gd name="T17" fmla="*/ 2520950 h 246"/>
              <a:gd name="T18" fmla="*/ 7561335 w 33"/>
              <a:gd name="T19" fmla="*/ 5040313 h 246"/>
              <a:gd name="T20" fmla="*/ 5040361 w 33"/>
              <a:gd name="T21" fmla="*/ 12601575 h 246"/>
              <a:gd name="T22" fmla="*/ 0 w 33"/>
              <a:gd name="T23" fmla="*/ 20161250 h 246"/>
              <a:gd name="T24" fmla="*/ 45363245 w 33"/>
              <a:gd name="T25" fmla="*/ 602318138 h 246"/>
              <a:gd name="T26" fmla="*/ 45363245 w 33"/>
              <a:gd name="T27" fmla="*/ 602318138 h 246"/>
              <a:gd name="T28" fmla="*/ 50403606 w 33"/>
              <a:gd name="T29" fmla="*/ 609877813 h 246"/>
              <a:gd name="T30" fmla="*/ 52924580 w 33"/>
              <a:gd name="T31" fmla="*/ 614918125 h 246"/>
              <a:gd name="T32" fmla="*/ 60484327 w 33"/>
              <a:gd name="T33" fmla="*/ 619958438 h 246"/>
              <a:gd name="T34" fmla="*/ 68045662 w 33"/>
              <a:gd name="T35" fmla="*/ 619958438 h 246"/>
              <a:gd name="T36" fmla="*/ 68045662 w 33"/>
              <a:gd name="T37" fmla="*/ 619958438 h 246"/>
              <a:gd name="T38" fmla="*/ 68045662 w 33"/>
              <a:gd name="T39" fmla="*/ 619958438 h 246"/>
              <a:gd name="T40" fmla="*/ 73086023 w 33"/>
              <a:gd name="T41" fmla="*/ 614918125 h 246"/>
              <a:gd name="T42" fmla="*/ 80645770 w 33"/>
              <a:gd name="T43" fmla="*/ 612398763 h 246"/>
              <a:gd name="T44" fmla="*/ 83166744 w 33"/>
              <a:gd name="T45" fmla="*/ 604837500 h 246"/>
              <a:gd name="T46" fmla="*/ 83166744 w 33"/>
              <a:gd name="T47" fmla="*/ 599797188 h 246"/>
              <a:gd name="T48" fmla="*/ 42843859 w 33"/>
              <a:gd name="T49" fmla="*/ 15120938 h 24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33" h="246">
                <a:moveTo>
                  <a:pt x="17" y="6"/>
                </a:moveTo>
                <a:lnTo>
                  <a:pt x="17" y="6"/>
                </a:lnTo>
                <a:lnTo>
                  <a:pt x="15" y="4"/>
                </a:lnTo>
                <a:lnTo>
                  <a:pt x="14" y="1"/>
                </a:lnTo>
                <a:lnTo>
                  <a:pt x="11" y="0"/>
                </a:lnTo>
                <a:lnTo>
                  <a:pt x="9" y="0"/>
                </a:lnTo>
                <a:lnTo>
                  <a:pt x="6" y="1"/>
                </a:lnTo>
                <a:lnTo>
                  <a:pt x="3" y="2"/>
                </a:lnTo>
                <a:lnTo>
                  <a:pt x="2" y="5"/>
                </a:lnTo>
                <a:lnTo>
                  <a:pt x="0" y="8"/>
                </a:lnTo>
                <a:lnTo>
                  <a:pt x="18" y="239"/>
                </a:lnTo>
                <a:lnTo>
                  <a:pt x="20" y="242"/>
                </a:lnTo>
                <a:lnTo>
                  <a:pt x="21" y="244"/>
                </a:lnTo>
                <a:lnTo>
                  <a:pt x="24" y="246"/>
                </a:lnTo>
                <a:lnTo>
                  <a:pt x="27" y="246"/>
                </a:lnTo>
                <a:lnTo>
                  <a:pt x="29" y="244"/>
                </a:lnTo>
                <a:lnTo>
                  <a:pt x="32" y="243"/>
                </a:lnTo>
                <a:lnTo>
                  <a:pt x="33" y="240"/>
                </a:lnTo>
                <a:lnTo>
                  <a:pt x="33" y="238"/>
                </a:lnTo>
                <a:lnTo>
                  <a:pt x="17" y="6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1" name="Freeform 142"/>
          <p:cNvSpPr>
            <a:spLocks/>
          </p:cNvSpPr>
          <p:nvPr userDrawn="1"/>
        </p:nvSpPr>
        <p:spPr bwMode="auto">
          <a:xfrm>
            <a:off x="7208838" y="3973513"/>
            <a:ext cx="74612" cy="388937"/>
          </a:xfrm>
          <a:custGeom>
            <a:avLst/>
            <a:gdLst>
              <a:gd name="T0" fmla="*/ 118447344 w 47"/>
              <a:gd name="T1" fmla="*/ 25201530 h 245"/>
              <a:gd name="T2" fmla="*/ 118447344 w 47"/>
              <a:gd name="T3" fmla="*/ 25201530 h 245"/>
              <a:gd name="T4" fmla="*/ 118447344 w 47"/>
              <a:gd name="T5" fmla="*/ 15120918 h 245"/>
              <a:gd name="T6" fmla="*/ 115926411 w 47"/>
              <a:gd name="T7" fmla="*/ 7561253 h 245"/>
              <a:gd name="T8" fmla="*/ 108366786 w 47"/>
              <a:gd name="T9" fmla="*/ 5040306 h 245"/>
              <a:gd name="T10" fmla="*/ 100805574 w 47"/>
              <a:gd name="T11" fmla="*/ 0 h 245"/>
              <a:gd name="T12" fmla="*/ 100805574 w 47"/>
              <a:gd name="T13" fmla="*/ 0 h 245"/>
              <a:gd name="T14" fmla="*/ 100805574 w 47"/>
              <a:gd name="T15" fmla="*/ 0 h 245"/>
              <a:gd name="T16" fmla="*/ 93245950 w 47"/>
              <a:gd name="T17" fmla="*/ 0 h 245"/>
              <a:gd name="T18" fmla="*/ 85684738 w 47"/>
              <a:gd name="T19" fmla="*/ 5040306 h 245"/>
              <a:gd name="T20" fmla="*/ 80644460 w 47"/>
              <a:gd name="T21" fmla="*/ 10080612 h 245"/>
              <a:gd name="T22" fmla="*/ 80644460 w 47"/>
              <a:gd name="T23" fmla="*/ 17641865 h 245"/>
              <a:gd name="T24" fmla="*/ 0 w 47"/>
              <a:gd name="T25" fmla="*/ 597277057 h 245"/>
              <a:gd name="T26" fmla="*/ 0 w 47"/>
              <a:gd name="T27" fmla="*/ 597277057 h 245"/>
              <a:gd name="T28" fmla="*/ 0 w 47"/>
              <a:gd name="T29" fmla="*/ 604836722 h 245"/>
              <a:gd name="T30" fmla="*/ 2520933 w 47"/>
              <a:gd name="T31" fmla="*/ 609877028 h 245"/>
              <a:gd name="T32" fmla="*/ 7561212 w 47"/>
              <a:gd name="T33" fmla="*/ 614917334 h 245"/>
              <a:gd name="T34" fmla="*/ 12601491 w 47"/>
              <a:gd name="T35" fmla="*/ 617438281 h 245"/>
              <a:gd name="T36" fmla="*/ 12601491 w 47"/>
              <a:gd name="T37" fmla="*/ 617438281 h 245"/>
              <a:gd name="T38" fmla="*/ 12601491 w 47"/>
              <a:gd name="T39" fmla="*/ 617438281 h 245"/>
              <a:gd name="T40" fmla="*/ 25201394 w 47"/>
              <a:gd name="T41" fmla="*/ 617438281 h 245"/>
              <a:gd name="T42" fmla="*/ 30241672 w 47"/>
              <a:gd name="T43" fmla="*/ 614917334 h 245"/>
              <a:gd name="T44" fmla="*/ 35281951 w 47"/>
              <a:gd name="T45" fmla="*/ 607357669 h 245"/>
              <a:gd name="T46" fmla="*/ 37802884 w 47"/>
              <a:gd name="T47" fmla="*/ 599796416 h 245"/>
              <a:gd name="T48" fmla="*/ 118447344 w 47"/>
              <a:gd name="T49" fmla="*/ 25201530 h 245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47" h="245">
                <a:moveTo>
                  <a:pt x="47" y="10"/>
                </a:moveTo>
                <a:lnTo>
                  <a:pt x="47" y="10"/>
                </a:lnTo>
                <a:lnTo>
                  <a:pt x="47" y="6"/>
                </a:lnTo>
                <a:lnTo>
                  <a:pt x="46" y="3"/>
                </a:lnTo>
                <a:lnTo>
                  <a:pt x="43" y="2"/>
                </a:lnTo>
                <a:lnTo>
                  <a:pt x="40" y="0"/>
                </a:lnTo>
                <a:lnTo>
                  <a:pt x="37" y="0"/>
                </a:lnTo>
                <a:lnTo>
                  <a:pt x="34" y="2"/>
                </a:lnTo>
                <a:lnTo>
                  <a:pt x="32" y="4"/>
                </a:lnTo>
                <a:lnTo>
                  <a:pt x="32" y="7"/>
                </a:lnTo>
                <a:lnTo>
                  <a:pt x="0" y="237"/>
                </a:lnTo>
                <a:lnTo>
                  <a:pt x="0" y="240"/>
                </a:lnTo>
                <a:lnTo>
                  <a:pt x="1" y="242"/>
                </a:lnTo>
                <a:lnTo>
                  <a:pt x="3" y="244"/>
                </a:lnTo>
                <a:lnTo>
                  <a:pt x="5" y="245"/>
                </a:lnTo>
                <a:lnTo>
                  <a:pt x="10" y="245"/>
                </a:lnTo>
                <a:lnTo>
                  <a:pt x="12" y="244"/>
                </a:lnTo>
                <a:lnTo>
                  <a:pt x="14" y="241"/>
                </a:lnTo>
                <a:lnTo>
                  <a:pt x="15" y="238"/>
                </a:lnTo>
                <a:lnTo>
                  <a:pt x="47" y="10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2" name="Freeform 143"/>
          <p:cNvSpPr>
            <a:spLocks/>
          </p:cNvSpPr>
          <p:nvPr userDrawn="1"/>
        </p:nvSpPr>
        <p:spPr bwMode="auto">
          <a:xfrm>
            <a:off x="7081838" y="3937000"/>
            <a:ext cx="166687" cy="357188"/>
          </a:xfrm>
          <a:custGeom>
            <a:avLst/>
            <a:gdLst>
              <a:gd name="T0" fmla="*/ 264616406 w 105"/>
              <a:gd name="T1" fmla="*/ 27722551 h 225"/>
              <a:gd name="T2" fmla="*/ 264616406 w 105"/>
              <a:gd name="T3" fmla="*/ 27722551 h 225"/>
              <a:gd name="T4" fmla="*/ 264616406 w 105"/>
              <a:gd name="T5" fmla="*/ 20161278 h 225"/>
              <a:gd name="T6" fmla="*/ 264616406 w 105"/>
              <a:gd name="T7" fmla="*/ 12601593 h 225"/>
              <a:gd name="T8" fmla="*/ 259576109 w 105"/>
              <a:gd name="T9" fmla="*/ 5040320 h 225"/>
              <a:gd name="T10" fmla="*/ 254535811 w 105"/>
              <a:gd name="T11" fmla="*/ 2520954 h 225"/>
              <a:gd name="T12" fmla="*/ 254535811 w 105"/>
              <a:gd name="T13" fmla="*/ 2520954 h 225"/>
              <a:gd name="T14" fmla="*/ 254535811 w 105"/>
              <a:gd name="T15" fmla="*/ 2520954 h 225"/>
              <a:gd name="T16" fmla="*/ 246974572 w 105"/>
              <a:gd name="T17" fmla="*/ 0 h 225"/>
              <a:gd name="T18" fmla="*/ 236893977 w 105"/>
              <a:gd name="T19" fmla="*/ 0 h 225"/>
              <a:gd name="T20" fmla="*/ 231853680 w 105"/>
              <a:gd name="T21" fmla="*/ 5040320 h 225"/>
              <a:gd name="T22" fmla="*/ 226813382 w 105"/>
              <a:gd name="T23" fmla="*/ 10080639 h 225"/>
              <a:gd name="T24" fmla="*/ 2520942 w 105"/>
              <a:gd name="T25" fmla="*/ 539314192 h 225"/>
              <a:gd name="T26" fmla="*/ 2520942 w 105"/>
              <a:gd name="T27" fmla="*/ 539314192 h 225"/>
              <a:gd name="T28" fmla="*/ 0 w 105"/>
              <a:gd name="T29" fmla="*/ 549394832 h 225"/>
              <a:gd name="T30" fmla="*/ 2520942 w 105"/>
              <a:gd name="T31" fmla="*/ 556956105 h 225"/>
              <a:gd name="T32" fmla="*/ 5040297 w 105"/>
              <a:gd name="T33" fmla="*/ 564515790 h 225"/>
              <a:gd name="T34" fmla="*/ 12601537 w 105"/>
              <a:gd name="T35" fmla="*/ 567036744 h 225"/>
              <a:gd name="T36" fmla="*/ 12601537 w 105"/>
              <a:gd name="T37" fmla="*/ 567036744 h 225"/>
              <a:gd name="T38" fmla="*/ 12601537 w 105"/>
              <a:gd name="T39" fmla="*/ 567036744 h 225"/>
              <a:gd name="T40" fmla="*/ 20161190 w 105"/>
              <a:gd name="T41" fmla="*/ 567036744 h 225"/>
              <a:gd name="T42" fmla="*/ 27722429 w 105"/>
              <a:gd name="T43" fmla="*/ 567036744 h 225"/>
              <a:gd name="T44" fmla="*/ 32762727 w 105"/>
              <a:gd name="T45" fmla="*/ 564515790 h 225"/>
              <a:gd name="T46" fmla="*/ 37803024 w 105"/>
              <a:gd name="T47" fmla="*/ 556956105 h 225"/>
              <a:gd name="T48" fmla="*/ 264616406 w 105"/>
              <a:gd name="T49" fmla="*/ 27722551 h 225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05" h="225">
                <a:moveTo>
                  <a:pt x="105" y="11"/>
                </a:moveTo>
                <a:lnTo>
                  <a:pt x="105" y="11"/>
                </a:lnTo>
                <a:lnTo>
                  <a:pt x="105" y="8"/>
                </a:lnTo>
                <a:lnTo>
                  <a:pt x="105" y="5"/>
                </a:lnTo>
                <a:lnTo>
                  <a:pt x="103" y="2"/>
                </a:lnTo>
                <a:lnTo>
                  <a:pt x="101" y="1"/>
                </a:lnTo>
                <a:lnTo>
                  <a:pt x="98" y="0"/>
                </a:lnTo>
                <a:lnTo>
                  <a:pt x="94" y="0"/>
                </a:lnTo>
                <a:lnTo>
                  <a:pt x="92" y="2"/>
                </a:lnTo>
                <a:lnTo>
                  <a:pt x="90" y="4"/>
                </a:lnTo>
                <a:lnTo>
                  <a:pt x="1" y="214"/>
                </a:lnTo>
                <a:lnTo>
                  <a:pt x="0" y="218"/>
                </a:lnTo>
                <a:lnTo>
                  <a:pt x="1" y="221"/>
                </a:lnTo>
                <a:lnTo>
                  <a:pt x="2" y="224"/>
                </a:lnTo>
                <a:lnTo>
                  <a:pt x="5" y="225"/>
                </a:lnTo>
                <a:lnTo>
                  <a:pt x="8" y="225"/>
                </a:lnTo>
                <a:lnTo>
                  <a:pt x="11" y="225"/>
                </a:lnTo>
                <a:lnTo>
                  <a:pt x="13" y="224"/>
                </a:lnTo>
                <a:lnTo>
                  <a:pt x="15" y="221"/>
                </a:lnTo>
                <a:lnTo>
                  <a:pt x="105" y="11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" name="Freeform 144"/>
          <p:cNvSpPr>
            <a:spLocks/>
          </p:cNvSpPr>
          <p:nvPr userDrawn="1"/>
        </p:nvSpPr>
        <p:spPr bwMode="auto">
          <a:xfrm>
            <a:off x="7489825" y="3898900"/>
            <a:ext cx="368300" cy="153988"/>
          </a:xfrm>
          <a:custGeom>
            <a:avLst/>
            <a:gdLst>
              <a:gd name="T0" fmla="*/ 27722513 w 232"/>
              <a:gd name="T1" fmla="*/ 0 h 97"/>
              <a:gd name="T2" fmla="*/ 27722513 w 232"/>
              <a:gd name="T3" fmla="*/ 0 h 97"/>
              <a:gd name="T4" fmla="*/ 20161250 w 232"/>
              <a:gd name="T5" fmla="*/ 0 h 97"/>
              <a:gd name="T6" fmla="*/ 10080625 w 232"/>
              <a:gd name="T7" fmla="*/ 0 h 97"/>
              <a:gd name="T8" fmla="*/ 7561263 w 232"/>
              <a:gd name="T9" fmla="*/ 7561287 h 97"/>
              <a:gd name="T10" fmla="*/ 0 w 232"/>
              <a:gd name="T11" fmla="*/ 15120987 h 97"/>
              <a:gd name="T12" fmla="*/ 0 w 232"/>
              <a:gd name="T13" fmla="*/ 15120987 h 97"/>
              <a:gd name="T14" fmla="*/ 0 w 232"/>
              <a:gd name="T15" fmla="*/ 15120987 h 97"/>
              <a:gd name="T16" fmla="*/ 0 w 232"/>
              <a:gd name="T17" fmla="*/ 20161315 h 97"/>
              <a:gd name="T18" fmla="*/ 2520950 w 232"/>
              <a:gd name="T19" fmla="*/ 27722603 h 97"/>
              <a:gd name="T20" fmla="*/ 7561263 w 232"/>
              <a:gd name="T21" fmla="*/ 35282302 h 97"/>
              <a:gd name="T22" fmla="*/ 15120938 w 232"/>
              <a:gd name="T23" fmla="*/ 37803260 h 97"/>
              <a:gd name="T24" fmla="*/ 556955325 w 232"/>
              <a:gd name="T25" fmla="*/ 244456744 h 97"/>
              <a:gd name="T26" fmla="*/ 556955325 w 232"/>
              <a:gd name="T27" fmla="*/ 244456744 h 97"/>
              <a:gd name="T28" fmla="*/ 569555313 w 232"/>
              <a:gd name="T29" fmla="*/ 244456744 h 97"/>
              <a:gd name="T30" fmla="*/ 574595625 w 232"/>
              <a:gd name="T31" fmla="*/ 244456744 h 97"/>
              <a:gd name="T32" fmla="*/ 579635938 w 232"/>
              <a:gd name="T33" fmla="*/ 241935786 h 97"/>
              <a:gd name="T34" fmla="*/ 584676250 w 232"/>
              <a:gd name="T35" fmla="*/ 234376086 h 97"/>
              <a:gd name="T36" fmla="*/ 584676250 w 232"/>
              <a:gd name="T37" fmla="*/ 234376086 h 97"/>
              <a:gd name="T38" fmla="*/ 584676250 w 232"/>
              <a:gd name="T39" fmla="*/ 234376086 h 97"/>
              <a:gd name="T40" fmla="*/ 584676250 w 232"/>
              <a:gd name="T41" fmla="*/ 226814799 h 97"/>
              <a:gd name="T42" fmla="*/ 582156888 w 232"/>
              <a:gd name="T43" fmla="*/ 216734141 h 97"/>
              <a:gd name="T44" fmla="*/ 579635938 w 232"/>
              <a:gd name="T45" fmla="*/ 214214771 h 97"/>
              <a:gd name="T46" fmla="*/ 572076263 w 232"/>
              <a:gd name="T47" fmla="*/ 206653484 h 97"/>
              <a:gd name="T48" fmla="*/ 27722513 w 232"/>
              <a:gd name="T49" fmla="*/ 0 h 97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32" h="97">
                <a:moveTo>
                  <a:pt x="11" y="0"/>
                </a:moveTo>
                <a:lnTo>
                  <a:pt x="11" y="0"/>
                </a:lnTo>
                <a:lnTo>
                  <a:pt x="8" y="0"/>
                </a:lnTo>
                <a:lnTo>
                  <a:pt x="4" y="0"/>
                </a:lnTo>
                <a:lnTo>
                  <a:pt x="3" y="3"/>
                </a:lnTo>
                <a:lnTo>
                  <a:pt x="0" y="6"/>
                </a:lnTo>
                <a:lnTo>
                  <a:pt x="0" y="8"/>
                </a:lnTo>
                <a:lnTo>
                  <a:pt x="1" y="11"/>
                </a:lnTo>
                <a:lnTo>
                  <a:pt x="3" y="14"/>
                </a:lnTo>
                <a:lnTo>
                  <a:pt x="6" y="15"/>
                </a:lnTo>
                <a:lnTo>
                  <a:pt x="221" y="97"/>
                </a:lnTo>
                <a:lnTo>
                  <a:pt x="226" y="97"/>
                </a:lnTo>
                <a:lnTo>
                  <a:pt x="228" y="97"/>
                </a:lnTo>
                <a:lnTo>
                  <a:pt x="230" y="96"/>
                </a:lnTo>
                <a:lnTo>
                  <a:pt x="232" y="93"/>
                </a:lnTo>
                <a:lnTo>
                  <a:pt x="232" y="90"/>
                </a:lnTo>
                <a:lnTo>
                  <a:pt x="231" y="86"/>
                </a:lnTo>
                <a:lnTo>
                  <a:pt x="230" y="85"/>
                </a:lnTo>
                <a:lnTo>
                  <a:pt x="227" y="82"/>
                </a:lnTo>
                <a:lnTo>
                  <a:pt x="11" y="0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4" name="Freeform 145"/>
          <p:cNvSpPr>
            <a:spLocks/>
          </p:cNvSpPr>
          <p:nvPr userDrawn="1"/>
        </p:nvSpPr>
        <p:spPr bwMode="auto">
          <a:xfrm>
            <a:off x="7491413" y="3836988"/>
            <a:ext cx="387350" cy="90487"/>
          </a:xfrm>
          <a:custGeom>
            <a:avLst/>
            <a:gdLst>
              <a:gd name="T0" fmla="*/ 25201563 w 244"/>
              <a:gd name="T1" fmla="*/ 0 h 57"/>
              <a:gd name="T2" fmla="*/ 25201563 w 244"/>
              <a:gd name="T3" fmla="*/ 0 h 57"/>
              <a:gd name="T4" fmla="*/ 17641888 w 244"/>
              <a:gd name="T5" fmla="*/ 0 h 57"/>
              <a:gd name="T6" fmla="*/ 12601575 w 244"/>
              <a:gd name="T7" fmla="*/ 5040285 h 57"/>
              <a:gd name="T8" fmla="*/ 5040313 w 244"/>
              <a:gd name="T9" fmla="*/ 7561221 h 57"/>
              <a:gd name="T10" fmla="*/ 0 w 244"/>
              <a:gd name="T11" fmla="*/ 15120854 h 57"/>
              <a:gd name="T12" fmla="*/ 0 w 244"/>
              <a:gd name="T13" fmla="*/ 15120854 h 57"/>
              <a:gd name="T14" fmla="*/ 0 w 244"/>
              <a:gd name="T15" fmla="*/ 15120854 h 57"/>
              <a:gd name="T16" fmla="*/ 5040313 w 244"/>
              <a:gd name="T17" fmla="*/ 22682075 h 57"/>
              <a:gd name="T18" fmla="*/ 5040313 w 244"/>
              <a:gd name="T19" fmla="*/ 27722359 h 57"/>
              <a:gd name="T20" fmla="*/ 12601575 w 244"/>
              <a:gd name="T21" fmla="*/ 35281993 h 57"/>
              <a:gd name="T22" fmla="*/ 17641888 w 244"/>
              <a:gd name="T23" fmla="*/ 40322277 h 57"/>
              <a:gd name="T24" fmla="*/ 594756875 w 244"/>
              <a:gd name="T25" fmla="*/ 143648906 h 57"/>
              <a:gd name="T26" fmla="*/ 594756875 w 244"/>
              <a:gd name="T27" fmla="*/ 143648906 h 57"/>
              <a:gd name="T28" fmla="*/ 599797188 w 244"/>
              <a:gd name="T29" fmla="*/ 143648906 h 57"/>
              <a:gd name="T30" fmla="*/ 607358450 w 244"/>
              <a:gd name="T31" fmla="*/ 141127970 h 57"/>
              <a:gd name="T32" fmla="*/ 612398763 w 244"/>
              <a:gd name="T33" fmla="*/ 136087686 h 57"/>
              <a:gd name="T34" fmla="*/ 614918125 w 244"/>
              <a:gd name="T35" fmla="*/ 126007116 h 57"/>
              <a:gd name="T36" fmla="*/ 614918125 w 244"/>
              <a:gd name="T37" fmla="*/ 126007116 h 57"/>
              <a:gd name="T38" fmla="*/ 614918125 w 244"/>
              <a:gd name="T39" fmla="*/ 126007116 h 57"/>
              <a:gd name="T40" fmla="*/ 614918125 w 244"/>
              <a:gd name="T41" fmla="*/ 118447483 h 57"/>
              <a:gd name="T42" fmla="*/ 612398763 w 244"/>
              <a:gd name="T43" fmla="*/ 113407198 h 57"/>
              <a:gd name="T44" fmla="*/ 607358450 w 244"/>
              <a:gd name="T45" fmla="*/ 108366914 h 57"/>
              <a:gd name="T46" fmla="*/ 599797188 w 244"/>
              <a:gd name="T47" fmla="*/ 105845978 h 57"/>
              <a:gd name="T48" fmla="*/ 25201563 w 244"/>
              <a:gd name="T49" fmla="*/ 0 h 57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44" h="57">
                <a:moveTo>
                  <a:pt x="10" y="0"/>
                </a:moveTo>
                <a:lnTo>
                  <a:pt x="10" y="0"/>
                </a:lnTo>
                <a:lnTo>
                  <a:pt x="7" y="0"/>
                </a:lnTo>
                <a:lnTo>
                  <a:pt x="5" y="2"/>
                </a:lnTo>
                <a:lnTo>
                  <a:pt x="2" y="3"/>
                </a:lnTo>
                <a:lnTo>
                  <a:pt x="0" y="6"/>
                </a:lnTo>
                <a:lnTo>
                  <a:pt x="2" y="9"/>
                </a:lnTo>
                <a:lnTo>
                  <a:pt x="2" y="11"/>
                </a:lnTo>
                <a:lnTo>
                  <a:pt x="5" y="14"/>
                </a:lnTo>
                <a:lnTo>
                  <a:pt x="7" y="16"/>
                </a:lnTo>
                <a:lnTo>
                  <a:pt x="236" y="57"/>
                </a:lnTo>
                <a:lnTo>
                  <a:pt x="238" y="57"/>
                </a:lnTo>
                <a:lnTo>
                  <a:pt x="241" y="56"/>
                </a:lnTo>
                <a:lnTo>
                  <a:pt x="243" y="54"/>
                </a:lnTo>
                <a:lnTo>
                  <a:pt x="244" y="50"/>
                </a:lnTo>
                <a:lnTo>
                  <a:pt x="244" y="47"/>
                </a:lnTo>
                <a:lnTo>
                  <a:pt x="243" y="45"/>
                </a:lnTo>
                <a:lnTo>
                  <a:pt x="241" y="43"/>
                </a:lnTo>
                <a:lnTo>
                  <a:pt x="238" y="42"/>
                </a:lnTo>
                <a:lnTo>
                  <a:pt x="10" y="0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5" name="Freeform 146"/>
          <p:cNvSpPr>
            <a:spLocks/>
          </p:cNvSpPr>
          <p:nvPr userDrawn="1"/>
        </p:nvSpPr>
        <p:spPr bwMode="auto">
          <a:xfrm>
            <a:off x="7466013" y="3773488"/>
            <a:ext cx="392112" cy="44450"/>
          </a:xfrm>
          <a:custGeom>
            <a:avLst/>
            <a:gdLst>
              <a:gd name="T0" fmla="*/ 17641865 w 247"/>
              <a:gd name="T1" fmla="*/ 32762825 h 28"/>
              <a:gd name="T2" fmla="*/ 17641865 w 247"/>
              <a:gd name="T3" fmla="*/ 32762825 h 28"/>
              <a:gd name="T4" fmla="*/ 10080612 w 247"/>
              <a:gd name="T5" fmla="*/ 32762825 h 28"/>
              <a:gd name="T6" fmla="*/ 7561253 w 247"/>
              <a:gd name="T7" fmla="*/ 35282188 h 28"/>
              <a:gd name="T8" fmla="*/ 0 w 247"/>
              <a:gd name="T9" fmla="*/ 42843450 h 28"/>
              <a:gd name="T10" fmla="*/ 0 w 247"/>
              <a:gd name="T11" fmla="*/ 52924075 h 28"/>
              <a:gd name="T12" fmla="*/ 0 w 247"/>
              <a:gd name="T13" fmla="*/ 52924075 h 28"/>
              <a:gd name="T14" fmla="*/ 0 w 247"/>
              <a:gd name="T15" fmla="*/ 52924075 h 28"/>
              <a:gd name="T16" fmla="*/ 2520947 w 247"/>
              <a:gd name="T17" fmla="*/ 60483750 h 28"/>
              <a:gd name="T18" fmla="*/ 7561253 w 247"/>
              <a:gd name="T19" fmla="*/ 63004700 h 28"/>
              <a:gd name="T20" fmla="*/ 12601559 w 247"/>
              <a:gd name="T21" fmla="*/ 70564375 h 28"/>
              <a:gd name="T22" fmla="*/ 20161224 w 247"/>
              <a:gd name="T23" fmla="*/ 70564375 h 28"/>
              <a:gd name="T24" fmla="*/ 602317369 w 247"/>
              <a:gd name="T25" fmla="*/ 37803138 h 28"/>
              <a:gd name="T26" fmla="*/ 602317369 w 247"/>
              <a:gd name="T27" fmla="*/ 37803138 h 28"/>
              <a:gd name="T28" fmla="*/ 609877035 w 247"/>
              <a:gd name="T29" fmla="*/ 37803138 h 28"/>
              <a:gd name="T30" fmla="*/ 617438288 w 247"/>
              <a:gd name="T31" fmla="*/ 32762825 h 28"/>
              <a:gd name="T32" fmla="*/ 619957647 w 247"/>
              <a:gd name="T33" fmla="*/ 25201563 h 28"/>
              <a:gd name="T34" fmla="*/ 622478594 w 247"/>
              <a:gd name="T35" fmla="*/ 17641888 h 28"/>
              <a:gd name="T36" fmla="*/ 622478594 w 247"/>
              <a:gd name="T37" fmla="*/ 17641888 h 28"/>
              <a:gd name="T38" fmla="*/ 622478594 w 247"/>
              <a:gd name="T39" fmla="*/ 17641888 h 28"/>
              <a:gd name="T40" fmla="*/ 619957647 w 247"/>
              <a:gd name="T41" fmla="*/ 10080625 h 28"/>
              <a:gd name="T42" fmla="*/ 617438288 w 247"/>
              <a:gd name="T43" fmla="*/ 5040313 h 28"/>
              <a:gd name="T44" fmla="*/ 609877035 w 247"/>
              <a:gd name="T45" fmla="*/ 0 h 28"/>
              <a:gd name="T46" fmla="*/ 602317369 w 247"/>
              <a:gd name="T47" fmla="*/ 0 h 28"/>
              <a:gd name="T48" fmla="*/ 17641865 w 247"/>
              <a:gd name="T49" fmla="*/ 32762825 h 28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47" h="28">
                <a:moveTo>
                  <a:pt x="7" y="13"/>
                </a:moveTo>
                <a:lnTo>
                  <a:pt x="7" y="13"/>
                </a:lnTo>
                <a:lnTo>
                  <a:pt x="4" y="13"/>
                </a:lnTo>
                <a:lnTo>
                  <a:pt x="3" y="14"/>
                </a:lnTo>
                <a:lnTo>
                  <a:pt x="0" y="17"/>
                </a:lnTo>
                <a:lnTo>
                  <a:pt x="0" y="21"/>
                </a:lnTo>
                <a:lnTo>
                  <a:pt x="1" y="24"/>
                </a:lnTo>
                <a:lnTo>
                  <a:pt x="3" y="25"/>
                </a:lnTo>
                <a:lnTo>
                  <a:pt x="5" y="28"/>
                </a:lnTo>
                <a:lnTo>
                  <a:pt x="8" y="28"/>
                </a:lnTo>
                <a:lnTo>
                  <a:pt x="239" y="15"/>
                </a:lnTo>
                <a:lnTo>
                  <a:pt x="242" y="15"/>
                </a:lnTo>
                <a:lnTo>
                  <a:pt x="245" y="13"/>
                </a:lnTo>
                <a:lnTo>
                  <a:pt x="246" y="10"/>
                </a:lnTo>
                <a:lnTo>
                  <a:pt x="247" y="7"/>
                </a:lnTo>
                <a:lnTo>
                  <a:pt x="246" y="4"/>
                </a:lnTo>
                <a:lnTo>
                  <a:pt x="245" y="2"/>
                </a:lnTo>
                <a:lnTo>
                  <a:pt x="242" y="0"/>
                </a:lnTo>
                <a:lnTo>
                  <a:pt x="239" y="0"/>
                </a:lnTo>
                <a:lnTo>
                  <a:pt x="7" y="13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6" name="Freeform 147"/>
          <p:cNvSpPr>
            <a:spLocks/>
          </p:cNvSpPr>
          <p:nvPr userDrawn="1"/>
        </p:nvSpPr>
        <p:spPr bwMode="auto">
          <a:xfrm>
            <a:off x="7432675" y="3663950"/>
            <a:ext cx="377825" cy="123825"/>
          </a:xfrm>
          <a:custGeom>
            <a:avLst/>
            <a:gdLst>
              <a:gd name="T0" fmla="*/ 15120938 w 238"/>
              <a:gd name="T1" fmla="*/ 156249688 h 78"/>
              <a:gd name="T2" fmla="*/ 15120938 w 238"/>
              <a:gd name="T3" fmla="*/ 156249688 h 78"/>
              <a:gd name="T4" fmla="*/ 7561263 w 238"/>
              <a:gd name="T5" fmla="*/ 161290000 h 78"/>
              <a:gd name="T6" fmla="*/ 2520950 w 238"/>
              <a:gd name="T7" fmla="*/ 163810950 h 78"/>
              <a:gd name="T8" fmla="*/ 0 w 238"/>
              <a:gd name="T9" fmla="*/ 171370625 h 78"/>
              <a:gd name="T10" fmla="*/ 0 w 238"/>
              <a:gd name="T11" fmla="*/ 181451250 h 78"/>
              <a:gd name="T12" fmla="*/ 0 w 238"/>
              <a:gd name="T13" fmla="*/ 181451250 h 78"/>
              <a:gd name="T14" fmla="*/ 0 w 238"/>
              <a:gd name="T15" fmla="*/ 181451250 h 78"/>
              <a:gd name="T16" fmla="*/ 2520950 w 238"/>
              <a:gd name="T17" fmla="*/ 189012513 h 78"/>
              <a:gd name="T18" fmla="*/ 10080625 w 238"/>
              <a:gd name="T19" fmla="*/ 191531875 h 78"/>
              <a:gd name="T20" fmla="*/ 17641888 w 238"/>
              <a:gd name="T21" fmla="*/ 196572188 h 78"/>
              <a:gd name="T22" fmla="*/ 25201563 w 238"/>
              <a:gd name="T23" fmla="*/ 191531875 h 78"/>
              <a:gd name="T24" fmla="*/ 587197200 w 238"/>
              <a:gd name="T25" fmla="*/ 37803138 h 78"/>
              <a:gd name="T26" fmla="*/ 587197200 w 238"/>
              <a:gd name="T27" fmla="*/ 37803138 h 78"/>
              <a:gd name="T28" fmla="*/ 592237513 w 238"/>
              <a:gd name="T29" fmla="*/ 35282188 h 78"/>
              <a:gd name="T30" fmla="*/ 599797188 w 238"/>
              <a:gd name="T31" fmla="*/ 27722513 h 78"/>
              <a:gd name="T32" fmla="*/ 599797188 w 238"/>
              <a:gd name="T33" fmla="*/ 20161250 h 78"/>
              <a:gd name="T34" fmla="*/ 599797188 w 238"/>
              <a:gd name="T35" fmla="*/ 15120938 h 78"/>
              <a:gd name="T36" fmla="*/ 599797188 w 238"/>
              <a:gd name="T37" fmla="*/ 15120938 h 78"/>
              <a:gd name="T38" fmla="*/ 599797188 w 238"/>
              <a:gd name="T39" fmla="*/ 15120938 h 78"/>
              <a:gd name="T40" fmla="*/ 597277825 w 238"/>
              <a:gd name="T41" fmla="*/ 7561263 h 78"/>
              <a:gd name="T42" fmla="*/ 592237513 w 238"/>
              <a:gd name="T43" fmla="*/ 2520950 h 78"/>
              <a:gd name="T44" fmla="*/ 587197200 w 238"/>
              <a:gd name="T45" fmla="*/ 0 h 78"/>
              <a:gd name="T46" fmla="*/ 574595625 w 238"/>
              <a:gd name="T47" fmla="*/ 0 h 78"/>
              <a:gd name="T48" fmla="*/ 15120938 w 238"/>
              <a:gd name="T49" fmla="*/ 156249688 h 78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38" h="78">
                <a:moveTo>
                  <a:pt x="6" y="62"/>
                </a:moveTo>
                <a:lnTo>
                  <a:pt x="6" y="62"/>
                </a:lnTo>
                <a:lnTo>
                  <a:pt x="3" y="64"/>
                </a:lnTo>
                <a:lnTo>
                  <a:pt x="1" y="65"/>
                </a:lnTo>
                <a:lnTo>
                  <a:pt x="0" y="68"/>
                </a:lnTo>
                <a:lnTo>
                  <a:pt x="0" y="72"/>
                </a:lnTo>
                <a:lnTo>
                  <a:pt x="1" y="75"/>
                </a:lnTo>
                <a:lnTo>
                  <a:pt x="4" y="76"/>
                </a:lnTo>
                <a:lnTo>
                  <a:pt x="7" y="78"/>
                </a:lnTo>
                <a:lnTo>
                  <a:pt x="10" y="76"/>
                </a:lnTo>
                <a:lnTo>
                  <a:pt x="233" y="15"/>
                </a:lnTo>
                <a:lnTo>
                  <a:pt x="235" y="14"/>
                </a:lnTo>
                <a:lnTo>
                  <a:pt x="238" y="11"/>
                </a:lnTo>
                <a:lnTo>
                  <a:pt x="238" y="8"/>
                </a:lnTo>
                <a:lnTo>
                  <a:pt x="238" y="6"/>
                </a:lnTo>
                <a:lnTo>
                  <a:pt x="237" y="3"/>
                </a:lnTo>
                <a:lnTo>
                  <a:pt x="235" y="1"/>
                </a:lnTo>
                <a:lnTo>
                  <a:pt x="233" y="0"/>
                </a:lnTo>
                <a:lnTo>
                  <a:pt x="228" y="0"/>
                </a:lnTo>
                <a:lnTo>
                  <a:pt x="6" y="62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7" name="Freeform 148"/>
          <p:cNvSpPr>
            <a:spLocks/>
          </p:cNvSpPr>
          <p:nvPr userDrawn="1"/>
        </p:nvSpPr>
        <p:spPr bwMode="auto">
          <a:xfrm>
            <a:off x="5710238" y="3721100"/>
            <a:ext cx="284162" cy="284163"/>
          </a:xfrm>
          <a:custGeom>
            <a:avLst/>
            <a:gdLst>
              <a:gd name="T0" fmla="*/ 70564251 w 179"/>
              <a:gd name="T1" fmla="*/ 63004811 h 179"/>
              <a:gd name="T2" fmla="*/ 70564251 w 179"/>
              <a:gd name="T3" fmla="*/ 63004811 h 179"/>
              <a:gd name="T4" fmla="*/ 88206107 w 179"/>
              <a:gd name="T5" fmla="*/ 45362892 h 179"/>
              <a:gd name="T6" fmla="*/ 105846376 w 179"/>
              <a:gd name="T7" fmla="*/ 35282250 h 179"/>
              <a:gd name="T8" fmla="*/ 123488233 w 179"/>
              <a:gd name="T9" fmla="*/ 20161285 h 179"/>
              <a:gd name="T10" fmla="*/ 143649447 w 179"/>
              <a:gd name="T11" fmla="*/ 15120964 h 179"/>
              <a:gd name="T12" fmla="*/ 163810662 w 179"/>
              <a:gd name="T13" fmla="*/ 7561276 h 179"/>
              <a:gd name="T14" fmla="*/ 183971876 w 179"/>
              <a:gd name="T15" fmla="*/ 2520954 h 179"/>
              <a:gd name="T16" fmla="*/ 229334609 w 179"/>
              <a:gd name="T17" fmla="*/ 0 h 179"/>
              <a:gd name="T18" fmla="*/ 272176396 w 179"/>
              <a:gd name="T19" fmla="*/ 2520954 h 179"/>
              <a:gd name="T20" fmla="*/ 292337611 w 179"/>
              <a:gd name="T21" fmla="*/ 10080643 h 179"/>
              <a:gd name="T22" fmla="*/ 315019771 w 179"/>
              <a:gd name="T23" fmla="*/ 17641919 h 179"/>
              <a:gd name="T24" fmla="*/ 335180985 w 179"/>
              <a:gd name="T25" fmla="*/ 27722561 h 179"/>
              <a:gd name="T26" fmla="*/ 352821254 w 179"/>
              <a:gd name="T27" fmla="*/ 37803204 h 179"/>
              <a:gd name="T28" fmla="*/ 370463111 w 179"/>
              <a:gd name="T29" fmla="*/ 52924168 h 179"/>
              <a:gd name="T30" fmla="*/ 388103380 w 179"/>
              <a:gd name="T31" fmla="*/ 65524178 h 179"/>
              <a:gd name="T32" fmla="*/ 388103380 w 179"/>
              <a:gd name="T33" fmla="*/ 65524178 h 179"/>
              <a:gd name="T34" fmla="*/ 400704932 w 179"/>
              <a:gd name="T35" fmla="*/ 83166096 h 179"/>
              <a:gd name="T36" fmla="*/ 415825843 w 179"/>
              <a:gd name="T37" fmla="*/ 105846749 h 179"/>
              <a:gd name="T38" fmla="*/ 425906451 w 179"/>
              <a:gd name="T39" fmla="*/ 120967713 h 179"/>
              <a:gd name="T40" fmla="*/ 435987058 w 179"/>
              <a:gd name="T41" fmla="*/ 143649953 h 179"/>
              <a:gd name="T42" fmla="*/ 443546720 w 179"/>
              <a:gd name="T43" fmla="*/ 163811238 h 179"/>
              <a:gd name="T44" fmla="*/ 446067665 w 179"/>
              <a:gd name="T45" fmla="*/ 183972524 h 179"/>
              <a:gd name="T46" fmla="*/ 451107969 w 179"/>
              <a:gd name="T47" fmla="*/ 226814462 h 179"/>
              <a:gd name="T48" fmla="*/ 446067665 w 179"/>
              <a:gd name="T49" fmla="*/ 272177354 h 179"/>
              <a:gd name="T50" fmla="*/ 438506416 w 179"/>
              <a:gd name="T51" fmla="*/ 292338639 h 179"/>
              <a:gd name="T52" fmla="*/ 433466112 w 179"/>
              <a:gd name="T53" fmla="*/ 315020879 h 179"/>
              <a:gd name="T54" fmla="*/ 423385505 w 179"/>
              <a:gd name="T55" fmla="*/ 330141843 h 179"/>
              <a:gd name="T56" fmla="*/ 410785540 w 179"/>
              <a:gd name="T57" fmla="*/ 352822496 h 179"/>
              <a:gd name="T58" fmla="*/ 398183987 w 179"/>
              <a:gd name="T59" fmla="*/ 370464414 h 179"/>
              <a:gd name="T60" fmla="*/ 380543718 w 179"/>
              <a:gd name="T61" fmla="*/ 388104745 h 179"/>
              <a:gd name="T62" fmla="*/ 380543718 w 179"/>
              <a:gd name="T63" fmla="*/ 388104745 h 179"/>
              <a:gd name="T64" fmla="*/ 362901861 w 179"/>
              <a:gd name="T65" fmla="*/ 400706343 h 179"/>
              <a:gd name="T66" fmla="*/ 345261592 w 179"/>
              <a:gd name="T67" fmla="*/ 415827307 h 179"/>
              <a:gd name="T68" fmla="*/ 325100378 w 179"/>
              <a:gd name="T69" fmla="*/ 425907949 h 179"/>
              <a:gd name="T70" fmla="*/ 307458522 w 179"/>
              <a:gd name="T71" fmla="*/ 435988592 h 179"/>
              <a:gd name="T72" fmla="*/ 287297307 w 179"/>
              <a:gd name="T73" fmla="*/ 438507959 h 179"/>
              <a:gd name="T74" fmla="*/ 264616734 w 179"/>
              <a:gd name="T75" fmla="*/ 446069235 h 179"/>
              <a:gd name="T76" fmla="*/ 219254002 w 179"/>
              <a:gd name="T77" fmla="*/ 451109556 h 179"/>
              <a:gd name="T78" fmla="*/ 178931573 w 179"/>
              <a:gd name="T79" fmla="*/ 443548280 h 179"/>
              <a:gd name="T80" fmla="*/ 156249413 w 179"/>
              <a:gd name="T81" fmla="*/ 438507959 h 179"/>
              <a:gd name="T82" fmla="*/ 136088198 w 179"/>
              <a:gd name="T83" fmla="*/ 433467638 h 179"/>
              <a:gd name="T84" fmla="*/ 115926984 w 179"/>
              <a:gd name="T85" fmla="*/ 420867628 h 179"/>
              <a:gd name="T86" fmla="*/ 98286715 w 179"/>
              <a:gd name="T87" fmla="*/ 408266031 h 179"/>
              <a:gd name="T88" fmla="*/ 80644858 w 179"/>
              <a:gd name="T89" fmla="*/ 398185388 h 179"/>
              <a:gd name="T90" fmla="*/ 63004589 w 179"/>
              <a:gd name="T91" fmla="*/ 380545057 h 179"/>
              <a:gd name="T92" fmla="*/ 63004589 w 179"/>
              <a:gd name="T93" fmla="*/ 380545057 h 179"/>
              <a:gd name="T94" fmla="*/ 50403036 w 179"/>
              <a:gd name="T95" fmla="*/ 362903139 h 179"/>
              <a:gd name="T96" fmla="*/ 35282125 w 179"/>
              <a:gd name="T97" fmla="*/ 345262808 h 179"/>
              <a:gd name="T98" fmla="*/ 25201518 w 179"/>
              <a:gd name="T99" fmla="*/ 325101522 h 179"/>
              <a:gd name="T100" fmla="*/ 15120911 w 179"/>
              <a:gd name="T101" fmla="*/ 302419282 h 179"/>
              <a:gd name="T102" fmla="*/ 7561249 w 179"/>
              <a:gd name="T103" fmla="*/ 282257997 h 179"/>
              <a:gd name="T104" fmla="*/ 5040304 w 179"/>
              <a:gd name="T105" fmla="*/ 262096711 h 179"/>
              <a:gd name="T106" fmla="*/ 0 w 179"/>
              <a:gd name="T107" fmla="*/ 219254773 h 179"/>
              <a:gd name="T108" fmla="*/ 5040304 w 179"/>
              <a:gd name="T109" fmla="*/ 178932202 h 179"/>
              <a:gd name="T110" fmla="*/ 10080607 w 179"/>
              <a:gd name="T111" fmla="*/ 156249962 h 179"/>
              <a:gd name="T112" fmla="*/ 17641856 w 179"/>
              <a:gd name="T113" fmla="*/ 136088677 h 179"/>
              <a:gd name="T114" fmla="*/ 27722464 w 179"/>
              <a:gd name="T115" fmla="*/ 115927391 h 179"/>
              <a:gd name="T116" fmla="*/ 37803071 w 179"/>
              <a:gd name="T117" fmla="*/ 98287060 h 179"/>
              <a:gd name="T118" fmla="*/ 52923982 w 179"/>
              <a:gd name="T119" fmla="*/ 80645142 h 179"/>
              <a:gd name="T120" fmla="*/ 70564251 w 179"/>
              <a:gd name="T121" fmla="*/ 63004811 h 179"/>
              <a:gd name="T122" fmla="*/ 70564251 w 179"/>
              <a:gd name="T123" fmla="*/ 63004811 h 179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179" h="179">
                <a:moveTo>
                  <a:pt x="28" y="25"/>
                </a:moveTo>
                <a:lnTo>
                  <a:pt x="28" y="25"/>
                </a:lnTo>
                <a:lnTo>
                  <a:pt x="35" y="18"/>
                </a:lnTo>
                <a:lnTo>
                  <a:pt x="42" y="14"/>
                </a:lnTo>
                <a:lnTo>
                  <a:pt x="49" y="8"/>
                </a:lnTo>
                <a:lnTo>
                  <a:pt x="57" y="6"/>
                </a:lnTo>
                <a:lnTo>
                  <a:pt x="65" y="3"/>
                </a:lnTo>
                <a:lnTo>
                  <a:pt x="73" y="1"/>
                </a:lnTo>
                <a:lnTo>
                  <a:pt x="91" y="0"/>
                </a:lnTo>
                <a:lnTo>
                  <a:pt x="108" y="1"/>
                </a:lnTo>
                <a:lnTo>
                  <a:pt x="116" y="4"/>
                </a:lnTo>
                <a:lnTo>
                  <a:pt x="125" y="7"/>
                </a:lnTo>
                <a:lnTo>
                  <a:pt x="133" y="11"/>
                </a:lnTo>
                <a:lnTo>
                  <a:pt x="140" y="15"/>
                </a:lnTo>
                <a:lnTo>
                  <a:pt x="147" y="21"/>
                </a:lnTo>
                <a:lnTo>
                  <a:pt x="154" y="26"/>
                </a:lnTo>
                <a:lnTo>
                  <a:pt x="159" y="33"/>
                </a:lnTo>
                <a:lnTo>
                  <a:pt x="165" y="42"/>
                </a:lnTo>
                <a:lnTo>
                  <a:pt x="169" y="48"/>
                </a:lnTo>
                <a:lnTo>
                  <a:pt x="173" y="57"/>
                </a:lnTo>
                <a:lnTo>
                  <a:pt x="176" y="65"/>
                </a:lnTo>
                <a:lnTo>
                  <a:pt x="177" y="73"/>
                </a:lnTo>
                <a:lnTo>
                  <a:pt x="179" y="90"/>
                </a:lnTo>
                <a:lnTo>
                  <a:pt x="177" y="108"/>
                </a:lnTo>
                <a:lnTo>
                  <a:pt x="174" y="116"/>
                </a:lnTo>
                <a:lnTo>
                  <a:pt x="172" y="125"/>
                </a:lnTo>
                <a:lnTo>
                  <a:pt x="168" y="131"/>
                </a:lnTo>
                <a:lnTo>
                  <a:pt x="163" y="140"/>
                </a:lnTo>
                <a:lnTo>
                  <a:pt x="158" y="147"/>
                </a:lnTo>
                <a:lnTo>
                  <a:pt x="151" y="154"/>
                </a:lnTo>
                <a:lnTo>
                  <a:pt x="144" y="159"/>
                </a:lnTo>
                <a:lnTo>
                  <a:pt x="137" y="165"/>
                </a:lnTo>
                <a:lnTo>
                  <a:pt x="129" y="169"/>
                </a:lnTo>
                <a:lnTo>
                  <a:pt x="122" y="173"/>
                </a:lnTo>
                <a:lnTo>
                  <a:pt x="114" y="174"/>
                </a:lnTo>
                <a:lnTo>
                  <a:pt x="105" y="177"/>
                </a:lnTo>
                <a:lnTo>
                  <a:pt x="87" y="179"/>
                </a:lnTo>
                <a:lnTo>
                  <a:pt x="71" y="176"/>
                </a:lnTo>
                <a:lnTo>
                  <a:pt x="62" y="174"/>
                </a:lnTo>
                <a:lnTo>
                  <a:pt x="54" y="172"/>
                </a:lnTo>
                <a:lnTo>
                  <a:pt x="46" y="167"/>
                </a:lnTo>
                <a:lnTo>
                  <a:pt x="39" y="162"/>
                </a:lnTo>
                <a:lnTo>
                  <a:pt x="32" y="158"/>
                </a:lnTo>
                <a:lnTo>
                  <a:pt x="25" y="151"/>
                </a:lnTo>
                <a:lnTo>
                  <a:pt x="20" y="144"/>
                </a:lnTo>
                <a:lnTo>
                  <a:pt x="14" y="137"/>
                </a:lnTo>
                <a:lnTo>
                  <a:pt x="10" y="129"/>
                </a:lnTo>
                <a:lnTo>
                  <a:pt x="6" y="120"/>
                </a:lnTo>
                <a:lnTo>
                  <a:pt x="3" y="112"/>
                </a:lnTo>
                <a:lnTo>
                  <a:pt x="2" y="104"/>
                </a:lnTo>
                <a:lnTo>
                  <a:pt x="0" y="87"/>
                </a:lnTo>
                <a:lnTo>
                  <a:pt x="2" y="71"/>
                </a:lnTo>
                <a:lnTo>
                  <a:pt x="4" y="62"/>
                </a:lnTo>
                <a:lnTo>
                  <a:pt x="7" y="54"/>
                </a:lnTo>
                <a:lnTo>
                  <a:pt x="11" y="46"/>
                </a:lnTo>
                <a:lnTo>
                  <a:pt x="15" y="39"/>
                </a:lnTo>
                <a:lnTo>
                  <a:pt x="21" y="32"/>
                </a:lnTo>
                <a:lnTo>
                  <a:pt x="28" y="25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8" name="Freeform 149"/>
          <p:cNvSpPr>
            <a:spLocks/>
          </p:cNvSpPr>
          <p:nvPr userDrawn="1"/>
        </p:nvSpPr>
        <p:spPr bwMode="auto">
          <a:xfrm>
            <a:off x="6194425" y="3360738"/>
            <a:ext cx="179388" cy="180975"/>
          </a:xfrm>
          <a:custGeom>
            <a:avLst/>
            <a:gdLst>
              <a:gd name="T0" fmla="*/ 45362939 w 113"/>
              <a:gd name="T1" fmla="*/ 42843450 h 114"/>
              <a:gd name="T2" fmla="*/ 45362939 w 113"/>
              <a:gd name="T3" fmla="*/ 42843450 h 114"/>
              <a:gd name="T4" fmla="*/ 65524245 w 113"/>
              <a:gd name="T5" fmla="*/ 25201563 h 114"/>
              <a:gd name="T6" fmla="*/ 90725878 w 113"/>
              <a:gd name="T7" fmla="*/ 10080625 h 114"/>
              <a:gd name="T8" fmla="*/ 118448468 w 113"/>
              <a:gd name="T9" fmla="*/ 2520950 h 114"/>
              <a:gd name="T10" fmla="*/ 146169470 w 113"/>
              <a:gd name="T11" fmla="*/ 0 h 114"/>
              <a:gd name="T12" fmla="*/ 173892060 w 113"/>
              <a:gd name="T13" fmla="*/ 2520950 h 114"/>
              <a:gd name="T14" fmla="*/ 196572735 w 113"/>
              <a:gd name="T15" fmla="*/ 15120938 h 114"/>
              <a:gd name="T16" fmla="*/ 221774368 w 113"/>
              <a:gd name="T17" fmla="*/ 27722513 h 114"/>
              <a:gd name="T18" fmla="*/ 246976001 w 113"/>
              <a:gd name="T19" fmla="*/ 45362813 h 114"/>
              <a:gd name="T20" fmla="*/ 246976001 w 113"/>
              <a:gd name="T21" fmla="*/ 45362813 h 114"/>
              <a:gd name="T22" fmla="*/ 264617938 w 113"/>
              <a:gd name="T23" fmla="*/ 65524063 h 114"/>
              <a:gd name="T24" fmla="*/ 274698591 w 113"/>
              <a:gd name="T25" fmla="*/ 93246575 h 114"/>
              <a:gd name="T26" fmla="*/ 284779244 w 113"/>
              <a:gd name="T27" fmla="*/ 118448138 h 114"/>
              <a:gd name="T28" fmla="*/ 284779244 w 113"/>
              <a:gd name="T29" fmla="*/ 146169063 h 114"/>
              <a:gd name="T30" fmla="*/ 282258287 w 113"/>
              <a:gd name="T31" fmla="*/ 173891575 h 114"/>
              <a:gd name="T32" fmla="*/ 274698591 w 113"/>
              <a:gd name="T33" fmla="*/ 199093138 h 114"/>
              <a:gd name="T34" fmla="*/ 259577611 w 113"/>
              <a:gd name="T35" fmla="*/ 224294700 h 114"/>
              <a:gd name="T36" fmla="*/ 241935674 w 113"/>
              <a:gd name="T37" fmla="*/ 246975313 h 114"/>
              <a:gd name="T38" fmla="*/ 241935674 w 113"/>
              <a:gd name="T39" fmla="*/ 246975313 h 114"/>
              <a:gd name="T40" fmla="*/ 219254999 w 113"/>
              <a:gd name="T41" fmla="*/ 264617200 h 114"/>
              <a:gd name="T42" fmla="*/ 194053366 w 113"/>
              <a:gd name="T43" fmla="*/ 274697825 h 114"/>
              <a:gd name="T44" fmla="*/ 166330776 w 113"/>
              <a:gd name="T45" fmla="*/ 287297813 h 114"/>
              <a:gd name="T46" fmla="*/ 138609774 w 113"/>
              <a:gd name="T47" fmla="*/ 287297813 h 114"/>
              <a:gd name="T48" fmla="*/ 113408141 w 113"/>
              <a:gd name="T49" fmla="*/ 282257500 h 114"/>
              <a:gd name="T50" fmla="*/ 85685551 w 113"/>
              <a:gd name="T51" fmla="*/ 274697825 h 114"/>
              <a:gd name="T52" fmla="*/ 60483919 w 113"/>
              <a:gd name="T53" fmla="*/ 262096250 h 114"/>
              <a:gd name="T54" fmla="*/ 40322612 w 113"/>
              <a:gd name="T55" fmla="*/ 244455950 h 114"/>
              <a:gd name="T56" fmla="*/ 40322612 w 113"/>
              <a:gd name="T57" fmla="*/ 244455950 h 114"/>
              <a:gd name="T58" fmla="*/ 22682263 w 113"/>
              <a:gd name="T59" fmla="*/ 219254388 h 114"/>
              <a:gd name="T60" fmla="*/ 10080653 w 113"/>
              <a:gd name="T61" fmla="*/ 196572188 h 114"/>
              <a:gd name="T62" fmla="*/ 2520957 w 113"/>
              <a:gd name="T63" fmla="*/ 168851263 h 114"/>
              <a:gd name="T64" fmla="*/ 0 w 113"/>
              <a:gd name="T65" fmla="*/ 143649700 h 114"/>
              <a:gd name="T66" fmla="*/ 2520957 w 113"/>
              <a:gd name="T67" fmla="*/ 115927188 h 114"/>
              <a:gd name="T68" fmla="*/ 12601610 w 113"/>
              <a:gd name="T69" fmla="*/ 88206263 h 114"/>
              <a:gd name="T70" fmla="*/ 22682263 w 113"/>
              <a:gd name="T71" fmla="*/ 63004700 h 114"/>
              <a:gd name="T72" fmla="*/ 45362939 w 113"/>
              <a:gd name="T73" fmla="*/ 42843450 h 114"/>
              <a:gd name="T74" fmla="*/ 45362939 w 113"/>
              <a:gd name="T75" fmla="*/ 42843450 h 114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13" h="114">
                <a:moveTo>
                  <a:pt x="18" y="17"/>
                </a:moveTo>
                <a:lnTo>
                  <a:pt x="18" y="17"/>
                </a:lnTo>
                <a:lnTo>
                  <a:pt x="26" y="10"/>
                </a:lnTo>
                <a:lnTo>
                  <a:pt x="36" y="4"/>
                </a:lnTo>
                <a:lnTo>
                  <a:pt x="47" y="1"/>
                </a:lnTo>
                <a:lnTo>
                  <a:pt x="58" y="0"/>
                </a:lnTo>
                <a:lnTo>
                  <a:pt x="69" y="1"/>
                </a:lnTo>
                <a:lnTo>
                  <a:pt x="78" y="6"/>
                </a:lnTo>
                <a:lnTo>
                  <a:pt x="88" y="11"/>
                </a:lnTo>
                <a:lnTo>
                  <a:pt x="98" y="18"/>
                </a:lnTo>
                <a:lnTo>
                  <a:pt x="105" y="26"/>
                </a:lnTo>
                <a:lnTo>
                  <a:pt x="109" y="37"/>
                </a:lnTo>
                <a:lnTo>
                  <a:pt x="113" y="47"/>
                </a:lnTo>
                <a:lnTo>
                  <a:pt x="113" y="58"/>
                </a:lnTo>
                <a:lnTo>
                  <a:pt x="112" y="69"/>
                </a:lnTo>
                <a:lnTo>
                  <a:pt x="109" y="79"/>
                </a:lnTo>
                <a:lnTo>
                  <a:pt x="103" y="89"/>
                </a:lnTo>
                <a:lnTo>
                  <a:pt x="96" y="98"/>
                </a:lnTo>
                <a:lnTo>
                  <a:pt x="87" y="105"/>
                </a:lnTo>
                <a:lnTo>
                  <a:pt x="77" y="109"/>
                </a:lnTo>
                <a:lnTo>
                  <a:pt x="66" y="114"/>
                </a:lnTo>
                <a:lnTo>
                  <a:pt x="55" y="114"/>
                </a:lnTo>
                <a:lnTo>
                  <a:pt x="45" y="112"/>
                </a:lnTo>
                <a:lnTo>
                  <a:pt x="34" y="109"/>
                </a:lnTo>
                <a:lnTo>
                  <a:pt x="24" y="104"/>
                </a:lnTo>
                <a:lnTo>
                  <a:pt x="16" y="97"/>
                </a:lnTo>
                <a:lnTo>
                  <a:pt x="9" y="87"/>
                </a:lnTo>
                <a:lnTo>
                  <a:pt x="4" y="78"/>
                </a:lnTo>
                <a:lnTo>
                  <a:pt x="1" y="67"/>
                </a:lnTo>
                <a:lnTo>
                  <a:pt x="0" y="57"/>
                </a:lnTo>
                <a:lnTo>
                  <a:pt x="1" y="46"/>
                </a:lnTo>
                <a:lnTo>
                  <a:pt x="5" y="35"/>
                </a:lnTo>
                <a:lnTo>
                  <a:pt x="9" y="25"/>
                </a:lnTo>
                <a:lnTo>
                  <a:pt x="18" y="17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9" name="Freeform 150"/>
          <p:cNvSpPr>
            <a:spLocks/>
          </p:cNvSpPr>
          <p:nvPr userDrawn="1"/>
        </p:nvSpPr>
        <p:spPr bwMode="auto">
          <a:xfrm>
            <a:off x="5921375" y="3492500"/>
            <a:ext cx="319088" cy="309563"/>
          </a:xfrm>
          <a:custGeom>
            <a:avLst/>
            <a:gdLst>
              <a:gd name="T0" fmla="*/ 448588515 w 201"/>
              <a:gd name="T1" fmla="*/ 10080641 h 195"/>
              <a:gd name="T2" fmla="*/ 448588515 w 201"/>
              <a:gd name="T3" fmla="*/ 10080641 h 195"/>
              <a:gd name="T4" fmla="*/ 461190110 w 201"/>
              <a:gd name="T5" fmla="*/ 5040321 h 195"/>
              <a:gd name="T6" fmla="*/ 473790117 w 201"/>
              <a:gd name="T7" fmla="*/ 0 h 195"/>
              <a:gd name="T8" fmla="*/ 483870758 w 201"/>
              <a:gd name="T9" fmla="*/ 5040321 h 195"/>
              <a:gd name="T10" fmla="*/ 493951399 w 201"/>
              <a:gd name="T11" fmla="*/ 10080641 h 195"/>
              <a:gd name="T12" fmla="*/ 493951399 w 201"/>
              <a:gd name="T13" fmla="*/ 10080641 h 195"/>
              <a:gd name="T14" fmla="*/ 493951399 w 201"/>
              <a:gd name="T15" fmla="*/ 10080641 h 195"/>
              <a:gd name="T16" fmla="*/ 501512673 w 201"/>
              <a:gd name="T17" fmla="*/ 20161283 h 195"/>
              <a:gd name="T18" fmla="*/ 506552994 w 201"/>
              <a:gd name="T19" fmla="*/ 32762878 h 195"/>
              <a:gd name="T20" fmla="*/ 501512673 w 201"/>
              <a:gd name="T21" fmla="*/ 45362886 h 195"/>
              <a:gd name="T22" fmla="*/ 493951399 w 201"/>
              <a:gd name="T23" fmla="*/ 55443527 h 195"/>
              <a:gd name="T24" fmla="*/ 52924158 w 201"/>
              <a:gd name="T25" fmla="*/ 481351415 h 195"/>
              <a:gd name="T26" fmla="*/ 52924158 w 201"/>
              <a:gd name="T27" fmla="*/ 481351415 h 195"/>
              <a:gd name="T28" fmla="*/ 42843517 w 201"/>
              <a:gd name="T29" fmla="*/ 488911102 h 195"/>
              <a:gd name="T30" fmla="*/ 27722556 w 201"/>
              <a:gd name="T31" fmla="*/ 491432056 h 195"/>
              <a:gd name="T32" fmla="*/ 17641915 w 201"/>
              <a:gd name="T33" fmla="*/ 488911102 h 195"/>
              <a:gd name="T34" fmla="*/ 7561274 w 201"/>
              <a:gd name="T35" fmla="*/ 481351415 h 195"/>
              <a:gd name="T36" fmla="*/ 7561274 w 201"/>
              <a:gd name="T37" fmla="*/ 481351415 h 195"/>
              <a:gd name="T38" fmla="*/ 7561274 w 201"/>
              <a:gd name="T39" fmla="*/ 481351415 h 195"/>
              <a:gd name="T40" fmla="*/ 0 w 201"/>
              <a:gd name="T41" fmla="*/ 471270774 h 195"/>
              <a:gd name="T42" fmla="*/ 0 w 201"/>
              <a:gd name="T43" fmla="*/ 456149812 h 195"/>
              <a:gd name="T44" fmla="*/ 0 w 201"/>
              <a:gd name="T45" fmla="*/ 446069170 h 195"/>
              <a:gd name="T46" fmla="*/ 7561274 w 201"/>
              <a:gd name="T47" fmla="*/ 435988529 h 195"/>
              <a:gd name="T48" fmla="*/ 448588515 w 201"/>
              <a:gd name="T49" fmla="*/ 10080641 h 195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01" h="195">
                <a:moveTo>
                  <a:pt x="178" y="4"/>
                </a:moveTo>
                <a:lnTo>
                  <a:pt x="178" y="4"/>
                </a:lnTo>
                <a:lnTo>
                  <a:pt x="183" y="2"/>
                </a:lnTo>
                <a:lnTo>
                  <a:pt x="188" y="0"/>
                </a:lnTo>
                <a:lnTo>
                  <a:pt x="192" y="2"/>
                </a:lnTo>
                <a:lnTo>
                  <a:pt x="196" y="4"/>
                </a:lnTo>
                <a:lnTo>
                  <a:pt x="199" y="8"/>
                </a:lnTo>
                <a:lnTo>
                  <a:pt x="201" y="13"/>
                </a:lnTo>
                <a:lnTo>
                  <a:pt x="199" y="18"/>
                </a:lnTo>
                <a:lnTo>
                  <a:pt x="196" y="22"/>
                </a:lnTo>
                <a:lnTo>
                  <a:pt x="21" y="191"/>
                </a:lnTo>
                <a:lnTo>
                  <a:pt x="17" y="194"/>
                </a:lnTo>
                <a:lnTo>
                  <a:pt x="11" y="195"/>
                </a:lnTo>
                <a:lnTo>
                  <a:pt x="7" y="194"/>
                </a:lnTo>
                <a:lnTo>
                  <a:pt x="3" y="191"/>
                </a:lnTo>
                <a:lnTo>
                  <a:pt x="0" y="187"/>
                </a:lnTo>
                <a:lnTo>
                  <a:pt x="0" y="181"/>
                </a:lnTo>
                <a:lnTo>
                  <a:pt x="0" y="177"/>
                </a:lnTo>
                <a:lnTo>
                  <a:pt x="3" y="173"/>
                </a:lnTo>
                <a:lnTo>
                  <a:pt x="178" y="4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0" name="Freeform 151"/>
          <p:cNvSpPr>
            <a:spLocks/>
          </p:cNvSpPr>
          <p:nvPr userDrawn="1"/>
        </p:nvSpPr>
        <p:spPr bwMode="auto">
          <a:xfrm>
            <a:off x="5589588" y="3962400"/>
            <a:ext cx="219075" cy="336550"/>
          </a:xfrm>
          <a:custGeom>
            <a:avLst/>
            <a:gdLst>
              <a:gd name="T0" fmla="*/ 315020325 w 138"/>
              <a:gd name="T1" fmla="*/ 7561263 h 212"/>
              <a:gd name="T2" fmla="*/ 315020325 w 138"/>
              <a:gd name="T3" fmla="*/ 7561263 h 212"/>
              <a:gd name="T4" fmla="*/ 317539688 w 138"/>
              <a:gd name="T5" fmla="*/ 5040313 h 212"/>
              <a:gd name="T6" fmla="*/ 325100950 w 138"/>
              <a:gd name="T7" fmla="*/ 0 h 212"/>
              <a:gd name="T8" fmla="*/ 330141263 w 138"/>
              <a:gd name="T9" fmla="*/ 0 h 212"/>
              <a:gd name="T10" fmla="*/ 337700938 w 138"/>
              <a:gd name="T11" fmla="*/ 0 h 212"/>
              <a:gd name="T12" fmla="*/ 337700938 w 138"/>
              <a:gd name="T13" fmla="*/ 0 h 212"/>
              <a:gd name="T14" fmla="*/ 337700938 w 138"/>
              <a:gd name="T15" fmla="*/ 0 h 212"/>
              <a:gd name="T16" fmla="*/ 345262200 w 138"/>
              <a:gd name="T17" fmla="*/ 7561263 h 212"/>
              <a:gd name="T18" fmla="*/ 347781563 w 138"/>
              <a:gd name="T19" fmla="*/ 15120938 h 212"/>
              <a:gd name="T20" fmla="*/ 347781563 w 138"/>
              <a:gd name="T21" fmla="*/ 22682200 h 212"/>
              <a:gd name="T22" fmla="*/ 345262200 w 138"/>
              <a:gd name="T23" fmla="*/ 27722513 h 212"/>
              <a:gd name="T24" fmla="*/ 35282188 w 138"/>
              <a:gd name="T25" fmla="*/ 524192500 h 212"/>
              <a:gd name="T26" fmla="*/ 35282188 w 138"/>
              <a:gd name="T27" fmla="*/ 524192500 h 212"/>
              <a:gd name="T28" fmla="*/ 30241875 w 138"/>
              <a:gd name="T29" fmla="*/ 531753763 h 212"/>
              <a:gd name="T30" fmla="*/ 25201563 w 138"/>
              <a:gd name="T31" fmla="*/ 531753763 h 212"/>
              <a:gd name="T32" fmla="*/ 17641888 w 138"/>
              <a:gd name="T33" fmla="*/ 534273125 h 212"/>
              <a:gd name="T34" fmla="*/ 7561263 w 138"/>
              <a:gd name="T35" fmla="*/ 531753763 h 212"/>
              <a:gd name="T36" fmla="*/ 7561263 w 138"/>
              <a:gd name="T37" fmla="*/ 531753763 h 212"/>
              <a:gd name="T38" fmla="*/ 7561263 w 138"/>
              <a:gd name="T39" fmla="*/ 531753763 h 212"/>
              <a:gd name="T40" fmla="*/ 2520950 w 138"/>
              <a:gd name="T41" fmla="*/ 524192500 h 212"/>
              <a:gd name="T42" fmla="*/ 0 w 138"/>
              <a:gd name="T43" fmla="*/ 516632825 h 212"/>
              <a:gd name="T44" fmla="*/ 0 w 138"/>
              <a:gd name="T45" fmla="*/ 509071563 h 212"/>
              <a:gd name="T46" fmla="*/ 2520950 w 138"/>
              <a:gd name="T47" fmla="*/ 504031250 h 212"/>
              <a:gd name="T48" fmla="*/ 315020325 w 138"/>
              <a:gd name="T49" fmla="*/ 7561263 h 21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38" h="212">
                <a:moveTo>
                  <a:pt x="125" y="3"/>
                </a:moveTo>
                <a:lnTo>
                  <a:pt x="125" y="3"/>
                </a:lnTo>
                <a:lnTo>
                  <a:pt x="126" y="2"/>
                </a:lnTo>
                <a:lnTo>
                  <a:pt x="129" y="0"/>
                </a:lnTo>
                <a:lnTo>
                  <a:pt x="131" y="0"/>
                </a:lnTo>
                <a:lnTo>
                  <a:pt x="134" y="0"/>
                </a:lnTo>
                <a:lnTo>
                  <a:pt x="137" y="3"/>
                </a:lnTo>
                <a:lnTo>
                  <a:pt x="138" y="6"/>
                </a:lnTo>
                <a:lnTo>
                  <a:pt x="138" y="9"/>
                </a:lnTo>
                <a:lnTo>
                  <a:pt x="137" y="11"/>
                </a:lnTo>
                <a:lnTo>
                  <a:pt x="14" y="208"/>
                </a:lnTo>
                <a:lnTo>
                  <a:pt x="12" y="211"/>
                </a:lnTo>
                <a:lnTo>
                  <a:pt x="10" y="211"/>
                </a:lnTo>
                <a:lnTo>
                  <a:pt x="7" y="212"/>
                </a:lnTo>
                <a:lnTo>
                  <a:pt x="3" y="211"/>
                </a:lnTo>
                <a:lnTo>
                  <a:pt x="1" y="208"/>
                </a:lnTo>
                <a:lnTo>
                  <a:pt x="0" y="205"/>
                </a:lnTo>
                <a:lnTo>
                  <a:pt x="0" y="202"/>
                </a:lnTo>
                <a:lnTo>
                  <a:pt x="1" y="200"/>
                </a:lnTo>
                <a:lnTo>
                  <a:pt x="125" y="3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1" name="Freeform 152"/>
          <p:cNvSpPr>
            <a:spLocks/>
          </p:cNvSpPr>
          <p:nvPr userDrawn="1"/>
        </p:nvSpPr>
        <p:spPr bwMode="auto">
          <a:xfrm>
            <a:off x="5470525" y="3944938"/>
            <a:ext cx="296863" cy="274637"/>
          </a:xfrm>
          <a:custGeom>
            <a:avLst/>
            <a:gdLst>
              <a:gd name="T0" fmla="*/ 441028880 w 187"/>
              <a:gd name="T1" fmla="*/ 7561249 h 173"/>
              <a:gd name="T2" fmla="*/ 441028880 w 187"/>
              <a:gd name="T3" fmla="*/ 7561249 h 173"/>
              <a:gd name="T4" fmla="*/ 443548247 w 187"/>
              <a:gd name="T5" fmla="*/ 5040303 h 173"/>
              <a:gd name="T6" fmla="*/ 453628889 w 187"/>
              <a:gd name="T7" fmla="*/ 0 h 173"/>
              <a:gd name="T8" fmla="*/ 461190164 w 187"/>
              <a:gd name="T9" fmla="*/ 5040303 h 173"/>
              <a:gd name="T10" fmla="*/ 463709531 w 187"/>
              <a:gd name="T11" fmla="*/ 7561249 h 173"/>
              <a:gd name="T12" fmla="*/ 463709531 w 187"/>
              <a:gd name="T13" fmla="*/ 7561249 h 173"/>
              <a:gd name="T14" fmla="*/ 463709531 w 187"/>
              <a:gd name="T15" fmla="*/ 7561249 h 173"/>
              <a:gd name="T16" fmla="*/ 471270806 w 187"/>
              <a:gd name="T17" fmla="*/ 15120910 h 173"/>
              <a:gd name="T18" fmla="*/ 471270806 w 187"/>
              <a:gd name="T19" fmla="*/ 20161213 h 173"/>
              <a:gd name="T20" fmla="*/ 468749852 w 187"/>
              <a:gd name="T21" fmla="*/ 32762765 h 173"/>
              <a:gd name="T22" fmla="*/ 463709531 w 187"/>
              <a:gd name="T23" fmla="*/ 35282123 h 173"/>
              <a:gd name="T24" fmla="*/ 35282247 w 187"/>
              <a:gd name="T25" fmla="*/ 428425783 h 173"/>
              <a:gd name="T26" fmla="*/ 35282247 w 187"/>
              <a:gd name="T27" fmla="*/ 428425783 h 173"/>
              <a:gd name="T28" fmla="*/ 27722559 w 187"/>
              <a:gd name="T29" fmla="*/ 433466086 h 173"/>
              <a:gd name="T30" fmla="*/ 22682238 w 187"/>
              <a:gd name="T31" fmla="*/ 435987031 h 173"/>
              <a:gd name="T32" fmla="*/ 10080642 w 187"/>
              <a:gd name="T33" fmla="*/ 433466086 h 173"/>
              <a:gd name="T34" fmla="*/ 7561275 w 187"/>
              <a:gd name="T35" fmla="*/ 428425783 h 173"/>
              <a:gd name="T36" fmla="*/ 7561275 w 187"/>
              <a:gd name="T37" fmla="*/ 428425783 h 173"/>
              <a:gd name="T38" fmla="*/ 7561275 w 187"/>
              <a:gd name="T39" fmla="*/ 428425783 h 173"/>
              <a:gd name="T40" fmla="*/ 0 w 187"/>
              <a:gd name="T41" fmla="*/ 423385479 h 173"/>
              <a:gd name="T42" fmla="*/ 0 w 187"/>
              <a:gd name="T43" fmla="*/ 415825818 h 173"/>
              <a:gd name="T44" fmla="*/ 5040321 w 187"/>
              <a:gd name="T45" fmla="*/ 408264569 h 173"/>
              <a:gd name="T46" fmla="*/ 7561275 w 187"/>
              <a:gd name="T47" fmla="*/ 400704908 h 173"/>
              <a:gd name="T48" fmla="*/ 441028880 w 187"/>
              <a:gd name="T49" fmla="*/ 7561249 h 173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87" h="173">
                <a:moveTo>
                  <a:pt x="175" y="3"/>
                </a:moveTo>
                <a:lnTo>
                  <a:pt x="175" y="3"/>
                </a:lnTo>
                <a:lnTo>
                  <a:pt x="176" y="2"/>
                </a:lnTo>
                <a:lnTo>
                  <a:pt x="180" y="0"/>
                </a:lnTo>
                <a:lnTo>
                  <a:pt x="183" y="2"/>
                </a:lnTo>
                <a:lnTo>
                  <a:pt x="184" y="3"/>
                </a:lnTo>
                <a:lnTo>
                  <a:pt x="187" y="6"/>
                </a:lnTo>
                <a:lnTo>
                  <a:pt x="187" y="8"/>
                </a:lnTo>
                <a:lnTo>
                  <a:pt x="186" y="13"/>
                </a:lnTo>
                <a:lnTo>
                  <a:pt x="184" y="14"/>
                </a:lnTo>
                <a:lnTo>
                  <a:pt x="14" y="170"/>
                </a:lnTo>
                <a:lnTo>
                  <a:pt x="11" y="172"/>
                </a:lnTo>
                <a:lnTo>
                  <a:pt x="9" y="173"/>
                </a:lnTo>
                <a:lnTo>
                  <a:pt x="4" y="172"/>
                </a:lnTo>
                <a:lnTo>
                  <a:pt x="3" y="170"/>
                </a:lnTo>
                <a:lnTo>
                  <a:pt x="0" y="168"/>
                </a:lnTo>
                <a:lnTo>
                  <a:pt x="0" y="165"/>
                </a:lnTo>
                <a:lnTo>
                  <a:pt x="2" y="162"/>
                </a:lnTo>
                <a:lnTo>
                  <a:pt x="3" y="159"/>
                </a:lnTo>
                <a:lnTo>
                  <a:pt x="175" y="3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2" name="Freeform 153"/>
          <p:cNvSpPr>
            <a:spLocks/>
          </p:cNvSpPr>
          <p:nvPr userDrawn="1"/>
        </p:nvSpPr>
        <p:spPr bwMode="auto">
          <a:xfrm>
            <a:off x="5705475" y="3986213"/>
            <a:ext cx="141288" cy="374650"/>
          </a:xfrm>
          <a:custGeom>
            <a:avLst/>
            <a:gdLst>
              <a:gd name="T0" fmla="*/ 186492222 w 89"/>
              <a:gd name="T1" fmla="*/ 15120938 h 236"/>
              <a:gd name="T2" fmla="*/ 186492222 w 89"/>
              <a:gd name="T3" fmla="*/ 15120938 h 236"/>
              <a:gd name="T4" fmla="*/ 189013181 w 89"/>
              <a:gd name="T5" fmla="*/ 7561263 h 236"/>
              <a:gd name="T6" fmla="*/ 196572883 w 89"/>
              <a:gd name="T7" fmla="*/ 0 h 236"/>
              <a:gd name="T8" fmla="*/ 204134172 w 89"/>
              <a:gd name="T9" fmla="*/ 0 h 236"/>
              <a:gd name="T10" fmla="*/ 209174503 w 89"/>
              <a:gd name="T11" fmla="*/ 0 h 236"/>
              <a:gd name="T12" fmla="*/ 209174503 w 89"/>
              <a:gd name="T13" fmla="*/ 0 h 236"/>
              <a:gd name="T14" fmla="*/ 209174503 w 89"/>
              <a:gd name="T15" fmla="*/ 0 h 236"/>
              <a:gd name="T16" fmla="*/ 216734204 w 89"/>
              <a:gd name="T17" fmla="*/ 5040313 h 236"/>
              <a:gd name="T18" fmla="*/ 221774535 w 89"/>
              <a:gd name="T19" fmla="*/ 12601575 h 236"/>
              <a:gd name="T20" fmla="*/ 224295494 w 89"/>
              <a:gd name="T21" fmla="*/ 17641888 h 236"/>
              <a:gd name="T22" fmla="*/ 221774535 w 89"/>
              <a:gd name="T23" fmla="*/ 25201563 h 236"/>
              <a:gd name="T24" fmla="*/ 40322643 w 89"/>
              <a:gd name="T25" fmla="*/ 579635938 h 236"/>
              <a:gd name="T26" fmla="*/ 40322643 w 89"/>
              <a:gd name="T27" fmla="*/ 579635938 h 236"/>
              <a:gd name="T28" fmla="*/ 35282312 w 89"/>
              <a:gd name="T29" fmla="*/ 587197200 h 236"/>
              <a:gd name="T30" fmla="*/ 27722611 w 89"/>
              <a:gd name="T31" fmla="*/ 589716563 h 236"/>
              <a:gd name="T32" fmla="*/ 22682280 w 89"/>
              <a:gd name="T33" fmla="*/ 594756875 h 236"/>
              <a:gd name="T34" fmla="*/ 15120991 w 89"/>
              <a:gd name="T35" fmla="*/ 594756875 h 236"/>
              <a:gd name="T36" fmla="*/ 15120991 w 89"/>
              <a:gd name="T37" fmla="*/ 594756875 h 236"/>
              <a:gd name="T38" fmla="*/ 15120991 w 89"/>
              <a:gd name="T39" fmla="*/ 594756875 h 236"/>
              <a:gd name="T40" fmla="*/ 7561289 w 89"/>
              <a:gd name="T41" fmla="*/ 589716563 h 236"/>
              <a:gd name="T42" fmla="*/ 0 w 89"/>
              <a:gd name="T43" fmla="*/ 584676250 h 236"/>
              <a:gd name="T44" fmla="*/ 0 w 89"/>
              <a:gd name="T45" fmla="*/ 577116575 h 236"/>
              <a:gd name="T46" fmla="*/ 0 w 89"/>
              <a:gd name="T47" fmla="*/ 569555313 h 236"/>
              <a:gd name="T48" fmla="*/ 186492222 w 89"/>
              <a:gd name="T49" fmla="*/ 15120938 h 2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89" h="236">
                <a:moveTo>
                  <a:pt x="74" y="6"/>
                </a:moveTo>
                <a:lnTo>
                  <a:pt x="74" y="6"/>
                </a:lnTo>
                <a:lnTo>
                  <a:pt x="75" y="3"/>
                </a:lnTo>
                <a:lnTo>
                  <a:pt x="78" y="0"/>
                </a:lnTo>
                <a:lnTo>
                  <a:pt x="81" y="0"/>
                </a:lnTo>
                <a:lnTo>
                  <a:pt x="83" y="0"/>
                </a:lnTo>
                <a:lnTo>
                  <a:pt x="86" y="2"/>
                </a:lnTo>
                <a:lnTo>
                  <a:pt x="88" y="5"/>
                </a:lnTo>
                <a:lnTo>
                  <a:pt x="89" y="7"/>
                </a:lnTo>
                <a:lnTo>
                  <a:pt x="88" y="10"/>
                </a:lnTo>
                <a:lnTo>
                  <a:pt x="16" y="230"/>
                </a:lnTo>
                <a:lnTo>
                  <a:pt x="14" y="233"/>
                </a:lnTo>
                <a:lnTo>
                  <a:pt x="11" y="234"/>
                </a:lnTo>
                <a:lnTo>
                  <a:pt x="9" y="236"/>
                </a:lnTo>
                <a:lnTo>
                  <a:pt x="6" y="236"/>
                </a:lnTo>
                <a:lnTo>
                  <a:pt x="3" y="234"/>
                </a:lnTo>
                <a:lnTo>
                  <a:pt x="0" y="232"/>
                </a:lnTo>
                <a:lnTo>
                  <a:pt x="0" y="229"/>
                </a:lnTo>
                <a:lnTo>
                  <a:pt x="0" y="226"/>
                </a:lnTo>
                <a:lnTo>
                  <a:pt x="74" y="6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" name="Freeform 154"/>
          <p:cNvSpPr>
            <a:spLocks/>
          </p:cNvSpPr>
          <p:nvPr userDrawn="1"/>
        </p:nvSpPr>
        <p:spPr bwMode="auto">
          <a:xfrm>
            <a:off x="5399088" y="3902075"/>
            <a:ext cx="339725" cy="212725"/>
          </a:xfrm>
          <a:custGeom>
            <a:avLst/>
            <a:gdLst>
              <a:gd name="T0" fmla="*/ 509071563 w 214"/>
              <a:gd name="T1" fmla="*/ 2520950 h 134"/>
              <a:gd name="T2" fmla="*/ 509071563 w 214"/>
              <a:gd name="T3" fmla="*/ 2520950 h 134"/>
              <a:gd name="T4" fmla="*/ 514111875 w 214"/>
              <a:gd name="T5" fmla="*/ 0 h 134"/>
              <a:gd name="T6" fmla="*/ 526713450 w 214"/>
              <a:gd name="T7" fmla="*/ 0 h 134"/>
              <a:gd name="T8" fmla="*/ 531753763 w 214"/>
              <a:gd name="T9" fmla="*/ 2520950 h 134"/>
              <a:gd name="T10" fmla="*/ 536794075 w 214"/>
              <a:gd name="T11" fmla="*/ 10080625 h 134"/>
              <a:gd name="T12" fmla="*/ 536794075 w 214"/>
              <a:gd name="T13" fmla="*/ 10080625 h 134"/>
              <a:gd name="T14" fmla="*/ 536794075 w 214"/>
              <a:gd name="T15" fmla="*/ 10080625 h 134"/>
              <a:gd name="T16" fmla="*/ 539313438 w 214"/>
              <a:gd name="T17" fmla="*/ 15120938 h 134"/>
              <a:gd name="T18" fmla="*/ 539313438 w 214"/>
              <a:gd name="T19" fmla="*/ 22682200 h 134"/>
              <a:gd name="T20" fmla="*/ 536794075 w 214"/>
              <a:gd name="T21" fmla="*/ 30241875 h 134"/>
              <a:gd name="T22" fmla="*/ 529232813 w 214"/>
              <a:gd name="T23" fmla="*/ 37803138 h 134"/>
              <a:gd name="T24" fmla="*/ 27722513 w 214"/>
              <a:gd name="T25" fmla="*/ 332660625 h 134"/>
              <a:gd name="T26" fmla="*/ 27722513 w 214"/>
              <a:gd name="T27" fmla="*/ 332660625 h 134"/>
              <a:gd name="T28" fmla="*/ 20161250 w 214"/>
              <a:gd name="T29" fmla="*/ 337700938 h 134"/>
              <a:gd name="T30" fmla="*/ 12601575 w 214"/>
              <a:gd name="T31" fmla="*/ 337700938 h 134"/>
              <a:gd name="T32" fmla="*/ 5040313 w 214"/>
              <a:gd name="T33" fmla="*/ 332660625 h 134"/>
              <a:gd name="T34" fmla="*/ 0 w 214"/>
              <a:gd name="T35" fmla="*/ 327620313 h 134"/>
              <a:gd name="T36" fmla="*/ 0 w 214"/>
              <a:gd name="T37" fmla="*/ 327620313 h 134"/>
              <a:gd name="T38" fmla="*/ 0 w 214"/>
              <a:gd name="T39" fmla="*/ 327620313 h 134"/>
              <a:gd name="T40" fmla="*/ 0 w 214"/>
              <a:gd name="T41" fmla="*/ 320060638 h 134"/>
              <a:gd name="T42" fmla="*/ 0 w 214"/>
              <a:gd name="T43" fmla="*/ 312499375 h 134"/>
              <a:gd name="T44" fmla="*/ 2520950 w 214"/>
              <a:gd name="T45" fmla="*/ 304939700 h 134"/>
              <a:gd name="T46" fmla="*/ 5040313 w 214"/>
              <a:gd name="T47" fmla="*/ 299899388 h 134"/>
              <a:gd name="T48" fmla="*/ 509071563 w 214"/>
              <a:gd name="T49" fmla="*/ 2520950 h 134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14" h="134">
                <a:moveTo>
                  <a:pt x="202" y="1"/>
                </a:moveTo>
                <a:lnTo>
                  <a:pt x="202" y="1"/>
                </a:lnTo>
                <a:lnTo>
                  <a:pt x="204" y="0"/>
                </a:lnTo>
                <a:lnTo>
                  <a:pt x="209" y="0"/>
                </a:lnTo>
                <a:lnTo>
                  <a:pt x="211" y="1"/>
                </a:lnTo>
                <a:lnTo>
                  <a:pt x="213" y="4"/>
                </a:lnTo>
                <a:lnTo>
                  <a:pt x="214" y="6"/>
                </a:lnTo>
                <a:lnTo>
                  <a:pt x="214" y="9"/>
                </a:lnTo>
                <a:lnTo>
                  <a:pt x="213" y="12"/>
                </a:lnTo>
                <a:lnTo>
                  <a:pt x="210" y="15"/>
                </a:lnTo>
                <a:lnTo>
                  <a:pt x="11" y="132"/>
                </a:lnTo>
                <a:lnTo>
                  <a:pt x="8" y="134"/>
                </a:lnTo>
                <a:lnTo>
                  <a:pt x="5" y="134"/>
                </a:lnTo>
                <a:lnTo>
                  <a:pt x="2" y="132"/>
                </a:lnTo>
                <a:lnTo>
                  <a:pt x="0" y="130"/>
                </a:lnTo>
                <a:lnTo>
                  <a:pt x="0" y="127"/>
                </a:lnTo>
                <a:lnTo>
                  <a:pt x="0" y="124"/>
                </a:lnTo>
                <a:lnTo>
                  <a:pt x="1" y="121"/>
                </a:lnTo>
                <a:lnTo>
                  <a:pt x="2" y="119"/>
                </a:lnTo>
                <a:lnTo>
                  <a:pt x="202" y="1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" name="Freeform 155"/>
          <p:cNvSpPr>
            <a:spLocks/>
          </p:cNvSpPr>
          <p:nvPr userDrawn="1"/>
        </p:nvSpPr>
        <p:spPr bwMode="auto">
          <a:xfrm>
            <a:off x="5818188" y="3978275"/>
            <a:ext cx="90487" cy="385763"/>
          </a:xfrm>
          <a:custGeom>
            <a:avLst/>
            <a:gdLst>
              <a:gd name="T0" fmla="*/ 103326629 w 57"/>
              <a:gd name="T1" fmla="*/ 17641910 h 243"/>
              <a:gd name="T2" fmla="*/ 103326629 w 57"/>
              <a:gd name="T3" fmla="*/ 17641910 h 243"/>
              <a:gd name="T4" fmla="*/ 108366914 w 57"/>
              <a:gd name="T5" fmla="*/ 10080638 h 243"/>
              <a:gd name="T6" fmla="*/ 115926547 w 57"/>
              <a:gd name="T7" fmla="*/ 2520953 h 243"/>
              <a:gd name="T8" fmla="*/ 118447483 w 57"/>
              <a:gd name="T9" fmla="*/ 0 h 243"/>
              <a:gd name="T10" fmla="*/ 128528052 w 57"/>
              <a:gd name="T11" fmla="*/ 0 h 243"/>
              <a:gd name="T12" fmla="*/ 128528052 w 57"/>
              <a:gd name="T13" fmla="*/ 0 h 243"/>
              <a:gd name="T14" fmla="*/ 128528052 w 57"/>
              <a:gd name="T15" fmla="*/ 0 h 243"/>
              <a:gd name="T16" fmla="*/ 136087686 w 57"/>
              <a:gd name="T17" fmla="*/ 2520953 h 243"/>
              <a:gd name="T18" fmla="*/ 138608622 w 57"/>
              <a:gd name="T19" fmla="*/ 10080638 h 243"/>
              <a:gd name="T20" fmla="*/ 143648906 w 57"/>
              <a:gd name="T21" fmla="*/ 17641910 h 243"/>
              <a:gd name="T22" fmla="*/ 143648906 w 57"/>
              <a:gd name="T23" fmla="*/ 25201595 h 243"/>
              <a:gd name="T24" fmla="*/ 37802929 w 57"/>
              <a:gd name="T25" fmla="*/ 597278599 h 243"/>
              <a:gd name="T26" fmla="*/ 37802929 w 57"/>
              <a:gd name="T27" fmla="*/ 597278599 h 243"/>
              <a:gd name="T28" fmla="*/ 37802929 w 57"/>
              <a:gd name="T29" fmla="*/ 607359237 h 243"/>
              <a:gd name="T30" fmla="*/ 30241708 w 57"/>
              <a:gd name="T31" fmla="*/ 609878603 h 243"/>
              <a:gd name="T32" fmla="*/ 25201423 w 57"/>
              <a:gd name="T33" fmla="*/ 612399556 h 243"/>
              <a:gd name="T34" fmla="*/ 17641790 w 57"/>
              <a:gd name="T35" fmla="*/ 612399556 h 243"/>
              <a:gd name="T36" fmla="*/ 17641790 w 57"/>
              <a:gd name="T37" fmla="*/ 612399556 h 243"/>
              <a:gd name="T38" fmla="*/ 17641790 w 57"/>
              <a:gd name="T39" fmla="*/ 612399556 h 243"/>
              <a:gd name="T40" fmla="*/ 10080569 w 57"/>
              <a:gd name="T41" fmla="*/ 609878603 h 243"/>
              <a:gd name="T42" fmla="*/ 2520936 w 57"/>
              <a:gd name="T43" fmla="*/ 607359237 h 243"/>
              <a:gd name="T44" fmla="*/ 0 w 57"/>
              <a:gd name="T45" fmla="*/ 599797965 h 243"/>
              <a:gd name="T46" fmla="*/ 0 w 57"/>
              <a:gd name="T47" fmla="*/ 589717327 h 243"/>
              <a:gd name="T48" fmla="*/ 103326629 w 57"/>
              <a:gd name="T49" fmla="*/ 17641910 h 243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57" h="243">
                <a:moveTo>
                  <a:pt x="41" y="7"/>
                </a:moveTo>
                <a:lnTo>
                  <a:pt x="41" y="7"/>
                </a:lnTo>
                <a:lnTo>
                  <a:pt x="43" y="4"/>
                </a:lnTo>
                <a:lnTo>
                  <a:pt x="46" y="1"/>
                </a:lnTo>
                <a:lnTo>
                  <a:pt x="47" y="0"/>
                </a:lnTo>
                <a:lnTo>
                  <a:pt x="51" y="0"/>
                </a:lnTo>
                <a:lnTo>
                  <a:pt x="54" y="1"/>
                </a:lnTo>
                <a:lnTo>
                  <a:pt x="55" y="4"/>
                </a:lnTo>
                <a:lnTo>
                  <a:pt x="57" y="7"/>
                </a:lnTo>
                <a:lnTo>
                  <a:pt x="57" y="10"/>
                </a:lnTo>
                <a:lnTo>
                  <a:pt x="15" y="237"/>
                </a:lnTo>
                <a:lnTo>
                  <a:pt x="15" y="241"/>
                </a:lnTo>
                <a:lnTo>
                  <a:pt x="12" y="242"/>
                </a:lnTo>
                <a:lnTo>
                  <a:pt x="10" y="243"/>
                </a:lnTo>
                <a:lnTo>
                  <a:pt x="7" y="243"/>
                </a:lnTo>
                <a:lnTo>
                  <a:pt x="4" y="242"/>
                </a:lnTo>
                <a:lnTo>
                  <a:pt x="1" y="241"/>
                </a:lnTo>
                <a:lnTo>
                  <a:pt x="0" y="238"/>
                </a:lnTo>
                <a:lnTo>
                  <a:pt x="0" y="234"/>
                </a:lnTo>
                <a:lnTo>
                  <a:pt x="41" y="7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5" name="Freeform 156"/>
          <p:cNvSpPr>
            <a:spLocks/>
          </p:cNvSpPr>
          <p:nvPr userDrawn="1"/>
        </p:nvSpPr>
        <p:spPr bwMode="auto">
          <a:xfrm>
            <a:off x="5926138" y="3951288"/>
            <a:ext cx="36512" cy="393700"/>
          </a:xfrm>
          <a:custGeom>
            <a:avLst/>
            <a:gdLst>
              <a:gd name="T0" fmla="*/ 0 w 23"/>
              <a:gd name="T1" fmla="*/ 22682200 h 248"/>
              <a:gd name="T2" fmla="*/ 0 w 23"/>
              <a:gd name="T3" fmla="*/ 22682200 h 248"/>
              <a:gd name="T4" fmla="*/ 2520915 w 23"/>
              <a:gd name="T5" fmla="*/ 15120938 h 248"/>
              <a:gd name="T6" fmla="*/ 7561159 w 23"/>
              <a:gd name="T7" fmla="*/ 7561263 h 248"/>
              <a:gd name="T8" fmla="*/ 12601402 w 23"/>
              <a:gd name="T9" fmla="*/ 5040313 h 248"/>
              <a:gd name="T10" fmla="*/ 20160974 w 23"/>
              <a:gd name="T11" fmla="*/ 0 h 248"/>
              <a:gd name="T12" fmla="*/ 20160974 w 23"/>
              <a:gd name="T13" fmla="*/ 0 h 248"/>
              <a:gd name="T14" fmla="*/ 20160974 w 23"/>
              <a:gd name="T15" fmla="*/ 0 h 248"/>
              <a:gd name="T16" fmla="*/ 27722133 w 23"/>
              <a:gd name="T17" fmla="*/ 5040313 h 248"/>
              <a:gd name="T18" fmla="*/ 35281704 w 23"/>
              <a:gd name="T19" fmla="*/ 7561263 h 248"/>
              <a:gd name="T20" fmla="*/ 37802620 w 23"/>
              <a:gd name="T21" fmla="*/ 15120938 h 248"/>
              <a:gd name="T22" fmla="*/ 40321948 w 23"/>
              <a:gd name="T23" fmla="*/ 22682200 h 248"/>
              <a:gd name="T24" fmla="*/ 57963594 w 23"/>
              <a:gd name="T25" fmla="*/ 604837500 h 248"/>
              <a:gd name="T26" fmla="*/ 57963594 w 23"/>
              <a:gd name="T27" fmla="*/ 604837500 h 248"/>
              <a:gd name="T28" fmla="*/ 57963594 w 23"/>
              <a:gd name="T29" fmla="*/ 609877813 h 248"/>
              <a:gd name="T30" fmla="*/ 55442678 w 23"/>
              <a:gd name="T31" fmla="*/ 617439075 h 248"/>
              <a:gd name="T32" fmla="*/ 47883107 w 23"/>
              <a:gd name="T33" fmla="*/ 622479388 h 248"/>
              <a:gd name="T34" fmla="*/ 40321948 w 23"/>
              <a:gd name="T35" fmla="*/ 624998750 h 248"/>
              <a:gd name="T36" fmla="*/ 40321948 w 23"/>
              <a:gd name="T37" fmla="*/ 624998750 h 248"/>
              <a:gd name="T38" fmla="*/ 40321948 w 23"/>
              <a:gd name="T39" fmla="*/ 624998750 h 248"/>
              <a:gd name="T40" fmla="*/ 30241461 w 23"/>
              <a:gd name="T41" fmla="*/ 622479388 h 248"/>
              <a:gd name="T42" fmla="*/ 27722133 w 23"/>
              <a:gd name="T43" fmla="*/ 617439075 h 248"/>
              <a:gd name="T44" fmla="*/ 20160974 w 23"/>
              <a:gd name="T45" fmla="*/ 614918125 h 248"/>
              <a:gd name="T46" fmla="*/ 20160974 w 23"/>
              <a:gd name="T47" fmla="*/ 604837500 h 248"/>
              <a:gd name="T48" fmla="*/ 0 w 23"/>
              <a:gd name="T49" fmla="*/ 22682200 h 248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3" h="248">
                <a:moveTo>
                  <a:pt x="0" y="9"/>
                </a:moveTo>
                <a:lnTo>
                  <a:pt x="0" y="9"/>
                </a:lnTo>
                <a:lnTo>
                  <a:pt x="1" y="6"/>
                </a:lnTo>
                <a:lnTo>
                  <a:pt x="3" y="3"/>
                </a:lnTo>
                <a:lnTo>
                  <a:pt x="5" y="2"/>
                </a:lnTo>
                <a:lnTo>
                  <a:pt x="8" y="0"/>
                </a:lnTo>
                <a:lnTo>
                  <a:pt x="11" y="2"/>
                </a:lnTo>
                <a:lnTo>
                  <a:pt x="14" y="3"/>
                </a:lnTo>
                <a:lnTo>
                  <a:pt x="15" y="6"/>
                </a:lnTo>
                <a:lnTo>
                  <a:pt x="16" y="9"/>
                </a:lnTo>
                <a:lnTo>
                  <a:pt x="23" y="240"/>
                </a:lnTo>
                <a:lnTo>
                  <a:pt x="23" y="242"/>
                </a:lnTo>
                <a:lnTo>
                  <a:pt x="22" y="245"/>
                </a:lnTo>
                <a:lnTo>
                  <a:pt x="19" y="247"/>
                </a:lnTo>
                <a:lnTo>
                  <a:pt x="16" y="248"/>
                </a:lnTo>
                <a:lnTo>
                  <a:pt x="12" y="247"/>
                </a:lnTo>
                <a:lnTo>
                  <a:pt x="11" y="245"/>
                </a:lnTo>
                <a:lnTo>
                  <a:pt x="8" y="244"/>
                </a:lnTo>
                <a:lnTo>
                  <a:pt x="8" y="240"/>
                </a:lnTo>
                <a:lnTo>
                  <a:pt x="0" y="9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6" name="Freeform 157"/>
          <p:cNvSpPr>
            <a:spLocks/>
          </p:cNvSpPr>
          <p:nvPr userDrawn="1"/>
        </p:nvSpPr>
        <p:spPr bwMode="auto">
          <a:xfrm>
            <a:off x="5965825" y="3919538"/>
            <a:ext cx="128588" cy="369887"/>
          </a:xfrm>
          <a:custGeom>
            <a:avLst/>
            <a:gdLst>
              <a:gd name="T0" fmla="*/ 0 w 81"/>
              <a:gd name="T1" fmla="*/ 22682169 h 233"/>
              <a:gd name="T2" fmla="*/ 0 w 81"/>
              <a:gd name="T3" fmla="*/ 22682169 h 233"/>
              <a:gd name="T4" fmla="*/ 0 w 81"/>
              <a:gd name="T5" fmla="*/ 15120917 h 233"/>
              <a:gd name="T6" fmla="*/ 0 w 81"/>
              <a:gd name="T7" fmla="*/ 10080611 h 233"/>
              <a:gd name="T8" fmla="*/ 5040332 w 81"/>
              <a:gd name="T9" fmla="*/ 2520947 h 233"/>
              <a:gd name="T10" fmla="*/ 12601624 w 81"/>
              <a:gd name="T11" fmla="*/ 0 h 233"/>
              <a:gd name="T12" fmla="*/ 12601624 w 81"/>
              <a:gd name="T13" fmla="*/ 0 h 233"/>
              <a:gd name="T14" fmla="*/ 12601624 w 81"/>
              <a:gd name="T15" fmla="*/ 0 h 233"/>
              <a:gd name="T16" fmla="*/ 20161328 w 81"/>
              <a:gd name="T17" fmla="*/ 0 h 233"/>
              <a:gd name="T18" fmla="*/ 27722620 w 81"/>
              <a:gd name="T19" fmla="*/ 2520947 h 233"/>
              <a:gd name="T20" fmla="*/ 32762952 w 81"/>
              <a:gd name="T21" fmla="*/ 5040306 h 233"/>
              <a:gd name="T22" fmla="*/ 37803284 w 81"/>
              <a:gd name="T23" fmla="*/ 12601558 h 233"/>
              <a:gd name="T24" fmla="*/ 204134244 w 81"/>
              <a:gd name="T25" fmla="*/ 564514237 h 233"/>
              <a:gd name="T26" fmla="*/ 204134244 w 81"/>
              <a:gd name="T27" fmla="*/ 564514237 h 233"/>
              <a:gd name="T28" fmla="*/ 204134244 w 81"/>
              <a:gd name="T29" fmla="*/ 572075489 h 233"/>
              <a:gd name="T30" fmla="*/ 204134244 w 81"/>
              <a:gd name="T31" fmla="*/ 577115795 h 233"/>
              <a:gd name="T32" fmla="*/ 199093912 w 81"/>
              <a:gd name="T33" fmla="*/ 584675460 h 233"/>
              <a:gd name="T34" fmla="*/ 191532620 w 81"/>
              <a:gd name="T35" fmla="*/ 587196406 h 233"/>
              <a:gd name="T36" fmla="*/ 191532620 w 81"/>
              <a:gd name="T37" fmla="*/ 587196406 h 233"/>
              <a:gd name="T38" fmla="*/ 191532620 w 81"/>
              <a:gd name="T39" fmla="*/ 587196406 h 233"/>
              <a:gd name="T40" fmla="*/ 183972915 w 81"/>
              <a:gd name="T41" fmla="*/ 587196406 h 233"/>
              <a:gd name="T42" fmla="*/ 176411623 w 81"/>
              <a:gd name="T43" fmla="*/ 584675460 h 233"/>
              <a:gd name="T44" fmla="*/ 168851919 w 81"/>
              <a:gd name="T45" fmla="*/ 582156101 h 233"/>
              <a:gd name="T46" fmla="*/ 166330959 w 81"/>
              <a:gd name="T47" fmla="*/ 574594848 h 233"/>
              <a:gd name="T48" fmla="*/ 0 w 81"/>
              <a:gd name="T49" fmla="*/ 22682169 h 233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81" h="233">
                <a:moveTo>
                  <a:pt x="0" y="9"/>
                </a:moveTo>
                <a:lnTo>
                  <a:pt x="0" y="9"/>
                </a:lnTo>
                <a:lnTo>
                  <a:pt x="0" y="6"/>
                </a:lnTo>
                <a:lnTo>
                  <a:pt x="0" y="4"/>
                </a:lnTo>
                <a:lnTo>
                  <a:pt x="2" y="1"/>
                </a:lnTo>
                <a:lnTo>
                  <a:pt x="5" y="0"/>
                </a:lnTo>
                <a:lnTo>
                  <a:pt x="8" y="0"/>
                </a:lnTo>
                <a:lnTo>
                  <a:pt x="11" y="1"/>
                </a:lnTo>
                <a:lnTo>
                  <a:pt x="13" y="2"/>
                </a:lnTo>
                <a:lnTo>
                  <a:pt x="15" y="5"/>
                </a:lnTo>
                <a:lnTo>
                  <a:pt x="81" y="224"/>
                </a:lnTo>
                <a:lnTo>
                  <a:pt x="81" y="227"/>
                </a:lnTo>
                <a:lnTo>
                  <a:pt x="81" y="229"/>
                </a:lnTo>
                <a:lnTo>
                  <a:pt x="79" y="232"/>
                </a:lnTo>
                <a:lnTo>
                  <a:pt x="76" y="233"/>
                </a:lnTo>
                <a:lnTo>
                  <a:pt x="73" y="233"/>
                </a:lnTo>
                <a:lnTo>
                  <a:pt x="70" y="232"/>
                </a:lnTo>
                <a:lnTo>
                  <a:pt x="67" y="231"/>
                </a:lnTo>
                <a:lnTo>
                  <a:pt x="66" y="228"/>
                </a:lnTo>
                <a:lnTo>
                  <a:pt x="0" y="9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7" name="Freeform 158"/>
          <p:cNvSpPr>
            <a:spLocks/>
          </p:cNvSpPr>
          <p:nvPr userDrawn="1"/>
        </p:nvSpPr>
        <p:spPr bwMode="auto">
          <a:xfrm>
            <a:off x="5348288" y="3852863"/>
            <a:ext cx="379412" cy="119062"/>
          </a:xfrm>
          <a:custGeom>
            <a:avLst/>
            <a:gdLst>
              <a:gd name="T0" fmla="*/ 579635174 w 239"/>
              <a:gd name="T1" fmla="*/ 0 h 75"/>
              <a:gd name="T2" fmla="*/ 579635174 w 239"/>
              <a:gd name="T3" fmla="*/ 0 h 75"/>
              <a:gd name="T4" fmla="*/ 584675479 w 239"/>
              <a:gd name="T5" fmla="*/ 0 h 75"/>
              <a:gd name="T6" fmla="*/ 592236732 w 239"/>
              <a:gd name="T7" fmla="*/ 2520939 h 75"/>
              <a:gd name="T8" fmla="*/ 599796397 w 239"/>
              <a:gd name="T9" fmla="*/ 7561231 h 75"/>
              <a:gd name="T10" fmla="*/ 602317344 w 239"/>
              <a:gd name="T11" fmla="*/ 15120874 h 75"/>
              <a:gd name="T12" fmla="*/ 602317344 w 239"/>
              <a:gd name="T13" fmla="*/ 15120874 h 75"/>
              <a:gd name="T14" fmla="*/ 602317344 w 239"/>
              <a:gd name="T15" fmla="*/ 15120874 h 75"/>
              <a:gd name="T16" fmla="*/ 602317344 w 239"/>
              <a:gd name="T17" fmla="*/ 25201457 h 75"/>
              <a:gd name="T18" fmla="*/ 599796397 w 239"/>
              <a:gd name="T19" fmla="*/ 32762687 h 75"/>
              <a:gd name="T20" fmla="*/ 594756091 w 239"/>
              <a:gd name="T21" fmla="*/ 35282039 h 75"/>
              <a:gd name="T22" fmla="*/ 589715785 w 239"/>
              <a:gd name="T23" fmla="*/ 37802979 h 75"/>
              <a:gd name="T24" fmla="*/ 22682170 w 239"/>
              <a:gd name="T25" fmla="*/ 189011719 h 75"/>
              <a:gd name="T26" fmla="*/ 22682170 w 239"/>
              <a:gd name="T27" fmla="*/ 189011719 h 75"/>
              <a:gd name="T28" fmla="*/ 17641864 w 239"/>
              <a:gd name="T29" fmla="*/ 189011719 h 75"/>
              <a:gd name="T30" fmla="*/ 10080612 w 239"/>
              <a:gd name="T31" fmla="*/ 183971427 h 75"/>
              <a:gd name="T32" fmla="*/ 2520947 w 239"/>
              <a:gd name="T33" fmla="*/ 181450488 h 75"/>
              <a:gd name="T34" fmla="*/ 0 w 239"/>
              <a:gd name="T35" fmla="*/ 173890845 h 75"/>
              <a:gd name="T36" fmla="*/ 0 w 239"/>
              <a:gd name="T37" fmla="*/ 173890845 h 75"/>
              <a:gd name="T38" fmla="*/ 0 w 239"/>
              <a:gd name="T39" fmla="*/ 173890845 h 75"/>
              <a:gd name="T40" fmla="*/ 0 w 239"/>
              <a:gd name="T41" fmla="*/ 166329614 h 75"/>
              <a:gd name="T42" fmla="*/ 2520947 w 239"/>
              <a:gd name="T43" fmla="*/ 161289323 h 75"/>
              <a:gd name="T44" fmla="*/ 7561253 w 239"/>
              <a:gd name="T45" fmla="*/ 153729679 h 75"/>
              <a:gd name="T46" fmla="*/ 12601558 w 239"/>
              <a:gd name="T47" fmla="*/ 151208740 h 75"/>
              <a:gd name="T48" fmla="*/ 579635174 w 239"/>
              <a:gd name="T49" fmla="*/ 0 h 75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39" h="75">
                <a:moveTo>
                  <a:pt x="230" y="0"/>
                </a:moveTo>
                <a:lnTo>
                  <a:pt x="230" y="0"/>
                </a:lnTo>
                <a:lnTo>
                  <a:pt x="232" y="0"/>
                </a:lnTo>
                <a:lnTo>
                  <a:pt x="235" y="1"/>
                </a:lnTo>
                <a:lnTo>
                  <a:pt x="238" y="3"/>
                </a:lnTo>
                <a:lnTo>
                  <a:pt x="239" y="6"/>
                </a:lnTo>
                <a:lnTo>
                  <a:pt x="239" y="10"/>
                </a:lnTo>
                <a:lnTo>
                  <a:pt x="238" y="13"/>
                </a:lnTo>
                <a:lnTo>
                  <a:pt x="236" y="14"/>
                </a:lnTo>
                <a:lnTo>
                  <a:pt x="234" y="15"/>
                </a:lnTo>
                <a:lnTo>
                  <a:pt x="9" y="75"/>
                </a:lnTo>
                <a:lnTo>
                  <a:pt x="7" y="75"/>
                </a:lnTo>
                <a:lnTo>
                  <a:pt x="4" y="73"/>
                </a:lnTo>
                <a:lnTo>
                  <a:pt x="1" y="72"/>
                </a:lnTo>
                <a:lnTo>
                  <a:pt x="0" y="69"/>
                </a:lnTo>
                <a:lnTo>
                  <a:pt x="0" y="66"/>
                </a:lnTo>
                <a:lnTo>
                  <a:pt x="1" y="64"/>
                </a:lnTo>
                <a:lnTo>
                  <a:pt x="3" y="61"/>
                </a:lnTo>
                <a:lnTo>
                  <a:pt x="5" y="60"/>
                </a:lnTo>
                <a:lnTo>
                  <a:pt x="230" y="0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8" name="Freeform 159"/>
          <p:cNvSpPr>
            <a:spLocks/>
          </p:cNvSpPr>
          <p:nvPr userDrawn="1"/>
        </p:nvSpPr>
        <p:spPr bwMode="auto">
          <a:xfrm>
            <a:off x="5341938" y="3790950"/>
            <a:ext cx="390525" cy="53975"/>
          </a:xfrm>
          <a:custGeom>
            <a:avLst/>
            <a:gdLst>
              <a:gd name="T0" fmla="*/ 599797188 w 246"/>
              <a:gd name="T1" fmla="*/ 0 h 34"/>
              <a:gd name="T2" fmla="*/ 599797188 w 246"/>
              <a:gd name="T3" fmla="*/ 0 h 34"/>
              <a:gd name="T4" fmla="*/ 604837500 w 246"/>
              <a:gd name="T5" fmla="*/ 0 h 34"/>
              <a:gd name="T6" fmla="*/ 612398763 w 246"/>
              <a:gd name="T7" fmla="*/ 5040313 h 34"/>
              <a:gd name="T8" fmla="*/ 617439075 w 246"/>
              <a:gd name="T9" fmla="*/ 10080625 h 34"/>
              <a:gd name="T10" fmla="*/ 619958438 w 246"/>
              <a:gd name="T11" fmla="*/ 17641888 h 34"/>
              <a:gd name="T12" fmla="*/ 619958438 w 246"/>
              <a:gd name="T13" fmla="*/ 17641888 h 34"/>
              <a:gd name="T14" fmla="*/ 619958438 w 246"/>
              <a:gd name="T15" fmla="*/ 17641888 h 34"/>
              <a:gd name="T16" fmla="*/ 619958438 w 246"/>
              <a:gd name="T17" fmla="*/ 25201563 h 34"/>
              <a:gd name="T18" fmla="*/ 617439075 w 246"/>
              <a:gd name="T19" fmla="*/ 32762825 h 34"/>
              <a:gd name="T20" fmla="*/ 609877813 w 246"/>
              <a:gd name="T21" fmla="*/ 40322500 h 34"/>
              <a:gd name="T22" fmla="*/ 602318138 w 246"/>
              <a:gd name="T23" fmla="*/ 40322500 h 34"/>
              <a:gd name="T24" fmla="*/ 20161250 w 246"/>
              <a:gd name="T25" fmla="*/ 85685313 h 34"/>
              <a:gd name="T26" fmla="*/ 20161250 w 246"/>
              <a:gd name="T27" fmla="*/ 85685313 h 34"/>
              <a:gd name="T28" fmla="*/ 12601575 w 246"/>
              <a:gd name="T29" fmla="*/ 85685313 h 34"/>
              <a:gd name="T30" fmla="*/ 5040313 w 246"/>
              <a:gd name="T31" fmla="*/ 80645000 h 34"/>
              <a:gd name="T32" fmla="*/ 0 w 246"/>
              <a:gd name="T33" fmla="*/ 73085325 h 34"/>
              <a:gd name="T34" fmla="*/ 0 w 246"/>
              <a:gd name="T35" fmla="*/ 68045013 h 34"/>
              <a:gd name="T36" fmla="*/ 0 w 246"/>
              <a:gd name="T37" fmla="*/ 68045013 h 34"/>
              <a:gd name="T38" fmla="*/ 0 w 246"/>
              <a:gd name="T39" fmla="*/ 68045013 h 34"/>
              <a:gd name="T40" fmla="*/ 0 w 246"/>
              <a:gd name="T41" fmla="*/ 60483750 h 34"/>
              <a:gd name="T42" fmla="*/ 2520950 w 246"/>
              <a:gd name="T43" fmla="*/ 52924075 h 34"/>
              <a:gd name="T44" fmla="*/ 10080625 w 246"/>
              <a:gd name="T45" fmla="*/ 45362813 h 34"/>
              <a:gd name="T46" fmla="*/ 17641888 w 246"/>
              <a:gd name="T47" fmla="*/ 45362813 h 34"/>
              <a:gd name="T48" fmla="*/ 599797188 w 246"/>
              <a:gd name="T49" fmla="*/ 0 h 34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46" h="34">
                <a:moveTo>
                  <a:pt x="238" y="0"/>
                </a:moveTo>
                <a:lnTo>
                  <a:pt x="238" y="0"/>
                </a:lnTo>
                <a:lnTo>
                  <a:pt x="240" y="0"/>
                </a:lnTo>
                <a:lnTo>
                  <a:pt x="243" y="2"/>
                </a:lnTo>
                <a:lnTo>
                  <a:pt x="245" y="4"/>
                </a:lnTo>
                <a:lnTo>
                  <a:pt x="246" y="7"/>
                </a:lnTo>
                <a:lnTo>
                  <a:pt x="246" y="10"/>
                </a:lnTo>
                <a:lnTo>
                  <a:pt x="245" y="13"/>
                </a:lnTo>
                <a:lnTo>
                  <a:pt x="242" y="16"/>
                </a:lnTo>
                <a:lnTo>
                  <a:pt x="239" y="16"/>
                </a:lnTo>
                <a:lnTo>
                  <a:pt x="8" y="34"/>
                </a:lnTo>
                <a:lnTo>
                  <a:pt x="5" y="34"/>
                </a:lnTo>
                <a:lnTo>
                  <a:pt x="2" y="32"/>
                </a:lnTo>
                <a:lnTo>
                  <a:pt x="0" y="29"/>
                </a:lnTo>
                <a:lnTo>
                  <a:pt x="0" y="27"/>
                </a:lnTo>
                <a:lnTo>
                  <a:pt x="0" y="24"/>
                </a:lnTo>
                <a:lnTo>
                  <a:pt x="1" y="21"/>
                </a:lnTo>
                <a:lnTo>
                  <a:pt x="4" y="18"/>
                </a:lnTo>
                <a:lnTo>
                  <a:pt x="7" y="18"/>
                </a:lnTo>
                <a:lnTo>
                  <a:pt x="238" y="0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9" name="Freeform 160"/>
          <p:cNvSpPr>
            <a:spLocks/>
          </p:cNvSpPr>
          <p:nvPr userDrawn="1"/>
        </p:nvSpPr>
        <p:spPr bwMode="auto">
          <a:xfrm>
            <a:off x="5376863" y="3692525"/>
            <a:ext cx="385762" cy="84138"/>
          </a:xfrm>
          <a:custGeom>
            <a:avLst/>
            <a:gdLst>
              <a:gd name="T0" fmla="*/ 594756104 w 243"/>
              <a:gd name="T1" fmla="*/ 90726164 h 53"/>
              <a:gd name="T2" fmla="*/ 594756104 w 243"/>
              <a:gd name="T3" fmla="*/ 90726164 h 53"/>
              <a:gd name="T4" fmla="*/ 607357663 w 243"/>
              <a:gd name="T5" fmla="*/ 93247129 h 53"/>
              <a:gd name="T6" fmla="*/ 609877022 w 243"/>
              <a:gd name="T7" fmla="*/ 100806849 h 53"/>
              <a:gd name="T8" fmla="*/ 612397969 w 243"/>
              <a:gd name="T9" fmla="*/ 108368156 h 53"/>
              <a:gd name="T10" fmla="*/ 612397969 w 243"/>
              <a:gd name="T11" fmla="*/ 115927876 h 53"/>
              <a:gd name="T12" fmla="*/ 612397969 w 243"/>
              <a:gd name="T13" fmla="*/ 115927876 h 53"/>
              <a:gd name="T14" fmla="*/ 612397969 w 243"/>
              <a:gd name="T15" fmla="*/ 115927876 h 53"/>
              <a:gd name="T16" fmla="*/ 609877022 w 243"/>
              <a:gd name="T17" fmla="*/ 120968219 h 53"/>
              <a:gd name="T18" fmla="*/ 607357663 w 243"/>
              <a:gd name="T19" fmla="*/ 128529526 h 53"/>
              <a:gd name="T20" fmla="*/ 599796410 w 243"/>
              <a:gd name="T21" fmla="*/ 128529526 h 53"/>
              <a:gd name="T22" fmla="*/ 592236745 w 243"/>
              <a:gd name="T23" fmla="*/ 133569869 h 53"/>
              <a:gd name="T24" fmla="*/ 12601559 w 243"/>
              <a:gd name="T25" fmla="*/ 37803362 h 53"/>
              <a:gd name="T26" fmla="*/ 12601559 w 243"/>
              <a:gd name="T27" fmla="*/ 37803362 h 53"/>
              <a:gd name="T28" fmla="*/ 7561253 w 243"/>
              <a:gd name="T29" fmla="*/ 35282397 h 53"/>
              <a:gd name="T30" fmla="*/ 2520947 w 243"/>
              <a:gd name="T31" fmla="*/ 32763020 h 53"/>
              <a:gd name="T32" fmla="*/ 0 w 243"/>
              <a:gd name="T33" fmla="*/ 25201712 h 53"/>
              <a:gd name="T34" fmla="*/ 0 w 243"/>
              <a:gd name="T35" fmla="*/ 17641992 h 53"/>
              <a:gd name="T36" fmla="*/ 0 w 243"/>
              <a:gd name="T37" fmla="*/ 17641992 h 53"/>
              <a:gd name="T38" fmla="*/ 0 w 243"/>
              <a:gd name="T39" fmla="*/ 17641992 h 53"/>
              <a:gd name="T40" fmla="*/ 0 w 243"/>
              <a:gd name="T41" fmla="*/ 10080685 h 53"/>
              <a:gd name="T42" fmla="*/ 7561253 w 243"/>
              <a:gd name="T43" fmla="*/ 2520965 h 53"/>
              <a:gd name="T44" fmla="*/ 12601559 w 243"/>
              <a:gd name="T45" fmla="*/ 0 h 53"/>
              <a:gd name="T46" fmla="*/ 20161224 w 243"/>
              <a:gd name="T47" fmla="*/ 0 h 53"/>
              <a:gd name="T48" fmla="*/ 594756104 w 243"/>
              <a:gd name="T49" fmla="*/ 90726164 h 53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43" h="53">
                <a:moveTo>
                  <a:pt x="236" y="36"/>
                </a:moveTo>
                <a:lnTo>
                  <a:pt x="236" y="36"/>
                </a:lnTo>
                <a:lnTo>
                  <a:pt x="241" y="37"/>
                </a:lnTo>
                <a:lnTo>
                  <a:pt x="242" y="40"/>
                </a:lnTo>
                <a:lnTo>
                  <a:pt x="243" y="43"/>
                </a:lnTo>
                <a:lnTo>
                  <a:pt x="243" y="46"/>
                </a:lnTo>
                <a:lnTo>
                  <a:pt x="242" y="48"/>
                </a:lnTo>
                <a:lnTo>
                  <a:pt x="241" y="51"/>
                </a:lnTo>
                <a:lnTo>
                  <a:pt x="238" y="51"/>
                </a:lnTo>
                <a:lnTo>
                  <a:pt x="235" y="53"/>
                </a:lnTo>
                <a:lnTo>
                  <a:pt x="5" y="15"/>
                </a:lnTo>
                <a:lnTo>
                  <a:pt x="3" y="14"/>
                </a:lnTo>
                <a:lnTo>
                  <a:pt x="1" y="13"/>
                </a:lnTo>
                <a:lnTo>
                  <a:pt x="0" y="10"/>
                </a:lnTo>
                <a:lnTo>
                  <a:pt x="0" y="7"/>
                </a:lnTo>
                <a:lnTo>
                  <a:pt x="0" y="4"/>
                </a:lnTo>
                <a:lnTo>
                  <a:pt x="3" y="1"/>
                </a:lnTo>
                <a:lnTo>
                  <a:pt x="5" y="0"/>
                </a:lnTo>
                <a:lnTo>
                  <a:pt x="8" y="0"/>
                </a:lnTo>
                <a:lnTo>
                  <a:pt x="236" y="36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0" name="Freeform 161"/>
          <p:cNvSpPr>
            <a:spLocks/>
          </p:cNvSpPr>
          <p:nvPr userDrawn="1"/>
        </p:nvSpPr>
        <p:spPr bwMode="auto">
          <a:xfrm>
            <a:off x="5434013" y="3589338"/>
            <a:ext cx="366712" cy="158750"/>
          </a:xfrm>
          <a:custGeom>
            <a:avLst/>
            <a:gdLst>
              <a:gd name="T0" fmla="*/ 567035177 w 231"/>
              <a:gd name="T1" fmla="*/ 211693125 h 100"/>
              <a:gd name="T2" fmla="*/ 567035177 w 231"/>
              <a:gd name="T3" fmla="*/ 211693125 h 100"/>
              <a:gd name="T4" fmla="*/ 574594842 w 231"/>
              <a:gd name="T5" fmla="*/ 216733438 h 100"/>
              <a:gd name="T6" fmla="*/ 577115788 w 231"/>
              <a:gd name="T7" fmla="*/ 224294700 h 100"/>
              <a:gd name="T8" fmla="*/ 582156094 w 231"/>
              <a:gd name="T9" fmla="*/ 229335013 h 100"/>
              <a:gd name="T10" fmla="*/ 577115788 w 231"/>
              <a:gd name="T11" fmla="*/ 236894688 h 100"/>
              <a:gd name="T12" fmla="*/ 577115788 w 231"/>
              <a:gd name="T13" fmla="*/ 236894688 h 100"/>
              <a:gd name="T14" fmla="*/ 577115788 w 231"/>
              <a:gd name="T15" fmla="*/ 236894688 h 100"/>
              <a:gd name="T16" fmla="*/ 574594842 w 231"/>
              <a:gd name="T17" fmla="*/ 244455950 h 100"/>
              <a:gd name="T18" fmla="*/ 567035177 w 231"/>
              <a:gd name="T19" fmla="*/ 252015625 h 100"/>
              <a:gd name="T20" fmla="*/ 561994871 w 231"/>
              <a:gd name="T21" fmla="*/ 252015625 h 100"/>
              <a:gd name="T22" fmla="*/ 554433619 w 231"/>
              <a:gd name="T23" fmla="*/ 252015625 h 100"/>
              <a:gd name="T24" fmla="*/ 10080611 w 231"/>
              <a:gd name="T25" fmla="*/ 37803138 h 100"/>
              <a:gd name="T26" fmla="*/ 10080611 w 231"/>
              <a:gd name="T27" fmla="*/ 37803138 h 100"/>
              <a:gd name="T28" fmla="*/ 2520947 w 231"/>
              <a:gd name="T29" fmla="*/ 30241875 h 100"/>
              <a:gd name="T30" fmla="*/ 0 w 231"/>
              <a:gd name="T31" fmla="*/ 27722513 h 100"/>
              <a:gd name="T32" fmla="*/ 0 w 231"/>
              <a:gd name="T33" fmla="*/ 17641888 h 100"/>
              <a:gd name="T34" fmla="*/ 0 w 231"/>
              <a:gd name="T35" fmla="*/ 10080625 h 100"/>
              <a:gd name="T36" fmla="*/ 0 w 231"/>
              <a:gd name="T37" fmla="*/ 10080625 h 100"/>
              <a:gd name="T38" fmla="*/ 0 w 231"/>
              <a:gd name="T39" fmla="*/ 10080625 h 100"/>
              <a:gd name="T40" fmla="*/ 2520947 w 231"/>
              <a:gd name="T41" fmla="*/ 2520950 h 100"/>
              <a:gd name="T42" fmla="*/ 10080611 w 231"/>
              <a:gd name="T43" fmla="*/ 0 h 100"/>
              <a:gd name="T44" fmla="*/ 17641863 w 231"/>
              <a:gd name="T45" fmla="*/ 0 h 100"/>
              <a:gd name="T46" fmla="*/ 22682169 w 231"/>
              <a:gd name="T47" fmla="*/ 0 h 100"/>
              <a:gd name="T48" fmla="*/ 567035177 w 231"/>
              <a:gd name="T49" fmla="*/ 211693125 h 100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31" h="100">
                <a:moveTo>
                  <a:pt x="225" y="84"/>
                </a:moveTo>
                <a:lnTo>
                  <a:pt x="225" y="84"/>
                </a:lnTo>
                <a:lnTo>
                  <a:pt x="228" y="86"/>
                </a:lnTo>
                <a:lnTo>
                  <a:pt x="229" y="89"/>
                </a:lnTo>
                <a:lnTo>
                  <a:pt x="231" y="91"/>
                </a:lnTo>
                <a:lnTo>
                  <a:pt x="229" y="94"/>
                </a:lnTo>
                <a:lnTo>
                  <a:pt x="228" y="97"/>
                </a:lnTo>
                <a:lnTo>
                  <a:pt x="225" y="100"/>
                </a:lnTo>
                <a:lnTo>
                  <a:pt x="223" y="100"/>
                </a:lnTo>
                <a:lnTo>
                  <a:pt x="220" y="100"/>
                </a:lnTo>
                <a:lnTo>
                  <a:pt x="4" y="15"/>
                </a:lnTo>
                <a:lnTo>
                  <a:pt x="1" y="12"/>
                </a:lnTo>
                <a:lnTo>
                  <a:pt x="0" y="11"/>
                </a:lnTo>
                <a:lnTo>
                  <a:pt x="0" y="7"/>
                </a:lnTo>
                <a:lnTo>
                  <a:pt x="0" y="4"/>
                </a:lnTo>
                <a:lnTo>
                  <a:pt x="1" y="1"/>
                </a:lnTo>
                <a:lnTo>
                  <a:pt x="4" y="0"/>
                </a:lnTo>
                <a:lnTo>
                  <a:pt x="7" y="0"/>
                </a:lnTo>
                <a:lnTo>
                  <a:pt x="9" y="0"/>
                </a:lnTo>
                <a:lnTo>
                  <a:pt x="225" y="84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1" name="Freeform 162"/>
          <p:cNvSpPr>
            <a:spLocks/>
          </p:cNvSpPr>
          <p:nvPr userDrawn="1"/>
        </p:nvSpPr>
        <p:spPr bwMode="auto">
          <a:xfrm>
            <a:off x="6251575" y="3971925"/>
            <a:ext cx="282575" cy="282575"/>
          </a:xfrm>
          <a:custGeom>
            <a:avLst/>
            <a:gdLst>
              <a:gd name="T0" fmla="*/ 5040313 w 178"/>
              <a:gd name="T1" fmla="*/ 171370625 h 178"/>
              <a:gd name="T2" fmla="*/ 5040313 w 178"/>
              <a:gd name="T3" fmla="*/ 171370625 h 178"/>
              <a:gd name="T4" fmla="*/ 10080625 w 178"/>
              <a:gd name="T5" fmla="*/ 148690013 h 178"/>
              <a:gd name="T6" fmla="*/ 20161250 w 178"/>
              <a:gd name="T7" fmla="*/ 128528763 h 178"/>
              <a:gd name="T8" fmla="*/ 30241875 w 178"/>
              <a:gd name="T9" fmla="*/ 108367513 h 178"/>
              <a:gd name="T10" fmla="*/ 45362813 w 178"/>
              <a:gd name="T11" fmla="*/ 90725625 h 178"/>
              <a:gd name="T12" fmla="*/ 55443438 w 178"/>
              <a:gd name="T13" fmla="*/ 73085325 h 178"/>
              <a:gd name="T14" fmla="*/ 73085325 w 178"/>
              <a:gd name="T15" fmla="*/ 57964388 h 178"/>
              <a:gd name="T16" fmla="*/ 105846563 w 178"/>
              <a:gd name="T17" fmla="*/ 30241875 h 178"/>
              <a:gd name="T18" fmla="*/ 146169063 w 178"/>
              <a:gd name="T19" fmla="*/ 12601575 h 178"/>
              <a:gd name="T20" fmla="*/ 166330313 w 178"/>
              <a:gd name="T21" fmla="*/ 7561263 h 178"/>
              <a:gd name="T22" fmla="*/ 186491563 w 178"/>
              <a:gd name="T23" fmla="*/ 2520950 h 178"/>
              <a:gd name="T24" fmla="*/ 209173763 w 178"/>
              <a:gd name="T25" fmla="*/ 0 h 178"/>
              <a:gd name="T26" fmla="*/ 231854375 w 178"/>
              <a:gd name="T27" fmla="*/ 0 h 178"/>
              <a:gd name="T28" fmla="*/ 254536575 w 178"/>
              <a:gd name="T29" fmla="*/ 2520950 h 178"/>
              <a:gd name="T30" fmla="*/ 277217188 w 178"/>
              <a:gd name="T31" fmla="*/ 7561263 h 178"/>
              <a:gd name="T32" fmla="*/ 277217188 w 178"/>
              <a:gd name="T33" fmla="*/ 7561263 h 178"/>
              <a:gd name="T34" fmla="*/ 299899388 w 178"/>
              <a:gd name="T35" fmla="*/ 12601575 h 178"/>
              <a:gd name="T36" fmla="*/ 320060638 w 178"/>
              <a:gd name="T37" fmla="*/ 20161250 h 178"/>
              <a:gd name="T38" fmla="*/ 340221888 w 178"/>
              <a:gd name="T39" fmla="*/ 30241875 h 178"/>
              <a:gd name="T40" fmla="*/ 357862188 w 178"/>
              <a:gd name="T41" fmla="*/ 45362813 h 178"/>
              <a:gd name="T42" fmla="*/ 375504075 w 178"/>
              <a:gd name="T43" fmla="*/ 57964388 h 178"/>
              <a:gd name="T44" fmla="*/ 390625013 w 178"/>
              <a:gd name="T45" fmla="*/ 73085325 h 178"/>
              <a:gd name="T46" fmla="*/ 418345938 w 178"/>
              <a:gd name="T47" fmla="*/ 108367513 h 178"/>
              <a:gd name="T48" fmla="*/ 435987825 w 178"/>
              <a:gd name="T49" fmla="*/ 146169063 h 178"/>
              <a:gd name="T50" fmla="*/ 441028138 w 178"/>
              <a:gd name="T51" fmla="*/ 166330313 h 178"/>
              <a:gd name="T52" fmla="*/ 446068450 w 178"/>
              <a:gd name="T53" fmla="*/ 189012513 h 178"/>
              <a:gd name="T54" fmla="*/ 448587813 w 178"/>
              <a:gd name="T55" fmla="*/ 211693125 h 178"/>
              <a:gd name="T56" fmla="*/ 448587813 w 178"/>
              <a:gd name="T57" fmla="*/ 231854375 h 178"/>
              <a:gd name="T58" fmla="*/ 446068450 w 178"/>
              <a:gd name="T59" fmla="*/ 257055938 h 178"/>
              <a:gd name="T60" fmla="*/ 441028138 w 178"/>
              <a:gd name="T61" fmla="*/ 277217188 h 178"/>
              <a:gd name="T62" fmla="*/ 441028138 w 178"/>
              <a:gd name="T63" fmla="*/ 277217188 h 178"/>
              <a:gd name="T64" fmla="*/ 435987825 w 178"/>
              <a:gd name="T65" fmla="*/ 299899388 h 178"/>
              <a:gd name="T66" fmla="*/ 428426563 w 178"/>
              <a:gd name="T67" fmla="*/ 320060638 h 178"/>
              <a:gd name="T68" fmla="*/ 418345938 w 178"/>
              <a:gd name="T69" fmla="*/ 340221888 h 178"/>
              <a:gd name="T70" fmla="*/ 403225000 w 178"/>
              <a:gd name="T71" fmla="*/ 357862188 h 178"/>
              <a:gd name="T72" fmla="*/ 390625013 w 178"/>
              <a:gd name="T73" fmla="*/ 375504075 h 178"/>
              <a:gd name="T74" fmla="*/ 375504075 w 178"/>
              <a:gd name="T75" fmla="*/ 393144375 h 178"/>
              <a:gd name="T76" fmla="*/ 340221888 w 178"/>
              <a:gd name="T77" fmla="*/ 418345938 h 178"/>
              <a:gd name="T78" fmla="*/ 302418750 w 178"/>
              <a:gd name="T79" fmla="*/ 435987825 h 178"/>
              <a:gd name="T80" fmla="*/ 282257500 w 178"/>
              <a:gd name="T81" fmla="*/ 443547500 h 178"/>
              <a:gd name="T82" fmla="*/ 257055938 w 178"/>
              <a:gd name="T83" fmla="*/ 446068450 h 178"/>
              <a:gd name="T84" fmla="*/ 236894688 w 178"/>
              <a:gd name="T85" fmla="*/ 448587813 h 178"/>
              <a:gd name="T86" fmla="*/ 214214075 w 178"/>
              <a:gd name="T87" fmla="*/ 448587813 h 178"/>
              <a:gd name="T88" fmla="*/ 191531875 w 178"/>
              <a:gd name="T89" fmla="*/ 448587813 h 178"/>
              <a:gd name="T90" fmla="*/ 168851263 w 178"/>
              <a:gd name="T91" fmla="*/ 443547500 h 178"/>
              <a:gd name="T92" fmla="*/ 168851263 w 178"/>
              <a:gd name="T93" fmla="*/ 443547500 h 178"/>
              <a:gd name="T94" fmla="*/ 146169063 w 178"/>
              <a:gd name="T95" fmla="*/ 435987825 h 178"/>
              <a:gd name="T96" fmla="*/ 123488450 w 178"/>
              <a:gd name="T97" fmla="*/ 428426563 h 178"/>
              <a:gd name="T98" fmla="*/ 105846563 w 178"/>
              <a:gd name="T99" fmla="*/ 418345938 h 178"/>
              <a:gd name="T100" fmla="*/ 90725625 w 178"/>
              <a:gd name="T101" fmla="*/ 403225000 h 178"/>
              <a:gd name="T102" fmla="*/ 73085325 w 178"/>
              <a:gd name="T103" fmla="*/ 390625013 h 178"/>
              <a:gd name="T104" fmla="*/ 55443438 w 178"/>
              <a:gd name="T105" fmla="*/ 375504075 h 178"/>
              <a:gd name="T106" fmla="*/ 30241875 w 178"/>
              <a:gd name="T107" fmla="*/ 340221888 h 178"/>
              <a:gd name="T108" fmla="*/ 12601575 w 178"/>
              <a:gd name="T109" fmla="*/ 302418750 h 178"/>
              <a:gd name="T110" fmla="*/ 5040313 w 178"/>
              <a:gd name="T111" fmla="*/ 282257500 h 178"/>
              <a:gd name="T112" fmla="*/ 0 w 178"/>
              <a:gd name="T113" fmla="*/ 262096250 h 178"/>
              <a:gd name="T114" fmla="*/ 0 w 178"/>
              <a:gd name="T115" fmla="*/ 239415638 h 178"/>
              <a:gd name="T116" fmla="*/ 0 w 178"/>
              <a:gd name="T117" fmla="*/ 216733438 h 178"/>
              <a:gd name="T118" fmla="*/ 0 w 178"/>
              <a:gd name="T119" fmla="*/ 194052825 h 178"/>
              <a:gd name="T120" fmla="*/ 5040313 w 178"/>
              <a:gd name="T121" fmla="*/ 171370625 h 178"/>
              <a:gd name="T122" fmla="*/ 5040313 w 178"/>
              <a:gd name="T123" fmla="*/ 171370625 h 178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178" h="178">
                <a:moveTo>
                  <a:pt x="2" y="68"/>
                </a:moveTo>
                <a:lnTo>
                  <a:pt x="2" y="68"/>
                </a:lnTo>
                <a:lnTo>
                  <a:pt x="4" y="59"/>
                </a:lnTo>
                <a:lnTo>
                  <a:pt x="8" y="51"/>
                </a:lnTo>
                <a:lnTo>
                  <a:pt x="12" y="43"/>
                </a:lnTo>
                <a:lnTo>
                  <a:pt x="18" y="36"/>
                </a:lnTo>
                <a:lnTo>
                  <a:pt x="22" y="29"/>
                </a:lnTo>
                <a:lnTo>
                  <a:pt x="29" y="23"/>
                </a:lnTo>
                <a:lnTo>
                  <a:pt x="42" y="12"/>
                </a:lnTo>
                <a:lnTo>
                  <a:pt x="58" y="5"/>
                </a:lnTo>
                <a:lnTo>
                  <a:pt x="66" y="3"/>
                </a:lnTo>
                <a:lnTo>
                  <a:pt x="74" y="1"/>
                </a:lnTo>
                <a:lnTo>
                  <a:pt x="83" y="0"/>
                </a:lnTo>
                <a:lnTo>
                  <a:pt x="92" y="0"/>
                </a:lnTo>
                <a:lnTo>
                  <a:pt x="101" y="1"/>
                </a:lnTo>
                <a:lnTo>
                  <a:pt x="110" y="3"/>
                </a:lnTo>
                <a:lnTo>
                  <a:pt x="119" y="5"/>
                </a:lnTo>
                <a:lnTo>
                  <a:pt x="127" y="8"/>
                </a:lnTo>
                <a:lnTo>
                  <a:pt x="135" y="12"/>
                </a:lnTo>
                <a:lnTo>
                  <a:pt x="142" y="18"/>
                </a:lnTo>
                <a:lnTo>
                  <a:pt x="149" y="23"/>
                </a:lnTo>
                <a:lnTo>
                  <a:pt x="155" y="29"/>
                </a:lnTo>
                <a:lnTo>
                  <a:pt x="166" y="43"/>
                </a:lnTo>
                <a:lnTo>
                  <a:pt x="173" y="58"/>
                </a:lnTo>
                <a:lnTo>
                  <a:pt x="175" y="66"/>
                </a:lnTo>
                <a:lnTo>
                  <a:pt x="177" y="75"/>
                </a:lnTo>
                <a:lnTo>
                  <a:pt x="178" y="84"/>
                </a:lnTo>
                <a:lnTo>
                  <a:pt x="178" y="92"/>
                </a:lnTo>
                <a:lnTo>
                  <a:pt x="177" y="102"/>
                </a:lnTo>
                <a:lnTo>
                  <a:pt x="175" y="110"/>
                </a:lnTo>
                <a:lnTo>
                  <a:pt x="173" y="119"/>
                </a:lnTo>
                <a:lnTo>
                  <a:pt x="170" y="127"/>
                </a:lnTo>
                <a:lnTo>
                  <a:pt x="166" y="135"/>
                </a:lnTo>
                <a:lnTo>
                  <a:pt x="160" y="142"/>
                </a:lnTo>
                <a:lnTo>
                  <a:pt x="155" y="149"/>
                </a:lnTo>
                <a:lnTo>
                  <a:pt x="149" y="156"/>
                </a:lnTo>
                <a:lnTo>
                  <a:pt x="135" y="166"/>
                </a:lnTo>
                <a:lnTo>
                  <a:pt x="120" y="173"/>
                </a:lnTo>
                <a:lnTo>
                  <a:pt x="112" y="176"/>
                </a:lnTo>
                <a:lnTo>
                  <a:pt x="102" y="177"/>
                </a:lnTo>
                <a:lnTo>
                  <a:pt x="94" y="178"/>
                </a:lnTo>
                <a:lnTo>
                  <a:pt x="85" y="178"/>
                </a:lnTo>
                <a:lnTo>
                  <a:pt x="76" y="178"/>
                </a:lnTo>
                <a:lnTo>
                  <a:pt x="67" y="176"/>
                </a:lnTo>
                <a:lnTo>
                  <a:pt x="58" y="173"/>
                </a:lnTo>
                <a:lnTo>
                  <a:pt x="49" y="170"/>
                </a:lnTo>
                <a:lnTo>
                  <a:pt x="42" y="166"/>
                </a:lnTo>
                <a:lnTo>
                  <a:pt x="36" y="160"/>
                </a:lnTo>
                <a:lnTo>
                  <a:pt x="29" y="155"/>
                </a:lnTo>
                <a:lnTo>
                  <a:pt x="22" y="149"/>
                </a:lnTo>
                <a:lnTo>
                  <a:pt x="12" y="135"/>
                </a:lnTo>
                <a:lnTo>
                  <a:pt x="5" y="120"/>
                </a:lnTo>
                <a:lnTo>
                  <a:pt x="2" y="112"/>
                </a:lnTo>
                <a:lnTo>
                  <a:pt x="0" y="104"/>
                </a:lnTo>
                <a:lnTo>
                  <a:pt x="0" y="95"/>
                </a:lnTo>
                <a:lnTo>
                  <a:pt x="0" y="86"/>
                </a:lnTo>
                <a:lnTo>
                  <a:pt x="0" y="77"/>
                </a:lnTo>
                <a:lnTo>
                  <a:pt x="2" y="68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2" name="Freeform 163"/>
          <p:cNvSpPr>
            <a:spLocks/>
          </p:cNvSpPr>
          <p:nvPr userDrawn="1"/>
        </p:nvSpPr>
        <p:spPr bwMode="auto">
          <a:xfrm>
            <a:off x="6448425" y="3446463"/>
            <a:ext cx="180975" cy="177800"/>
          </a:xfrm>
          <a:custGeom>
            <a:avLst/>
            <a:gdLst>
              <a:gd name="T0" fmla="*/ 2520950 w 114"/>
              <a:gd name="T1" fmla="*/ 108367513 h 112"/>
              <a:gd name="T2" fmla="*/ 2520950 w 114"/>
              <a:gd name="T3" fmla="*/ 108367513 h 112"/>
              <a:gd name="T4" fmla="*/ 15120938 w 114"/>
              <a:gd name="T5" fmla="*/ 80645000 h 112"/>
              <a:gd name="T6" fmla="*/ 27722513 w 114"/>
              <a:gd name="T7" fmla="*/ 55443438 h 112"/>
              <a:gd name="T8" fmla="*/ 47883763 w 114"/>
              <a:gd name="T9" fmla="*/ 35282188 h 112"/>
              <a:gd name="T10" fmla="*/ 70564375 w 114"/>
              <a:gd name="T11" fmla="*/ 20161250 h 112"/>
              <a:gd name="T12" fmla="*/ 93246575 w 114"/>
              <a:gd name="T13" fmla="*/ 7561263 h 112"/>
              <a:gd name="T14" fmla="*/ 123488450 w 114"/>
              <a:gd name="T15" fmla="*/ 0 h 112"/>
              <a:gd name="T16" fmla="*/ 151209375 w 114"/>
              <a:gd name="T17" fmla="*/ 0 h 112"/>
              <a:gd name="T18" fmla="*/ 178931888 w 114"/>
              <a:gd name="T19" fmla="*/ 2520950 h 112"/>
              <a:gd name="T20" fmla="*/ 178931888 w 114"/>
              <a:gd name="T21" fmla="*/ 2520950 h 112"/>
              <a:gd name="T22" fmla="*/ 206652813 w 114"/>
              <a:gd name="T23" fmla="*/ 15120938 h 112"/>
              <a:gd name="T24" fmla="*/ 229335013 w 114"/>
              <a:gd name="T25" fmla="*/ 27722513 h 112"/>
              <a:gd name="T26" fmla="*/ 246975313 w 114"/>
              <a:gd name="T27" fmla="*/ 45362813 h 112"/>
              <a:gd name="T28" fmla="*/ 264617200 w 114"/>
              <a:gd name="T29" fmla="*/ 65524063 h 112"/>
              <a:gd name="T30" fmla="*/ 274697825 w 114"/>
              <a:gd name="T31" fmla="*/ 90725625 h 112"/>
              <a:gd name="T32" fmla="*/ 282257500 w 114"/>
              <a:gd name="T33" fmla="*/ 118448138 h 112"/>
              <a:gd name="T34" fmla="*/ 287297813 w 114"/>
              <a:gd name="T35" fmla="*/ 146169063 h 112"/>
              <a:gd name="T36" fmla="*/ 282257500 w 114"/>
              <a:gd name="T37" fmla="*/ 173891575 h 112"/>
              <a:gd name="T38" fmla="*/ 282257500 w 114"/>
              <a:gd name="T39" fmla="*/ 173891575 h 112"/>
              <a:gd name="T40" fmla="*/ 272176875 w 114"/>
              <a:gd name="T41" fmla="*/ 201612500 h 112"/>
              <a:gd name="T42" fmla="*/ 257055938 w 114"/>
              <a:gd name="T43" fmla="*/ 226814063 h 112"/>
              <a:gd name="T44" fmla="*/ 241935000 w 114"/>
              <a:gd name="T45" fmla="*/ 246975313 h 112"/>
              <a:gd name="T46" fmla="*/ 216733438 w 114"/>
              <a:gd name="T47" fmla="*/ 264617200 h 112"/>
              <a:gd name="T48" fmla="*/ 191531875 w 114"/>
              <a:gd name="T49" fmla="*/ 274697825 h 112"/>
              <a:gd name="T50" fmla="*/ 163810950 w 114"/>
              <a:gd name="T51" fmla="*/ 282257500 h 112"/>
              <a:gd name="T52" fmla="*/ 136088438 w 114"/>
              <a:gd name="T53" fmla="*/ 282257500 h 112"/>
              <a:gd name="T54" fmla="*/ 108367513 w 114"/>
              <a:gd name="T55" fmla="*/ 279738138 h 112"/>
              <a:gd name="T56" fmla="*/ 108367513 w 114"/>
              <a:gd name="T57" fmla="*/ 279738138 h 112"/>
              <a:gd name="T58" fmla="*/ 80645000 w 114"/>
              <a:gd name="T59" fmla="*/ 272176875 h 112"/>
              <a:gd name="T60" fmla="*/ 60483750 w 114"/>
              <a:gd name="T61" fmla="*/ 254536575 h 112"/>
              <a:gd name="T62" fmla="*/ 37803138 w 114"/>
              <a:gd name="T63" fmla="*/ 236894688 h 112"/>
              <a:gd name="T64" fmla="*/ 20161250 w 114"/>
              <a:gd name="T65" fmla="*/ 216733438 h 112"/>
              <a:gd name="T66" fmla="*/ 10080625 w 114"/>
              <a:gd name="T67" fmla="*/ 191531875 h 112"/>
              <a:gd name="T68" fmla="*/ 2520950 w 114"/>
              <a:gd name="T69" fmla="*/ 163810950 h 112"/>
              <a:gd name="T70" fmla="*/ 0 w 114"/>
              <a:gd name="T71" fmla="*/ 136088438 h 112"/>
              <a:gd name="T72" fmla="*/ 2520950 w 114"/>
              <a:gd name="T73" fmla="*/ 108367513 h 112"/>
              <a:gd name="T74" fmla="*/ 2520950 w 114"/>
              <a:gd name="T75" fmla="*/ 108367513 h 112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14" h="112">
                <a:moveTo>
                  <a:pt x="1" y="43"/>
                </a:moveTo>
                <a:lnTo>
                  <a:pt x="1" y="43"/>
                </a:lnTo>
                <a:lnTo>
                  <a:pt x="6" y="32"/>
                </a:lnTo>
                <a:lnTo>
                  <a:pt x="11" y="22"/>
                </a:lnTo>
                <a:lnTo>
                  <a:pt x="19" y="14"/>
                </a:lnTo>
                <a:lnTo>
                  <a:pt x="28" y="8"/>
                </a:lnTo>
                <a:lnTo>
                  <a:pt x="37" y="3"/>
                </a:lnTo>
                <a:lnTo>
                  <a:pt x="49" y="0"/>
                </a:lnTo>
                <a:lnTo>
                  <a:pt x="60" y="0"/>
                </a:lnTo>
                <a:lnTo>
                  <a:pt x="71" y="1"/>
                </a:lnTo>
                <a:lnTo>
                  <a:pt x="82" y="6"/>
                </a:lnTo>
                <a:lnTo>
                  <a:pt x="91" y="11"/>
                </a:lnTo>
                <a:lnTo>
                  <a:pt x="98" y="18"/>
                </a:lnTo>
                <a:lnTo>
                  <a:pt x="105" y="26"/>
                </a:lnTo>
                <a:lnTo>
                  <a:pt x="109" y="36"/>
                </a:lnTo>
                <a:lnTo>
                  <a:pt x="112" y="47"/>
                </a:lnTo>
                <a:lnTo>
                  <a:pt x="114" y="58"/>
                </a:lnTo>
                <a:lnTo>
                  <a:pt x="112" y="69"/>
                </a:lnTo>
                <a:lnTo>
                  <a:pt x="108" y="80"/>
                </a:lnTo>
                <a:lnTo>
                  <a:pt x="102" y="90"/>
                </a:lnTo>
                <a:lnTo>
                  <a:pt x="96" y="98"/>
                </a:lnTo>
                <a:lnTo>
                  <a:pt x="86" y="105"/>
                </a:lnTo>
                <a:lnTo>
                  <a:pt x="76" y="109"/>
                </a:lnTo>
                <a:lnTo>
                  <a:pt x="65" y="112"/>
                </a:lnTo>
                <a:lnTo>
                  <a:pt x="54" y="112"/>
                </a:lnTo>
                <a:lnTo>
                  <a:pt x="43" y="111"/>
                </a:lnTo>
                <a:lnTo>
                  <a:pt x="32" y="108"/>
                </a:lnTo>
                <a:lnTo>
                  <a:pt x="24" y="101"/>
                </a:lnTo>
                <a:lnTo>
                  <a:pt x="15" y="94"/>
                </a:lnTo>
                <a:lnTo>
                  <a:pt x="8" y="86"/>
                </a:lnTo>
                <a:lnTo>
                  <a:pt x="4" y="76"/>
                </a:lnTo>
                <a:lnTo>
                  <a:pt x="1" y="65"/>
                </a:lnTo>
                <a:lnTo>
                  <a:pt x="0" y="54"/>
                </a:lnTo>
                <a:lnTo>
                  <a:pt x="1" y="43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3" name="Freeform 164"/>
          <p:cNvSpPr>
            <a:spLocks/>
          </p:cNvSpPr>
          <p:nvPr userDrawn="1"/>
        </p:nvSpPr>
        <p:spPr bwMode="auto">
          <a:xfrm>
            <a:off x="6403975" y="3602038"/>
            <a:ext cx="131763" cy="415925"/>
          </a:xfrm>
          <a:custGeom>
            <a:avLst/>
            <a:gdLst>
              <a:gd name="T0" fmla="*/ 148690577 w 83"/>
              <a:gd name="T1" fmla="*/ 25201563 h 262"/>
              <a:gd name="T2" fmla="*/ 148690577 w 83"/>
              <a:gd name="T3" fmla="*/ 25201563 h 262"/>
              <a:gd name="T4" fmla="*/ 153730908 w 83"/>
              <a:gd name="T5" fmla="*/ 15120938 h 262"/>
              <a:gd name="T6" fmla="*/ 161290612 w 83"/>
              <a:gd name="T7" fmla="*/ 5040313 h 262"/>
              <a:gd name="T8" fmla="*/ 176411607 w 83"/>
              <a:gd name="T9" fmla="*/ 0 h 262"/>
              <a:gd name="T10" fmla="*/ 186492270 w 83"/>
              <a:gd name="T11" fmla="*/ 0 h 262"/>
              <a:gd name="T12" fmla="*/ 186492270 w 83"/>
              <a:gd name="T13" fmla="*/ 0 h 262"/>
              <a:gd name="T14" fmla="*/ 186492270 w 83"/>
              <a:gd name="T15" fmla="*/ 0 h 262"/>
              <a:gd name="T16" fmla="*/ 196572933 w 83"/>
              <a:gd name="T17" fmla="*/ 7561263 h 262"/>
              <a:gd name="T18" fmla="*/ 206653597 w 83"/>
              <a:gd name="T19" fmla="*/ 15120938 h 262"/>
              <a:gd name="T20" fmla="*/ 209174556 w 83"/>
              <a:gd name="T21" fmla="*/ 27722513 h 262"/>
              <a:gd name="T22" fmla="*/ 209174556 w 83"/>
              <a:gd name="T23" fmla="*/ 40322500 h 262"/>
              <a:gd name="T24" fmla="*/ 60483980 w 83"/>
              <a:gd name="T25" fmla="*/ 635079375 h 262"/>
              <a:gd name="T26" fmla="*/ 60483980 w 83"/>
              <a:gd name="T27" fmla="*/ 635079375 h 262"/>
              <a:gd name="T28" fmla="*/ 57964607 w 83"/>
              <a:gd name="T29" fmla="*/ 650200313 h 262"/>
              <a:gd name="T30" fmla="*/ 45362985 w 83"/>
              <a:gd name="T31" fmla="*/ 655240625 h 262"/>
              <a:gd name="T32" fmla="*/ 35282321 w 83"/>
              <a:gd name="T33" fmla="*/ 660280938 h 262"/>
              <a:gd name="T34" fmla="*/ 25201658 w 83"/>
              <a:gd name="T35" fmla="*/ 660280938 h 262"/>
              <a:gd name="T36" fmla="*/ 25201658 w 83"/>
              <a:gd name="T37" fmla="*/ 660280938 h 262"/>
              <a:gd name="T38" fmla="*/ 25201658 w 83"/>
              <a:gd name="T39" fmla="*/ 660280938 h 262"/>
              <a:gd name="T40" fmla="*/ 12601623 w 83"/>
              <a:gd name="T41" fmla="*/ 655240625 h 262"/>
              <a:gd name="T42" fmla="*/ 5040332 w 83"/>
              <a:gd name="T43" fmla="*/ 645160000 h 262"/>
              <a:gd name="T44" fmla="*/ 0 w 83"/>
              <a:gd name="T45" fmla="*/ 635079375 h 262"/>
              <a:gd name="T46" fmla="*/ 0 w 83"/>
              <a:gd name="T47" fmla="*/ 622479388 h 262"/>
              <a:gd name="T48" fmla="*/ 148690577 w 83"/>
              <a:gd name="T49" fmla="*/ 25201563 h 26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83" h="262">
                <a:moveTo>
                  <a:pt x="59" y="10"/>
                </a:moveTo>
                <a:lnTo>
                  <a:pt x="59" y="10"/>
                </a:lnTo>
                <a:lnTo>
                  <a:pt x="61" y="6"/>
                </a:lnTo>
                <a:lnTo>
                  <a:pt x="64" y="2"/>
                </a:lnTo>
                <a:lnTo>
                  <a:pt x="70" y="0"/>
                </a:lnTo>
                <a:lnTo>
                  <a:pt x="74" y="0"/>
                </a:lnTo>
                <a:lnTo>
                  <a:pt x="78" y="3"/>
                </a:lnTo>
                <a:lnTo>
                  <a:pt x="82" y="6"/>
                </a:lnTo>
                <a:lnTo>
                  <a:pt x="83" y="11"/>
                </a:lnTo>
                <a:lnTo>
                  <a:pt x="83" y="16"/>
                </a:lnTo>
                <a:lnTo>
                  <a:pt x="24" y="252"/>
                </a:lnTo>
                <a:lnTo>
                  <a:pt x="23" y="258"/>
                </a:lnTo>
                <a:lnTo>
                  <a:pt x="18" y="260"/>
                </a:lnTo>
                <a:lnTo>
                  <a:pt x="14" y="262"/>
                </a:lnTo>
                <a:lnTo>
                  <a:pt x="10" y="262"/>
                </a:lnTo>
                <a:lnTo>
                  <a:pt x="5" y="260"/>
                </a:lnTo>
                <a:lnTo>
                  <a:pt x="2" y="256"/>
                </a:lnTo>
                <a:lnTo>
                  <a:pt x="0" y="252"/>
                </a:lnTo>
                <a:lnTo>
                  <a:pt x="0" y="247"/>
                </a:lnTo>
                <a:lnTo>
                  <a:pt x="59" y="10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" name="Freeform 165"/>
          <p:cNvSpPr>
            <a:spLocks/>
          </p:cNvSpPr>
          <p:nvPr userDrawn="1"/>
        </p:nvSpPr>
        <p:spPr bwMode="auto">
          <a:xfrm>
            <a:off x="6392863" y="4224338"/>
            <a:ext cx="25400" cy="393700"/>
          </a:xfrm>
          <a:custGeom>
            <a:avLst/>
            <a:gdLst>
              <a:gd name="T0" fmla="*/ 0 w 16"/>
              <a:gd name="T1" fmla="*/ 20161250 h 248"/>
              <a:gd name="T2" fmla="*/ 0 w 16"/>
              <a:gd name="T3" fmla="*/ 20161250 h 248"/>
              <a:gd name="T4" fmla="*/ 0 w 16"/>
              <a:gd name="T5" fmla="*/ 12601575 h 248"/>
              <a:gd name="T6" fmla="*/ 5040313 w 16"/>
              <a:gd name="T7" fmla="*/ 7561263 h 248"/>
              <a:gd name="T8" fmla="*/ 12601575 w 16"/>
              <a:gd name="T9" fmla="*/ 2520950 h 248"/>
              <a:gd name="T10" fmla="*/ 17641888 w 16"/>
              <a:gd name="T11" fmla="*/ 0 h 248"/>
              <a:gd name="T12" fmla="*/ 17641888 w 16"/>
              <a:gd name="T13" fmla="*/ 0 h 248"/>
              <a:gd name="T14" fmla="*/ 17641888 w 16"/>
              <a:gd name="T15" fmla="*/ 0 h 248"/>
              <a:gd name="T16" fmla="*/ 25201563 w 16"/>
              <a:gd name="T17" fmla="*/ 2520950 h 248"/>
              <a:gd name="T18" fmla="*/ 32762825 w 16"/>
              <a:gd name="T19" fmla="*/ 7561263 h 248"/>
              <a:gd name="T20" fmla="*/ 35282188 w 16"/>
              <a:gd name="T21" fmla="*/ 12601575 h 248"/>
              <a:gd name="T22" fmla="*/ 40322500 w 16"/>
              <a:gd name="T23" fmla="*/ 20161250 h 248"/>
              <a:gd name="T24" fmla="*/ 40322500 w 16"/>
              <a:gd name="T25" fmla="*/ 602318138 h 248"/>
              <a:gd name="T26" fmla="*/ 40322500 w 16"/>
              <a:gd name="T27" fmla="*/ 602318138 h 248"/>
              <a:gd name="T28" fmla="*/ 40322500 w 16"/>
              <a:gd name="T29" fmla="*/ 612398763 h 248"/>
              <a:gd name="T30" fmla="*/ 35282188 w 16"/>
              <a:gd name="T31" fmla="*/ 617439075 h 248"/>
              <a:gd name="T32" fmla="*/ 30241875 w 16"/>
              <a:gd name="T33" fmla="*/ 624998750 h 248"/>
              <a:gd name="T34" fmla="*/ 22682200 w 16"/>
              <a:gd name="T35" fmla="*/ 624998750 h 248"/>
              <a:gd name="T36" fmla="*/ 22682200 w 16"/>
              <a:gd name="T37" fmla="*/ 624998750 h 248"/>
              <a:gd name="T38" fmla="*/ 22682200 w 16"/>
              <a:gd name="T39" fmla="*/ 624998750 h 248"/>
              <a:gd name="T40" fmla="*/ 12601575 w 16"/>
              <a:gd name="T41" fmla="*/ 624998750 h 248"/>
              <a:gd name="T42" fmla="*/ 7561263 w 16"/>
              <a:gd name="T43" fmla="*/ 617439075 h 248"/>
              <a:gd name="T44" fmla="*/ 0 w 16"/>
              <a:gd name="T45" fmla="*/ 612398763 h 248"/>
              <a:gd name="T46" fmla="*/ 0 w 16"/>
              <a:gd name="T47" fmla="*/ 602318138 h 248"/>
              <a:gd name="T48" fmla="*/ 0 w 16"/>
              <a:gd name="T49" fmla="*/ 20161250 h 248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6" h="248">
                <a:moveTo>
                  <a:pt x="0" y="8"/>
                </a:moveTo>
                <a:lnTo>
                  <a:pt x="0" y="8"/>
                </a:lnTo>
                <a:lnTo>
                  <a:pt x="0" y="5"/>
                </a:lnTo>
                <a:lnTo>
                  <a:pt x="2" y="3"/>
                </a:lnTo>
                <a:lnTo>
                  <a:pt x="5" y="1"/>
                </a:lnTo>
                <a:lnTo>
                  <a:pt x="7" y="0"/>
                </a:lnTo>
                <a:lnTo>
                  <a:pt x="10" y="1"/>
                </a:lnTo>
                <a:lnTo>
                  <a:pt x="13" y="3"/>
                </a:lnTo>
                <a:lnTo>
                  <a:pt x="14" y="5"/>
                </a:lnTo>
                <a:lnTo>
                  <a:pt x="16" y="8"/>
                </a:lnTo>
                <a:lnTo>
                  <a:pt x="16" y="239"/>
                </a:lnTo>
                <a:lnTo>
                  <a:pt x="16" y="243"/>
                </a:lnTo>
                <a:lnTo>
                  <a:pt x="14" y="245"/>
                </a:lnTo>
                <a:lnTo>
                  <a:pt x="12" y="248"/>
                </a:lnTo>
                <a:lnTo>
                  <a:pt x="9" y="248"/>
                </a:lnTo>
                <a:lnTo>
                  <a:pt x="5" y="248"/>
                </a:lnTo>
                <a:lnTo>
                  <a:pt x="3" y="245"/>
                </a:lnTo>
                <a:lnTo>
                  <a:pt x="0" y="243"/>
                </a:lnTo>
                <a:lnTo>
                  <a:pt x="0" y="239"/>
                </a:lnTo>
                <a:lnTo>
                  <a:pt x="0" y="8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5" name="Freeform 166"/>
          <p:cNvSpPr>
            <a:spLocks/>
          </p:cNvSpPr>
          <p:nvPr userDrawn="1"/>
        </p:nvSpPr>
        <p:spPr bwMode="auto">
          <a:xfrm>
            <a:off x="6251575" y="4235450"/>
            <a:ext cx="122238" cy="377825"/>
          </a:xfrm>
          <a:custGeom>
            <a:avLst/>
            <a:gdLst>
              <a:gd name="T0" fmla="*/ 156250327 w 77"/>
              <a:gd name="T1" fmla="*/ 12601575 h 238"/>
              <a:gd name="T2" fmla="*/ 156250327 w 77"/>
              <a:gd name="T3" fmla="*/ 12601575 h 238"/>
              <a:gd name="T4" fmla="*/ 158771287 w 77"/>
              <a:gd name="T5" fmla="*/ 7561263 h 238"/>
              <a:gd name="T6" fmla="*/ 166330993 w 77"/>
              <a:gd name="T7" fmla="*/ 0 h 238"/>
              <a:gd name="T8" fmla="*/ 173892286 w 77"/>
              <a:gd name="T9" fmla="*/ 0 h 238"/>
              <a:gd name="T10" fmla="*/ 181451992 w 77"/>
              <a:gd name="T11" fmla="*/ 0 h 238"/>
              <a:gd name="T12" fmla="*/ 181451992 w 77"/>
              <a:gd name="T13" fmla="*/ 0 h 238"/>
              <a:gd name="T14" fmla="*/ 181451992 w 77"/>
              <a:gd name="T15" fmla="*/ 0 h 238"/>
              <a:gd name="T16" fmla="*/ 186492325 w 77"/>
              <a:gd name="T17" fmla="*/ 2520950 h 238"/>
              <a:gd name="T18" fmla="*/ 191532658 w 77"/>
              <a:gd name="T19" fmla="*/ 10080625 h 238"/>
              <a:gd name="T20" fmla="*/ 194053619 w 77"/>
              <a:gd name="T21" fmla="*/ 17641888 h 238"/>
              <a:gd name="T22" fmla="*/ 194053619 w 77"/>
              <a:gd name="T23" fmla="*/ 25201563 h 238"/>
              <a:gd name="T24" fmla="*/ 40322665 w 77"/>
              <a:gd name="T25" fmla="*/ 584676250 h 238"/>
              <a:gd name="T26" fmla="*/ 40322665 w 77"/>
              <a:gd name="T27" fmla="*/ 584676250 h 238"/>
              <a:gd name="T28" fmla="*/ 37803292 w 77"/>
              <a:gd name="T29" fmla="*/ 592237513 h 238"/>
              <a:gd name="T30" fmla="*/ 30241999 w 77"/>
              <a:gd name="T31" fmla="*/ 599797188 h 238"/>
              <a:gd name="T32" fmla="*/ 22682293 w 77"/>
              <a:gd name="T33" fmla="*/ 599797188 h 238"/>
              <a:gd name="T34" fmla="*/ 15120999 w 77"/>
              <a:gd name="T35" fmla="*/ 599797188 h 238"/>
              <a:gd name="T36" fmla="*/ 15120999 w 77"/>
              <a:gd name="T37" fmla="*/ 599797188 h 238"/>
              <a:gd name="T38" fmla="*/ 15120999 w 77"/>
              <a:gd name="T39" fmla="*/ 599797188 h 238"/>
              <a:gd name="T40" fmla="*/ 10080666 w 77"/>
              <a:gd name="T41" fmla="*/ 594756875 h 238"/>
              <a:gd name="T42" fmla="*/ 2520960 w 77"/>
              <a:gd name="T43" fmla="*/ 592237513 h 238"/>
              <a:gd name="T44" fmla="*/ 0 w 77"/>
              <a:gd name="T45" fmla="*/ 582156888 h 238"/>
              <a:gd name="T46" fmla="*/ 2520960 w 77"/>
              <a:gd name="T47" fmla="*/ 574595625 h 238"/>
              <a:gd name="T48" fmla="*/ 156250327 w 77"/>
              <a:gd name="T49" fmla="*/ 12601575 h 238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77" h="238">
                <a:moveTo>
                  <a:pt x="62" y="5"/>
                </a:moveTo>
                <a:lnTo>
                  <a:pt x="62" y="5"/>
                </a:lnTo>
                <a:lnTo>
                  <a:pt x="63" y="3"/>
                </a:lnTo>
                <a:lnTo>
                  <a:pt x="66" y="0"/>
                </a:lnTo>
                <a:lnTo>
                  <a:pt x="69" y="0"/>
                </a:lnTo>
                <a:lnTo>
                  <a:pt x="72" y="0"/>
                </a:lnTo>
                <a:lnTo>
                  <a:pt x="74" y="1"/>
                </a:lnTo>
                <a:lnTo>
                  <a:pt x="76" y="4"/>
                </a:lnTo>
                <a:lnTo>
                  <a:pt x="77" y="7"/>
                </a:lnTo>
                <a:lnTo>
                  <a:pt x="77" y="10"/>
                </a:lnTo>
                <a:lnTo>
                  <a:pt x="16" y="232"/>
                </a:lnTo>
                <a:lnTo>
                  <a:pt x="15" y="235"/>
                </a:lnTo>
                <a:lnTo>
                  <a:pt x="12" y="238"/>
                </a:lnTo>
                <a:lnTo>
                  <a:pt x="9" y="238"/>
                </a:lnTo>
                <a:lnTo>
                  <a:pt x="6" y="238"/>
                </a:lnTo>
                <a:lnTo>
                  <a:pt x="4" y="236"/>
                </a:lnTo>
                <a:lnTo>
                  <a:pt x="1" y="235"/>
                </a:lnTo>
                <a:lnTo>
                  <a:pt x="0" y="231"/>
                </a:lnTo>
                <a:lnTo>
                  <a:pt x="1" y="228"/>
                </a:lnTo>
                <a:lnTo>
                  <a:pt x="62" y="5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6" name="Freeform 167"/>
          <p:cNvSpPr>
            <a:spLocks/>
          </p:cNvSpPr>
          <p:nvPr userDrawn="1"/>
        </p:nvSpPr>
        <p:spPr bwMode="auto">
          <a:xfrm>
            <a:off x="6437313" y="4225925"/>
            <a:ext cx="112712" cy="382588"/>
          </a:xfrm>
          <a:custGeom>
            <a:avLst/>
            <a:gdLst>
              <a:gd name="T0" fmla="*/ 0 w 71"/>
              <a:gd name="T1" fmla="*/ 25201595 h 241"/>
              <a:gd name="T2" fmla="*/ 0 w 71"/>
              <a:gd name="T3" fmla="*/ 25201595 h 241"/>
              <a:gd name="T4" fmla="*/ 0 w 71"/>
              <a:gd name="T5" fmla="*/ 17641911 h 241"/>
              <a:gd name="T6" fmla="*/ 5040290 w 71"/>
              <a:gd name="T7" fmla="*/ 10080638 h 241"/>
              <a:gd name="T8" fmla="*/ 7561229 w 71"/>
              <a:gd name="T9" fmla="*/ 5040319 h 241"/>
              <a:gd name="T10" fmla="*/ 15120870 w 71"/>
              <a:gd name="T11" fmla="*/ 0 h 241"/>
              <a:gd name="T12" fmla="*/ 15120870 w 71"/>
              <a:gd name="T13" fmla="*/ 0 h 241"/>
              <a:gd name="T14" fmla="*/ 15120870 w 71"/>
              <a:gd name="T15" fmla="*/ 0 h 241"/>
              <a:gd name="T16" fmla="*/ 20161161 w 71"/>
              <a:gd name="T17" fmla="*/ 0 h 241"/>
              <a:gd name="T18" fmla="*/ 27722390 w 71"/>
              <a:gd name="T19" fmla="*/ 5040319 h 241"/>
              <a:gd name="T20" fmla="*/ 35282031 w 71"/>
              <a:gd name="T21" fmla="*/ 7561272 h 241"/>
              <a:gd name="T22" fmla="*/ 37802970 w 71"/>
              <a:gd name="T23" fmla="*/ 15120957 h 241"/>
              <a:gd name="T24" fmla="*/ 178931094 w 71"/>
              <a:gd name="T25" fmla="*/ 582157648 h 241"/>
              <a:gd name="T26" fmla="*/ 178931094 w 71"/>
              <a:gd name="T27" fmla="*/ 582157648 h 241"/>
              <a:gd name="T28" fmla="*/ 178931094 w 71"/>
              <a:gd name="T29" fmla="*/ 589717333 h 241"/>
              <a:gd name="T30" fmla="*/ 173890804 w 71"/>
              <a:gd name="T31" fmla="*/ 597278606 h 241"/>
              <a:gd name="T32" fmla="*/ 171369865 w 71"/>
              <a:gd name="T33" fmla="*/ 604838290 h 241"/>
              <a:gd name="T34" fmla="*/ 163810223 w 71"/>
              <a:gd name="T35" fmla="*/ 607359244 h 241"/>
              <a:gd name="T36" fmla="*/ 163810223 w 71"/>
              <a:gd name="T37" fmla="*/ 607359244 h 241"/>
              <a:gd name="T38" fmla="*/ 163810223 w 71"/>
              <a:gd name="T39" fmla="*/ 607359244 h 241"/>
              <a:gd name="T40" fmla="*/ 156248994 w 71"/>
              <a:gd name="T41" fmla="*/ 607359244 h 241"/>
              <a:gd name="T42" fmla="*/ 151208704 w 71"/>
              <a:gd name="T43" fmla="*/ 604838290 h 241"/>
              <a:gd name="T44" fmla="*/ 143649063 w 71"/>
              <a:gd name="T45" fmla="*/ 599797971 h 241"/>
              <a:gd name="T46" fmla="*/ 141128124 w 71"/>
              <a:gd name="T47" fmla="*/ 594757652 h 241"/>
              <a:gd name="T48" fmla="*/ 0 w 71"/>
              <a:gd name="T49" fmla="*/ 25201595 h 241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71" h="241">
                <a:moveTo>
                  <a:pt x="0" y="10"/>
                </a:moveTo>
                <a:lnTo>
                  <a:pt x="0" y="10"/>
                </a:lnTo>
                <a:lnTo>
                  <a:pt x="0" y="7"/>
                </a:lnTo>
                <a:lnTo>
                  <a:pt x="2" y="4"/>
                </a:lnTo>
                <a:lnTo>
                  <a:pt x="3" y="2"/>
                </a:lnTo>
                <a:lnTo>
                  <a:pt x="6" y="0"/>
                </a:lnTo>
                <a:lnTo>
                  <a:pt x="8" y="0"/>
                </a:lnTo>
                <a:lnTo>
                  <a:pt x="11" y="2"/>
                </a:lnTo>
                <a:lnTo>
                  <a:pt x="14" y="3"/>
                </a:lnTo>
                <a:lnTo>
                  <a:pt x="15" y="6"/>
                </a:lnTo>
                <a:lnTo>
                  <a:pt x="71" y="231"/>
                </a:lnTo>
                <a:lnTo>
                  <a:pt x="71" y="234"/>
                </a:lnTo>
                <a:lnTo>
                  <a:pt x="69" y="237"/>
                </a:lnTo>
                <a:lnTo>
                  <a:pt x="68" y="240"/>
                </a:lnTo>
                <a:lnTo>
                  <a:pt x="65" y="241"/>
                </a:lnTo>
                <a:lnTo>
                  <a:pt x="62" y="241"/>
                </a:lnTo>
                <a:lnTo>
                  <a:pt x="60" y="240"/>
                </a:lnTo>
                <a:lnTo>
                  <a:pt x="57" y="238"/>
                </a:lnTo>
                <a:lnTo>
                  <a:pt x="56" y="236"/>
                </a:lnTo>
                <a:lnTo>
                  <a:pt x="0" y="10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7" name="Freeform 168"/>
          <p:cNvSpPr>
            <a:spLocks/>
          </p:cNvSpPr>
          <p:nvPr userDrawn="1"/>
        </p:nvSpPr>
        <p:spPr bwMode="auto">
          <a:xfrm>
            <a:off x="6134100" y="4213225"/>
            <a:ext cx="192088" cy="350838"/>
          </a:xfrm>
          <a:custGeom>
            <a:avLst/>
            <a:gdLst>
              <a:gd name="T0" fmla="*/ 264617889 w 121"/>
              <a:gd name="T1" fmla="*/ 10080639 h 221"/>
              <a:gd name="T2" fmla="*/ 264617889 w 121"/>
              <a:gd name="T3" fmla="*/ 10080639 h 221"/>
              <a:gd name="T4" fmla="*/ 272177583 w 121"/>
              <a:gd name="T5" fmla="*/ 2520954 h 221"/>
              <a:gd name="T6" fmla="*/ 279738866 w 121"/>
              <a:gd name="T7" fmla="*/ 0 h 221"/>
              <a:gd name="T8" fmla="*/ 287298560 w 121"/>
              <a:gd name="T9" fmla="*/ 0 h 221"/>
              <a:gd name="T10" fmla="*/ 292338886 w 121"/>
              <a:gd name="T11" fmla="*/ 0 h 221"/>
              <a:gd name="T12" fmla="*/ 292338886 w 121"/>
              <a:gd name="T13" fmla="*/ 0 h 221"/>
              <a:gd name="T14" fmla="*/ 292338886 w 121"/>
              <a:gd name="T15" fmla="*/ 0 h 221"/>
              <a:gd name="T16" fmla="*/ 299900168 w 121"/>
              <a:gd name="T17" fmla="*/ 7561273 h 221"/>
              <a:gd name="T18" fmla="*/ 304940494 w 121"/>
              <a:gd name="T19" fmla="*/ 10080639 h 221"/>
              <a:gd name="T20" fmla="*/ 304940494 w 121"/>
              <a:gd name="T21" fmla="*/ 20161279 h 221"/>
              <a:gd name="T22" fmla="*/ 304940494 w 121"/>
              <a:gd name="T23" fmla="*/ 27722552 h 221"/>
              <a:gd name="T24" fmla="*/ 35282279 w 121"/>
              <a:gd name="T25" fmla="*/ 546875479 h 221"/>
              <a:gd name="T26" fmla="*/ 35282279 w 121"/>
              <a:gd name="T27" fmla="*/ 546875479 h 221"/>
              <a:gd name="T28" fmla="*/ 32762910 w 121"/>
              <a:gd name="T29" fmla="*/ 551915799 h 221"/>
              <a:gd name="T30" fmla="*/ 25201628 w 121"/>
              <a:gd name="T31" fmla="*/ 556956119 h 221"/>
              <a:gd name="T32" fmla="*/ 17641933 w 121"/>
              <a:gd name="T33" fmla="*/ 556956119 h 221"/>
              <a:gd name="T34" fmla="*/ 10080651 w 121"/>
              <a:gd name="T35" fmla="*/ 554435165 h 221"/>
              <a:gd name="T36" fmla="*/ 10080651 w 121"/>
              <a:gd name="T37" fmla="*/ 554435165 h 221"/>
              <a:gd name="T38" fmla="*/ 10080651 w 121"/>
              <a:gd name="T39" fmla="*/ 554435165 h 221"/>
              <a:gd name="T40" fmla="*/ 5040326 w 121"/>
              <a:gd name="T41" fmla="*/ 551915799 h 221"/>
              <a:gd name="T42" fmla="*/ 0 w 121"/>
              <a:gd name="T43" fmla="*/ 544354526 h 221"/>
              <a:gd name="T44" fmla="*/ 0 w 121"/>
              <a:gd name="T45" fmla="*/ 536794840 h 221"/>
              <a:gd name="T46" fmla="*/ 0 w 121"/>
              <a:gd name="T47" fmla="*/ 529233567 h 221"/>
              <a:gd name="T48" fmla="*/ 264617889 w 121"/>
              <a:gd name="T49" fmla="*/ 10080639 h 221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21" h="221">
                <a:moveTo>
                  <a:pt x="105" y="4"/>
                </a:moveTo>
                <a:lnTo>
                  <a:pt x="105" y="4"/>
                </a:lnTo>
                <a:lnTo>
                  <a:pt x="108" y="1"/>
                </a:lnTo>
                <a:lnTo>
                  <a:pt x="111" y="0"/>
                </a:lnTo>
                <a:lnTo>
                  <a:pt x="114" y="0"/>
                </a:lnTo>
                <a:lnTo>
                  <a:pt x="116" y="0"/>
                </a:lnTo>
                <a:lnTo>
                  <a:pt x="119" y="3"/>
                </a:lnTo>
                <a:lnTo>
                  <a:pt x="121" y="4"/>
                </a:lnTo>
                <a:lnTo>
                  <a:pt x="121" y="8"/>
                </a:lnTo>
                <a:lnTo>
                  <a:pt x="121" y="11"/>
                </a:lnTo>
                <a:lnTo>
                  <a:pt x="14" y="217"/>
                </a:lnTo>
                <a:lnTo>
                  <a:pt x="13" y="219"/>
                </a:lnTo>
                <a:lnTo>
                  <a:pt x="10" y="221"/>
                </a:lnTo>
                <a:lnTo>
                  <a:pt x="7" y="221"/>
                </a:lnTo>
                <a:lnTo>
                  <a:pt x="4" y="220"/>
                </a:lnTo>
                <a:lnTo>
                  <a:pt x="2" y="219"/>
                </a:lnTo>
                <a:lnTo>
                  <a:pt x="0" y="216"/>
                </a:lnTo>
                <a:lnTo>
                  <a:pt x="0" y="213"/>
                </a:lnTo>
                <a:lnTo>
                  <a:pt x="0" y="210"/>
                </a:lnTo>
                <a:lnTo>
                  <a:pt x="105" y="4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8" name="Freeform 169"/>
          <p:cNvSpPr>
            <a:spLocks/>
          </p:cNvSpPr>
          <p:nvPr userDrawn="1"/>
        </p:nvSpPr>
        <p:spPr bwMode="auto">
          <a:xfrm>
            <a:off x="6486525" y="4186238"/>
            <a:ext cx="161925" cy="365125"/>
          </a:xfrm>
          <a:custGeom>
            <a:avLst/>
            <a:gdLst>
              <a:gd name="T0" fmla="*/ 0 w 102"/>
              <a:gd name="T1" fmla="*/ 25201563 h 230"/>
              <a:gd name="T2" fmla="*/ 0 w 102"/>
              <a:gd name="T3" fmla="*/ 25201563 h 230"/>
              <a:gd name="T4" fmla="*/ 0 w 102"/>
              <a:gd name="T5" fmla="*/ 17641888 h 230"/>
              <a:gd name="T6" fmla="*/ 0 w 102"/>
              <a:gd name="T7" fmla="*/ 12601575 h 230"/>
              <a:gd name="T8" fmla="*/ 5040313 w 102"/>
              <a:gd name="T9" fmla="*/ 5040313 h 230"/>
              <a:gd name="T10" fmla="*/ 12601575 w 102"/>
              <a:gd name="T11" fmla="*/ 0 h 230"/>
              <a:gd name="T12" fmla="*/ 12601575 w 102"/>
              <a:gd name="T13" fmla="*/ 0 h 230"/>
              <a:gd name="T14" fmla="*/ 12601575 w 102"/>
              <a:gd name="T15" fmla="*/ 0 h 230"/>
              <a:gd name="T16" fmla="*/ 20161250 w 102"/>
              <a:gd name="T17" fmla="*/ 0 h 230"/>
              <a:gd name="T18" fmla="*/ 27722513 w 102"/>
              <a:gd name="T19" fmla="*/ 0 h 230"/>
              <a:gd name="T20" fmla="*/ 32762825 w 102"/>
              <a:gd name="T21" fmla="*/ 5040313 h 230"/>
              <a:gd name="T22" fmla="*/ 37803138 w 102"/>
              <a:gd name="T23" fmla="*/ 12601575 h 230"/>
              <a:gd name="T24" fmla="*/ 254536575 w 102"/>
              <a:gd name="T25" fmla="*/ 551915013 h 230"/>
              <a:gd name="T26" fmla="*/ 254536575 w 102"/>
              <a:gd name="T27" fmla="*/ 551915013 h 230"/>
              <a:gd name="T28" fmla="*/ 257055938 w 102"/>
              <a:gd name="T29" fmla="*/ 561995638 h 230"/>
              <a:gd name="T30" fmla="*/ 254536575 w 102"/>
              <a:gd name="T31" fmla="*/ 569555313 h 230"/>
              <a:gd name="T32" fmla="*/ 249496263 w 102"/>
              <a:gd name="T33" fmla="*/ 577116575 h 230"/>
              <a:gd name="T34" fmla="*/ 241935000 w 102"/>
              <a:gd name="T35" fmla="*/ 579635938 h 230"/>
              <a:gd name="T36" fmla="*/ 241935000 w 102"/>
              <a:gd name="T37" fmla="*/ 579635938 h 230"/>
              <a:gd name="T38" fmla="*/ 241935000 w 102"/>
              <a:gd name="T39" fmla="*/ 579635938 h 230"/>
              <a:gd name="T40" fmla="*/ 236894688 w 102"/>
              <a:gd name="T41" fmla="*/ 579635938 h 230"/>
              <a:gd name="T42" fmla="*/ 229335013 w 102"/>
              <a:gd name="T43" fmla="*/ 579635938 h 230"/>
              <a:gd name="T44" fmla="*/ 221773750 w 102"/>
              <a:gd name="T45" fmla="*/ 577116575 h 230"/>
              <a:gd name="T46" fmla="*/ 219254388 w 102"/>
              <a:gd name="T47" fmla="*/ 569555313 h 230"/>
              <a:gd name="T48" fmla="*/ 0 w 102"/>
              <a:gd name="T49" fmla="*/ 25201563 h 230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02" h="230">
                <a:moveTo>
                  <a:pt x="0" y="10"/>
                </a:moveTo>
                <a:lnTo>
                  <a:pt x="0" y="10"/>
                </a:lnTo>
                <a:lnTo>
                  <a:pt x="0" y="7"/>
                </a:lnTo>
                <a:lnTo>
                  <a:pt x="0" y="5"/>
                </a:lnTo>
                <a:lnTo>
                  <a:pt x="2" y="2"/>
                </a:lnTo>
                <a:lnTo>
                  <a:pt x="5" y="0"/>
                </a:lnTo>
                <a:lnTo>
                  <a:pt x="8" y="0"/>
                </a:lnTo>
                <a:lnTo>
                  <a:pt x="11" y="0"/>
                </a:lnTo>
                <a:lnTo>
                  <a:pt x="13" y="2"/>
                </a:lnTo>
                <a:lnTo>
                  <a:pt x="15" y="5"/>
                </a:lnTo>
                <a:lnTo>
                  <a:pt x="101" y="219"/>
                </a:lnTo>
                <a:lnTo>
                  <a:pt x="102" y="223"/>
                </a:lnTo>
                <a:lnTo>
                  <a:pt x="101" y="226"/>
                </a:lnTo>
                <a:lnTo>
                  <a:pt x="99" y="229"/>
                </a:lnTo>
                <a:lnTo>
                  <a:pt x="96" y="230"/>
                </a:lnTo>
                <a:lnTo>
                  <a:pt x="94" y="230"/>
                </a:lnTo>
                <a:lnTo>
                  <a:pt x="91" y="230"/>
                </a:lnTo>
                <a:lnTo>
                  <a:pt x="88" y="229"/>
                </a:lnTo>
                <a:lnTo>
                  <a:pt x="87" y="226"/>
                </a:lnTo>
                <a:lnTo>
                  <a:pt x="0" y="10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9" name="Freeform 170"/>
          <p:cNvSpPr>
            <a:spLocks/>
          </p:cNvSpPr>
          <p:nvPr userDrawn="1"/>
        </p:nvSpPr>
        <p:spPr bwMode="auto">
          <a:xfrm>
            <a:off x="6507163" y="4140200"/>
            <a:ext cx="231775" cy="330200"/>
          </a:xfrm>
          <a:custGeom>
            <a:avLst/>
            <a:gdLst>
              <a:gd name="T0" fmla="*/ 5040313 w 146"/>
              <a:gd name="T1" fmla="*/ 32762825 h 208"/>
              <a:gd name="T2" fmla="*/ 5040313 w 146"/>
              <a:gd name="T3" fmla="*/ 32762825 h 208"/>
              <a:gd name="T4" fmla="*/ 0 w 146"/>
              <a:gd name="T5" fmla="*/ 25201563 h 208"/>
              <a:gd name="T6" fmla="*/ 0 w 146"/>
              <a:gd name="T7" fmla="*/ 17641888 h 208"/>
              <a:gd name="T8" fmla="*/ 5040313 w 146"/>
              <a:gd name="T9" fmla="*/ 10080625 h 208"/>
              <a:gd name="T10" fmla="*/ 12601575 w 146"/>
              <a:gd name="T11" fmla="*/ 5040313 h 208"/>
              <a:gd name="T12" fmla="*/ 12601575 w 146"/>
              <a:gd name="T13" fmla="*/ 5040313 h 208"/>
              <a:gd name="T14" fmla="*/ 12601575 w 146"/>
              <a:gd name="T15" fmla="*/ 5040313 h 208"/>
              <a:gd name="T16" fmla="*/ 17641888 w 146"/>
              <a:gd name="T17" fmla="*/ 0 h 208"/>
              <a:gd name="T18" fmla="*/ 25201563 w 146"/>
              <a:gd name="T19" fmla="*/ 0 h 208"/>
              <a:gd name="T20" fmla="*/ 32762825 w 146"/>
              <a:gd name="T21" fmla="*/ 5040313 h 208"/>
              <a:gd name="T22" fmla="*/ 35282188 w 146"/>
              <a:gd name="T23" fmla="*/ 10080625 h 208"/>
              <a:gd name="T24" fmla="*/ 362902500 w 146"/>
              <a:gd name="T25" fmla="*/ 491431263 h 208"/>
              <a:gd name="T26" fmla="*/ 362902500 w 146"/>
              <a:gd name="T27" fmla="*/ 491431263 h 208"/>
              <a:gd name="T28" fmla="*/ 367942813 w 146"/>
              <a:gd name="T29" fmla="*/ 504031250 h 208"/>
              <a:gd name="T30" fmla="*/ 367942813 w 146"/>
              <a:gd name="T31" fmla="*/ 509071563 h 208"/>
              <a:gd name="T32" fmla="*/ 362902500 w 146"/>
              <a:gd name="T33" fmla="*/ 516632825 h 208"/>
              <a:gd name="T34" fmla="*/ 360383138 w 146"/>
              <a:gd name="T35" fmla="*/ 521673138 h 208"/>
              <a:gd name="T36" fmla="*/ 360383138 w 146"/>
              <a:gd name="T37" fmla="*/ 521673138 h 208"/>
              <a:gd name="T38" fmla="*/ 360383138 w 146"/>
              <a:gd name="T39" fmla="*/ 521673138 h 208"/>
              <a:gd name="T40" fmla="*/ 352821875 w 146"/>
              <a:gd name="T41" fmla="*/ 524192500 h 208"/>
              <a:gd name="T42" fmla="*/ 342741250 w 146"/>
              <a:gd name="T43" fmla="*/ 524192500 h 208"/>
              <a:gd name="T44" fmla="*/ 335181575 w 146"/>
              <a:gd name="T45" fmla="*/ 521673138 h 208"/>
              <a:gd name="T46" fmla="*/ 332660625 w 146"/>
              <a:gd name="T47" fmla="*/ 516632825 h 208"/>
              <a:gd name="T48" fmla="*/ 5040313 w 146"/>
              <a:gd name="T49" fmla="*/ 32762825 h 208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46" h="208">
                <a:moveTo>
                  <a:pt x="2" y="13"/>
                </a:moveTo>
                <a:lnTo>
                  <a:pt x="2" y="13"/>
                </a:lnTo>
                <a:lnTo>
                  <a:pt x="0" y="10"/>
                </a:lnTo>
                <a:lnTo>
                  <a:pt x="0" y="7"/>
                </a:lnTo>
                <a:lnTo>
                  <a:pt x="2" y="4"/>
                </a:lnTo>
                <a:lnTo>
                  <a:pt x="5" y="2"/>
                </a:lnTo>
                <a:lnTo>
                  <a:pt x="7" y="0"/>
                </a:lnTo>
                <a:lnTo>
                  <a:pt x="10" y="0"/>
                </a:lnTo>
                <a:lnTo>
                  <a:pt x="13" y="2"/>
                </a:lnTo>
                <a:lnTo>
                  <a:pt x="14" y="4"/>
                </a:lnTo>
                <a:lnTo>
                  <a:pt x="144" y="195"/>
                </a:lnTo>
                <a:lnTo>
                  <a:pt x="146" y="200"/>
                </a:lnTo>
                <a:lnTo>
                  <a:pt x="146" y="202"/>
                </a:lnTo>
                <a:lnTo>
                  <a:pt x="144" y="205"/>
                </a:lnTo>
                <a:lnTo>
                  <a:pt x="143" y="207"/>
                </a:lnTo>
                <a:lnTo>
                  <a:pt x="140" y="208"/>
                </a:lnTo>
                <a:lnTo>
                  <a:pt x="136" y="208"/>
                </a:lnTo>
                <a:lnTo>
                  <a:pt x="133" y="207"/>
                </a:lnTo>
                <a:lnTo>
                  <a:pt x="132" y="205"/>
                </a:lnTo>
                <a:lnTo>
                  <a:pt x="2" y="13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0" name="Freeform 171"/>
          <p:cNvSpPr>
            <a:spLocks/>
          </p:cNvSpPr>
          <p:nvPr userDrawn="1"/>
        </p:nvSpPr>
        <p:spPr bwMode="auto">
          <a:xfrm>
            <a:off x="6521450" y="4092575"/>
            <a:ext cx="300038" cy="261938"/>
          </a:xfrm>
          <a:custGeom>
            <a:avLst/>
            <a:gdLst>
              <a:gd name="T0" fmla="*/ 7561275 w 189"/>
              <a:gd name="T1" fmla="*/ 35282255 h 165"/>
              <a:gd name="T2" fmla="*/ 7561275 w 189"/>
              <a:gd name="T3" fmla="*/ 35282255 h 165"/>
              <a:gd name="T4" fmla="*/ 2520954 w 189"/>
              <a:gd name="T5" fmla="*/ 27722565 h 165"/>
              <a:gd name="T6" fmla="*/ 0 w 189"/>
              <a:gd name="T7" fmla="*/ 20161288 h 165"/>
              <a:gd name="T8" fmla="*/ 2520954 w 189"/>
              <a:gd name="T9" fmla="*/ 12601599 h 165"/>
              <a:gd name="T10" fmla="*/ 7561275 w 189"/>
              <a:gd name="T11" fmla="*/ 7561277 h 165"/>
              <a:gd name="T12" fmla="*/ 7561275 w 189"/>
              <a:gd name="T13" fmla="*/ 7561277 h 165"/>
              <a:gd name="T14" fmla="*/ 7561275 w 189"/>
              <a:gd name="T15" fmla="*/ 7561277 h 165"/>
              <a:gd name="T16" fmla="*/ 12601596 w 189"/>
              <a:gd name="T17" fmla="*/ 2520955 h 165"/>
              <a:gd name="T18" fmla="*/ 20161284 w 189"/>
              <a:gd name="T19" fmla="*/ 0 h 165"/>
              <a:gd name="T20" fmla="*/ 27722559 w 189"/>
              <a:gd name="T21" fmla="*/ 0 h 165"/>
              <a:gd name="T22" fmla="*/ 35282246 w 189"/>
              <a:gd name="T23" fmla="*/ 2520955 h 165"/>
              <a:gd name="T24" fmla="*/ 471270798 w 189"/>
              <a:gd name="T25" fmla="*/ 380545114 h 165"/>
              <a:gd name="T26" fmla="*/ 471270798 w 189"/>
              <a:gd name="T27" fmla="*/ 380545114 h 165"/>
              <a:gd name="T28" fmla="*/ 473790165 w 189"/>
              <a:gd name="T29" fmla="*/ 385585436 h 165"/>
              <a:gd name="T30" fmla="*/ 476311119 w 189"/>
              <a:gd name="T31" fmla="*/ 393145125 h 165"/>
              <a:gd name="T32" fmla="*/ 476311119 w 189"/>
              <a:gd name="T33" fmla="*/ 400706402 h 165"/>
              <a:gd name="T34" fmla="*/ 473790165 w 189"/>
              <a:gd name="T35" fmla="*/ 408266092 h 165"/>
              <a:gd name="T36" fmla="*/ 473790165 w 189"/>
              <a:gd name="T37" fmla="*/ 408266092 h 165"/>
              <a:gd name="T38" fmla="*/ 473790165 w 189"/>
              <a:gd name="T39" fmla="*/ 408266092 h 165"/>
              <a:gd name="T40" fmla="*/ 466230477 w 189"/>
              <a:gd name="T41" fmla="*/ 415827369 h 165"/>
              <a:gd name="T42" fmla="*/ 458669202 w 189"/>
              <a:gd name="T43" fmla="*/ 415827369 h 165"/>
              <a:gd name="T44" fmla="*/ 453628881 w 189"/>
              <a:gd name="T45" fmla="*/ 415827369 h 165"/>
              <a:gd name="T46" fmla="*/ 446069193 w 189"/>
              <a:gd name="T47" fmla="*/ 410787047 h 165"/>
              <a:gd name="T48" fmla="*/ 7561275 w 189"/>
              <a:gd name="T49" fmla="*/ 35282255 h 165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89" h="165">
                <a:moveTo>
                  <a:pt x="3" y="14"/>
                </a:moveTo>
                <a:lnTo>
                  <a:pt x="3" y="14"/>
                </a:lnTo>
                <a:lnTo>
                  <a:pt x="1" y="11"/>
                </a:lnTo>
                <a:lnTo>
                  <a:pt x="0" y="8"/>
                </a:lnTo>
                <a:lnTo>
                  <a:pt x="1" y="5"/>
                </a:lnTo>
                <a:lnTo>
                  <a:pt x="3" y="3"/>
                </a:lnTo>
                <a:lnTo>
                  <a:pt x="5" y="1"/>
                </a:lnTo>
                <a:lnTo>
                  <a:pt x="8" y="0"/>
                </a:lnTo>
                <a:lnTo>
                  <a:pt x="11" y="0"/>
                </a:lnTo>
                <a:lnTo>
                  <a:pt x="14" y="1"/>
                </a:lnTo>
                <a:lnTo>
                  <a:pt x="187" y="151"/>
                </a:lnTo>
                <a:lnTo>
                  <a:pt x="188" y="153"/>
                </a:lnTo>
                <a:lnTo>
                  <a:pt x="189" y="156"/>
                </a:lnTo>
                <a:lnTo>
                  <a:pt x="189" y="159"/>
                </a:lnTo>
                <a:lnTo>
                  <a:pt x="188" y="162"/>
                </a:lnTo>
                <a:lnTo>
                  <a:pt x="185" y="165"/>
                </a:lnTo>
                <a:lnTo>
                  <a:pt x="182" y="165"/>
                </a:lnTo>
                <a:lnTo>
                  <a:pt x="180" y="165"/>
                </a:lnTo>
                <a:lnTo>
                  <a:pt x="177" y="163"/>
                </a:lnTo>
                <a:lnTo>
                  <a:pt x="3" y="14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1" name="Freeform 172"/>
          <p:cNvSpPr>
            <a:spLocks/>
          </p:cNvSpPr>
          <p:nvPr userDrawn="1"/>
        </p:nvSpPr>
        <p:spPr bwMode="auto">
          <a:xfrm>
            <a:off x="6015038" y="4175125"/>
            <a:ext cx="277812" cy="295275"/>
          </a:xfrm>
          <a:custGeom>
            <a:avLst/>
            <a:gdLst>
              <a:gd name="T0" fmla="*/ 405745220 w 175"/>
              <a:gd name="T1" fmla="*/ 7561263 h 186"/>
              <a:gd name="T2" fmla="*/ 405745220 w 175"/>
              <a:gd name="T3" fmla="*/ 7561263 h 186"/>
              <a:gd name="T4" fmla="*/ 413304881 w 175"/>
              <a:gd name="T5" fmla="*/ 5040313 h 186"/>
              <a:gd name="T6" fmla="*/ 420866130 w 175"/>
              <a:gd name="T7" fmla="*/ 0 h 186"/>
              <a:gd name="T8" fmla="*/ 425906433 w 175"/>
              <a:gd name="T9" fmla="*/ 5040313 h 186"/>
              <a:gd name="T10" fmla="*/ 433466095 w 175"/>
              <a:gd name="T11" fmla="*/ 7561263 h 186"/>
              <a:gd name="T12" fmla="*/ 433466095 w 175"/>
              <a:gd name="T13" fmla="*/ 7561263 h 186"/>
              <a:gd name="T14" fmla="*/ 433466095 w 175"/>
              <a:gd name="T15" fmla="*/ 7561263 h 186"/>
              <a:gd name="T16" fmla="*/ 435987040 w 175"/>
              <a:gd name="T17" fmla="*/ 15120938 h 186"/>
              <a:gd name="T18" fmla="*/ 441027344 w 175"/>
              <a:gd name="T19" fmla="*/ 22682200 h 186"/>
              <a:gd name="T20" fmla="*/ 435987040 w 175"/>
              <a:gd name="T21" fmla="*/ 30241875 h 186"/>
              <a:gd name="T22" fmla="*/ 433466095 w 175"/>
              <a:gd name="T23" fmla="*/ 35282188 h 186"/>
              <a:gd name="T24" fmla="*/ 35282124 w 175"/>
              <a:gd name="T25" fmla="*/ 461189388 h 186"/>
              <a:gd name="T26" fmla="*/ 35282124 w 175"/>
              <a:gd name="T27" fmla="*/ 461189388 h 186"/>
              <a:gd name="T28" fmla="*/ 30241821 w 175"/>
              <a:gd name="T29" fmla="*/ 466229700 h 186"/>
              <a:gd name="T30" fmla="*/ 22682159 w 175"/>
              <a:gd name="T31" fmla="*/ 468749063 h 186"/>
              <a:gd name="T32" fmla="*/ 15120910 w 175"/>
              <a:gd name="T33" fmla="*/ 468749063 h 186"/>
              <a:gd name="T34" fmla="*/ 7561249 w 175"/>
              <a:gd name="T35" fmla="*/ 461189388 h 186"/>
              <a:gd name="T36" fmla="*/ 7561249 w 175"/>
              <a:gd name="T37" fmla="*/ 461189388 h 186"/>
              <a:gd name="T38" fmla="*/ 7561249 w 175"/>
              <a:gd name="T39" fmla="*/ 461189388 h 186"/>
              <a:gd name="T40" fmla="*/ 0 w 175"/>
              <a:gd name="T41" fmla="*/ 458668438 h 186"/>
              <a:gd name="T42" fmla="*/ 0 w 175"/>
              <a:gd name="T43" fmla="*/ 448587813 h 186"/>
              <a:gd name="T44" fmla="*/ 0 w 175"/>
              <a:gd name="T45" fmla="*/ 441028138 h 186"/>
              <a:gd name="T46" fmla="*/ 5040303 w 175"/>
              <a:gd name="T47" fmla="*/ 433466875 h 186"/>
              <a:gd name="T48" fmla="*/ 405745220 w 175"/>
              <a:gd name="T49" fmla="*/ 7561263 h 18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75" h="186">
                <a:moveTo>
                  <a:pt x="161" y="3"/>
                </a:moveTo>
                <a:lnTo>
                  <a:pt x="161" y="3"/>
                </a:lnTo>
                <a:lnTo>
                  <a:pt x="164" y="2"/>
                </a:lnTo>
                <a:lnTo>
                  <a:pt x="167" y="0"/>
                </a:lnTo>
                <a:lnTo>
                  <a:pt x="169" y="2"/>
                </a:lnTo>
                <a:lnTo>
                  <a:pt x="172" y="3"/>
                </a:lnTo>
                <a:lnTo>
                  <a:pt x="173" y="6"/>
                </a:lnTo>
                <a:lnTo>
                  <a:pt x="175" y="9"/>
                </a:lnTo>
                <a:lnTo>
                  <a:pt x="173" y="12"/>
                </a:lnTo>
                <a:lnTo>
                  <a:pt x="172" y="14"/>
                </a:lnTo>
                <a:lnTo>
                  <a:pt x="14" y="183"/>
                </a:lnTo>
                <a:lnTo>
                  <a:pt x="12" y="185"/>
                </a:lnTo>
                <a:lnTo>
                  <a:pt x="9" y="186"/>
                </a:lnTo>
                <a:lnTo>
                  <a:pt x="6" y="186"/>
                </a:lnTo>
                <a:lnTo>
                  <a:pt x="3" y="183"/>
                </a:lnTo>
                <a:lnTo>
                  <a:pt x="0" y="182"/>
                </a:lnTo>
                <a:lnTo>
                  <a:pt x="0" y="178"/>
                </a:lnTo>
                <a:lnTo>
                  <a:pt x="0" y="175"/>
                </a:lnTo>
                <a:lnTo>
                  <a:pt x="2" y="172"/>
                </a:lnTo>
                <a:lnTo>
                  <a:pt x="161" y="3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2" name="Freeform 173"/>
          <p:cNvSpPr>
            <a:spLocks/>
          </p:cNvSpPr>
          <p:nvPr userDrawn="1"/>
        </p:nvSpPr>
        <p:spPr bwMode="auto">
          <a:xfrm>
            <a:off x="5940425" y="4122738"/>
            <a:ext cx="320675" cy="244475"/>
          </a:xfrm>
          <a:custGeom>
            <a:avLst/>
            <a:gdLst>
              <a:gd name="T0" fmla="*/ 478829688 w 202"/>
              <a:gd name="T1" fmla="*/ 5040313 h 154"/>
              <a:gd name="T2" fmla="*/ 478829688 w 202"/>
              <a:gd name="T3" fmla="*/ 5040313 h 154"/>
              <a:gd name="T4" fmla="*/ 486390950 w 202"/>
              <a:gd name="T5" fmla="*/ 0 h 154"/>
              <a:gd name="T6" fmla="*/ 493950625 w 202"/>
              <a:gd name="T7" fmla="*/ 0 h 154"/>
              <a:gd name="T8" fmla="*/ 498990938 w 202"/>
              <a:gd name="T9" fmla="*/ 0 h 154"/>
              <a:gd name="T10" fmla="*/ 506552200 w 202"/>
              <a:gd name="T11" fmla="*/ 7561263 h 154"/>
              <a:gd name="T12" fmla="*/ 506552200 w 202"/>
              <a:gd name="T13" fmla="*/ 7561263 h 154"/>
              <a:gd name="T14" fmla="*/ 506552200 w 202"/>
              <a:gd name="T15" fmla="*/ 7561263 h 154"/>
              <a:gd name="T16" fmla="*/ 509071563 w 202"/>
              <a:gd name="T17" fmla="*/ 15120938 h 154"/>
              <a:gd name="T18" fmla="*/ 509071563 w 202"/>
              <a:gd name="T19" fmla="*/ 22682200 h 154"/>
              <a:gd name="T20" fmla="*/ 506552200 w 202"/>
              <a:gd name="T21" fmla="*/ 27722513 h 154"/>
              <a:gd name="T22" fmla="*/ 504031250 w 202"/>
              <a:gd name="T23" fmla="*/ 35282188 h 154"/>
              <a:gd name="T24" fmla="*/ 32762825 w 202"/>
              <a:gd name="T25" fmla="*/ 383063750 h 154"/>
              <a:gd name="T26" fmla="*/ 32762825 w 202"/>
              <a:gd name="T27" fmla="*/ 383063750 h 154"/>
              <a:gd name="T28" fmla="*/ 25201563 w 202"/>
              <a:gd name="T29" fmla="*/ 383063750 h 154"/>
              <a:gd name="T30" fmla="*/ 17641888 w 202"/>
              <a:gd name="T31" fmla="*/ 388104063 h 154"/>
              <a:gd name="T32" fmla="*/ 12601575 w 202"/>
              <a:gd name="T33" fmla="*/ 383063750 h 154"/>
              <a:gd name="T34" fmla="*/ 5040313 w 202"/>
              <a:gd name="T35" fmla="*/ 378023438 h 154"/>
              <a:gd name="T36" fmla="*/ 5040313 w 202"/>
              <a:gd name="T37" fmla="*/ 378023438 h 154"/>
              <a:gd name="T38" fmla="*/ 5040313 w 202"/>
              <a:gd name="T39" fmla="*/ 378023438 h 154"/>
              <a:gd name="T40" fmla="*/ 0 w 202"/>
              <a:gd name="T41" fmla="*/ 370463763 h 154"/>
              <a:gd name="T42" fmla="*/ 0 w 202"/>
              <a:gd name="T43" fmla="*/ 362902500 h 154"/>
              <a:gd name="T44" fmla="*/ 5040313 w 202"/>
              <a:gd name="T45" fmla="*/ 355342825 h 154"/>
              <a:gd name="T46" fmla="*/ 7561263 w 202"/>
              <a:gd name="T47" fmla="*/ 350302513 h 154"/>
              <a:gd name="T48" fmla="*/ 478829688 w 202"/>
              <a:gd name="T49" fmla="*/ 5040313 h 154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02" h="154">
                <a:moveTo>
                  <a:pt x="190" y="2"/>
                </a:moveTo>
                <a:lnTo>
                  <a:pt x="190" y="2"/>
                </a:lnTo>
                <a:lnTo>
                  <a:pt x="193" y="0"/>
                </a:lnTo>
                <a:lnTo>
                  <a:pt x="196" y="0"/>
                </a:lnTo>
                <a:lnTo>
                  <a:pt x="198" y="0"/>
                </a:lnTo>
                <a:lnTo>
                  <a:pt x="201" y="3"/>
                </a:lnTo>
                <a:lnTo>
                  <a:pt x="202" y="6"/>
                </a:lnTo>
                <a:lnTo>
                  <a:pt x="202" y="9"/>
                </a:lnTo>
                <a:lnTo>
                  <a:pt x="201" y="11"/>
                </a:lnTo>
                <a:lnTo>
                  <a:pt x="200" y="14"/>
                </a:lnTo>
                <a:lnTo>
                  <a:pt x="13" y="152"/>
                </a:lnTo>
                <a:lnTo>
                  <a:pt x="10" y="152"/>
                </a:lnTo>
                <a:lnTo>
                  <a:pt x="7" y="154"/>
                </a:lnTo>
                <a:lnTo>
                  <a:pt x="5" y="152"/>
                </a:lnTo>
                <a:lnTo>
                  <a:pt x="2" y="150"/>
                </a:lnTo>
                <a:lnTo>
                  <a:pt x="0" y="147"/>
                </a:lnTo>
                <a:lnTo>
                  <a:pt x="0" y="144"/>
                </a:lnTo>
                <a:lnTo>
                  <a:pt x="2" y="141"/>
                </a:lnTo>
                <a:lnTo>
                  <a:pt x="3" y="139"/>
                </a:lnTo>
                <a:lnTo>
                  <a:pt x="190" y="2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3" name="Freeform 174"/>
          <p:cNvSpPr>
            <a:spLocks/>
          </p:cNvSpPr>
          <p:nvPr userDrawn="1"/>
        </p:nvSpPr>
        <p:spPr bwMode="auto">
          <a:xfrm>
            <a:off x="5903913" y="4070350"/>
            <a:ext cx="361950" cy="169863"/>
          </a:xfrm>
          <a:custGeom>
            <a:avLst/>
            <a:gdLst>
              <a:gd name="T0" fmla="*/ 546874700 w 228"/>
              <a:gd name="T1" fmla="*/ 2520957 h 107"/>
              <a:gd name="T2" fmla="*/ 546874700 w 228"/>
              <a:gd name="T3" fmla="*/ 2520957 h 107"/>
              <a:gd name="T4" fmla="*/ 554434375 w 228"/>
              <a:gd name="T5" fmla="*/ 0 h 107"/>
              <a:gd name="T6" fmla="*/ 561995638 w 228"/>
              <a:gd name="T7" fmla="*/ 2520957 h 107"/>
              <a:gd name="T8" fmla="*/ 567035950 w 228"/>
              <a:gd name="T9" fmla="*/ 7561285 h 107"/>
              <a:gd name="T10" fmla="*/ 574595625 w 228"/>
              <a:gd name="T11" fmla="*/ 15120982 h 107"/>
              <a:gd name="T12" fmla="*/ 574595625 w 228"/>
              <a:gd name="T13" fmla="*/ 15120982 h 107"/>
              <a:gd name="T14" fmla="*/ 574595625 w 228"/>
              <a:gd name="T15" fmla="*/ 15120982 h 107"/>
              <a:gd name="T16" fmla="*/ 574595625 w 228"/>
              <a:gd name="T17" fmla="*/ 20161309 h 107"/>
              <a:gd name="T18" fmla="*/ 574595625 w 228"/>
              <a:gd name="T19" fmla="*/ 27722594 h 107"/>
              <a:gd name="T20" fmla="*/ 567035950 w 228"/>
              <a:gd name="T21" fmla="*/ 35282291 h 107"/>
              <a:gd name="T22" fmla="*/ 564515000 w 228"/>
              <a:gd name="T23" fmla="*/ 37803249 h 107"/>
              <a:gd name="T24" fmla="*/ 27722513 w 228"/>
              <a:gd name="T25" fmla="*/ 269658306 h 107"/>
              <a:gd name="T26" fmla="*/ 27722513 w 228"/>
              <a:gd name="T27" fmla="*/ 269658306 h 107"/>
              <a:gd name="T28" fmla="*/ 20161250 w 228"/>
              <a:gd name="T29" fmla="*/ 269658306 h 107"/>
              <a:gd name="T30" fmla="*/ 10080625 w 228"/>
              <a:gd name="T31" fmla="*/ 269658306 h 107"/>
              <a:gd name="T32" fmla="*/ 7561263 w 228"/>
              <a:gd name="T33" fmla="*/ 264617979 h 107"/>
              <a:gd name="T34" fmla="*/ 0 w 228"/>
              <a:gd name="T35" fmla="*/ 257056694 h 107"/>
              <a:gd name="T36" fmla="*/ 0 w 228"/>
              <a:gd name="T37" fmla="*/ 257056694 h 107"/>
              <a:gd name="T38" fmla="*/ 0 w 228"/>
              <a:gd name="T39" fmla="*/ 257056694 h 107"/>
              <a:gd name="T40" fmla="*/ 0 w 228"/>
              <a:gd name="T41" fmla="*/ 252016367 h 107"/>
              <a:gd name="T42" fmla="*/ 0 w 228"/>
              <a:gd name="T43" fmla="*/ 244456670 h 107"/>
              <a:gd name="T44" fmla="*/ 2520950 w 228"/>
              <a:gd name="T45" fmla="*/ 236895385 h 107"/>
              <a:gd name="T46" fmla="*/ 10080625 w 228"/>
              <a:gd name="T47" fmla="*/ 234376015 h 107"/>
              <a:gd name="T48" fmla="*/ 546874700 w 228"/>
              <a:gd name="T49" fmla="*/ 2520957 h 107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28" h="107">
                <a:moveTo>
                  <a:pt x="217" y="1"/>
                </a:moveTo>
                <a:lnTo>
                  <a:pt x="217" y="1"/>
                </a:lnTo>
                <a:lnTo>
                  <a:pt x="220" y="0"/>
                </a:lnTo>
                <a:lnTo>
                  <a:pt x="223" y="1"/>
                </a:lnTo>
                <a:lnTo>
                  <a:pt x="225" y="3"/>
                </a:lnTo>
                <a:lnTo>
                  <a:pt x="228" y="6"/>
                </a:lnTo>
                <a:lnTo>
                  <a:pt x="228" y="8"/>
                </a:lnTo>
                <a:lnTo>
                  <a:pt x="228" y="11"/>
                </a:lnTo>
                <a:lnTo>
                  <a:pt x="225" y="14"/>
                </a:lnTo>
                <a:lnTo>
                  <a:pt x="224" y="15"/>
                </a:lnTo>
                <a:lnTo>
                  <a:pt x="11" y="107"/>
                </a:lnTo>
                <a:lnTo>
                  <a:pt x="8" y="107"/>
                </a:lnTo>
                <a:lnTo>
                  <a:pt x="4" y="107"/>
                </a:lnTo>
                <a:lnTo>
                  <a:pt x="3" y="105"/>
                </a:lnTo>
                <a:lnTo>
                  <a:pt x="0" y="102"/>
                </a:lnTo>
                <a:lnTo>
                  <a:pt x="0" y="100"/>
                </a:lnTo>
                <a:lnTo>
                  <a:pt x="0" y="97"/>
                </a:lnTo>
                <a:lnTo>
                  <a:pt x="1" y="94"/>
                </a:lnTo>
                <a:lnTo>
                  <a:pt x="4" y="93"/>
                </a:lnTo>
                <a:lnTo>
                  <a:pt x="217" y="1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" name="Freeform 175"/>
          <p:cNvSpPr>
            <a:spLocks/>
          </p:cNvSpPr>
          <p:nvPr userDrawn="1"/>
        </p:nvSpPr>
        <p:spPr bwMode="auto">
          <a:xfrm>
            <a:off x="5897563" y="4029075"/>
            <a:ext cx="384175" cy="92075"/>
          </a:xfrm>
          <a:custGeom>
            <a:avLst/>
            <a:gdLst>
              <a:gd name="T0" fmla="*/ 589716563 w 242"/>
              <a:gd name="T1" fmla="*/ 0 h 58"/>
              <a:gd name="T2" fmla="*/ 589716563 w 242"/>
              <a:gd name="T3" fmla="*/ 0 h 58"/>
              <a:gd name="T4" fmla="*/ 594756875 w 242"/>
              <a:gd name="T5" fmla="*/ 0 h 58"/>
              <a:gd name="T6" fmla="*/ 602318138 w 242"/>
              <a:gd name="T7" fmla="*/ 2520950 h 58"/>
              <a:gd name="T8" fmla="*/ 607358450 w 242"/>
              <a:gd name="T9" fmla="*/ 7561263 h 58"/>
              <a:gd name="T10" fmla="*/ 609877813 w 242"/>
              <a:gd name="T11" fmla="*/ 12601575 h 58"/>
              <a:gd name="T12" fmla="*/ 609877813 w 242"/>
              <a:gd name="T13" fmla="*/ 12601575 h 58"/>
              <a:gd name="T14" fmla="*/ 609877813 w 242"/>
              <a:gd name="T15" fmla="*/ 12601575 h 58"/>
              <a:gd name="T16" fmla="*/ 609877813 w 242"/>
              <a:gd name="T17" fmla="*/ 20161250 h 58"/>
              <a:gd name="T18" fmla="*/ 607358450 w 242"/>
              <a:gd name="T19" fmla="*/ 27722513 h 58"/>
              <a:gd name="T20" fmla="*/ 602318138 w 242"/>
              <a:gd name="T21" fmla="*/ 35282188 h 58"/>
              <a:gd name="T22" fmla="*/ 594756875 w 242"/>
              <a:gd name="T23" fmla="*/ 37803138 h 58"/>
              <a:gd name="T24" fmla="*/ 20161250 w 242"/>
              <a:gd name="T25" fmla="*/ 146169063 h 58"/>
              <a:gd name="T26" fmla="*/ 20161250 w 242"/>
              <a:gd name="T27" fmla="*/ 146169063 h 58"/>
              <a:gd name="T28" fmla="*/ 12601575 w 242"/>
              <a:gd name="T29" fmla="*/ 146169063 h 58"/>
              <a:gd name="T30" fmla="*/ 7561263 w 242"/>
              <a:gd name="T31" fmla="*/ 141128750 h 58"/>
              <a:gd name="T32" fmla="*/ 2520950 w 242"/>
              <a:gd name="T33" fmla="*/ 138609388 h 58"/>
              <a:gd name="T34" fmla="*/ 0 w 242"/>
              <a:gd name="T35" fmla="*/ 131048125 h 58"/>
              <a:gd name="T36" fmla="*/ 0 w 242"/>
              <a:gd name="T37" fmla="*/ 131048125 h 58"/>
              <a:gd name="T38" fmla="*/ 0 w 242"/>
              <a:gd name="T39" fmla="*/ 131048125 h 58"/>
              <a:gd name="T40" fmla="*/ 0 w 242"/>
              <a:gd name="T41" fmla="*/ 126007813 h 58"/>
              <a:gd name="T42" fmla="*/ 2520950 w 242"/>
              <a:gd name="T43" fmla="*/ 118448138 h 58"/>
              <a:gd name="T44" fmla="*/ 7561263 w 242"/>
              <a:gd name="T45" fmla="*/ 110886875 h 58"/>
              <a:gd name="T46" fmla="*/ 12601575 w 242"/>
              <a:gd name="T47" fmla="*/ 108367513 h 58"/>
              <a:gd name="T48" fmla="*/ 589716563 w 242"/>
              <a:gd name="T49" fmla="*/ 0 h 58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42" h="58">
                <a:moveTo>
                  <a:pt x="234" y="0"/>
                </a:moveTo>
                <a:lnTo>
                  <a:pt x="234" y="0"/>
                </a:lnTo>
                <a:lnTo>
                  <a:pt x="236" y="0"/>
                </a:lnTo>
                <a:lnTo>
                  <a:pt x="239" y="1"/>
                </a:lnTo>
                <a:lnTo>
                  <a:pt x="241" y="3"/>
                </a:lnTo>
                <a:lnTo>
                  <a:pt x="242" y="5"/>
                </a:lnTo>
                <a:lnTo>
                  <a:pt x="242" y="8"/>
                </a:lnTo>
                <a:lnTo>
                  <a:pt x="241" y="11"/>
                </a:lnTo>
                <a:lnTo>
                  <a:pt x="239" y="14"/>
                </a:lnTo>
                <a:lnTo>
                  <a:pt x="236" y="15"/>
                </a:lnTo>
                <a:lnTo>
                  <a:pt x="8" y="58"/>
                </a:lnTo>
                <a:lnTo>
                  <a:pt x="5" y="58"/>
                </a:lnTo>
                <a:lnTo>
                  <a:pt x="3" y="56"/>
                </a:lnTo>
                <a:lnTo>
                  <a:pt x="1" y="55"/>
                </a:lnTo>
                <a:lnTo>
                  <a:pt x="0" y="52"/>
                </a:lnTo>
                <a:lnTo>
                  <a:pt x="0" y="50"/>
                </a:lnTo>
                <a:lnTo>
                  <a:pt x="1" y="47"/>
                </a:lnTo>
                <a:lnTo>
                  <a:pt x="3" y="44"/>
                </a:lnTo>
                <a:lnTo>
                  <a:pt x="5" y="43"/>
                </a:lnTo>
                <a:lnTo>
                  <a:pt x="234" y="0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5" name="Freeform 176"/>
          <p:cNvSpPr>
            <a:spLocks/>
          </p:cNvSpPr>
          <p:nvPr userDrawn="1"/>
        </p:nvSpPr>
        <p:spPr bwMode="auto">
          <a:xfrm>
            <a:off x="6740525" y="3971925"/>
            <a:ext cx="284163" cy="282575"/>
          </a:xfrm>
          <a:custGeom>
            <a:avLst/>
            <a:gdLst>
              <a:gd name="T0" fmla="*/ 446069235 w 179"/>
              <a:gd name="T1" fmla="*/ 183972200 h 178"/>
              <a:gd name="T2" fmla="*/ 446069235 w 179"/>
              <a:gd name="T3" fmla="*/ 183972200 h 178"/>
              <a:gd name="T4" fmla="*/ 443548280 w 179"/>
              <a:gd name="T5" fmla="*/ 158770638 h 178"/>
              <a:gd name="T6" fmla="*/ 435988592 w 179"/>
              <a:gd name="T7" fmla="*/ 138609388 h 178"/>
              <a:gd name="T8" fmla="*/ 425907949 w 179"/>
              <a:gd name="T9" fmla="*/ 120967500 h 178"/>
              <a:gd name="T10" fmla="*/ 415827307 w 179"/>
              <a:gd name="T11" fmla="*/ 100806250 h 178"/>
              <a:gd name="T12" fmla="*/ 400706343 w 179"/>
              <a:gd name="T13" fmla="*/ 83165950 h 178"/>
              <a:gd name="T14" fmla="*/ 388104745 w 179"/>
              <a:gd name="T15" fmla="*/ 65524063 h 178"/>
              <a:gd name="T16" fmla="*/ 352822496 w 179"/>
              <a:gd name="T17" fmla="*/ 40322500 h 178"/>
              <a:gd name="T18" fmla="*/ 315020879 w 179"/>
              <a:gd name="T19" fmla="*/ 20161250 h 178"/>
              <a:gd name="T20" fmla="*/ 297378961 w 179"/>
              <a:gd name="T21" fmla="*/ 10080625 h 178"/>
              <a:gd name="T22" fmla="*/ 274698308 w 179"/>
              <a:gd name="T23" fmla="*/ 7561263 h 178"/>
              <a:gd name="T24" fmla="*/ 252016068 w 179"/>
              <a:gd name="T25" fmla="*/ 2520950 h 178"/>
              <a:gd name="T26" fmla="*/ 229335416 w 179"/>
              <a:gd name="T27" fmla="*/ 0 h 178"/>
              <a:gd name="T28" fmla="*/ 206653176 w 179"/>
              <a:gd name="T29" fmla="*/ 2520950 h 178"/>
              <a:gd name="T30" fmla="*/ 183972524 w 179"/>
              <a:gd name="T31" fmla="*/ 2520950 h 178"/>
              <a:gd name="T32" fmla="*/ 183972524 w 179"/>
              <a:gd name="T33" fmla="*/ 2520950 h 178"/>
              <a:gd name="T34" fmla="*/ 161290284 w 179"/>
              <a:gd name="T35" fmla="*/ 10080625 h 178"/>
              <a:gd name="T36" fmla="*/ 138609631 w 179"/>
              <a:gd name="T37" fmla="*/ 17641888 h 178"/>
              <a:gd name="T38" fmla="*/ 123488667 w 179"/>
              <a:gd name="T39" fmla="*/ 27722513 h 178"/>
              <a:gd name="T40" fmla="*/ 100806427 w 179"/>
              <a:gd name="T41" fmla="*/ 37803138 h 178"/>
              <a:gd name="T42" fmla="*/ 83166096 w 179"/>
              <a:gd name="T43" fmla="*/ 52924075 h 178"/>
              <a:gd name="T44" fmla="*/ 65524178 w 179"/>
              <a:gd name="T45" fmla="*/ 65524063 h 178"/>
              <a:gd name="T46" fmla="*/ 42843525 w 179"/>
              <a:gd name="T47" fmla="*/ 98286888 h 178"/>
              <a:gd name="T48" fmla="*/ 20161285 w 179"/>
              <a:gd name="T49" fmla="*/ 136088438 h 178"/>
              <a:gd name="T50" fmla="*/ 10080643 w 179"/>
              <a:gd name="T51" fmla="*/ 156249688 h 178"/>
              <a:gd name="T52" fmla="*/ 7561276 w 179"/>
              <a:gd name="T53" fmla="*/ 176410938 h 178"/>
              <a:gd name="T54" fmla="*/ 5040321 w 179"/>
              <a:gd name="T55" fmla="*/ 199093138 h 178"/>
              <a:gd name="T56" fmla="*/ 0 w 179"/>
              <a:gd name="T57" fmla="*/ 221773750 h 178"/>
              <a:gd name="T58" fmla="*/ 5040321 w 179"/>
              <a:gd name="T59" fmla="*/ 244455950 h 178"/>
              <a:gd name="T60" fmla="*/ 5040321 w 179"/>
              <a:gd name="T61" fmla="*/ 267136563 h 178"/>
              <a:gd name="T62" fmla="*/ 5040321 w 179"/>
              <a:gd name="T63" fmla="*/ 267136563 h 178"/>
              <a:gd name="T64" fmla="*/ 10080643 w 179"/>
              <a:gd name="T65" fmla="*/ 289818763 h 178"/>
              <a:gd name="T66" fmla="*/ 17641919 w 179"/>
              <a:gd name="T67" fmla="*/ 309980013 h 178"/>
              <a:gd name="T68" fmla="*/ 27722561 w 179"/>
              <a:gd name="T69" fmla="*/ 330141263 h 178"/>
              <a:gd name="T70" fmla="*/ 37803204 w 179"/>
              <a:gd name="T71" fmla="*/ 352821875 h 178"/>
              <a:gd name="T72" fmla="*/ 52924168 w 179"/>
              <a:gd name="T73" fmla="*/ 367942813 h 178"/>
              <a:gd name="T74" fmla="*/ 65524178 w 179"/>
              <a:gd name="T75" fmla="*/ 383063750 h 178"/>
              <a:gd name="T76" fmla="*/ 98287060 w 179"/>
              <a:gd name="T77" fmla="*/ 410786263 h 178"/>
              <a:gd name="T78" fmla="*/ 136088677 w 179"/>
              <a:gd name="T79" fmla="*/ 430947513 h 178"/>
              <a:gd name="T80" fmla="*/ 156249962 w 179"/>
              <a:gd name="T81" fmla="*/ 438507188 h 178"/>
              <a:gd name="T82" fmla="*/ 178932202 w 179"/>
              <a:gd name="T83" fmla="*/ 446068450 h 178"/>
              <a:gd name="T84" fmla="*/ 199093488 w 179"/>
              <a:gd name="T85" fmla="*/ 448587813 h 178"/>
              <a:gd name="T86" fmla="*/ 224295095 w 179"/>
              <a:gd name="T87" fmla="*/ 448587813 h 178"/>
              <a:gd name="T88" fmla="*/ 244456380 w 179"/>
              <a:gd name="T89" fmla="*/ 448587813 h 178"/>
              <a:gd name="T90" fmla="*/ 269657987 w 179"/>
              <a:gd name="T91" fmla="*/ 446068450 h 178"/>
              <a:gd name="T92" fmla="*/ 269657987 w 179"/>
              <a:gd name="T93" fmla="*/ 446068450 h 178"/>
              <a:gd name="T94" fmla="*/ 289819272 w 179"/>
              <a:gd name="T95" fmla="*/ 443547500 h 178"/>
              <a:gd name="T96" fmla="*/ 309980558 w 179"/>
              <a:gd name="T97" fmla="*/ 435987825 h 178"/>
              <a:gd name="T98" fmla="*/ 332661210 w 179"/>
              <a:gd name="T99" fmla="*/ 425907200 h 178"/>
              <a:gd name="T100" fmla="*/ 352822496 w 179"/>
              <a:gd name="T101" fmla="*/ 413305625 h 178"/>
              <a:gd name="T102" fmla="*/ 370464414 w 179"/>
              <a:gd name="T103" fmla="*/ 400705638 h 178"/>
              <a:gd name="T104" fmla="*/ 383064424 w 179"/>
              <a:gd name="T105" fmla="*/ 385584700 h 178"/>
              <a:gd name="T106" fmla="*/ 410786985 w 179"/>
              <a:gd name="T107" fmla="*/ 352821875 h 178"/>
              <a:gd name="T108" fmla="*/ 433467638 w 179"/>
              <a:gd name="T109" fmla="*/ 312499375 h 178"/>
              <a:gd name="T110" fmla="*/ 438507959 w 179"/>
              <a:gd name="T111" fmla="*/ 294859075 h 178"/>
              <a:gd name="T112" fmla="*/ 446069235 w 179"/>
              <a:gd name="T113" fmla="*/ 274697825 h 178"/>
              <a:gd name="T114" fmla="*/ 451109556 w 179"/>
              <a:gd name="T115" fmla="*/ 249496263 h 178"/>
              <a:gd name="T116" fmla="*/ 451109556 w 179"/>
              <a:gd name="T117" fmla="*/ 229335013 h 178"/>
              <a:gd name="T118" fmla="*/ 451109556 w 179"/>
              <a:gd name="T119" fmla="*/ 204133450 h 178"/>
              <a:gd name="T120" fmla="*/ 446069235 w 179"/>
              <a:gd name="T121" fmla="*/ 183972200 h 178"/>
              <a:gd name="T122" fmla="*/ 446069235 w 179"/>
              <a:gd name="T123" fmla="*/ 183972200 h 178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179" h="178">
                <a:moveTo>
                  <a:pt x="177" y="73"/>
                </a:moveTo>
                <a:lnTo>
                  <a:pt x="177" y="73"/>
                </a:lnTo>
                <a:lnTo>
                  <a:pt x="176" y="63"/>
                </a:lnTo>
                <a:lnTo>
                  <a:pt x="173" y="55"/>
                </a:lnTo>
                <a:lnTo>
                  <a:pt x="169" y="48"/>
                </a:lnTo>
                <a:lnTo>
                  <a:pt x="165" y="40"/>
                </a:lnTo>
                <a:lnTo>
                  <a:pt x="159" y="33"/>
                </a:lnTo>
                <a:lnTo>
                  <a:pt x="154" y="26"/>
                </a:lnTo>
                <a:lnTo>
                  <a:pt x="140" y="16"/>
                </a:lnTo>
                <a:lnTo>
                  <a:pt x="125" y="8"/>
                </a:lnTo>
                <a:lnTo>
                  <a:pt x="118" y="4"/>
                </a:lnTo>
                <a:lnTo>
                  <a:pt x="109" y="3"/>
                </a:lnTo>
                <a:lnTo>
                  <a:pt x="100" y="1"/>
                </a:lnTo>
                <a:lnTo>
                  <a:pt x="91" y="0"/>
                </a:lnTo>
                <a:lnTo>
                  <a:pt x="82" y="1"/>
                </a:lnTo>
                <a:lnTo>
                  <a:pt x="73" y="1"/>
                </a:lnTo>
                <a:lnTo>
                  <a:pt x="64" y="4"/>
                </a:lnTo>
                <a:lnTo>
                  <a:pt x="55" y="7"/>
                </a:lnTo>
                <a:lnTo>
                  <a:pt x="49" y="11"/>
                </a:lnTo>
                <a:lnTo>
                  <a:pt x="40" y="15"/>
                </a:lnTo>
                <a:lnTo>
                  <a:pt x="33" y="21"/>
                </a:lnTo>
                <a:lnTo>
                  <a:pt x="26" y="26"/>
                </a:lnTo>
                <a:lnTo>
                  <a:pt x="17" y="39"/>
                </a:lnTo>
                <a:lnTo>
                  <a:pt x="8" y="54"/>
                </a:lnTo>
                <a:lnTo>
                  <a:pt x="4" y="62"/>
                </a:lnTo>
                <a:lnTo>
                  <a:pt x="3" y="70"/>
                </a:lnTo>
                <a:lnTo>
                  <a:pt x="2" y="79"/>
                </a:lnTo>
                <a:lnTo>
                  <a:pt x="0" y="88"/>
                </a:lnTo>
                <a:lnTo>
                  <a:pt x="2" y="97"/>
                </a:lnTo>
                <a:lnTo>
                  <a:pt x="2" y="106"/>
                </a:lnTo>
                <a:lnTo>
                  <a:pt x="4" y="115"/>
                </a:lnTo>
                <a:lnTo>
                  <a:pt x="7" y="123"/>
                </a:lnTo>
                <a:lnTo>
                  <a:pt x="11" y="131"/>
                </a:lnTo>
                <a:lnTo>
                  <a:pt x="15" y="140"/>
                </a:lnTo>
                <a:lnTo>
                  <a:pt x="21" y="146"/>
                </a:lnTo>
                <a:lnTo>
                  <a:pt x="26" y="152"/>
                </a:lnTo>
                <a:lnTo>
                  <a:pt x="39" y="163"/>
                </a:lnTo>
                <a:lnTo>
                  <a:pt x="54" y="171"/>
                </a:lnTo>
                <a:lnTo>
                  <a:pt x="62" y="174"/>
                </a:lnTo>
                <a:lnTo>
                  <a:pt x="71" y="177"/>
                </a:lnTo>
                <a:lnTo>
                  <a:pt x="79" y="178"/>
                </a:lnTo>
                <a:lnTo>
                  <a:pt x="89" y="178"/>
                </a:lnTo>
                <a:lnTo>
                  <a:pt x="97" y="178"/>
                </a:lnTo>
                <a:lnTo>
                  <a:pt x="107" y="177"/>
                </a:lnTo>
                <a:lnTo>
                  <a:pt x="115" y="176"/>
                </a:lnTo>
                <a:lnTo>
                  <a:pt x="123" y="173"/>
                </a:lnTo>
                <a:lnTo>
                  <a:pt x="132" y="169"/>
                </a:lnTo>
                <a:lnTo>
                  <a:pt x="140" y="164"/>
                </a:lnTo>
                <a:lnTo>
                  <a:pt x="147" y="159"/>
                </a:lnTo>
                <a:lnTo>
                  <a:pt x="152" y="153"/>
                </a:lnTo>
                <a:lnTo>
                  <a:pt x="163" y="140"/>
                </a:lnTo>
                <a:lnTo>
                  <a:pt x="172" y="124"/>
                </a:lnTo>
                <a:lnTo>
                  <a:pt x="174" y="117"/>
                </a:lnTo>
                <a:lnTo>
                  <a:pt x="177" y="109"/>
                </a:lnTo>
                <a:lnTo>
                  <a:pt x="179" y="99"/>
                </a:lnTo>
                <a:lnTo>
                  <a:pt x="179" y="91"/>
                </a:lnTo>
                <a:lnTo>
                  <a:pt x="179" y="81"/>
                </a:lnTo>
                <a:lnTo>
                  <a:pt x="177" y="73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6" name="Freeform 177"/>
          <p:cNvSpPr>
            <a:spLocks/>
          </p:cNvSpPr>
          <p:nvPr userDrawn="1"/>
        </p:nvSpPr>
        <p:spPr bwMode="auto">
          <a:xfrm>
            <a:off x="6678613" y="3440113"/>
            <a:ext cx="180975" cy="177800"/>
          </a:xfrm>
          <a:custGeom>
            <a:avLst/>
            <a:gdLst>
              <a:gd name="T0" fmla="*/ 282257500 w 114"/>
              <a:gd name="T1" fmla="*/ 115927188 h 112"/>
              <a:gd name="T2" fmla="*/ 282257500 w 114"/>
              <a:gd name="T3" fmla="*/ 115927188 h 112"/>
              <a:gd name="T4" fmla="*/ 277217188 w 114"/>
              <a:gd name="T5" fmla="*/ 88206263 h 112"/>
              <a:gd name="T6" fmla="*/ 262096250 w 114"/>
              <a:gd name="T7" fmla="*/ 63004700 h 112"/>
              <a:gd name="T8" fmla="*/ 244455950 w 114"/>
              <a:gd name="T9" fmla="*/ 42843450 h 112"/>
              <a:gd name="T10" fmla="*/ 224294700 w 114"/>
              <a:gd name="T11" fmla="*/ 25201563 h 112"/>
              <a:gd name="T12" fmla="*/ 199093138 w 114"/>
              <a:gd name="T13" fmla="*/ 10080625 h 112"/>
              <a:gd name="T14" fmla="*/ 171370625 w 114"/>
              <a:gd name="T15" fmla="*/ 2520950 h 112"/>
              <a:gd name="T16" fmla="*/ 143649700 w 114"/>
              <a:gd name="T17" fmla="*/ 0 h 112"/>
              <a:gd name="T18" fmla="*/ 115927188 w 114"/>
              <a:gd name="T19" fmla="*/ 0 h 112"/>
              <a:gd name="T20" fmla="*/ 115927188 w 114"/>
              <a:gd name="T21" fmla="*/ 0 h 112"/>
              <a:gd name="T22" fmla="*/ 88206263 w 114"/>
              <a:gd name="T23" fmla="*/ 10080625 h 112"/>
              <a:gd name="T24" fmla="*/ 63004700 w 114"/>
              <a:gd name="T25" fmla="*/ 20161250 h 112"/>
              <a:gd name="T26" fmla="*/ 42843450 w 114"/>
              <a:gd name="T27" fmla="*/ 37803138 h 112"/>
              <a:gd name="T28" fmla="*/ 25201563 w 114"/>
              <a:gd name="T29" fmla="*/ 57964388 h 112"/>
              <a:gd name="T30" fmla="*/ 12601575 w 114"/>
              <a:gd name="T31" fmla="*/ 83165950 h 112"/>
              <a:gd name="T32" fmla="*/ 5040313 w 114"/>
              <a:gd name="T33" fmla="*/ 110886875 h 112"/>
              <a:gd name="T34" fmla="*/ 0 w 114"/>
              <a:gd name="T35" fmla="*/ 138609388 h 112"/>
              <a:gd name="T36" fmla="*/ 0 w 114"/>
              <a:gd name="T37" fmla="*/ 166330313 h 112"/>
              <a:gd name="T38" fmla="*/ 0 w 114"/>
              <a:gd name="T39" fmla="*/ 166330313 h 112"/>
              <a:gd name="T40" fmla="*/ 12601575 w 114"/>
              <a:gd name="T41" fmla="*/ 194052825 h 112"/>
              <a:gd name="T42" fmla="*/ 25201563 w 114"/>
              <a:gd name="T43" fmla="*/ 219254388 h 112"/>
              <a:gd name="T44" fmla="*/ 42843450 w 114"/>
              <a:gd name="T45" fmla="*/ 239415638 h 112"/>
              <a:gd name="T46" fmla="*/ 63004700 w 114"/>
              <a:gd name="T47" fmla="*/ 257055938 h 112"/>
              <a:gd name="T48" fmla="*/ 85685313 w 114"/>
              <a:gd name="T49" fmla="*/ 272176875 h 112"/>
              <a:gd name="T50" fmla="*/ 113407825 w 114"/>
              <a:gd name="T51" fmla="*/ 282257500 h 112"/>
              <a:gd name="T52" fmla="*/ 141128750 w 114"/>
              <a:gd name="T53" fmla="*/ 282257500 h 112"/>
              <a:gd name="T54" fmla="*/ 168851263 w 114"/>
              <a:gd name="T55" fmla="*/ 282257500 h 112"/>
              <a:gd name="T56" fmla="*/ 168851263 w 114"/>
              <a:gd name="T57" fmla="*/ 282257500 h 112"/>
              <a:gd name="T58" fmla="*/ 196572188 w 114"/>
              <a:gd name="T59" fmla="*/ 272176875 h 112"/>
              <a:gd name="T60" fmla="*/ 221773750 w 114"/>
              <a:gd name="T61" fmla="*/ 262096250 h 112"/>
              <a:gd name="T62" fmla="*/ 241935000 w 114"/>
              <a:gd name="T63" fmla="*/ 244455950 h 112"/>
              <a:gd name="T64" fmla="*/ 259576888 w 114"/>
              <a:gd name="T65" fmla="*/ 221773750 h 112"/>
              <a:gd name="T66" fmla="*/ 272176875 w 114"/>
              <a:gd name="T67" fmla="*/ 199093138 h 112"/>
              <a:gd name="T68" fmla="*/ 282257500 w 114"/>
              <a:gd name="T69" fmla="*/ 171370625 h 112"/>
              <a:gd name="T70" fmla="*/ 287297813 w 114"/>
              <a:gd name="T71" fmla="*/ 143649700 h 112"/>
              <a:gd name="T72" fmla="*/ 282257500 w 114"/>
              <a:gd name="T73" fmla="*/ 115927188 h 112"/>
              <a:gd name="T74" fmla="*/ 282257500 w 114"/>
              <a:gd name="T75" fmla="*/ 115927188 h 112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14" h="112">
                <a:moveTo>
                  <a:pt x="112" y="46"/>
                </a:moveTo>
                <a:lnTo>
                  <a:pt x="112" y="46"/>
                </a:lnTo>
                <a:lnTo>
                  <a:pt x="110" y="35"/>
                </a:lnTo>
                <a:lnTo>
                  <a:pt x="104" y="25"/>
                </a:lnTo>
                <a:lnTo>
                  <a:pt x="97" y="17"/>
                </a:lnTo>
                <a:lnTo>
                  <a:pt x="89" y="10"/>
                </a:lnTo>
                <a:lnTo>
                  <a:pt x="79" y="4"/>
                </a:lnTo>
                <a:lnTo>
                  <a:pt x="68" y="1"/>
                </a:lnTo>
                <a:lnTo>
                  <a:pt x="57" y="0"/>
                </a:lnTo>
                <a:lnTo>
                  <a:pt x="46" y="0"/>
                </a:lnTo>
                <a:lnTo>
                  <a:pt x="35" y="4"/>
                </a:lnTo>
                <a:lnTo>
                  <a:pt x="25" y="8"/>
                </a:lnTo>
                <a:lnTo>
                  <a:pt x="17" y="15"/>
                </a:lnTo>
                <a:lnTo>
                  <a:pt x="10" y="23"/>
                </a:lnTo>
                <a:lnTo>
                  <a:pt x="5" y="33"/>
                </a:lnTo>
                <a:lnTo>
                  <a:pt x="2" y="44"/>
                </a:lnTo>
                <a:lnTo>
                  <a:pt x="0" y="55"/>
                </a:lnTo>
                <a:lnTo>
                  <a:pt x="0" y="66"/>
                </a:lnTo>
                <a:lnTo>
                  <a:pt x="5" y="77"/>
                </a:lnTo>
                <a:lnTo>
                  <a:pt x="10" y="87"/>
                </a:lnTo>
                <a:lnTo>
                  <a:pt x="17" y="95"/>
                </a:lnTo>
                <a:lnTo>
                  <a:pt x="25" y="102"/>
                </a:lnTo>
                <a:lnTo>
                  <a:pt x="34" y="108"/>
                </a:lnTo>
                <a:lnTo>
                  <a:pt x="45" y="112"/>
                </a:lnTo>
                <a:lnTo>
                  <a:pt x="56" y="112"/>
                </a:lnTo>
                <a:lnTo>
                  <a:pt x="67" y="112"/>
                </a:lnTo>
                <a:lnTo>
                  <a:pt x="78" y="108"/>
                </a:lnTo>
                <a:lnTo>
                  <a:pt x="88" y="104"/>
                </a:lnTo>
                <a:lnTo>
                  <a:pt x="96" y="97"/>
                </a:lnTo>
                <a:lnTo>
                  <a:pt x="103" y="88"/>
                </a:lnTo>
                <a:lnTo>
                  <a:pt x="108" y="79"/>
                </a:lnTo>
                <a:lnTo>
                  <a:pt x="112" y="68"/>
                </a:lnTo>
                <a:lnTo>
                  <a:pt x="114" y="57"/>
                </a:lnTo>
                <a:lnTo>
                  <a:pt x="112" y="46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7" name="Freeform 178"/>
          <p:cNvSpPr>
            <a:spLocks/>
          </p:cNvSpPr>
          <p:nvPr userDrawn="1"/>
        </p:nvSpPr>
        <p:spPr bwMode="auto">
          <a:xfrm>
            <a:off x="6767513" y="3598863"/>
            <a:ext cx="109537" cy="419100"/>
          </a:xfrm>
          <a:custGeom>
            <a:avLst/>
            <a:gdLst>
              <a:gd name="T0" fmla="*/ 57964123 w 69"/>
              <a:gd name="T1" fmla="*/ 22682200 h 264"/>
              <a:gd name="T2" fmla="*/ 57964123 w 69"/>
              <a:gd name="T3" fmla="*/ 22682200 h 264"/>
              <a:gd name="T4" fmla="*/ 55443184 w 69"/>
              <a:gd name="T5" fmla="*/ 10080625 h 264"/>
              <a:gd name="T6" fmla="*/ 47883544 w 69"/>
              <a:gd name="T7" fmla="*/ 2520950 h 264"/>
              <a:gd name="T8" fmla="*/ 37802965 w 69"/>
              <a:gd name="T9" fmla="*/ 0 h 264"/>
              <a:gd name="T10" fmla="*/ 22682096 w 69"/>
              <a:gd name="T11" fmla="*/ 0 h 264"/>
              <a:gd name="T12" fmla="*/ 22682096 w 69"/>
              <a:gd name="T13" fmla="*/ 0 h 264"/>
              <a:gd name="T14" fmla="*/ 22682096 w 69"/>
              <a:gd name="T15" fmla="*/ 0 h 264"/>
              <a:gd name="T16" fmla="*/ 12601517 w 69"/>
              <a:gd name="T17" fmla="*/ 2520950 h 264"/>
              <a:gd name="T18" fmla="*/ 2520938 w 69"/>
              <a:gd name="T19" fmla="*/ 10080625 h 264"/>
              <a:gd name="T20" fmla="*/ 0 w 69"/>
              <a:gd name="T21" fmla="*/ 22682200 h 264"/>
              <a:gd name="T22" fmla="*/ 0 w 69"/>
              <a:gd name="T23" fmla="*/ 32762825 h 264"/>
              <a:gd name="T24" fmla="*/ 110886369 w 69"/>
              <a:gd name="T25" fmla="*/ 640119688 h 264"/>
              <a:gd name="T26" fmla="*/ 110886369 w 69"/>
              <a:gd name="T27" fmla="*/ 640119688 h 264"/>
              <a:gd name="T28" fmla="*/ 118447597 w 69"/>
              <a:gd name="T29" fmla="*/ 650200313 h 264"/>
              <a:gd name="T30" fmla="*/ 126007237 w 69"/>
              <a:gd name="T31" fmla="*/ 657761575 h 264"/>
              <a:gd name="T32" fmla="*/ 136087816 w 69"/>
              <a:gd name="T33" fmla="*/ 665321250 h 264"/>
              <a:gd name="T34" fmla="*/ 148689334 w 69"/>
              <a:gd name="T35" fmla="*/ 665321250 h 264"/>
              <a:gd name="T36" fmla="*/ 148689334 w 69"/>
              <a:gd name="T37" fmla="*/ 665321250 h 264"/>
              <a:gd name="T38" fmla="*/ 148689334 w 69"/>
              <a:gd name="T39" fmla="*/ 665321250 h 264"/>
              <a:gd name="T40" fmla="*/ 158769913 w 69"/>
              <a:gd name="T41" fmla="*/ 657761575 h 264"/>
              <a:gd name="T42" fmla="*/ 171369843 w 69"/>
              <a:gd name="T43" fmla="*/ 650200313 h 264"/>
              <a:gd name="T44" fmla="*/ 173890781 w 69"/>
              <a:gd name="T45" fmla="*/ 640119688 h 264"/>
              <a:gd name="T46" fmla="*/ 173890781 w 69"/>
              <a:gd name="T47" fmla="*/ 627519700 h 264"/>
              <a:gd name="T48" fmla="*/ 57964123 w 69"/>
              <a:gd name="T49" fmla="*/ 22682200 h 264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69" h="264">
                <a:moveTo>
                  <a:pt x="23" y="9"/>
                </a:moveTo>
                <a:lnTo>
                  <a:pt x="23" y="9"/>
                </a:lnTo>
                <a:lnTo>
                  <a:pt x="22" y="4"/>
                </a:lnTo>
                <a:lnTo>
                  <a:pt x="19" y="1"/>
                </a:lnTo>
                <a:lnTo>
                  <a:pt x="15" y="0"/>
                </a:lnTo>
                <a:lnTo>
                  <a:pt x="9" y="0"/>
                </a:lnTo>
                <a:lnTo>
                  <a:pt x="5" y="1"/>
                </a:lnTo>
                <a:lnTo>
                  <a:pt x="1" y="4"/>
                </a:lnTo>
                <a:lnTo>
                  <a:pt x="0" y="9"/>
                </a:lnTo>
                <a:lnTo>
                  <a:pt x="0" y="13"/>
                </a:lnTo>
                <a:lnTo>
                  <a:pt x="44" y="254"/>
                </a:lnTo>
                <a:lnTo>
                  <a:pt x="47" y="258"/>
                </a:lnTo>
                <a:lnTo>
                  <a:pt x="50" y="261"/>
                </a:lnTo>
                <a:lnTo>
                  <a:pt x="54" y="264"/>
                </a:lnTo>
                <a:lnTo>
                  <a:pt x="59" y="264"/>
                </a:lnTo>
                <a:lnTo>
                  <a:pt x="63" y="261"/>
                </a:lnTo>
                <a:lnTo>
                  <a:pt x="68" y="258"/>
                </a:lnTo>
                <a:lnTo>
                  <a:pt x="69" y="254"/>
                </a:lnTo>
                <a:lnTo>
                  <a:pt x="69" y="249"/>
                </a:lnTo>
                <a:lnTo>
                  <a:pt x="23" y="9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8" name="Freeform 179"/>
          <p:cNvSpPr>
            <a:spLocks/>
          </p:cNvSpPr>
          <p:nvPr userDrawn="1"/>
        </p:nvSpPr>
        <p:spPr bwMode="auto">
          <a:xfrm>
            <a:off x="6827838" y="4224338"/>
            <a:ext cx="47625" cy="393700"/>
          </a:xfrm>
          <a:custGeom>
            <a:avLst/>
            <a:gdLst>
              <a:gd name="T0" fmla="*/ 75604688 w 30"/>
              <a:gd name="T1" fmla="*/ 20161250 h 248"/>
              <a:gd name="T2" fmla="*/ 75604688 w 30"/>
              <a:gd name="T3" fmla="*/ 20161250 h 248"/>
              <a:gd name="T4" fmla="*/ 75604688 w 30"/>
              <a:gd name="T5" fmla="*/ 12601575 h 248"/>
              <a:gd name="T6" fmla="*/ 70564375 w 30"/>
              <a:gd name="T7" fmla="*/ 7561263 h 248"/>
              <a:gd name="T8" fmla="*/ 63004700 w 30"/>
              <a:gd name="T9" fmla="*/ 2520950 h 248"/>
              <a:gd name="T10" fmla="*/ 57964388 w 30"/>
              <a:gd name="T11" fmla="*/ 0 h 248"/>
              <a:gd name="T12" fmla="*/ 57964388 w 30"/>
              <a:gd name="T13" fmla="*/ 0 h 248"/>
              <a:gd name="T14" fmla="*/ 57964388 w 30"/>
              <a:gd name="T15" fmla="*/ 0 h 248"/>
              <a:gd name="T16" fmla="*/ 50403125 w 30"/>
              <a:gd name="T17" fmla="*/ 2520950 h 248"/>
              <a:gd name="T18" fmla="*/ 42843450 w 30"/>
              <a:gd name="T19" fmla="*/ 7561263 h 248"/>
              <a:gd name="T20" fmla="*/ 40322500 w 30"/>
              <a:gd name="T21" fmla="*/ 10080625 h 248"/>
              <a:gd name="T22" fmla="*/ 35282188 w 30"/>
              <a:gd name="T23" fmla="*/ 20161250 h 248"/>
              <a:gd name="T24" fmla="*/ 0 w 30"/>
              <a:gd name="T25" fmla="*/ 602318138 h 248"/>
              <a:gd name="T26" fmla="*/ 0 w 30"/>
              <a:gd name="T27" fmla="*/ 602318138 h 248"/>
              <a:gd name="T28" fmla="*/ 5040313 w 30"/>
              <a:gd name="T29" fmla="*/ 609877813 h 248"/>
              <a:gd name="T30" fmla="*/ 7561263 w 30"/>
              <a:gd name="T31" fmla="*/ 617439075 h 248"/>
              <a:gd name="T32" fmla="*/ 15120938 w 30"/>
              <a:gd name="T33" fmla="*/ 619958438 h 248"/>
              <a:gd name="T34" fmla="*/ 22682200 w 30"/>
              <a:gd name="T35" fmla="*/ 624998750 h 248"/>
              <a:gd name="T36" fmla="*/ 22682200 w 30"/>
              <a:gd name="T37" fmla="*/ 624998750 h 248"/>
              <a:gd name="T38" fmla="*/ 22682200 w 30"/>
              <a:gd name="T39" fmla="*/ 624998750 h 248"/>
              <a:gd name="T40" fmla="*/ 30241875 w 30"/>
              <a:gd name="T41" fmla="*/ 619958438 h 248"/>
              <a:gd name="T42" fmla="*/ 35282188 w 30"/>
              <a:gd name="T43" fmla="*/ 617439075 h 248"/>
              <a:gd name="T44" fmla="*/ 40322500 w 30"/>
              <a:gd name="T45" fmla="*/ 609877813 h 248"/>
              <a:gd name="T46" fmla="*/ 42843450 w 30"/>
              <a:gd name="T47" fmla="*/ 602318138 h 248"/>
              <a:gd name="T48" fmla="*/ 75604688 w 30"/>
              <a:gd name="T49" fmla="*/ 20161250 h 248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30" h="248">
                <a:moveTo>
                  <a:pt x="30" y="8"/>
                </a:moveTo>
                <a:lnTo>
                  <a:pt x="30" y="8"/>
                </a:lnTo>
                <a:lnTo>
                  <a:pt x="30" y="5"/>
                </a:lnTo>
                <a:lnTo>
                  <a:pt x="28" y="3"/>
                </a:lnTo>
                <a:lnTo>
                  <a:pt x="25" y="1"/>
                </a:lnTo>
                <a:lnTo>
                  <a:pt x="23" y="0"/>
                </a:lnTo>
                <a:lnTo>
                  <a:pt x="20" y="1"/>
                </a:lnTo>
                <a:lnTo>
                  <a:pt x="17" y="3"/>
                </a:lnTo>
                <a:lnTo>
                  <a:pt x="16" y="4"/>
                </a:lnTo>
                <a:lnTo>
                  <a:pt x="14" y="8"/>
                </a:lnTo>
                <a:lnTo>
                  <a:pt x="0" y="239"/>
                </a:lnTo>
                <a:lnTo>
                  <a:pt x="2" y="242"/>
                </a:lnTo>
                <a:lnTo>
                  <a:pt x="3" y="245"/>
                </a:lnTo>
                <a:lnTo>
                  <a:pt x="6" y="246"/>
                </a:lnTo>
                <a:lnTo>
                  <a:pt x="9" y="248"/>
                </a:lnTo>
                <a:lnTo>
                  <a:pt x="12" y="246"/>
                </a:lnTo>
                <a:lnTo>
                  <a:pt x="14" y="245"/>
                </a:lnTo>
                <a:lnTo>
                  <a:pt x="16" y="242"/>
                </a:lnTo>
                <a:lnTo>
                  <a:pt x="17" y="239"/>
                </a:lnTo>
                <a:lnTo>
                  <a:pt x="30" y="8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9" name="Freeform 180"/>
          <p:cNvSpPr>
            <a:spLocks/>
          </p:cNvSpPr>
          <p:nvPr userDrawn="1"/>
        </p:nvSpPr>
        <p:spPr bwMode="auto">
          <a:xfrm>
            <a:off x="6894513" y="4237038"/>
            <a:ext cx="101600" cy="382587"/>
          </a:xfrm>
          <a:custGeom>
            <a:avLst/>
            <a:gdLst>
              <a:gd name="T0" fmla="*/ 37803138 w 64"/>
              <a:gd name="T1" fmla="*/ 15120918 h 241"/>
              <a:gd name="T2" fmla="*/ 37803138 w 64"/>
              <a:gd name="T3" fmla="*/ 15120918 h 241"/>
              <a:gd name="T4" fmla="*/ 35282188 w 64"/>
              <a:gd name="T5" fmla="*/ 7561253 h 241"/>
              <a:gd name="T6" fmla="*/ 27722513 w 64"/>
              <a:gd name="T7" fmla="*/ 0 h 241"/>
              <a:gd name="T8" fmla="*/ 20161250 w 64"/>
              <a:gd name="T9" fmla="*/ 0 h 241"/>
              <a:gd name="T10" fmla="*/ 15120938 w 64"/>
              <a:gd name="T11" fmla="*/ 0 h 241"/>
              <a:gd name="T12" fmla="*/ 15120938 w 64"/>
              <a:gd name="T13" fmla="*/ 0 h 241"/>
              <a:gd name="T14" fmla="*/ 15120938 w 64"/>
              <a:gd name="T15" fmla="*/ 0 h 241"/>
              <a:gd name="T16" fmla="*/ 7561263 w 64"/>
              <a:gd name="T17" fmla="*/ 5040306 h 241"/>
              <a:gd name="T18" fmla="*/ 2520950 w 64"/>
              <a:gd name="T19" fmla="*/ 7561253 h 241"/>
              <a:gd name="T20" fmla="*/ 0 w 64"/>
              <a:gd name="T21" fmla="*/ 15120918 h 241"/>
              <a:gd name="T22" fmla="*/ 0 w 64"/>
              <a:gd name="T23" fmla="*/ 22682170 h 241"/>
              <a:gd name="T24" fmla="*/ 120967500 w 64"/>
              <a:gd name="T25" fmla="*/ 592236739 h 241"/>
              <a:gd name="T26" fmla="*/ 120967500 w 64"/>
              <a:gd name="T27" fmla="*/ 592236739 h 241"/>
              <a:gd name="T28" fmla="*/ 126007813 w 64"/>
              <a:gd name="T29" fmla="*/ 599796404 h 241"/>
              <a:gd name="T30" fmla="*/ 133569075 w 64"/>
              <a:gd name="T31" fmla="*/ 607357656 h 241"/>
              <a:gd name="T32" fmla="*/ 138609388 w 64"/>
              <a:gd name="T33" fmla="*/ 607357656 h 241"/>
              <a:gd name="T34" fmla="*/ 146169063 w 64"/>
              <a:gd name="T35" fmla="*/ 607357656 h 241"/>
              <a:gd name="T36" fmla="*/ 146169063 w 64"/>
              <a:gd name="T37" fmla="*/ 607357656 h 241"/>
              <a:gd name="T38" fmla="*/ 146169063 w 64"/>
              <a:gd name="T39" fmla="*/ 607357656 h 241"/>
              <a:gd name="T40" fmla="*/ 153730325 w 64"/>
              <a:gd name="T41" fmla="*/ 604836710 h 241"/>
              <a:gd name="T42" fmla="*/ 156249688 w 64"/>
              <a:gd name="T43" fmla="*/ 599796404 h 241"/>
              <a:gd name="T44" fmla="*/ 161290000 w 64"/>
              <a:gd name="T45" fmla="*/ 592236739 h 241"/>
              <a:gd name="T46" fmla="*/ 161290000 w 64"/>
              <a:gd name="T47" fmla="*/ 587196433 h 241"/>
              <a:gd name="T48" fmla="*/ 37803138 w 64"/>
              <a:gd name="T49" fmla="*/ 15120918 h 241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64" h="241">
                <a:moveTo>
                  <a:pt x="15" y="6"/>
                </a:moveTo>
                <a:lnTo>
                  <a:pt x="15" y="6"/>
                </a:lnTo>
                <a:lnTo>
                  <a:pt x="14" y="3"/>
                </a:lnTo>
                <a:lnTo>
                  <a:pt x="11" y="0"/>
                </a:lnTo>
                <a:lnTo>
                  <a:pt x="8" y="0"/>
                </a:lnTo>
                <a:lnTo>
                  <a:pt x="6" y="0"/>
                </a:lnTo>
                <a:lnTo>
                  <a:pt x="3" y="2"/>
                </a:lnTo>
                <a:lnTo>
                  <a:pt x="1" y="3"/>
                </a:lnTo>
                <a:lnTo>
                  <a:pt x="0" y="6"/>
                </a:lnTo>
                <a:lnTo>
                  <a:pt x="0" y="9"/>
                </a:lnTo>
                <a:lnTo>
                  <a:pt x="48" y="235"/>
                </a:lnTo>
                <a:lnTo>
                  <a:pt x="50" y="238"/>
                </a:lnTo>
                <a:lnTo>
                  <a:pt x="53" y="241"/>
                </a:lnTo>
                <a:lnTo>
                  <a:pt x="55" y="241"/>
                </a:lnTo>
                <a:lnTo>
                  <a:pt x="58" y="241"/>
                </a:lnTo>
                <a:lnTo>
                  <a:pt x="61" y="240"/>
                </a:lnTo>
                <a:lnTo>
                  <a:pt x="62" y="238"/>
                </a:lnTo>
                <a:lnTo>
                  <a:pt x="64" y="235"/>
                </a:lnTo>
                <a:lnTo>
                  <a:pt x="64" y="233"/>
                </a:lnTo>
                <a:lnTo>
                  <a:pt x="15" y="6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0" name="Freeform 181"/>
          <p:cNvSpPr>
            <a:spLocks/>
          </p:cNvSpPr>
          <p:nvPr userDrawn="1"/>
        </p:nvSpPr>
        <p:spPr bwMode="auto">
          <a:xfrm>
            <a:off x="6699250" y="4224338"/>
            <a:ext cx="131763" cy="376237"/>
          </a:xfrm>
          <a:custGeom>
            <a:avLst/>
            <a:gdLst>
              <a:gd name="T0" fmla="*/ 209174556 w 83"/>
              <a:gd name="T1" fmla="*/ 25201529 h 237"/>
              <a:gd name="T2" fmla="*/ 209174556 w 83"/>
              <a:gd name="T3" fmla="*/ 25201529 h 237"/>
              <a:gd name="T4" fmla="*/ 209174556 w 83"/>
              <a:gd name="T5" fmla="*/ 17641864 h 237"/>
              <a:gd name="T6" fmla="*/ 209174556 w 83"/>
              <a:gd name="T7" fmla="*/ 10080612 h 237"/>
              <a:gd name="T8" fmla="*/ 201613265 w 83"/>
              <a:gd name="T9" fmla="*/ 2520947 h 237"/>
              <a:gd name="T10" fmla="*/ 194053561 w 83"/>
              <a:gd name="T11" fmla="*/ 0 h 237"/>
              <a:gd name="T12" fmla="*/ 194053561 w 83"/>
              <a:gd name="T13" fmla="*/ 0 h 237"/>
              <a:gd name="T14" fmla="*/ 194053561 w 83"/>
              <a:gd name="T15" fmla="*/ 0 h 237"/>
              <a:gd name="T16" fmla="*/ 189013230 w 83"/>
              <a:gd name="T17" fmla="*/ 0 h 237"/>
              <a:gd name="T18" fmla="*/ 181451939 w 83"/>
              <a:gd name="T19" fmla="*/ 0 h 237"/>
              <a:gd name="T20" fmla="*/ 173892235 w 83"/>
              <a:gd name="T21" fmla="*/ 7561252 h 237"/>
              <a:gd name="T22" fmla="*/ 171371275 w 83"/>
              <a:gd name="T23" fmla="*/ 12601558 h 237"/>
              <a:gd name="T24" fmla="*/ 0 w 83"/>
              <a:gd name="T25" fmla="*/ 572075502 h 237"/>
              <a:gd name="T26" fmla="*/ 0 w 83"/>
              <a:gd name="T27" fmla="*/ 572075502 h 237"/>
              <a:gd name="T28" fmla="*/ 0 w 83"/>
              <a:gd name="T29" fmla="*/ 579635167 h 237"/>
              <a:gd name="T30" fmla="*/ 2520960 w 83"/>
              <a:gd name="T31" fmla="*/ 584675473 h 237"/>
              <a:gd name="T32" fmla="*/ 7561291 w 83"/>
              <a:gd name="T33" fmla="*/ 592236725 h 237"/>
              <a:gd name="T34" fmla="*/ 12601623 w 83"/>
              <a:gd name="T35" fmla="*/ 597277031 h 237"/>
              <a:gd name="T36" fmla="*/ 12601623 w 83"/>
              <a:gd name="T37" fmla="*/ 597277031 h 237"/>
              <a:gd name="T38" fmla="*/ 12601623 w 83"/>
              <a:gd name="T39" fmla="*/ 597277031 h 237"/>
              <a:gd name="T40" fmla="*/ 20161327 w 83"/>
              <a:gd name="T41" fmla="*/ 597277031 h 237"/>
              <a:gd name="T42" fmla="*/ 27722618 w 83"/>
              <a:gd name="T43" fmla="*/ 592236725 h 237"/>
              <a:gd name="T44" fmla="*/ 35282321 w 83"/>
              <a:gd name="T45" fmla="*/ 589715779 h 237"/>
              <a:gd name="T46" fmla="*/ 37803281 w 83"/>
              <a:gd name="T47" fmla="*/ 582156114 h 237"/>
              <a:gd name="T48" fmla="*/ 209174556 w 83"/>
              <a:gd name="T49" fmla="*/ 25201529 h 237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83" h="237">
                <a:moveTo>
                  <a:pt x="83" y="10"/>
                </a:moveTo>
                <a:lnTo>
                  <a:pt x="83" y="10"/>
                </a:lnTo>
                <a:lnTo>
                  <a:pt x="83" y="7"/>
                </a:lnTo>
                <a:lnTo>
                  <a:pt x="83" y="4"/>
                </a:lnTo>
                <a:lnTo>
                  <a:pt x="80" y="1"/>
                </a:lnTo>
                <a:lnTo>
                  <a:pt x="77" y="0"/>
                </a:lnTo>
                <a:lnTo>
                  <a:pt x="75" y="0"/>
                </a:lnTo>
                <a:lnTo>
                  <a:pt x="72" y="0"/>
                </a:lnTo>
                <a:lnTo>
                  <a:pt x="69" y="3"/>
                </a:lnTo>
                <a:lnTo>
                  <a:pt x="68" y="5"/>
                </a:lnTo>
                <a:lnTo>
                  <a:pt x="0" y="227"/>
                </a:lnTo>
                <a:lnTo>
                  <a:pt x="0" y="230"/>
                </a:lnTo>
                <a:lnTo>
                  <a:pt x="1" y="232"/>
                </a:lnTo>
                <a:lnTo>
                  <a:pt x="3" y="235"/>
                </a:lnTo>
                <a:lnTo>
                  <a:pt x="5" y="237"/>
                </a:lnTo>
                <a:lnTo>
                  <a:pt x="8" y="237"/>
                </a:lnTo>
                <a:lnTo>
                  <a:pt x="11" y="235"/>
                </a:lnTo>
                <a:lnTo>
                  <a:pt x="14" y="234"/>
                </a:lnTo>
                <a:lnTo>
                  <a:pt x="15" y="231"/>
                </a:lnTo>
                <a:lnTo>
                  <a:pt x="83" y="10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1" name="Freeform 182"/>
          <p:cNvSpPr>
            <a:spLocks/>
          </p:cNvSpPr>
          <p:nvPr userDrawn="1"/>
        </p:nvSpPr>
        <p:spPr bwMode="auto">
          <a:xfrm>
            <a:off x="6942138" y="4217988"/>
            <a:ext cx="174625" cy="360362"/>
          </a:xfrm>
          <a:custGeom>
            <a:avLst/>
            <a:gdLst>
              <a:gd name="T0" fmla="*/ 40322500 w 110"/>
              <a:gd name="T1" fmla="*/ 10080611 h 227"/>
              <a:gd name="T2" fmla="*/ 40322500 w 110"/>
              <a:gd name="T3" fmla="*/ 10080611 h 227"/>
              <a:gd name="T4" fmla="*/ 35282188 w 110"/>
              <a:gd name="T5" fmla="*/ 2520947 h 227"/>
              <a:gd name="T6" fmla="*/ 30241875 w 110"/>
              <a:gd name="T7" fmla="*/ 0 h 227"/>
              <a:gd name="T8" fmla="*/ 22682200 w 110"/>
              <a:gd name="T9" fmla="*/ 0 h 227"/>
              <a:gd name="T10" fmla="*/ 12601575 w 110"/>
              <a:gd name="T11" fmla="*/ 0 h 227"/>
              <a:gd name="T12" fmla="*/ 12601575 w 110"/>
              <a:gd name="T13" fmla="*/ 0 h 227"/>
              <a:gd name="T14" fmla="*/ 12601575 w 110"/>
              <a:gd name="T15" fmla="*/ 0 h 227"/>
              <a:gd name="T16" fmla="*/ 7561263 w 110"/>
              <a:gd name="T17" fmla="*/ 2520947 h 227"/>
              <a:gd name="T18" fmla="*/ 0 w 110"/>
              <a:gd name="T19" fmla="*/ 10080611 h 227"/>
              <a:gd name="T20" fmla="*/ 0 w 110"/>
              <a:gd name="T21" fmla="*/ 17641863 h 227"/>
              <a:gd name="T22" fmla="*/ 5040313 w 110"/>
              <a:gd name="T23" fmla="*/ 27722474 h 227"/>
              <a:gd name="T24" fmla="*/ 241935000 w 110"/>
              <a:gd name="T25" fmla="*/ 561994858 h 227"/>
              <a:gd name="T26" fmla="*/ 241935000 w 110"/>
              <a:gd name="T27" fmla="*/ 561994858 h 227"/>
              <a:gd name="T28" fmla="*/ 244455950 w 110"/>
              <a:gd name="T29" fmla="*/ 564514217 h 227"/>
              <a:gd name="T30" fmla="*/ 252015625 w 110"/>
              <a:gd name="T31" fmla="*/ 572075469 h 227"/>
              <a:gd name="T32" fmla="*/ 259576888 w 110"/>
              <a:gd name="T33" fmla="*/ 572075469 h 227"/>
              <a:gd name="T34" fmla="*/ 267136563 w 110"/>
              <a:gd name="T35" fmla="*/ 567035163 h 227"/>
              <a:gd name="T36" fmla="*/ 267136563 w 110"/>
              <a:gd name="T37" fmla="*/ 567035163 h 227"/>
              <a:gd name="T38" fmla="*/ 267136563 w 110"/>
              <a:gd name="T39" fmla="*/ 567035163 h 227"/>
              <a:gd name="T40" fmla="*/ 272176875 w 110"/>
              <a:gd name="T41" fmla="*/ 564514217 h 227"/>
              <a:gd name="T42" fmla="*/ 277217188 w 110"/>
              <a:gd name="T43" fmla="*/ 556954552 h 227"/>
              <a:gd name="T44" fmla="*/ 277217188 w 110"/>
              <a:gd name="T45" fmla="*/ 549393300 h 227"/>
              <a:gd name="T46" fmla="*/ 277217188 w 110"/>
              <a:gd name="T47" fmla="*/ 544352995 h 227"/>
              <a:gd name="T48" fmla="*/ 40322500 w 110"/>
              <a:gd name="T49" fmla="*/ 10080611 h 227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10" h="227">
                <a:moveTo>
                  <a:pt x="16" y="4"/>
                </a:moveTo>
                <a:lnTo>
                  <a:pt x="16" y="4"/>
                </a:lnTo>
                <a:lnTo>
                  <a:pt x="14" y="1"/>
                </a:lnTo>
                <a:lnTo>
                  <a:pt x="12" y="0"/>
                </a:lnTo>
                <a:lnTo>
                  <a:pt x="9" y="0"/>
                </a:lnTo>
                <a:lnTo>
                  <a:pt x="5" y="0"/>
                </a:lnTo>
                <a:lnTo>
                  <a:pt x="3" y="1"/>
                </a:lnTo>
                <a:lnTo>
                  <a:pt x="0" y="4"/>
                </a:lnTo>
                <a:lnTo>
                  <a:pt x="0" y="7"/>
                </a:lnTo>
                <a:lnTo>
                  <a:pt x="2" y="11"/>
                </a:lnTo>
                <a:lnTo>
                  <a:pt x="96" y="223"/>
                </a:lnTo>
                <a:lnTo>
                  <a:pt x="97" y="224"/>
                </a:lnTo>
                <a:lnTo>
                  <a:pt x="100" y="227"/>
                </a:lnTo>
                <a:lnTo>
                  <a:pt x="103" y="227"/>
                </a:lnTo>
                <a:lnTo>
                  <a:pt x="106" y="225"/>
                </a:lnTo>
                <a:lnTo>
                  <a:pt x="108" y="224"/>
                </a:lnTo>
                <a:lnTo>
                  <a:pt x="110" y="221"/>
                </a:lnTo>
                <a:lnTo>
                  <a:pt x="110" y="218"/>
                </a:lnTo>
                <a:lnTo>
                  <a:pt x="110" y="216"/>
                </a:lnTo>
                <a:lnTo>
                  <a:pt x="16" y="4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2" name="Freeform 183"/>
          <p:cNvSpPr>
            <a:spLocks/>
          </p:cNvSpPr>
          <p:nvPr userDrawn="1"/>
        </p:nvSpPr>
        <p:spPr bwMode="auto">
          <a:xfrm>
            <a:off x="6604000" y="4179888"/>
            <a:ext cx="180975" cy="358775"/>
          </a:xfrm>
          <a:custGeom>
            <a:avLst/>
            <a:gdLst>
              <a:gd name="T0" fmla="*/ 287297813 w 114"/>
              <a:gd name="T1" fmla="*/ 27722513 h 226"/>
              <a:gd name="T2" fmla="*/ 287297813 w 114"/>
              <a:gd name="T3" fmla="*/ 27722513 h 226"/>
              <a:gd name="T4" fmla="*/ 287297813 w 114"/>
              <a:gd name="T5" fmla="*/ 22682200 h 226"/>
              <a:gd name="T6" fmla="*/ 287297813 w 114"/>
              <a:gd name="T7" fmla="*/ 15120938 h 226"/>
              <a:gd name="T8" fmla="*/ 282257500 w 114"/>
              <a:gd name="T9" fmla="*/ 7561263 h 226"/>
              <a:gd name="T10" fmla="*/ 277217188 w 114"/>
              <a:gd name="T11" fmla="*/ 5040313 h 226"/>
              <a:gd name="T12" fmla="*/ 277217188 w 114"/>
              <a:gd name="T13" fmla="*/ 5040313 h 226"/>
              <a:gd name="T14" fmla="*/ 277217188 w 114"/>
              <a:gd name="T15" fmla="*/ 5040313 h 226"/>
              <a:gd name="T16" fmla="*/ 269657513 w 114"/>
              <a:gd name="T17" fmla="*/ 0 h 226"/>
              <a:gd name="T18" fmla="*/ 259576888 w 114"/>
              <a:gd name="T19" fmla="*/ 5040313 h 226"/>
              <a:gd name="T20" fmla="*/ 254536575 w 114"/>
              <a:gd name="T21" fmla="*/ 7561263 h 226"/>
              <a:gd name="T22" fmla="*/ 249496263 w 114"/>
              <a:gd name="T23" fmla="*/ 10080625 h 226"/>
              <a:gd name="T24" fmla="*/ 0 w 114"/>
              <a:gd name="T25" fmla="*/ 541834388 h 226"/>
              <a:gd name="T26" fmla="*/ 0 w 114"/>
              <a:gd name="T27" fmla="*/ 541834388 h 226"/>
              <a:gd name="T28" fmla="*/ 0 w 114"/>
              <a:gd name="T29" fmla="*/ 546874700 h 226"/>
              <a:gd name="T30" fmla="*/ 0 w 114"/>
              <a:gd name="T31" fmla="*/ 554434375 h 226"/>
              <a:gd name="T32" fmla="*/ 5040313 w 114"/>
              <a:gd name="T33" fmla="*/ 561995638 h 226"/>
              <a:gd name="T34" fmla="*/ 10080625 w 114"/>
              <a:gd name="T35" fmla="*/ 569555313 h 226"/>
              <a:gd name="T36" fmla="*/ 10080625 w 114"/>
              <a:gd name="T37" fmla="*/ 569555313 h 226"/>
              <a:gd name="T38" fmla="*/ 10080625 w 114"/>
              <a:gd name="T39" fmla="*/ 569555313 h 226"/>
              <a:gd name="T40" fmla="*/ 17641888 w 114"/>
              <a:gd name="T41" fmla="*/ 569555313 h 226"/>
              <a:gd name="T42" fmla="*/ 25201563 w 114"/>
              <a:gd name="T43" fmla="*/ 569555313 h 226"/>
              <a:gd name="T44" fmla="*/ 32762825 w 114"/>
              <a:gd name="T45" fmla="*/ 564515000 h 226"/>
              <a:gd name="T46" fmla="*/ 40322500 w 114"/>
              <a:gd name="T47" fmla="*/ 559474688 h 226"/>
              <a:gd name="T48" fmla="*/ 287297813 w 114"/>
              <a:gd name="T49" fmla="*/ 27722513 h 22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14" h="226">
                <a:moveTo>
                  <a:pt x="114" y="11"/>
                </a:moveTo>
                <a:lnTo>
                  <a:pt x="114" y="11"/>
                </a:lnTo>
                <a:lnTo>
                  <a:pt x="114" y="9"/>
                </a:lnTo>
                <a:lnTo>
                  <a:pt x="114" y="6"/>
                </a:lnTo>
                <a:lnTo>
                  <a:pt x="112" y="3"/>
                </a:lnTo>
                <a:lnTo>
                  <a:pt x="110" y="2"/>
                </a:lnTo>
                <a:lnTo>
                  <a:pt x="107" y="0"/>
                </a:lnTo>
                <a:lnTo>
                  <a:pt x="103" y="2"/>
                </a:lnTo>
                <a:lnTo>
                  <a:pt x="101" y="3"/>
                </a:lnTo>
                <a:lnTo>
                  <a:pt x="99" y="4"/>
                </a:lnTo>
                <a:lnTo>
                  <a:pt x="0" y="215"/>
                </a:lnTo>
                <a:lnTo>
                  <a:pt x="0" y="217"/>
                </a:lnTo>
                <a:lnTo>
                  <a:pt x="0" y="220"/>
                </a:lnTo>
                <a:lnTo>
                  <a:pt x="2" y="223"/>
                </a:lnTo>
                <a:lnTo>
                  <a:pt x="4" y="226"/>
                </a:lnTo>
                <a:lnTo>
                  <a:pt x="7" y="226"/>
                </a:lnTo>
                <a:lnTo>
                  <a:pt x="10" y="226"/>
                </a:lnTo>
                <a:lnTo>
                  <a:pt x="13" y="224"/>
                </a:lnTo>
                <a:lnTo>
                  <a:pt x="16" y="222"/>
                </a:lnTo>
                <a:lnTo>
                  <a:pt x="114" y="11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3" name="Freeform 184"/>
          <p:cNvSpPr>
            <a:spLocks/>
          </p:cNvSpPr>
          <p:nvPr userDrawn="1"/>
        </p:nvSpPr>
        <p:spPr bwMode="auto">
          <a:xfrm>
            <a:off x="6518275" y="4133850"/>
            <a:ext cx="246063" cy="319088"/>
          </a:xfrm>
          <a:custGeom>
            <a:avLst/>
            <a:gdLst>
              <a:gd name="T0" fmla="*/ 388104851 w 155"/>
              <a:gd name="T1" fmla="*/ 32762876 h 201"/>
              <a:gd name="T2" fmla="*/ 388104851 w 155"/>
              <a:gd name="T3" fmla="*/ 32762876 h 201"/>
              <a:gd name="T4" fmla="*/ 390625806 w 155"/>
              <a:gd name="T5" fmla="*/ 25201602 h 201"/>
              <a:gd name="T6" fmla="*/ 390625806 w 155"/>
              <a:gd name="T7" fmla="*/ 17641915 h 201"/>
              <a:gd name="T8" fmla="*/ 388104851 w 155"/>
              <a:gd name="T9" fmla="*/ 10080641 h 201"/>
              <a:gd name="T10" fmla="*/ 385585484 w 155"/>
              <a:gd name="T11" fmla="*/ 7561274 h 201"/>
              <a:gd name="T12" fmla="*/ 385585484 w 155"/>
              <a:gd name="T13" fmla="*/ 7561274 h 201"/>
              <a:gd name="T14" fmla="*/ 385585484 w 155"/>
              <a:gd name="T15" fmla="*/ 7561274 h 201"/>
              <a:gd name="T16" fmla="*/ 378024206 w 155"/>
              <a:gd name="T17" fmla="*/ 5040320 h 201"/>
              <a:gd name="T18" fmla="*/ 370464515 w 155"/>
              <a:gd name="T19" fmla="*/ 0 h 201"/>
              <a:gd name="T20" fmla="*/ 362903237 w 155"/>
              <a:gd name="T21" fmla="*/ 5040320 h 201"/>
              <a:gd name="T22" fmla="*/ 357862915 w 155"/>
              <a:gd name="T23" fmla="*/ 10080641 h 201"/>
              <a:gd name="T24" fmla="*/ 5040323 w 155"/>
              <a:gd name="T25" fmla="*/ 473790117 h 201"/>
              <a:gd name="T26" fmla="*/ 5040323 w 155"/>
              <a:gd name="T27" fmla="*/ 473790117 h 201"/>
              <a:gd name="T28" fmla="*/ 0 w 155"/>
              <a:gd name="T29" fmla="*/ 481351392 h 201"/>
              <a:gd name="T30" fmla="*/ 0 w 155"/>
              <a:gd name="T31" fmla="*/ 488911079 h 201"/>
              <a:gd name="T32" fmla="*/ 0 w 155"/>
              <a:gd name="T33" fmla="*/ 496472353 h 201"/>
              <a:gd name="T34" fmla="*/ 7561278 w 155"/>
              <a:gd name="T35" fmla="*/ 501512673 h 201"/>
              <a:gd name="T36" fmla="*/ 7561278 w 155"/>
              <a:gd name="T37" fmla="*/ 501512673 h 201"/>
              <a:gd name="T38" fmla="*/ 7561278 w 155"/>
              <a:gd name="T39" fmla="*/ 501512673 h 201"/>
              <a:gd name="T40" fmla="*/ 15120968 w 155"/>
              <a:gd name="T41" fmla="*/ 506552994 h 201"/>
              <a:gd name="T42" fmla="*/ 22682246 w 155"/>
              <a:gd name="T43" fmla="*/ 506552994 h 201"/>
              <a:gd name="T44" fmla="*/ 27722569 w 155"/>
              <a:gd name="T45" fmla="*/ 501512673 h 201"/>
              <a:gd name="T46" fmla="*/ 35282259 w 155"/>
              <a:gd name="T47" fmla="*/ 498991719 h 201"/>
              <a:gd name="T48" fmla="*/ 388104851 w 155"/>
              <a:gd name="T49" fmla="*/ 32762876 h 201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55" h="201">
                <a:moveTo>
                  <a:pt x="154" y="13"/>
                </a:moveTo>
                <a:lnTo>
                  <a:pt x="154" y="13"/>
                </a:lnTo>
                <a:lnTo>
                  <a:pt x="155" y="10"/>
                </a:lnTo>
                <a:lnTo>
                  <a:pt x="155" y="7"/>
                </a:lnTo>
                <a:lnTo>
                  <a:pt x="154" y="4"/>
                </a:lnTo>
                <a:lnTo>
                  <a:pt x="153" y="3"/>
                </a:lnTo>
                <a:lnTo>
                  <a:pt x="150" y="2"/>
                </a:lnTo>
                <a:lnTo>
                  <a:pt x="147" y="0"/>
                </a:lnTo>
                <a:lnTo>
                  <a:pt x="144" y="2"/>
                </a:lnTo>
                <a:lnTo>
                  <a:pt x="142" y="4"/>
                </a:lnTo>
                <a:lnTo>
                  <a:pt x="2" y="188"/>
                </a:lnTo>
                <a:lnTo>
                  <a:pt x="0" y="191"/>
                </a:lnTo>
                <a:lnTo>
                  <a:pt x="0" y="194"/>
                </a:lnTo>
                <a:lnTo>
                  <a:pt x="0" y="197"/>
                </a:lnTo>
                <a:lnTo>
                  <a:pt x="3" y="199"/>
                </a:lnTo>
                <a:lnTo>
                  <a:pt x="6" y="201"/>
                </a:lnTo>
                <a:lnTo>
                  <a:pt x="9" y="201"/>
                </a:lnTo>
                <a:lnTo>
                  <a:pt x="11" y="199"/>
                </a:lnTo>
                <a:lnTo>
                  <a:pt x="14" y="198"/>
                </a:lnTo>
                <a:lnTo>
                  <a:pt x="154" y="13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" name="Freeform 185"/>
          <p:cNvSpPr>
            <a:spLocks/>
          </p:cNvSpPr>
          <p:nvPr userDrawn="1"/>
        </p:nvSpPr>
        <p:spPr bwMode="auto">
          <a:xfrm>
            <a:off x="6442075" y="4086225"/>
            <a:ext cx="311150" cy="246063"/>
          </a:xfrm>
          <a:custGeom>
            <a:avLst/>
            <a:gdLst>
              <a:gd name="T0" fmla="*/ 488910313 w 196"/>
              <a:gd name="T1" fmla="*/ 35282259 h 155"/>
              <a:gd name="T2" fmla="*/ 488910313 w 196"/>
              <a:gd name="T3" fmla="*/ 35282259 h 155"/>
              <a:gd name="T4" fmla="*/ 491431263 w 196"/>
              <a:gd name="T5" fmla="*/ 27722569 h 155"/>
              <a:gd name="T6" fmla="*/ 493950625 w 196"/>
              <a:gd name="T7" fmla="*/ 20161291 h 155"/>
              <a:gd name="T8" fmla="*/ 493950625 w 196"/>
              <a:gd name="T9" fmla="*/ 12601601 h 155"/>
              <a:gd name="T10" fmla="*/ 491431263 w 196"/>
              <a:gd name="T11" fmla="*/ 7561278 h 155"/>
              <a:gd name="T12" fmla="*/ 491431263 w 196"/>
              <a:gd name="T13" fmla="*/ 7561278 h 155"/>
              <a:gd name="T14" fmla="*/ 491431263 w 196"/>
              <a:gd name="T15" fmla="*/ 7561278 h 155"/>
              <a:gd name="T16" fmla="*/ 483870000 w 196"/>
              <a:gd name="T17" fmla="*/ 2520955 h 155"/>
              <a:gd name="T18" fmla="*/ 478829688 w 196"/>
              <a:gd name="T19" fmla="*/ 0 h 155"/>
              <a:gd name="T20" fmla="*/ 471270013 w 196"/>
              <a:gd name="T21" fmla="*/ 0 h 155"/>
              <a:gd name="T22" fmla="*/ 463708750 w 196"/>
              <a:gd name="T23" fmla="*/ 2520955 h 155"/>
              <a:gd name="T24" fmla="*/ 7561263 w 196"/>
              <a:gd name="T25" fmla="*/ 355343547 h 155"/>
              <a:gd name="T26" fmla="*/ 7561263 w 196"/>
              <a:gd name="T27" fmla="*/ 355343547 h 155"/>
              <a:gd name="T28" fmla="*/ 0 w 196"/>
              <a:gd name="T29" fmla="*/ 357862915 h 155"/>
              <a:gd name="T30" fmla="*/ 0 w 196"/>
              <a:gd name="T31" fmla="*/ 365424193 h 155"/>
              <a:gd name="T32" fmla="*/ 0 w 196"/>
              <a:gd name="T33" fmla="*/ 375504838 h 155"/>
              <a:gd name="T34" fmla="*/ 2520950 w 196"/>
              <a:gd name="T35" fmla="*/ 383064528 h 155"/>
              <a:gd name="T36" fmla="*/ 2520950 w 196"/>
              <a:gd name="T37" fmla="*/ 383064528 h 155"/>
              <a:gd name="T38" fmla="*/ 2520950 w 196"/>
              <a:gd name="T39" fmla="*/ 383064528 h 155"/>
              <a:gd name="T40" fmla="*/ 10080625 w 196"/>
              <a:gd name="T41" fmla="*/ 385585484 h 155"/>
              <a:gd name="T42" fmla="*/ 17641888 w 196"/>
              <a:gd name="T43" fmla="*/ 390625806 h 155"/>
              <a:gd name="T44" fmla="*/ 25201563 w 196"/>
              <a:gd name="T45" fmla="*/ 390625806 h 155"/>
              <a:gd name="T46" fmla="*/ 30241875 w 196"/>
              <a:gd name="T47" fmla="*/ 385585484 h 155"/>
              <a:gd name="T48" fmla="*/ 488910313 w 196"/>
              <a:gd name="T49" fmla="*/ 35282259 h 155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96" h="155">
                <a:moveTo>
                  <a:pt x="194" y="14"/>
                </a:moveTo>
                <a:lnTo>
                  <a:pt x="194" y="14"/>
                </a:lnTo>
                <a:lnTo>
                  <a:pt x="195" y="11"/>
                </a:lnTo>
                <a:lnTo>
                  <a:pt x="196" y="8"/>
                </a:lnTo>
                <a:lnTo>
                  <a:pt x="196" y="5"/>
                </a:lnTo>
                <a:lnTo>
                  <a:pt x="195" y="3"/>
                </a:lnTo>
                <a:lnTo>
                  <a:pt x="192" y="1"/>
                </a:lnTo>
                <a:lnTo>
                  <a:pt x="190" y="0"/>
                </a:lnTo>
                <a:lnTo>
                  <a:pt x="187" y="0"/>
                </a:lnTo>
                <a:lnTo>
                  <a:pt x="184" y="1"/>
                </a:lnTo>
                <a:lnTo>
                  <a:pt x="3" y="141"/>
                </a:lnTo>
                <a:lnTo>
                  <a:pt x="0" y="142"/>
                </a:lnTo>
                <a:lnTo>
                  <a:pt x="0" y="145"/>
                </a:lnTo>
                <a:lnTo>
                  <a:pt x="0" y="149"/>
                </a:lnTo>
                <a:lnTo>
                  <a:pt x="1" y="152"/>
                </a:lnTo>
                <a:lnTo>
                  <a:pt x="4" y="153"/>
                </a:lnTo>
                <a:lnTo>
                  <a:pt x="7" y="155"/>
                </a:lnTo>
                <a:lnTo>
                  <a:pt x="10" y="155"/>
                </a:lnTo>
                <a:lnTo>
                  <a:pt x="12" y="153"/>
                </a:lnTo>
                <a:lnTo>
                  <a:pt x="194" y="14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5" name="Freeform 186"/>
          <p:cNvSpPr>
            <a:spLocks/>
          </p:cNvSpPr>
          <p:nvPr userDrawn="1"/>
        </p:nvSpPr>
        <p:spPr bwMode="auto">
          <a:xfrm>
            <a:off x="6980238" y="4183063"/>
            <a:ext cx="258762" cy="306387"/>
          </a:xfrm>
          <a:custGeom>
            <a:avLst/>
            <a:gdLst>
              <a:gd name="T0" fmla="*/ 35282119 w 163"/>
              <a:gd name="T1" fmla="*/ 5040304 h 193"/>
              <a:gd name="T2" fmla="*/ 35282119 w 163"/>
              <a:gd name="T3" fmla="*/ 5040304 h 193"/>
              <a:gd name="T4" fmla="*/ 27722459 w 163"/>
              <a:gd name="T5" fmla="*/ 2520946 h 193"/>
              <a:gd name="T6" fmla="*/ 20161211 w 163"/>
              <a:gd name="T7" fmla="*/ 0 h 193"/>
              <a:gd name="T8" fmla="*/ 15120908 w 163"/>
              <a:gd name="T9" fmla="*/ 2520946 h 193"/>
              <a:gd name="T10" fmla="*/ 7561248 w 163"/>
              <a:gd name="T11" fmla="*/ 5040304 h 193"/>
              <a:gd name="T12" fmla="*/ 7561248 w 163"/>
              <a:gd name="T13" fmla="*/ 5040304 h 193"/>
              <a:gd name="T14" fmla="*/ 7561248 w 163"/>
              <a:gd name="T15" fmla="*/ 5040304 h 193"/>
              <a:gd name="T16" fmla="*/ 0 w 163"/>
              <a:gd name="T17" fmla="*/ 12601554 h 193"/>
              <a:gd name="T18" fmla="*/ 0 w 163"/>
              <a:gd name="T19" fmla="*/ 20161217 h 193"/>
              <a:gd name="T20" fmla="*/ 0 w 163"/>
              <a:gd name="T21" fmla="*/ 27722467 h 193"/>
              <a:gd name="T22" fmla="*/ 2520945 w 163"/>
              <a:gd name="T23" fmla="*/ 32762772 h 193"/>
              <a:gd name="T24" fmla="*/ 375503349 w 163"/>
              <a:gd name="T25" fmla="*/ 481349852 h 193"/>
              <a:gd name="T26" fmla="*/ 375503349 w 163"/>
              <a:gd name="T27" fmla="*/ 481349852 h 193"/>
              <a:gd name="T28" fmla="*/ 383063010 w 163"/>
              <a:gd name="T29" fmla="*/ 483869210 h 193"/>
              <a:gd name="T30" fmla="*/ 390624258 w 163"/>
              <a:gd name="T31" fmla="*/ 486390156 h 193"/>
              <a:gd name="T32" fmla="*/ 398183918 w 163"/>
              <a:gd name="T33" fmla="*/ 486390156 h 193"/>
              <a:gd name="T34" fmla="*/ 403224221 w 163"/>
              <a:gd name="T35" fmla="*/ 483869210 h 193"/>
              <a:gd name="T36" fmla="*/ 403224221 w 163"/>
              <a:gd name="T37" fmla="*/ 483869210 h 193"/>
              <a:gd name="T38" fmla="*/ 403224221 w 163"/>
              <a:gd name="T39" fmla="*/ 483869210 h 193"/>
              <a:gd name="T40" fmla="*/ 410785469 w 163"/>
              <a:gd name="T41" fmla="*/ 476309548 h 193"/>
              <a:gd name="T42" fmla="*/ 410785469 w 163"/>
              <a:gd name="T43" fmla="*/ 468748298 h 193"/>
              <a:gd name="T44" fmla="*/ 410785469 w 163"/>
              <a:gd name="T45" fmla="*/ 463707993 h 193"/>
              <a:gd name="T46" fmla="*/ 408264524 w 163"/>
              <a:gd name="T47" fmla="*/ 456148331 h 193"/>
              <a:gd name="T48" fmla="*/ 35282119 w 163"/>
              <a:gd name="T49" fmla="*/ 5040304 h 193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63" h="193">
                <a:moveTo>
                  <a:pt x="14" y="2"/>
                </a:moveTo>
                <a:lnTo>
                  <a:pt x="14" y="2"/>
                </a:lnTo>
                <a:lnTo>
                  <a:pt x="11" y="1"/>
                </a:lnTo>
                <a:lnTo>
                  <a:pt x="8" y="0"/>
                </a:lnTo>
                <a:lnTo>
                  <a:pt x="6" y="1"/>
                </a:lnTo>
                <a:lnTo>
                  <a:pt x="3" y="2"/>
                </a:lnTo>
                <a:lnTo>
                  <a:pt x="0" y="5"/>
                </a:lnTo>
                <a:lnTo>
                  <a:pt x="0" y="8"/>
                </a:lnTo>
                <a:lnTo>
                  <a:pt x="0" y="11"/>
                </a:lnTo>
                <a:lnTo>
                  <a:pt x="1" y="13"/>
                </a:lnTo>
                <a:lnTo>
                  <a:pt x="149" y="191"/>
                </a:lnTo>
                <a:lnTo>
                  <a:pt x="152" y="192"/>
                </a:lnTo>
                <a:lnTo>
                  <a:pt x="155" y="193"/>
                </a:lnTo>
                <a:lnTo>
                  <a:pt x="158" y="193"/>
                </a:lnTo>
                <a:lnTo>
                  <a:pt x="160" y="192"/>
                </a:lnTo>
                <a:lnTo>
                  <a:pt x="163" y="189"/>
                </a:lnTo>
                <a:lnTo>
                  <a:pt x="163" y="186"/>
                </a:lnTo>
                <a:lnTo>
                  <a:pt x="163" y="184"/>
                </a:lnTo>
                <a:lnTo>
                  <a:pt x="162" y="181"/>
                </a:lnTo>
                <a:lnTo>
                  <a:pt x="14" y="2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6" name="Freeform 187"/>
          <p:cNvSpPr>
            <a:spLocks/>
          </p:cNvSpPr>
          <p:nvPr userDrawn="1"/>
        </p:nvSpPr>
        <p:spPr bwMode="auto">
          <a:xfrm>
            <a:off x="7013575" y="4129088"/>
            <a:ext cx="306388" cy="261937"/>
          </a:xfrm>
          <a:custGeom>
            <a:avLst/>
            <a:gdLst>
              <a:gd name="T0" fmla="*/ 30241924 w 193"/>
              <a:gd name="T1" fmla="*/ 7561248 h 165"/>
              <a:gd name="T2" fmla="*/ 30241924 w 193"/>
              <a:gd name="T3" fmla="*/ 7561248 h 165"/>
              <a:gd name="T4" fmla="*/ 22682237 w 193"/>
              <a:gd name="T5" fmla="*/ 5040303 h 165"/>
              <a:gd name="T6" fmla="*/ 17641916 w 193"/>
              <a:gd name="T7" fmla="*/ 0 h 165"/>
              <a:gd name="T8" fmla="*/ 10080641 w 193"/>
              <a:gd name="T9" fmla="*/ 5040303 h 165"/>
              <a:gd name="T10" fmla="*/ 2520954 w 193"/>
              <a:gd name="T11" fmla="*/ 7561248 h 165"/>
              <a:gd name="T12" fmla="*/ 2520954 w 193"/>
              <a:gd name="T13" fmla="*/ 7561248 h 165"/>
              <a:gd name="T14" fmla="*/ 2520954 w 193"/>
              <a:gd name="T15" fmla="*/ 7561248 h 165"/>
              <a:gd name="T16" fmla="*/ 0 w 193"/>
              <a:gd name="T17" fmla="*/ 15120909 h 165"/>
              <a:gd name="T18" fmla="*/ 0 w 193"/>
              <a:gd name="T19" fmla="*/ 22682157 h 165"/>
              <a:gd name="T20" fmla="*/ 0 w 193"/>
              <a:gd name="T21" fmla="*/ 32762762 h 165"/>
              <a:gd name="T22" fmla="*/ 5040321 w 193"/>
              <a:gd name="T23" fmla="*/ 35282120 h 165"/>
              <a:gd name="T24" fmla="*/ 453628865 w 193"/>
              <a:gd name="T25" fmla="*/ 408264533 h 165"/>
              <a:gd name="T26" fmla="*/ 453628865 w 193"/>
              <a:gd name="T27" fmla="*/ 408264533 h 165"/>
              <a:gd name="T28" fmla="*/ 458669186 w 193"/>
              <a:gd name="T29" fmla="*/ 413304836 h 165"/>
              <a:gd name="T30" fmla="*/ 466230461 w 193"/>
              <a:gd name="T31" fmla="*/ 415825781 h 165"/>
              <a:gd name="T32" fmla="*/ 476311102 w 193"/>
              <a:gd name="T33" fmla="*/ 413304836 h 165"/>
              <a:gd name="T34" fmla="*/ 481351423 w 193"/>
              <a:gd name="T35" fmla="*/ 408264533 h 165"/>
              <a:gd name="T36" fmla="*/ 481351423 w 193"/>
              <a:gd name="T37" fmla="*/ 408264533 h 165"/>
              <a:gd name="T38" fmla="*/ 481351423 w 193"/>
              <a:gd name="T39" fmla="*/ 408264533 h 165"/>
              <a:gd name="T40" fmla="*/ 483870790 w 193"/>
              <a:gd name="T41" fmla="*/ 403224230 h 165"/>
              <a:gd name="T42" fmla="*/ 486391744 w 193"/>
              <a:gd name="T43" fmla="*/ 395664570 h 165"/>
              <a:gd name="T44" fmla="*/ 483870790 w 193"/>
              <a:gd name="T45" fmla="*/ 385583964 h 165"/>
              <a:gd name="T46" fmla="*/ 481351423 w 193"/>
              <a:gd name="T47" fmla="*/ 380543661 h 165"/>
              <a:gd name="T48" fmla="*/ 30241924 w 193"/>
              <a:gd name="T49" fmla="*/ 7561248 h 165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93" h="165">
                <a:moveTo>
                  <a:pt x="12" y="3"/>
                </a:moveTo>
                <a:lnTo>
                  <a:pt x="12" y="3"/>
                </a:lnTo>
                <a:lnTo>
                  <a:pt x="9" y="2"/>
                </a:lnTo>
                <a:lnTo>
                  <a:pt x="7" y="0"/>
                </a:lnTo>
                <a:lnTo>
                  <a:pt x="4" y="2"/>
                </a:lnTo>
                <a:lnTo>
                  <a:pt x="1" y="3"/>
                </a:lnTo>
                <a:lnTo>
                  <a:pt x="0" y="6"/>
                </a:lnTo>
                <a:lnTo>
                  <a:pt x="0" y="9"/>
                </a:lnTo>
                <a:lnTo>
                  <a:pt x="0" y="13"/>
                </a:lnTo>
                <a:lnTo>
                  <a:pt x="2" y="14"/>
                </a:lnTo>
                <a:lnTo>
                  <a:pt x="180" y="162"/>
                </a:lnTo>
                <a:lnTo>
                  <a:pt x="182" y="164"/>
                </a:lnTo>
                <a:lnTo>
                  <a:pt x="185" y="165"/>
                </a:lnTo>
                <a:lnTo>
                  <a:pt x="189" y="164"/>
                </a:lnTo>
                <a:lnTo>
                  <a:pt x="191" y="162"/>
                </a:lnTo>
                <a:lnTo>
                  <a:pt x="192" y="160"/>
                </a:lnTo>
                <a:lnTo>
                  <a:pt x="193" y="157"/>
                </a:lnTo>
                <a:lnTo>
                  <a:pt x="192" y="153"/>
                </a:lnTo>
                <a:lnTo>
                  <a:pt x="191" y="151"/>
                </a:lnTo>
                <a:lnTo>
                  <a:pt x="12" y="3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7" name="Freeform 188"/>
          <p:cNvSpPr>
            <a:spLocks/>
          </p:cNvSpPr>
          <p:nvPr userDrawn="1"/>
        </p:nvSpPr>
        <p:spPr bwMode="auto">
          <a:xfrm>
            <a:off x="7010400" y="4079875"/>
            <a:ext cx="354013" cy="185738"/>
          </a:xfrm>
          <a:custGeom>
            <a:avLst/>
            <a:gdLst>
              <a:gd name="T0" fmla="*/ 27722552 w 223"/>
              <a:gd name="T1" fmla="*/ 0 h 117"/>
              <a:gd name="T2" fmla="*/ 27722552 w 223"/>
              <a:gd name="T3" fmla="*/ 0 h 117"/>
              <a:gd name="T4" fmla="*/ 22682232 w 223"/>
              <a:gd name="T5" fmla="*/ 0 h 117"/>
              <a:gd name="T6" fmla="*/ 15120959 w 223"/>
              <a:gd name="T7" fmla="*/ 0 h 117"/>
              <a:gd name="T8" fmla="*/ 7561273 w 223"/>
              <a:gd name="T9" fmla="*/ 2520957 h 117"/>
              <a:gd name="T10" fmla="*/ 0 w 223"/>
              <a:gd name="T11" fmla="*/ 10080652 h 117"/>
              <a:gd name="T12" fmla="*/ 0 w 223"/>
              <a:gd name="T13" fmla="*/ 10080652 h 117"/>
              <a:gd name="T14" fmla="*/ 0 w 223"/>
              <a:gd name="T15" fmla="*/ 10080652 h 117"/>
              <a:gd name="T16" fmla="*/ 0 w 223"/>
              <a:gd name="T17" fmla="*/ 17641935 h 117"/>
              <a:gd name="T18" fmla="*/ 0 w 223"/>
              <a:gd name="T19" fmla="*/ 22682261 h 117"/>
              <a:gd name="T20" fmla="*/ 5040320 w 223"/>
              <a:gd name="T21" fmla="*/ 30241956 h 117"/>
              <a:gd name="T22" fmla="*/ 10080639 w 223"/>
              <a:gd name="T23" fmla="*/ 37803239 h 117"/>
              <a:gd name="T24" fmla="*/ 534273880 w 223"/>
              <a:gd name="T25" fmla="*/ 294859869 h 117"/>
              <a:gd name="T26" fmla="*/ 534273880 w 223"/>
              <a:gd name="T27" fmla="*/ 294859869 h 117"/>
              <a:gd name="T28" fmla="*/ 541835153 w 223"/>
              <a:gd name="T29" fmla="*/ 294859869 h 117"/>
              <a:gd name="T30" fmla="*/ 549394838 w 223"/>
              <a:gd name="T31" fmla="*/ 294859869 h 117"/>
              <a:gd name="T32" fmla="*/ 554435158 w 223"/>
              <a:gd name="T33" fmla="*/ 292338912 h 117"/>
              <a:gd name="T34" fmla="*/ 559475478 w 223"/>
              <a:gd name="T35" fmla="*/ 284779217 h 117"/>
              <a:gd name="T36" fmla="*/ 559475478 w 223"/>
              <a:gd name="T37" fmla="*/ 284779217 h 117"/>
              <a:gd name="T38" fmla="*/ 559475478 w 223"/>
              <a:gd name="T39" fmla="*/ 284779217 h 117"/>
              <a:gd name="T40" fmla="*/ 561996431 w 223"/>
              <a:gd name="T41" fmla="*/ 277217934 h 117"/>
              <a:gd name="T42" fmla="*/ 561996431 w 223"/>
              <a:gd name="T43" fmla="*/ 272177608 h 117"/>
              <a:gd name="T44" fmla="*/ 559475478 w 223"/>
              <a:gd name="T45" fmla="*/ 264617912 h 117"/>
              <a:gd name="T46" fmla="*/ 551915792 w 223"/>
              <a:gd name="T47" fmla="*/ 259577586 h 117"/>
              <a:gd name="T48" fmla="*/ 27722552 w 223"/>
              <a:gd name="T49" fmla="*/ 0 h 117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23" h="117">
                <a:moveTo>
                  <a:pt x="11" y="0"/>
                </a:moveTo>
                <a:lnTo>
                  <a:pt x="11" y="0"/>
                </a:lnTo>
                <a:lnTo>
                  <a:pt x="9" y="0"/>
                </a:lnTo>
                <a:lnTo>
                  <a:pt x="6" y="0"/>
                </a:lnTo>
                <a:lnTo>
                  <a:pt x="3" y="1"/>
                </a:lnTo>
                <a:lnTo>
                  <a:pt x="0" y="4"/>
                </a:lnTo>
                <a:lnTo>
                  <a:pt x="0" y="7"/>
                </a:lnTo>
                <a:lnTo>
                  <a:pt x="0" y="9"/>
                </a:lnTo>
                <a:lnTo>
                  <a:pt x="2" y="12"/>
                </a:lnTo>
                <a:lnTo>
                  <a:pt x="4" y="15"/>
                </a:lnTo>
                <a:lnTo>
                  <a:pt x="212" y="117"/>
                </a:lnTo>
                <a:lnTo>
                  <a:pt x="215" y="117"/>
                </a:lnTo>
                <a:lnTo>
                  <a:pt x="218" y="117"/>
                </a:lnTo>
                <a:lnTo>
                  <a:pt x="220" y="116"/>
                </a:lnTo>
                <a:lnTo>
                  <a:pt x="222" y="113"/>
                </a:lnTo>
                <a:lnTo>
                  <a:pt x="223" y="110"/>
                </a:lnTo>
                <a:lnTo>
                  <a:pt x="223" y="108"/>
                </a:lnTo>
                <a:lnTo>
                  <a:pt x="222" y="105"/>
                </a:lnTo>
                <a:lnTo>
                  <a:pt x="219" y="103"/>
                </a:lnTo>
                <a:lnTo>
                  <a:pt x="11" y="0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8" name="Freeform 189"/>
          <p:cNvSpPr>
            <a:spLocks/>
          </p:cNvSpPr>
          <p:nvPr userDrawn="1"/>
        </p:nvSpPr>
        <p:spPr bwMode="auto">
          <a:xfrm>
            <a:off x="6997700" y="4035425"/>
            <a:ext cx="379413" cy="114300"/>
          </a:xfrm>
          <a:custGeom>
            <a:avLst/>
            <a:gdLst>
              <a:gd name="T0" fmla="*/ 25201596 w 239"/>
              <a:gd name="T1" fmla="*/ 0 h 72"/>
              <a:gd name="T2" fmla="*/ 25201596 w 239"/>
              <a:gd name="T3" fmla="*/ 0 h 72"/>
              <a:gd name="T4" fmla="*/ 15120957 w 239"/>
              <a:gd name="T5" fmla="*/ 0 h 72"/>
              <a:gd name="T6" fmla="*/ 7561272 w 239"/>
              <a:gd name="T7" fmla="*/ 2520950 h 72"/>
              <a:gd name="T8" fmla="*/ 2520953 w 239"/>
              <a:gd name="T9" fmla="*/ 7561263 h 72"/>
              <a:gd name="T10" fmla="*/ 0 w 239"/>
              <a:gd name="T11" fmla="*/ 12601575 h 72"/>
              <a:gd name="T12" fmla="*/ 0 w 239"/>
              <a:gd name="T13" fmla="*/ 12601575 h 72"/>
              <a:gd name="T14" fmla="*/ 0 w 239"/>
              <a:gd name="T15" fmla="*/ 12601575 h 72"/>
              <a:gd name="T16" fmla="*/ 0 w 239"/>
              <a:gd name="T17" fmla="*/ 25201563 h 72"/>
              <a:gd name="T18" fmla="*/ 0 w 239"/>
              <a:gd name="T19" fmla="*/ 30241875 h 72"/>
              <a:gd name="T20" fmla="*/ 7561272 w 239"/>
              <a:gd name="T21" fmla="*/ 35282188 h 72"/>
              <a:gd name="T22" fmla="*/ 15120957 w 239"/>
              <a:gd name="T23" fmla="*/ 37803138 h 72"/>
              <a:gd name="T24" fmla="*/ 579636701 w 239"/>
              <a:gd name="T25" fmla="*/ 181451250 h 72"/>
              <a:gd name="T26" fmla="*/ 579636701 w 239"/>
              <a:gd name="T27" fmla="*/ 181451250 h 72"/>
              <a:gd name="T28" fmla="*/ 587197974 w 239"/>
              <a:gd name="T29" fmla="*/ 181451250 h 72"/>
              <a:gd name="T30" fmla="*/ 592238293 w 239"/>
              <a:gd name="T31" fmla="*/ 176410938 h 72"/>
              <a:gd name="T32" fmla="*/ 599797978 w 239"/>
              <a:gd name="T33" fmla="*/ 171370625 h 72"/>
              <a:gd name="T34" fmla="*/ 602318931 w 239"/>
              <a:gd name="T35" fmla="*/ 163810950 h 72"/>
              <a:gd name="T36" fmla="*/ 602318931 w 239"/>
              <a:gd name="T37" fmla="*/ 163810950 h 72"/>
              <a:gd name="T38" fmla="*/ 602318931 w 239"/>
              <a:gd name="T39" fmla="*/ 163810950 h 72"/>
              <a:gd name="T40" fmla="*/ 602318931 w 239"/>
              <a:gd name="T41" fmla="*/ 156249688 h 72"/>
              <a:gd name="T42" fmla="*/ 599797978 w 239"/>
              <a:gd name="T43" fmla="*/ 148690013 h 72"/>
              <a:gd name="T44" fmla="*/ 597278612 w 239"/>
              <a:gd name="T45" fmla="*/ 146169063 h 72"/>
              <a:gd name="T46" fmla="*/ 589717340 w 239"/>
              <a:gd name="T47" fmla="*/ 143649700 h 72"/>
              <a:gd name="T48" fmla="*/ 25201596 w 239"/>
              <a:gd name="T49" fmla="*/ 0 h 7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39" h="72">
                <a:moveTo>
                  <a:pt x="10" y="0"/>
                </a:moveTo>
                <a:lnTo>
                  <a:pt x="10" y="0"/>
                </a:lnTo>
                <a:lnTo>
                  <a:pt x="6" y="0"/>
                </a:lnTo>
                <a:lnTo>
                  <a:pt x="3" y="1"/>
                </a:lnTo>
                <a:lnTo>
                  <a:pt x="1" y="3"/>
                </a:lnTo>
                <a:lnTo>
                  <a:pt x="0" y="5"/>
                </a:lnTo>
                <a:lnTo>
                  <a:pt x="0" y="10"/>
                </a:lnTo>
                <a:lnTo>
                  <a:pt x="0" y="12"/>
                </a:lnTo>
                <a:lnTo>
                  <a:pt x="3" y="14"/>
                </a:lnTo>
                <a:lnTo>
                  <a:pt x="6" y="15"/>
                </a:lnTo>
                <a:lnTo>
                  <a:pt x="230" y="72"/>
                </a:lnTo>
                <a:lnTo>
                  <a:pt x="233" y="72"/>
                </a:lnTo>
                <a:lnTo>
                  <a:pt x="235" y="70"/>
                </a:lnTo>
                <a:lnTo>
                  <a:pt x="238" y="68"/>
                </a:lnTo>
                <a:lnTo>
                  <a:pt x="239" y="65"/>
                </a:lnTo>
                <a:lnTo>
                  <a:pt x="239" y="62"/>
                </a:lnTo>
                <a:lnTo>
                  <a:pt x="238" y="59"/>
                </a:lnTo>
                <a:lnTo>
                  <a:pt x="237" y="58"/>
                </a:lnTo>
                <a:lnTo>
                  <a:pt x="234" y="57"/>
                </a:lnTo>
                <a:lnTo>
                  <a:pt x="10" y="0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9" name="Freeform 190"/>
          <p:cNvSpPr>
            <a:spLocks/>
          </p:cNvSpPr>
          <p:nvPr userDrawn="1"/>
        </p:nvSpPr>
        <p:spPr bwMode="auto">
          <a:xfrm>
            <a:off x="3656013" y="3240088"/>
            <a:ext cx="284162" cy="285750"/>
          </a:xfrm>
          <a:custGeom>
            <a:avLst/>
            <a:gdLst>
              <a:gd name="T0" fmla="*/ 441027361 w 179"/>
              <a:gd name="T1" fmla="*/ 153730325 h 180"/>
              <a:gd name="T2" fmla="*/ 441027361 w 179"/>
              <a:gd name="T3" fmla="*/ 153730325 h 180"/>
              <a:gd name="T4" fmla="*/ 446067665 w 179"/>
              <a:gd name="T5" fmla="*/ 173891575 h 180"/>
              <a:gd name="T6" fmla="*/ 451107969 w 179"/>
              <a:gd name="T7" fmla="*/ 194052825 h 180"/>
              <a:gd name="T8" fmla="*/ 451107969 w 179"/>
              <a:gd name="T9" fmla="*/ 219254388 h 180"/>
              <a:gd name="T10" fmla="*/ 451107969 w 179"/>
              <a:gd name="T11" fmla="*/ 239415638 h 180"/>
              <a:gd name="T12" fmla="*/ 451107969 w 179"/>
              <a:gd name="T13" fmla="*/ 262096250 h 180"/>
              <a:gd name="T14" fmla="*/ 443546720 w 179"/>
              <a:gd name="T15" fmla="*/ 282257500 h 180"/>
              <a:gd name="T16" fmla="*/ 430946754 w 179"/>
              <a:gd name="T17" fmla="*/ 325100950 h 180"/>
              <a:gd name="T18" fmla="*/ 408264594 w 179"/>
              <a:gd name="T19" fmla="*/ 362902500 h 180"/>
              <a:gd name="T20" fmla="*/ 395664629 w 179"/>
              <a:gd name="T21" fmla="*/ 375504075 h 180"/>
              <a:gd name="T22" fmla="*/ 378022772 w 179"/>
              <a:gd name="T23" fmla="*/ 393144375 h 180"/>
              <a:gd name="T24" fmla="*/ 360382503 w 179"/>
              <a:gd name="T25" fmla="*/ 408265313 h 180"/>
              <a:gd name="T26" fmla="*/ 342740647 w 179"/>
              <a:gd name="T27" fmla="*/ 418345938 h 180"/>
              <a:gd name="T28" fmla="*/ 322579432 w 179"/>
              <a:gd name="T29" fmla="*/ 428426563 h 180"/>
              <a:gd name="T30" fmla="*/ 299898860 w 179"/>
              <a:gd name="T31" fmla="*/ 438507188 h 180"/>
              <a:gd name="T32" fmla="*/ 299898860 w 179"/>
              <a:gd name="T33" fmla="*/ 438507188 h 180"/>
              <a:gd name="T34" fmla="*/ 279737645 w 179"/>
              <a:gd name="T35" fmla="*/ 446068450 h 180"/>
              <a:gd name="T36" fmla="*/ 254536127 w 179"/>
              <a:gd name="T37" fmla="*/ 451108763 h 180"/>
              <a:gd name="T38" fmla="*/ 234374913 w 179"/>
              <a:gd name="T39" fmla="*/ 453628125 h 180"/>
              <a:gd name="T40" fmla="*/ 214213698 w 179"/>
              <a:gd name="T41" fmla="*/ 453628125 h 180"/>
              <a:gd name="T42" fmla="*/ 191531538 w 179"/>
              <a:gd name="T43" fmla="*/ 451108763 h 180"/>
              <a:gd name="T44" fmla="*/ 168850965 w 179"/>
              <a:gd name="T45" fmla="*/ 446068450 h 180"/>
              <a:gd name="T46" fmla="*/ 128528536 w 179"/>
              <a:gd name="T47" fmla="*/ 428426563 h 180"/>
              <a:gd name="T48" fmla="*/ 90725465 w 179"/>
              <a:gd name="T49" fmla="*/ 408265313 h 180"/>
              <a:gd name="T50" fmla="*/ 73085196 w 179"/>
              <a:gd name="T51" fmla="*/ 393144375 h 180"/>
              <a:gd name="T52" fmla="*/ 60483644 w 179"/>
              <a:gd name="T53" fmla="*/ 375504075 h 180"/>
              <a:gd name="T54" fmla="*/ 45362733 w 179"/>
              <a:gd name="T55" fmla="*/ 362902500 h 180"/>
              <a:gd name="T56" fmla="*/ 32762767 w 179"/>
              <a:gd name="T57" fmla="*/ 342741250 h 180"/>
              <a:gd name="T58" fmla="*/ 22682160 w 179"/>
              <a:gd name="T59" fmla="*/ 325100950 h 180"/>
              <a:gd name="T60" fmla="*/ 15120911 w 179"/>
              <a:gd name="T61" fmla="*/ 299899388 h 180"/>
              <a:gd name="T62" fmla="*/ 15120911 w 179"/>
              <a:gd name="T63" fmla="*/ 299899388 h 180"/>
              <a:gd name="T64" fmla="*/ 7561249 w 179"/>
              <a:gd name="T65" fmla="*/ 279738138 h 180"/>
              <a:gd name="T66" fmla="*/ 5040304 w 179"/>
              <a:gd name="T67" fmla="*/ 257055938 h 180"/>
              <a:gd name="T68" fmla="*/ 0 w 179"/>
              <a:gd name="T69" fmla="*/ 234375325 h 180"/>
              <a:gd name="T70" fmla="*/ 0 w 179"/>
              <a:gd name="T71" fmla="*/ 211693125 h 180"/>
              <a:gd name="T72" fmla="*/ 5040304 w 179"/>
              <a:gd name="T73" fmla="*/ 191531875 h 180"/>
              <a:gd name="T74" fmla="*/ 7561249 w 179"/>
              <a:gd name="T75" fmla="*/ 171370625 h 180"/>
              <a:gd name="T76" fmla="*/ 25201518 w 179"/>
              <a:gd name="T77" fmla="*/ 128528763 h 180"/>
              <a:gd name="T78" fmla="*/ 45362733 w 179"/>
              <a:gd name="T79" fmla="*/ 90725625 h 180"/>
              <a:gd name="T80" fmla="*/ 60483644 w 179"/>
              <a:gd name="T81" fmla="*/ 75604688 h 180"/>
              <a:gd name="T82" fmla="*/ 73085196 w 179"/>
              <a:gd name="T83" fmla="*/ 60483750 h 180"/>
              <a:gd name="T84" fmla="*/ 90725465 w 179"/>
              <a:gd name="T85" fmla="*/ 45362813 h 180"/>
              <a:gd name="T86" fmla="*/ 113407625 w 179"/>
              <a:gd name="T87" fmla="*/ 35282188 h 180"/>
              <a:gd name="T88" fmla="*/ 128528536 w 179"/>
              <a:gd name="T89" fmla="*/ 25201563 h 180"/>
              <a:gd name="T90" fmla="*/ 151209109 w 179"/>
              <a:gd name="T91" fmla="*/ 15120938 h 180"/>
              <a:gd name="T92" fmla="*/ 151209109 w 179"/>
              <a:gd name="T93" fmla="*/ 15120938 h 180"/>
              <a:gd name="T94" fmla="*/ 173891269 w 179"/>
              <a:gd name="T95" fmla="*/ 7561263 h 180"/>
              <a:gd name="T96" fmla="*/ 196571842 w 179"/>
              <a:gd name="T97" fmla="*/ 2520950 h 180"/>
              <a:gd name="T98" fmla="*/ 216733056 w 179"/>
              <a:gd name="T99" fmla="*/ 0 h 180"/>
              <a:gd name="T100" fmla="*/ 241934574 w 179"/>
              <a:gd name="T101" fmla="*/ 2520950 h 180"/>
              <a:gd name="T102" fmla="*/ 262095789 w 179"/>
              <a:gd name="T103" fmla="*/ 2520950 h 180"/>
              <a:gd name="T104" fmla="*/ 282257003 w 179"/>
              <a:gd name="T105" fmla="*/ 10080625 h 180"/>
              <a:gd name="T106" fmla="*/ 325100378 w 179"/>
              <a:gd name="T107" fmla="*/ 25201563 h 180"/>
              <a:gd name="T108" fmla="*/ 360382503 w 179"/>
              <a:gd name="T109" fmla="*/ 45362813 h 180"/>
              <a:gd name="T110" fmla="*/ 378022772 w 179"/>
              <a:gd name="T111" fmla="*/ 60483750 h 180"/>
              <a:gd name="T112" fmla="*/ 395664629 w 179"/>
              <a:gd name="T113" fmla="*/ 75604688 h 180"/>
              <a:gd name="T114" fmla="*/ 408264594 w 179"/>
              <a:gd name="T115" fmla="*/ 90725625 h 180"/>
              <a:gd name="T116" fmla="*/ 418345201 w 179"/>
              <a:gd name="T117" fmla="*/ 110886875 h 180"/>
              <a:gd name="T118" fmla="*/ 430946754 w 179"/>
              <a:gd name="T119" fmla="*/ 133569075 h 180"/>
              <a:gd name="T120" fmla="*/ 441027361 w 179"/>
              <a:gd name="T121" fmla="*/ 153730325 h 180"/>
              <a:gd name="T122" fmla="*/ 441027361 w 179"/>
              <a:gd name="T123" fmla="*/ 153730325 h 180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179" h="180">
                <a:moveTo>
                  <a:pt x="175" y="61"/>
                </a:moveTo>
                <a:lnTo>
                  <a:pt x="175" y="61"/>
                </a:lnTo>
                <a:lnTo>
                  <a:pt x="177" y="69"/>
                </a:lnTo>
                <a:lnTo>
                  <a:pt x="179" y="77"/>
                </a:lnTo>
                <a:lnTo>
                  <a:pt x="179" y="87"/>
                </a:lnTo>
                <a:lnTo>
                  <a:pt x="179" y="95"/>
                </a:lnTo>
                <a:lnTo>
                  <a:pt x="179" y="104"/>
                </a:lnTo>
                <a:lnTo>
                  <a:pt x="176" y="112"/>
                </a:lnTo>
                <a:lnTo>
                  <a:pt x="171" y="129"/>
                </a:lnTo>
                <a:lnTo>
                  <a:pt x="162" y="144"/>
                </a:lnTo>
                <a:lnTo>
                  <a:pt x="157" y="149"/>
                </a:lnTo>
                <a:lnTo>
                  <a:pt x="150" y="156"/>
                </a:lnTo>
                <a:lnTo>
                  <a:pt x="143" y="162"/>
                </a:lnTo>
                <a:lnTo>
                  <a:pt x="136" y="166"/>
                </a:lnTo>
                <a:lnTo>
                  <a:pt x="128" y="170"/>
                </a:lnTo>
                <a:lnTo>
                  <a:pt x="119" y="174"/>
                </a:lnTo>
                <a:lnTo>
                  <a:pt x="111" y="177"/>
                </a:lnTo>
                <a:lnTo>
                  <a:pt x="101" y="179"/>
                </a:lnTo>
                <a:lnTo>
                  <a:pt x="93" y="180"/>
                </a:lnTo>
                <a:lnTo>
                  <a:pt x="85" y="180"/>
                </a:lnTo>
                <a:lnTo>
                  <a:pt x="76" y="179"/>
                </a:lnTo>
                <a:lnTo>
                  <a:pt x="67" y="177"/>
                </a:lnTo>
                <a:lnTo>
                  <a:pt x="51" y="170"/>
                </a:lnTo>
                <a:lnTo>
                  <a:pt x="36" y="162"/>
                </a:lnTo>
                <a:lnTo>
                  <a:pt x="29" y="156"/>
                </a:lnTo>
                <a:lnTo>
                  <a:pt x="24" y="149"/>
                </a:lnTo>
                <a:lnTo>
                  <a:pt x="18" y="144"/>
                </a:lnTo>
                <a:lnTo>
                  <a:pt x="13" y="136"/>
                </a:lnTo>
                <a:lnTo>
                  <a:pt x="9" y="129"/>
                </a:lnTo>
                <a:lnTo>
                  <a:pt x="6" y="119"/>
                </a:lnTo>
                <a:lnTo>
                  <a:pt x="3" y="111"/>
                </a:lnTo>
                <a:lnTo>
                  <a:pt x="2" y="102"/>
                </a:lnTo>
                <a:lnTo>
                  <a:pt x="0" y="93"/>
                </a:lnTo>
                <a:lnTo>
                  <a:pt x="0" y="84"/>
                </a:lnTo>
                <a:lnTo>
                  <a:pt x="2" y="76"/>
                </a:lnTo>
                <a:lnTo>
                  <a:pt x="3" y="68"/>
                </a:lnTo>
                <a:lnTo>
                  <a:pt x="10" y="51"/>
                </a:lnTo>
                <a:lnTo>
                  <a:pt x="18" y="36"/>
                </a:lnTo>
                <a:lnTo>
                  <a:pt x="24" y="30"/>
                </a:lnTo>
                <a:lnTo>
                  <a:pt x="29" y="24"/>
                </a:lnTo>
                <a:lnTo>
                  <a:pt x="36" y="18"/>
                </a:lnTo>
                <a:lnTo>
                  <a:pt x="45" y="14"/>
                </a:lnTo>
                <a:lnTo>
                  <a:pt x="51" y="10"/>
                </a:lnTo>
                <a:lnTo>
                  <a:pt x="60" y="6"/>
                </a:lnTo>
                <a:lnTo>
                  <a:pt x="69" y="3"/>
                </a:lnTo>
                <a:lnTo>
                  <a:pt x="78" y="1"/>
                </a:lnTo>
                <a:lnTo>
                  <a:pt x="86" y="0"/>
                </a:lnTo>
                <a:lnTo>
                  <a:pt x="96" y="1"/>
                </a:lnTo>
                <a:lnTo>
                  <a:pt x="104" y="1"/>
                </a:lnTo>
                <a:lnTo>
                  <a:pt x="112" y="4"/>
                </a:lnTo>
                <a:lnTo>
                  <a:pt x="129" y="10"/>
                </a:lnTo>
                <a:lnTo>
                  <a:pt x="143" y="18"/>
                </a:lnTo>
                <a:lnTo>
                  <a:pt x="150" y="24"/>
                </a:lnTo>
                <a:lnTo>
                  <a:pt x="157" y="30"/>
                </a:lnTo>
                <a:lnTo>
                  <a:pt x="162" y="36"/>
                </a:lnTo>
                <a:lnTo>
                  <a:pt x="166" y="44"/>
                </a:lnTo>
                <a:lnTo>
                  <a:pt x="171" y="53"/>
                </a:lnTo>
                <a:lnTo>
                  <a:pt x="175" y="61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0" name="Freeform 191"/>
          <p:cNvSpPr>
            <a:spLocks/>
          </p:cNvSpPr>
          <p:nvPr userDrawn="1"/>
        </p:nvSpPr>
        <p:spPr bwMode="auto">
          <a:xfrm>
            <a:off x="3902075" y="3857625"/>
            <a:ext cx="180975" cy="179388"/>
          </a:xfrm>
          <a:custGeom>
            <a:avLst/>
            <a:gdLst>
              <a:gd name="T0" fmla="*/ 279738138 w 114"/>
              <a:gd name="T1" fmla="*/ 93246835 h 113"/>
              <a:gd name="T2" fmla="*/ 279738138 w 114"/>
              <a:gd name="T3" fmla="*/ 93246835 h 113"/>
              <a:gd name="T4" fmla="*/ 287297813 w 114"/>
              <a:gd name="T5" fmla="*/ 120967837 h 113"/>
              <a:gd name="T6" fmla="*/ 287297813 w 114"/>
              <a:gd name="T7" fmla="*/ 148690427 h 113"/>
              <a:gd name="T8" fmla="*/ 282257500 w 114"/>
              <a:gd name="T9" fmla="*/ 176411429 h 113"/>
              <a:gd name="T10" fmla="*/ 272176875 w 114"/>
              <a:gd name="T11" fmla="*/ 201613062 h 113"/>
              <a:gd name="T12" fmla="*/ 259576888 w 114"/>
              <a:gd name="T13" fmla="*/ 226814695 h 113"/>
              <a:gd name="T14" fmla="*/ 236894688 w 114"/>
              <a:gd name="T15" fmla="*/ 246976001 h 113"/>
              <a:gd name="T16" fmla="*/ 216733438 w 114"/>
              <a:gd name="T17" fmla="*/ 264617938 h 113"/>
              <a:gd name="T18" fmla="*/ 191531875 w 114"/>
              <a:gd name="T19" fmla="*/ 274698591 h 113"/>
              <a:gd name="T20" fmla="*/ 191531875 w 114"/>
              <a:gd name="T21" fmla="*/ 274698591 h 113"/>
              <a:gd name="T22" fmla="*/ 161290000 w 114"/>
              <a:gd name="T23" fmla="*/ 282258287 h 113"/>
              <a:gd name="T24" fmla="*/ 133569075 w 114"/>
              <a:gd name="T25" fmla="*/ 284779244 h 113"/>
              <a:gd name="T26" fmla="*/ 108367513 w 114"/>
              <a:gd name="T27" fmla="*/ 279738917 h 113"/>
              <a:gd name="T28" fmla="*/ 80645000 w 114"/>
              <a:gd name="T29" fmla="*/ 272177634 h 113"/>
              <a:gd name="T30" fmla="*/ 60483750 w 114"/>
              <a:gd name="T31" fmla="*/ 257056654 h 113"/>
              <a:gd name="T32" fmla="*/ 40322500 w 114"/>
              <a:gd name="T33" fmla="*/ 236895348 h 113"/>
              <a:gd name="T34" fmla="*/ 22682200 w 114"/>
              <a:gd name="T35" fmla="*/ 216734042 h 113"/>
              <a:gd name="T36" fmla="*/ 7561263 w 114"/>
              <a:gd name="T37" fmla="*/ 189013039 h 113"/>
              <a:gd name="T38" fmla="*/ 7561263 w 114"/>
              <a:gd name="T39" fmla="*/ 189013039 h 113"/>
              <a:gd name="T40" fmla="*/ 0 w 114"/>
              <a:gd name="T41" fmla="*/ 158771080 h 113"/>
              <a:gd name="T42" fmla="*/ 0 w 114"/>
              <a:gd name="T43" fmla="*/ 131048490 h 113"/>
              <a:gd name="T44" fmla="*/ 5040313 w 114"/>
              <a:gd name="T45" fmla="*/ 103327488 h 113"/>
              <a:gd name="T46" fmla="*/ 15120938 w 114"/>
              <a:gd name="T47" fmla="*/ 80645225 h 113"/>
              <a:gd name="T48" fmla="*/ 27722513 w 114"/>
              <a:gd name="T49" fmla="*/ 55443592 h 113"/>
              <a:gd name="T50" fmla="*/ 45362813 w 114"/>
              <a:gd name="T51" fmla="*/ 35282286 h 113"/>
              <a:gd name="T52" fmla="*/ 70564375 w 114"/>
              <a:gd name="T53" fmla="*/ 20161306 h 113"/>
              <a:gd name="T54" fmla="*/ 95765938 w 114"/>
              <a:gd name="T55" fmla="*/ 7561284 h 113"/>
              <a:gd name="T56" fmla="*/ 95765938 w 114"/>
              <a:gd name="T57" fmla="*/ 7561284 h 113"/>
              <a:gd name="T58" fmla="*/ 123488450 w 114"/>
              <a:gd name="T59" fmla="*/ 0 h 113"/>
              <a:gd name="T60" fmla="*/ 151209375 w 114"/>
              <a:gd name="T61" fmla="*/ 0 h 113"/>
              <a:gd name="T62" fmla="*/ 178931888 w 114"/>
              <a:gd name="T63" fmla="*/ 2520957 h 113"/>
              <a:gd name="T64" fmla="*/ 206652813 w 114"/>
              <a:gd name="T65" fmla="*/ 12601610 h 113"/>
              <a:gd name="T66" fmla="*/ 226814063 w 114"/>
              <a:gd name="T67" fmla="*/ 27722590 h 113"/>
              <a:gd name="T68" fmla="*/ 249496263 w 114"/>
              <a:gd name="T69" fmla="*/ 45362939 h 113"/>
              <a:gd name="T70" fmla="*/ 264617200 w 114"/>
              <a:gd name="T71" fmla="*/ 70564572 h 113"/>
              <a:gd name="T72" fmla="*/ 279738138 w 114"/>
              <a:gd name="T73" fmla="*/ 93246835 h 113"/>
              <a:gd name="T74" fmla="*/ 279738138 w 114"/>
              <a:gd name="T75" fmla="*/ 93246835 h 113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14" h="113">
                <a:moveTo>
                  <a:pt x="111" y="37"/>
                </a:moveTo>
                <a:lnTo>
                  <a:pt x="111" y="37"/>
                </a:lnTo>
                <a:lnTo>
                  <a:pt x="114" y="48"/>
                </a:lnTo>
                <a:lnTo>
                  <a:pt x="114" y="59"/>
                </a:lnTo>
                <a:lnTo>
                  <a:pt x="112" y="70"/>
                </a:lnTo>
                <a:lnTo>
                  <a:pt x="108" y="80"/>
                </a:lnTo>
                <a:lnTo>
                  <a:pt x="103" y="90"/>
                </a:lnTo>
                <a:lnTo>
                  <a:pt x="94" y="98"/>
                </a:lnTo>
                <a:lnTo>
                  <a:pt x="86" y="105"/>
                </a:lnTo>
                <a:lnTo>
                  <a:pt x="76" y="109"/>
                </a:lnTo>
                <a:lnTo>
                  <a:pt x="64" y="112"/>
                </a:lnTo>
                <a:lnTo>
                  <a:pt x="53" y="113"/>
                </a:lnTo>
                <a:lnTo>
                  <a:pt x="43" y="111"/>
                </a:lnTo>
                <a:lnTo>
                  <a:pt x="32" y="108"/>
                </a:lnTo>
                <a:lnTo>
                  <a:pt x="24" y="102"/>
                </a:lnTo>
                <a:lnTo>
                  <a:pt x="16" y="94"/>
                </a:lnTo>
                <a:lnTo>
                  <a:pt x="9" y="86"/>
                </a:lnTo>
                <a:lnTo>
                  <a:pt x="3" y="75"/>
                </a:lnTo>
                <a:lnTo>
                  <a:pt x="0" y="63"/>
                </a:lnTo>
                <a:lnTo>
                  <a:pt x="0" y="52"/>
                </a:lnTo>
                <a:lnTo>
                  <a:pt x="2" y="41"/>
                </a:lnTo>
                <a:lnTo>
                  <a:pt x="6" y="32"/>
                </a:lnTo>
                <a:lnTo>
                  <a:pt x="11" y="22"/>
                </a:lnTo>
                <a:lnTo>
                  <a:pt x="18" y="14"/>
                </a:lnTo>
                <a:lnTo>
                  <a:pt x="28" y="8"/>
                </a:lnTo>
                <a:lnTo>
                  <a:pt x="38" y="3"/>
                </a:lnTo>
                <a:lnTo>
                  <a:pt x="49" y="0"/>
                </a:lnTo>
                <a:lnTo>
                  <a:pt x="60" y="0"/>
                </a:lnTo>
                <a:lnTo>
                  <a:pt x="71" y="1"/>
                </a:lnTo>
                <a:lnTo>
                  <a:pt x="82" y="5"/>
                </a:lnTo>
                <a:lnTo>
                  <a:pt x="90" y="11"/>
                </a:lnTo>
                <a:lnTo>
                  <a:pt x="99" y="18"/>
                </a:lnTo>
                <a:lnTo>
                  <a:pt x="105" y="28"/>
                </a:lnTo>
                <a:lnTo>
                  <a:pt x="111" y="37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1" name="Freeform 192"/>
          <p:cNvSpPr>
            <a:spLocks/>
          </p:cNvSpPr>
          <p:nvPr userDrawn="1"/>
        </p:nvSpPr>
        <p:spPr bwMode="auto">
          <a:xfrm>
            <a:off x="3814763" y="3476625"/>
            <a:ext cx="168275" cy="404813"/>
          </a:xfrm>
          <a:custGeom>
            <a:avLst/>
            <a:gdLst>
              <a:gd name="T0" fmla="*/ 264617200 w 106"/>
              <a:gd name="T1" fmla="*/ 599797928 h 255"/>
              <a:gd name="T2" fmla="*/ 264617200 w 106"/>
              <a:gd name="T3" fmla="*/ 599797928 h 255"/>
              <a:gd name="T4" fmla="*/ 267136563 w 106"/>
              <a:gd name="T5" fmla="*/ 614918885 h 255"/>
              <a:gd name="T6" fmla="*/ 264617200 w 106"/>
              <a:gd name="T7" fmla="*/ 624999522 h 255"/>
              <a:gd name="T8" fmla="*/ 257055938 w 106"/>
              <a:gd name="T9" fmla="*/ 635080159 h 255"/>
              <a:gd name="T10" fmla="*/ 246975313 w 106"/>
              <a:gd name="T11" fmla="*/ 642641431 h 255"/>
              <a:gd name="T12" fmla="*/ 246975313 w 106"/>
              <a:gd name="T13" fmla="*/ 642641431 h 255"/>
              <a:gd name="T14" fmla="*/ 246975313 w 106"/>
              <a:gd name="T15" fmla="*/ 642641431 h 255"/>
              <a:gd name="T16" fmla="*/ 234375325 w 106"/>
              <a:gd name="T17" fmla="*/ 642641431 h 255"/>
              <a:gd name="T18" fmla="*/ 221773750 w 106"/>
              <a:gd name="T19" fmla="*/ 640120478 h 255"/>
              <a:gd name="T20" fmla="*/ 211693125 w 106"/>
              <a:gd name="T21" fmla="*/ 632560794 h 255"/>
              <a:gd name="T22" fmla="*/ 206652813 w 106"/>
              <a:gd name="T23" fmla="*/ 622480156 h 255"/>
              <a:gd name="T24" fmla="*/ 2520950 w 106"/>
              <a:gd name="T25" fmla="*/ 42843503 h 255"/>
              <a:gd name="T26" fmla="*/ 2520950 w 106"/>
              <a:gd name="T27" fmla="*/ 42843503 h 255"/>
              <a:gd name="T28" fmla="*/ 0 w 106"/>
              <a:gd name="T29" fmla="*/ 30241912 h 255"/>
              <a:gd name="T30" fmla="*/ 2520950 w 106"/>
              <a:gd name="T31" fmla="*/ 17641909 h 255"/>
              <a:gd name="T32" fmla="*/ 10080625 w 106"/>
              <a:gd name="T33" fmla="*/ 7561272 h 255"/>
              <a:gd name="T34" fmla="*/ 20161250 w 106"/>
              <a:gd name="T35" fmla="*/ 0 h 255"/>
              <a:gd name="T36" fmla="*/ 20161250 w 106"/>
              <a:gd name="T37" fmla="*/ 0 h 255"/>
              <a:gd name="T38" fmla="*/ 20161250 w 106"/>
              <a:gd name="T39" fmla="*/ 0 h 255"/>
              <a:gd name="T40" fmla="*/ 35282188 w 106"/>
              <a:gd name="T41" fmla="*/ 0 h 255"/>
              <a:gd name="T42" fmla="*/ 45362813 w 106"/>
              <a:gd name="T43" fmla="*/ 5040319 h 255"/>
              <a:gd name="T44" fmla="*/ 55443438 w 106"/>
              <a:gd name="T45" fmla="*/ 12601591 h 255"/>
              <a:gd name="T46" fmla="*/ 63004700 w 106"/>
              <a:gd name="T47" fmla="*/ 22682228 h 255"/>
              <a:gd name="T48" fmla="*/ 264617200 w 106"/>
              <a:gd name="T49" fmla="*/ 599797928 h 255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06" h="255">
                <a:moveTo>
                  <a:pt x="105" y="238"/>
                </a:moveTo>
                <a:lnTo>
                  <a:pt x="105" y="238"/>
                </a:lnTo>
                <a:lnTo>
                  <a:pt x="106" y="244"/>
                </a:lnTo>
                <a:lnTo>
                  <a:pt x="105" y="248"/>
                </a:lnTo>
                <a:lnTo>
                  <a:pt x="102" y="252"/>
                </a:lnTo>
                <a:lnTo>
                  <a:pt x="98" y="255"/>
                </a:lnTo>
                <a:lnTo>
                  <a:pt x="93" y="255"/>
                </a:lnTo>
                <a:lnTo>
                  <a:pt x="88" y="254"/>
                </a:lnTo>
                <a:lnTo>
                  <a:pt x="84" y="251"/>
                </a:lnTo>
                <a:lnTo>
                  <a:pt x="82" y="247"/>
                </a:lnTo>
                <a:lnTo>
                  <a:pt x="1" y="17"/>
                </a:lnTo>
                <a:lnTo>
                  <a:pt x="0" y="12"/>
                </a:lnTo>
                <a:lnTo>
                  <a:pt x="1" y="7"/>
                </a:lnTo>
                <a:lnTo>
                  <a:pt x="4" y="3"/>
                </a:lnTo>
                <a:lnTo>
                  <a:pt x="8" y="0"/>
                </a:lnTo>
                <a:lnTo>
                  <a:pt x="14" y="0"/>
                </a:lnTo>
                <a:lnTo>
                  <a:pt x="18" y="2"/>
                </a:lnTo>
                <a:lnTo>
                  <a:pt x="22" y="5"/>
                </a:lnTo>
                <a:lnTo>
                  <a:pt x="25" y="9"/>
                </a:lnTo>
                <a:lnTo>
                  <a:pt x="105" y="238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2" name="Freeform 193"/>
          <p:cNvSpPr>
            <a:spLocks/>
          </p:cNvSpPr>
          <p:nvPr userDrawn="1"/>
        </p:nvSpPr>
        <p:spPr bwMode="auto">
          <a:xfrm>
            <a:off x="3505200" y="2967038"/>
            <a:ext cx="225425" cy="331787"/>
          </a:xfrm>
          <a:custGeom>
            <a:avLst/>
            <a:gdLst>
              <a:gd name="T0" fmla="*/ 357862188 w 142"/>
              <a:gd name="T1" fmla="*/ 496470827 h 209"/>
              <a:gd name="T2" fmla="*/ 357862188 w 142"/>
              <a:gd name="T3" fmla="*/ 496470827 h 209"/>
              <a:gd name="T4" fmla="*/ 357862188 w 142"/>
              <a:gd name="T5" fmla="*/ 504030490 h 209"/>
              <a:gd name="T6" fmla="*/ 357862188 w 142"/>
              <a:gd name="T7" fmla="*/ 509070795 h 209"/>
              <a:gd name="T8" fmla="*/ 357862188 w 142"/>
              <a:gd name="T9" fmla="*/ 516632046 h 209"/>
              <a:gd name="T10" fmla="*/ 352821875 w 142"/>
              <a:gd name="T11" fmla="*/ 524191710 h 209"/>
              <a:gd name="T12" fmla="*/ 352821875 w 142"/>
              <a:gd name="T13" fmla="*/ 524191710 h 209"/>
              <a:gd name="T14" fmla="*/ 352821875 w 142"/>
              <a:gd name="T15" fmla="*/ 524191710 h 209"/>
              <a:gd name="T16" fmla="*/ 345262200 w 142"/>
              <a:gd name="T17" fmla="*/ 526712656 h 209"/>
              <a:gd name="T18" fmla="*/ 337700938 w 142"/>
              <a:gd name="T19" fmla="*/ 526712656 h 209"/>
              <a:gd name="T20" fmla="*/ 330141263 w 142"/>
              <a:gd name="T21" fmla="*/ 524191710 h 209"/>
              <a:gd name="T22" fmla="*/ 325100950 w 142"/>
              <a:gd name="T23" fmla="*/ 516632046 h 209"/>
              <a:gd name="T24" fmla="*/ 2520950 w 142"/>
              <a:gd name="T25" fmla="*/ 27722471 h 209"/>
              <a:gd name="T26" fmla="*/ 2520950 w 142"/>
              <a:gd name="T27" fmla="*/ 27722471 h 209"/>
              <a:gd name="T28" fmla="*/ 0 w 142"/>
              <a:gd name="T29" fmla="*/ 22682166 h 209"/>
              <a:gd name="T30" fmla="*/ 0 w 142"/>
              <a:gd name="T31" fmla="*/ 15120915 h 209"/>
              <a:gd name="T32" fmla="*/ 2520950 w 142"/>
              <a:gd name="T33" fmla="*/ 7561251 h 209"/>
              <a:gd name="T34" fmla="*/ 10080625 w 142"/>
              <a:gd name="T35" fmla="*/ 5040305 h 209"/>
              <a:gd name="T36" fmla="*/ 10080625 w 142"/>
              <a:gd name="T37" fmla="*/ 5040305 h 209"/>
              <a:gd name="T38" fmla="*/ 10080625 w 142"/>
              <a:gd name="T39" fmla="*/ 5040305 h 209"/>
              <a:gd name="T40" fmla="*/ 17641888 w 142"/>
              <a:gd name="T41" fmla="*/ 0 h 209"/>
              <a:gd name="T42" fmla="*/ 25201563 w 142"/>
              <a:gd name="T43" fmla="*/ 0 h 209"/>
              <a:gd name="T44" fmla="*/ 30241875 w 142"/>
              <a:gd name="T45" fmla="*/ 5040305 h 209"/>
              <a:gd name="T46" fmla="*/ 37803138 w 142"/>
              <a:gd name="T47" fmla="*/ 7561251 h 209"/>
              <a:gd name="T48" fmla="*/ 357862188 w 142"/>
              <a:gd name="T49" fmla="*/ 496470827 h 209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42" h="209">
                <a:moveTo>
                  <a:pt x="142" y="197"/>
                </a:moveTo>
                <a:lnTo>
                  <a:pt x="142" y="197"/>
                </a:lnTo>
                <a:lnTo>
                  <a:pt x="142" y="200"/>
                </a:lnTo>
                <a:lnTo>
                  <a:pt x="142" y="202"/>
                </a:lnTo>
                <a:lnTo>
                  <a:pt x="142" y="205"/>
                </a:lnTo>
                <a:lnTo>
                  <a:pt x="140" y="208"/>
                </a:lnTo>
                <a:lnTo>
                  <a:pt x="137" y="209"/>
                </a:lnTo>
                <a:lnTo>
                  <a:pt x="134" y="209"/>
                </a:lnTo>
                <a:lnTo>
                  <a:pt x="131" y="208"/>
                </a:lnTo>
                <a:lnTo>
                  <a:pt x="129" y="205"/>
                </a:lnTo>
                <a:lnTo>
                  <a:pt x="1" y="11"/>
                </a:lnTo>
                <a:lnTo>
                  <a:pt x="0" y="9"/>
                </a:lnTo>
                <a:lnTo>
                  <a:pt x="0" y="6"/>
                </a:lnTo>
                <a:lnTo>
                  <a:pt x="1" y="3"/>
                </a:lnTo>
                <a:lnTo>
                  <a:pt x="4" y="2"/>
                </a:lnTo>
                <a:lnTo>
                  <a:pt x="7" y="0"/>
                </a:lnTo>
                <a:lnTo>
                  <a:pt x="10" y="0"/>
                </a:lnTo>
                <a:lnTo>
                  <a:pt x="12" y="2"/>
                </a:lnTo>
                <a:lnTo>
                  <a:pt x="15" y="3"/>
                </a:lnTo>
                <a:lnTo>
                  <a:pt x="142" y="197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3" name="Freeform 194"/>
          <p:cNvSpPr>
            <a:spLocks/>
          </p:cNvSpPr>
          <p:nvPr userDrawn="1"/>
        </p:nvSpPr>
        <p:spPr bwMode="auto">
          <a:xfrm>
            <a:off x="3625850" y="2892425"/>
            <a:ext cx="138113" cy="374650"/>
          </a:xfrm>
          <a:custGeom>
            <a:avLst/>
            <a:gdLst>
              <a:gd name="T0" fmla="*/ 219255181 w 87"/>
              <a:gd name="T1" fmla="*/ 569555313 h 236"/>
              <a:gd name="T2" fmla="*/ 219255181 w 87"/>
              <a:gd name="T3" fmla="*/ 569555313 h 236"/>
              <a:gd name="T4" fmla="*/ 219255181 w 87"/>
              <a:gd name="T5" fmla="*/ 577116575 h 236"/>
              <a:gd name="T6" fmla="*/ 216734222 w 87"/>
              <a:gd name="T7" fmla="*/ 582156888 h 236"/>
              <a:gd name="T8" fmla="*/ 211693891 w 87"/>
              <a:gd name="T9" fmla="*/ 589716563 h 236"/>
              <a:gd name="T10" fmla="*/ 206653561 w 87"/>
              <a:gd name="T11" fmla="*/ 594756875 h 236"/>
              <a:gd name="T12" fmla="*/ 206653561 w 87"/>
              <a:gd name="T13" fmla="*/ 594756875 h 236"/>
              <a:gd name="T14" fmla="*/ 206653561 w 87"/>
              <a:gd name="T15" fmla="*/ 594756875 h 236"/>
              <a:gd name="T16" fmla="*/ 199093858 w 87"/>
              <a:gd name="T17" fmla="*/ 594756875 h 236"/>
              <a:gd name="T18" fmla="*/ 191532568 w 87"/>
              <a:gd name="T19" fmla="*/ 594756875 h 236"/>
              <a:gd name="T20" fmla="*/ 183972866 w 87"/>
              <a:gd name="T21" fmla="*/ 587197200 h 236"/>
              <a:gd name="T22" fmla="*/ 181451907 w 87"/>
              <a:gd name="T23" fmla="*/ 579635938 h 236"/>
              <a:gd name="T24" fmla="*/ 2520959 w 87"/>
              <a:gd name="T25" fmla="*/ 25201563 h 236"/>
              <a:gd name="T26" fmla="*/ 2520959 w 87"/>
              <a:gd name="T27" fmla="*/ 25201563 h 236"/>
              <a:gd name="T28" fmla="*/ 0 w 87"/>
              <a:gd name="T29" fmla="*/ 17641888 h 236"/>
              <a:gd name="T30" fmla="*/ 2520959 w 87"/>
              <a:gd name="T31" fmla="*/ 12601575 h 236"/>
              <a:gd name="T32" fmla="*/ 7561290 w 87"/>
              <a:gd name="T33" fmla="*/ 5040313 h 236"/>
              <a:gd name="T34" fmla="*/ 12601621 w 87"/>
              <a:gd name="T35" fmla="*/ 0 h 236"/>
              <a:gd name="T36" fmla="*/ 12601621 w 87"/>
              <a:gd name="T37" fmla="*/ 0 h 236"/>
              <a:gd name="T38" fmla="*/ 12601621 w 87"/>
              <a:gd name="T39" fmla="*/ 0 h 236"/>
              <a:gd name="T40" fmla="*/ 20161323 w 87"/>
              <a:gd name="T41" fmla="*/ 0 h 236"/>
              <a:gd name="T42" fmla="*/ 27722613 w 87"/>
              <a:gd name="T43" fmla="*/ 0 h 236"/>
              <a:gd name="T44" fmla="*/ 35282315 w 87"/>
              <a:gd name="T45" fmla="*/ 7561263 h 236"/>
              <a:gd name="T46" fmla="*/ 37803274 w 87"/>
              <a:gd name="T47" fmla="*/ 15120938 h 236"/>
              <a:gd name="T48" fmla="*/ 219255181 w 87"/>
              <a:gd name="T49" fmla="*/ 569555313 h 2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87" h="236">
                <a:moveTo>
                  <a:pt x="87" y="226"/>
                </a:moveTo>
                <a:lnTo>
                  <a:pt x="87" y="226"/>
                </a:lnTo>
                <a:lnTo>
                  <a:pt x="87" y="229"/>
                </a:lnTo>
                <a:lnTo>
                  <a:pt x="86" y="231"/>
                </a:lnTo>
                <a:lnTo>
                  <a:pt x="84" y="234"/>
                </a:lnTo>
                <a:lnTo>
                  <a:pt x="82" y="236"/>
                </a:lnTo>
                <a:lnTo>
                  <a:pt x="79" y="236"/>
                </a:lnTo>
                <a:lnTo>
                  <a:pt x="76" y="236"/>
                </a:lnTo>
                <a:lnTo>
                  <a:pt x="73" y="233"/>
                </a:lnTo>
                <a:lnTo>
                  <a:pt x="72" y="230"/>
                </a:lnTo>
                <a:lnTo>
                  <a:pt x="1" y="10"/>
                </a:lnTo>
                <a:lnTo>
                  <a:pt x="0" y="7"/>
                </a:lnTo>
                <a:lnTo>
                  <a:pt x="1" y="5"/>
                </a:lnTo>
                <a:lnTo>
                  <a:pt x="3" y="2"/>
                </a:lnTo>
                <a:lnTo>
                  <a:pt x="5" y="0"/>
                </a:lnTo>
                <a:lnTo>
                  <a:pt x="8" y="0"/>
                </a:lnTo>
                <a:lnTo>
                  <a:pt x="11" y="0"/>
                </a:lnTo>
                <a:lnTo>
                  <a:pt x="14" y="3"/>
                </a:lnTo>
                <a:lnTo>
                  <a:pt x="15" y="6"/>
                </a:lnTo>
                <a:lnTo>
                  <a:pt x="87" y="226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4" name="Freeform 195"/>
          <p:cNvSpPr>
            <a:spLocks/>
          </p:cNvSpPr>
          <p:nvPr userDrawn="1"/>
        </p:nvSpPr>
        <p:spPr bwMode="auto">
          <a:xfrm>
            <a:off x="3398838" y="3046413"/>
            <a:ext cx="295275" cy="274637"/>
          </a:xfrm>
          <a:custGeom>
            <a:avLst/>
            <a:gdLst>
              <a:gd name="T0" fmla="*/ 461189388 w 186"/>
              <a:gd name="T1" fmla="*/ 400704908 h 173"/>
              <a:gd name="T2" fmla="*/ 461189388 w 186"/>
              <a:gd name="T3" fmla="*/ 400704908 h 173"/>
              <a:gd name="T4" fmla="*/ 468749063 w 186"/>
              <a:gd name="T5" fmla="*/ 408264569 h 173"/>
              <a:gd name="T6" fmla="*/ 468749063 w 186"/>
              <a:gd name="T7" fmla="*/ 415825818 h 173"/>
              <a:gd name="T8" fmla="*/ 468749063 w 186"/>
              <a:gd name="T9" fmla="*/ 423385479 h 173"/>
              <a:gd name="T10" fmla="*/ 463708750 w 186"/>
              <a:gd name="T11" fmla="*/ 428425783 h 173"/>
              <a:gd name="T12" fmla="*/ 463708750 w 186"/>
              <a:gd name="T13" fmla="*/ 428425783 h 173"/>
              <a:gd name="T14" fmla="*/ 463708750 w 186"/>
              <a:gd name="T15" fmla="*/ 428425783 h 173"/>
              <a:gd name="T16" fmla="*/ 458668438 w 186"/>
              <a:gd name="T17" fmla="*/ 435987031 h 173"/>
              <a:gd name="T18" fmla="*/ 451108763 w 186"/>
              <a:gd name="T19" fmla="*/ 435987031 h 173"/>
              <a:gd name="T20" fmla="*/ 443547500 w 186"/>
              <a:gd name="T21" fmla="*/ 435987031 h 173"/>
              <a:gd name="T22" fmla="*/ 435987825 w 186"/>
              <a:gd name="T23" fmla="*/ 433466086 h 173"/>
              <a:gd name="T24" fmla="*/ 7561263 w 186"/>
              <a:gd name="T25" fmla="*/ 35282123 h 173"/>
              <a:gd name="T26" fmla="*/ 7561263 w 186"/>
              <a:gd name="T27" fmla="*/ 35282123 h 173"/>
              <a:gd name="T28" fmla="*/ 5040313 w 186"/>
              <a:gd name="T29" fmla="*/ 27722462 h 173"/>
              <a:gd name="T30" fmla="*/ 0 w 186"/>
              <a:gd name="T31" fmla="*/ 22682159 h 173"/>
              <a:gd name="T32" fmla="*/ 5040313 w 186"/>
              <a:gd name="T33" fmla="*/ 15120910 h 173"/>
              <a:gd name="T34" fmla="*/ 7561263 w 186"/>
              <a:gd name="T35" fmla="*/ 7561249 h 173"/>
              <a:gd name="T36" fmla="*/ 7561263 w 186"/>
              <a:gd name="T37" fmla="*/ 7561249 h 173"/>
              <a:gd name="T38" fmla="*/ 7561263 w 186"/>
              <a:gd name="T39" fmla="*/ 7561249 h 173"/>
              <a:gd name="T40" fmla="*/ 15120938 w 186"/>
              <a:gd name="T41" fmla="*/ 0 h 173"/>
              <a:gd name="T42" fmla="*/ 22682200 w 186"/>
              <a:gd name="T43" fmla="*/ 0 h 173"/>
              <a:gd name="T44" fmla="*/ 27722513 w 186"/>
              <a:gd name="T45" fmla="*/ 0 h 173"/>
              <a:gd name="T46" fmla="*/ 35282188 w 186"/>
              <a:gd name="T47" fmla="*/ 5040303 h 173"/>
              <a:gd name="T48" fmla="*/ 461189388 w 186"/>
              <a:gd name="T49" fmla="*/ 400704908 h 173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86" h="173">
                <a:moveTo>
                  <a:pt x="183" y="159"/>
                </a:moveTo>
                <a:lnTo>
                  <a:pt x="183" y="159"/>
                </a:lnTo>
                <a:lnTo>
                  <a:pt x="186" y="162"/>
                </a:lnTo>
                <a:lnTo>
                  <a:pt x="186" y="165"/>
                </a:lnTo>
                <a:lnTo>
                  <a:pt x="186" y="168"/>
                </a:lnTo>
                <a:lnTo>
                  <a:pt x="184" y="170"/>
                </a:lnTo>
                <a:lnTo>
                  <a:pt x="182" y="173"/>
                </a:lnTo>
                <a:lnTo>
                  <a:pt x="179" y="173"/>
                </a:lnTo>
                <a:lnTo>
                  <a:pt x="176" y="173"/>
                </a:lnTo>
                <a:lnTo>
                  <a:pt x="173" y="172"/>
                </a:lnTo>
                <a:lnTo>
                  <a:pt x="3" y="14"/>
                </a:lnTo>
                <a:lnTo>
                  <a:pt x="2" y="11"/>
                </a:lnTo>
                <a:lnTo>
                  <a:pt x="0" y="9"/>
                </a:lnTo>
                <a:lnTo>
                  <a:pt x="2" y="6"/>
                </a:lnTo>
                <a:lnTo>
                  <a:pt x="3" y="3"/>
                </a:lnTo>
                <a:lnTo>
                  <a:pt x="6" y="0"/>
                </a:lnTo>
                <a:lnTo>
                  <a:pt x="9" y="0"/>
                </a:lnTo>
                <a:lnTo>
                  <a:pt x="11" y="0"/>
                </a:lnTo>
                <a:lnTo>
                  <a:pt x="14" y="2"/>
                </a:lnTo>
                <a:lnTo>
                  <a:pt x="183" y="159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5" name="Freeform 196"/>
          <p:cNvSpPr>
            <a:spLocks/>
          </p:cNvSpPr>
          <p:nvPr userDrawn="1"/>
        </p:nvSpPr>
        <p:spPr bwMode="auto">
          <a:xfrm>
            <a:off x="3752850" y="2868613"/>
            <a:ext cx="63500" cy="390525"/>
          </a:xfrm>
          <a:custGeom>
            <a:avLst/>
            <a:gdLst>
              <a:gd name="T0" fmla="*/ 100806250 w 40"/>
              <a:gd name="T1" fmla="*/ 599797188 h 246"/>
              <a:gd name="T2" fmla="*/ 100806250 w 40"/>
              <a:gd name="T3" fmla="*/ 599797188 h 246"/>
              <a:gd name="T4" fmla="*/ 98286888 w 40"/>
              <a:gd name="T5" fmla="*/ 607358450 h 246"/>
              <a:gd name="T6" fmla="*/ 95765938 w 40"/>
              <a:gd name="T7" fmla="*/ 614918125 h 246"/>
              <a:gd name="T8" fmla="*/ 90725625 w 40"/>
              <a:gd name="T9" fmla="*/ 617439075 h 246"/>
              <a:gd name="T10" fmla="*/ 83165950 w 40"/>
              <a:gd name="T11" fmla="*/ 619958438 h 246"/>
              <a:gd name="T12" fmla="*/ 83165950 w 40"/>
              <a:gd name="T13" fmla="*/ 619958438 h 246"/>
              <a:gd name="T14" fmla="*/ 83165950 w 40"/>
              <a:gd name="T15" fmla="*/ 619958438 h 246"/>
              <a:gd name="T16" fmla="*/ 73085325 w 40"/>
              <a:gd name="T17" fmla="*/ 619958438 h 246"/>
              <a:gd name="T18" fmla="*/ 65524063 w 40"/>
              <a:gd name="T19" fmla="*/ 617439075 h 246"/>
              <a:gd name="T20" fmla="*/ 63004700 w 40"/>
              <a:gd name="T21" fmla="*/ 609877813 h 246"/>
              <a:gd name="T22" fmla="*/ 60483750 w 40"/>
              <a:gd name="T23" fmla="*/ 604837500 h 246"/>
              <a:gd name="T24" fmla="*/ 0 w 40"/>
              <a:gd name="T25" fmla="*/ 20161250 h 246"/>
              <a:gd name="T26" fmla="*/ 0 w 40"/>
              <a:gd name="T27" fmla="*/ 20161250 h 246"/>
              <a:gd name="T28" fmla="*/ 0 w 40"/>
              <a:gd name="T29" fmla="*/ 15120938 h 246"/>
              <a:gd name="T30" fmla="*/ 5040313 w 40"/>
              <a:gd name="T31" fmla="*/ 7561263 h 246"/>
              <a:gd name="T32" fmla="*/ 10080625 w 40"/>
              <a:gd name="T33" fmla="*/ 5040313 h 246"/>
              <a:gd name="T34" fmla="*/ 17641888 w 40"/>
              <a:gd name="T35" fmla="*/ 0 h 246"/>
              <a:gd name="T36" fmla="*/ 17641888 w 40"/>
              <a:gd name="T37" fmla="*/ 0 h 246"/>
              <a:gd name="T38" fmla="*/ 17641888 w 40"/>
              <a:gd name="T39" fmla="*/ 0 h 246"/>
              <a:gd name="T40" fmla="*/ 25201563 w 40"/>
              <a:gd name="T41" fmla="*/ 0 h 246"/>
              <a:gd name="T42" fmla="*/ 32762825 w 40"/>
              <a:gd name="T43" fmla="*/ 5040313 h 246"/>
              <a:gd name="T44" fmla="*/ 35282188 w 40"/>
              <a:gd name="T45" fmla="*/ 10080625 h 246"/>
              <a:gd name="T46" fmla="*/ 37803138 w 40"/>
              <a:gd name="T47" fmla="*/ 17641888 h 246"/>
              <a:gd name="T48" fmla="*/ 100806250 w 40"/>
              <a:gd name="T49" fmla="*/ 599797188 h 24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40" h="246">
                <a:moveTo>
                  <a:pt x="40" y="238"/>
                </a:moveTo>
                <a:lnTo>
                  <a:pt x="40" y="238"/>
                </a:lnTo>
                <a:lnTo>
                  <a:pt x="39" y="241"/>
                </a:lnTo>
                <a:lnTo>
                  <a:pt x="38" y="244"/>
                </a:lnTo>
                <a:lnTo>
                  <a:pt x="36" y="245"/>
                </a:lnTo>
                <a:lnTo>
                  <a:pt x="33" y="246"/>
                </a:lnTo>
                <a:lnTo>
                  <a:pt x="29" y="246"/>
                </a:lnTo>
                <a:lnTo>
                  <a:pt x="26" y="245"/>
                </a:lnTo>
                <a:lnTo>
                  <a:pt x="25" y="242"/>
                </a:lnTo>
                <a:lnTo>
                  <a:pt x="24" y="240"/>
                </a:lnTo>
                <a:lnTo>
                  <a:pt x="0" y="8"/>
                </a:lnTo>
                <a:lnTo>
                  <a:pt x="0" y="6"/>
                </a:lnTo>
                <a:lnTo>
                  <a:pt x="2" y="3"/>
                </a:lnTo>
                <a:lnTo>
                  <a:pt x="4" y="2"/>
                </a:lnTo>
                <a:lnTo>
                  <a:pt x="7" y="0"/>
                </a:lnTo>
                <a:lnTo>
                  <a:pt x="10" y="0"/>
                </a:lnTo>
                <a:lnTo>
                  <a:pt x="13" y="2"/>
                </a:lnTo>
                <a:lnTo>
                  <a:pt x="14" y="4"/>
                </a:lnTo>
                <a:lnTo>
                  <a:pt x="15" y="7"/>
                </a:lnTo>
                <a:lnTo>
                  <a:pt x="40" y="238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6" name="Freeform 197"/>
          <p:cNvSpPr>
            <a:spLocks/>
          </p:cNvSpPr>
          <p:nvPr userDrawn="1"/>
        </p:nvSpPr>
        <p:spPr bwMode="auto">
          <a:xfrm>
            <a:off x="3349625" y="3148013"/>
            <a:ext cx="327025" cy="234950"/>
          </a:xfrm>
          <a:custGeom>
            <a:avLst/>
            <a:gdLst>
              <a:gd name="T0" fmla="*/ 509071563 w 206"/>
              <a:gd name="T1" fmla="*/ 337700938 h 148"/>
              <a:gd name="T2" fmla="*/ 509071563 w 206"/>
              <a:gd name="T3" fmla="*/ 337700938 h 148"/>
              <a:gd name="T4" fmla="*/ 514111875 w 206"/>
              <a:gd name="T5" fmla="*/ 340221888 h 148"/>
              <a:gd name="T6" fmla="*/ 519152188 w 206"/>
              <a:gd name="T7" fmla="*/ 347781563 h 148"/>
              <a:gd name="T8" fmla="*/ 519152188 w 206"/>
              <a:gd name="T9" fmla="*/ 355342825 h 148"/>
              <a:gd name="T10" fmla="*/ 514111875 w 206"/>
              <a:gd name="T11" fmla="*/ 362902500 h 148"/>
              <a:gd name="T12" fmla="*/ 514111875 w 206"/>
              <a:gd name="T13" fmla="*/ 362902500 h 148"/>
              <a:gd name="T14" fmla="*/ 514111875 w 206"/>
              <a:gd name="T15" fmla="*/ 362902500 h 148"/>
              <a:gd name="T16" fmla="*/ 509071563 w 206"/>
              <a:gd name="T17" fmla="*/ 370463763 h 148"/>
              <a:gd name="T18" fmla="*/ 501511888 w 206"/>
              <a:gd name="T19" fmla="*/ 372983125 h 148"/>
              <a:gd name="T20" fmla="*/ 493950625 w 206"/>
              <a:gd name="T21" fmla="*/ 372983125 h 148"/>
              <a:gd name="T22" fmla="*/ 486390950 w 206"/>
              <a:gd name="T23" fmla="*/ 370463763 h 148"/>
              <a:gd name="T24" fmla="*/ 10080625 w 206"/>
              <a:gd name="T25" fmla="*/ 35282188 h 148"/>
              <a:gd name="T26" fmla="*/ 10080625 w 206"/>
              <a:gd name="T27" fmla="*/ 35282188 h 148"/>
              <a:gd name="T28" fmla="*/ 2520950 w 206"/>
              <a:gd name="T29" fmla="*/ 27722513 h 148"/>
              <a:gd name="T30" fmla="*/ 0 w 206"/>
              <a:gd name="T31" fmla="*/ 20161250 h 148"/>
              <a:gd name="T32" fmla="*/ 0 w 206"/>
              <a:gd name="T33" fmla="*/ 12601575 h 148"/>
              <a:gd name="T34" fmla="*/ 2520950 w 206"/>
              <a:gd name="T35" fmla="*/ 7561263 h 148"/>
              <a:gd name="T36" fmla="*/ 2520950 w 206"/>
              <a:gd name="T37" fmla="*/ 7561263 h 148"/>
              <a:gd name="T38" fmla="*/ 2520950 w 206"/>
              <a:gd name="T39" fmla="*/ 7561263 h 148"/>
              <a:gd name="T40" fmla="*/ 10080625 w 206"/>
              <a:gd name="T41" fmla="*/ 2520950 h 148"/>
              <a:gd name="T42" fmla="*/ 15120938 w 206"/>
              <a:gd name="T43" fmla="*/ 0 h 148"/>
              <a:gd name="T44" fmla="*/ 22682200 w 206"/>
              <a:gd name="T45" fmla="*/ 0 h 148"/>
              <a:gd name="T46" fmla="*/ 30241875 w 206"/>
              <a:gd name="T47" fmla="*/ 2520950 h 148"/>
              <a:gd name="T48" fmla="*/ 509071563 w 206"/>
              <a:gd name="T49" fmla="*/ 337700938 h 148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06" h="148">
                <a:moveTo>
                  <a:pt x="202" y="134"/>
                </a:moveTo>
                <a:lnTo>
                  <a:pt x="202" y="134"/>
                </a:lnTo>
                <a:lnTo>
                  <a:pt x="204" y="135"/>
                </a:lnTo>
                <a:lnTo>
                  <a:pt x="206" y="138"/>
                </a:lnTo>
                <a:lnTo>
                  <a:pt x="206" y="141"/>
                </a:lnTo>
                <a:lnTo>
                  <a:pt x="204" y="144"/>
                </a:lnTo>
                <a:lnTo>
                  <a:pt x="202" y="147"/>
                </a:lnTo>
                <a:lnTo>
                  <a:pt x="199" y="148"/>
                </a:lnTo>
                <a:lnTo>
                  <a:pt x="196" y="148"/>
                </a:lnTo>
                <a:lnTo>
                  <a:pt x="193" y="147"/>
                </a:lnTo>
                <a:lnTo>
                  <a:pt x="4" y="14"/>
                </a:lnTo>
                <a:lnTo>
                  <a:pt x="1" y="11"/>
                </a:lnTo>
                <a:lnTo>
                  <a:pt x="0" y="8"/>
                </a:lnTo>
                <a:lnTo>
                  <a:pt x="0" y="5"/>
                </a:lnTo>
                <a:lnTo>
                  <a:pt x="1" y="3"/>
                </a:lnTo>
                <a:lnTo>
                  <a:pt x="4" y="1"/>
                </a:lnTo>
                <a:lnTo>
                  <a:pt x="6" y="0"/>
                </a:lnTo>
                <a:lnTo>
                  <a:pt x="9" y="0"/>
                </a:lnTo>
                <a:lnTo>
                  <a:pt x="12" y="1"/>
                </a:lnTo>
                <a:lnTo>
                  <a:pt x="202" y="134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7" name="Freeform 198"/>
          <p:cNvSpPr>
            <a:spLocks/>
          </p:cNvSpPr>
          <p:nvPr userDrawn="1"/>
        </p:nvSpPr>
        <p:spPr bwMode="auto">
          <a:xfrm>
            <a:off x="3317875" y="3263900"/>
            <a:ext cx="365125" cy="166688"/>
          </a:xfrm>
          <a:custGeom>
            <a:avLst/>
            <a:gdLst>
              <a:gd name="T0" fmla="*/ 564515000 w 230"/>
              <a:gd name="T1" fmla="*/ 226814743 h 105"/>
              <a:gd name="T2" fmla="*/ 564515000 w 230"/>
              <a:gd name="T3" fmla="*/ 226814743 h 105"/>
              <a:gd name="T4" fmla="*/ 572076263 w 230"/>
              <a:gd name="T5" fmla="*/ 234376028 h 105"/>
              <a:gd name="T6" fmla="*/ 577116575 w 230"/>
              <a:gd name="T7" fmla="*/ 236895398 h 105"/>
              <a:gd name="T8" fmla="*/ 579635938 w 230"/>
              <a:gd name="T9" fmla="*/ 246976053 h 105"/>
              <a:gd name="T10" fmla="*/ 577116575 w 230"/>
              <a:gd name="T11" fmla="*/ 254537339 h 105"/>
              <a:gd name="T12" fmla="*/ 577116575 w 230"/>
              <a:gd name="T13" fmla="*/ 254537339 h 105"/>
              <a:gd name="T14" fmla="*/ 577116575 w 230"/>
              <a:gd name="T15" fmla="*/ 254537339 h 105"/>
              <a:gd name="T16" fmla="*/ 572076263 w 230"/>
              <a:gd name="T17" fmla="*/ 262097036 h 105"/>
              <a:gd name="T18" fmla="*/ 564515000 w 230"/>
              <a:gd name="T19" fmla="*/ 264617994 h 105"/>
              <a:gd name="T20" fmla="*/ 559474688 w 230"/>
              <a:gd name="T21" fmla="*/ 264617994 h 105"/>
              <a:gd name="T22" fmla="*/ 551915013 w 230"/>
              <a:gd name="T23" fmla="*/ 264617994 h 105"/>
              <a:gd name="T24" fmla="*/ 10080625 w 230"/>
              <a:gd name="T25" fmla="*/ 37803251 h 105"/>
              <a:gd name="T26" fmla="*/ 10080625 w 230"/>
              <a:gd name="T27" fmla="*/ 37803251 h 105"/>
              <a:gd name="T28" fmla="*/ 5040313 w 230"/>
              <a:gd name="T29" fmla="*/ 35282293 h 105"/>
              <a:gd name="T30" fmla="*/ 0 w 230"/>
              <a:gd name="T31" fmla="*/ 27722596 h 105"/>
              <a:gd name="T32" fmla="*/ 0 w 230"/>
              <a:gd name="T33" fmla="*/ 22682268 h 105"/>
              <a:gd name="T34" fmla="*/ 0 w 230"/>
              <a:gd name="T35" fmla="*/ 15120983 h 105"/>
              <a:gd name="T36" fmla="*/ 0 w 230"/>
              <a:gd name="T37" fmla="*/ 15120983 h 105"/>
              <a:gd name="T38" fmla="*/ 0 w 230"/>
              <a:gd name="T39" fmla="*/ 15120983 h 105"/>
              <a:gd name="T40" fmla="*/ 7561263 w 230"/>
              <a:gd name="T41" fmla="*/ 7561285 h 105"/>
              <a:gd name="T42" fmla="*/ 10080625 w 230"/>
              <a:gd name="T43" fmla="*/ 5040328 h 105"/>
              <a:gd name="T44" fmla="*/ 17641888 w 230"/>
              <a:gd name="T45" fmla="*/ 0 h 105"/>
              <a:gd name="T46" fmla="*/ 27722513 w 230"/>
              <a:gd name="T47" fmla="*/ 5040328 h 105"/>
              <a:gd name="T48" fmla="*/ 564515000 w 230"/>
              <a:gd name="T49" fmla="*/ 226814743 h 105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30" h="105">
                <a:moveTo>
                  <a:pt x="224" y="90"/>
                </a:moveTo>
                <a:lnTo>
                  <a:pt x="224" y="90"/>
                </a:lnTo>
                <a:lnTo>
                  <a:pt x="227" y="93"/>
                </a:lnTo>
                <a:lnTo>
                  <a:pt x="229" y="94"/>
                </a:lnTo>
                <a:lnTo>
                  <a:pt x="230" y="98"/>
                </a:lnTo>
                <a:lnTo>
                  <a:pt x="229" y="101"/>
                </a:lnTo>
                <a:lnTo>
                  <a:pt x="227" y="104"/>
                </a:lnTo>
                <a:lnTo>
                  <a:pt x="224" y="105"/>
                </a:lnTo>
                <a:lnTo>
                  <a:pt x="222" y="105"/>
                </a:lnTo>
                <a:lnTo>
                  <a:pt x="219" y="105"/>
                </a:lnTo>
                <a:lnTo>
                  <a:pt x="4" y="15"/>
                </a:lnTo>
                <a:lnTo>
                  <a:pt x="2" y="14"/>
                </a:lnTo>
                <a:lnTo>
                  <a:pt x="0" y="11"/>
                </a:lnTo>
                <a:lnTo>
                  <a:pt x="0" y="9"/>
                </a:lnTo>
                <a:lnTo>
                  <a:pt x="0" y="6"/>
                </a:lnTo>
                <a:lnTo>
                  <a:pt x="3" y="3"/>
                </a:lnTo>
                <a:lnTo>
                  <a:pt x="4" y="2"/>
                </a:lnTo>
                <a:lnTo>
                  <a:pt x="7" y="0"/>
                </a:lnTo>
                <a:lnTo>
                  <a:pt x="11" y="2"/>
                </a:lnTo>
                <a:lnTo>
                  <a:pt x="224" y="90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8" name="Freeform 199"/>
          <p:cNvSpPr>
            <a:spLocks/>
          </p:cNvSpPr>
          <p:nvPr userDrawn="1"/>
        </p:nvSpPr>
        <p:spPr bwMode="auto">
          <a:xfrm>
            <a:off x="3311525" y="3406775"/>
            <a:ext cx="384175" cy="73025"/>
          </a:xfrm>
          <a:custGeom>
            <a:avLst/>
            <a:gdLst>
              <a:gd name="T0" fmla="*/ 592237513 w 242"/>
              <a:gd name="T1" fmla="*/ 78125638 h 46"/>
              <a:gd name="T2" fmla="*/ 592237513 w 242"/>
              <a:gd name="T3" fmla="*/ 78125638 h 46"/>
              <a:gd name="T4" fmla="*/ 602318138 w 242"/>
              <a:gd name="T5" fmla="*/ 80645000 h 46"/>
              <a:gd name="T6" fmla="*/ 607358450 w 242"/>
              <a:gd name="T7" fmla="*/ 83165950 h 46"/>
              <a:gd name="T8" fmla="*/ 609877813 w 242"/>
              <a:gd name="T9" fmla="*/ 90725625 h 46"/>
              <a:gd name="T10" fmla="*/ 609877813 w 242"/>
              <a:gd name="T11" fmla="*/ 98286888 h 46"/>
              <a:gd name="T12" fmla="*/ 609877813 w 242"/>
              <a:gd name="T13" fmla="*/ 98286888 h 46"/>
              <a:gd name="T14" fmla="*/ 609877813 w 242"/>
              <a:gd name="T15" fmla="*/ 98286888 h 46"/>
              <a:gd name="T16" fmla="*/ 609877813 w 242"/>
              <a:gd name="T17" fmla="*/ 108367513 h 46"/>
              <a:gd name="T18" fmla="*/ 602318138 w 242"/>
              <a:gd name="T19" fmla="*/ 110886875 h 46"/>
              <a:gd name="T20" fmla="*/ 597277825 w 242"/>
              <a:gd name="T21" fmla="*/ 115927188 h 46"/>
              <a:gd name="T22" fmla="*/ 589716563 w 242"/>
              <a:gd name="T23" fmla="*/ 115927188 h 46"/>
              <a:gd name="T24" fmla="*/ 17641888 w 242"/>
              <a:gd name="T25" fmla="*/ 42843450 h 46"/>
              <a:gd name="T26" fmla="*/ 17641888 w 242"/>
              <a:gd name="T27" fmla="*/ 42843450 h 46"/>
              <a:gd name="T28" fmla="*/ 10080625 w 242"/>
              <a:gd name="T29" fmla="*/ 37803138 h 46"/>
              <a:gd name="T30" fmla="*/ 2520950 w 242"/>
              <a:gd name="T31" fmla="*/ 35282188 h 46"/>
              <a:gd name="T32" fmla="*/ 0 w 242"/>
              <a:gd name="T33" fmla="*/ 27722513 h 46"/>
              <a:gd name="T34" fmla="*/ 0 w 242"/>
              <a:gd name="T35" fmla="*/ 17641888 h 46"/>
              <a:gd name="T36" fmla="*/ 0 w 242"/>
              <a:gd name="T37" fmla="*/ 17641888 h 46"/>
              <a:gd name="T38" fmla="*/ 0 w 242"/>
              <a:gd name="T39" fmla="*/ 17641888 h 46"/>
              <a:gd name="T40" fmla="*/ 2520950 w 242"/>
              <a:gd name="T41" fmla="*/ 10080625 h 46"/>
              <a:gd name="T42" fmla="*/ 7561263 w 242"/>
              <a:gd name="T43" fmla="*/ 7561263 h 46"/>
              <a:gd name="T44" fmla="*/ 15120938 w 242"/>
              <a:gd name="T45" fmla="*/ 5040313 h 46"/>
              <a:gd name="T46" fmla="*/ 25201563 w 242"/>
              <a:gd name="T47" fmla="*/ 0 h 46"/>
              <a:gd name="T48" fmla="*/ 592237513 w 242"/>
              <a:gd name="T49" fmla="*/ 78125638 h 4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42" h="46">
                <a:moveTo>
                  <a:pt x="235" y="31"/>
                </a:moveTo>
                <a:lnTo>
                  <a:pt x="235" y="31"/>
                </a:lnTo>
                <a:lnTo>
                  <a:pt x="239" y="32"/>
                </a:lnTo>
                <a:lnTo>
                  <a:pt x="241" y="33"/>
                </a:lnTo>
                <a:lnTo>
                  <a:pt x="242" y="36"/>
                </a:lnTo>
                <a:lnTo>
                  <a:pt x="242" y="39"/>
                </a:lnTo>
                <a:lnTo>
                  <a:pt x="242" y="43"/>
                </a:lnTo>
                <a:lnTo>
                  <a:pt x="239" y="44"/>
                </a:lnTo>
                <a:lnTo>
                  <a:pt x="237" y="46"/>
                </a:lnTo>
                <a:lnTo>
                  <a:pt x="234" y="46"/>
                </a:lnTo>
                <a:lnTo>
                  <a:pt x="7" y="17"/>
                </a:lnTo>
                <a:lnTo>
                  <a:pt x="4" y="15"/>
                </a:lnTo>
                <a:lnTo>
                  <a:pt x="1" y="14"/>
                </a:lnTo>
                <a:lnTo>
                  <a:pt x="0" y="11"/>
                </a:lnTo>
                <a:lnTo>
                  <a:pt x="0" y="7"/>
                </a:lnTo>
                <a:lnTo>
                  <a:pt x="1" y="4"/>
                </a:lnTo>
                <a:lnTo>
                  <a:pt x="3" y="3"/>
                </a:lnTo>
                <a:lnTo>
                  <a:pt x="6" y="2"/>
                </a:lnTo>
                <a:lnTo>
                  <a:pt x="10" y="0"/>
                </a:lnTo>
                <a:lnTo>
                  <a:pt x="235" y="31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9" name="Freeform 200"/>
          <p:cNvSpPr>
            <a:spLocks/>
          </p:cNvSpPr>
          <p:nvPr userDrawn="1"/>
        </p:nvSpPr>
        <p:spPr bwMode="auto">
          <a:xfrm>
            <a:off x="3838575" y="2884488"/>
            <a:ext cx="88900" cy="385762"/>
          </a:xfrm>
          <a:custGeom>
            <a:avLst/>
            <a:gdLst>
              <a:gd name="T0" fmla="*/ 42843450 w 56"/>
              <a:gd name="T1" fmla="*/ 594756104 h 243"/>
              <a:gd name="T2" fmla="*/ 42843450 w 56"/>
              <a:gd name="T3" fmla="*/ 594756104 h 243"/>
              <a:gd name="T4" fmla="*/ 37803138 w 56"/>
              <a:gd name="T5" fmla="*/ 602317357 h 243"/>
              <a:gd name="T6" fmla="*/ 32762825 w 56"/>
              <a:gd name="T7" fmla="*/ 609877022 h 243"/>
              <a:gd name="T8" fmla="*/ 25201563 w 56"/>
              <a:gd name="T9" fmla="*/ 612397969 h 243"/>
              <a:gd name="T10" fmla="*/ 17641888 w 56"/>
              <a:gd name="T11" fmla="*/ 612397969 h 243"/>
              <a:gd name="T12" fmla="*/ 17641888 w 56"/>
              <a:gd name="T13" fmla="*/ 612397969 h 243"/>
              <a:gd name="T14" fmla="*/ 17641888 w 56"/>
              <a:gd name="T15" fmla="*/ 612397969 h 243"/>
              <a:gd name="T16" fmla="*/ 10080625 w 56"/>
              <a:gd name="T17" fmla="*/ 609877022 h 243"/>
              <a:gd name="T18" fmla="*/ 5040313 w 56"/>
              <a:gd name="T19" fmla="*/ 602317357 h 243"/>
              <a:gd name="T20" fmla="*/ 0 w 56"/>
              <a:gd name="T21" fmla="*/ 594756104 h 243"/>
              <a:gd name="T22" fmla="*/ 0 w 56"/>
              <a:gd name="T23" fmla="*/ 589715798 h 243"/>
              <a:gd name="T24" fmla="*/ 100806250 w 56"/>
              <a:gd name="T25" fmla="*/ 12601559 h 243"/>
              <a:gd name="T26" fmla="*/ 100806250 w 56"/>
              <a:gd name="T27" fmla="*/ 12601559 h 243"/>
              <a:gd name="T28" fmla="*/ 105846563 w 56"/>
              <a:gd name="T29" fmla="*/ 7561253 h 243"/>
              <a:gd name="T30" fmla="*/ 108367513 w 56"/>
              <a:gd name="T31" fmla="*/ 2520947 h 243"/>
              <a:gd name="T32" fmla="*/ 115927188 w 56"/>
              <a:gd name="T33" fmla="*/ 0 h 243"/>
              <a:gd name="T34" fmla="*/ 126007813 w 56"/>
              <a:gd name="T35" fmla="*/ 0 h 243"/>
              <a:gd name="T36" fmla="*/ 126007813 w 56"/>
              <a:gd name="T37" fmla="*/ 0 h 243"/>
              <a:gd name="T38" fmla="*/ 126007813 w 56"/>
              <a:gd name="T39" fmla="*/ 0 h 243"/>
              <a:gd name="T40" fmla="*/ 133569075 w 56"/>
              <a:gd name="T41" fmla="*/ 0 h 243"/>
              <a:gd name="T42" fmla="*/ 136088438 w 56"/>
              <a:gd name="T43" fmla="*/ 7561253 h 243"/>
              <a:gd name="T44" fmla="*/ 141128750 w 56"/>
              <a:gd name="T45" fmla="*/ 12601559 h 243"/>
              <a:gd name="T46" fmla="*/ 141128750 w 56"/>
              <a:gd name="T47" fmla="*/ 20161224 h 243"/>
              <a:gd name="T48" fmla="*/ 42843450 w 56"/>
              <a:gd name="T49" fmla="*/ 594756104 h 243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56" h="243">
                <a:moveTo>
                  <a:pt x="17" y="236"/>
                </a:moveTo>
                <a:lnTo>
                  <a:pt x="17" y="236"/>
                </a:lnTo>
                <a:lnTo>
                  <a:pt x="15" y="239"/>
                </a:lnTo>
                <a:lnTo>
                  <a:pt x="13" y="242"/>
                </a:lnTo>
                <a:lnTo>
                  <a:pt x="10" y="243"/>
                </a:lnTo>
                <a:lnTo>
                  <a:pt x="7" y="243"/>
                </a:lnTo>
                <a:lnTo>
                  <a:pt x="4" y="242"/>
                </a:lnTo>
                <a:lnTo>
                  <a:pt x="2" y="239"/>
                </a:lnTo>
                <a:lnTo>
                  <a:pt x="0" y="236"/>
                </a:lnTo>
                <a:lnTo>
                  <a:pt x="0" y="234"/>
                </a:lnTo>
                <a:lnTo>
                  <a:pt x="40" y="5"/>
                </a:lnTo>
                <a:lnTo>
                  <a:pt x="42" y="3"/>
                </a:lnTo>
                <a:lnTo>
                  <a:pt x="43" y="1"/>
                </a:lnTo>
                <a:lnTo>
                  <a:pt x="46" y="0"/>
                </a:lnTo>
                <a:lnTo>
                  <a:pt x="50" y="0"/>
                </a:lnTo>
                <a:lnTo>
                  <a:pt x="53" y="0"/>
                </a:lnTo>
                <a:lnTo>
                  <a:pt x="54" y="3"/>
                </a:lnTo>
                <a:lnTo>
                  <a:pt x="56" y="5"/>
                </a:lnTo>
                <a:lnTo>
                  <a:pt x="56" y="8"/>
                </a:lnTo>
                <a:lnTo>
                  <a:pt x="17" y="236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0" name="Freeform 201"/>
          <p:cNvSpPr>
            <a:spLocks/>
          </p:cNvSpPr>
          <p:nvPr userDrawn="1"/>
        </p:nvSpPr>
        <p:spPr bwMode="auto">
          <a:xfrm>
            <a:off x="3894138" y="2930525"/>
            <a:ext cx="150812" cy="368300"/>
          </a:xfrm>
          <a:custGeom>
            <a:avLst/>
            <a:gdLst>
              <a:gd name="T0" fmla="*/ 37803012 w 95"/>
              <a:gd name="T1" fmla="*/ 572076263 h 232"/>
              <a:gd name="T2" fmla="*/ 37803012 w 95"/>
              <a:gd name="T3" fmla="*/ 572076263 h 232"/>
              <a:gd name="T4" fmla="*/ 35282071 w 95"/>
              <a:gd name="T5" fmla="*/ 579635938 h 232"/>
              <a:gd name="T6" fmla="*/ 30241775 w 95"/>
              <a:gd name="T7" fmla="*/ 584676250 h 232"/>
              <a:gd name="T8" fmla="*/ 20161183 w 95"/>
              <a:gd name="T9" fmla="*/ 584676250 h 232"/>
              <a:gd name="T10" fmla="*/ 12601533 w 95"/>
              <a:gd name="T11" fmla="*/ 584676250 h 232"/>
              <a:gd name="T12" fmla="*/ 12601533 w 95"/>
              <a:gd name="T13" fmla="*/ 584676250 h 232"/>
              <a:gd name="T14" fmla="*/ 12601533 w 95"/>
              <a:gd name="T15" fmla="*/ 584676250 h 232"/>
              <a:gd name="T16" fmla="*/ 7561237 w 95"/>
              <a:gd name="T17" fmla="*/ 582156888 h 232"/>
              <a:gd name="T18" fmla="*/ 2520942 w 95"/>
              <a:gd name="T19" fmla="*/ 574595625 h 232"/>
              <a:gd name="T20" fmla="*/ 0 w 95"/>
              <a:gd name="T21" fmla="*/ 567035950 h 232"/>
              <a:gd name="T22" fmla="*/ 2520942 w 95"/>
              <a:gd name="T23" fmla="*/ 561995638 h 232"/>
              <a:gd name="T24" fmla="*/ 204132773 w 95"/>
              <a:gd name="T25" fmla="*/ 10080625 h 232"/>
              <a:gd name="T26" fmla="*/ 204132773 w 95"/>
              <a:gd name="T27" fmla="*/ 10080625 h 232"/>
              <a:gd name="T28" fmla="*/ 209173069 w 95"/>
              <a:gd name="T29" fmla="*/ 2520950 h 232"/>
              <a:gd name="T30" fmla="*/ 211692423 w 95"/>
              <a:gd name="T31" fmla="*/ 0 h 232"/>
              <a:gd name="T32" fmla="*/ 221773015 w 95"/>
              <a:gd name="T33" fmla="*/ 0 h 232"/>
              <a:gd name="T34" fmla="*/ 229334252 w 95"/>
              <a:gd name="T35" fmla="*/ 0 h 232"/>
              <a:gd name="T36" fmla="*/ 229334252 w 95"/>
              <a:gd name="T37" fmla="*/ 0 h 232"/>
              <a:gd name="T38" fmla="*/ 229334252 w 95"/>
              <a:gd name="T39" fmla="*/ 0 h 232"/>
              <a:gd name="T40" fmla="*/ 236893902 w 95"/>
              <a:gd name="T41" fmla="*/ 2520950 h 232"/>
              <a:gd name="T42" fmla="*/ 239414844 w 95"/>
              <a:gd name="T43" fmla="*/ 10080625 h 232"/>
              <a:gd name="T44" fmla="*/ 239414844 w 95"/>
              <a:gd name="T45" fmla="*/ 17641888 h 232"/>
              <a:gd name="T46" fmla="*/ 239414844 w 95"/>
              <a:gd name="T47" fmla="*/ 25201563 h 232"/>
              <a:gd name="T48" fmla="*/ 37803012 w 95"/>
              <a:gd name="T49" fmla="*/ 572076263 h 23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95" h="232">
                <a:moveTo>
                  <a:pt x="15" y="227"/>
                </a:moveTo>
                <a:lnTo>
                  <a:pt x="15" y="227"/>
                </a:lnTo>
                <a:lnTo>
                  <a:pt x="14" y="230"/>
                </a:lnTo>
                <a:lnTo>
                  <a:pt x="12" y="232"/>
                </a:lnTo>
                <a:lnTo>
                  <a:pt x="8" y="232"/>
                </a:lnTo>
                <a:lnTo>
                  <a:pt x="5" y="232"/>
                </a:lnTo>
                <a:lnTo>
                  <a:pt x="3" y="231"/>
                </a:lnTo>
                <a:lnTo>
                  <a:pt x="1" y="228"/>
                </a:lnTo>
                <a:lnTo>
                  <a:pt x="0" y="225"/>
                </a:lnTo>
                <a:lnTo>
                  <a:pt x="1" y="223"/>
                </a:lnTo>
                <a:lnTo>
                  <a:pt x="81" y="4"/>
                </a:lnTo>
                <a:lnTo>
                  <a:pt x="83" y="1"/>
                </a:lnTo>
                <a:lnTo>
                  <a:pt x="84" y="0"/>
                </a:lnTo>
                <a:lnTo>
                  <a:pt x="88" y="0"/>
                </a:lnTo>
                <a:lnTo>
                  <a:pt x="91" y="0"/>
                </a:lnTo>
                <a:lnTo>
                  <a:pt x="94" y="1"/>
                </a:lnTo>
                <a:lnTo>
                  <a:pt x="95" y="4"/>
                </a:lnTo>
                <a:lnTo>
                  <a:pt x="95" y="7"/>
                </a:lnTo>
                <a:lnTo>
                  <a:pt x="95" y="10"/>
                </a:lnTo>
                <a:lnTo>
                  <a:pt x="15" y="227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1" name="Freeform 202"/>
          <p:cNvSpPr>
            <a:spLocks/>
          </p:cNvSpPr>
          <p:nvPr userDrawn="1"/>
        </p:nvSpPr>
        <p:spPr bwMode="auto">
          <a:xfrm>
            <a:off x="3917950" y="3013075"/>
            <a:ext cx="228600" cy="331788"/>
          </a:xfrm>
          <a:custGeom>
            <a:avLst/>
            <a:gdLst>
              <a:gd name="T0" fmla="*/ 37803138 w 144"/>
              <a:gd name="T1" fmla="*/ 516633604 h 209"/>
              <a:gd name="T2" fmla="*/ 37803138 w 144"/>
              <a:gd name="T3" fmla="*/ 516633604 h 209"/>
              <a:gd name="T4" fmla="*/ 30241875 w 144"/>
              <a:gd name="T5" fmla="*/ 524193290 h 209"/>
              <a:gd name="T6" fmla="*/ 25201563 w 144"/>
              <a:gd name="T7" fmla="*/ 526714244 h 209"/>
              <a:gd name="T8" fmla="*/ 17641888 w 144"/>
              <a:gd name="T9" fmla="*/ 526714244 h 209"/>
              <a:gd name="T10" fmla="*/ 10080625 w 144"/>
              <a:gd name="T11" fmla="*/ 524193290 h 209"/>
              <a:gd name="T12" fmla="*/ 10080625 w 144"/>
              <a:gd name="T13" fmla="*/ 524193290 h 209"/>
              <a:gd name="T14" fmla="*/ 10080625 w 144"/>
              <a:gd name="T15" fmla="*/ 524193290 h 209"/>
              <a:gd name="T16" fmla="*/ 2520950 w 144"/>
              <a:gd name="T17" fmla="*/ 516633604 h 209"/>
              <a:gd name="T18" fmla="*/ 0 w 144"/>
              <a:gd name="T19" fmla="*/ 509072330 h 209"/>
              <a:gd name="T20" fmla="*/ 0 w 144"/>
              <a:gd name="T21" fmla="*/ 504032010 h 209"/>
              <a:gd name="T22" fmla="*/ 2520950 w 144"/>
              <a:gd name="T23" fmla="*/ 496472323 h 209"/>
              <a:gd name="T24" fmla="*/ 327620313 w 144"/>
              <a:gd name="T25" fmla="*/ 12601594 h 209"/>
              <a:gd name="T26" fmla="*/ 327620313 w 144"/>
              <a:gd name="T27" fmla="*/ 12601594 h 209"/>
              <a:gd name="T28" fmla="*/ 335181575 w 144"/>
              <a:gd name="T29" fmla="*/ 5040320 h 209"/>
              <a:gd name="T30" fmla="*/ 342741250 w 144"/>
              <a:gd name="T31" fmla="*/ 0 h 209"/>
              <a:gd name="T32" fmla="*/ 347781563 w 144"/>
              <a:gd name="T33" fmla="*/ 0 h 209"/>
              <a:gd name="T34" fmla="*/ 355342825 w 144"/>
              <a:gd name="T35" fmla="*/ 5040320 h 209"/>
              <a:gd name="T36" fmla="*/ 355342825 w 144"/>
              <a:gd name="T37" fmla="*/ 5040320 h 209"/>
              <a:gd name="T38" fmla="*/ 355342825 w 144"/>
              <a:gd name="T39" fmla="*/ 5040320 h 209"/>
              <a:gd name="T40" fmla="*/ 357862188 w 144"/>
              <a:gd name="T41" fmla="*/ 12601594 h 209"/>
              <a:gd name="T42" fmla="*/ 362902500 w 144"/>
              <a:gd name="T43" fmla="*/ 17641914 h 209"/>
              <a:gd name="T44" fmla="*/ 362902500 w 144"/>
              <a:gd name="T45" fmla="*/ 25201600 h 209"/>
              <a:gd name="T46" fmla="*/ 357862188 w 144"/>
              <a:gd name="T47" fmla="*/ 32762874 h 209"/>
              <a:gd name="T48" fmla="*/ 37803138 w 144"/>
              <a:gd name="T49" fmla="*/ 516633604 h 209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44" h="209">
                <a:moveTo>
                  <a:pt x="15" y="205"/>
                </a:moveTo>
                <a:lnTo>
                  <a:pt x="15" y="205"/>
                </a:lnTo>
                <a:lnTo>
                  <a:pt x="12" y="208"/>
                </a:lnTo>
                <a:lnTo>
                  <a:pt x="10" y="209"/>
                </a:lnTo>
                <a:lnTo>
                  <a:pt x="7" y="209"/>
                </a:lnTo>
                <a:lnTo>
                  <a:pt x="4" y="208"/>
                </a:lnTo>
                <a:lnTo>
                  <a:pt x="1" y="205"/>
                </a:lnTo>
                <a:lnTo>
                  <a:pt x="0" y="202"/>
                </a:lnTo>
                <a:lnTo>
                  <a:pt x="0" y="200"/>
                </a:lnTo>
                <a:lnTo>
                  <a:pt x="1" y="197"/>
                </a:lnTo>
                <a:lnTo>
                  <a:pt x="130" y="5"/>
                </a:lnTo>
                <a:lnTo>
                  <a:pt x="133" y="2"/>
                </a:lnTo>
                <a:lnTo>
                  <a:pt x="136" y="0"/>
                </a:lnTo>
                <a:lnTo>
                  <a:pt x="138" y="0"/>
                </a:lnTo>
                <a:lnTo>
                  <a:pt x="141" y="2"/>
                </a:lnTo>
                <a:lnTo>
                  <a:pt x="142" y="5"/>
                </a:lnTo>
                <a:lnTo>
                  <a:pt x="144" y="7"/>
                </a:lnTo>
                <a:lnTo>
                  <a:pt x="144" y="10"/>
                </a:lnTo>
                <a:lnTo>
                  <a:pt x="142" y="13"/>
                </a:lnTo>
                <a:lnTo>
                  <a:pt x="15" y="205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2" name="Freeform 203"/>
          <p:cNvSpPr>
            <a:spLocks/>
          </p:cNvSpPr>
          <p:nvPr userDrawn="1"/>
        </p:nvSpPr>
        <p:spPr bwMode="auto">
          <a:xfrm>
            <a:off x="3929063" y="3109913"/>
            <a:ext cx="290512" cy="279400"/>
          </a:xfrm>
          <a:custGeom>
            <a:avLst/>
            <a:gdLst>
              <a:gd name="T0" fmla="*/ 35282127 w 183"/>
              <a:gd name="T1" fmla="*/ 441028138 h 176"/>
              <a:gd name="T2" fmla="*/ 35282127 w 183"/>
              <a:gd name="T3" fmla="*/ 441028138 h 176"/>
              <a:gd name="T4" fmla="*/ 27722465 w 183"/>
              <a:gd name="T5" fmla="*/ 443547500 h 176"/>
              <a:gd name="T6" fmla="*/ 17641857 w 183"/>
              <a:gd name="T7" fmla="*/ 443547500 h 176"/>
              <a:gd name="T8" fmla="*/ 10080608 w 183"/>
              <a:gd name="T9" fmla="*/ 443547500 h 176"/>
              <a:gd name="T10" fmla="*/ 2520946 w 183"/>
              <a:gd name="T11" fmla="*/ 435987825 h 176"/>
              <a:gd name="T12" fmla="*/ 2520946 w 183"/>
              <a:gd name="T13" fmla="*/ 435987825 h 176"/>
              <a:gd name="T14" fmla="*/ 2520946 w 183"/>
              <a:gd name="T15" fmla="*/ 435987825 h 176"/>
              <a:gd name="T16" fmla="*/ 0 w 183"/>
              <a:gd name="T17" fmla="*/ 433466875 h 176"/>
              <a:gd name="T18" fmla="*/ 0 w 183"/>
              <a:gd name="T19" fmla="*/ 423386250 h 176"/>
              <a:gd name="T20" fmla="*/ 0 w 183"/>
              <a:gd name="T21" fmla="*/ 415826575 h 176"/>
              <a:gd name="T22" fmla="*/ 7561249 w 183"/>
              <a:gd name="T23" fmla="*/ 408265313 h 176"/>
              <a:gd name="T24" fmla="*/ 425906467 w 183"/>
              <a:gd name="T25" fmla="*/ 5040313 h 176"/>
              <a:gd name="T26" fmla="*/ 425906467 w 183"/>
              <a:gd name="T27" fmla="*/ 5040313 h 176"/>
              <a:gd name="T28" fmla="*/ 430946771 w 183"/>
              <a:gd name="T29" fmla="*/ 0 h 176"/>
              <a:gd name="T30" fmla="*/ 438506433 w 183"/>
              <a:gd name="T31" fmla="*/ 0 h 176"/>
              <a:gd name="T32" fmla="*/ 446067682 w 183"/>
              <a:gd name="T33" fmla="*/ 0 h 176"/>
              <a:gd name="T34" fmla="*/ 453627344 w 183"/>
              <a:gd name="T35" fmla="*/ 5040313 h 176"/>
              <a:gd name="T36" fmla="*/ 453627344 w 183"/>
              <a:gd name="T37" fmla="*/ 5040313 h 176"/>
              <a:gd name="T38" fmla="*/ 453627344 w 183"/>
              <a:gd name="T39" fmla="*/ 5040313 h 176"/>
              <a:gd name="T40" fmla="*/ 456148290 w 183"/>
              <a:gd name="T41" fmla="*/ 12601575 h 176"/>
              <a:gd name="T42" fmla="*/ 461188594 w 183"/>
              <a:gd name="T43" fmla="*/ 17641888 h 176"/>
              <a:gd name="T44" fmla="*/ 456148290 w 183"/>
              <a:gd name="T45" fmla="*/ 25201563 h 176"/>
              <a:gd name="T46" fmla="*/ 453627344 w 183"/>
              <a:gd name="T47" fmla="*/ 32762825 h 176"/>
              <a:gd name="T48" fmla="*/ 35282127 w 183"/>
              <a:gd name="T49" fmla="*/ 441028138 h 17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83" h="176">
                <a:moveTo>
                  <a:pt x="14" y="175"/>
                </a:moveTo>
                <a:lnTo>
                  <a:pt x="14" y="175"/>
                </a:lnTo>
                <a:lnTo>
                  <a:pt x="11" y="176"/>
                </a:lnTo>
                <a:lnTo>
                  <a:pt x="7" y="176"/>
                </a:lnTo>
                <a:lnTo>
                  <a:pt x="4" y="176"/>
                </a:lnTo>
                <a:lnTo>
                  <a:pt x="1" y="173"/>
                </a:lnTo>
                <a:lnTo>
                  <a:pt x="0" y="172"/>
                </a:lnTo>
                <a:lnTo>
                  <a:pt x="0" y="168"/>
                </a:lnTo>
                <a:lnTo>
                  <a:pt x="0" y="165"/>
                </a:lnTo>
                <a:lnTo>
                  <a:pt x="3" y="162"/>
                </a:lnTo>
                <a:lnTo>
                  <a:pt x="169" y="2"/>
                </a:lnTo>
                <a:lnTo>
                  <a:pt x="171" y="0"/>
                </a:lnTo>
                <a:lnTo>
                  <a:pt x="174" y="0"/>
                </a:lnTo>
                <a:lnTo>
                  <a:pt x="177" y="0"/>
                </a:lnTo>
                <a:lnTo>
                  <a:pt x="180" y="2"/>
                </a:lnTo>
                <a:lnTo>
                  <a:pt x="181" y="5"/>
                </a:lnTo>
                <a:lnTo>
                  <a:pt x="183" y="7"/>
                </a:lnTo>
                <a:lnTo>
                  <a:pt x="181" y="10"/>
                </a:lnTo>
                <a:lnTo>
                  <a:pt x="180" y="13"/>
                </a:lnTo>
                <a:lnTo>
                  <a:pt x="14" y="175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3" name="Freeform 204"/>
          <p:cNvSpPr>
            <a:spLocks/>
          </p:cNvSpPr>
          <p:nvPr userDrawn="1"/>
        </p:nvSpPr>
        <p:spPr bwMode="auto">
          <a:xfrm>
            <a:off x="1914525" y="4429125"/>
            <a:ext cx="282575" cy="282575"/>
          </a:xfrm>
          <a:custGeom>
            <a:avLst/>
            <a:gdLst>
              <a:gd name="T0" fmla="*/ 103327200 w 178"/>
              <a:gd name="T1" fmla="*/ 32762825 h 178"/>
              <a:gd name="T2" fmla="*/ 103327200 w 178"/>
              <a:gd name="T3" fmla="*/ 32762825 h 178"/>
              <a:gd name="T4" fmla="*/ 83165950 w 178"/>
              <a:gd name="T5" fmla="*/ 45362813 h 178"/>
              <a:gd name="T6" fmla="*/ 70564375 w 178"/>
              <a:gd name="T7" fmla="*/ 63004700 h 178"/>
              <a:gd name="T8" fmla="*/ 52924075 w 178"/>
              <a:gd name="T9" fmla="*/ 75604688 h 178"/>
              <a:gd name="T10" fmla="*/ 37803138 w 178"/>
              <a:gd name="T11" fmla="*/ 93246575 h 178"/>
              <a:gd name="T12" fmla="*/ 27722513 w 178"/>
              <a:gd name="T13" fmla="*/ 113407825 h 178"/>
              <a:gd name="T14" fmla="*/ 17641888 w 178"/>
              <a:gd name="T15" fmla="*/ 131048125 h 178"/>
              <a:gd name="T16" fmla="*/ 7561263 w 178"/>
              <a:gd name="T17" fmla="*/ 173891575 h 178"/>
              <a:gd name="T18" fmla="*/ 0 w 178"/>
              <a:gd name="T19" fmla="*/ 214214075 h 178"/>
              <a:gd name="T20" fmla="*/ 0 w 178"/>
              <a:gd name="T21" fmla="*/ 239415638 h 178"/>
              <a:gd name="T22" fmla="*/ 2520950 w 178"/>
              <a:gd name="T23" fmla="*/ 259576888 h 178"/>
              <a:gd name="T24" fmla="*/ 7561263 w 178"/>
              <a:gd name="T25" fmla="*/ 282257500 h 178"/>
              <a:gd name="T26" fmla="*/ 12601575 w 178"/>
              <a:gd name="T27" fmla="*/ 302418750 h 178"/>
              <a:gd name="T28" fmla="*/ 25201563 w 178"/>
              <a:gd name="T29" fmla="*/ 322580000 h 178"/>
              <a:gd name="T30" fmla="*/ 35282188 w 178"/>
              <a:gd name="T31" fmla="*/ 345262200 h 178"/>
              <a:gd name="T32" fmla="*/ 35282188 w 178"/>
              <a:gd name="T33" fmla="*/ 345262200 h 178"/>
              <a:gd name="T34" fmla="*/ 47883763 w 178"/>
              <a:gd name="T35" fmla="*/ 362902500 h 178"/>
              <a:gd name="T36" fmla="*/ 63004700 w 178"/>
              <a:gd name="T37" fmla="*/ 378023438 h 178"/>
              <a:gd name="T38" fmla="*/ 80645000 w 178"/>
              <a:gd name="T39" fmla="*/ 393144375 h 178"/>
              <a:gd name="T40" fmla="*/ 98286888 w 178"/>
              <a:gd name="T41" fmla="*/ 405745950 h 178"/>
              <a:gd name="T42" fmla="*/ 115927188 w 178"/>
              <a:gd name="T43" fmla="*/ 420866888 h 178"/>
              <a:gd name="T44" fmla="*/ 136088438 w 178"/>
              <a:gd name="T45" fmla="*/ 428426563 h 178"/>
              <a:gd name="T46" fmla="*/ 178931888 w 178"/>
              <a:gd name="T47" fmla="*/ 441028138 h 178"/>
              <a:gd name="T48" fmla="*/ 219254388 w 178"/>
              <a:gd name="T49" fmla="*/ 448587813 h 178"/>
              <a:gd name="T50" fmla="*/ 239415638 w 178"/>
              <a:gd name="T51" fmla="*/ 448587813 h 178"/>
              <a:gd name="T52" fmla="*/ 262096250 w 178"/>
              <a:gd name="T53" fmla="*/ 446068450 h 178"/>
              <a:gd name="T54" fmla="*/ 284778450 w 178"/>
              <a:gd name="T55" fmla="*/ 438507188 h 178"/>
              <a:gd name="T56" fmla="*/ 307459063 w 178"/>
              <a:gd name="T57" fmla="*/ 430947513 h 178"/>
              <a:gd name="T58" fmla="*/ 327620313 w 178"/>
              <a:gd name="T59" fmla="*/ 423386250 h 178"/>
              <a:gd name="T60" fmla="*/ 345262200 w 178"/>
              <a:gd name="T61" fmla="*/ 413305625 h 178"/>
              <a:gd name="T62" fmla="*/ 345262200 w 178"/>
              <a:gd name="T63" fmla="*/ 413305625 h 178"/>
              <a:gd name="T64" fmla="*/ 365423450 w 178"/>
              <a:gd name="T65" fmla="*/ 400705638 h 178"/>
              <a:gd name="T66" fmla="*/ 383063750 w 178"/>
              <a:gd name="T67" fmla="*/ 383063750 h 178"/>
              <a:gd name="T68" fmla="*/ 398184688 w 178"/>
              <a:gd name="T69" fmla="*/ 367942813 h 178"/>
              <a:gd name="T70" fmla="*/ 410786263 w 178"/>
              <a:gd name="T71" fmla="*/ 350302513 h 178"/>
              <a:gd name="T72" fmla="*/ 420866888 w 178"/>
              <a:gd name="T73" fmla="*/ 330141263 h 178"/>
              <a:gd name="T74" fmla="*/ 433466875 w 178"/>
              <a:gd name="T75" fmla="*/ 312499375 h 178"/>
              <a:gd name="T76" fmla="*/ 446068450 w 178"/>
              <a:gd name="T77" fmla="*/ 272176875 h 178"/>
              <a:gd name="T78" fmla="*/ 448587813 w 178"/>
              <a:gd name="T79" fmla="*/ 229335013 h 178"/>
              <a:gd name="T80" fmla="*/ 448587813 w 178"/>
              <a:gd name="T81" fmla="*/ 204133450 h 178"/>
              <a:gd name="T82" fmla="*/ 446068450 w 178"/>
              <a:gd name="T83" fmla="*/ 183972200 h 178"/>
              <a:gd name="T84" fmla="*/ 443547500 w 178"/>
              <a:gd name="T85" fmla="*/ 163810950 h 178"/>
              <a:gd name="T86" fmla="*/ 435987825 w 178"/>
              <a:gd name="T87" fmla="*/ 141128750 h 178"/>
              <a:gd name="T88" fmla="*/ 425907200 w 178"/>
              <a:gd name="T89" fmla="*/ 120967500 h 178"/>
              <a:gd name="T90" fmla="*/ 415826575 w 178"/>
              <a:gd name="T91" fmla="*/ 100806250 h 178"/>
              <a:gd name="T92" fmla="*/ 415826575 w 178"/>
              <a:gd name="T93" fmla="*/ 100806250 h 178"/>
              <a:gd name="T94" fmla="*/ 400705638 w 178"/>
              <a:gd name="T95" fmla="*/ 83165950 h 178"/>
              <a:gd name="T96" fmla="*/ 388104063 w 178"/>
              <a:gd name="T97" fmla="*/ 65524063 h 178"/>
              <a:gd name="T98" fmla="*/ 370463763 w 178"/>
              <a:gd name="T99" fmla="*/ 50403125 h 178"/>
              <a:gd name="T100" fmla="*/ 352821875 w 178"/>
              <a:gd name="T101" fmla="*/ 37803138 h 178"/>
              <a:gd name="T102" fmla="*/ 335181575 w 178"/>
              <a:gd name="T103" fmla="*/ 27722513 h 178"/>
              <a:gd name="T104" fmla="*/ 312499375 w 178"/>
              <a:gd name="T105" fmla="*/ 17641888 h 178"/>
              <a:gd name="T106" fmla="*/ 272176875 w 178"/>
              <a:gd name="T107" fmla="*/ 2520950 h 178"/>
              <a:gd name="T108" fmla="*/ 229335013 w 178"/>
              <a:gd name="T109" fmla="*/ 0 h 178"/>
              <a:gd name="T110" fmla="*/ 209173763 w 178"/>
              <a:gd name="T111" fmla="*/ 0 h 178"/>
              <a:gd name="T112" fmla="*/ 189012513 w 178"/>
              <a:gd name="T113" fmla="*/ 0 h 178"/>
              <a:gd name="T114" fmla="*/ 166330313 w 178"/>
              <a:gd name="T115" fmla="*/ 5040313 h 178"/>
              <a:gd name="T116" fmla="*/ 143649700 w 178"/>
              <a:gd name="T117" fmla="*/ 12601575 h 178"/>
              <a:gd name="T118" fmla="*/ 126007813 w 178"/>
              <a:gd name="T119" fmla="*/ 20161250 h 178"/>
              <a:gd name="T120" fmla="*/ 103327200 w 178"/>
              <a:gd name="T121" fmla="*/ 32762825 h 178"/>
              <a:gd name="T122" fmla="*/ 103327200 w 178"/>
              <a:gd name="T123" fmla="*/ 32762825 h 178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178" h="178">
                <a:moveTo>
                  <a:pt x="41" y="13"/>
                </a:moveTo>
                <a:lnTo>
                  <a:pt x="41" y="13"/>
                </a:lnTo>
                <a:lnTo>
                  <a:pt x="33" y="18"/>
                </a:lnTo>
                <a:lnTo>
                  <a:pt x="28" y="25"/>
                </a:lnTo>
                <a:lnTo>
                  <a:pt x="21" y="30"/>
                </a:lnTo>
                <a:lnTo>
                  <a:pt x="15" y="37"/>
                </a:lnTo>
                <a:lnTo>
                  <a:pt x="11" y="45"/>
                </a:lnTo>
                <a:lnTo>
                  <a:pt x="7" y="52"/>
                </a:lnTo>
                <a:lnTo>
                  <a:pt x="3" y="69"/>
                </a:lnTo>
                <a:lnTo>
                  <a:pt x="0" y="85"/>
                </a:lnTo>
                <a:lnTo>
                  <a:pt x="0" y="95"/>
                </a:lnTo>
                <a:lnTo>
                  <a:pt x="1" y="103"/>
                </a:lnTo>
                <a:lnTo>
                  <a:pt x="3" y="112"/>
                </a:lnTo>
                <a:lnTo>
                  <a:pt x="5" y="120"/>
                </a:lnTo>
                <a:lnTo>
                  <a:pt x="10" y="128"/>
                </a:lnTo>
                <a:lnTo>
                  <a:pt x="14" y="137"/>
                </a:lnTo>
                <a:lnTo>
                  <a:pt x="19" y="144"/>
                </a:lnTo>
                <a:lnTo>
                  <a:pt x="25" y="150"/>
                </a:lnTo>
                <a:lnTo>
                  <a:pt x="32" y="156"/>
                </a:lnTo>
                <a:lnTo>
                  <a:pt x="39" y="161"/>
                </a:lnTo>
                <a:lnTo>
                  <a:pt x="46" y="167"/>
                </a:lnTo>
                <a:lnTo>
                  <a:pt x="54" y="170"/>
                </a:lnTo>
                <a:lnTo>
                  <a:pt x="71" y="175"/>
                </a:lnTo>
                <a:lnTo>
                  <a:pt x="87" y="178"/>
                </a:lnTo>
                <a:lnTo>
                  <a:pt x="95" y="178"/>
                </a:lnTo>
                <a:lnTo>
                  <a:pt x="104" y="177"/>
                </a:lnTo>
                <a:lnTo>
                  <a:pt x="113" y="174"/>
                </a:lnTo>
                <a:lnTo>
                  <a:pt x="122" y="171"/>
                </a:lnTo>
                <a:lnTo>
                  <a:pt x="130" y="168"/>
                </a:lnTo>
                <a:lnTo>
                  <a:pt x="137" y="164"/>
                </a:lnTo>
                <a:lnTo>
                  <a:pt x="145" y="159"/>
                </a:lnTo>
                <a:lnTo>
                  <a:pt x="152" y="152"/>
                </a:lnTo>
                <a:lnTo>
                  <a:pt x="158" y="146"/>
                </a:lnTo>
                <a:lnTo>
                  <a:pt x="163" y="139"/>
                </a:lnTo>
                <a:lnTo>
                  <a:pt x="167" y="131"/>
                </a:lnTo>
                <a:lnTo>
                  <a:pt x="172" y="124"/>
                </a:lnTo>
                <a:lnTo>
                  <a:pt x="177" y="108"/>
                </a:lnTo>
                <a:lnTo>
                  <a:pt x="178" y="91"/>
                </a:lnTo>
                <a:lnTo>
                  <a:pt x="178" y="81"/>
                </a:lnTo>
                <a:lnTo>
                  <a:pt x="177" y="73"/>
                </a:lnTo>
                <a:lnTo>
                  <a:pt x="176" y="65"/>
                </a:lnTo>
                <a:lnTo>
                  <a:pt x="173" y="56"/>
                </a:lnTo>
                <a:lnTo>
                  <a:pt x="169" y="48"/>
                </a:lnTo>
                <a:lnTo>
                  <a:pt x="165" y="40"/>
                </a:lnTo>
                <a:lnTo>
                  <a:pt x="159" y="33"/>
                </a:lnTo>
                <a:lnTo>
                  <a:pt x="154" y="26"/>
                </a:lnTo>
                <a:lnTo>
                  <a:pt x="147" y="20"/>
                </a:lnTo>
                <a:lnTo>
                  <a:pt x="140" y="15"/>
                </a:lnTo>
                <a:lnTo>
                  <a:pt x="133" y="11"/>
                </a:lnTo>
                <a:lnTo>
                  <a:pt x="124" y="7"/>
                </a:lnTo>
                <a:lnTo>
                  <a:pt x="108" y="1"/>
                </a:lnTo>
                <a:lnTo>
                  <a:pt x="91" y="0"/>
                </a:lnTo>
                <a:lnTo>
                  <a:pt x="83" y="0"/>
                </a:lnTo>
                <a:lnTo>
                  <a:pt x="75" y="0"/>
                </a:lnTo>
                <a:lnTo>
                  <a:pt x="66" y="2"/>
                </a:lnTo>
                <a:lnTo>
                  <a:pt x="57" y="5"/>
                </a:lnTo>
                <a:lnTo>
                  <a:pt x="50" y="8"/>
                </a:lnTo>
                <a:lnTo>
                  <a:pt x="41" y="13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4" name="Freeform 206"/>
          <p:cNvSpPr>
            <a:spLocks/>
          </p:cNvSpPr>
          <p:nvPr userDrawn="1"/>
        </p:nvSpPr>
        <p:spPr bwMode="auto">
          <a:xfrm>
            <a:off x="1466850" y="4803775"/>
            <a:ext cx="179388" cy="180975"/>
          </a:xfrm>
          <a:custGeom>
            <a:avLst/>
            <a:gdLst>
              <a:gd name="T0" fmla="*/ 65524245 w 113"/>
              <a:gd name="T1" fmla="*/ 22682200 h 114"/>
              <a:gd name="T2" fmla="*/ 65524245 w 113"/>
              <a:gd name="T3" fmla="*/ 22682200 h 114"/>
              <a:gd name="T4" fmla="*/ 40322612 w 113"/>
              <a:gd name="T5" fmla="*/ 37803138 h 114"/>
              <a:gd name="T6" fmla="*/ 22682263 w 113"/>
              <a:gd name="T7" fmla="*/ 63004700 h 114"/>
              <a:gd name="T8" fmla="*/ 10080653 w 113"/>
              <a:gd name="T9" fmla="*/ 83165950 h 114"/>
              <a:gd name="T10" fmla="*/ 2520957 w 113"/>
              <a:gd name="T11" fmla="*/ 110886875 h 114"/>
              <a:gd name="T12" fmla="*/ 0 w 113"/>
              <a:gd name="T13" fmla="*/ 141128750 h 114"/>
              <a:gd name="T14" fmla="*/ 2520957 w 113"/>
              <a:gd name="T15" fmla="*/ 168851263 h 114"/>
              <a:gd name="T16" fmla="*/ 10080653 w 113"/>
              <a:gd name="T17" fmla="*/ 191531875 h 114"/>
              <a:gd name="T18" fmla="*/ 20161306 w 113"/>
              <a:gd name="T19" fmla="*/ 219254388 h 114"/>
              <a:gd name="T20" fmla="*/ 20161306 w 113"/>
              <a:gd name="T21" fmla="*/ 219254388 h 114"/>
              <a:gd name="T22" fmla="*/ 40322612 w 113"/>
              <a:gd name="T23" fmla="*/ 241935000 h 114"/>
              <a:gd name="T24" fmla="*/ 63004876 w 113"/>
              <a:gd name="T25" fmla="*/ 262096250 h 114"/>
              <a:gd name="T26" fmla="*/ 85685551 w 113"/>
              <a:gd name="T27" fmla="*/ 272176875 h 114"/>
              <a:gd name="T28" fmla="*/ 110887184 w 113"/>
              <a:gd name="T29" fmla="*/ 282257500 h 114"/>
              <a:gd name="T30" fmla="*/ 138609774 w 113"/>
              <a:gd name="T31" fmla="*/ 287297813 h 114"/>
              <a:gd name="T32" fmla="*/ 166330776 w 113"/>
              <a:gd name="T33" fmla="*/ 282257500 h 114"/>
              <a:gd name="T34" fmla="*/ 194053366 w 113"/>
              <a:gd name="T35" fmla="*/ 277217188 h 114"/>
              <a:gd name="T36" fmla="*/ 219254999 w 113"/>
              <a:gd name="T37" fmla="*/ 262096250 h 114"/>
              <a:gd name="T38" fmla="*/ 219254999 w 113"/>
              <a:gd name="T39" fmla="*/ 262096250 h 114"/>
              <a:gd name="T40" fmla="*/ 239416305 w 113"/>
              <a:gd name="T41" fmla="*/ 244455950 h 114"/>
              <a:gd name="T42" fmla="*/ 259577611 w 113"/>
              <a:gd name="T43" fmla="*/ 224294700 h 114"/>
              <a:gd name="T44" fmla="*/ 272177634 w 113"/>
              <a:gd name="T45" fmla="*/ 199093138 h 114"/>
              <a:gd name="T46" fmla="*/ 282258287 w 113"/>
              <a:gd name="T47" fmla="*/ 173891575 h 114"/>
              <a:gd name="T48" fmla="*/ 284779244 w 113"/>
              <a:gd name="T49" fmla="*/ 146169063 h 114"/>
              <a:gd name="T50" fmla="*/ 282258287 w 113"/>
              <a:gd name="T51" fmla="*/ 118448138 h 114"/>
              <a:gd name="T52" fmla="*/ 274698591 w 113"/>
              <a:gd name="T53" fmla="*/ 90725625 h 114"/>
              <a:gd name="T54" fmla="*/ 259577611 w 113"/>
              <a:gd name="T55" fmla="*/ 68045013 h 114"/>
              <a:gd name="T56" fmla="*/ 259577611 w 113"/>
              <a:gd name="T57" fmla="*/ 68045013 h 114"/>
              <a:gd name="T58" fmla="*/ 244456631 w 113"/>
              <a:gd name="T59" fmla="*/ 42843450 h 114"/>
              <a:gd name="T60" fmla="*/ 221774368 w 113"/>
              <a:gd name="T61" fmla="*/ 25201563 h 114"/>
              <a:gd name="T62" fmla="*/ 199093692 w 113"/>
              <a:gd name="T63" fmla="*/ 10080625 h 114"/>
              <a:gd name="T64" fmla="*/ 173892060 w 113"/>
              <a:gd name="T65" fmla="*/ 5040313 h 114"/>
              <a:gd name="T66" fmla="*/ 146169470 w 113"/>
              <a:gd name="T67" fmla="*/ 0 h 114"/>
              <a:gd name="T68" fmla="*/ 118448468 w 113"/>
              <a:gd name="T69" fmla="*/ 0 h 114"/>
              <a:gd name="T70" fmla="*/ 90725878 w 113"/>
              <a:gd name="T71" fmla="*/ 10080625 h 114"/>
              <a:gd name="T72" fmla="*/ 65524245 w 113"/>
              <a:gd name="T73" fmla="*/ 22682200 h 114"/>
              <a:gd name="T74" fmla="*/ 65524245 w 113"/>
              <a:gd name="T75" fmla="*/ 22682200 h 114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13" h="114">
                <a:moveTo>
                  <a:pt x="26" y="9"/>
                </a:moveTo>
                <a:lnTo>
                  <a:pt x="26" y="9"/>
                </a:lnTo>
                <a:lnTo>
                  <a:pt x="16" y="15"/>
                </a:lnTo>
                <a:lnTo>
                  <a:pt x="9" y="25"/>
                </a:lnTo>
                <a:lnTo>
                  <a:pt x="4" y="33"/>
                </a:lnTo>
                <a:lnTo>
                  <a:pt x="1" y="44"/>
                </a:lnTo>
                <a:lnTo>
                  <a:pt x="0" y="56"/>
                </a:lnTo>
                <a:lnTo>
                  <a:pt x="1" y="67"/>
                </a:lnTo>
                <a:lnTo>
                  <a:pt x="4" y="76"/>
                </a:lnTo>
                <a:lnTo>
                  <a:pt x="8" y="87"/>
                </a:lnTo>
                <a:lnTo>
                  <a:pt x="16" y="96"/>
                </a:lnTo>
                <a:lnTo>
                  <a:pt x="25" y="104"/>
                </a:lnTo>
                <a:lnTo>
                  <a:pt x="34" y="108"/>
                </a:lnTo>
                <a:lnTo>
                  <a:pt x="44" y="112"/>
                </a:lnTo>
                <a:lnTo>
                  <a:pt x="55" y="114"/>
                </a:lnTo>
                <a:lnTo>
                  <a:pt x="66" y="112"/>
                </a:lnTo>
                <a:lnTo>
                  <a:pt x="77" y="110"/>
                </a:lnTo>
                <a:lnTo>
                  <a:pt x="87" y="104"/>
                </a:lnTo>
                <a:lnTo>
                  <a:pt x="95" y="97"/>
                </a:lnTo>
                <a:lnTo>
                  <a:pt x="103" y="89"/>
                </a:lnTo>
                <a:lnTo>
                  <a:pt x="108" y="79"/>
                </a:lnTo>
                <a:lnTo>
                  <a:pt x="112" y="69"/>
                </a:lnTo>
                <a:lnTo>
                  <a:pt x="113" y="58"/>
                </a:lnTo>
                <a:lnTo>
                  <a:pt x="112" y="47"/>
                </a:lnTo>
                <a:lnTo>
                  <a:pt x="109" y="36"/>
                </a:lnTo>
                <a:lnTo>
                  <a:pt x="103" y="27"/>
                </a:lnTo>
                <a:lnTo>
                  <a:pt x="97" y="17"/>
                </a:lnTo>
                <a:lnTo>
                  <a:pt x="88" y="10"/>
                </a:lnTo>
                <a:lnTo>
                  <a:pt x="79" y="4"/>
                </a:lnTo>
                <a:lnTo>
                  <a:pt x="69" y="2"/>
                </a:lnTo>
                <a:lnTo>
                  <a:pt x="58" y="0"/>
                </a:lnTo>
                <a:lnTo>
                  <a:pt x="47" y="0"/>
                </a:lnTo>
                <a:lnTo>
                  <a:pt x="36" y="4"/>
                </a:lnTo>
                <a:lnTo>
                  <a:pt x="26" y="9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5" name="Freeform 207"/>
          <p:cNvSpPr>
            <a:spLocks/>
          </p:cNvSpPr>
          <p:nvPr userDrawn="1"/>
        </p:nvSpPr>
        <p:spPr bwMode="auto">
          <a:xfrm>
            <a:off x="1611313" y="4618038"/>
            <a:ext cx="366712" cy="246062"/>
          </a:xfrm>
          <a:custGeom>
            <a:avLst/>
            <a:gdLst>
              <a:gd name="T0" fmla="*/ 15120917 w 231"/>
              <a:gd name="T1" fmla="*/ 332659949 h 155"/>
              <a:gd name="T2" fmla="*/ 15120917 w 231"/>
              <a:gd name="T3" fmla="*/ 332659949 h 155"/>
              <a:gd name="T4" fmla="*/ 7561252 w 231"/>
              <a:gd name="T5" fmla="*/ 340221196 h 155"/>
              <a:gd name="T6" fmla="*/ 0 w 231"/>
              <a:gd name="T7" fmla="*/ 355342103 h 155"/>
              <a:gd name="T8" fmla="*/ 0 w 231"/>
              <a:gd name="T9" fmla="*/ 365422707 h 155"/>
              <a:gd name="T10" fmla="*/ 2520947 w 231"/>
              <a:gd name="T11" fmla="*/ 375503312 h 155"/>
              <a:gd name="T12" fmla="*/ 2520947 w 231"/>
              <a:gd name="T13" fmla="*/ 375503312 h 155"/>
              <a:gd name="T14" fmla="*/ 2520947 w 231"/>
              <a:gd name="T15" fmla="*/ 375503312 h 155"/>
              <a:gd name="T16" fmla="*/ 15120917 w 231"/>
              <a:gd name="T17" fmla="*/ 385583916 h 155"/>
              <a:gd name="T18" fmla="*/ 25201528 w 231"/>
              <a:gd name="T19" fmla="*/ 390624219 h 155"/>
              <a:gd name="T20" fmla="*/ 37803086 w 231"/>
              <a:gd name="T21" fmla="*/ 390624219 h 155"/>
              <a:gd name="T22" fmla="*/ 47883697 w 231"/>
              <a:gd name="T23" fmla="*/ 385583916 h 155"/>
              <a:gd name="T24" fmla="*/ 569554536 w 231"/>
              <a:gd name="T25" fmla="*/ 55443325 h 155"/>
              <a:gd name="T26" fmla="*/ 569554536 w 231"/>
              <a:gd name="T27" fmla="*/ 55443325 h 155"/>
              <a:gd name="T28" fmla="*/ 574594842 w 231"/>
              <a:gd name="T29" fmla="*/ 47883665 h 155"/>
              <a:gd name="T30" fmla="*/ 579635147 w 231"/>
              <a:gd name="T31" fmla="*/ 37803061 h 155"/>
              <a:gd name="T32" fmla="*/ 582156094 w 231"/>
              <a:gd name="T33" fmla="*/ 22682154 h 155"/>
              <a:gd name="T34" fmla="*/ 574594842 w 231"/>
              <a:gd name="T35" fmla="*/ 12601549 h 155"/>
              <a:gd name="T36" fmla="*/ 574594842 w 231"/>
              <a:gd name="T37" fmla="*/ 12601549 h 155"/>
              <a:gd name="T38" fmla="*/ 574594842 w 231"/>
              <a:gd name="T39" fmla="*/ 12601549 h 155"/>
              <a:gd name="T40" fmla="*/ 569554536 w 231"/>
              <a:gd name="T41" fmla="*/ 2520945 h 155"/>
              <a:gd name="T42" fmla="*/ 556954566 w 231"/>
              <a:gd name="T43" fmla="*/ 0 h 155"/>
              <a:gd name="T44" fmla="*/ 544353008 w 231"/>
              <a:gd name="T45" fmla="*/ 0 h 155"/>
              <a:gd name="T46" fmla="*/ 534272397 w 231"/>
              <a:gd name="T47" fmla="*/ 2520945 h 155"/>
              <a:gd name="T48" fmla="*/ 15120917 w 231"/>
              <a:gd name="T49" fmla="*/ 332659949 h 155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31" h="155">
                <a:moveTo>
                  <a:pt x="6" y="132"/>
                </a:moveTo>
                <a:lnTo>
                  <a:pt x="6" y="132"/>
                </a:lnTo>
                <a:lnTo>
                  <a:pt x="3" y="135"/>
                </a:lnTo>
                <a:lnTo>
                  <a:pt x="0" y="141"/>
                </a:lnTo>
                <a:lnTo>
                  <a:pt x="0" y="145"/>
                </a:lnTo>
                <a:lnTo>
                  <a:pt x="1" y="149"/>
                </a:lnTo>
                <a:lnTo>
                  <a:pt x="6" y="153"/>
                </a:lnTo>
                <a:lnTo>
                  <a:pt x="10" y="155"/>
                </a:lnTo>
                <a:lnTo>
                  <a:pt x="15" y="155"/>
                </a:lnTo>
                <a:lnTo>
                  <a:pt x="19" y="153"/>
                </a:lnTo>
                <a:lnTo>
                  <a:pt x="226" y="22"/>
                </a:lnTo>
                <a:lnTo>
                  <a:pt x="228" y="19"/>
                </a:lnTo>
                <a:lnTo>
                  <a:pt x="230" y="15"/>
                </a:lnTo>
                <a:lnTo>
                  <a:pt x="231" y="9"/>
                </a:lnTo>
                <a:lnTo>
                  <a:pt x="228" y="5"/>
                </a:lnTo>
                <a:lnTo>
                  <a:pt x="226" y="1"/>
                </a:lnTo>
                <a:lnTo>
                  <a:pt x="221" y="0"/>
                </a:lnTo>
                <a:lnTo>
                  <a:pt x="216" y="0"/>
                </a:lnTo>
                <a:lnTo>
                  <a:pt x="212" y="1"/>
                </a:lnTo>
                <a:lnTo>
                  <a:pt x="6" y="132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6" name="Freeform 208"/>
          <p:cNvSpPr>
            <a:spLocks/>
          </p:cNvSpPr>
          <p:nvPr userDrawn="1"/>
        </p:nvSpPr>
        <p:spPr bwMode="auto">
          <a:xfrm>
            <a:off x="2165350" y="4413250"/>
            <a:ext cx="373063" cy="139700"/>
          </a:xfrm>
          <a:custGeom>
            <a:avLst/>
            <a:gdLst>
              <a:gd name="T0" fmla="*/ 12601592 w 235"/>
              <a:gd name="T1" fmla="*/ 183972200 h 88"/>
              <a:gd name="T2" fmla="*/ 12601592 w 235"/>
              <a:gd name="T3" fmla="*/ 183972200 h 88"/>
              <a:gd name="T4" fmla="*/ 5040319 w 235"/>
              <a:gd name="T5" fmla="*/ 189012513 h 88"/>
              <a:gd name="T6" fmla="*/ 2520953 w 235"/>
              <a:gd name="T7" fmla="*/ 194052825 h 88"/>
              <a:gd name="T8" fmla="*/ 0 w 235"/>
              <a:gd name="T9" fmla="*/ 201612500 h 88"/>
              <a:gd name="T10" fmla="*/ 2520953 w 235"/>
              <a:gd name="T11" fmla="*/ 209173763 h 88"/>
              <a:gd name="T12" fmla="*/ 2520953 w 235"/>
              <a:gd name="T13" fmla="*/ 209173763 h 88"/>
              <a:gd name="T14" fmla="*/ 2520953 w 235"/>
              <a:gd name="T15" fmla="*/ 209173763 h 88"/>
              <a:gd name="T16" fmla="*/ 5040319 w 235"/>
              <a:gd name="T17" fmla="*/ 216733438 h 88"/>
              <a:gd name="T18" fmla="*/ 10080639 w 235"/>
              <a:gd name="T19" fmla="*/ 221773750 h 88"/>
              <a:gd name="T20" fmla="*/ 20161277 w 235"/>
              <a:gd name="T21" fmla="*/ 221773750 h 88"/>
              <a:gd name="T22" fmla="*/ 27722550 w 235"/>
              <a:gd name="T23" fmla="*/ 221773750 h 88"/>
              <a:gd name="T24" fmla="*/ 577117348 w 235"/>
              <a:gd name="T25" fmla="*/ 37803138 h 88"/>
              <a:gd name="T26" fmla="*/ 577117348 w 235"/>
              <a:gd name="T27" fmla="*/ 37803138 h 88"/>
              <a:gd name="T28" fmla="*/ 584677034 w 235"/>
              <a:gd name="T29" fmla="*/ 35282188 h 88"/>
              <a:gd name="T30" fmla="*/ 592238306 w 235"/>
              <a:gd name="T31" fmla="*/ 27722513 h 88"/>
              <a:gd name="T32" fmla="*/ 592238306 w 235"/>
              <a:gd name="T33" fmla="*/ 20161250 h 88"/>
              <a:gd name="T34" fmla="*/ 592238306 w 235"/>
              <a:gd name="T35" fmla="*/ 10080625 h 88"/>
              <a:gd name="T36" fmla="*/ 592238306 w 235"/>
              <a:gd name="T37" fmla="*/ 10080625 h 88"/>
              <a:gd name="T38" fmla="*/ 592238306 w 235"/>
              <a:gd name="T39" fmla="*/ 10080625 h 88"/>
              <a:gd name="T40" fmla="*/ 589717353 w 235"/>
              <a:gd name="T41" fmla="*/ 7561263 h 88"/>
              <a:gd name="T42" fmla="*/ 582157668 w 235"/>
              <a:gd name="T43" fmla="*/ 0 h 88"/>
              <a:gd name="T44" fmla="*/ 574596395 w 235"/>
              <a:gd name="T45" fmla="*/ 0 h 88"/>
              <a:gd name="T46" fmla="*/ 567036710 w 235"/>
              <a:gd name="T47" fmla="*/ 0 h 88"/>
              <a:gd name="T48" fmla="*/ 12601592 w 235"/>
              <a:gd name="T49" fmla="*/ 183972200 h 88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35" h="88">
                <a:moveTo>
                  <a:pt x="5" y="73"/>
                </a:moveTo>
                <a:lnTo>
                  <a:pt x="5" y="73"/>
                </a:lnTo>
                <a:lnTo>
                  <a:pt x="2" y="75"/>
                </a:lnTo>
                <a:lnTo>
                  <a:pt x="1" y="77"/>
                </a:lnTo>
                <a:lnTo>
                  <a:pt x="0" y="80"/>
                </a:lnTo>
                <a:lnTo>
                  <a:pt x="1" y="83"/>
                </a:lnTo>
                <a:lnTo>
                  <a:pt x="2" y="86"/>
                </a:lnTo>
                <a:lnTo>
                  <a:pt x="4" y="88"/>
                </a:lnTo>
                <a:lnTo>
                  <a:pt x="8" y="88"/>
                </a:lnTo>
                <a:lnTo>
                  <a:pt x="11" y="88"/>
                </a:lnTo>
                <a:lnTo>
                  <a:pt x="229" y="15"/>
                </a:lnTo>
                <a:lnTo>
                  <a:pt x="232" y="14"/>
                </a:lnTo>
                <a:lnTo>
                  <a:pt x="235" y="11"/>
                </a:lnTo>
                <a:lnTo>
                  <a:pt x="235" y="8"/>
                </a:lnTo>
                <a:lnTo>
                  <a:pt x="235" y="4"/>
                </a:lnTo>
                <a:lnTo>
                  <a:pt x="234" y="3"/>
                </a:lnTo>
                <a:lnTo>
                  <a:pt x="231" y="0"/>
                </a:lnTo>
                <a:lnTo>
                  <a:pt x="228" y="0"/>
                </a:lnTo>
                <a:lnTo>
                  <a:pt x="225" y="0"/>
                </a:lnTo>
                <a:lnTo>
                  <a:pt x="5" y="73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7" name="Freeform 209"/>
          <p:cNvSpPr>
            <a:spLocks/>
          </p:cNvSpPr>
          <p:nvPr userDrawn="1"/>
        </p:nvSpPr>
        <p:spPr bwMode="auto">
          <a:xfrm>
            <a:off x="2160588" y="4279900"/>
            <a:ext cx="330200" cy="230188"/>
          </a:xfrm>
          <a:custGeom>
            <a:avLst/>
            <a:gdLst>
              <a:gd name="T0" fmla="*/ 7561263 w 208"/>
              <a:gd name="T1" fmla="*/ 330141980 h 145"/>
              <a:gd name="T2" fmla="*/ 7561263 w 208"/>
              <a:gd name="T3" fmla="*/ 330141980 h 145"/>
              <a:gd name="T4" fmla="*/ 2520950 w 208"/>
              <a:gd name="T5" fmla="*/ 332661348 h 145"/>
              <a:gd name="T6" fmla="*/ 0 w 208"/>
              <a:gd name="T7" fmla="*/ 340222627 h 145"/>
              <a:gd name="T8" fmla="*/ 0 w 208"/>
              <a:gd name="T9" fmla="*/ 350303273 h 145"/>
              <a:gd name="T10" fmla="*/ 2520950 w 208"/>
              <a:gd name="T11" fmla="*/ 357862965 h 145"/>
              <a:gd name="T12" fmla="*/ 2520950 w 208"/>
              <a:gd name="T13" fmla="*/ 357862965 h 145"/>
              <a:gd name="T14" fmla="*/ 2520950 w 208"/>
              <a:gd name="T15" fmla="*/ 357862965 h 145"/>
              <a:gd name="T16" fmla="*/ 10080625 w 208"/>
              <a:gd name="T17" fmla="*/ 360383920 h 145"/>
              <a:gd name="T18" fmla="*/ 17641888 w 208"/>
              <a:gd name="T19" fmla="*/ 365424244 h 145"/>
              <a:gd name="T20" fmla="*/ 25201563 w 208"/>
              <a:gd name="T21" fmla="*/ 365424244 h 145"/>
              <a:gd name="T22" fmla="*/ 30241875 w 208"/>
              <a:gd name="T23" fmla="*/ 360383920 h 145"/>
              <a:gd name="T24" fmla="*/ 511592513 w 208"/>
              <a:gd name="T25" fmla="*/ 32762896 h 145"/>
              <a:gd name="T26" fmla="*/ 511592513 w 208"/>
              <a:gd name="T27" fmla="*/ 32762896 h 145"/>
              <a:gd name="T28" fmla="*/ 519152188 w 208"/>
              <a:gd name="T29" fmla="*/ 30241941 h 145"/>
              <a:gd name="T30" fmla="*/ 524192500 w 208"/>
              <a:gd name="T31" fmla="*/ 22682249 h 145"/>
              <a:gd name="T32" fmla="*/ 524192500 w 208"/>
              <a:gd name="T33" fmla="*/ 15120970 h 145"/>
              <a:gd name="T34" fmla="*/ 519152188 w 208"/>
              <a:gd name="T35" fmla="*/ 10080647 h 145"/>
              <a:gd name="T36" fmla="*/ 519152188 w 208"/>
              <a:gd name="T37" fmla="*/ 10080647 h 145"/>
              <a:gd name="T38" fmla="*/ 519152188 w 208"/>
              <a:gd name="T39" fmla="*/ 10080647 h 145"/>
              <a:gd name="T40" fmla="*/ 511592513 w 208"/>
              <a:gd name="T41" fmla="*/ 2520955 h 145"/>
              <a:gd name="T42" fmla="*/ 506552200 w 208"/>
              <a:gd name="T43" fmla="*/ 0 h 145"/>
              <a:gd name="T44" fmla="*/ 498990938 w 208"/>
              <a:gd name="T45" fmla="*/ 0 h 145"/>
              <a:gd name="T46" fmla="*/ 491431263 w 208"/>
              <a:gd name="T47" fmla="*/ 2520955 h 145"/>
              <a:gd name="T48" fmla="*/ 7561263 w 208"/>
              <a:gd name="T49" fmla="*/ 330141980 h 145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08" h="145">
                <a:moveTo>
                  <a:pt x="3" y="131"/>
                </a:moveTo>
                <a:lnTo>
                  <a:pt x="3" y="131"/>
                </a:lnTo>
                <a:lnTo>
                  <a:pt x="1" y="132"/>
                </a:lnTo>
                <a:lnTo>
                  <a:pt x="0" y="135"/>
                </a:lnTo>
                <a:lnTo>
                  <a:pt x="0" y="139"/>
                </a:lnTo>
                <a:lnTo>
                  <a:pt x="1" y="142"/>
                </a:lnTo>
                <a:lnTo>
                  <a:pt x="4" y="143"/>
                </a:lnTo>
                <a:lnTo>
                  <a:pt x="7" y="145"/>
                </a:lnTo>
                <a:lnTo>
                  <a:pt x="10" y="145"/>
                </a:lnTo>
                <a:lnTo>
                  <a:pt x="12" y="143"/>
                </a:lnTo>
                <a:lnTo>
                  <a:pt x="203" y="13"/>
                </a:lnTo>
                <a:lnTo>
                  <a:pt x="206" y="12"/>
                </a:lnTo>
                <a:lnTo>
                  <a:pt x="208" y="9"/>
                </a:lnTo>
                <a:lnTo>
                  <a:pt x="208" y="6"/>
                </a:lnTo>
                <a:lnTo>
                  <a:pt x="206" y="4"/>
                </a:lnTo>
                <a:lnTo>
                  <a:pt x="203" y="1"/>
                </a:lnTo>
                <a:lnTo>
                  <a:pt x="201" y="0"/>
                </a:lnTo>
                <a:lnTo>
                  <a:pt x="198" y="0"/>
                </a:lnTo>
                <a:lnTo>
                  <a:pt x="195" y="1"/>
                </a:lnTo>
                <a:lnTo>
                  <a:pt x="3" y="131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8" name="Freeform 210"/>
          <p:cNvSpPr>
            <a:spLocks/>
          </p:cNvSpPr>
          <p:nvPr userDrawn="1"/>
        </p:nvSpPr>
        <p:spPr bwMode="auto">
          <a:xfrm>
            <a:off x="2179638" y="4540250"/>
            <a:ext cx="392112" cy="55563"/>
          </a:xfrm>
          <a:custGeom>
            <a:avLst/>
            <a:gdLst>
              <a:gd name="T0" fmla="*/ 22682171 w 247"/>
              <a:gd name="T1" fmla="*/ 50403579 h 35"/>
              <a:gd name="T2" fmla="*/ 22682171 w 247"/>
              <a:gd name="T3" fmla="*/ 50403579 h 35"/>
              <a:gd name="T4" fmla="*/ 12601559 w 247"/>
              <a:gd name="T5" fmla="*/ 52924551 h 35"/>
              <a:gd name="T6" fmla="*/ 7561253 w 247"/>
              <a:gd name="T7" fmla="*/ 55443936 h 35"/>
              <a:gd name="T8" fmla="*/ 5040306 w 247"/>
              <a:gd name="T9" fmla="*/ 63005267 h 35"/>
              <a:gd name="T10" fmla="*/ 0 w 247"/>
              <a:gd name="T11" fmla="*/ 70565010 h 35"/>
              <a:gd name="T12" fmla="*/ 0 w 247"/>
              <a:gd name="T13" fmla="*/ 70565010 h 35"/>
              <a:gd name="T14" fmla="*/ 0 w 247"/>
              <a:gd name="T15" fmla="*/ 70565010 h 35"/>
              <a:gd name="T16" fmla="*/ 5040306 w 247"/>
              <a:gd name="T17" fmla="*/ 78126341 h 35"/>
              <a:gd name="T18" fmla="*/ 7561253 w 247"/>
              <a:gd name="T19" fmla="*/ 83166698 h 35"/>
              <a:gd name="T20" fmla="*/ 15120918 w 247"/>
              <a:gd name="T21" fmla="*/ 88207056 h 35"/>
              <a:gd name="T22" fmla="*/ 25201530 w 247"/>
              <a:gd name="T23" fmla="*/ 88207056 h 35"/>
              <a:gd name="T24" fmla="*/ 604836729 w 247"/>
              <a:gd name="T25" fmla="*/ 37803478 h 35"/>
              <a:gd name="T26" fmla="*/ 604836729 w 247"/>
              <a:gd name="T27" fmla="*/ 37803478 h 35"/>
              <a:gd name="T28" fmla="*/ 612397982 w 247"/>
              <a:gd name="T29" fmla="*/ 35282505 h 35"/>
              <a:gd name="T30" fmla="*/ 617438288 w 247"/>
              <a:gd name="T31" fmla="*/ 32763120 h 35"/>
              <a:gd name="T32" fmla="*/ 622478594 w 247"/>
              <a:gd name="T33" fmla="*/ 25201789 h 35"/>
              <a:gd name="T34" fmla="*/ 622478594 w 247"/>
              <a:gd name="T35" fmla="*/ 17642046 h 35"/>
              <a:gd name="T36" fmla="*/ 622478594 w 247"/>
              <a:gd name="T37" fmla="*/ 17642046 h 35"/>
              <a:gd name="T38" fmla="*/ 622478594 w 247"/>
              <a:gd name="T39" fmla="*/ 17642046 h 35"/>
              <a:gd name="T40" fmla="*/ 622478594 w 247"/>
              <a:gd name="T41" fmla="*/ 10080716 h 35"/>
              <a:gd name="T42" fmla="*/ 617438288 w 247"/>
              <a:gd name="T43" fmla="*/ 5040358 h 35"/>
              <a:gd name="T44" fmla="*/ 612397982 w 247"/>
              <a:gd name="T45" fmla="*/ 0 h 35"/>
              <a:gd name="T46" fmla="*/ 599796423 w 247"/>
              <a:gd name="T47" fmla="*/ 0 h 35"/>
              <a:gd name="T48" fmla="*/ 22682171 w 247"/>
              <a:gd name="T49" fmla="*/ 50403579 h 35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47" h="35">
                <a:moveTo>
                  <a:pt x="9" y="20"/>
                </a:moveTo>
                <a:lnTo>
                  <a:pt x="9" y="20"/>
                </a:lnTo>
                <a:lnTo>
                  <a:pt x="5" y="21"/>
                </a:lnTo>
                <a:lnTo>
                  <a:pt x="3" y="22"/>
                </a:lnTo>
                <a:lnTo>
                  <a:pt x="2" y="25"/>
                </a:lnTo>
                <a:lnTo>
                  <a:pt x="0" y="28"/>
                </a:lnTo>
                <a:lnTo>
                  <a:pt x="2" y="31"/>
                </a:lnTo>
                <a:lnTo>
                  <a:pt x="3" y="33"/>
                </a:lnTo>
                <a:lnTo>
                  <a:pt x="6" y="35"/>
                </a:lnTo>
                <a:lnTo>
                  <a:pt x="10" y="35"/>
                </a:lnTo>
                <a:lnTo>
                  <a:pt x="240" y="15"/>
                </a:lnTo>
                <a:lnTo>
                  <a:pt x="243" y="14"/>
                </a:lnTo>
                <a:lnTo>
                  <a:pt x="245" y="13"/>
                </a:lnTo>
                <a:lnTo>
                  <a:pt x="247" y="10"/>
                </a:lnTo>
                <a:lnTo>
                  <a:pt x="247" y="7"/>
                </a:lnTo>
                <a:lnTo>
                  <a:pt x="247" y="4"/>
                </a:lnTo>
                <a:lnTo>
                  <a:pt x="245" y="2"/>
                </a:lnTo>
                <a:lnTo>
                  <a:pt x="243" y="0"/>
                </a:lnTo>
                <a:lnTo>
                  <a:pt x="238" y="0"/>
                </a:lnTo>
                <a:lnTo>
                  <a:pt x="9" y="20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9" name="Freeform 211"/>
          <p:cNvSpPr>
            <a:spLocks/>
          </p:cNvSpPr>
          <p:nvPr userDrawn="1"/>
        </p:nvSpPr>
        <p:spPr bwMode="auto">
          <a:xfrm>
            <a:off x="2122488" y="4183063"/>
            <a:ext cx="282575" cy="288925"/>
          </a:xfrm>
          <a:custGeom>
            <a:avLst/>
            <a:gdLst>
              <a:gd name="T0" fmla="*/ 7561263 w 178"/>
              <a:gd name="T1" fmla="*/ 423386250 h 182"/>
              <a:gd name="T2" fmla="*/ 7561263 w 178"/>
              <a:gd name="T3" fmla="*/ 423386250 h 182"/>
              <a:gd name="T4" fmla="*/ 5040313 w 178"/>
              <a:gd name="T5" fmla="*/ 430947513 h 182"/>
              <a:gd name="T6" fmla="*/ 0 w 178"/>
              <a:gd name="T7" fmla="*/ 438507188 h 182"/>
              <a:gd name="T8" fmla="*/ 5040313 w 178"/>
              <a:gd name="T9" fmla="*/ 446068450 h 182"/>
              <a:gd name="T10" fmla="*/ 7561263 w 178"/>
              <a:gd name="T11" fmla="*/ 453628125 h 182"/>
              <a:gd name="T12" fmla="*/ 7561263 w 178"/>
              <a:gd name="T13" fmla="*/ 453628125 h 182"/>
              <a:gd name="T14" fmla="*/ 7561263 w 178"/>
              <a:gd name="T15" fmla="*/ 453628125 h 182"/>
              <a:gd name="T16" fmla="*/ 15120938 w 178"/>
              <a:gd name="T17" fmla="*/ 456149075 h 182"/>
              <a:gd name="T18" fmla="*/ 22682200 w 178"/>
              <a:gd name="T19" fmla="*/ 458668438 h 182"/>
              <a:gd name="T20" fmla="*/ 27722513 w 178"/>
              <a:gd name="T21" fmla="*/ 456149075 h 182"/>
              <a:gd name="T22" fmla="*/ 35282188 w 178"/>
              <a:gd name="T23" fmla="*/ 453628125 h 182"/>
              <a:gd name="T24" fmla="*/ 443547500 w 178"/>
              <a:gd name="T25" fmla="*/ 32762825 h 182"/>
              <a:gd name="T26" fmla="*/ 443547500 w 178"/>
              <a:gd name="T27" fmla="*/ 32762825 h 182"/>
              <a:gd name="T28" fmla="*/ 448587813 w 178"/>
              <a:gd name="T29" fmla="*/ 27722513 h 182"/>
              <a:gd name="T30" fmla="*/ 448587813 w 178"/>
              <a:gd name="T31" fmla="*/ 20161250 h 182"/>
              <a:gd name="T32" fmla="*/ 448587813 w 178"/>
              <a:gd name="T33" fmla="*/ 12601575 h 182"/>
              <a:gd name="T34" fmla="*/ 441028138 w 178"/>
              <a:gd name="T35" fmla="*/ 5040313 h 182"/>
              <a:gd name="T36" fmla="*/ 441028138 w 178"/>
              <a:gd name="T37" fmla="*/ 5040313 h 182"/>
              <a:gd name="T38" fmla="*/ 441028138 w 178"/>
              <a:gd name="T39" fmla="*/ 5040313 h 182"/>
              <a:gd name="T40" fmla="*/ 435987825 w 178"/>
              <a:gd name="T41" fmla="*/ 2520950 h 182"/>
              <a:gd name="T42" fmla="*/ 425907200 w 178"/>
              <a:gd name="T43" fmla="*/ 0 h 182"/>
              <a:gd name="T44" fmla="*/ 418345938 w 178"/>
              <a:gd name="T45" fmla="*/ 2520950 h 182"/>
              <a:gd name="T46" fmla="*/ 413305625 w 178"/>
              <a:gd name="T47" fmla="*/ 5040313 h 182"/>
              <a:gd name="T48" fmla="*/ 7561263 w 178"/>
              <a:gd name="T49" fmla="*/ 423386250 h 18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78" h="182">
                <a:moveTo>
                  <a:pt x="3" y="168"/>
                </a:moveTo>
                <a:lnTo>
                  <a:pt x="3" y="168"/>
                </a:lnTo>
                <a:lnTo>
                  <a:pt x="2" y="171"/>
                </a:lnTo>
                <a:lnTo>
                  <a:pt x="0" y="174"/>
                </a:lnTo>
                <a:lnTo>
                  <a:pt x="2" y="177"/>
                </a:lnTo>
                <a:lnTo>
                  <a:pt x="3" y="180"/>
                </a:lnTo>
                <a:lnTo>
                  <a:pt x="6" y="181"/>
                </a:lnTo>
                <a:lnTo>
                  <a:pt x="9" y="182"/>
                </a:lnTo>
                <a:lnTo>
                  <a:pt x="11" y="181"/>
                </a:lnTo>
                <a:lnTo>
                  <a:pt x="14" y="180"/>
                </a:lnTo>
                <a:lnTo>
                  <a:pt x="176" y="13"/>
                </a:lnTo>
                <a:lnTo>
                  <a:pt x="178" y="11"/>
                </a:lnTo>
                <a:lnTo>
                  <a:pt x="178" y="8"/>
                </a:lnTo>
                <a:lnTo>
                  <a:pt x="178" y="5"/>
                </a:lnTo>
                <a:lnTo>
                  <a:pt x="175" y="2"/>
                </a:lnTo>
                <a:lnTo>
                  <a:pt x="173" y="1"/>
                </a:lnTo>
                <a:lnTo>
                  <a:pt x="169" y="0"/>
                </a:lnTo>
                <a:lnTo>
                  <a:pt x="166" y="1"/>
                </a:lnTo>
                <a:lnTo>
                  <a:pt x="164" y="2"/>
                </a:lnTo>
                <a:lnTo>
                  <a:pt x="3" y="168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0" name="Freeform 212"/>
          <p:cNvSpPr>
            <a:spLocks/>
          </p:cNvSpPr>
          <p:nvPr userDrawn="1"/>
        </p:nvSpPr>
        <p:spPr bwMode="auto">
          <a:xfrm>
            <a:off x="2159000" y="4630738"/>
            <a:ext cx="392113" cy="44450"/>
          </a:xfrm>
          <a:custGeom>
            <a:avLst/>
            <a:gdLst>
              <a:gd name="T0" fmla="*/ 20161276 w 247"/>
              <a:gd name="T1" fmla="*/ 0 h 28"/>
              <a:gd name="T2" fmla="*/ 20161276 w 247"/>
              <a:gd name="T3" fmla="*/ 0 h 28"/>
              <a:gd name="T4" fmla="*/ 12601591 w 247"/>
              <a:gd name="T5" fmla="*/ 0 h 28"/>
              <a:gd name="T6" fmla="*/ 5040319 w 247"/>
              <a:gd name="T7" fmla="*/ 2520950 h 28"/>
              <a:gd name="T8" fmla="*/ 2520953 w 247"/>
              <a:gd name="T9" fmla="*/ 10080625 h 28"/>
              <a:gd name="T10" fmla="*/ 0 w 247"/>
              <a:gd name="T11" fmla="*/ 17641888 h 28"/>
              <a:gd name="T12" fmla="*/ 0 w 247"/>
              <a:gd name="T13" fmla="*/ 17641888 h 28"/>
              <a:gd name="T14" fmla="*/ 0 w 247"/>
              <a:gd name="T15" fmla="*/ 17641888 h 28"/>
              <a:gd name="T16" fmla="*/ 0 w 247"/>
              <a:gd name="T17" fmla="*/ 25201563 h 28"/>
              <a:gd name="T18" fmla="*/ 5040319 w 247"/>
              <a:gd name="T19" fmla="*/ 30241875 h 28"/>
              <a:gd name="T20" fmla="*/ 10080638 w 247"/>
              <a:gd name="T21" fmla="*/ 37803138 h 28"/>
              <a:gd name="T22" fmla="*/ 15120957 w 247"/>
              <a:gd name="T23" fmla="*/ 37803138 h 28"/>
              <a:gd name="T24" fmla="*/ 602318906 w 247"/>
              <a:gd name="T25" fmla="*/ 70564375 h 28"/>
              <a:gd name="T26" fmla="*/ 602318906 w 247"/>
              <a:gd name="T27" fmla="*/ 70564375 h 28"/>
              <a:gd name="T28" fmla="*/ 609878590 w 247"/>
              <a:gd name="T29" fmla="*/ 70564375 h 28"/>
              <a:gd name="T30" fmla="*/ 614918909 w 247"/>
              <a:gd name="T31" fmla="*/ 65524063 h 28"/>
              <a:gd name="T32" fmla="*/ 619959228 w 247"/>
              <a:gd name="T33" fmla="*/ 57964388 h 28"/>
              <a:gd name="T34" fmla="*/ 622480181 w 247"/>
              <a:gd name="T35" fmla="*/ 52924075 h 28"/>
              <a:gd name="T36" fmla="*/ 622480181 w 247"/>
              <a:gd name="T37" fmla="*/ 52924075 h 28"/>
              <a:gd name="T38" fmla="*/ 622480181 w 247"/>
              <a:gd name="T39" fmla="*/ 52924075 h 28"/>
              <a:gd name="T40" fmla="*/ 619959228 w 247"/>
              <a:gd name="T41" fmla="*/ 45362813 h 28"/>
              <a:gd name="T42" fmla="*/ 614918909 w 247"/>
              <a:gd name="T43" fmla="*/ 37803138 h 28"/>
              <a:gd name="T44" fmla="*/ 609878590 w 247"/>
              <a:gd name="T45" fmla="*/ 35282188 h 28"/>
              <a:gd name="T46" fmla="*/ 602318906 w 247"/>
              <a:gd name="T47" fmla="*/ 30241875 h 28"/>
              <a:gd name="T48" fmla="*/ 20161276 w 247"/>
              <a:gd name="T49" fmla="*/ 0 h 28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47" h="28">
                <a:moveTo>
                  <a:pt x="8" y="0"/>
                </a:moveTo>
                <a:lnTo>
                  <a:pt x="8" y="0"/>
                </a:lnTo>
                <a:lnTo>
                  <a:pt x="5" y="0"/>
                </a:lnTo>
                <a:lnTo>
                  <a:pt x="2" y="1"/>
                </a:lnTo>
                <a:lnTo>
                  <a:pt x="1" y="4"/>
                </a:lnTo>
                <a:lnTo>
                  <a:pt x="0" y="7"/>
                </a:lnTo>
                <a:lnTo>
                  <a:pt x="0" y="10"/>
                </a:lnTo>
                <a:lnTo>
                  <a:pt x="2" y="12"/>
                </a:lnTo>
                <a:lnTo>
                  <a:pt x="4" y="15"/>
                </a:lnTo>
                <a:lnTo>
                  <a:pt x="6" y="15"/>
                </a:lnTo>
                <a:lnTo>
                  <a:pt x="239" y="28"/>
                </a:lnTo>
                <a:lnTo>
                  <a:pt x="242" y="28"/>
                </a:lnTo>
                <a:lnTo>
                  <a:pt x="244" y="26"/>
                </a:lnTo>
                <a:lnTo>
                  <a:pt x="246" y="23"/>
                </a:lnTo>
                <a:lnTo>
                  <a:pt x="247" y="21"/>
                </a:lnTo>
                <a:lnTo>
                  <a:pt x="246" y="18"/>
                </a:lnTo>
                <a:lnTo>
                  <a:pt x="244" y="15"/>
                </a:lnTo>
                <a:lnTo>
                  <a:pt x="242" y="14"/>
                </a:lnTo>
                <a:lnTo>
                  <a:pt x="239" y="12"/>
                </a:lnTo>
                <a:lnTo>
                  <a:pt x="8" y="0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1" name="Freeform 213"/>
          <p:cNvSpPr>
            <a:spLocks/>
          </p:cNvSpPr>
          <p:nvPr userDrawn="1"/>
        </p:nvSpPr>
        <p:spPr bwMode="auto">
          <a:xfrm>
            <a:off x="2122488" y="4665663"/>
            <a:ext cx="381000" cy="120650"/>
          </a:xfrm>
          <a:custGeom>
            <a:avLst/>
            <a:gdLst>
              <a:gd name="T0" fmla="*/ 25201563 w 240"/>
              <a:gd name="T1" fmla="*/ 0 h 76"/>
              <a:gd name="T2" fmla="*/ 25201563 w 240"/>
              <a:gd name="T3" fmla="*/ 0 h 76"/>
              <a:gd name="T4" fmla="*/ 17641888 w 240"/>
              <a:gd name="T5" fmla="*/ 0 h 76"/>
              <a:gd name="T6" fmla="*/ 12601575 w 240"/>
              <a:gd name="T7" fmla="*/ 2520950 h 76"/>
              <a:gd name="T8" fmla="*/ 5040313 w 240"/>
              <a:gd name="T9" fmla="*/ 7561263 h 76"/>
              <a:gd name="T10" fmla="*/ 0 w 240"/>
              <a:gd name="T11" fmla="*/ 15120938 h 76"/>
              <a:gd name="T12" fmla="*/ 0 w 240"/>
              <a:gd name="T13" fmla="*/ 15120938 h 76"/>
              <a:gd name="T14" fmla="*/ 0 w 240"/>
              <a:gd name="T15" fmla="*/ 15120938 h 76"/>
              <a:gd name="T16" fmla="*/ 0 w 240"/>
              <a:gd name="T17" fmla="*/ 20161250 h 76"/>
              <a:gd name="T18" fmla="*/ 5040313 w 240"/>
              <a:gd name="T19" fmla="*/ 27722513 h 76"/>
              <a:gd name="T20" fmla="*/ 7561263 w 240"/>
              <a:gd name="T21" fmla="*/ 35282188 h 76"/>
              <a:gd name="T22" fmla="*/ 15120938 w 240"/>
              <a:gd name="T23" fmla="*/ 37803138 h 76"/>
              <a:gd name="T24" fmla="*/ 579635938 w 240"/>
              <a:gd name="T25" fmla="*/ 191531875 h 76"/>
              <a:gd name="T26" fmla="*/ 579635938 w 240"/>
              <a:gd name="T27" fmla="*/ 191531875 h 76"/>
              <a:gd name="T28" fmla="*/ 587197200 w 240"/>
              <a:gd name="T29" fmla="*/ 191531875 h 76"/>
              <a:gd name="T30" fmla="*/ 594756875 w 240"/>
              <a:gd name="T31" fmla="*/ 191531875 h 76"/>
              <a:gd name="T32" fmla="*/ 599797188 w 240"/>
              <a:gd name="T33" fmla="*/ 183972200 h 76"/>
              <a:gd name="T34" fmla="*/ 604837500 w 240"/>
              <a:gd name="T35" fmla="*/ 178931888 h 76"/>
              <a:gd name="T36" fmla="*/ 604837500 w 240"/>
              <a:gd name="T37" fmla="*/ 178931888 h 76"/>
              <a:gd name="T38" fmla="*/ 604837500 w 240"/>
              <a:gd name="T39" fmla="*/ 178931888 h 76"/>
              <a:gd name="T40" fmla="*/ 604837500 w 240"/>
              <a:gd name="T41" fmla="*/ 171370625 h 76"/>
              <a:gd name="T42" fmla="*/ 599797188 w 240"/>
              <a:gd name="T43" fmla="*/ 163810950 h 76"/>
              <a:gd name="T44" fmla="*/ 597277825 w 240"/>
              <a:gd name="T45" fmla="*/ 156249688 h 76"/>
              <a:gd name="T46" fmla="*/ 589716563 w 240"/>
              <a:gd name="T47" fmla="*/ 153730325 h 76"/>
              <a:gd name="T48" fmla="*/ 25201563 w 240"/>
              <a:gd name="T49" fmla="*/ 0 h 7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40" h="76">
                <a:moveTo>
                  <a:pt x="10" y="0"/>
                </a:moveTo>
                <a:lnTo>
                  <a:pt x="10" y="0"/>
                </a:lnTo>
                <a:lnTo>
                  <a:pt x="7" y="0"/>
                </a:lnTo>
                <a:lnTo>
                  <a:pt x="5" y="1"/>
                </a:lnTo>
                <a:lnTo>
                  <a:pt x="2" y="3"/>
                </a:lnTo>
                <a:lnTo>
                  <a:pt x="0" y="6"/>
                </a:lnTo>
                <a:lnTo>
                  <a:pt x="0" y="8"/>
                </a:lnTo>
                <a:lnTo>
                  <a:pt x="2" y="11"/>
                </a:lnTo>
                <a:lnTo>
                  <a:pt x="3" y="14"/>
                </a:lnTo>
                <a:lnTo>
                  <a:pt x="6" y="15"/>
                </a:lnTo>
                <a:lnTo>
                  <a:pt x="230" y="76"/>
                </a:lnTo>
                <a:lnTo>
                  <a:pt x="233" y="76"/>
                </a:lnTo>
                <a:lnTo>
                  <a:pt x="236" y="76"/>
                </a:lnTo>
                <a:lnTo>
                  <a:pt x="238" y="73"/>
                </a:lnTo>
                <a:lnTo>
                  <a:pt x="240" y="71"/>
                </a:lnTo>
                <a:lnTo>
                  <a:pt x="240" y="68"/>
                </a:lnTo>
                <a:lnTo>
                  <a:pt x="238" y="65"/>
                </a:lnTo>
                <a:lnTo>
                  <a:pt x="237" y="62"/>
                </a:lnTo>
                <a:lnTo>
                  <a:pt x="234" y="61"/>
                </a:lnTo>
                <a:lnTo>
                  <a:pt x="10" y="0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2" name="Freeform 214"/>
          <p:cNvSpPr>
            <a:spLocks/>
          </p:cNvSpPr>
          <p:nvPr userDrawn="1"/>
        </p:nvSpPr>
        <p:spPr bwMode="auto">
          <a:xfrm>
            <a:off x="2081213" y="4694238"/>
            <a:ext cx="338137" cy="207962"/>
          </a:xfrm>
          <a:custGeom>
            <a:avLst/>
            <a:gdLst>
              <a:gd name="T0" fmla="*/ 32762777 w 213"/>
              <a:gd name="T1" fmla="*/ 2520944 h 131"/>
              <a:gd name="T2" fmla="*/ 32762777 w 213"/>
              <a:gd name="T3" fmla="*/ 2520944 h 131"/>
              <a:gd name="T4" fmla="*/ 25201525 w 213"/>
              <a:gd name="T5" fmla="*/ 0 h 131"/>
              <a:gd name="T6" fmla="*/ 15120915 w 213"/>
              <a:gd name="T7" fmla="*/ 0 h 131"/>
              <a:gd name="T8" fmla="*/ 7561251 w 213"/>
              <a:gd name="T9" fmla="*/ 2520944 h 131"/>
              <a:gd name="T10" fmla="*/ 5040305 w 213"/>
              <a:gd name="T11" fmla="*/ 10080601 h 131"/>
              <a:gd name="T12" fmla="*/ 5040305 w 213"/>
              <a:gd name="T13" fmla="*/ 10080601 h 131"/>
              <a:gd name="T14" fmla="*/ 5040305 w 213"/>
              <a:gd name="T15" fmla="*/ 10080601 h 131"/>
              <a:gd name="T16" fmla="*/ 0 w 213"/>
              <a:gd name="T17" fmla="*/ 17641845 h 131"/>
              <a:gd name="T18" fmla="*/ 0 w 213"/>
              <a:gd name="T19" fmla="*/ 25201502 h 131"/>
              <a:gd name="T20" fmla="*/ 5040305 w 213"/>
              <a:gd name="T21" fmla="*/ 30241802 h 131"/>
              <a:gd name="T22" fmla="*/ 10080610 w 213"/>
              <a:gd name="T23" fmla="*/ 37803047 h 131"/>
              <a:gd name="T24" fmla="*/ 506551451 w 213"/>
              <a:gd name="T25" fmla="*/ 330140469 h 131"/>
              <a:gd name="T26" fmla="*/ 506551451 w 213"/>
              <a:gd name="T27" fmla="*/ 330140469 h 131"/>
              <a:gd name="T28" fmla="*/ 514111115 w 213"/>
              <a:gd name="T29" fmla="*/ 330140469 h 131"/>
              <a:gd name="T30" fmla="*/ 519151420 w 213"/>
              <a:gd name="T31" fmla="*/ 330140469 h 131"/>
              <a:gd name="T32" fmla="*/ 526712671 w 213"/>
              <a:gd name="T33" fmla="*/ 327619525 h 131"/>
              <a:gd name="T34" fmla="*/ 534272335 w 213"/>
              <a:gd name="T35" fmla="*/ 325100168 h 131"/>
              <a:gd name="T36" fmla="*/ 534272335 w 213"/>
              <a:gd name="T37" fmla="*/ 325100168 h 131"/>
              <a:gd name="T38" fmla="*/ 534272335 w 213"/>
              <a:gd name="T39" fmla="*/ 325100168 h 131"/>
              <a:gd name="T40" fmla="*/ 536793281 w 213"/>
              <a:gd name="T41" fmla="*/ 315019568 h 131"/>
              <a:gd name="T42" fmla="*/ 536793281 w 213"/>
              <a:gd name="T43" fmla="*/ 307458323 h 131"/>
              <a:gd name="T44" fmla="*/ 534272335 w 213"/>
              <a:gd name="T45" fmla="*/ 299898666 h 131"/>
              <a:gd name="T46" fmla="*/ 526712671 w 213"/>
              <a:gd name="T47" fmla="*/ 297377723 h 131"/>
              <a:gd name="T48" fmla="*/ 32762777 w 213"/>
              <a:gd name="T49" fmla="*/ 2520944 h 131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13" h="131">
                <a:moveTo>
                  <a:pt x="13" y="1"/>
                </a:moveTo>
                <a:lnTo>
                  <a:pt x="13" y="1"/>
                </a:lnTo>
                <a:lnTo>
                  <a:pt x="10" y="0"/>
                </a:lnTo>
                <a:lnTo>
                  <a:pt x="6" y="0"/>
                </a:lnTo>
                <a:lnTo>
                  <a:pt x="3" y="1"/>
                </a:lnTo>
                <a:lnTo>
                  <a:pt x="2" y="4"/>
                </a:lnTo>
                <a:lnTo>
                  <a:pt x="0" y="7"/>
                </a:lnTo>
                <a:lnTo>
                  <a:pt x="0" y="10"/>
                </a:lnTo>
                <a:lnTo>
                  <a:pt x="2" y="12"/>
                </a:lnTo>
                <a:lnTo>
                  <a:pt x="4" y="15"/>
                </a:lnTo>
                <a:lnTo>
                  <a:pt x="201" y="131"/>
                </a:lnTo>
                <a:lnTo>
                  <a:pt x="204" y="131"/>
                </a:lnTo>
                <a:lnTo>
                  <a:pt x="206" y="131"/>
                </a:lnTo>
                <a:lnTo>
                  <a:pt x="209" y="130"/>
                </a:lnTo>
                <a:lnTo>
                  <a:pt x="212" y="129"/>
                </a:lnTo>
                <a:lnTo>
                  <a:pt x="213" y="125"/>
                </a:lnTo>
                <a:lnTo>
                  <a:pt x="213" y="122"/>
                </a:lnTo>
                <a:lnTo>
                  <a:pt x="212" y="119"/>
                </a:lnTo>
                <a:lnTo>
                  <a:pt x="209" y="118"/>
                </a:lnTo>
                <a:lnTo>
                  <a:pt x="13" y="1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3" name="Freeform 215"/>
          <p:cNvSpPr>
            <a:spLocks/>
          </p:cNvSpPr>
          <p:nvPr userDrawn="1"/>
        </p:nvSpPr>
        <p:spPr bwMode="auto">
          <a:xfrm>
            <a:off x="2079625" y="4100513"/>
            <a:ext cx="196850" cy="349250"/>
          </a:xfrm>
          <a:custGeom>
            <a:avLst/>
            <a:gdLst>
              <a:gd name="T0" fmla="*/ 2520950 w 124"/>
              <a:gd name="T1" fmla="*/ 526713450 h 220"/>
              <a:gd name="T2" fmla="*/ 2520950 w 124"/>
              <a:gd name="T3" fmla="*/ 526713450 h 220"/>
              <a:gd name="T4" fmla="*/ 0 w 124"/>
              <a:gd name="T5" fmla="*/ 534273125 h 220"/>
              <a:gd name="T6" fmla="*/ 0 w 124"/>
              <a:gd name="T7" fmla="*/ 541834388 h 220"/>
              <a:gd name="T8" fmla="*/ 2520950 w 124"/>
              <a:gd name="T9" fmla="*/ 549394063 h 220"/>
              <a:gd name="T10" fmla="*/ 10080625 w 124"/>
              <a:gd name="T11" fmla="*/ 551915013 h 220"/>
              <a:gd name="T12" fmla="*/ 10080625 w 124"/>
              <a:gd name="T13" fmla="*/ 551915013 h 220"/>
              <a:gd name="T14" fmla="*/ 10080625 w 124"/>
              <a:gd name="T15" fmla="*/ 551915013 h 220"/>
              <a:gd name="T16" fmla="*/ 17641888 w 124"/>
              <a:gd name="T17" fmla="*/ 554434375 h 220"/>
              <a:gd name="T18" fmla="*/ 22682200 w 124"/>
              <a:gd name="T19" fmla="*/ 554434375 h 220"/>
              <a:gd name="T20" fmla="*/ 30241875 w 124"/>
              <a:gd name="T21" fmla="*/ 551915013 h 220"/>
              <a:gd name="T22" fmla="*/ 37803138 w 124"/>
              <a:gd name="T23" fmla="*/ 544353750 h 220"/>
              <a:gd name="T24" fmla="*/ 312499375 w 124"/>
              <a:gd name="T25" fmla="*/ 27722513 h 220"/>
              <a:gd name="T26" fmla="*/ 312499375 w 124"/>
              <a:gd name="T27" fmla="*/ 27722513 h 220"/>
              <a:gd name="T28" fmla="*/ 312499375 w 124"/>
              <a:gd name="T29" fmla="*/ 22682200 h 220"/>
              <a:gd name="T30" fmla="*/ 312499375 w 124"/>
              <a:gd name="T31" fmla="*/ 15120938 h 220"/>
              <a:gd name="T32" fmla="*/ 309980013 w 124"/>
              <a:gd name="T33" fmla="*/ 7561263 h 220"/>
              <a:gd name="T34" fmla="*/ 302418750 w 124"/>
              <a:gd name="T35" fmla="*/ 5040313 h 220"/>
              <a:gd name="T36" fmla="*/ 302418750 w 124"/>
              <a:gd name="T37" fmla="*/ 5040313 h 220"/>
              <a:gd name="T38" fmla="*/ 302418750 w 124"/>
              <a:gd name="T39" fmla="*/ 5040313 h 220"/>
              <a:gd name="T40" fmla="*/ 294859075 w 124"/>
              <a:gd name="T41" fmla="*/ 0 h 220"/>
              <a:gd name="T42" fmla="*/ 289818763 w 124"/>
              <a:gd name="T43" fmla="*/ 0 h 220"/>
              <a:gd name="T44" fmla="*/ 282257500 w 124"/>
              <a:gd name="T45" fmla="*/ 5040313 h 220"/>
              <a:gd name="T46" fmla="*/ 277217188 w 124"/>
              <a:gd name="T47" fmla="*/ 12601575 h 220"/>
              <a:gd name="T48" fmla="*/ 2520950 w 124"/>
              <a:gd name="T49" fmla="*/ 526713450 h 220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24" h="220">
                <a:moveTo>
                  <a:pt x="1" y="209"/>
                </a:moveTo>
                <a:lnTo>
                  <a:pt x="1" y="209"/>
                </a:lnTo>
                <a:lnTo>
                  <a:pt x="0" y="212"/>
                </a:lnTo>
                <a:lnTo>
                  <a:pt x="0" y="215"/>
                </a:lnTo>
                <a:lnTo>
                  <a:pt x="1" y="218"/>
                </a:lnTo>
                <a:lnTo>
                  <a:pt x="4" y="219"/>
                </a:lnTo>
                <a:lnTo>
                  <a:pt x="7" y="220"/>
                </a:lnTo>
                <a:lnTo>
                  <a:pt x="9" y="220"/>
                </a:lnTo>
                <a:lnTo>
                  <a:pt x="12" y="219"/>
                </a:lnTo>
                <a:lnTo>
                  <a:pt x="15" y="216"/>
                </a:lnTo>
                <a:lnTo>
                  <a:pt x="124" y="11"/>
                </a:lnTo>
                <a:lnTo>
                  <a:pt x="124" y="9"/>
                </a:lnTo>
                <a:lnTo>
                  <a:pt x="124" y="6"/>
                </a:lnTo>
                <a:lnTo>
                  <a:pt x="123" y="3"/>
                </a:lnTo>
                <a:lnTo>
                  <a:pt x="120" y="2"/>
                </a:lnTo>
                <a:lnTo>
                  <a:pt x="117" y="0"/>
                </a:lnTo>
                <a:lnTo>
                  <a:pt x="115" y="0"/>
                </a:lnTo>
                <a:lnTo>
                  <a:pt x="112" y="2"/>
                </a:lnTo>
                <a:lnTo>
                  <a:pt x="110" y="5"/>
                </a:lnTo>
                <a:lnTo>
                  <a:pt x="1" y="209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4" name="Freeform 216"/>
          <p:cNvSpPr>
            <a:spLocks/>
          </p:cNvSpPr>
          <p:nvPr userDrawn="1"/>
        </p:nvSpPr>
        <p:spPr bwMode="auto">
          <a:xfrm>
            <a:off x="2017713" y="4064000"/>
            <a:ext cx="138112" cy="376238"/>
          </a:xfrm>
          <a:custGeom>
            <a:avLst/>
            <a:gdLst>
              <a:gd name="T0" fmla="*/ 0 w 87"/>
              <a:gd name="T1" fmla="*/ 572077023 h 237"/>
              <a:gd name="T2" fmla="*/ 0 w 87"/>
              <a:gd name="T3" fmla="*/ 572077023 h 237"/>
              <a:gd name="T4" fmla="*/ 0 w 87"/>
              <a:gd name="T5" fmla="*/ 579636708 h 237"/>
              <a:gd name="T6" fmla="*/ 2520941 w 87"/>
              <a:gd name="T7" fmla="*/ 584677027 h 237"/>
              <a:gd name="T8" fmla="*/ 7561235 w 87"/>
              <a:gd name="T9" fmla="*/ 592238300 h 237"/>
              <a:gd name="T10" fmla="*/ 15120883 w 87"/>
              <a:gd name="T11" fmla="*/ 597278619 h 237"/>
              <a:gd name="T12" fmla="*/ 15120883 w 87"/>
              <a:gd name="T13" fmla="*/ 597278619 h 237"/>
              <a:gd name="T14" fmla="*/ 15120883 w 87"/>
              <a:gd name="T15" fmla="*/ 597278619 h 237"/>
              <a:gd name="T16" fmla="*/ 20161177 w 87"/>
              <a:gd name="T17" fmla="*/ 597278619 h 237"/>
              <a:gd name="T18" fmla="*/ 27722412 w 87"/>
              <a:gd name="T19" fmla="*/ 592238300 h 237"/>
              <a:gd name="T20" fmla="*/ 35282060 w 87"/>
              <a:gd name="T21" fmla="*/ 589717346 h 237"/>
              <a:gd name="T22" fmla="*/ 37803001 w 87"/>
              <a:gd name="T23" fmla="*/ 582157661 h 237"/>
              <a:gd name="T24" fmla="*/ 219253594 w 87"/>
              <a:gd name="T25" fmla="*/ 27722549 h 237"/>
              <a:gd name="T26" fmla="*/ 219253594 w 87"/>
              <a:gd name="T27" fmla="*/ 27722549 h 237"/>
              <a:gd name="T28" fmla="*/ 219253594 w 87"/>
              <a:gd name="T29" fmla="*/ 20161277 h 237"/>
              <a:gd name="T30" fmla="*/ 216732653 w 87"/>
              <a:gd name="T31" fmla="*/ 12601592 h 237"/>
              <a:gd name="T32" fmla="*/ 211692359 w 87"/>
              <a:gd name="T33" fmla="*/ 7561273 h 237"/>
              <a:gd name="T34" fmla="*/ 206652064 w 87"/>
              <a:gd name="T35" fmla="*/ 2520953 h 237"/>
              <a:gd name="T36" fmla="*/ 206652064 w 87"/>
              <a:gd name="T37" fmla="*/ 2520953 h 237"/>
              <a:gd name="T38" fmla="*/ 206652064 w 87"/>
              <a:gd name="T39" fmla="*/ 2520953 h 237"/>
              <a:gd name="T40" fmla="*/ 199092417 w 87"/>
              <a:gd name="T41" fmla="*/ 0 h 237"/>
              <a:gd name="T42" fmla="*/ 191531182 w 87"/>
              <a:gd name="T43" fmla="*/ 2520953 h 237"/>
              <a:gd name="T44" fmla="*/ 183971534 w 87"/>
              <a:gd name="T45" fmla="*/ 7561273 h 237"/>
              <a:gd name="T46" fmla="*/ 181450593 w 87"/>
              <a:gd name="T47" fmla="*/ 12601592 h 237"/>
              <a:gd name="T48" fmla="*/ 0 w 87"/>
              <a:gd name="T49" fmla="*/ 572077023 h 237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87" h="237">
                <a:moveTo>
                  <a:pt x="0" y="227"/>
                </a:moveTo>
                <a:lnTo>
                  <a:pt x="0" y="227"/>
                </a:lnTo>
                <a:lnTo>
                  <a:pt x="0" y="230"/>
                </a:lnTo>
                <a:lnTo>
                  <a:pt x="1" y="232"/>
                </a:lnTo>
                <a:lnTo>
                  <a:pt x="3" y="235"/>
                </a:lnTo>
                <a:lnTo>
                  <a:pt x="6" y="237"/>
                </a:lnTo>
                <a:lnTo>
                  <a:pt x="8" y="237"/>
                </a:lnTo>
                <a:lnTo>
                  <a:pt x="11" y="235"/>
                </a:lnTo>
                <a:lnTo>
                  <a:pt x="14" y="234"/>
                </a:lnTo>
                <a:lnTo>
                  <a:pt x="15" y="231"/>
                </a:lnTo>
                <a:lnTo>
                  <a:pt x="87" y="11"/>
                </a:lnTo>
                <a:lnTo>
                  <a:pt x="87" y="8"/>
                </a:lnTo>
                <a:lnTo>
                  <a:pt x="86" y="5"/>
                </a:lnTo>
                <a:lnTo>
                  <a:pt x="84" y="3"/>
                </a:lnTo>
                <a:lnTo>
                  <a:pt x="82" y="1"/>
                </a:lnTo>
                <a:lnTo>
                  <a:pt x="79" y="0"/>
                </a:lnTo>
                <a:lnTo>
                  <a:pt x="76" y="1"/>
                </a:lnTo>
                <a:lnTo>
                  <a:pt x="73" y="3"/>
                </a:lnTo>
                <a:lnTo>
                  <a:pt x="72" y="5"/>
                </a:lnTo>
                <a:lnTo>
                  <a:pt x="0" y="227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" name="Freeform 217"/>
          <p:cNvSpPr>
            <a:spLocks/>
          </p:cNvSpPr>
          <p:nvPr userDrawn="1"/>
        </p:nvSpPr>
        <p:spPr bwMode="auto">
          <a:xfrm>
            <a:off x="1971675" y="4068763"/>
            <a:ext cx="52388" cy="392112"/>
          </a:xfrm>
          <a:custGeom>
            <a:avLst/>
            <a:gdLst>
              <a:gd name="T0" fmla="*/ 0 w 33"/>
              <a:gd name="T1" fmla="*/ 599796423 h 247"/>
              <a:gd name="T2" fmla="*/ 0 w 33"/>
              <a:gd name="T3" fmla="*/ 599796423 h 247"/>
              <a:gd name="T4" fmla="*/ 0 w 33"/>
              <a:gd name="T5" fmla="*/ 609877035 h 247"/>
              <a:gd name="T6" fmla="*/ 2520974 w 33"/>
              <a:gd name="T7" fmla="*/ 617438288 h 247"/>
              <a:gd name="T8" fmla="*/ 10080721 w 33"/>
              <a:gd name="T9" fmla="*/ 619957647 h 247"/>
              <a:gd name="T10" fmla="*/ 17642056 w 33"/>
              <a:gd name="T11" fmla="*/ 622478594 h 247"/>
              <a:gd name="T12" fmla="*/ 17642056 w 33"/>
              <a:gd name="T13" fmla="*/ 622478594 h 247"/>
              <a:gd name="T14" fmla="*/ 17642056 w 33"/>
              <a:gd name="T15" fmla="*/ 622478594 h 247"/>
              <a:gd name="T16" fmla="*/ 25201803 w 33"/>
              <a:gd name="T17" fmla="*/ 619957647 h 247"/>
              <a:gd name="T18" fmla="*/ 30242164 w 33"/>
              <a:gd name="T19" fmla="*/ 617438288 h 247"/>
              <a:gd name="T20" fmla="*/ 35282524 w 33"/>
              <a:gd name="T21" fmla="*/ 612397982 h 247"/>
              <a:gd name="T22" fmla="*/ 37803498 w 33"/>
              <a:gd name="T23" fmla="*/ 602317369 h 247"/>
              <a:gd name="T24" fmla="*/ 83166744 w 33"/>
              <a:gd name="T25" fmla="*/ 22682171 h 247"/>
              <a:gd name="T26" fmla="*/ 83166744 w 33"/>
              <a:gd name="T27" fmla="*/ 22682171 h 247"/>
              <a:gd name="T28" fmla="*/ 83166744 w 33"/>
              <a:gd name="T29" fmla="*/ 12601559 h 247"/>
              <a:gd name="T30" fmla="*/ 80645770 w 33"/>
              <a:gd name="T31" fmla="*/ 5040306 h 247"/>
              <a:gd name="T32" fmla="*/ 73086023 w 33"/>
              <a:gd name="T33" fmla="*/ 2520947 h 247"/>
              <a:gd name="T34" fmla="*/ 65524688 w 33"/>
              <a:gd name="T35" fmla="*/ 0 h 247"/>
              <a:gd name="T36" fmla="*/ 65524688 w 33"/>
              <a:gd name="T37" fmla="*/ 0 h 247"/>
              <a:gd name="T38" fmla="*/ 65524688 w 33"/>
              <a:gd name="T39" fmla="*/ 0 h 247"/>
              <a:gd name="T40" fmla="*/ 57964941 w 33"/>
              <a:gd name="T41" fmla="*/ 2520947 h 247"/>
              <a:gd name="T42" fmla="*/ 52924580 w 33"/>
              <a:gd name="T43" fmla="*/ 5040306 h 247"/>
              <a:gd name="T44" fmla="*/ 45363245 w 33"/>
              <a:gd name="T45" fmla="*/ 10080612 h 247"/>
              <a:gd name="T46" fmla="*/ 45363245 w 33"/>
              <a:gd name="T47" fmla="*/ 20161224 h 247"/>
              <a:gd name="T48" fmla="*/ 0 w 33"/>
              <a:gd name="T49" fmla="*/ 599796423 h 247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33" h="247">
                <a:moveTo>
                  <a:pt x="0" y="238"/>
                </a:moveTo>
                <a:lnTo>
                  <a:pt x="0" y="238"/>
                </a:lnTo>
                <a:lnTo>
                  <a:pt x="0" y="242"/>
                </a:lnTo>
                <a:lnTo>
                  <a:pt x="1" y="245"/>
                </a:lnTo>
                <a:lnTo>
                  <a:pt x="4" y="246"/>
                </a:lnTo>
                <a:lnTo>
                  <a:pt x="7" y="247"/>
                </a:lnTo>
                <a:lnTo>
                  <a:pt x="10" y="246"/>
                </a:lnTo>
                <a:lnTo>
                  <a:pt x="12" y="245"/>
                </a:lnTo>
                <a:lnTo>
                  <a:pt x="14" y="243"/>
                </a:lnTo>
                <a:lnTo>
                  <a:pt x="15" y="239"/>
                </a:lnTo>
                <a:lnTo>
                  <a:pt x="33" y="9"/>
                </a:lnTo>
                <a:lnTo>
                  <a:pt x="33" y="5"/>
                </a:lnTo>
                <a:lnTo>
                  <a:pt x="32" y="2"/>
                </a:lnTo>
                <a:lnTo>
                  <a:pt x="29" y="1"/>
                </a:lnTo>
                <a:lnTo>
                  <a:pt x="26" y="0"/>
                </a:lnTo>
                <a:lnTo>
                  <a:pt x="23" y="1"/>
                </a:lnTo>
                <a:lnTo>
                  <a:pt x="21" y="2"/>
                </a:lnTo>
                <a:lnTo>
                  <a:pt x="18" y="4"/>
                </a:lnTo>
                <a:lnTo>
                  <a:pt x="18" y="8"/>
                </a:lnTo>
                <a:lnTo>
                  <a:pt x="0" y="238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6" name="Freeform 218"/>
          <p:cNvSpPr>
            <a:spLocks/>
          </p:cNvSpPr>
          <p:nvPr userDrawn="1"/>
        </p:nvSpPr>
        <p:spPr bwMode="auto">
          <a:xfrm>
            <a:off x="1885950" y="4100513"/>
            <a:ext cx="74613" cy="388937"/>
          </a:xfrm>
          <a:custGeom>
            <a:avLst/>
            <a:gdLst>
              <a:gd name="T0" fmla="*/ 80645540 w 47"/>
              <a:gd name="T1" fmla="*/ 599796416 h 245"/>
              <a:gd name="T2" fmla="*/ 80645540 w 47"/>
              <a:gd name="T3" fmla="*/ 599796416 h 245"/>
              <a:gd name="T4" fmla="*/ 80645540 w 47"/>
              <a:gd name="T5" fmla="*/ 607357669 h 245"/>
              <a:gd name="T6" fmla="*/ 88206854 w 47"/>
              <a:gd name="T7" fmla="*/ 614917334 h 245"/>
              <a:gd name="T8" fmla="*/ 93247200 w 47"/>
              <a:gd name="T9" fmla="*/ 617438281 h 245"/>
              <a:gd name="T10" fmla="*/ 100806926 w 47"/>
              <a:gd name="T11" fmla="*/ 617438281 h 245"/>
              <a:gd name="T12" fmla="*/ 100806926 w 47"/>
              <a:gd name="T13" fmla="*/ 617438281 h 245"/>
              <a:gd name="T14" fmla="*/ 100806926 w 47"/>
              <a:gd name="T15" fmla="*/ 617438281 h 245"/>
              <a:gd name="T16" fmla="*/ 108368239 w 47"/>
              <a:gd name="T17" fmla="*/ 614917334 h 245"/>
              <a:gd name="T18" fmla="*/ 115927964 w 47"/>
              <a:gd name="T19" fmla="*/ 612397975 h 245"/>
              <a:gd name="T20" fmla="*/ 118448931 w 47"/>
              <a:gd name="T21" fmla="*/ 604836722 h 245"/>
              <a:gd name="T22" fmla="*/ 118448931 w 47"/>
              <a:gd name="T23" fmla="*/ 594756110 h 245"/>
              <a:gd name="T24" fmla="*/ 37803391 w 47"/>
              <a:gd name="T25" fmla="*/ 17641865 h 245"/>
              <a:gd name="T26" fmla="*/ 37803391 w 47"/>
              <a:gd name="T27" fmla="*/ 17641865 h 245"/>
              <a:gd name="T28" fmla="*/ 35282424 w 47"/>
              <a:gd name="T29" fmla="*/ 7561253 h 245"/>
              <a:gd name="T30" fmla="*/ 30242078 w 47"/>
              <a:gd name="T31" fmla="*/ 5040306 h 245"/>
              <a:gd name="T32" fmla="*/ 25201731 w 47"/>
              <a:gd name="T33" fmla="*/ 0 h 245"/>
              <a:gd name="T34" fmla="*/ 12601659 w 47"/>
              <a:gd name="T35" fmla="*/ 0 h 245"/>
              <a:gd name="T36" fmla="*/ 12601659 w 47"/>
              <a:gd name="T37" fmla="*/ 0 h 245"/>
              <a:gd name="T38" fmla="*/ 12601659 w 47"/>
              <a:gd name="T39" fmla="*/ 0 h 245"/>
              <a:gd name="T40" fmla="*/ 7561313 w 47"/>
              <a:gd name="T41" fmla="*/ 5040306 h 245"/>
              <a:gd name="T42" fmla="*/ 2520967 w 47"/>
              <a:gd name="T43" fmla="*/ 7561253 h 245"/>
              <a:gd name="T44" fmla="*/ 0 w 47"/>
              <a:gd name="T45" fmla="*/ 15120918 h 245"/>
              <a:gd name="T46" fmla="*/ 0 w 47"/>
              <a:gd name="T47" fmla="*/ 22682171 h 245"/>
              <a:gd name="T48" fmla="*/ 80645540 w 47"/>
              <a:gd name="T49" fmla="*/ 599796416 h 245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47" h="245">
                <a:moveTo>
                  <a:pt x="32" y="238"/>
                </a:moveTo>
                <a:lnTo>
                  <a:pt x="32" y="238"/>
                </a:lnTo>
                <a:lnTo>
                  <a:pt x="32" y="241"/>
                </a:lnTo>
                <a:lnTo>
                  <a:pt x="35" y="244"/>
                </a:lnTo>
                <a:lnTo>
                  <a:pt x="37" y="245"/>
                </a:lnTo>
                <a:lnTo>
                  <a:pt x="40" y="245"/>
                </a:lnTo>
                <a:lnTo>
                  <a:pt x="43" y="244"/>
                </a:lnTo>
                <a:lnTo>
                  <a:pt x="46" y="243"/>
                </a:lnTo>
                <a:lnTo>
                  <a:pt x="47" y="240"/>
                </a:lnTo>
                <a:lnTo>
                  <a:pt x="47" y="236"/>
                </a:lnTo>
                <a:lnTo>
                  <a:pt x="15" y="7"/>
                </a:lnTo>
                <a:lnTo>
                  <a:pt x="14" y="3"/>
                </a:lnTo>
                <a:lnTo>
                  <a:pt x="12" y="2"/>
                </a:lnTo>
                <a:lnTo>
                  <a:pt x="10" y="0"/>
                </a:lnTo>
                <a:lnTo>
                  <a:pt x="5" y="0"/>
                </a:lnTo>
                <a:lnTo>
                  <a:pt x="3" y="2"/>
                </a:lnTo>
                <a:lnTo>
                  <a:pt x="1" y="3"/>
                </a:lnTo>
                <a:lnTo>
                  <a:pt x="0" y="6"/>
                </a:lnTo>
                <a:lnTo>
                  <a:pt x="0" y="9"/>
                </a:lnTo>
                <a:lnTo>
                  <a:pt x="32" y="238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21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1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1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E813210-5183-4D9E-A133-5035BC7FD69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63258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13CF37-BCD0-4612-86AB-761C4100AFE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25611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AD5CC2-0557-4CBA-8B99-C928046020D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806154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440B7C-E89E-4EA4-AE4A-904A91D53CD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961066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F4EE6-115D-458F-AB96-172DA824102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73083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6916BD-BC15-4A4D-9AA8-321632F4853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80710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012D50-F343-4B3C-853C-CBFCD1DCF09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90391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A98C65-F34B-45AD-9F38-9BAD9E84FBA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08733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67D08A-70FA-4BBC-A69E-769E881CE01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932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D7B497-ADFA-44B6-9A82-8F34FC9D307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15159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7BF4C-D443-46B6-9023-77580E5EAA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52557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CD944-4C02-436F-ABEC-3B546A9F739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1678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89BA51-F9F4-43C3-B1DB-9AFD098F5C1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8585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1"/>
          <p:cNvSpPr>
            <a:spLocks noChangeArrowheads="1"/>
          </p:cNvSpPr>
          <p:nvPr userDrawn="1"/>
        </p:nvSpPr>
        <p:spPr bwMode="auto">
          <a:xfrm>
            <a:off x="-82550" y="-55563"/>
            <a:ext cx="9226550" cy="6919913"/>
          </a:xfrm>
          <a:prstGeom prst="rect">
            <a:avLst/>
          </a:prstGeom>
          <a:solidFill>
            <a:srgbClr val="7EBFE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FF5F967F-AAB8-4F52-8E0E-2112591E1D3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2" name="Freeform 12"/>
          <p:cNvSpPr>
            <a:spLocks/>
          </p:cNvSpPr>
          <p:nvPr userDrawn="1"/>
        </p:nvSpPr>
        <p:spPr bwMode="auto">
          <a:xfrm>
            <a:off x="7385050" y="4949825"/>
            <a:ext cx="700088" cy="1914525"/>
          </a:xfrm>
          <a:custGeom>
            <a:avLst/>
            <a:gdLst>
              <a:gd name="T0" fmla="*/ 1035785752 w 441"/>
              <a:gd name="T1" fmla="*/ 935046814 h 1277"/>
              <a:gd name="T2" fmla="*/ 1066027649 w 441"/>
              <a:gd name="T3" fmla="*/ 1022708671 h 1277"/>
              <a:gd name="T4" fmla="*/ 1083667961 w 441"/>
              <a:gd name="T5" fmla="*/ 1132845582 h 1277"/>
              <a:gd name="T6" fmla="*/ 1108869542 w 441"/>
              <a:gd name="T7" fmla="*/ 1391331944 h 1277"/>
              <a:gd name="T8" fmla="*/ 1111390494 w 441"/>
              <a:gd name="T9" fmla="*/ 1688030845 h 1277"/>
              <a:gd name="T10" fmla="*/ 1096269545 w 441"/>
              <a:gd name="T11" fmla="*/ 1986975603 h 1277"/>
              <a:gd name="T12" fmla="*/ 1060987333 w 441"/>
              <a:gd name="T13" fmla="*/ 2147483646 h 1277"/>
              <a:gd name="T14" fmla="*/ 1035785752 w 441"/>
              <a:gd name="T15" fmla="*/ 2147483646 h 1277"/>
              <a:gd name="T16" fmla="*/ 1023184168 w 441"/>
              <a:gd name="T17" fmla="*/ 2147483646 h 1277"/>
              <a:gd name="T18" fmla="*/ 990422907 w 441"/>
              <a:gd name="T19" fmla="*/ 2147483646 h 1277"/>
              <a:gd name="T20" fmla="*/ 937498795 w 441"/>
              <a:gd name="T21" fmla="*/ 2147483646 h 1277"/>
              <a:gd name="T22" fmla="*/ 874495637 w 441"/>
              <a:gd name="T23" fmla="*/ 2147483646 h 1277"/>
              <a:gd name="T24" fmla="*/ 874495637 w 441"/>
              <a:gd name="T25" fmla="*/ 2147483646 h 1277"/>
              <a:gd name="T26" fmla="*/ 851813421 w 441"/>
              <a:gd name="T27" fmla="*/ 2147483646 h 1277"/>
              <a:gd name="T28" fmla="*/ 831652156 w 441"/>
              <a:gd name="T29" fmla="*/ 2147483646 h 1277"/>
              <a:gd name="T30" fmla="*/ 829132792 w 441"/>
              <a:gd name="T31" fmla="*/ 2147483646 h 1277"/>
              <a:gd name="T32" fmla="*/ 844253740 w 441"/>
              <a:gd name="T33" fmla="*/ 2147483646 h 1277"/>
              <a:gd name="T34" fmla="*/ 851813421 w 441"/>
              <a:gd name="T35" fmla="*/ 2147483646 h 1277"/>
              <a:gd name="T36" fmla="*/ 869455321 w 441"/>
              <a:gd name="T37" fmla="*/ 2147483646 h 1277"/>
              <a:gd name="T38" fmla="*/ 894656901 w 441"/>
              <a:gd name="T39" fmla="*/ 1980232038 h 1277"/>
              <a:gd name="T40" fmla="*/ 894656901 w 441"/>
              <a:gd name="T41" fmla="*/ 1681287280 h 1277"/>
              <a:gd name="T42" fmla="*/ 887095634 w 441"/>
              <a:gd name="T43" fmla="*/ 1386837233 h 1277"/>
              <a:gd name="T44" fmla="*/ 856853737 w 441"/>
              <a:gd name="T45" fmla="*/ 1132845582 h 1277"/>
              <a:gd name="T46" fmla="*/ 836692473 w 441"/>
              <a:gd name="T47" fmla="*/ 1022708671 h 1277"/>
              <a:gd name="T48" fmla="*/ 806450576 w 441"/>
              <a:gd name="T49" fmla="*/ 935046814 h 1277"/>
              <a:gd name="T50" fmla="*/ 796369944 w 441"/>
              <a:gd name="T51" fmla="*/ 908075549 h 1277"/>
              <a:gd name="T52" fmla="*/ 745966783 w 441"/>
              <a:gd name="T53" fmla="*/ 829404614 h 1277"/>
              <a:gd name="T54" fmla="*/ 642641096 w 441"/>
              <a:gd name="T55" fmla="*/ 708027926 h 1277"/>
              <a:gd name="T56" fmla="*/ 511592878 w 441"/>
              <a:gd name="T57" fmla="*/ 577661817 h 1277"/>
              <a:gd name="T58" fmla="*/ 231854541 w 441"/>
              <a:gd name="T59" fmla="*/ 328166376 h 1277"/>
              <a:gd name="T60" fmla="*/ 0 w 441"/>
              <a:gd name="T61" fmla="*/ 143853241 h 1277"/>
              <a:gd name="T62" fmla="*/ 2520952 w 441"/>
              <a:gd name="T63" fmla="*/ 128118754 h 1277"/>
              <a:gd name="T64" fmla="*/ 12601584 w 441"/>
              <a:gd name="T65" fmla="*/ 101147489 h 1277"/>
              <a:gd name="T66" fmla="*/ 50403161 w 441"/>
              <a:gd name="T67" fmla="*/ 62936449 h 1277"/>
              <a:gd name="T68" fmla="*/ 110886954 w 441"/>
              <a:gd name="T69" fmla="*/ 24725408 h 1277"/>
              <a:gd name="T70" fmla="*/ 161290115 w 441"/>
              <a:gd name="T71" fmla="*/ 0 h 1277"/>
              <a:gd name="T72" fmla="*/ 191532012 w 441"/>
              <a:gd name="T73" fmla="*/ 2247356 h 1277"/>
              <a:gd name="T74" fmla="*/ 249496441 w 441"/>
              <a:gd name="T75" fmla="*/ 24725408 h 1277"/>
              <a:gd name="T76" fmla="*/ 292338334 w 441"/>
              <a:gd name="T77" fmla="*/ 62936449 h 1277"/>
              <a:gd name="T78" fmla="*/ 317539914 w 441"/>
              <a:gd name="T79" fmla="*/ 114633121 h 1277"/>
              <a:gd name="T80" fmla="*/ 322580230 w 441"/>
              <a:gd name="T81" fmla="*/ 143853241 h 1277"/>
              <a:gd name="T82" fmla="*/ 521673510 w 441"/>
              <a:gd name="T83" fmla="*/ 332661087 h 1277"/>
              <a:gd name="T84" fmla="*/ 768648999 w 441"/>
              <a:gd name="T85" fmla="*/ 577661817 h 1277"/>
              <a:gd name="T86" fmla="*/ 887095634 w 441"/>
              <a:gd name="T87" fmla="*/ 708027926 h 1277"/>
              <a:gd name="T88" fmla="*/ 980342275 w 441"/>
              <a:gd name="T89" fmla="*/ 829404614 h 1277"/>
              <a:gd name="T90" fmla="*/ 1035785752 w 441"/>
              <a:gd name="T91" fmla="*/ 935046814 h 1277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441" h="1277">
                <a:moveTo>
                  <a:pt x="411" y="416"/>
                </a:moveTo>
                <a:lnTo>
                  <a:pt x="411" y="416"/>
                </a:lnTo>
                <a:lnTo>
                  <a:pt x="417" y="434"/>
                </a:lnTo>
                <a:lnTo>
                  <a:pt x="423" y="455"/>
                </a:lnTo>
                <a:lnTo>
                  <a:pt x="427" y="478"/>
                </a:lnTo>
                <a:lnTo>
                  <a:pt x="430" y="504"/>
                </a:lnTo>
                <a:lnTo>
                  <a:pt x="435" y="559"/>
                </a:lnTo>
                <a:lnTo>
                  <a:pt x="440" y="619"/>
                </a:lnTo>
                <a:lnTo>
                  <a:pt x="441" y="684"/>
                </a:lnTo>
                <a:lnTo>
                  <a:pt x="441" y="751"/>
                </a:lnTo>
                <a:lnTo>
                  <a:pt x="438" y="817"/>
                </a:lnTo>
                <a:lnTo>
                  <a:pt x="435" y="884"/>
                </a:lnTo>
                <a:lnTo>
                  <a:pt x="428" y="1010"/>
                </a:lnTo>
                <a:lnTo>
                  <a:pt x="421" y="1114"/>
                </a:lnTo>
                <a:lnTo>
                  <a:pt x="411" y="1213"/>
                </a:lnTo>
                <a:lnTo>
                  <a:pt x="410" y="1226"/>
                </a:lnTo>
                <a:lnTo>
                  <a:pt x="406" y="1237"/>
                </a:lnTo>
                <a:lnTo>
                  <a:pt x="400" y="1249"/>
                </a:lnTo>
                <a:lnTo>
                  <a:pt x="393" y="1257"/>
                </a:lnTo>
                <a:lnTo>
                  <a:pt x="383" y="1266"/>
                </a:lnTo>
                <a:lnTo>
                  <a:pt x="372" y="1271"/>
                </a:lnTo>
                <a:lnTo>
                  <a:pt x="360" y="1276"/>
                </a:lnTo>
                <a:lnTo>
                  <a:pt x="347" y="1277"/>
                </a:lnTo>
                <a:lnTo>
                  <a:pt x="342" y="1276"/>
                </a:lnTo>
                <a:lnTo>
                  <a:pt x="338" y="1276"/>
                </a:lnTo>
                <a:lnTo>
                  <a:pt x="333" y="1273"/>
                </a:lnTo>
                <a:lnTo>
                  <a:pt x="330" y="1270"/>
                </a:lnTo>
                <a:lnTo>
                  <a:pt x="329" y="1267"/>
                </a:lnTo>
                <a:lnTo>
                  <a:pt x="329" y="1264"/>
                </a:lnTo>
                <a:lnTo>
                  <a:pt x="329" y="1254"/>
                </a:lnTo>
                <a:lnTo>
                  <a:pt x="335" y="1232"/>
                </a:lnTo>
                <a:lnTo>
                  <a:pt x="338" y="1219"/>
                </a:lnTo>
                <a:lnTo>
                  <a:pt x="338" y="1206"/>
                </a:lnTo>
                <a:lnTo>
                  <a:pt x="345" y="1108"/>
                </a:lnTo>
                <a:lnTo>
                  <a:pt x="350" y="1005"/>
                </a:lnTo>
                <a:lnTo>
                  <a:pt x="355" y="881"/>
                </a:lnTo>
                <a:lnTo>
                  <a:pt x="355" y="814"/>
                </a:lnTo>
                <a:lnTo>
                  <a:pt x="355" y="748"/>
                </a:lnTo>
                <a:lnTo>
                  <a:pt x="355" y="681"/>
                </a:lnTo>
                <a:lnTo>
                  <a:pt x="352" y="617"/>
                </a:lnTo>
                <a:lnTo>
                  <a:pt x="347" y="558"/>
                </a:lnTo>
                <a:lnTo>
                  <a:pt x="340" y="504"/>
                </a:lnTo>
                <a:lnTo>
                  <a:pt x="336" y="478"/>
                </a:lnTo>
                <a:lnTo>
                  <a:pt x="332" y="455"/>
                </a:lnTo>
                <a:lnTo>
                  <a:pt x="326" y="434"/>
                </a:lnTo>
                <a:lnTo>
                  <a:pt x="320" y="416"/>
                </a:lnTo>
                <a:lnTo>
                  <a:pt x="316" y="404"/>
                </a:lnTo>
                <a:lnTo>
                  <a:pt x="311" y="393"/>
                </a:lnTo>
                <a:lnTo>
                  <a:pt x="296" y="369"/>
                </a:lnTo>
                <a:lnTo>
                  <a:pt x="278" y="343"/>
                </a:lnTo>
                <a:lnTo>
                  <a:pt x="255" y="315"/>
                </a:lnTo>
                <a:lnTo>
                  <a:pt x="230" y="287"/>
                </a:lnTo>
                <a:lnTo>
                  <a:pt x="203" y="257"/>
                </a:lnTo>
                <a:lnTo>
                  <a:pt x="146" y="199"/>
                </a:lnTo>
                <a:lnTo>
                  <a:pt x="92" y="146"/>
                </a:lnTo>
                <a:lnTo>
                  <a:pt x="45" y="104"/>
                </a:lnTo>
                <a:lnTo>
                  <a:pt x="0" y="64"/>
                </a:lnTo>
                <a:lnTo>
                  <a:pt x="1" y="57"/>
                </a:lnTo>
                <a:lnTo>
                  <a:pt x="3" y="51"/>
                </a:lnTo>
                <a:lnTo>
                  <a:pt x="5" y="45"/>
                </a:lnTo>
                <a:lnTo>
                  <a:pt x="10" y="38"/>
                </a:lnTo>
                <a:lnTo>
                  <a:pt x="20" y="28"/>
                </a:lnTo>
                <a:lnTo>
                  <a:pt x="32" y="18"/>
                </a:lnTo>
                <a:lnTo>
                  <a:pt x="44" y="11"/>
                </a:lnTo>
                <a:lnTo>
                  <a:pt x="54" y="6"/>
                </a:lnTo>
                <a:lnTo>
                  <a:pt x="64" y="0"/>
                </a:lnTo>
                <a:lnTo>
                  <a:pt x="76" y="1"/>
                </a:lnTo>
                <a:lnTo>
                  <a:pt x="89" y="6"/>
                </a:lnTo>
                <a:lnTo>
                  <a:pt x="99" y="11"/>
                </a:lnTo>
                <a:lnTo>
                  <a:pt x="109" y="18"/>
                </a:lnTo>
                <a:lnTo>
                  <a:pt x="116" y="28"/>
                </a:lnTo>
                <a:lnTo>
                  <a:pt x="122" y="38"/>
                </a:lnTo>
                <a:lnTo>
                  <a:pt x="126" y="51"/>
                </a:lnTo>
                <a:lnTo>
                  <a:pt x="128" y="64"/>
                </a:lnTo>
                <a:lnTo>
                  <a:pt x="167" y="104"/>
                </a:lnTo>
                <a:lnTo>
                  <a:pt x="207" y="148"/>
                </a:lnTo>
                <a:lnTo>
                  <a:pt x="255" y="200"/>
                </a:lnTo>
                <a:lnTo>
                  <a:pt x="305" y="257"/>
                </a:lnTo>
                <a:lnTo>
                  <a:pt x="329" y="287"/>
                </a:lnTo>
                <a:lnTo>
                  <a:pt x="352" y="315"/>
                </a:lnTo>
                <a:lnTo>
                  <a:pt x="372" y="343"/>
                </a:lnTo>
                <a:lnTo>
                  <a:pt x="389" y="369"/>
                </a:lnTo>
                <a:lnTo>
                  <a:pt x="401" y="394"/>
                </a:lnTo>
                <a:lnTo>
                  <a:pt x="411" y="416"/>
                </a:lnTo>
                <a:close/>
              </a:path>
            </a:pathLst>
          </a:custGeom>
          <a:solidFill>
            <a:srgbClr val="B6DEC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33" name="Freeform 13"/>
          <p:cNvSpPr>
            <a:spLocks/>
          </p:cNvSpPr>
          <p:nvPr userDrawn="1"/>
        </p:nvSpPr>
        <p:spPr bwMode="auto">
          <a:xfrm>
            <a:off x="7159625" y="4735513"/>
            <a:ext cx="554038" cy="554037"/>
          </a:xfrm>
          <a:custGeom>
            <a:avLst/>
            <a:gdLst>
              <a:gd name="T0" fmla="*/ 879536119 w 349"/>
              <a:gd name="T1" fmla="*/ 441027739 h 349"/>
              <a:gd name="T2" fmla="*/ 869455485 w 349"/>
              <a:gd name="T3" fmla="*/ 529232335 h 349"/>
              <a:gd name="T4" fmla="*/ 844253899 w 349"/>
              <a:gd name="T5" fmla="*/ 612398210 h 349"/>
              <a:gd name="T6" fmla="*/ 803931363 w 349"/>
              <a:gd name="T7" fmla="*/ 688002829 h 349"/>
              <a:gd name="T8" fmla="*/ 751007240 w 349"/>
              <a:gd name="T9" fmla="*/ 751005885 h 349"/>
              <a:gd name="T10" fmla="*/ 685483119 w 349"/>
              <a:gd name="T11" fmla="*/ 803929912 h 349"/>
              <a:gd name="T12" fmla="*/ 612399315 w 349"/>
              <a:gd name="T13" fmla="*/ 844252376 h 349"/>
              <a:gd name="T14" fmla="*/ 529233290 w 349"/>
              <a:gd name="T15" fmla="*/ 869453915 h 349"/>
              <a:gd name="T16" fmla="*/ 438507583 w 349"/>
              <a:gd name="T17" fmla="*/ 879534531 h 349"/>
              <a:gd name="T18" fmla="*/ 393144730 w 349"/>
              <a:gd name="T19" fmla="*/ 877013584 h 349"/>
              <a:gd name="T20" fmla="*/ 307459340 w 349"/>
              <a:gd name="T21" fmla="*/ 859373299 h 349"/>
              <a:gd name="T22" fmla="*/ 229335219 w 349"/>
              <a:gd name="T23" fmla="*/ 826610504 h 349"/>
              <a:gd name="T24" fmla="*/ 161290146 w 349"/>
              <a:gd name="T25" fmla="*/ 778728372 h 349"/>
              <a:gd name="T26" fmla="*/ 100806341 w 349"/>
              <a:gd name="T27" fmla="*/ 718244677 h 349"/>
              <a:gd name="T28" fmla="*/ 52924123 w 349"/>
              <a:gd name="T29" fmla="*/ 647680365 h 349"/>
              <a:gd name="T30" fmla="*/ 20161268 w 349"/>
              <a:gd name="T31" fmla="*/ 569554798 h 349"/>
              <a:gd name="T32" fmla="*/ 2520952 w 349"/>
              <a:gd name="T33" fmla="*/ 483869563 h 349"/>
              <a:gd name="T34" fmla="*/ 0 w 349"/>
              <a:gd name="T35" fmla="*/ 441027739 h 349"/>
              <a:gd name="T36" fmla="*/ 10080634 w 349"/>
              <a:gd name="T37" fmla="*/ 350302196 h 349"/>
              <a:gd name="T38" fmla="*/ 35282219 w 349"/>
              <a:gd name="T39" fmla="*/ 269657269 h 349"/>
              <a:gd name="T40" fmla="*/ 75604756 w 349"/>
              <a:gd name="T41" fmla="*/ 194052650 h 349"/>
              <a:gd name="T42" fmla="*/ 128528878 w 349"/>
              <a:gd name="T43" fmla="*/ 128528647 h 349"/>
              <a:gd name="T44" fmla="*/ 194053000 w 349"/>
              <a:gd name="T45" fmla="*/ 75604619 h 349"/>
              <a:gd name="T46" fmla="*/ 267136804 w 349"/>
              <a:gd name="T47" fmla="*/ 35282156 h 349"/>
              <a:gd name="T48" fmla="*/ 350302829 w 349"/>
              <a:gd name="T49" fmla="*/ 7561256 h 349"/>
              <a:gd name="T50" fmla="*/ 438507583 w 349"/>
              <a:gd name="T51" fmla="*/ 0 h 349"/>
              <a:gd name="T52" fmla="*/ 486391389 w 349"/>
              <a:gd name="T53" fmla="*/ 5040308 h 349"/>
              <a:gd name="T54" fmla="*/ 572076779 w 349"/>
              <a:gd name="T55" fmla="*/ 17641872 h 349"/>
              <a:gd name="T56" fmla="*/ 650200899 w 349"/>
              <a:gd name="T57" fmla="*/ 52924027 h 349"/>
              <a:gd name="T58" fmla="*/ 718245973 w 349"/>
              <a:gd name="T59" fmla="*/ 100806159 h 349"/>
              <a:gd name="T60" fmla="*/ 778729778 w 349"/>
              <a:gd name="T61" fmla="*/ 161289854 h 349"/>
              <a:gd name="T62" fmla="*/ 826611996 w 349"/>
              <a:gd name="T63" fmla="*/ 229334806 h 349"/>
              <a:gd name="T64" fmla="*/ 856853898 w 349"/>
              <a:gd name="T65" fmla="*/ 307458785 h 349"/>
              <a:gd name="T66" fmla="*/ 877015166 w 349"/>
              <a:gd name="T67" fmla="*/ 393144020 h 349"/>
              <a:gd name="T68" fmla="*/ 879536119 w 349"/>
              <a:gd name="T69" fmla="*/ 441027739 h 349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349" h="349">
                <a:moveTo>
                  <a:pt x="349" y="175"/>
                </a:moveTo>
                <a:lnTo>
                  <a:pt x="349" y="175"/>
                </a:lnTo>
                <a:lnTo>
                  <a:pt x="348" y="192"/>
                </a:lnTo>
                <a:lnTo>
                  <a:pt x="345" y="210"/>
                </a:lnTo>
                <a:lnTo>
                  <a:pt x="340" y="226"/>
                </a:lnTo>
                <a:lnTo>
                  <a:pt x="335" y="243"/>
                </a:lnTo>
                <a:lnTo>
                  <a:pt x="328" y="257"/>
                </a:lnTo>
                <a:lnTo>
                  <a:pt x="319" y="273"/>
                </a:lnTo>
                <a:lnTo>
                  <a:pt x="309" y="285"/>
                </a:lnTo>
                <a:lnTo>
                  <a:pt x="298" y="298"/>
                </a:lnTo>
                <a:lnTo>
                  <a:pt x="285" y="309"/>
                </a:lnTo>
                <a:lnTo>
                  <a:pt x="272" y="319"/>
                </a:lnTo>
                <a:lnTo>
                  <a:pt x="258" y="328"/>
                </a:lnTo>
                <a:lnTo>
                  <a:pt x="243" y="335"/>
                </a:lnTo>
                <a:lnTo>
                  <a:pt x="227" y="341"/>
                </a:lnTo>
                <a:lnTo>
                  <a:pt x="210" y="345"/>
                </a:lnTo>
                <a:lnTo>
                  <a:pt x="193" y="348"/>
                </a:lnTo>
                <a:lnTo>
                  <a:pt x="174" y="349"/>
                </a:lnTo>
                <a:lnTo>
                  <a:pt x="156" y="348"/>
                </a:lnTo>
                <a:lnTo>
                  <a:pt x="139" y="345"/>
                </a:lnTo>
                <a:lnTo>
                  <a:pt x="122" y="341"/>
                </a:lnTo>
                <a:lnTo>
                  <a:pt x="106" y="335"/>
                </a:lnTo>
                <a:lnTo>
                  <a:pt x="91" y="328"/>
                </a:lnTo>
                <a:lnTo>
                  <a:pt x="77" y="319"/>
                </a:lnTo>
                <a:lnTo>
                  <a:pt x="64" y="309"/>
                </a:lnTo>
                <a:lnTo>
                  <a:pt x="51" y="298"/>
                </a:lnTo>
                <a:lnTo>
                  <a:pt x="40" y="285"/>
                </a:lnTo>
                <a:lnTo>
                  <a:pt x="30" y="273"/>
                </a:lnTo>
                <a:lnTo>
                  <a:pt x="21" y="257"/>
                </a:lnTo>
                <a:lnTo>
                  <a:pt x="14" y="243"/>
                </a:lnTo>
                <a:lnTo>
                  <a:pt x="8" y="226"/>
                </a:lnTo>
                <a:lnTo>
                  <a:pt x="4" y="210"/>
                </a:lnTo>
                <a:lnTo>
                  <a:pt x="1" y="192"/>
                </a:lnTo>
                <a:lnTo>
                  <a:pt x="0" y="175"/>
                </a:lnTo>
                <a:lnTo>
                  <a:pt x="1" y="156"/>
                </a:lnTo>
                <a:lnTo>
                  <a:pt x="4" y="139"/>
                </a:lnTo>
                <a:lnTo>
                  <a:pt x="8" y="122"/>
                </a:lnTo>
                <a:lnTo>
                  <a:pt x="14" y="107"/>
                </a:lnTo>
                <a:lnTo>
                  <a:pt x="21" y="91"/>
                </a:lnTo>
                <a:lnTo>
                  <a:pt x="30" y="77"/>
                </a:lnTo>
                <a:lnTo>
                  <a:pt x="40" y="64"/>
                </a:lnTo>
                <a:lnTo>
                  <a:pt x="51" y="51"/>
                </a:lnTo>
                <a:lnTo>
                  <a:pt x="64" y="40"/>
                </a:lnTo>
                <a:lnTo>
                  <a:pt x="77" y="30"/>
                </a:lnTo>
                <a:lnTo>
                  <a:pt x="91" y="21"/>
                </a:lnTo>
                <a:lnTo>
                  <a:pt x="106" y="14"/>
                </a:lnTo>
                <a:lnTo>
                  <a:pt x="122" y="7"/>
                </a:lnTo>
                <a:lnTo>
                  <a:pt x="139" y="3"/>
                </a:lnTo>
                <a:lnTo>
                  <a:pt x="156" y="2"/>
                </a:lnTo>
                <a:lnTo>
                  <a:pt x="174" y="0"/>
                </a:lnTo>
                <a:lnTo>
                  <a:pt x="193" y="2"/>
                </a:lnTo>
                <a:lnTo>
                  <a:pt x="210" y="3"/>
                </a:lnTo>
                <a:lnTo>
                  <a:pt x="227" y="7"/>
                </a:lnTo>
                <a:lnTo>
                  <a:pt x="243" y="14"/>
                </a:lnTo>
                <a:lnTo>
                  <a:pt x="258" y="21"/>
                </a:lnTo>
                <a:lnTo>
                  <a:pt x="272" y="30"/>
                </a:lnTo>
                <a:lnTo>
                  <a:pt x="285" y="40"/>
                </a:lnTo>
                <a:lnTo>
                  <a:pt x="298" y="51"/>
                </a:lnTo>
                <a:lnTo>
                  <a:pt x="309" y="64"/>
                </a:lnTo>
                <a:lnTo>
                  <a:pt x="319" y="77"/>
                </a:lnTo>
                <a:lnTo>
                  <a:pt x="328" y="91"/>
                </a:lnTo>
                <a:lnTo>
                  <a:pt x="335" y="107"/>
                </a:lnTo>
                <a:lnTo>
                  <a:pt x="340" y="122"/>
                </a:lnTo>
                <a:lnTo>
                  <a:pt x="345" y="139"/>
                </a:lnTo>
                <a:lnTo>
                  <a:pt x="348" y="156"/>
                </a:lnTo>
                <a:lnTo>
                  <a:pt x="349" y="175"/>
                </a:lnTo>
                <a:close/>
              </a:path>
            </a:pathLst>
          </a:custGeom>
          <a:solidFill>
            <a:srgbClr val="D7D6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34" name="Freeform 14"/>
          <p:cNvSpPr>
            <a:spLocks/>
          </p:cNvSpPr>
          <p:nvPr userDrawn="1"/>
        </p:nvSpPr>
        <p:spPr bwMode="auto">
          <a:xfrm>
            <a:off x="7380288" y="4370388"/>
            <a:ext cx="144462" cy="144462"/>
          </a:xfrm>
          <a:custGeom>
            <a:avLst/>
            <a:gdLst>
              <a:gd name="T0" fmla="*/ 229334219 w 91"/>
              <a:gd name="T1" fmla="*/ 115926786 h 91"/>
              <a:gd name="T2" fmla="*/ 229334219 w 91"/>
              <a:gd name="T3" fmla="*/ 115926786 h 91"/>
              <a:gd name="T4" fmla="*/ 229334219 w 91"/>
              <a:gd name="T5" fmla="*/ 136087966 h 91"/>
              <a:gd name="T6" fmla="*/ 221772982 w 91"/>
              <a:gd name="T7" fmla="*/ 158770088 h 91"/>
              <a:gd name="T8" fmla="*/ 211692392 w 91"/>
              <a:gd name="T9" fmla="*/ 178931268 h 91"/>
              <a:gd name="T10" fmla="*/ 196571507 w 91"/>
              <a:gd name="T11" fmla="*/ 194052153 h 91"/>
              <a:gd name="T12" fmla="*/ 178931268 w 91"/>
              <a:gd name="T13" fmla="*/ 209173039 h 91"/>
              <a:gd name="T14" fmla="*/ 161289442 w 91"/>
              <a:gd name="T15" fmla="*/ 219253629 h 91"/>
              <a:gd name="T16" fmla="*/ 138608908 w 91"/>
              <a:gd name="T17" fmla="*/ 226813277 h 91"/>
              <a:gd name="T18" fmla="*/ 113407432 w 91"/>
              <a:gd name="T19" fmla="*/ 229334219 h 91"/>
              <a:gd name="T20" fmla="*/ 113407432 w 91"/>
              <a:gd name="T21" fmla="*/ 229334219 h 91"/>
              <a:gd name="T22" fmla="*/ 93246252 w 91"/>
              <a:gd name="T23" fmla="*/ 226813277 h 91"/>
              <a:gd name="T24" fmla="*/ 70564131 w 91"/>
              <a:gd name="T25" fmla="*/ 219253629 h 91"/>
              <a:gd name="T26" fmla="*/ 50402951 w 91"/>
              <a:gd name="T27" fmla="*/ 209173039 h 91"/>
              <a:gd name="T28" fmla="*/ 35282065 w 91"/>
              <a:gd name="T29" fmla="*/ 194052153 h 91"/>
              <a:gd name="T30" fmla="*/ 20161180 w 91"/>
              <a:gd name="T31" fmla="*/ 178931268 h 91"/>
              <a:gd name="T32" fmla="*/ 10080590 w 91"/>
              <a:gd name="T33" fmla="*/ 158770088 h 91"/>
              <a:gd name="T34" fmla="*/ 2520941 w 91"/>
              <a:gd name="T35" fmla="*/ 136087966 h 91"/>
              <a:gd name="T36" fmla="*/ 0 w 91"/>
              <a:gd name="T37" fmla="*/ 115926786 h 91"/>
              <a:gd name="T38" fmla="*/ 0 w 91"/>
              <a:gd name="T39" fmla="*/ 115926786 h 91"/>
              <a:gd name="T40" fmla="*/ 2520941 w 91"/>
              <a:gd name="T41" fmla="*/ 90725311 h 91"/>
              <a:gd name="T42" fmla="*/ 10080590 w 91"/>
              <a:gd name="T43" fmla="*/ 68044777 h 91"/>
              <a:gd name="T44" fmla="*/ 20161180 w 91"/>
              <a:gd name="T45" fmla="*/ 50402951 h 91"/>
              <a:gd name="T46" fmla="*/ 35282065 w 91"/>
              <a:gd name="T47" fmla="*/ 32762712 h 91"/>
              <a:gd name="T48" fmla="*/ 50402951 w 91"/>
              <a:gd name="T49" fmla="*/ 17641826 h 91"/>
              <a:gd name="T50" fmla="*/ 70564131 w 91"/>
              <a:gd name="T51" fmla="*/ 12601531 h 91"/>
              <a:gd name="T52" fmla="*/ 93246252 w 91"/>
              <a:gd name="T53" fmla="*/ 5040295 h 91"/>
              <a:gd name="T54" fmla="*/ 113407432 w 91"/>
              <a:gd name="T55" fmla="*/ 0 h 91"/>
              <a:gd name="T56" fmla="*/ 113407432 w 91"/>
              <a:gd name="T57" fmla="*/ 0 h 91"/>
              <a:gd name="T58" fmla="*/ 138608908 w 91"/>
              <a:gd name="T59" fmla="*/ 5040295 h 91"/>
              <a:gd name="T60" fmla="*/ 161289442 w 91"/>
              <a:gd name="T61" fmla="*/ 12601531 h 91"/>
              <a:gd name="T62" fmla="*/ 178931268 w 91"/>
              <a:gd name="T63" fmla="*/ 17641826 h 91"/>
              <a:gd name="T64" fmla="*/ 196571507 w 91"/>
              <a:gd name="T65" fmla="*/ 32762712 h 91"/>
              <a:gd name="T66" fmla="*/ 211692392 w 91"/>
              <a:gd name="T67" fmla="*/ 50402951 h 91"/>
              <a:gd name="T68" fmla="*/ 221772982 w 91"/>
              <a:gd name="T69" fmla="*/ 68044777 h 91"/>
              <a:gd name="T70" fmla="*/ 229334219 w 91"/>
              <a:gd name="T71" fmla="*/ 90725311 h 91"/>
              <a:gd name="T72" fmla="*/ 229334219 w 91"/>
              <a:gd name="T73" fmla="*/ 115926786 h 91"/>
              <a:gd name="T74" fmla="*/ 229334219 w 91"/>
              <a:gd name="T75" fmla="*/ 115926786 h 91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91" h="91">
                <a:moveTo>
                  <a:pt x="91" y="46"/>
                </a:moveTo>
                <a:lnTo>
                  <a:pt x="91" y="46"/>
                </a:lnTo>
                <a:lnTo>
                  <a:pt x="91" y="54"/>
                </a:lnTo>
                <a:lnTo>
                  <a:pt x="88" y="63"/>
                </a:lnTo>
                <a:lnTo>
                  <a:pt x="84" y="71"/>
                </a:lnTo>
                <a:lnTo>
                  <a:pt x="78" y="77"/>
                </a:lnTo>
                <a:lnTo>
                  <a:pt x="71" y="83"/>
                </a:lnTo>
                <a:lnTo>
                  <a:pt x="64" y="87"/>
                </a:lnTo>
                <a:lnTo>
                  <a:pt x="55" y="90"/>
                </a:lnTo>
                <a:lnTo>
                  <a:pt x="45" y="91"/>
                </a:lnTo>
                <a:lnTo>
                  <a:pt x="37" y="90"/>
                </a:lnTo>
                <a:lnTo>
                  <a:pt x="28" y="87"/>
                </a:lnTo>
                <a:lnTo>
                  <a:pt x="20" y="83"/>
                </a:lnTo>
                <a:lnTo>
                  <a:pt x="14" y="77"/>
                </a:lnTo>
                <a:lnTo>
                  <a:pt x="8" y="71"/>
                </a:lnTo>
                <a:lnTo>
                  <a:pt x="4" y="63"/>
                </a:lnTo>
                <a:lnTo>
                  <a:pt x="1" y="54"/>
                </a:lnTo>
                <a:lnTo>
                  <a:pt x="0" y="46"/>
                </a:lnTo>
                <a:lnTo>
                  <a:pt x="1" y="36"/>
                </a:lnTo>
                <a:lnTo>
                  <a:pt x="4" y="27"/>
                </a:lnTo>
                <a:lnTo>
                  <a:pt x="8" y="20"/>
                </a:lnTo>
                <a:lnTo>
                  <a:pt x="14" y="13"/>
                </a:lnTo>
                <a:lnTo>
                  <a:pt x="20" y="7"/>
                </a:lnTo>
                <a:lnTo>
                  <a:pt x="28" y="5"/>
                </a:lnTo>
                <a:lnTo>
                  <a:pt x="37" y="2"/>
                </a:lnTo>
                <a:lnTo>
                  <a:pt x="45" y="0"/>
                </a:lnTo>
                <a:lnTo>
                  <a:pt x="55" y="2"/>
                </a:lnTo>
                <a:lnTo>
                  <a:pt x="64" y="5"/>
                </a:lnTo>
                <a:lnTo>
                  <a:pt x="71" y="7"/>
                </a:lnTo>
                <a:lnTo>
                  <a:pt x="78" y="13"/>
                </a:lnTo>
                <a:lnTo>
                  <a:pt x="84" y="20"/>
                </a:lnTo>
                <a:lnTo>
                  <a:pt x="88" y="27"/>
                </a:lnTo>
                <a:lnTo>
                  <a:pt x="91" y="36"/>
                </a:lnTo>
                <a:lnTo>
                  <a:pt x="91" y="46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35" name="Freeform 15"/>
          <p:cNvSpPr>
            <a:spLocks/>
          </p:cNvSpPr>
          <p:nvPr userDrawn="1"/>
        </p:nvSpPr>
        <p:spPr bwMode="auto">
          <a:xfrm>
            <a:off x="7405688" y="4699000"/>
            <a:ext cx="92075" cy="90488"/>
          </a:xfrm>
          <a:custGeom>
            <a:avLst/>
            <a:gdLst>
              <a:gd name="T0" fmla="*/ 146169063 w 58"/>
              <a:gd name="T1" fmla="*/ 73085729 h 57"/>
              <a:gd name="T2" fmla="*/ 146169063 w 58"/>
              <a:gd name="T3" fmla="*/ 73085729 h 57"/>
              <a:gd name="T4" fmla="*/ 141128750 w 58"/>
              <a:gd name="T5" fmla="*/ 85685786 h 57"/>
              <a:gd name="T6" fmla="*/ 138609388 w 58"/>
              <a:gd name="T7" fmla="*/ 100806807 h 57"/>
              <a:gd name="T8" fmla="*/ 131048125 w 58"/>
              <a:gd name="T9" fmla="*/ 110887488 h 57"/>
              <a:gd name="T10" fmla="*/ 123488450 w 58"/>
              <a:gd name="T11" fmla="*/ 123489132 h 57"/>
              <a:gd name="T12" fmla="*/ 113407825 w 58"/>
              <a:gd name="T13" fmla="*/ 133569813 h 57"/>
              <a:gd name="T14" fmla="*/ 98286888 w 58"/>
              <a:gd name="T15" fmla="*/ 141129530 h 57"/>
              <a:gd name="T16" fmla="*/ 85685313 w 58"/>
              <a:gd name="T17" fmla="*/ 143650494 h 57"/>
              <a:gd name="T18" fmla="*/ 70564375 w 58"/>
              <a:gd name="T19" fmla="*/ 143650494 h 57"/>
              <a:gd name="T20" fmla="*/ 70564375 w 58"/>
              <a:gd name="T21" fmla="*/ 143650494 h 57"/>
              <a:gd name="T22" fmla="*/ 55443438 w 58"/>
              <a:gd name="T23" fmla="*/ 143650494 h 57"/>
              <a:gd name="T24" fmla="*/ 45362813 w 58"/>
              <a:gd name="T25" fmla="*/ 141129530 h 57"/>
              <a:gd name="T26" fmla="*/ 30241875 w 58"/>
              <a:gd name="T27" fmla="*/ 133569813 h 57"/>
              <a:gd name="T28" fmla="*/ 20161250 w 58"/>
              <a:gd name="T29" fmla="*/ 123489132 h 57"/>
              <a:gd name="T30" fmla="*/ 12601575 w 58"/>
              <a:gd name="T31" fmla="*/ 110887488 h 57"/>
              <a:gd name="T32" fmla="*/ 5040313 w 58"/>
              <a:gd name="T33" fmla="*/ 100806807 h 57"/>
              <a:gd name="T34" fmla="*/ 2520950 w 58"/>
              <a:gd name="T35" fmla="*/ 85685786 h 57"/>
              <a:gd name="T36" fmla="*/ 0 w 58"/>
              <a:gd name="T37" fmla="*/ 73085729 h 57"/>
              <a:gd name="T38" fmla="*/ 0 w 58"/>
              <a:gd name="T39" fmla="*/ 73085729 h 57"/>
              <a:gd name="T40" fmla="*/ 2520950 w 58"/>
              <a:gd name="T41" fmla="*/ 57964708 h 57"/>
              <a:gd name="T42" fmla="*/ 5040313 w 58"/>
              <a:gd name="T43" fmla="*/ 42843687 h 57"/>
              <a:gd name="T44" fmla="*/ 12601575 w 58"/>
              <a:gd name="T45" fmla="*/ 32763006 h 57"/>
              <a:gd name="T46" fmla="*/ 20161250 w 58"/>
              <a:gd name="T47" fmla="*/ 22682325 h 57"/>
              <a:gd name="T48" fmla="*/ 30241875 w 58"/>
              <a:gd name="T49" fmla="*/ 12601645 h 57"/>
              <a:gd name="T50" fmla="*/ 45362813 w 58"/>
              <a:gd name="T51" fmla="*/ 5040340 h 57"/>
              <a:gd name="T52" fmla="*/ 55443438 w 58"/>
              <a:gd name="T53" fmla="*/ 0 h 57"/>
              <a:gd name="T54" fmla="*/ 70564375 w 58"/>
              <a:gd name="T55" fmla="*/ 0 h 57"/>
              <a:gd name="T56" fmla="*/ 70564375 w 58"/>
              <a:gd name="T57" fmla="*/ 0 h 57"/>
              <a:gd name="T58" fmla="*/ 85685313 w 58"/>
              <a:gd name="T59" fmla="*/ 0 h 57"/>
              <a:gd name="T60" fmla="*/ 98286888 w 58"/>
              <a:gd name="T61" fmla="*/ 5040340 h 57"/>
              <a:gd name="T62" fmla="*/ 113407825 w 58"/>
              <a:gd name="T63" fmla="*/ 12601645 h 57"/>
              <a:gd name="T64" fmla="*/ 123488450 w 58"/>
              <a:gd name="T65" fmla="*/ 22682325 h 57"/>
              <a:gd name="T66" fmla="*/ 131048125 w 58"/>
              <a:gd name="T67" fmla="*/ 32763006 h 57"/>
              <a:gd name="T68" fmla="*/ 138609388 w 58"/>
              <a:gd name="T69" fmla="*/ 42843687 h 57"/>
              <a:gd name="T70" fmla="*/ 141128750 w 58"/>
              <a:gd name="T71" fmla="*/ 57964708 h 57"/>
              <a:gd name="T72" fmla="*/ 146169063 w 58"/>
              <a:gd name="T73" fmla="*/ 73085729 h 57"/>
              <a:gd name="T74" fmla="*/ 146169063 w 58"/>
              <a:gd name="T75" fmla="*/ 73085729 h 57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58" h="57">
                <a:moveTo>
                  <a:pt x="58" y="29"/>
                </a:moveTo>
                <a:lnTo>
                  <a:pt x="58" y="29"/>
                </a:lnTo>
                <a:lnTo>
                  <a:pt x="56" y="34"/>
                </a:lnTo>
                <a:lnTo>
                  <a:pt x="55" y="40"/>
                </a:lnTo>
                <a:lnTo>
                  <a:pt x="52" y="44"/>
                </a:lnTo>
                <a:lnTo>
                  <a:pt x="49" y="49"/>
                </a:lnTo>
                <a:lnTo>
                  <a:pt x="45" y="53"/>
                </a:lnTo>
                <a:lnTo>
                  <a:pt x="39" y="56"/>
                </a:lnTo>
                <a:lnTo>
                  <a:pt x="34" y="57"/>
                </a:lnTo>
                <a:lnTo>
                  <a:pt x="28" y="57"/>
                </a:lnTo>
                <a:lnTo>
                  <a:pt x="22" y="57"/>
                </a:lnTo>
                <a:lnTo>
                  <a:pt x="18" y="56"/>
                </a:lnTo>
                <a:lnTo>
                  <a:pt x="12" y="53"/>
                </a:lnTo>
                <a:lnTo>
                  <a:pt x="8" y="49"/>
                </a:lnTo>
                <a:lnTo>
                  <a:pt x="5" y="44"/>
                </a:lnTo>
                <a:lnTo>
                  <a:pt x="2" y="40"/>
                </a:lnTo>
                <a:lnTo>
                  <a:pt x="1" y="34"/>
                </a:lnTo>
                <a:lnTo>
                  <a:pt x="0" y="29"/>
                </a:lnTo>
                <a:lnTo>
                  <a:pt x="1" y="23"/>
                </a:lnTo>
                <a:lnTo>
                  <a:pt x="2" y="17"/>
                </a:lnTo>
                <a:lnTo>
                  <a:pt x="5" y="13"/>
                </a:lnTo>
                <a:lnTo>
                  <a:pt x="8" y="9"/>
                </a:lnTo>
                <a:lnTo>
                  <a:pt x="12" y="5"/>
                </a:lnTo>
                <a:lnTo>
                  <a:pt x="18" y="2"/>
                </a:lnTo>
                <a:lnTo>
                  <a:pt x="22" y="0"/>
                </a:lnTo>
                <a:lnTo>
                  <a:pt x="28" y="0"/>
                </a:lnTo>
                <a:lnTo>
                  <a:pt x="34" y="0"/>
                </a:lnTo>
                <a:lnTo>
                  <a:pt x="39" y="2"/>
                </a:lnTo>
                <a:lnTo>
                  <a:pt x="45" y="5"/>
                </a:lnTo>
                <a:lnTo>
                  <a:pt x="49" y="9"/>
                </a:lnTo>
                <a:lnTo>
                  <a:pt x="52" y="13"/>
                </a:lnTo>
                <a:lnTo>
                  <a:pt x="55" y="17"/>
                </a:lnTo>
                <a:lnTo>
                  <a:pt x="56" y="23"/>
                </a:lnTo>
                <a:lnTo>
                  <a:pt x="58" y="29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36" name="Freeform 16"/>
          <p:cNvSpPr>
            <a:spLocks/>
          </p:cNvSpPr>
          <p:nvPr userDrawn="1"/>
        </p:nvSpPr>
        <p:spPr bwMode="auto">
          <a:xfrm>
            <a:off x="7440613" y="4492625"/>
            <a:ext cx="20637" cy="215900"/>
          </a:xfrm>
          <a:custGeom>
            <a:avLst/>
            <a:gdLst>
              <a:gd name="T0" fmla="*/ 32762031 w 13"/>
              <a:gd name="T1" fmla="*/ 327620313 h 136"/>
              <a:gd name="T2" fmla="*/ 32762031 w 13"/>
              <a:gd name="T3" fmla="*/ 327620313 h 136"/>
              <a:gd name="T4" fmla="*/ 32762031 w 13"/>
              <a:gd name="T5" fmla="*/ 335181575 h 136"/>
              <a:gd name="T6" fmla="*/ 30241142 w 13"/>
              <a:gd name="T7" fmla="*/ 340221888 h 136"/>
              <a:gd name="T8" fmla="*/ 22681650 w 13"/>
              <a:gd name="T9" fmla="*/ 342741250 h 136"/>
              <a:gd name="T10" fmla="*/ 17641460 w 13"/>
              <a:gd name="T11" fmla="*/ 342741250 h 136"/>
              <a:gd name="T12" fmla="*/ 17641460 w 13"/>
              <a:gd name="T13" fmla="*/ 342741250 h 136"/>
              <a:gd name="T14" fmla="*/ 17641460 w 13"/>
              <a:gd name="T15" fmla="*/ 342741250 h 136"/>
              <a:gd name="T16" fmla="*/ 12601270 w 13"/>
              <a:gd name="T17" fmla="*/ 342741250 h 136"/>
              <a:gd name="T18" fmla="*/ 5040190 w 13"/>
              <a:gd name="T19" fmla="*/ 340221888 h 136"/>
              <a:gd name="T20" fmla="*/ 0 w 13"/>
              <a:gd name="T21" fmla="*/ 335181575 h 136"/>
              <a:gd name="T22" fmla="*/ 0 w 13"/>
              <a:gd name="T23" fmla="*/ 327620313 h 136"/>
              <a:gd name="T24" fmla="*/ 0 w 13"/>
              <a:gd name="T25" fmla="*/ 17641888 h 136"/>
              <a:gd name="T26" fmla="*/ 0 w 13"/>
              <a:gd name="T27" fmla="*/ 17641888 h 136"/>
              <a:gd name="T28" fmla="*/ 0 w 13"/>
              <a:gd name="T29" fmla="*/ 10080625 h 136"/>
              <a:gd name="T30" fmla="*/ 5040190 w 13"/>
              <a:gd name="T31" fmla="*/ 7561263 h 136"/>
              <a:gd name="T32" fmla="*/ 12601270 w 13"/>
              <a:gd name="T33" fmla="*/ 2520950 h 136"/>
              <a:gd name="T34" fmla="*/ 17641460 w 13"/>
              <a:gd name="T35" fmla="*/ 0 h 136"/>
              <a:gd name="T36" fmla="*/ 17641460 w 13"/>
              <a:gd name="T37" fmla="*/ 0 h 136"/>
              <a:gd name="T38" fmla="*/ 17641460 w 13"/>
              <a:gd name="T39" fmla="*/ 0 h 136"/>
              <a:gd name="T40" fmla="*/ 22681650 w 13"/>
              <a:gd name="T41" fmla="*/ 2520950 h 136"/>
              <a:gd name="T42" fmla="*/ 30241142 w 13"/>
              <a:gd name="T43" fmla="*/ 7561263 h 136"/>
              <a:gd name="T44" fmla="*/ 32762031 w 13"/>
              <a:gd name="T45" fmla="*/ 10080625 h 136"/>
              <a:gd name="T46" fmla="*/ 32762031 w 13"/>
              <a:gd name="T47" fmla="*/ 17641888 h 136"/>
              <a:gd name="T48" fmla="*/ 32762031 w 13"/>
              <a:gd name="T49" fmla="*/ 327620313 h 1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3" h="136">
                <a:moveTo>
                  <a:pt x="13" y="130"/>
                </a:moveTo>
                <a:lnTo>
                  <a:pt x="13" y="130"/>
                </a:lnTo>
                <a:lnTo>
                  <a:pt x="13" y="133"/>
                </a:lnTo>
                <a:lnTo>
                  <a:pt x="12" y="135"/>
                </a:lnTo>
                <a:lnTo>
                  <a:pt x="9" y="136"/>
                </a:lnTo>
                <a:lnTo>
                  <a:pt x="7" y="136"/>
                </a:lnTo>
                <a:lnTo>
                  <a:pt x="5" y="136"/>
                </a:lnTo>
                <a:lnTo>
                  <a:pt x="2" y="135"/>
                </a:lnTo>
                <a:lnTo>
                  <a:pt x="0" y="133"/>
                </a:lnTo>
                <a:lnTo>
                  <a:pt x="0" y="130"/>
                </a:lnTo>
                <a:lnTo>
                  <a:pt x="0" y="7"/>
                </a:lnTo>
                <a:lnTo>
                  <a:pt x="0" y="4"/>
                </a:lnTo>
                <a:lnTo>
                  <a:pt x="2" y="3"/>
                </a:lnTo>
                <a:lnTo>
                  <a:pt x="5" y="1"/>
                </a:lnTo>
                <a:lnTo>
                  <a:pt x="7" y="0"/>
                </a:lnTo>
                <a:lnTo>
                  <a:pt x="9" y="1"/>
                </a:lnTo>
                <a:lnTo>
                  <a:pt x="12" y="3"/>
                </a:lnTo>
                <a:lnTo>
                  <a:pt x="13" y="4"/>
                </a:lnTo>
                <a:lnTo>
                  <a:pt x="13" y="7"/>
                </a:lnTo>
                <a:lnTo>
                  <a:pt x="13" y="130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37" name="Freeform 17"/>
          <p:cNvSpPr>
            <a:spLocks/>
          </p:cNvSpPr>
          <p:nvPr userDrawn="1"/>
        </p:nvSpPr>
        <p:spPr bwMode="auto">
          <a:xfrm>
            <a:off x="7380288" y="4197350"/>
            <a:ext cx="55562" cy="192088"/>
          </a:xfrm>
          <a:custGeom>
            <a:avLst/>
            <a:gdLst>
              <a:gd name="T0" fmla="*/ 88205469 w 35"/>
              <a:gd name="T1" fmla="*/ 292338886 h 121"/>
              <a:gd name="T2" fmla="*/ 88205469 w 35"/>
              <a:gd name="T3" fmla="*/ 292338886 h 121"/>
              <a:gd name="T4" fmla="*/ 88205469 w 35"/>
              <a:gd name="T5" fmla="*/ 299900168 h 121"/>
              <a:gd name="T6" fmla="*/ 83165202 w 35"/>
              <a:gd name="T7" fmla="*/ 304940494 h 121"/>
              <a:gd name="T8" fmla="*/ 83165202 w 35"/>
              <a:gd name="T9" fmla="*/ 304940494 h 121"/>
              <a:gd name="T10" fmla="*/ 83165202 w 35"/>
              <a:gd name="T11" fmla="*/ 304940494 h 121"/>
              <a:gd name="T12" fmla="*/ 75604007 w 35"/>
              <a:gd name="T13" fmla="*/ 304940494 h 121"/>
              <a:gd name="T14" fmla="*/ 70563740 w 35"/>
              <a:gd name="T15" fmla="*/ 297379212 h 121"/>
              <a:gd name="T16" fmla="*/ 0 w 35"/>
              <a:gd name="T17" fmla="*/ 10080651 h 121"/>
              <a:gd name="T18" fmla="*/ 0 w 35"/>
              <a:gd name="T19" fmla="*/ 10080651 h 121"/>
              <a:gd name="T20" fmla="*/ 0 w 35"/>
              <a:gd name="T21" fmla="*/ 2520957 h 121"/>
              <a:gd name="T22" fmla="*/ 7561194 w 35"/>
              <a:gd name="T23" fmla="*/ 0 h 121"/>
              <a:gd name="T24" fmla="*/ 7561194 w 35"/>
              <a:gd name="T25" fmla="*/ 0 h 121"/>
              <a:gd name="T26" fmla="*/ 7561194 w 35"/>
              <a:gd name="T27" fmla="*/ 0 h 121"/>
              <a:gd name="T28" fmla="*/ 15120801 w 35"/>
              <a:gd name="T29" fmla="*/ 0 h 121"/>
              <a:gd name="T30" fmla="*/ 17641729 w 35"/>
              <a:gd name="T31" fmla="*/ 7561282 h 121"/>
              <a:gd name="T32" fmla="*/ 88205469 w 35"/>
              <a:gd name="T33" fmla="*/ 292338886 h 12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35" h="121">
                <a:moveTo>
                  <a:pt x="35" y="116"/>
                </a:moveTo>
                <a:lnTo>
                  <a:pt x="35" y="116"/>
                </a:lnTo>
                <a:lnTo>
                  <a:pt x="35" y="119"/>
                </a:lnTo>
                <a:lnTo>
                  <a:pt x="33" y="121"/>
                </a:lnTo>
                <a:lnTo>
                  <a:pt x="30" y="121"/>
                </a:lnTo>
                <a:lnTo>
                  <a:pt x="28" y="118"/>
                </a:lnTo>
                <a:lnTo>
                  <a:pt x="0" y="4"/>
                </a:lnTo>
                <a:lnTo>
                  <a:pt x="0" y="1"/>
                </a:lnTo>
                <a:lnTo>
                  <a:pt x="3" y="0"/>
                </a:lnTo>
                <a:lnTo>
                  <a:pt x="6" y="0"/>
                </a:lnTo>
                <a:lnTo>
                  <a:pt x="7" y="3"/>
                </a:lnTo>
                <a:lnTo>
                  <a:pt x="35" y="116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38" name="Freeform 18"/>
          <p:cNvSpPr>
            <a:spLocks/>
          </p:cNvSpPr>
          <p:nvPr userDrawn="1"/>
        </p:nvSpPr>
        <p:spPr bwMode="auto">
          <a:xfrm>
            <a:off x="7445375" y="4181475"/>
            <a:ext cx="17463" cy="198438"/>
          </a:xfrm>
          <a:custGeom>
            <a:avLst/>
            <a:gdLst>
              <a:gd name="T0" fmla="*/ 22682849 w 11"/>
              <a:gd name="T1" fmla="*/ 304940468 h 125"/>
              <a:gd name="T2" fmla="*/ 22682849 w 11"/>
              <a:gd name="T3" fmla="*/ 304940468 h 125"/>
              <a:gd name="T4" fmla="*/ 17642393 w 11"/>
              <a:gd name="T5" fmla="*/ 312500162 h 125"/>
              <a:gd name="T6" fmla="*/ 10080914 w 11"/>
              <a:gd name="T7" fmla="*/ 315021119 h 125"/>
              <a:gd name="T8" fmla="*/ 10080914 w 11"/>
              <a:gd name="T9" fmla="*/ 315021119 h 125"/>
              <a:gd name="T10" fmla="*/ 10080914 w 11"/>
              <a:gd name="T11" fmla="*/ 315021119 h 125"/>
              <a:gd name="T12" fmla="*/ 5040457 w 11"/>
              <a:gd name="T13" fmla="*/ 312500162 h 125"/>
              <a:gd name="T14" fmla="*/ 0 w 11"/>
              <a:gd name="T15" fmla="*/ 304940468 h 125"/>
              <a:gd name="T16" fmla="*/ 7561479 w 11"/>
              <a:gd name="T17" fmla="*/ 7561282 h 125"/>
              <a:gd name="T18" fmla="*/ 7561479 w 11"/>
              <a:gd name="T19" fmla="*/ 7561282 h 125"/>
              <a:gd name="T20" fmla="*/ 10080914 w 11"/>
              <a:gd name="T21" fmla="*/ 2520956 h 125"/>
              <a:gd name="T22" fmla="*/ 17642393 w 11"/>
              <a:gd name="T23" fmla="*/ 0 h 125"/>
              <a:gd name="T24" fmla="*/ 17642393 w 11"/>
              <a:gd name="T25" fmla="*/ 0 h 125"/>
              <a:gd name="T26" fmla="*/ 17642393 w 11"/>
              <a:gd name="T27" fmla="*/ 0 h 125"/>
              <a:gd name="T28" fmla="*/ 25202284 w 11"/>
              <a:gd name="T29" fmla="*/ 2520956 h 125"/>
              <a:gd name="T30" fmla="*/ 27723306 w 11"/>
              <a:gd name="T31" fmla="*/ 10080650 h 125"/>
              <a:gd name="T32" fmla="*/ 22682849 w 11"/>
              <a:gd name="T33" fmla="*/ 304940468 h 12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1" h="125">
                <a:moveTo>
                  <a:pt x="9" y="121"/>
                </a:moveTo>
                <a:lnTo>
                  <a:pt x="9" y="121"/>
                </a:lnTo>
                <a:lnTo>
                  <a:pt x="7" y="124"/>
                </a:lnTo>
                <a:lnTo>
                  <a:pt x="4" y="125"/>
                </a:lnTo>
                <a:lnTo>
                  <a:pt x="2" y="124"/>
                </a:lnTo>
                <a:lnTo>
                  <a:pt x="0" y="121"/>
                </a:lnTo>
                <a:lnTo>
                  <a:pt x="3" y="3"/>
                </a:lnTo>
                <a:lnTo>
                  <a:pt x="4" y="1"/>
                </a:lnTo>
                <a:lnTo>
                  <a:pt x="7" y="0"/>
                </a:lnTo>
                <a:lnTo>
                  <a:pt x="10" y="1"/>
                </a:lnTo>
                <a:lnTo>
                  <a:pt x="11" y="4"/>
                </a:lnTo>
                <a:lnTo>
                  <a:pt x="9" y="121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39" name="Freeform 19"/>
          <p:cNvSpPr>
            <a:spLocks/>
          </p:cNvSpPr>
          <p:nvPr userDrawn="1"/>
        </p:nvSpPr>
        <p:spPr bwMode="auto">
          <a:xfrm>
            <a:off x="7316788" y="4217988"/>
            <a:ext cx="100012" cy="174625"/>
          </a:xfrm>
          <a:custGeom>
            <a:avLst/>
            <a:gdLst>
              <a:gd name="T0" fmla="*/ 153729556 w 63"/>
              <a:gd name="T1" fmla="*/ 264617200 h 110"/>
              <a:gd name="T2" fmla="*/ 153729556 w 63"/>
              <a:gd name="T3" fmla="*/ 264617200 h 110"/>
              <a:gd name="T4" fmla="*/ 158769844 w 63"/>
              <a:gd name="T5" fmla="*/ 272176875 h 110"/>
              <a:gd name="T6" fmla="*/ 151208619 w 63"/>
              <a:gd name="T7" fmla="*/ 277217188 h 110"/>
              <a:gd name="T8" fmla="*/ 151208619 w 63"/>
              <a:gd name="T9" fmla="*/ 277217188 h 110"/>
              <a:gd name="T10" fmla="*/ 151208619 w 63"/>
              <a:gd name="T11" fmla="*/ 277217188 h 110"/>
              <a:gd name="T12" fmla="*/ 143648982 w 63"/>
              <a:gd name="T13" fmla="*/ 277217188 h 110"/>
              <a:gd name="T14" fmla="*/ 141128044 w 63"/>
              <a:gd name="T15" fmla="*/ 274697825 h 110"/>
              <a:gd name="T16" fmla="*/ 0 w 63"/>
              <a:gd name="T17" fmla="*/ 12601575 h 110"/>
              <a:gd name="T18" fmla="*/ 0 w 63"/>
              <a:gd name="T19" fmla="*/ 12601575 h 110"/>
              <a:gd name="T20" fmla="*/ 0 w 63"/>
              <a:gd name="T21" fmla="*/ 7561263 h 110"/>
              <a:gd name="T22" fmla="*/ 5040287 w 63"/>
              <a:gd name="T23" fmla="*/ 0 h 110"/>
              <a:gd name="T24" fmla="*/ 5040287 w 63"/>
              <a:gd name="T25" fmla="*/ 0 h 110"/>
              <a:gd name="T26" fmla="*/ 5040287 w 63"/>
              <a:gd name="T27" fmla="*/ 0 h 110"/>
              <a:gd name="T28" fmla="*/ 10080575 w 63"/>
              <a:gd name="T29" fmla="*/ 0 h 110"/>
              <a:gd name="T30" fmla="*/ 17641799 w 63"/>
              <a:gd name="T31" fmla="*/ 2520950 h 110"/>
              <a:gd name="T32" fmla="*/ 153729556 w 63"/>
              <a:gd name="T33" fmla="*/ 264617200 h 11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63" h="110">
                <a:moveTo>
                  <a:pt x="61" y="105"/>
                </a:moveTo>
                <a:lnTo>
                  <a:pt x="61" y="105"/>
                </a:lnTo>
                <a:lnTo>
                  <a:pt x="63" y="108"/>
                </a:lnTo>
                <a:lnTo>
                  <a:pt x="60" y="110"/>
                </a:lnTo>
                <a:lnTo>
                  <a:pt x="57" y="110"/>
                </a:lnTo>
                <a:lnTo>
                  <a:pt x="56" y="109"/>
                </a:lnTo>
                <a:lnTo>
                  <a:pt x="0" y="5"/>
                </a:lnTo>
                <a:lnTo>
                  <a:pt x="0" y="3"/>
                </a:lnTo>
                <a:lnTo>
                  <a:pt x="2" y="0"/>
                </a:lnTo>
                <a:lnTo>
                  <a:pt x="4" y="0"/>
                </a:lnTo>
                <a:lnTo>
                  <a:pt x="7" y="1"/>
                </a:lnTo>
                <a:lnTo>
                  <a:pt x="61" y="105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40" name="Freeform 20"/>
          <p:cNvSpPr>
            <a:spLocks/>
          </p:cNvSpPr>
          <p:nvPr userDrawn="1"/>
        </p:nvSpPr>
        <p:spPr bwMode="auto">
          <a:xfrm>
            <a:off x="7472363" y="4191000"/>
            <a:ext cx="53975" cy="193675"/>
          </a:xfrm>
          <a:custGeom>
            <a:avLst/>
            <a:gdLst>
              <a:gd name="T0" fmla="*/ 17641888 w 34"/>
              <a:gd name="T1" fmla="*/ 299899388 h 122"/>
              <a:gd name="T2" fmla="*/ 17641888 w 34"/>
              <a:gd name="T3" fmla="*/ 299899388 h 122"/>
              <a:gd name="T4" fmla="*/ 15120938 w 34"/>
              <a:gd name="T5" fmla="*/ 307459063 h 122"/>
              <a:gd name="T6" fmla="*/ 7561263 w 34"/>
              <a:gd name="T7" fmla="*/ 307459063 h 122"/>
              <a:gd name="T8" fmla="*/ 7561263 w 34"/>
              <a:gd name="T9" fmla="*/ 307459063 h 122"/>
              <a:gd name="T10" fmla="*/ 7561263 w 34"/>
              <a:gd name="T11" fmla="*/ 307459063 h 122"/>
              <a:gd name="T12" fmla="*/ 0 w 34"/>
              <a:gd name="T13" fmla="*/ 302418750 h 122"/>
              <a:gd name="T14" fmla="*/ 0 w 34"/>
              <a:gd name="T15" fmla="*/ 297378438 h 122"/>
              <a:gd name="T16" fmla="*/ 68045013 w 34"/>
              <a:gd name="T17" fmla="*/ 7561263 h 122"/>
              <a:gd name="T18" fmla="*/ 68045013 w 34"/>
              <a:gd name="T19" fmla="*/ 7561263 h 122"/>
              <a:gd name="T20" fmla="*/ 73085325 w 34"/>
              <a:gd name="T21" fmla="*/ 2520950 h 122"/>
              <a:gd name="T22" fmla="*/ 78125638 w 34"/>
              <a:gd name="T23" fmla="*/ 0 h 122"/>
              <a:gd name="T24" fmla="*/ 78125638 w 34"/>
              <a:gd name="T25" fmla="*/ 0 h 122"/>
              <a:gd name="T26" fmla="*/ 78125638 w 34"/>
              <a:gd name="T27" fmla="*/ 0 h 122"/>
              <a:gd name="T28" fmla="*/ 85685313 w 34"/>
              <a:gd name="T29" fmla="*/ 7561263 h 122"/>
              <a:gd name="T30" fmla="*/ 85685313 w 34"/>
              <a:gd name="T31" fmla="*/ 12601575 h 122"/>
              <a:gd name="T32" fmla="*/ 17641888 w 34"/>
              <a:gd name="T33" fmla="*/ 299899388 h 12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34" h="122">
                <a:moveTo>
                  <a:pt x="7" y="119"/>
                </a:moveTo>
                <a:lnTo>
                  <a:pt x="7" y="119"/>
                </a:lnTo>
                <a:lnTo>
                  <a:pt x="6" y="122"/>
                </a:lnTo>
                <a:lnTo>
                  <a:pt x="3" y="122"/>
                </a:lnTo>
                <a:lnTo>
                  <a:pt x="0" y="120"/>
                </a:lnTo>
                <a:lnTo>
                  <a:pt x="0" y="118"/>
                </a:lnTo>
                <a:lnTo>
                  <a:pt x="27" y="3"/>
                </a:lnTo>
                <a:lnTo>
                  <a:pt x="29" y="1"/>
                </a:lnTo>
                <a:lnTo>
                  <a:pt x="31" y="0"/>
                </a:lnTo>
                <a:lnTo>
                  <a:pt x="34" y="3"/>
                </a:lnTo>
                <a:lnTo>
                  <a:pt x="34" y="5"/>
                </a:lnTo>
                <a:lnTo>
                  <a:pt x="7" y="119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41" name="Freeform 21"/>
          <p:cNvSpPr>
            <a:spLocks/>
          </p:cNvSpPr>
          <p:nvPr userDrawn="1"/>
        </p:nvSpPr>
        <p:spPr bwMode="auto">
          <a:xfrm>
            <a:off x="7273925" y="4256088"/>
            <a:ext cx="122238" cy="163512"/>
          </a:xfrm>
          <a:custGeom>
            <a:avLst/>
            <a:gdLst>
              <a:gd name="T0" fmla="*/ 194053619 w 77"/>
              <a:gd name="T1" fmla="*/ 241934260 h 103"/>
              <a:gd name="T2" fmla="*/ 194053619 w 77"/>
              <a:gd name="T3" fmla="*/ 241934260 h 103"/>
              <a:gd name="T4" fmla="*/ 194053619 w 77"/>
              <a:gd name="T5" fmla="*/ 254535797 h 103"/>
              <a:gd name="T6" fmla="*/ 189013286 w 77"/>
              <a:gd name="T7" fmla="*/ 257055151 h 103"/>
              <a:gd name="T8" fmla="*/ 189013286 w 77"/>
              <a:gd name="T9" fmla="*/ 257055151 h 103"/>
              <a:gd name="T10" fmla="*/ 189013286 w 77"/>
              <a:gd name="T11" fmla="*/ 257055151 h 103"/>
              <a:gd name="T12" fmla="*/ 183972953 w 77"/>
              <a:gd name="T13" fmla="*/ 259576094 h 103"/>
              <a:gd name="T14" fmla="*/ 176411659 w 77"/>
              <a:gd name="T15" fmla="*/ 257055151 h 103"/>
              <a:gd name="T16" fmla="*/ 5040333 w 77"/>
              <a:gd name="T17" fmla="*/ 17641834 h 103"/>
              <a:gd name="T18" fmla="*/ 5040333 w 77"/>
              <a:gd name="T19" fmla="*/ 17641834 h 103"/>
              <a:gd name="T20" fmla="*/ 0 w 77"/>
              <a:gd name="T21" fmla="*/ 10080594 h 103"/>
              <a:gd name="T22" fmla="*/ 7561293 w 77"/>
              <a:gd name="T23" fmla="*/ 2520942 h 103"/>
              <a:gd name="T24" fmla="*/ 7561293 w 77"/>
              <a:gd name="T25" fmla="*/ 2520942 h 103"/>
              <a:gd name="T26" fmla="*/ 7561293 w 77"/>
              <a:gd name="T27" fmla="*/ 2520942 h 103"/>
              <a:gd name="T28" fmla="*/ 15120999 w 77"/>
              <a:gd name="T29" fmla="*/ 0 h 103"/>
              <a:gd name="T30" fmla="*/ 22682293 w 77"/>
              <a:gd name="T31" fmla="*/ 2520942 h 103"/>
              <a:gd name="T32" fmla="*/ 194053619 w 77"/>
              <a:gd name="T33" fmla="*/ 241934260 h 103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77" h="103">
                <a:moveTo>
                  <a:pt x="77" y="96"/>
                </a:moveTo>
                <a:lnTo>
                  <a:pt x="77" y="96"/>
                </a:lnTo>
                <a:lnTo>
                  <a:pt x="77" y="101"/>
                </a:lnTo>
                <a:lnTo>
                  <a:pt x="75" y="102"/>
                </a:lnTo>
                <a:lnTo>
                  <a:pt x="73" y="103"/>
                </a:lnTo>
                <a:lnTo>
                  <a:pt x="70" y="102"/>
                </a:lnTo>
                <a:lnTo>
                  <a:pt x="2" y="7"/>
                </a:lnTo>
                <a:lnTo>
                  <a:pt x="0" y="4"/>
                </a:lnTo>
                <a:lnTo>
                  <a:pt x="3" y="1"/>
                </a:lnTo>
                <a:lnTo>
                  <a:pt x="6" y="0"/>
                </a:lnTo>
                <a:lnTo>
                  <a:pt x="9" y="1"/>
                </a:lnTo>
                <a:lnTo>
                  <a:pt x="77" y="96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42" name="Freeform 22"/>
          <p:cNvSpPr>
            <a:spLocks/>
          </p:cNvSpPr>
          <p:nvPr userDrawn="1"/>
        </p:nvSpPr>
        <p:spPr bwMode="auto">
          <a:xfrm>
            <a:off x="7240588" y="4308475"/>
            <a:ext cx="150812" cy="136525"/>
          </a:xfrm>
          <a:custGeom>
            <a:avLst/>
            <a:gdLst>
              <a:gd name="T0" fmla="*/ 236893902 w 95"/>
              <a:gd name="T1" fmla="*/ 199093138 h 86"/>
              <a:gd name="T2" fmla="*/ 236893902 w 95"/>
              <a:gd name="T3" fmla="*/ 199093138 h 86"/>
              <a:gd name="T4" fmla="*/ 239414844 w 95"/>
              <a:gd name="T5" fmla="*/ 206652813 h 86"/>
              <a:gd name="T6" fmla="*/ 236893902 w 95"/>
              <a:gd name="T7" fmla="*/ 214214075 h 86"/>
              <a:gd name="T8" fmla="*/ 236893902 w 95"/>
              <a:gd name="T9" fmla="*/ 214214075 h 86"/>
              <a:gd name="T10" fmla="*/ 236893902 w 95"/>
              <a:gd name="T11" fmla="*/ 214214075 h 86"/>
              <a:gd name="T12" fmla="*/ 229334252 w 95"/>
              <a:gd name="T13" fmla="*/ 216733438 h 86"/>
              <a:gd name="T14" fmla="*/ 221773015 w 95"/>
              <a:gd name="T15" fmla="*/ 214214075 h 86"/>
              <a:gd name="T16" fmla="*/ 2520942 w 95"/>
              <a:gd name="T17" fmla="*/ 17641888 h 86"/>
              <a:gd name="T18" fmla="*/ 2520942 w 95"/>
              <a:gd name="T19" fmla="*/ 17641888 h 86"/>
              <a:gd name="T20" fmla="*/ 0 w 95"/>
              <a:gd name="T21" fmla="*/ 10080625 h 86"/>
              <a:gd name="T22" fmla="*/ 2520942 w 95"/>
              <a:gd name="T23" fmla="*/ 2520950 h 86"/>
              <a:gd name="T24" fmla="*/ 2520942 w 95"/>
              <a:gd name="T25" fmla="*/ 2520950 h 86"/>
              <a:gd name="T26" fmla="*/ 2520942 w 95"/>
              <a:gd name="T27" fmla="*/ 2520950 h 86"/>
              <a:gd name="T28" fmla="*/ 10080592 w 95"/>
              <a:gd name="T29" fmla="*/ 0 h 86"/>
              <a:gd name="T30" fmla="*/ 17641829 w 95"/>
              <a:gd name="T31" fmla="*/ 2520950 h 86"/>
              <a:gd name="T32" fmla="*/ 236893902 w 95"/>
              <a:gd name="T33" fmla="*/ 199093138 h 8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95" h="86">
                <a:moveTo>
                  <a:pt x="94" y="79"/>
                </a:moveTo>
                <a:lnTo>
                  <a:pt x="94" y="79"/>
                </a:lnTo>
                <a:lnTo>
                  <a:pt x="95" y="82"/>
                </a:lnTo>
                <a:lnTo>
                  <a:pt x="94" y="85"/>
                </a:lnTo>
                <a:lnTo>
                  <a:pt x="91" y="86"/>
                </a:lnTo>
                <a:lnTo>
                  <a:pt x="88" y="85"/>
                </a:lnTo>
                <a:lnTo>
                  <a:pt x="1" y="7"/>
                </a:lnTo>
                <a:lnTo>
                  <a:pt x="0" y="4"/>
                </a:lnTo>
                <a:lnTo>
                  <a:pt x="1" y="1"/>
                </a:lnTo>
                <a:lnTo>
                  <a:pt x="4" y="0"/>
                </a:lnTo>
                <a:lnTo>
                  <a:pt x="7" y="1"/>
                </a:lnTo>
                <a:lnTo>
                  <a:pt x="94" y="79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43" name="Freeform 23"/>
          <p:cNvSpPr>
            <a:spLocks/>
          </p:cNvSpPr>
          <p:nvPr userDrawn="1"/>
        </p:nvSpPr>
        <p:spPr bwMode="auto">
          <a:xfrm>
            <a:off x="7213600" y="4375150"/>
            <a:ext cx="176213" cy="95250"/>
          </a:xfrm>
          <a:custGeom>
            <a:avLst/>
            <a:gdLst>
              <a:gd name="T0" fmla="*/ 274698604 w 111"/>
              <a:gd name="T1" fmla="*/ 133569075 h 60"/>
              <a:gd name="T2" fmla="*/ 274698604 w 111"/>
              <a:gd name="T3" fmla="*/ 133569075 h 60"/>
              <a:gd name="T4" fmla="*/ 279738931 w 111"/>
              <a:gd name="T5" fmla="*/ 136088438 h 60"/>
              <a:gd name="T6" fmla="*/ 279738931 w 111"/>
              <a:gd name="T7" fmla="*/ 146169063 h 60"/>
              <a:gd name="T8" fmla="*/ 279738931 w 111"/>
              <a:gd name="T9" fmla="*/ 146169063 h 60"/>
              <a:gd name="T10" fmla="*/ 279738931 w 111"/>
              <a:gd name="T11" fmla="*/ 146169063 h 60"/>
              <a:gd name="T12" fmla="*/ 274698604 w 111"/>
              <a:gd name="T13" fmla="*/ 151209375 h 60"/>
              <a:gd name="T14" fmla="*/ 264617951 w 111"/>
              <a:gd name="T15" fmla="*/ 151209375 h 60"/>
              <a:gd name="T16" fmla="*/ 7561284 w 111"/>
              <a:gd name="T17" fmla="*/ 17641888 h 60"/>
              <a:gd name="T18" fmla="*/ 7561284 w 111"/>
              <a:gd name="T19" fmla="*/ 17641888 h 60"/>
              <a:gd name="T20" fmla="*/ 0 w 111"/>
              <a:gd name="T21" fmla="*/ 10080625 h 60"/>
              <a:gd name="T22" fmla="*/ 0 w 111"/>
              <a:gd name="T23" fmla="*/ 5040313 h 60"/>
              <a:gd name="T24" fmla="*/ 0 w 111"/>
              <a:gd name="T25" fmla="*/ 5040313 h 60"/>
              <a:gd name="T26" fmla="*/ 0 w 111"/>
              <a:gd name="T27" fmla="*/ 5040313 h 60"/>
              <a:gd name="T28" fmla="*/ 7561284 w 111"/>
              <a:gd name="T29" fmla="*/ 0 h 60"/>
              <a:gd name="T30" fmla="*/ 15120980 w 111"/>
              <a:gd name="T31" fmla="*/ 0 h 60"/>
              <a:gd name="T32" fmla="*/ 274698604 w 111"/>
              <a:gd name="T33" fmla="*/ 133569075 h 6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11" h="60">
                <a:moveTo>
                  <a:pt x="109" y="53"/>
                </a:moveTo>
                <a:lnTo>
                  <a:pt x="109" y="53"/>
                </a:lnTo>
                <a:lnTo>
                  <a:pt x="111" y="54"/>
                </a:lnTo>
                <a:lnTo>
                  <a:pt x="111" y="58"/>
                </a:lnTo>
                <a:lnTo>
                  <a:pt x="109" y="60"/>
                </a:lnTo>
                <a:lnTo>
                  <a:pt x="105" y="60"/>
                </a:lnTo>
                <a:lnTo>
                  <a:pt x="3" y="7"/>
                </a:lnTo>
                <a:lnTo>
                  <a:pt x="0" y="4"/>
                </a:lnTo>
                <a:lnTo>
                  <a:pt x="0" y="2"/>
                </a:lnTo>
                <a:lnTo>
                  <a:pt x="3" y="0"/>
                </a:lnTo>
                <a:lnTo>
                  <a:pt x="6" y="0"/>
                </a:lnTo>
                <a:lnTo>
                  <a:pt x="109" y="53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44" name="Freeform 24"/>
          <p:cNvSpPr>
            <a:spLocks/>
          </p:cNvSpPr>
          <p:nvPr userDrawn="1"/>
        </p:nvSpPr>
        <p:spPr bwMode="auto">
          <a:xfrm>
            <a:off x="7493000" y="4224338"/>
            <a:ext cx="103188" cy="173037"/>
          </a:xfrm>
          <a:custGeom>
            <a:avLst/>
            <a:gdLst>
              <a:gd name="T0" fmla="*/ 17641973 w 65"/>
              <a:gd name="T1" fmla="*/ 272176089 h 109"/>
              <a:gd name="T2" fmla="*/ 17641973 w 65"/>
              <a:gd name="T3" fmla="*/ 272176089 h 109"/>
              <a:gd name="T4" fmla="*/ 15121011 w 65"/>
              <a:gd name="T5" fmla="*/ 274697031 h 109"/>
              <a:gd name="T6" fmla="*/ 7561299 w 65"/>
              <a:gd name="T7" fmla="*/ 274697031 h 109"/>
              <a:gd name="T8" fmla="*/ 7561299 w 65"/>
              <a:gd name="T9" fmla="*/ 274697031 h 109"/>
              <a:gd name="T10" fmla="*/ 7561299 w 65"/>
              <a:gd name="T11" fmla="*/ 274697031 h 109"/>
              <a:gd name="T12" fmla="*/ 0 w 65"/>
              <a:gd name="T13" fmla="*/ 267135791 h 109"/>
              <a:gd name="T14" fmla="*/ 0 w 65"/>
              <a:gd name="T15" fmla="*/ 262095493 h 109"/>
              <a:gd name="T16" fmla="*/ 146169771 w 65"/>
              <a:gd name="T17" fmla="*/ 2520943 h 109"/>
              <a:gd name="T18" fmla="*/ 146169771 w 65"/>
              <a:gd name="T19" fmla="*/ 2520943 h 109"/>
              <a:gd name="T20" fmla="*/ 153731070 w 65"/>
              <a:gd name="T21" fmla="*/ 0 h 109"/>
              <a:gd name="T22" fmla="*/ 161290782 w 65"/>
              <a:gd name="T23" fmla="*/ 0 h 109"/>
              <a:gd name="T24" fmla="*/ 161290782 w 65"/>
              <a:gd name="T25" fmla="*/ 0 h 109"/>
              <a:gd name="T26" fmla="*/ 161290782 w 65"/>
              <a:gd name="T27" fmla="*/ 0 h 109"/>
              <a:gd name="T28" fmla="*/ 163811744 w 65"/>
              <a:gd name="T29" fmla="*/ 2520943 h 109"/>
              <a:gd name="T30" fmla="*/ 163811744 w 65"/>
              <a:gd name="T31" fmla="*/ 15120894 h 109"/>
              <a:gd name="T32" fmla="*/ 17641973 w 65"/>
              <a:gd name="T33" fmla="*/ 272176089 h 109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65" h="109">
                <a:moveTo>
                  <a:pt x="7" y="108"/>
                </a:moveTo>
                <a:lnTo>
                  <a:pt x="7" y="108"/>
                </a:lnTo>
                <a:lnTo>
                  <a:pt x="6" y="109"/>
                </a:lnTo>
                <a:lnTo>
                  <a:pt x="3" y="109"/>
                </a:lnTo>
                <a:lnTo>
                  <a:pt x="0" y="106"/>
                </a:lnTo>
                <a:lnTo>
                  <a:pt x="0" y="104"/>
                </a:lnTo>
                <a:lnTo>
                  <a:pt x="58" y="1"/>
                </a:lnTo>
                <a:lnTo>
                  <a:pt x="61" y="0"/>
                </a:lnTo>
                <a:lnTo>
                  <a:pt x="64" y="0"/>
                </a:lnTo>
                <a:lnTo>
                  <a:pt x="65" y="1"/>
                </a:lnTo>
                <a:lnTo>
                  <a:pt x="65" y="6"/>
                </a:lnTo>
                <a:lnTo>
                  <a:pt x="7" y="108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45" name="Freeform 25"/>
          <p:cNvSpPr>
            <a:spLocks/>
          </p:cNvSpPr>
          <p:nvPr userDrawn="1"/>
        </p:nvSpPr>
        <p:spPr bwMode="auto">
          <a:xfrm>
            <a:off x="7515225" y="4265613"/>
            <a:ext cx="130175" cy="153987"/>
          </a:xfrm>
          <a:custGeom>
            <a:avLst/>
            <a:gdLst>
              <a:gd name="T0" fmla="*/ 17641888 w 82"/>
              <a:gd name="T1" fmla="*/ 241934214 h 97"/>
              <a:gd name="T2" fmla="*/ 17641888 w 82"/>
              <a:gd name="T3" fmla="*/ 241934214 h 97"/>
              <a:gd name="T4" fmla="*/ 10080625 w 82"/>
              <a:gd name="T5" fmla="*/ 244455156 h 97"/>
              <a:gd name="T6" fmla="*/ 5040313 w 82"/>
              <a:gd name="T7" fmla="*/ 244455156 h 97"/>
              <a:gd name="T8" fmla="*/ 5040313 w 82"/>
              <a:gd name="T9" fmla="*/ 244455156 h 97"/>
              <a:gd name="T10" fmla="*/ 5040313 w 82"/>
              <a:gd name="T11" fmla="*/ 244455156 h 97"/>
              <a:gd name="T12" fmla="*/ 0 w 82"/>
              <a:gd name="T13" fmla="*/ 239414860 h 97"/>
              <a:gd name="T14" fmla="*/ 0 w 82"/>
              <a:gd name="T15" fmla="*/ 231853622 h 97"/>
              <a:gd name="T16" fmla="*/ 189012513 w 82"/>
              <a:gd name="T17" fmla="*/ 2520942 h 97"/>
              <a:gd name="T18" fmla="*/ 189012513 w 82"/>
              <a:gd name="T19" fmla="*/ 2520942 h 97"/>
              <a:gd name="T20" fmla="*/ 196572188 w 82"/>
              <a:gd name="T21" fmla="*/ 0 h 97"/>
              <a:gd name="T22" fmla="*/ 204133450 w 82"/>
              <a:gd name="T23" fmla="*/ 2520942 h 97"/>
              <a:gd name="T24" fmla="*/ 204133450 w 82"/>
              <a:gd name="T25" fmla="*/ 2520942 h 97"/>
              <a:gd name="T26" fmla="*/ 204133450 w 82"/>
              <a:gd name="T27" fmla="*/ 2520942 h 97"/>
              <a:gd name="T28" fmla="*/ 206652813 w 82"/>
              <a:gd name="T29" fmla="*/ 10080592 h 97"/>
              <a:gd name="T30" fmla="*/ 204133450 w 82"/>
              <a:gd name="T31" fmla="*/ 17641830 h 97"/>
              <a:gd name="T32" fmla="*/ 17641888 w 82"/>
              <a:gd name="T33" fmla="*/ 241934214 h 9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82" h="97">
                <a:moveTo>
                  <a:pt x="7" y="96"/>
                </a:moveTo>
                <a:lnTo>
                  <a:pt x="7" y="96"/>
                </a:lnTo>
                <a:lnTo>
                  <a:pt x="4" y="97"/>
                </a:lnTo>
                <a:lnTo>
                  <a:pt x="2" y="97"/>
                </a:lnTo>
                <a:lnTo>
                  <a:pt x="0" y="95"/>
                </a:lnTo>
                <a:lnTo>
                  <a:pt x="0" y="92"/>
                </a:lnTo>
                <a:lnTo>
                  <a:pt x="75" y="1"/>
                </a:lnTo>
                <a:lnTo>
                  <a:pt x="78" y="0"/>
                </a:lnTo>
                <a:lnTo>
                  <a:pt x="81" y="1"/>
                </a:lnTo>
                <a:lnTo>
                  <a:pt x="82" y="4"/>
                </a:lnTo>
                <a:lnTo>
                  <a:pt x="81" y="7"/>
                </a:lnTo>
                <a:lnTo>
                  <a:pt x="7" y="96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46" name="Freeform 26"/>
          <p:cNvSpPr>
            <a:spLocks/>
          </p:cNvSpPr>
          <p:nvPr userDrawn="1"/>
        </p:nvSpPr>
        <p:spPr bwMode="auto">
          <a:xfrm>
            <a:off x="7518400" y="4322763"/>
            <a:ext cx="161925" cy="125412"/>
          </a:xfrm>
          <a:custGeom>
            <a:avLst/>
            <a:gdLst>
              <a:gd name="T0" fmla="*/ 17641888 w 102"/>
              <a:gd name="T1" fmla="*/ 194052051 h 79"/>
              <a:gd name="T2" fmla="*/ 17641888 w 102"/>
              <a:gd name="T3" fmla="*/ 194052051 h 79"/>
              <a:gd name="T4" fmla="*/ 10080625 w 102"/>
              <a:gd name="T5" fmla="*/ 199092344 h 79"/>
              <a:gd name="T6" fmla="*/ 2520950 w 102"/>
              <a:gd name="T7" fmla="*/ 194052051 h 79"/>
              <a:gd name="T8" fmla="*/ 2520950 w 102"/>
              <a:gd name="T9" fmla="*/ 194052051 h 79"/>
              <a:gd name="T10" fmla="*/ 2520950 w 102"/>
              <a:gd name="T11" fmla="*/ 194052051 h 79"/>
              <a:gd name="T12" fmla="*/ 0 w 102"/>
              <a:gd name="T13" fmla="*/ 186490819 h 79"/>
              <a:gd name="T14" fmla="*/ 2520950 w 102"/>
              <a:gd name="T15" fmla="*/ 178931174 h 79"/>
              <a:gd name="T16" fmla="*/ 239415638 w 102"/>
              <a:gd name="T17" fmla="*/ 0 h 79"/>
              <a:gd name="T18" fmla="*/ 239415638 w 102"/>
              <a:gd name="T19" fmla="*/ 0 h 79"/>
              <a:gd name="T20" fmla="*/ 244455950 w 102"/>
              <a:gd name="T21" fmla="*/ 0 h 79"/>
              <a:gd name="T22" fmla="*/ 252015625 w 102"/>
              <a:gd name="T23" fmla="*/ 5040292 h 79"/>
              <a:gd name="T24" fmla="*/ 252015625 w 102"/>
              <a:gd name="T25" fmla="*/ 5040292 h 79"/>
              <a:gd name="T26" fmla="*/ 252015625 w 102"/>
              <a:gd name="T27" fmla="*/ 5040292 h 79"/>
              <a:gd name="T28" fmla="*/ 257055938 w 102"/>
              <a:gd name="T29" fmla="*/ 12601525 h 79"/>
              <a:gd name="T30" fmla="*/ 252015625 w 102"/>
              <a:gd name="T31" fmla="*/ 20161170 h 79"/>
              <a:gd name="T32" fmla="*/ 17641888 w 102"/>
              <a:gd name="T33" fmla="*/ 194052051 h 79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02" h="79">
                <a:moveTo>
                  <a:pt x="7" y="77"/>
                </a:moveTo>
                <a:lnTo>
                  <a:pt x="7" y="77"/>
                </a:lnTo>
                <a:lnTo>
                  <a:pt x="4" y="79"/>
                </a:lnTo>
                <a:lnTo>
                  <a:pt x="1" y="77"/>
                </a:lnTo>
                <a:lnTo>
                  <a:pt x="0" y="74"/>
                </a:lnTo>
                <a:lnTo>
                  <a:pt x="1" y="71"/>
                </a:lnTo>
                <a:lnTo>
                  <a:pt x="95" y="0"/>
                </a:lnTo>
                <a:lnTo>
                  <a:pt x="97" y="0"/>
                </a:lnTo>
                <a:lnTo>
                  <a:pt x="100" y="2"/>
                </a:lnTo>
                <a:lnTo>
                  <a:pt x="102" y="5"/>
                </a:lnTo>
                <a:lnTo>
                  <a:pt x="100" y="8"/>
                </a:lnTo>
                <a:lnTo>
                  <a:pt x="7" y="77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47" name="Freeform 27"/>
          <p:cNvSpPr>
            <a:spLocks/>
          </p:cNvSpPr>
          <p:nvPr userDrawn="1"/>
        </p:nvSpPr>
        <p:spPr bwMode="auto">
          <a:xfrm>
            <a:off x="7515225" y="4379913"/>
            <a:ext cx="182563" cy="90487"/>
          </a:xfrm>
          <a:custGeom>
            <a:avLst/>
            <a:gdLst>
              <a:gd name="T0" fmla="*/ 15120979 w 115"/>
              <a:gd name="T1" fmla="*/ 143648906 h 57"/>
              <a:gd name="T2" fmla="*/ 15120979 w 115"/>
              <a:gd name="T3" fmla="*/ 143648906 h 57"/>
              <a:gd name="T4" fmla="*/ 7561283 w 115"/>
              <a:gd name="T5" fmla="*/ 143648906 h 57"/>
              <a:gd name="T6" fmla="*/ 0 w 115"/>
              <a:gd name="T7" fmla="*/ 136087686 h 57"/>
              <a:gd name="T8" fmla="*/ 0 w 115"/>
              <a:gd name="T9" fmla="*/ 136087686 h 57"/>
              <a:gd name="T10" fmla="*/ 0 w 115"/>
              <a:gd name="T11" fmla="*/ 136087686 h 57"/>
              <a:gd name="T12" fmla="*/ 0 w 115"/>
              <a:gd name="T13" fmla="*/ 128528052 h 57"/>
              <a:gd name="T14" fmla="*/ 7561283 w 115"/>
              <a:gd name="T15" fmla="*/ 126007116 h 57"/>
              <a:gd name="T16" fmla="*/ 274698577 w 115"/>
              <a:gd name="T17" fmla="*/ 0 h 57"/>
              <a:gd name="T18" fmla="*/ 274698577 w 115"/>
              <a:gd name="T19" fmla="*/ 0 h 57"/>
              <a:gd name="T20" fmla="*/ 282258273 w 115"/>
              <a:gd name="T21" fmla="*/ 0 h 57"/>
              <a:gd name="T22" fmla="*/ 289819556 w 115"/>
              <a:gd name="T23" fmla="*/ 7561221 h 57"/>
              <a:gd name="T24" fmla="*/ 289819556 w 115"/>
              <a:gd name="T25" fmla="*/ 7561221 h 57"/>
              <a:gd name="T26" fmla="*/ 289819556 w 115"/>
              <a:gd name="T27" fmla="*/ 7561221 h 57"/>
              <a:gd name="T28" fmla="*/ 289819556 w 115"/>
              <a:gd name="T29" fmla="*/ 15120854 h 57"/>
              <a:gd name="T30" fmla="*/ 282258273 w 115"/>
              <a:gd name="T31" fmla="*/ 17641790 h 57"/>
              <a:gd name="T32" fmla="*/ 15120979 w 115"/>
              <a:gd name="T33" fmla="*/ 143648906 h 5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15" h="57">
                <a:moveTo>
                  <a:pt x="6" y="57"/>
                </a:moveTo>
                <a:lnTo>
                  <a:pt x="6" y="57"/>
                </a:lnTo>
                <a:lnTo>
                  <a:pt x="3" y="57"/>
                </a:lnTo>
                <a:lnTo>
                  <a:pt x="0" y="54"/>
                </a:lnTo>
                <a:lnTo>
                  <a:pt x="0" y="51"/>
                </a:lnTo>
                <a:lnTo>
                  <a:pt x="3" y="50"/>
                </a:lnTo>
                <a:lnTo>
                  <a:pt x="109" y="0"/>
                </a:lnTo>
                <a:lnTo>
                  <a:pt x="112" y="0"/>
                </a:lnTo>
                <a:lnTo>
                  <a:pt x="115" y="3"/>
                </a:lnTo>
                <a:lnTo>
                  <a:pt x="115" y="6"/>
                </a:lnTo>
                <a:lnTo>
                  <a:pt x="112" y="7"/>
                </a:lnTo>
                <a:lnTo>
                  <a:pt x="6" y="57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48" name="Freeform 28"/>
          <p:cNvSpPr>
            <a:spLocks/>
          </p:cNvSpPr>
          <p:nvPr userDrawn="1"/>
        </p:nvSpPr>
        <p:spPr bwMode="auto">
          <a:xfrm>
            <a:off x="7138988" y="4419600"/>
            <a:ext cx="144462" cy="142875"/>
          </a:xfrm>
          <a:custGeom>
            <a:avLst/>
            <a:gdLst>
              <a:gd name="T0" fmla="*/ 221772982 w 91"/>
              <a:gd name="T1" fmla="*/ 75604688 h 90"/>
              <a:gd name="T2" fmla="*/ 221772982 w 91"/>
              <a:gd name="T3" fmla="*/ 75604688 h 90"/>
              <a:gd name="T4" fmla="*/ 226813277 w 91"/>
              <a:gd name="T5" fmla="*/ 98286888 h 90"/>
              <a:gd name="T6" fmla="*/ 229334219 w 91"/>
              <a:gd name="T7" fmla="*/ 118448138 h 90"/>
              <a:gd name="T8" fmla="*/ 226813277 w 91"/>
              <a:gd name="T9" fmla="*/ 141128750 h 90"/>
              <a:gd name="T10" fmla="*/ 214213334 w 91"/>
              <a:gd name="T11" fmla="*/ 161290000 h 90"/>
              <a:gd name="T12" fmla="*/ 204132743 w 91"/>
              <a:gd name="T13" fmla="*/ 178931888 h 90"/>
              <a:gd name="T14" fmla="*/ 189011858 w 91"/>
              <a:gd name="T15" fmla="*/ 199093138 h 90"/>
              <a:gd name="T16" fmla="*/ 171370032 w 91"/>
              <a:gd name="T17" fmla="*/ 211693125 h 90"/>
              <a:gd name="T18" fmla="*/ 151208852 w 91"/>
              <a:gd name="T19" fmla="*/ 219254388 h 90"/>
              <a:gd name="T20" fmla="*/ 151208852 w 91"/>
              <a:gd name="T21" fmla="*/ 219254388 h 90"/>
              <a:gd name="T22" fmla="*/ 128528318 w 91"/>
              <a:gd name="T23" fmla="*/ 226814063 h 90"/>
              <a:gd name="T24" fmla="*/ 108367137 w 91"/>
              <a:gd name="T25" fmla="*/ 226814063 h 90"/>
              <a:gd name="T26" fmla="*/ 85685016 w 91"/>
              <a:gd name="T27" fmla="*/ 221773750 h 90"/>
              <a:gd name="T28" fmla="*/ 65523836 w 91"/>
              <a:gd name="T29" fmla="*/ 216733438 h 90"/>
              <a:gd name="T30" fmla="*/ 47883597 w 91"/>
              <a:gd name="T31" fmla="*/ 204133450 h 90"/>
              <a:gd name="T32" fmla="*/ 27722417 w 91"/>
              <a:gd name="T33" fmla="*/ 191531875 h 90"/>
              <a:gd name="T34" fmla="*/ 15120885 w 91"/>
              <a:gd name="T35" fmla="*/ 173891575 h 90"/>
              <a:gd name="T36" fmla="*/ 7561236 w 91"/>
              <a:gd name="T37" fmla="*/ 151209375 h 90"/>
              <a:gd name="T38" fmla="*/ 7561236 w 91"/>
              <a:gd name="T39" fmla="*/ 151209375 h 90"/>
              <a:gd name="T40" fmla="*/ 0 w 91"/>
              <a:gd name="T41" fmla="*/ 131048125 h 90"/>
              <a:gd name="T42" fmla="*/ 0 w 91"/>
              <a:gd name="T43" fmla="*/ 105846563 h 90"/>
              <a:gd name="T44" fmla="*/ 5040295 w 91"/>
              <a:gd name="T45" fmla="*/ 83165950 h 90"/>
              <a:gd name="T46" fmla="*/ 10080590 w 91"/>
              <a:gd name="T47" fmla="*/ 65524063 h 90"/>
              <a:gd name="T48" fmla="*/ 22682121 w 91"/>
              <a:gd name="T49" fmla="*/ 45362813 h 90"/>
              <a:gd name="T50" fmla="*/ 35282065 w 91"/>
              <a:gd name="T51" fmla="*/ 30241875 h 90"/>
              <a:gd name="T52" fmla="*/ 52923892 w 91"/>
              <a:gd name="T53" fmla="*/ 15120938 h 90"/>
              <a:gd name="T54" fmla="*/ 75604426 w 91"/>
              <a:gd name="T55" fmla="*/ 5040313 h 90"/>
              <a:gd name="T56" fmla="*/ 75604426 w 91"/>
              <a:gd name="T57" fmla="*/ 5040313 h 90"/>
              <a:gd name="T58" fmla="*/ 95765606 w 91"/>
              <a:gd name="T59" fmla="*/ 0 h 90"/>
              <a:gd name="T60" fmla="*/ 120967081 w 91"/>
              <a:gd name="T61" fmla="*/ 0 h 90"/>
              <a:gd name="T62" fmla="*/ 143649203 w 91"/>
              <a:gd name="T63" fmla="*/ 0 h 90"/>
              <a:gd name="T64" fmla="*/ 163810383 w 91"/>
              <a:gd name="T65" fmla="*/ 12601575 h 90"/>
              <a:gd name="T66" fmla="*/ 183971563 w 91"/>
              <a:gd name="T67" fmla="*/ 22682200 h 90"/>
              <a:gd name="T68" fmla="*/ 196571507 w 91"/>
              <a:gd name="T69" fmla="*/ 37803138 h 90"/>
              <a:gd name="T70" fmla="*/ 211692392 w 91"/>
              <a:gd name="T71" fmla="*/ 55443438 h 90"/>
              <a:gd name="T72" fmla="*/ 221772982 w 91"/>
              <a:gd name="T73" fmla="*/ 75604688 h 90"/>
              <a:gd name="T74" fmla="*/ 221772982 w 91"/>
              <a:gd name="T75" fmla="*/ 75604688 h 90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91" h="90">
                <a:moveTo>
                  <a:pt x="88" y="30"/>
                </a:moveTo>
                <a:lnTo>
                  <a:pt x="88" y="30"/>
                </a:lnTo>
                <a:lnTo>
                  <a:pt x="90" y="39"/>
                </a:lnTo>
                <a:lnTo>
                  <a:pt x="91" y="47"/>
                </a:lnTo>
                <a:lnTo>
                  <a:pt x="90" y="56"/>
                </a:lnTo>
                <a:lnTo>
                  <a:pt x="85" y="64"/>
                </a:lnTo>
                <a:lnTo>
                  <a:pt x="81" y="71"/>
                </a:lnTo>
                <a:lnTo>
                  <a:pt x="75" y="79"/>
                </a:lnTo>
                <a:lnTo>
                  <a:pt x="68" y="84"/>
                </a:lnTo>
                <a:lnTo>
                  <a:pt x="60" y="87"/>
                </a:lnTo>
                <a:lnTo>
                  <a:pt x="51" y="90"/>
                </a:lnTo>
                <a:lnTo>
                  <a:pt x="43" y="90"/>
                </a:lnTo>
                <a:lnTo>
                  <a:pt x="34" y="88"/>
                </a:lnTo>
                <a:lnTo>
                  <a:pt x="26" y="86"/>
                </a:lnTo>
                <a:lnTo>
                  <a:pt x="19" y="81"/>
                </a:lnTo>
                <a:lnTo>
                  <a:pt x="11" y="76"/>
                </a:lnTo>
                <a:lnTo>
                  <a:pt x="6" y="69"/>
                </a:lnTo>
                <a:lnTo>
                  <a:pt x="3" y="60"/>
                </a:lnTo>
                <a:lnTo>
                  <a:pt x="0" y="52"/>
                </a:lnTo>
                <a:lnTo>
                  <a:pt x="0" y="42"/>
                </a:lnTo>
                <a:lnTo>
                  <a:pt x="2" y="33"/>
                </a:lnTo>
                <a:lnTo>
                  <a:pt x="4" y="26"/>
                </a:lnTo>
                <a:lnTo>
                  <a:pt x="9" y="18"/>
                </a:lnTo>
                <a:lnTo>
                  <a:pt x="14" y="12"/>
                </a:lnTo>
                <a:lnTo>
                  <a:pt x="21" y="6"/>
                </a:lnTo>
                <a:lnTo>
                  <a:pt x="30" y="2"/>
                </a:lnTo>
                <a:lnTo>
                  <a:pt x="38" y="0"/>
                </a:lnTo>
                <a:lnTo>
                  <a:pt x="48" y="0"/>
                </a:lnTo>
                <a:lnTo>
                  <a:pt x="57" y="0"/>
                </a:lnTo>
                <a:lnTo>
                  <a:pt x="65" y="5"/>
                </a:lnTo>
                <a:lnTo>
                  <a:pt x="73" y="9"/>
                </a:lnTo>
                <a:lnTo>
                  <a:pt x="78" y="15"/>
                </a:lnTo>
                <a:lnTo>
                  <a:pt x="84" y="22"/>
                </a:lnTo>
                <a:lnTo>
                  <a:pt x="88" y="30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49" name="Freeform 29"/>
          <p:cNvSpPr>
            <a:spLocks/>
          </p:cNvSpPr>
          <p:nvPr userDrawn="1"/>
        </p:nvSpPr>
        <p:spPr bwMode="auto">
          <a:xfrm>
            <a:off x="7262813" y="4730750"/>
            <a:ext cx="90487" cy="90488"/>
          </a:xfrm>
          <a:custGeom>
            <a:avLst/>
            <a:gdLst>
              <a:gd name="T0" fmla="*/ 141127970 w 57"/>
              <a:gd name="T1" fmla="*/ 47884027 h 57"/>
              <a:gd name="T2" fmla="*/ 141127970 w 57"/>
              <a:gd name="T3" fmla="*/ 47884027 h 57"/>
              <a:gd name="T4" fmla="*/ 143648906 w 57"/>
              <a:gd name="T5" fmla="*/ 60484084 h 57"/>
              <a:gd name="T6" fmla="*/ 143648906 w 57"/>
              <a:gd name="T7" fmla="*/ 75605105 h 57"/>
              <a:gd name="T8" fmla="*/ 143648906 w 57"/>
              <a:gd name="T9" fmla="*/ 90726126 h 57"/>
              <a:gd name="T10" fmla="*/ 136087686 w 57"/>
              <a:gd name="T11" fmla="*/ 103327771 h 57"/>
              <a:gd name="T12" fmla="*/ 128528052 w 57"/>
              <a:gd name="T13" fmla="*/ 115927828 h 57"/>
              <a:gd name="T14" fmla="*/ 120966832 w 57"/>
              <a:gd name="T15" fmla="*/ 126008509 h 57"/>
              <a:gd name="T16" fmla="*/ 110886262 w 57"/>
              <a:gd name="T17" fmla="*/ 133569813 h 57"/>
              <a:gd name="T18" fmla="*/ 95765408 w 57"/>
              <a:gd name="T19" fmla="*/ 141129530 h 57"/>
              <a:gd name="T20" fmla="*/ 95765408 w 57"/>
              <a:gd name="T21" fmla="*/ 141129530 h 57"/>
              <a:gd name="T22" fmla="*/ 83165490 w 57"/>
              <a:gd name="T23" fmla="*/ 143650494 h 57"/>
              <a:gd name="T24" fmla="*/ 68044637 w 57"/>
              <a:gd name="T25" fmla="*/ 143650494 h 57"/>
              <a:gd name="T26" fmla="*/ 52923783 w 57"/>
              <a:gd name="T27" fmla="*/ 143650494 h 57"/>
              <a:gd name="T28" fmla="*/ 42843213 w 57"/>
              <a:gd name="T29" fmla="*/ 136089189 h 57"/>
              <a:gd name="T30" fmla="*/ 30241708 w 57"/>
              <a:gd name="T31" fmla="*/ 128529473 h 57"/>
              <a:gd name="T32" fmla="*/ 17641790 w 57"/>
              <a:gd name="T33" fmla="*/ 123489132 h 57"/>
              <a:gd name="T34" fmla="*/ 10080569 w 57"/>
              <a:gd name="T35" fmla="*/ 110887488 h 57"/>
              <a:gd name="T36" fmla="*/ 5040285 w 57"/>
              <a:gd name="T37" fmla="*/ 98287431 h 57"/>
              <a:gd name="T38" fmla="*/ 5040285 w 57"/>
              <a:gd name="T39" fmla="*/ 98287431 h 57"/>
              <a:gd name="T40" fmla="*/ 0 w 57"/>
              <a:gd name="T41" fmla="*/ 83166410 h 57"/>
              <a:gd name="T42" fmla="*/ 0 w 57"/>
              <a:gd name="T43" fmla="*/ 68045388 h 57"/>
              <a:gd name="T44" fmla="*/ 5040285 w 57"/>
              <a:gd name="T45" fmla="*/ 55443744 h 57"/>
              <a:gd name="T46" fmla="*/ 7561221 w 57"/>
              <a:gd name="T47" fmla="*/ 40322723 h 57"/>
              <a:gd name="T48" fmla="*/ 15120854 w 57"/>
              <a:gd name="T49" fmla="*/ 30242042 h 57"/>
              <a:gd name="T50" fmla="*/ 25201423 w 57"/>
              <a:gd name="T51" fmla="*/ 17641985 h 57"/>
              <a:gd name="T52" fmla="*/ 35281993 w 57"/>
              <a:gd name="T53" fmla="*/ 12601645 h 57"/>
              <a:gd name="T54" fmla="*/ 50402846 w 57"/>
              <a:gd name="T55" fmla="*/ 5040340 h 57"/>
              <a:gd name="T56" fmla="*/ 50402846 w 57"/>
              <a:gd name="T57" fmla="*/ 5040340 h 57"/>
              <a:gd name="T58" fmla="*/ 65523700 w 57"/>
              <a:gd name="T59" fmla="*/ 0 h 57"/>
              <a:gd name="T60" fmla="*/ 78125206 w 57"/>
              <a:gd name="T61" fmla="*/ 0 h 57"/>
              <a:gd name="T62" fmla="*/ 90725124 w 57"/>
              <a:gd name="T63" fmla="*/ 5040340 h 57"/>
              <a:gd name="T64" fmla="*/ 103326629 w 57"/>
              <a:gd name="T65" fmla="*/ 7561304 h 57"/>
              <a:gd name="T66" fmla="*/ 115926547 w 57"/>
              <a:gd name="T67" fmla="*/ 15121021 h 57"/>
              <a:gd name="T68" fmla="*/ 126007116 w 57"/>
              <a:gd name="T69" fmla="*/ 25201702 h 57"/>
              <a:gd name="T70" fmla="*/ 136087686 w 57"/>
              <a:gd name="T71" fmla="*/ 35282382 h 57"/>
              <a:gd name="T72" fmla="*/ 141127970 w 57"/>
              <a:gd name="T73" fmla="*/ 47884027 h 57"/>
              <a:gd name="T74" fmla="*/ 141127970 w 57"/>
              <a:gd name="T75" fmla="*/ 47884027 h 57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57" h="57">
                <a:moveTo>
                  <a:pt x="56" y="19"/>
                </a:moveTo>
                <a:lnTo>
                  <a:pt x="56" y="19"/>
                </a:lnTo>
                <a:lnTo>
                  <a:pt x="57" y="24"/>
                </a:lnTo>
                <a:lnTo>
                  <a:pt x="57" y="30"/>
                </a:lnTo>
                <a:lnTo>
                  <a:pt x="57" y="36"/>
                </a:lnTo>
                <a:lnTo>
                  <a:pt x="54" y="41"/>
                </a:lnTo>
                <a:lnTo>
                  <a:pt x="51" y="46"/>
                </a:lnTo>
                <a:lnTo>
                  <a:pt x="48" y="50"/>
                </a:lnTo>
                <a:lnTo>
                  <a:pt x="44" y="53"/>
                </a:lnTo>
                <a:lnTo>
                  <a:pt x="38" y="56"/>
                </a:lnTo>
                <a:lnTo>
                  <a:pt x="33" y="57"/>
                </a:lnTo>
                <a:lnTo>
                  <a:pt x="27" y="57"/>
                </a:lnTo>
                <a:lnTo>
                  <a:pt x="21" y="57"/>
                </a:lnTo>
                <a:lnTo>
                  <a:pt x="17" y="54"/>
                </a:lnTo>
                <a:lnTo>
                  <a:pt x="12" y="51"/>
                </a:lnTo>
                <a:lnTo>
                  <a:pt x="7" y="49"/>
                </a:lnTo>
                <a:lnTo>
                  <a:pt x="4" y="44"/>
                </a:lnTo>
                <a:lnTo>
                  <a:pt x="2" y="39"/>
                </a:lnTo>
                <a:lnTo>
                  <a:pt x="0" y="33"/>
                </a:lnTo>
                <a:lnTo>
                  <a:pt x="0" y="27"/>
                </a:lnTo>
                <a:lnTo>
                  <a:pt x="2" y="22"/>
                </a:lnTo>
                <a:lnTo>
                  <a:pt x="3" y="16"/>
                </a:lnTo>
                <a:lnTo>
                  <a:pt x="6" y="12"/>
                </a:lnTo>
                <a:lnTo>
                  <a:pt x="10" y="7"/>
                </a:lnTo>
                <a:lnTo>
                  <a:pt x="14" y="5"/>
                </a:lnTo>
                <a:lnTo>
                  <a:pt x="20" y="2"/>
                </a:lnTo>
                <a:lnTo>
                  <a:pt x="26" y="0"/>
                </a:lnTo>
                <a:lnTo>
                  <a:pt x="31" y="0"/>
                </a:lnTo>
                <a:lnTo>
                  <a:pt x="36" y="2"/>
                </a:lnTo>
                <a:lnTo>
                  <a:pt x="41" y="3"/>
                </a:lnTo>
                <a:lnTo>
                  <a:pt x="46" y="6"/>
                </a:lnTo>
                <a:lnTo>
                  <a:pt x="50" y="10"/>
                </a:lnTo>
                <a:lnTo>
                  <a:pt x="54" y="14"/>
                </a:lnTo>
                <a:lnTo>
                  <a:pt x="56" y="19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50" name="Freeform 30"/>
          <p:cNvSpPr>
            <a:spLocks/>
          </p:cNvSpPr>
          <p:nvPr userDrawn="1"/>
        </p:nvSpPr>
        <p:spPr bwMode="auto">
          <a:xfrm>
            <a:off x="7218363" y="4537075"/>
            <a:ext cx="85725" cy="207963"/>
          </a:xfrm>
          <a:custGeom>
            <a:avLst/>
            <a:gdLst>
              <a:gd name="T0" fmla="*/ 136088438 w 54"/>
              <a:gd name="T1" fmla="*/ 307459802 h 131"/>
              <a:gd name="T2" fmla="*/ 136088438 w 54"/>
              <a:gd name="T3" fmla="*/ 307459802 h 131"/>
              <a:gd name="T4" fmla="*/ 136088438 w 54"/>
              <a:gd name="T5" fmla="*/ 312500126 h 131"/>
              <a:gd name="T6" fmla="*/ 136088438 w 54"/>
              <a:gd name="T7" fmla="*/ 320061407 h 131"/>
              <a:gd name="T8" fmla="*/ 131048125 w 54"/>
              <a:gd name="T9" fmla="*/ 322580776 h 131"/>
              <a:gd name="T10" fmla="*/ 123488450 w 54"/>
              <a:gd name="T11" fmla="*/ 325101732 h 131"/>
              <a:gd name="T12" fmla="*/ 123488450 w 54"/>
              <a:gd name="T13" fmla="*/ 325101732 h 131"/>
              <a:gd name="T14" fmla="*/ 123488450 w 54"/>
              <a:gd name="T15" fmla="*/ 325101732 h 131"/>
              <a:gd name="T16" fmla="*/ 118448138 w 54"/>
              <a:gd name="T17" fmla="*/ 330142056 h 131"/>
              <a:gd name="T18" fmla="*/ 113407825 w 54"/>
              <a:gd name="T19" fmla="*/ 325101732 h 131"/>
              <a:gd name="T20" fmla="*/ 105846563 w 54"/>
              <a:gd name="T21" fmla="*/ 322580776 h 131"/>
              <a:gd name="T22" fmla="*/ 105846563 w 54"/>
              <a:gd name="T23" fmla="*/ 320061407 h 131"/>
              <a:gd name="T24" fmla="*/ 2520950 w 54"/>
              <a:gd name="T25" fmla="*/ 22682255 h 131"/>
              <a:gd name="T26" fmla="*/ 2520950 w 54"/>
              <a:gd name="T27" fmla="*/ 22682255 h 131"/>
              <a:gd name="T28" fmla="*/ 0 w 54"/>
              <a:gd name="T29" fmla="*/ 17641930 h 131"/>
              <a:gd name="T30" fmla="*/ 2520950 w 54"/>
              <a:gd name="T31" fmla="*/ 12601605 h 131"/>
              <a:gd name="T32" fmla="*/ 7561263 w 54"/>
              <a:gd name="T33" fmla="*/ 7561281 h 131"/>
              <a:gd name="T34" fmla="*/ 10080625 w 54"/>
              <a:gd name="T35" fmla="*/ 5040325 h 131"/>
              <a:gd name="T36" fmla="*/ 10080625 w 54"/>
              <a:gd name="T37" fmla="*/ 5040325 h 131"/>
              <a:gd name="T38" fmla="*/ 10080625 w 54"/>
              <a:gd name="T39" fmla="*/ 5040325 h 131"/>
              <a:gd name="T40" fmla="*/ 17641888 w 54"/>
              <a:gd name="T41" fmla="*/ 0 h 131"/>
              <a:gd name="T42" fmla="*/ 25201563 w 54"/>
              <a:gd name="T43" fmla="*/ 5040325 h 131"/>
              <a:gd name="T44" fmla="*/ 27722513 w 54"/>
              <a:gd name="T45" fmla="*/ 7561281 h 131"/>
              <a:gd name="T46" fmla="*/ 32762825 w 54"/>
              <a:gd name="T47" fmla="*/ 12601605 h 131"/>
              <a:gd name="T48" fmla="*/ 136088438 w 54"/>
              <a:gd name="T49" fmla="*/ 307459802 h 131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54" h="131">
                <a:moveTo>
                  <a:pt x="54" y="122"/>
                </a:moveTo>
                <a:lnTo>
                  <a:pt x="54" y="122"/>
                </a:lnTo>
                <a:lnTo>
                  <a:pt x="54" y="124"/>
                </a:lnTo>
                <a:lnTo>
                  <a:pt x="54" y="127"/>
                </a:lnTo>
                <a:lnTo>
                  <a:pt x="52" y="128"/>
                </a:lnTo>
                <a:lnTo>
                  <a:pt x="49" y="129"/>
                </a:lnTo>
                <a:lnTo>
                  <a:pt x="47" y="131"/>
                </a:lnTo>
                <a:lnTo>
                  <a:pt x="45" y="129"/>
                </a:lnTo>
                <a:lnTo>
                  <a:pt x="42" y="128"/>
                </a:lnTo>
                <a:lnTo>
                  <a:pt x="42" y="127"/>
                </a:lnTo>
                <a:lnTo>
                  <a:pt x="1" y="9"/>
                </a:lnTo>
                <a:lnTo>
                  <a:pt x="0" y="7"/>
                </a:lnTo>
                <a:lnTo>
                  <a:pt x="1" y="5"/>
                </a:lnTo>
                <a:lnTo>
                  <a:pt x="3" y="3"/>
                </a:lnTo>
                <a:lnTo>
                  <a:pt x="4" y="2"/>
                </a:lnTo>
                <a:lnTo>
                  <a:pt x="7" y="0"/>
                </a:lnTo>
                <a:lnTo>
                  <a:pt x="10" y="2"/>
                </a:lnTo>
                <a:lnTo>
                  <a:pt x="11" y="3"/>
                </a:lnTo>
                <a:lnTo>
                  <a:pt x="13" y="5"/>
                </a:lnTo>
                <a:lnTo>
                  <a:pt x="54" y="122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51" name="Freeform 31"/>
          <p:cNvSpPr>
            <a:spLocks/>
          </p:cNvSpPr>
          <p:nvPr userDrawn="1"/>
        </p:nvSpPr>
        <p:spPr bwMode="auto">
          <a:xfrm>
            <a:off x="7062788" y="4281488"/>
            <a:ext cx="114300" cy="166687"/>
          </a:xfrm>
          <a:custGeom>
            <a:avLst/>
            <a:gdLst>
              <a:gd name="T0" fmla="*/ 178931888 w 72"/>
              <a:gd name="T1" fmla="*/ 249495514 h 105"/>
              <a:gd name="T2" fmla="*/ 178931888 w 72"/>
              <a:gd name="T3" fmla="*/ 249495514 h 105"/>
              <a:gd name="T4" fmla="*/ 181451250 w 72"/>
              <a:gd name="T5" fmla="*/ 257055166 h 105"/>
              <a:gd name="T6" fmla="*/ 178931888 w 72"/>
              <a:gd name="T7" fmla="*/ 264616406 h 105"/>
              <a:gd name="T8" fmla="*/ 178931888 w 72"/>
              <a:gd name="T9" fmla="*/ 264616406 h 105"/>
              <a:gd name="T10" fmla="*/ 178931888 w 72"/>
              <a:gd name="T11" fmla="*/ 264616406 h 105"/>
              <a:gd name="T12" fmla="*/ 168851263 w 72"/>
              <a:gd name="T13" fmla="*/ 264616406 h 105"/>
              <a:gd name="T14" fmla="*/ 163810950 w 72"/>
              <a:gd name="T15" fmla="*/ 259576109 h 105"/>
              <a:gd name="T16" fmla="*/ 0 w 72"/>
              <a:gd name="T17" fmla="*/ 12601537 h 105"/>
              <a:gd name="T18" fmla="*/ 0 w 72"/>
              <a:gd name="T19" fmla="*/ 12601537 h 105"/>
              <a:gd name="T20" fmla="*/ 0 w 72"/>
              <a:gd name="T21" fmla="*/ 5040297 h 105"/>
              <a:gd name="T22" fmla="*/ 2520950 w 72"/>
              <a:gd name="T23" fmla="*/ 0 h 105"/>
              <a:gd name="T24" fmla="*/ 2520950 w 72"/>
              <a:gd name="T25" fmla="*/ 0 h 105"/>
              <a:gd name="T26" fmla="*/ 2520950 w 72"/>
              <a:gd name="T27" fmla="*/ 0 h 105"/>
              <a:gd name="T28" fmla="*/ 10080625 w 72"/>
              <a:gd name="T29" fmla="*/ 0 h 105"/>
              <a:gd name="T30" fmla="*/ 17641888 w 72"/>
              <a:gd name="T31" fmla="*/ 2520942 h 105"/>
              <a:gd name="T32" fmla="*/ 178931888 w 72"/>
              <a:gd name="T33" fmla="*/ 249495514 h 10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72" h="105">
                <a:moveTo>
                  <a:pt x="71" y="99"/>
                </a:moveTo>
                <a:lnTo>
                  <a:pt x="71" y="99"/>
                </a:lnTo>
                <a:lnTo>
                  <a:pt x="72" y="102"/>
                </a:lnTo>
                <a:lnTo>
                  <a:pt x="71" y="105"/>
                </a:lnTo>
                <a:lnTo>
                  <a:pt x="67" y="105"/>
                </a:lnTo>
                <a:lnTo>
                  <a:pt x="65" y="103"/>
                </a:lnTo>
                <a:lnTo>
                  <a:pt x="0" y="5"/>
                </a:lnTo>
                <a:lnTo>
                  <a:pt x="0" y="2"/>
                </a:lnTo>
                <a:lnTo>
                  <a:pt x="1" y="0"/>
                </a:lnTo>
                <a:lnTo>
                  <a:pt x="4" y="0"/>
                </a:lnTo>
                <a:lnTo>
                  <a:pt x="7" y="1"/>
                </a:lnTo>
                <a:lnTo>
                  <a:pt x="71" y="99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52" name="Freeform 32"/>
          <p:cNvSpPr>
            <a:spLocks/>
          </p:cNvSpPr>
          <p:nvPr userDrawn="1"/>
        </p:nvSpPr>
        <p:spPr bwMode="auto">
          <a:xfrm>
            <a:off x="7123113" y="4241800"/>
            <a:ext cx="69850" cy="190500"/>
          </a:xfrm>
          <a:custGeom>
            <a:avLst/>
            <a:gdLst>
              <a:gd name="T0" fmla="*/ 110886875 w 44"/>
              <a:gd name="T1" fmla="*/ 289818763 h 120"/>
              <a:gd name="T2" fmla="*/ 110886875 w 44"/>
              <a:gd name="T3" fmla="*/ 289818763 h 120"/>
              <a:gd name="T4" fmla="*/ 110886875 w 44"/>
              <a:gd name="T5" fmla="*/ 297378438 h 120"/>
              <a:gd name="T6" fmla="*/ 103327200 w 44"/>
              <a:gd name="T7" fmla="*/ 302418750 h 120"/>
              <a:gd name="T8" fmla="*/ 103327200 w 44"/>
              <a:gd name="T9" fmla="*/ 302418750 h 120"/>
              <a:gd name="T10" fmla="*/ 103327200 w 44"/>
              <a:gd name="T11" fmla="*/ 302418750 h 120"/>
              <a:gd name="T12" fmla="*/ 98286888 w 44"/>
              <a:gd name="T13" fmla="*/ 302418750 h 120"/>
              <a:gd name="T14" fmla="*/ 90725625 w 44"/>
              <a:gd name="T15" fmla="*/ 294859075 h 120"/>
              <a:gd name="T16" fmla="*/ 0 w 44"/>
              <a:gd name="T17" fmla="*/ 15120938 h 120"/>
              <a:gd name="T18" fmla="*/ 0 w 44"/>
              <a:gd name="T19" fmla="*/ 15120938 h 120"/>
              <a:gd name="T20" fmla="*/ 0 w 44"/>
              <a:gd name="T21" fmla="*/ 7561263 h 120"/>
              <a:gd name="T22" fmla="*/ 7561263 w 44"/>
              <a:gd name="T23" fmla="*/ 0 h 120"/>
              <a:gd name="T24" fmla="*/ 7561263 w 44"/>
              <a:gd name="T25" fmla="*/ 0 h 120"/>
              <a:gd name="T26" fmla="*/ 7561263 w 44"/>
              <a:gd name="T27" fmla="*/ 0 h 120"/>
              <a:gd name="T28" fmla="*/ 15120938 w 44"/>
              <a:gd name="T29" fmla="*/ 0 h 120"/>
              <a:gd name="T30" fmla="*/ 17641888 w 44"/>
              <a:gd name="T31" fmla="*/ 7561263 h 120"/>
              <a:gd name="T32" fmla="*/ 110886875 w 44"/>
              <a:gd name="T33" fmla="*/ 289818763 h 12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44" h="120">
                <a:moveTo>
                  <a:pt x="44" y="115"/>
                </a:moveTo>
                <a:lnTo>
                  <a:pt x="44" y="115"/>
                </a:lnTo>
                <a:lnTo>
                  <a:pt x="44" y="118"/>
                </a:lnTo>
                <a:lnTo>
                  <a:pt x="41" y="120"/>
                </a:lnTo>
                <a:lnTo>
                  <a:pt x="39" y="120"/>
                </a:lnTo>
                <a:lnTo>
                  <a:pt x="36" y="117"/>
                </a:lnTo>
                <a:lnTo>
                  <a:pt x="0" y="6"/>
                </a:lnTo>
                <a:lnTo>
                  <a:pt x="0" y="3"/>
                </a:lnTo>
                <a:lnTo>
                  <a:pt x="3" y="0"/>
                </a:lnTo>
                <a:lnTo>
                  <a:pt x="6" y="0"/>
                </a:lnTo>
                <a:lnTo>
                  <a:pt x="7" y="3"/>
                </a:lnTo>
                <a:lnTo>
                  <a:pt x="44" y="115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53" name="Freeform 33"/>
          <p:cNvSpPr>
            <a:spLocks/>
          </p:cNvSpPr>
          <p:nvPr userDrawn="1"/>
        </p:nvSpPr>
        <p:spPr bwMode="auto">
          <a:xfrm>
            <a:off x="7008813" y="4321175"/>
            <a:ext cx="147637" cy="139700"/>
          </a:xfrm>
          <a:custGeom>
            <a:avLst/>
            <a:gdLst>
              <a:gd name="T0" fmla="*/ 231853590 w 93"/>
              <a:gd name="T1" fmla="*/ 204133450 h 88"/>
              <a:gd name="T2" fmla="*/ 231853590 w 93"/>
              <a:gd name="T3" fmla="*/ 204133450 h 88"/>
              <a:gd name="T4" fmla="*/ 234374531 w 93"/>
              <a:gd name="T5" fmla="*/ 211693125 h 88"/>
              <a:gd name="T6" fmla="*/ 234374531 w 93"/>
              <a:gd name="T7" fmla="*/ 219254388 h 88"/>
              <a:gd name="T8" fmla="*/ 234374531 w 93"/>
              <a:gd name="T9" fmla="*/ 219254388 h 88"/>
              <a:gd name="T10" fmla="*/ 234374531 w 93"/>
              <a:gd name="T11" fmla="*/ 219254388 h 88"/>
              <a:gd name="T12" fmla="*/ 229334236 w 93"/>
              <a:gd name="T13" fmla="*/ 221773750 h 88"/>
              <a:gd name="T14" fmla="*/ 221772999 w 93"/>
              <a:gd name="T15" fmla="*/ 219254388 h 88"/>
              <a:gd name="T16" fmla="*/ 2520941 w 93"/>
              <a:gd name="T17" fmla="*/ 17641888 h 88"/>
              <a:gd name="T18" fmla="*/ 2520941 w 93"/>
              <a:gd name="T19" fmla="*/ 17641888 h 88"/>
              <a:gd name="T20" fmla="*/ 0 w 93"/>
              <a:gd name="T21" fmla="*/ 10080625 h 88"/>
              <a:gd name="T22" fmla="*/ 2520941 w 93"/>
              <a:gd name="T23" fmla="*/ 2520950 h 88"/>
              <a:gd name="T24" fmla="*/ 2520941 w 93"/>
              <a:gd name="T25" fmla="*/ 2520950 h 88"/>
              <a:gd name="T26" fmla="*/ 2520941 w 93"/>
              <a:gd name="T27" fmla="*/ 2520950 h 88"/>
              <a:gd name="T28" fmla="*/ 10080591 w 93"/>
              <a:gd name="T29" fmla="*/ 0 h 88"/>
              <a:gd name="T30" fmla="*/ 17641828 w 93"/>
              <a:gd name="T31" fmla="*/ 0 h 88"/>
              <a:gd name="T32" fmla="*/ 231853590 w 93"/>
              <a:gd name="T33" fmla="*/ 204133450 h 8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93" h="88">
                <a:moveTo>
                  <a:pt x="92" y="81"/>
                </a:moveTo>
                <a:lnTo>
                  <a:pt x="92" y="81"/>
                </a:lnTo>
                <a:lnTo>
                  <a:pt x="93" y="84"/>
                </a:lnTo>
                <a:lnTo>
                  <a:pt x="93" y="87"/>
                </a:lnTo>
                <a:lnTo>
                  <a:pt x="91" y="88"/>
                </a:lnTo>
                <a:lnTo>
                  <a:pt x="88" y="87"/>
                </a:lnTo>
                <a:lnTo>
                  <a:pt x="1" y="7"/>
                </a:lnTo>
                <a:lnTo>
                  <a:pt x="0" y="4"/>
                </a:lnTo>
                <a:lnTo>
                  <a:pt x="1" y="1"/>
                </a:lnTo>
                <a:lnTo>
                  <a:pt x="4" y="0"/>
                </a:lnTo>
                <a:lnTo>
                  <a:pt x="7" y="0"/>
                </a:lnTo>
                <a:lnTo>
                  <a:pt x="92" y="81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54" name="Freeform 34"/>
          <p:cNvSpPr>
            <a:spLocks/>
          </p:cNvSpPr>
          <p:nvPr userDrawn="1"/>
        </p:nvSpPr>
        <p:spPr bwMode="auto">
          <a:xfrm>
            <a:off x="7186613" y="4230688"/>
            <a:ext cx="33337" cy="198437"/>
          </a:xfrm>
          <a:custGeom>
            <a:avLst/>
            <a:gdLst>
              <a:gd name="T0" fmla="*/ 52923281 w 21"/>
              <a:gd name="T1" fmla="*/ 299898632 h 125"/>
              <a:gd name="T2" fmla="*/ 52923281 w 21"/>
              <a:gd name="T3" fmla="*/ 299898632 h 125"/>
              <a:gd name="T4" fmla="*/ 50402369 w 21"/>
              <a:gd name="T5" fmla="*/ 312498588 h 125"/>
              <a:gd name="T6" fmla="*/ 42842807 w 21"/>
              <a:gd name="T7" fmla="*/ 315019531 h 125"/>
              <a:gd name="T8" fmla="*/ 42842807 w 21"/>
              <a:gd name="T9" fmla="*/ 315019531 h 125"/>
              <a:gd name="T10" fmla="*/ 42842807 w 21"/>
              <a:gd name="T11" fmla="*/ 315019531 h 125"/>
              <a:gd name="T12" fmla="*/ 35281658 w 21"/>
              <a:gd name="T13" fmla="*/ 312498588 h 125"/>
              <a:gd name="T14" fmla="*/ 32762334 w 21"/>
              <a:gd name="T15" fmla="*/ 304938932 h 125"/>
              <a:gd name="T16" fmla="*/ 0 w 21"/>
              <a:gd name="T17" fmla="*/ 12601543 h 125"/>
              <a:gd name="T18" fmla="*/ 0 w 21"/>
              <a:gd name="T19" fmla="*/ 12601543 h 125"/>
              <a:gd name="T20" fmla="*/ 2520912 w 21"/>
              <a:gd name="T21" fmla="*/ 5040300 h 125"/>
              <a:gd name="T22" fmla="*/ 10080474 w 21"/>
              <a:gd name="T23" fmla="*/ 0 h 125"/>
              <a:gd name="T24" fmla="*/ 10080474 w 21"/>
              <a:gd name="T25" fmla="*/ 0 h 125"/>
              <a:gd name="T26" fmla="*/ 10080474 w 21"/>
              <a:gd name="T27" fmla="*/ 0 h 125"/>
              <a:gd name="T28" fmla="*/ 17641623 w 21"/>
              <a:gd name="T29" fmla="*/ 0 h 125"/>
              <a:gd name="T30" fmla="*/ 20160948 w 21"/>
              <a:gd name="T31" fmla="*/ 7561243 h 125"/>
              <a:gd name="T32" fmla="*/ 52923281 w 21"/>
              <a:gd name="T33" fmla="*/ 299898632 h 12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1" h="125">
                <a:moveTo>
                  <a:pt x="21" y="119"/>
                </a:moveTo>
                <a:lnTo>
                  <a:pt x="21" y="119"/>
                </a:lnTo>
                <a:lnTo>
                  <a:pt x="20" y="124"/>
                </a:lnTo>
                <a:lnTo>
                  <a:pt x="17" y="125"/>
                </a:lnTo>
                <a:lnTo>
                  <a:pt x="14" y="124"/>
                </a:lnTo>
                <a:lnTo>
                  <a:pt x="13" y="121"/>
                </a:lnTo>
                <a:lnTo>
                  <a:pt x="0" y="5"/>
                </a:lnTo>
                <a:lnTo>
                  <a:pt x="1" y="2"/>
                </a:lnTo>
                <a:lnTo>
                  <a:pt x="4" y="0"/>
                </a:lnTo>
                <a:lnTo>
                  <a:pt x="7" y="0"/>
                </a:lnTo>
                <a:lnTo>
                  <a:pt x="8" y="3"/>
                </a:lnTo>
                <a:lnTo>
                  <a:pt x="21" y="119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55" name="Freeform 35"/>
          <p:cNvSpPr>
            <a:spLocks/>
          </p:cNvSpPr>
          <p:nvPr userDrawn="1"/>
        </p:nvSpPr>
        <p:spPr bwMode="auto">
          <a:xfrm>
            <a:off x="6983413" y="4370388"/>
            <a:ext cx="165100" cy="119062"/>
          </a:xfrm>
          <a:custGeom>
            <a:avLst/>
            <a:gdLst>
              <a:gd name="T0" fmla="*/ 257055938 w 104"/>
              <a:gd name="T1" fmla="*/ 171369905 h 75"/>
              <a:gd name="T2" fmla="*/ 257055938 w 104"/>
              <a:gd name="T3" fmla="*/ 171369905 h 75"/>
              <a:gd name="T4" fmla="*/ 262096250 w 104"/>
              <a:gd name="T5" fmla="*/ 178931136 h 75"/>
              <a:gd name="T6" fmla="*/ 262096250 w 104"/>
              <a:gd name="T7" fmla="*/ 186490779 h 75"/>
              <a:gd name="T8" fmla="*/ 262096250 w 104"/>
              <a:gd name="T9" fmla="*/ 186490779 h 75"/>
              <a:gd name="T10" fmla="*/ 262096250 w 104"/>
              <a:gd name="T11" fmla="*/ 186490779 h 75"/>
              <a:gd name="T12" fmla="*/ 254536575 w 104"/>
              <a:gd name="T13" fmla="*/ 189011719 h 75"/>
              <a:gd name="T14" fmla="*/ 246975313 w 104"/>
              <a:gd name="T15" fmla="*/ 189011719 h 75"/>
              <a:gd name="T16" fmla="*/ 5040313 w 104"/>
              <a:gd name="T17" fmla="*/ 17641813 h 75"/>
              <a:gd name="T18" fmla="*/ 5040313 w 104"/>
              <a:gd name="T19" fmla="*/ 17641813 h 75"/>
              <a:gd name="T20" fmla="*/ 0 w 104"/>
              <a:gd name="T21" fmla="*/ 15120874 h 75"/>
              <a:gd name="T22" fmla="*/ 0 w 104"/>
              <a:gd name="T23" fmla="*/ 7561231 h 75"/>
              <a:gd name="T24" fmla="*/ 0 w 104"/>
              <a:gd name="T25" fmla="*/ 7561231 h 75"/>
              <a:gd name="T26" fmla="*/ 0 w 104"/>
              <a:gd name="T27" fmla="*/ 7561231 h 75"/>
              <a:gd name="T28" fmla="*/ 7561263 w 104"/>
              <a:gd name="T29" fmla="*/ 0 h 75"/>
              <a:gd name="T30" fmla="*/ 15120938 w 104"/>
              <a:gd name="T31" fmla="*/ 5040291 h 75"/>
              <a:gd name="T32" fmla="*/ 257055938 w 104"/>
              <a:gd name="T33" fmla="*/ 171369905 h 7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04" h="75">
                <a:moveTo>
                  <a:pt x="102" y="68"/>
                </a:moveTo>
                <a:lnTo>
                  <a:pt x="102" y="68"/>
                </a:lnTo>
                <a:lnTo>
                  <a:pt x="104" y="71"/>
                </a:lnTo>
                <a:lnTo>
                  <a:pt x="104" y="74"/>
                </a:lnTo>
                <a:lnTo>
                  <a:pt x="101" y="75"/>
                </a:lnTo>
                <a:lnTo>
                  <a:pt x="98" y="75"/>
                </a:lnTo>
                <a:lnTo>
                  <a:pt x="2" y="7"/>
                </a:lnTo>
                <a:lnTo>
                  <a:pt x="0" y="6"/>
                </a:lnTo>
                <a:lnTo>
                  <a:pt x="0" y="3"/>
                </a:lnTo>
                <a:lnTo>
                  <a:pt x="3" y="0"/>
                </a:lnTo>
                <a:lnTo>
                  <a:pt x="6" y="2"/>
                </a:lnTo>
                <a:lnTo>
                  <a:pt x="102" y="68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56" name="Freeform 36"/>
          <p:cNvSpPr>
            <a:spLocks/>
          </p:cNvSpPr>
          <p:nvPr userDrawn="1"/>
        </p:nvSpPr>
        <p:spPr bwMode="auto">
          <a:xfrm>
            <a:off x="6967538" y="4432300"/>
            <a:ext cx="182562" cy="82550"/>
          </a:xfrm>
          <a:custGeom>
            <a:avLst/>
            <a:gdLst>
              <a:gd name="T0" fmla="*/ 287297026 w 115"/>
              <a:gd name="T1" fmla="*/ 113407825 h 52"/>
              <a:gd name="T2" fmla="*/ 287297026 w 115"/>
              <a:gd name="T3" fmla="*/ 113407825 h 52"/>
              <a:gd name="T4" fmla="*/ 289817969 w 115"/>
              <a:gd name="T5" fmla="*/ 115927188 h 52"/>
              <a:gd name="T6" fmla="*/ 289817969 w 115"/>
              <a:gd name="T7" fmla="*/ 128528763 h 52"/>
              <a:gd name="T8" fmla="*/ 289817969 w 115"/>
              <a:gd name="T9" fmla="*/ 128528763 h 52"/>
              <a:gd name="T10" fmla="*/ 289817969 w 115"/>
              <a:gd name="T11" fmla="*/ 128528763 h 52"/>
              <a:gd name="T12" fmla="*/ 287297026 w 115"/>
              <a:gd name="T13" fmla="*/ 131048125 h 52"/>
              <a:gd name="T14" fmla="*/ 279737371 w 115"/>
              <a:gd name="T15" fmla="*/ 131048125 h 52"/>
              <a:gd name="T16" fmla="*/ 5040299 w 115"/>
              <a:gd name="T17" fmla="*/ 17641888 h 52"/>
              <a:gd name="T18" fmla="*/ 5040299 w 115"/>
              <a:gd name="T19" fmla="*/ 17641888 h 52"/>
              <a:gd name="T20" fmla="*/ 0 w 115"/>
              <a:gd name="T21" fmla="*/ 12601575 h 52"/>
              <a:gd name="T22" fmla="*/ 0 w 115"/>
              <a:gd name="T23" fmla="*/ 5040313 h 52"/>
              <a:gd name="T24" fmla="*/ 0 w 115"/>
              <a:gd name="T25" fmla="*/ 5040313 h 52"/>
              <a:gd name="T26" fmla="*/ 0 w 115"/>
              <a:gd name="T27" fmla="*/ 5040313 h 52"/>
              <a:gd name="T28" fmla="*/ 5040299 w 115"/>
              <a:gd name="T29" fmla="*/ 0 h 52"/>
              <a:gd name="T30" fmla="*/ 12601540 w 115"/>
              <a:gd name="T31" fmla="*/ 0 h 52"/>
              <a:gd name="T32" fmla="*/ 287297026 w 115"/>
              <a:gd name="T33" fmla="*/ 113407825 h 5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15" h="52">
                <a:moveTo>
                  <a:pt x="114" y="45"/>
                </a:moveTo>
                <a:lnTo>
                  <a:pt x="114" y="45"/>
                </a:lnTo>
                <a:lnTo>
                  <a:pt x="115" y="46"/>
                </a:lnTo>
                <a:lnTo>
                  <a:pt x="115" y="51"/>
                </a:lnTo>
                <a:lnTo>
                  <a:pt x="114" y="52"/>
                </a:lnTo>
                <a:lnTo>
                  <a:pt x="111" y="52"/>
                </a:lnTo>
                <a:lnTo>
                  <a:pt x="2" y="7"/>
                </a:lnTo>
                <a:lnTo>
                  <a:pt x="0" y="5"/>
                </a:lnTo>
                <a:lnTo>
                  <a:pt x="0" y="2"/>
                </a:lnTo>
                <a:lnTo>
                  <a:pt x="2" y="0"/>
                </a:lnTo>
                <a:lnTo>
                  <a:pt x="5" y="0"/>
                </a:lnTo>
                <a:lnTo>
                  <a:pt x="114" y="45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57" name="Freeform 37"/>
          <p:cNvSpPr>
            <a:spLocks/>
          </p:cNvSpPr>
          <p:nvPr userDrawn="1"/>
        </p:nvSpPr>
        <p:spPr bwMode="auto">
          <a:xfrm>
            <a:off x="6962775" y="4503738"/>
            <a:ext cx="196850" cy="36512"/>
          </a:xfrm>
          <a:custGeom>
            <a:avLst/>
            <a:gdLst>
              <a:gd name="T0" fmla="*/ 302418750 w 124"/>
              <a:gd name="T1" fmla="*/ 40321948 h 23"/>
              <a:gd name="T2" fmla="*/ 302418750 w 124"/>
              <a:gd name="T3" fmla="*/ 40321948 h 23"/>
              <a:gd name="T4" fmla="*/ 307459063 w 124"/>
              <a:gd name="T5" fmla="*/ 42842863 h 23"/>
              <a:gd name="T6" fmla="*/ 312499375 w 124"/>
              <a:gd name="T7" fmla="*/ 50402435 h 23"/>
              <a:gd name="T8" fmla="*/ 312499375 w 124"/>
              <a:gd name="T9" fmla="*/ 50402435 h 23"/>
              <a:gd name="T10" fmla="*/ 312499375 w 124"/>
              <a:gd name="T11" fmla="*/ 50402435 h 23"/>
              <a:gd name="T12" fmla="*/ 307459063 w 124"/>
              <a:gd name="T13" fmla="*/ 57963594 h 23"/>
              <a:gd name="T14" fmla="*/ 302418750 w 124"/>
              <a:gd name="T15" fmla="*/ 57963594 h 23"/>
              <a:gd name="T16" fmla="*/ 12601575 w 124"/>
              <a:gd name="T17" fmla="*/ 20160974 h 23"/>
              <a:gd name="T18" fmla="*/ 12601575 w 124"/>
              <a:gd name="T19" fmla="*/ 20160974 h 23"/>
              <a:gd name="T20" fmla="*/ 5040313 w 124"/>
              <a:gd name="T21" fmla="*/ 17641646 h 23"/>
              <a:gd name="T22" fmla="*/ 0 w 124"/>
              <a:gd name="T23" fmla="*/ 7561159 h 23"/>
              <a:gd name="T24" fmla="*/ 0 w 124"/>
              <a:gd name="T25" fmla="*/ 7561159 h 23"/>
              <a:gd name="T26" fmla="*/ 0 w 124"/>
              <a:gd name="T27" fmla="*/ 7561159 h 23"/>
              <a:gd name="T28" fmla="*/ 5040313 w 124"/>
              <a:gd name="T29" fmla="*/ 2520915 h 23"/>
              <a:gd name="T30" fmla="*/ 12601575 w 124"/>
              <a:gd name="T31" fmla="*/ 0 h 23"/>
              <a:gd name="T32" fmla="*/ 302418750 w 124"/>
              <a:gd name="T33" fmla="*/ 40321948 h 23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24" h="23">
                <a:moveTo>
                  <a:pt x="120" y="16"/>
                </a:moveTo>
                <a:lnTo>
                  <a:pt x="120" y="16"/>
                </a:lnTo>
                <a:lnTo>
                  <a:pt x="122" y="17"/>
                </a:lnTo>
                <a:lnTo>
                  <a:pt x="124" y="20"/>
                </a:lnTo>
                <a:lnTo>
                  <a:pt x="122" y="23"/>
                </a:lnTo>
                <a:lnTo>
                  <a:pt x="120" y="23"/>
                </a:lnTo>
                <a:lnTo>
                  <a:pt x="5" y="8"/>
                </a:lnTo>
                <a:lnTo>
                  <a:pt x="2" y="7"/>
                </a:lnTo>
                <a:lnTo>
                  <a:pt x="0" y="3"/>
                </a:lnTo>
                <a:lnTo>
                  <a:pt x="2" y="1"/>
                </a:lnTo>
                <a:lnTo>
                  <a:pt x="5" y="0"/>
                </a:lnTo>
                <a:lnTo>
                  <a:pt x="120" y="16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58" name="Freeform 38"/>
          <p:cNvSpPr>
            <a:spLocks/>
          </p:cNvSpPr>
          <p:nvPr userDrawn="1"/>
        </p:nvSpPr>
        <p:spPr bwMode="auto">
          <a:xfrm>
            <a:off x="7231063" y="4238625"/>
            <a:ext cx="46037" cy="195263"/>
          </a:xfrm>
          <a:custGeom>
            <a:avLst/>
            <a:gdLst>
              <a:gd name="T0" fmla="*/ 17641696 w 29"/>
              <a:gd name="T1" fmla="*/ 302419524 h 123"/>
              <a:gd name="T2" fmla="*/ 17641696 w 29"/>
              <a:gd name="T3" fmla="*/ 302419524 h 123"/>
              <a:gd name="T4" fmla="*/ 15120773 w 29"/>
              <a:gd name="T5" fmla="*/ 309980806 h 123"/>
              <a:gd name="T6" fmla="*/ 7561180 w 29"/>
              <a:gd name="T7" fmla="*/ 309980806 h 123"/>
              <a:gd name="T8" fmla="*/ 7561180 w 29"/>
              <a:gd name="T9" fmla="*/ 309980806 h 123"/>
              <a:gd name="T10" fmla="*/ 7561180 w 29"/>
              <a:gd name="T11" fmla="*/ 309980806 h 123"/>
              <a:gd name="T12" fmla="*/ 0 w 29"/>
              <a:gd name="T13" fmla="*/ 307459850 h 123"/>
              <a:gd name="T14" fmla="*/ 0 w 29"/>
              <a:gd name="T15" fmla="*/ 299900155 h 123"/>
              <a:gd name="T16" fmla="*/ 50402578 w 29"/>
              <a:gd name="T17" fmla="*/ 5040325 h 123"/>
              <a:gd name="T18" fmla="*/ 50402578 w 29"/>
              <a:gd name="T19" fmla="*/ 5040325 h 123"/>
              <a:gd name="T20" fmla="*/ 55442835 w 29"/>
              <a:gd name="T21" fmla="*/ 2520956 h 123"/>
              <a:gd name="T22" fmla="*/ 60483093 w 29"/>
              <a:gd name="T23" fmla="*/ 0 h 123"/>
              <a:gd name="T24" fmla="*/ 60483093 w 29"/>
              <a:gd name="T25" fmla="*/ 0 h 123"/>
              <a:gd name="T26" fmla="*/ 60483093 w 29"/>
              <a:gd name="T27" fmla="*/ 0 h 123"/>
              <a:gd name="T28" fmla="*/ 68044273 w 29"/>
              <a:gd name="T29" fmla="*/ 2520956 h 123"/>
              <a:gd name="T30" fmla="*/ 73084531 w 29"/>
              <a:gd name="T31" fmla="*/ 10080651 h 123"/>
              <a:gd name="T32" fmla="*/ 17641696 w 29"/>
              <a:gd name="T33" fmla="*/ 302419524 h 123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9" h="123">
                <a:moveTo>
                  <a:pt x="7" y="120"/>
                </a:moveTo>
                <a:lnTo>
                  <a:pt x="7" y="120"/>
                </a:lnTo>
                <a:lnTo>
                  <a:pt x="6" y="123"/>
                </a:lnTo>
                <a:lnTo>
                  <a:pt x="3" y="123"/>
                </a:lnTo>
                <a:lnTo>
                  <a:pt x="0" y="122"/>
                </a:lnTo>
                <a:lnTo>
                  <a:pt x="0" y="119"/>
                </a:lnTo>
                <a:lnTo>
                  <a:pt x="20" y="2"/>
                </a:lnTo>
                <a:lnTo>
                  <a:pt x="22" y="1"/>
                </a:lnTo>
                <a:lnTo>
                  <a:pt x="24" y="0"/>
                </a:lnTo>
                <a:lnTo>
                  <a:pt x="27" y="1"/>
                </a:lnTo>
                <a:lnTo>
                  <a:pt x="29" y="4"/>
                </a:lnTo>
                <a:lnTo>
                  <a:pt x="7" y="120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59" name="Freeform 39"/>
          <p:cNvSpPr>
            <a:spLocks/>
          </p:cNvSpPr>
          <p:nvPr userDrawn="1"/>
        </p:nvSpPr>
        <p:spPr bwMode="auto">
          <a:xfrm>
            <a:off x="7258050" y="4262438"/>
            <a:ext cx="77788" cy="185737"/>
          </a:xfrm>
          <a:custGeom>
            <a:avLst/>
            <a:gdLst>
              <a:gd name="T0" fmla="*/ 22682346 w 49"/>
              <a:gd name="T1" fmla="*/ 289817982 h 117"/>
              <a:gd name="T2" fmla="*/ 22682346 w 49"/>
              <a:gd name="T3" fmla="*/ 289817982 h 117"/>
              <a:gd name="T4" fmla="*/ 15121035 w 49"/>
              <a:gd name="T5" fmla="*/ 294858281 h 117"/>
              <a:gd name="T6" fmla="*/ 7561311 w 49"/>
              <a:gd name="T7" fmla="*/ 294858281 h 117"/>
              <a:gd name="T8" fmla="*/ 7561311 w 49"/>
              <a:gd name="T9" fmla="*/ 294858281 h 117"/>
              <a:gd name="T10" fmla="*/ 7561311 w 49"/>
              <a:gd name="T11" fmla="*/ 294858281 h 117"/>
              <a:gd name="T12" fmla="*/ 5040345 w 49"/>
              <a:gd name="T13" fmla="*/ 289817982 h 117"/>
              <a:gd name="T14" fmla="*/ 0 w 49"/>
              <a:gd name="T15" fmla="*/ 282256740 h 117"/>
              <a:gd name="T16" fmla="*/ 103327864 w 49"/>
              <a:gd name="T17" fmla="*/ 5040299 h 117"/>
              <a:gd name="T18" fmla="*/ 103327864 w 49"/>
              <a:gd name="T19" fmla="*/ 5040299 h 117"/>
              <a:gd name="T20" fmla="*/ 108368209 w 49"/>
              <a:gd name="T21" fmla="*/ 0 h 117"/>
              <a:gd name="T22" fmla="*/ 118448899 w 49"/>
              <a:gd name="T23" fmla="*/ 0 h 117"/>
              <a:gd name="T24" fmla="*/ 118448899 w 49"/>
              <a:gd name="T25" fmla="*/ 0 h 117"/>
              <a:gd name="T26" fmla="*/ 118448899 w 49"/>
              <a:gd name="T27" fmla="*/ 0 h 117"/>
              <a:gd name="T28" fmla="*/ 123489244 w 49"/>
              <a:gd name="T29" fmla="*/ 5040299 h 117"/>
              <a:gd name="T30" fmla="*/ 123489244 w 49"/>
              <a:gd name="T31" fmla="*/ 10080598 h 117"/>
              <a:gd name="T32" fmla="*/ 22682346 w 49"/>
              <a:gd name="T33" fmla="*/ 289817982 h 11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49" h="117">
                <a:moveTo>
                  <a:pt x="9" y="115"/>
                </a:moveTo>
                <a:lnTo>
                  <a:pt x="9" y="115"/>
                </a:lnTo>
                <a:lnTo>
                  <a:pt x="6" y="117"/>
                </a:lnTo>
                <a:lnTo>
                  <a:pt x="3" y="117"/>
                </a:lnTo>
                <a:lnTo>
                  <a:pt x="2" y="115"/>
                </a:lnTo>
                <a:lnTo>
                  <a:pt x="0" y="112"/>
                </a:lnTo>
                <a:lnTo>
                  <a:pt x="41" y="2"/>
                </a:lnTo>
                <a:lnTo>
                  <a:pt x="43" y="0"/>
                </a:lnTo>
                <a:lnTo>
                  <a:pt x="47" y="0"/>
                </a:lnTo>
                <a:lnTo>
                  <a:pt x="49" y="2"/>
                </a:lnTo>
                <a:lnTo>
                  <a:pt x="49" y="4"/>
                </a:lnTo>
                <a:lnTo>
                  <a:pt x="9" y="115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60" name="Freeform 40"/>
          <p:cNvSpPr>
            <a:spLocks/>
          </p:cNvSpPr>
          <p:nvPr userDrawn="1"/>
        </p:nvSpPr>
        <p:spPr bwMode="auto">
          <a:xfrm>
            <a:off x="7272338" y="4303713"/>
            <a:ext cx="114300" cy="168275"/>
          </a:xfrm>
          <a:custGeom>
            <a:avLst/>
            <a:gdLst>
              <a:gd name="T0" fmla="*/ 17641888 w 72"/>
              <a:gd name="T1" fmla="*/ 264617200 h 106"/>
              <a:gd name="T2" fmla="*/ 17641888 w 72"/>
              <a:gd name="T3" fmla="*/ 264617200 h 106"/>
              <a:gd name="T4" fmla="*/ 10080625 w 72"/>
              <a:gd name="T5" fmla="*/ 267136563 h 106"/>
              <a:gd name="T6" fmla="*/ 2520950 w 72"/>
              <a:gd name="T7" fmla="*/ 264617200 h 106"/>
              <a:gd name="T8" fmla="*/ 2520950 w 72"/>
              <a:gd name="T9" fmla="*/ 264617200 h 106"/>
              <a:gd name="T10" fmla="*/ 2520950 w 72"/>
              <a:gd name="T11" fmla="*/ 264617200 h 106"/>
              <a:gd name="T12" fmla="*/ 0 w 72"/>
              <a:gd name="T13" fmla="*/ 259576888 h 106"/>
              <a:gd name="T14" fmla="*/ 0 w 72"/>
              <a:gd name="T15" fmla="*/ 252015625 h 106"/>
              <a:gd name="T16" fmla="*/ 163810950 w 72"/>
              <a:gd name="T17" fmla="*/ 7561263 h 106"/>
              <a:gd name="T18" fmla="*/ 163810950 w 72"/>
              <a:gd name="T19" fmla="*/ 7561263 h 106"/>
              <a:gd name="T20" fmla="*/ 171370625 w 72"/>
              <a:gd name="T21" fmla="*/ 0 h 106"/>
              <a:gd name="T22" fmla="*/ 178931888 w 72"/>
              <a:gd name="T23" fmla="*/ 2520950 h 106"/>
              <a:gd name="T24" fmla="*/ 178931888 w 72"/>
              <a:gd name="T25" fmla="*/ 2520950 h 106"/>
              <a:gd name="T26" fmla="*/ 178931888 w 72"/>
              <a:gd name="T27" fmla="*/ 2520950 h 106"/>
              <a:gd name="T28" fmla="*/ 181451250 w 72"/>
              <a:gd name="T29" fmla="*/ 10080625 h 106"/>
              <a:gd name="T30" fmla="*/ 181451250 w 72"/>
              <a:gd name="T31" fmla="*/ 17641888 h 106"/>
              <a:gd name="T32" fmla="*/ 17641888 w 72"/>
              <a:gd name="T33" fmla="*/ 264617200 h 10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72" h="106">
                <a:moveTo>
                  <a:pt x="7" y="105"/>
                </a:moveTo>
                <a:lnTo>
                  <a:pt x="7" y="105"/>
                </a:lnTo>
                <a:lnTo>
                  <a:pt x="4" y="106"/>
                </a:lnTo>
                <a:lnTo>
                  <a:pt x="1" y="105"/>
                </a:lnTo>
                <a:lnTo>
                  <a:pt x="0" y="103"/>
                </a:lnTo>
                <a:lnTo>
                  <a:pt x="0" y="100"/>
                </a:lnTo>
                <a:lnTo>
                  <a:pt x="65" y="3"/>
                </a:lnTo>
                <a:lnTo>
                  <a:pt x="68" y="0"/>
                </a:lnTo>
                <a:lnTo>
                  <a:pt x="71" y="1"/>
                </a:lnTo>
                <a:lnTo>
                  <a:pt x="72" y="4"/>
                </a:lnTo>
                <a:lnTo>
                  <a:pt x="72" y="7"/>
                </a:lnTo>
                <a:lnTo>
                  <a:pt x="7" y="105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61" name="Freeform 41"/>
          <p:cNvSpPr>
            <a:spLocks/>
          </p:cNvSpPr>
          <p:nvPr userDrawn="1"/>
        </p:nvSpPr>
        <p:spPr bwMode="auto">
          <a:xfrm>
            <a:off x="7277100" y="4352925"/>
            <a:ext cx="146050" cy="141288"/>
          </a:xfrm>
          <a:custGeom>
            <a:avLst/>
            <a:gdLst>
              <a:gd name="T0" fmla="*/ 17641888 w 92"/>
              <a:gd name="T1" fmla="*/ 221774535 h 89"/>
              <a:gd name="T2" fmla="*/ 17641888 w 92"/>
              <a:gd name="T3" fmla="*/ 221774535 h 89"/>
              <a:gd name="T4" fmla="*/ 10080625 w 92"/>
              <a:gd name="T5" fmla="*/ 224295494 h 89"/>
              <a:gd name="T6" fmla="*/ 2520950 w 92"/>
              <a:gd name="T7" fmla="*/ 221774535 h 89"/>
              <a:gd name="T8" fmla="*/ 2520950 w 92"/>
              <a:gd name="T9" fmla="*/ 221774535 h 89"/>
              <a:gd name="T10" fmla="*/ 2520950 w 92"/>
              <a:gd name="T11" fmla="*/ 221774535 h 89"/>
              <a:gd name="T12" fmla="*/ 0 w 92"/>
              <a:gd name="T13" fmla="*/ 214214833 h 89"/>
              <a:gd name="T14" fmla="*/ 2520950 w 92"/>
              <a:gd name="T15" fmla="*/ 206653544 h 89"/>
              <a:gd name="T16" fmla="*/ 214214075 w 92"/>
              <a:gd name="T17" fmla="*/ 2520959 h 89"/>
              <a:gd name="T18" fmla="*/ 214214075 w 92"/>
              <a:gd name="T19" fmla="*/ 2520959 h 89"/>
              <a:gd name="T20" fmla="*/ 221773750 w 92"/>
              <a:gd name="T21" fmla="*/ 0 h 89"/>
              <a:gd name="T22" fmla="*/ 229335013 w 92"/>
              <a:gd name="T23" fmla="*/ 2520959 h 89"/>
              <a:gd name="T24" fmla="*/ 229335013 w 92"/>
              <a:gd name="T25" fmla="*/ 2520959 h 89"/>
              <a:gd name="T26" fmla="*/ 229335013 w 92"/>
              <a:gd name="T27" fmla="*/ 2520959 h 89"/>
              <a:gd name="T28" fmla="*/ 231854375 w 92"/>
              <a:gd name="T29" fmla="*/ 10080661 h 89"/>
              <a:gd name="T30" fmla="*/ 229335013 w 92"/>
              <a:gd name="T31" fmla="*/ 17641950 h 89"/>
              <a:gd name="T32" fmla="*/ 17641888 w 92"/>
              <a:gd name="T33" fmla="*/ 221774535 h 89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92" h="89">
                <a:moveTo>
                  <a:pt x="7" y="88"/>
                </a:moveTo>
                <a:lnTo>
                  <a:pt x="7" y="88"/>
                </a:lnTo>
                <a:lnTo>
                  <a:pt x="4" y="89"/>
                </a:lnTo>
                <a:lnTo>
                  <a:pt x="1" y="88"/>
                </a:lnTo>
                <a:lnTo>
                  <a:pt x="0" y="85"/>
                </a:lnTo>
                <a:lnTo>
                  <a:pt x="1" y="82"/>
                </a:lnTo>
                <a:lnTo>
                  <a:pt x="85" y="1"/>
                </a:lnTo>
                <a:lnTo>
                  <a:pt x="88" y="0"/>
                </a:lnTo>
                <a:lnTo>
                  <a:pt x="91" y="1"/>
                </a:lnTo>
                <a:lnTo>
                  <a:pt x="92" y="4"/>
                </a:lnTo>
                <a:lnTo>
                  <a:pt x="91" y="7"/>
                </a:lnTo>
                <a:lnTo>
                  <a:pt x="7" y="88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62" name="Freeform 42"/>
          <p:cNvSpPr>
            <a:spLocks/>
          </p:cNvSpPr>
          <p:nvPr userDrawn="1"/>
        </p:nvSpPr>
        <p:spPr bwMode="auto">
          <a:xfrm>
            <a:off x="6918325" y="4564063"/>
            <a:ext cx="141288" cy="144462"/>
          </a:xfrm>
          <a:custGeom>
            <a:avLst/>
            <a:gdLst>
              <a:gd name="T0" fmla="*/ 196572883 w 89"/>
              <a:gd name="T1" fmla="*/ 40322360 h 91"/>
              <a:gd name="T2" fmla="*/ 196572883 w 89"/>
              <a:gd name="T3" fmla="*/ 40322360 h 91"/>
              <a:gd name="T4" fmla="*/ 211693874 w 89"/>
              <a:gd name="T5" fmla="*/ 57964187 h 91"/>
              <a:gd name="T6" fmla="*/ 221774535 w 89"/>
              <a:gd name="T7" fmla="*/ 80644721 h 91"/>
              <a:gd name="T8" fmla="*/ 224295494 w 89"/>
              <a:gd name="T9" fmla="*/ 100805901 h 91"/>
              <a:gd name="T10" fmla="*/ 224295494 w 89"/>
              <a:gd name="T11" fmla="*/ 123488023 h 91"/>
              <a:gd name="T12" fmla="*/ 221774535 w 89"/>
              <a:gd name="T13" fmla="*/ 143649203 h 91"/>
              <a:gd name="T14" fmla="*/ 214214833 w 89"/>
              <a:gd name="T15" fmla="*/ 166329737 h 91"/>
              <a:gd name="T16" fmla="*/ 204134172 w 89"/>
              <a:gd name="T17" fmla="*/ 183971563 h 91"/>
              <a:gd name="T18" fmla="*/ 189013181 w 89"/>
              <a:gd name="T19" fmla="*/ 201611802 h 91"/>
              <a:gd name="T20" fmla="*/ 189013181 w 89"/>
              <a:gd name="T21" fmla="*/ 201611802 h 91"/>
              <a:gd name="T22" fmla="*/ 168851860 w 89"/>
              <a:gd name="T23" fmla="*/ 214213334 h 91"/>
              <a:gd name="T24" fmla="*/ 151209910 w 89"/>
              <a:gd name="T25" fmla="*/ 221772982 h 91"/>
              <a:gd name="T26" fmla="*/ 128529217 w 89"/>
              <a:gd name="T27" fmla="*/ 229334219 h 91"/>
              <a:gd name="T28" fmla="*/ 108367896 w 89"/>
              <a:gd name="T29" fmla="*/ 229334219 h 91"/>
              <a:gd name="T30" fmla="*/ 85685616 w 89"/>
              <a:gd name="T31" fmla="*/ 226813277 h 91"/>
              <a:gd name="T32" fmla="*/ 65524294 w 89"/>
              <a:gd name="T33" fmla="*/ 219253629 h 91"/>
              <a:gd name="T34" fmla="*/ 42843602 w 89"/>
              <a:gd name="T35" fmla="*/ 209173039 h 91"/>
              <a:gd name="T36" fmla="*/ 27722611 w 89"/>
              <a:gd name="T37" fmla="*/ 189011858 h 91"/>
              <a:gd name="T38" fmla="*/ 27722611 w 89"/>
              <a:gd name="T39" fmla="*/ 189011858 h 91"/>
              <a:gd name="T40" fmla="*/ 15120991 w 89"/>
              <a:gd name="T41" fmla="*/ 171370032 h 91"/>
              <a:gd name="T42" fmla="*/ 5040330 w 89"/>
              <a:gd name="T43" fmla="*/ 151208852 h 91"/>
              <a:gd name="T44" fmla="*/ 0 w 89"/>
              <a:gd name="T45" fmla="*/ 128528318 h 91"/>
              <a:gd name="T46" fmla="*/ 0 w 89"/>
              <a:gd name="T47" fmla="*/ 108367137 h 91"/>
              <a:gd name="T48" fmla="*/ 5040330 w 89"/>
              <a:gd name="T49" fmla="*/ 85685016 h 91"/>
              <a:gd name="T50" fmla="*/ 10080661 w 89"/>
              <a:gd name="T51" fmla="*/ 65523836 h 91"/>
              <a:gd name="T52" fmla="*/ 22682280 w 89"/>
              <a:gd name="T53" fmla="*/ 47883597 h 91"/>
              <a:gd name="T54" fmla="*/ 35282312 w 89"/>
              <a:gd name="T55" fmla="*/ 30241770 h 91"/>
              <a:gd name="T56" fmla="*/ 35282312 w 89"/>
              <a:gd name="T57" fmla="*/ 30241770 h 91"/>
              <a:gd name="T58" fmla="*/ 52924262 w 89"/>
              <a:gd name="T59" fmla="*/ 15120885 h 91"/>
              <a:gd name="T60" fmla="*/ 75604955 w 89"/>
              <a:gd name="T61" fmla="*/ 7561236 h 91"/>
              <a:gd name="T62" fmla="*/ 95766276 w 89"/>
              <a:gd name="T63" fmla="*/ 0 h 91"/>
              <a:gd name="T64" fmla="*/ 118448557 w 89"/>
              <a:gd name="T65" fmla="*/ 0 h 91"/>
              <a:gd name="T66" fmla="*/ 138609878 w 89"/>
              <a:gd name="T67" fmla="*/ 5040295 h 91"/>
              <a:gd name="T68" fmla="*/ 161290571 w 89"/>
              <a:gd name="T69" fmla="*/ 12601531 h 91"/>
              <a:gd name="T70" fmla="*/ 178932521 w 89"/>
              <a:gd name="T71" fmla="*/ 22682121 h 91"/>
              <a:gd name="T72" fmla="*/ 196572883 w 89"/>
              <a:gd name="T73" fmla="*/ 40322360 h 91"/>
              <a:gd name="T74" fmla="*/ 196572883 w 89"/>
              <a:gd name="T75" fmla="*/ 40322360 h 91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89" h="91">
                <a:moveTo>
                  <a:pt x="78" y="16"/>
                </a:moveTo>
                <a:lnTo>
                  <a:pt x="78" y="16"/>
                </a:lnTo>
                <a:lnTo>
                  <a:pt x="84" y="23"/>
                </a:lnTo>
                <a:lnTo>
                  <a:pt x="88" y="32"/>
                </a:lnTo>
                <a:lnTo>
                  <a:pt x="89" y="40"/>
                </a:lnTo>
                <a:lnTo>
                  <a:pt x="89" y="49"/>
                </a:lnTo>
                <a:lnTo>
                  <a:pt x="88" y="57"/>
                </a:lnTo>
                <a:lnTo>
                  <a:pt x="85" y="66"/>
                </a:lnTo>
                <a:lnTo>
                  <a:pt x="81" y="73"/>
                </a:lnTo>
                <a:lnTo>
                  <a:pt x="75" y="80"/>
                </a:lnTo>
                <a:lnTo>
                  <a:pt x="67" y="85"/>
                </a:lnTo>
                <a:lnTo>
                  <a:pt x="60" y="88"/>
                </a:lnTo>
                <a:lnTo>
                  <a:pt x="51" y="91"/>
                </a:lnTo>
                <a:lnTo>
                  <a:pt x="43" y="91"/>
                </a:lnTo>
                <a:lnTo>
                  <a:pt x="34" y="90"/>
                </a:lnTo>
                <a:lnTo>
                  <a:pt x="26" y="87"/>
                </a:lnTo>
                <a:lnTo>
                  <a:pt x="17" y="83"/>
                </a:lnTo>
                <a:lnTo>
                  <a:pt x="11" y="75"/>
                </a:lnTo>
                <a:lnTo>
                  <a:pt x="6" y="68"/>
                </a:lnTo>
                <a:lnTo>
                  <a:pt x="2" y="60"/>
                </a:lnTo>
                <a:lnTo>
                  <a:pt x="0" y="51"/>
                </a:lnTo>
                <a:lnTo>
                  <a:pt x="0" y="43"/>
                </a:lnTo>
                <a:lnTo>
                  <a:pt x="2" y="34"/>
                </a:lnTo>
                <a:lnTo>
                  <a:pt x="4" y="26"/>
                </a:lnTo>
                <a:lnTo>
                  <a:pt x="9" y="19"/>
                </a:lnTo>
                <a:lnTo>
                  <a:pt x="14" y="12"/>
                </a:lnTo>
                <a:lnTo>
                  <a:pt x="21" y="6"/>
                </a:lnTo>
                <a:lnTo>
                  <a:pt x="30" y="3"/>
                </a:lnTo>
                <a:lnTo>
                  <a:pt x="38" y="0"/>
                </a:lnTo>
                <a:lnTo>
                  <a:pt x="47" y="0"/>
                </a:lnTo>
                <a:lnTo>
                  <a:pt x="55" y="2"/>
                </a:lnTo>
                <a:lnTo>
                  <a:pt x="64" y="5"/>
                </a:lnTo>
                <a:lnTo>
                  <a:pt x="71" y="9"/>
                </a:lnTo>
                <a:lnTo>
                  <a:pt x="78" y="16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63" name="Freeform 43"/>
          <p:cNvSpPr>
            <a:spLocks/>
          </p:cNvSpPr>
          <p:nvPr userDrawn="1"/>
        </p:nvSpPr>
        <p:spPr bwMode="auto">
          <a:xfrm>
            <a:off x="7143750" y="4816475"/>
            <a:ext cx="90488" cy="92075"/>
          </a:xfrm>
          <a:custGeom>
            <a:avLst/>
            <a:gdLst>
              <a:gd name="T0" fmla="*/ 126008509 w 57"/>
              <a:gd name="T1" fmla="*/ 25201563 h 58"/>
              <a:gd name="T2" fmla="*/ 126008509 w 57"/>
              <a:gd name="T3" fmla="*/ 25201563 h 58"/>
              <a:gd name="T4" fmla="*/ 131048849 w 57"/>
              <a:gd name="T5" fmla="*/ 35282188 h 58"/>
              <a:gd name="T6" fmla="*/ 138610153 w 57"/>
              <a:gd name="T7" fmla="*/ 50403125 h 58"/>
              <a:gd name="T8" fmla="*/ 143650494 w 57"/>
              <a:gd name="T9" fmla="*/ 65524063 h 58"/>
              <a:gd name="T10" fmla="*/ 143650494 w 57"/>
              <a:gd name="T11" fmla="*/ 78125638 h 58"/>
              <a:gd name="T12" fmla="*/ 143650494 w 57"/>
              <a:gd name="T13" fmla="*/ 93246575 h 58"/>
              <a:gd name="T14" fmla="*/ 136089189 w 57"/>
              <a:gd name="T15" fmla="*/ 103327200 h 58"/>
              <a:gd name="T16" fmla="*/ 128529473 w 57"/>
              <a:gd name="T17" fmla="*/ 118448138 h 58"/>
              <a:gd name="T18" fmla="*/ 118448792 w 57"/>
              <a:gd name="T19" fmla="*/ 128528763 h 58"/>
              <a:gd name="T20" fmla="*/ 118448792 w 57"/>
              <a:gd name="T21" fmla="*/ 128528763 h 58"/>
              <a:gd name="T22" fmla="*/ 108368111 w 57"/>
              <a:gd name="T23" fmla="*/ 136088438 h 58"/>
              <a:gd name="T24" fmla="*/ 95766467 w 57"/>
              <a:gd name="T25" fmla="*/ 143649700 h 58"/>
              <a:gd name="T26" fmla="*/ 83166410 w 57"/>
              <a:gd name="T27" fmla="*/ 146169063 h 58"/>
              <a:gd name="T28" fmla="*/ 68045388 w 57"/>
              <a:gd name="T29" fmla="*/ 146169063 h 58"/>
              <a:gd name="T30" fmla="*/ 52924367 w 57"/>
              <a:gd name="T31" fmla="*/ 143649700 h 58"/>
              <a:gd name="T32" fmla="*/ 40322723 w 57"/>
              <a:gd name="T33" fmla="*/ 141128750 h 58"/>
              <a:gd name="T34" fmla="*/ 27722666 w 57"/>
              <a:gd name="T35" fmla="*/ 133569075 h 58"/>
              <a:gd name="T36" fmla="*/ 17641985 w 57"/>
              <a:gd name="T37" fmla="*/ 120967500 h 58"/>
              <a:gd name="T38" fmla="*/ 17641985 w 57"/>
              <a:gd name="T39" fmla="*/ 120967500 h 58"/>
              <a:gd name="T40" fmla="*/ 10080681 w 57"/>
              <a:gd name="T41" fmla="*/ 110886875 h 58"/>
              <a:gd name="T42" fmla="*/ 2520964 w 57"/>
              <a:gd name="T43" fmla="*/ 98286888 h 58"/>
              <a:gd name="T44" fmla="*/ 0 w 57"/>
              <a:gd name="T45" fmla="*/ 83165950 h 58"/>
              <a:gd name="T46" fmla="*/ 0 w 57"/>
              <a:gd name="T47" fmla="*/ 68045013 h 58"/>
              <a:gd name="T48" fmla="*/ 0 w 57"/>
              <a:gd name="T49" fmla="*/ 57964388 h 58"/>
              <a:gd name="T50" fmla="*/ 7561304 w 57"/>
              <a:gd name="T51" fmla="*/ 42843450 h 58"/>
              <a:gd name="T52" fmla="*/ 15121021 w 57"/>
              <a:gd name="T53" fmla="*/ 30241875 h 58"/>
              <a:gd name="T54" fmla="*/ 25201702 w 57"/>
              <a:gd name="T55" fmla="*/ 17641888 h 58"/>
              <a:gd name="T56" fmla="*/ 25201702 w 57"/>
              <a:gd name="T57" fmla="*/ 17641888 h 58"/>
              <a:gd name="T58" fmla="*/ 35282382 w 57"/>
              <a:gd name="T59" fmla="*/ 10080625 h 58"/>
              <a:gd name="T60" fmla="*/ 45363063 w 57"/>
              <a:gd name="T61" fmla="*/ 5040313 h 58"/>
              <a:gd name="T62" fmla="*/ 60484084 w 57"/>
              <a:gd name="T63" fmla="*/ 5040313 h 58"/>
              <a:gd name="T64" fmla="*/ 75605105 w 57"/>
              <a:gd name="T65" fmla="*/ 0 h 58"/>
              <a:gd name="T66" fmla="*/ 88206750 w 57"/>
              <a:gd name="T67" fmla="*/ 5040313 h 58"/>
              <a:gd name="T68" fmla="*/ 103327771 w 57"/>
              <a:gd name="T69" fmla="*/ 7561263 h 58"/>
              <a:gd name="T70" fmla="*/ 113408452 w 57"/>
              <a:gd name="T71" fmla="*/ 15120938 h 58"/>
              <a:gd name="T72" fmla="*/ 126008509 w 57"/>
              <a:gd name="T73" fmla="*/ 25201563 h 58"/>
              <a:gd name="T74" fmla="*/ 126008509 w 57"/>
              <a:gd name="T75" fmla="*/ 25201563 h 58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57" h="58">
                <a:moveTo>
                  <a:pt x="50" y="10"/>
                </a:moveTo>
                <a:lnTo>
                  <a:pt x="50" y="10"/>
                </a:lnTo>
                <a:lnTo>
                  <a:pt x="52" y="14"/>
                </a:lnTo>
                <a:lnTo>
                  <a:pt x="55" y="20"/>
                </a:lnTo>
                <a:lnTo>
                  <a:pt x="57" y="26"/>
                </a:lnTo>
                <a:lnTo>
                  <a:pt x="57" y="31"/>
                </a:lnTo>
                <a:lnTo>
                  <a:pt x="57" y="37"/>
                </a:lnTo>
                <a:lnTo>
                  <a:pt x="54" y="41"/>
                </a:lnTo>
                <a:lnTo>
                  <a:pt x="51" y="47"/>
                </a:lnTo>
                <a:lnTo>
                  <a:pt x="47" y="51"/>
                </a:lnTo>
                <a:lnTo>
                  <a:pt x="43" y="54"/>
                </a:lnTo>
                <a:lnTo>
                  <a:pt x="38" y="57"/>
                </a:lnTo>
                <a:lnTo>
                  <a:pt x="33" y="58"/>
                </a:lnTo>
                <a:lnTo>
                  <a:pt x="27" y="58"/>
                </a:lnTo>
                <a:lnTo>
                  <a:pt x="21" y="57"/>
                </a:lnTo>
                <a:lnTo>
                  <a:pt x="16" y="56"/>
                </a:lnTo>
                <a:lnTo>
                  <a:pt x="11" y="53"/>
                </a:lnTo>
                <a:lnTo>
                  <a:pt x="7" y="48"/>
                </a:lnTo>
                <a:lnTo>
                  <a:pt x="4" y="44"/>
                </a:lnTo>
                <a:lnTo>
                  <a:pt x="1" y="39"/>
                </a:lnTo>
                <a:lnTo>
                  <a:pt x="0" y="33"/>
                </a:lnTo>
                <a:lnTo>
                  <a:pt x="0" y="27"/>
                </a:lnTo>
                <a:lnTo>
                  <a:pt x="0" y="23"/>
                </a:lnTo>
                <a:lnTo>
                  <a:pt x="3" y="17"/>
                </a:lnTo>
                <a:lnTo>
                  <a:pt x="6" y="12"/>
                </a:lnTo>
                <a:lnTo>
                  <a:pt x="10" y="7"/>
                </a:lnTo>
                <a:lnTo>
                  <a:pt x="14" y="4"/>
                </a:lnTo>
                <a:lnTo>
                  <a:pt x="18" y="2"/>
                </a:lnTo>
                <a:lnTo>
                  <a:pt x="24" y="2"/>
                </a:lnTo>
                <a:lnTo>
                  <a:pt x="30" y="0"/>
                </a:lnTo>
                <a:lnTo>
                  <a:pt x="35" y="2"/>
                </a:lnTo>
                <a:lnTo>
                  <a:pt x="41" y="3"/>
                </a:lnTo>
                <a:lnTo>
                  <a:pt x="45" y="6"/>
                </a:lnTo>
                <a:lnTo>
                  <a:pt x="50" y="10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64" name="Freeform 44"/>
          <p:cNvSpPr>
            <a:spLocks/>
          </p:cNvSpPr>
          <p:nvPr userDrawn="1"/>
        </p:nvSpPr>
        <p:spPr bwMode="auto">
          <a:xfrm>
            <a:off x="7018338" y="4672013"/>
            <a:ext cx="150812" cy="166687"/>
          </a:xfrm>
          <a:custGeom>
            <a:avLst/>
            <a:gdLst>
              <a:gd name="T0" fmla="*/ 234374548 w 95"/>
              <a:gd name="T1" fmla="*/ 236893977 h 105"/>
              <a:gd name="T2" fmla="*/ 234374548 w 95"/>
              <a:gd name="T3" fmla="*/ 236893977 h 105"/>
              <a:gd name="T4" fmla="*/ 239414844 w 95"/>
              <a:gd name="T5" fmla="*/ 244455217 h 105"/>
              <a:gd name="T6" fmla="*/ 239414844 w 95"/>
              <a:gd name="T7" fmla="*/ 252014869 h 105"/>
              <a:gd name="T8" fmla="*/ 239414844 w 95"/>
              <a:gd name="T9" fmla="*/ 254535811 h 105"/>
              <a:gd name="T10" fmla="*/ 234374548 w 95"/>
              <a:gd name="T11" fmla="*/ 262095464 h 105"/>
              <a:gd name="T12" fmla="*/ 234374548 w 95"/>
              <a:gd name="T13" fmla="*/ 262095464 h 105"/>
              <a:gd name="T14" fmla="*/ 234374548 w 95"/>
              <a:gd name="T15" fmla="*/ 262095464 h 105"/>
              <a:gd name="T16" fmla="*/ 226813311 w 95"/>
              <a:gd name="T17" fmla="*/ 264616406 h 105"/>
              <a:gd name="T18" fmla="*/ 219253661 w 95"/>
              <a:gd name="T19" fmla="*/ 264616406 h 105"/>
              <a:gd name="T20" fmla="*/ 216732719 w 95"/>
              <a:gd name="T21" fmla="*/ 262095464 h 105"/>
              <a:gd name="T22" fmla="*/ 209173069 w 95"/>
              <a:gd name="T23" fmla="*/ 259576109 h 105"/>
              <a:gd name="T24" fmla="*/ 2520942 w 95"/>
              <a:gd name="T25" fmla="*/ 25201487 h 105"/>
              <a:gd name="T26" fmla="*/ 2520942 w 95"/>
              <a:gd name="T27" fmla="*/ 25201487 h 105"/>
              <a:gd name="T28" fmla="*/ 2520942 w 95"/>
              <a:gd name="T29" fmla="*/ 22682132 h 105"/>
              <a:gd name="T30" fmla="*/ 0 w 95"/>
              <a:gd name="T31" fmla="*/ 15120892 h 105"/>
              <a:gd name="T32" fmla="*/ 2520942 w 95"/>
              <a:gd name="T33" fmla="*/ 12601537 h 105"/>
              <a:gd name="T34" fmla="*/ 5040296 w 95"/>
              <a:gd name="T35" fmla="*/ 5040297 h 105"/>
              <a:gd name="T36" fmla="*/ 5040296 w 95"/>
              <a:gd name="T37" fmla="*/ 5040297 h 105"/>
              <a:gd name="T38" fmla="*/ 5040296 w 95"/>
              <a:gd name="T39" fmla="*/ 5040297 h 105"/>
              <a:gd name="T40" fmla="*/ 10080592 w 95"/>
              <a:gd name="T41" fmla="*/ 0 h 105"/>
              <a:gd name="T42" fmla="*/ 17641829 w 95"/>
              <a:gd name="T43" fmla="*/ 0 h 105"/>
              <a:gd name="T44" fmla="*/ 22682125 w 95"/>
              <a:gd name="T45" fmla="*/ 0 h 105"/>
              <a:gd name="T46" fmla="*/ 27722421 w 95"/>
              <a:gd name="T47" fmla="*/ 5040297 h 105"/>
              <a:gd name="T48" fmla="*/ 234374548 w 95"/>
              <a:gd name="T49" fmla="*/ 236893977 h 105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95" h="105">
                <a:moveTo>
                  <a:pt x="93" y="94"/>
                </a:moveTo>
                <a:lnTo>
                  <a:pt x="93" y="94"/>
                </a:lnTo>
                <a:lnTo>
                  <a:pt x="95" y="97"/>
                </a:lnTo>
                <a:lnTo>
                  <a:pt x="95" y="100"/>
                </a:lnTo>
                <a:lnTo>
                  <a:pt x="95" y="101"/>
                </a:lnTo>
                <a:lnTo>
                  <a:pt x="93" y="104"/>
                </a:lnTo>
                <a:lnTo>
                  <a:pt x="90" y="105"/>
                </a:lnTo>
                <a:lnTo>
                  <a:pt x="87" y="105"/>
                </a:lnTo>
                <a:lnTo>
                  <a:pt x="86" y="104"/>
                </a:lnTo>
                <a:lnTo>
                  <a:pt x="83" y="103"/>
                </a:lnTo>
                <a:lnTo>
                  <a:pt x="1" y="10"/>
                </a:lnTo>
                <a:lnTo>
                  <a:pt x="1" y="9"/>
                </a:lnTo>
                <a:lnTo>
                  <a:pt x="0" y="6"/>
                </a:lnTo>
                <a:lnTo>
                  <a:pt x="1" y="5"/>
                </a:lnTo>
                <a:lnTo>
                  <a:pt x="2" y="2"/>
                </a:lnTo>
                <a:lnTo>
                  <a:pt x="4" y="0"/>
                </a:lnTo>
                <a:lnTo>
                  <a:pt x="7" y="0"/>
                </a:lnTo>
                <a:lnTo>
                  <a:pt x="9" y="0"/>
                </a:lnTo>
                <a:lnTo>
                  <a:pt x="11" y="2"/>
                </a:lnTo>
                <a:lnTo>
                  <a:pt x="93" y="94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65" name="Freeform 45"/>
          <p:cNvSpPr>
            <a:spLocks/>
          </p:cNvSpPr>
          <p:nvPr userDrawn="1"/>
        </p:nvSpPr>
        <p:spPr bwMode="auto">
          <a:xfrm>
            <a:off x="6773863" y="4494213"/>
            <a:ext cx="166687" cy="117475"/>
          </a:xfrm>
          <a:custGeom>
            <a:avLst/>
            <a:gdLst>
              <a:gd name="T0" fmla="*/ 257055166 w 105"/>
              <a:gd name="T1" fmla="*/ 168851263 h 74"/>
              <a:gd name="T2" fmla="*/ 257055166 w 105"/>
              <a:gd name="T3" fmla="*/ 168851263 h 74"/>
              <a:gd name="T4" fmla="*/ 264616406 w 105"/>
              <a:gd name="T5" fmla="*/ 176410938 h 74"/>
              <a:gd name="T6" fmla="*/ 262095464 w 105"/>
              <a:gd name="T7" fmla="*/ 183972200 h 74"/>
              <a:gd name="T8" fmla="*/ 262095464 w 105"/>
              <a:gd name="T9" fmla="*/ 183972200 h 74"/>
              <a:gd name="T10" fmla="*/ 262095464 w 105"/>
              <a:gd name="T11" fmla="*/ 183972200 h 74"/>
              <a:gd name="T12" fmla="*/ 254535811 w 105"/>
              <a:gd name="T13" fmla="*/ 186491563 h 74"/>
              <a:gd name="T14" fmla="*/ 246974572 w 105"/>
              <a:gd name="T15" fmla="*/ 186491563 h 74"/>
              <a:gd name="T16" fmla="*/ 5040297 w 105"/>
              <a:gd name="T17" fmla="*/ 17641888 h 74"/>
              <a:gd name="T18" fmla="*/ 5040297 w 105"/>
              <a:gd name="T19" fmla="*/ 17641888 h 74"/>
              <a:gd name="T20" fmla="*/ 0 w 105"/>
              <a:gd name="T21" fmla="*/ 15120938 h 74"/>
              <a:gd name="T22" fmla="*/ 0 w 105"/>
              <a:gd name="T23" fmla="*/ 7561263 h 74"/>
              <a:gd name="T24" fmla="*/ 0 w 105"/>
              <a:gd name="T25" fmla="*/ 7561263 h 74"/>
              <a:gd name="T26" fmla="*/ 0 w 105"/>
              <a:gd name="T27" fmla="*/ 7561263 h 74"/>
              <a:gd name="T28" fmla="*/ 7561240 w 105"/>
              <a:gd name="T29" fmla="*/ 0 h 74"/>
              <a:gd name="T30" fmla="*/ 15120892 w 105"/>
              <a:gd name="T31" fmla="*/ 5040313 h 74"/>
              <a:gd name="T32" fmla="*/ 257055166 w 105"/>
              <a:gd name="T33" fmla="*/ 168851263 h 74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05" h="74">
                <a:moveTo>
                  <a:pt x="102" y="67"/>
                </a:moveTo>
                <a:lnTo>
                  <a:pt x="102" y="67"/>
                </a:lnTo>
                <a:lnTo>
                  <a:pt x="105" y="70"/>
                </a:lnTo>
                <a:lnTo>
                  <a:pt x="104" y="73"/>
                </a:lnTo>
                <a:lnTo>
                  <a:pt x="101" y="74"/>
                </a:lnTo>
                <a:lnTo>
                  <a:pt x="98" y="74"/>
                </a:lnTo>
                <a:lnTo>
                  <a:pt x="2" y="7"/>
                </a:lnTo>
                <a:lnTo>
                  <a:pt x="0" y="6"/>
                </a:lnTo>
                <a:lnTo>
                  <a:pt x="0" y="3"/>
                </a:lnTo>
                <a:lnTo>
                  <a:pt x="3" y="0"/>
                </a:lnTo>
                <a:lnTo>
                  <a:pt x="6" y="2"/>
                </a:lnTo>
                <a:lnTo>
                  <a:pt x="102" y="67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66" name="Freeform 46"/>
          <p:cNvSpPr>
            <a:spLocks/>
          </p:cNvSpPr>
          <p:nvPr userDrawn="1"/>
        </p:nvSpPr>
        <p:spPr bwMode="auto">
          <a:xfrm>
            <a:off x="6815138" y="4435475"/>
            <a:ext cx="133350" cy="155575"/>
          </a:xfrm>
          <a:custGeom>
            <a:avLst/>
            <a:gdLst>
              <a:gd name="T0" fmla="*/ 211693125 w 84"/>
              <a:gd name="T1" fmla="*/ 234375325 h 98"/>
              <a:gd name="T2" fmla="*/ 211693125 w 84"/>
              <a:gd name="T3" fmla="*/ 234375325 h 98"/>
              <a:gd name="T4" fmla="*/ 211693125 w 84"/>
              <a:gd name="T5" fmla="*/ 239415638 h 98"/>
              <a:gd name="T6" fmla="*/ 206652813 w 84"/>
              <a:gd name="T7" fmla="*/ 244455950 h 98"/>
              <a:gd name="T8" fmla="*/ 206652813 w 84"/>
              <a:gd name="T9" fmla="*/ 244455950 h 98"/>
              <a:gd name="T10" fmla="*/ 206652813 w 84"/>
              <a:gd name="T11" fmla="*/ 244455950 h 98"/>
              <a:gd name="T12" fmla="*/ 199093138 w 84"/>
              <a:gd name="T13" fmla="*/ 246975313 h 98"/>
              <a:gd name="T14" fmla="*/ 191531875 w 84"/>
              <a:gd name="T15" fmla="*/ 244455950 h 98"/>
              <a:gd name="T16" fmla="*/ 2520950 w 84"/>
              <a:gd name="T17" fmla="*/ 20161250 h 98"/>
              <a:gd name="T18" fmla="*/ 2520950 w 84"/>
              <a:gd name="T19" fmla="*/ 20161250 h 98"/>
              <a:gd name="T20" fmla="*/ 0 w 84"/>
              <a:gd name="T21" fmla="*/ 12601575 h 98"/>
              <a:gd name="T22" fmla="*/ 2520950 w 84"/>
              <a:gd name="T23" fmla="*/ 5040313 h 98"/>
              <a:gd name="T24" fmla="*/ 2520950 w 84"/>
              <a:gd name="T25" fmla="*/ 5040313 h 98"/>
              <a:gd name="T26" fmla="*/ 2520950 w 84"/>
              <a:gd name="T27" fmla="*/ 5040313 h 98"/>
              <a:gd name="T28" fmla="*/ 10080625 w 84"/>
              <a:gd name="T29" fmla="*/ 0 h 98"/>
              <a:gd name="T30" fmla="*/ 17641888 w 84"/>
              <a:gd name="T31" fmla="*/ 5040313 h 98"/>
              <a:gd name="T32" fmla="*/ 211693125 w 84"/>
              <a:gd name="T33" fmla="*/ 234375325 h 9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84" h="98">
                <a:moveTo>
                  <a:pt x="84" y="93"/>
                </a:moveTo>
                <a:lnTo>
                  <a:pt x="84" y="93"/>
                </a:lnTo>
                <a:lnTo>
                  <a:pt x="84" y="95"/>
                </a:lnTo>
                <a:lnTo>
                  <a:pt x="82" y="97"/>
                </a:lnTo>
                <a:lnTo>
                  <a:pt x="79" y="98"/>
                </a:lnTo>
                <a:lnTo>
                  <a:pt x="76" y="97"/>
                </a:lnTo>
                <a:lnTo>
                  <a:pt x="1" y="8"/>
                </a:lnTo>
                <a:lnTo>
                  <a:pt x="0" y="5"/>
                </a:lnTo>
                <a:lnTo>
                  <a:pt x="1" y="2"/>
                </a:lnTo>
                <a:lnTo>
                  <a:pt x="4" y="0"/>
                </a:lnTo>
                <a:lnTo>
                  <a:pt x="7" y="2"/>
                </a:lnTo>
                <a:lnTo>
                  <a:pt x="84" y="93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67" name="Freeform 47"/>
          <p:cNvSpPr>
            <a:spLocks/>
          </p:cNvSpPr>
          <p:nvPr userDrawn="1"/>
        </p:nvSpPr>
        <p:spPr bwMode="auto">
          <a:xfrm>
            <a:off x="6740525" y="4552950"/>
            <a:ext cx="184150" cy="76200"/>
          </a:xfrm>
          <a:custGeom>
            <a:avLst/>
            <a:gdLst>
              <a:gd name="T0" fmla="*/ 289818763 w 116"/>
              <a:gd name="T1" fmla="*/ 103327200 h 48"/>
              <a:gd name="T2" fmla="*/ 289818763 w 116"/>
              <a:gd name="T3" fmla="*/ 103327200 h 48"/>
              <a:gd name="T4" fmla="*/ 292338125 w 116"/>
              <a:gd name="T5" fmla="*/ 108367513 h 48"/>
              <a:gd name="T6" fmla="*/ 292338125 w 116"/>
              <a:gd name="T7" fmla="*/ 118448138 h 48"/>
              <a:gd name="T8" fmla="*/ 292338125 w 116"/>
              <a:gd name="T9" fmla="*/ 118448138 h 48"/>
              <a:gd name="T10" fmla="*/ 292338125 w 116"/>
              <a:gd name="T11" fmla="*/ 118448138 h 48"/>
              <a:gd name="T12" fmla="*/ 289818763 w 116"/>
              <a:gd name="T13" fmla="*/ 120967500 h 48"/>
              <a:gd name="T14" fmla="*/ 282257500 w 116"/>
              <a:gd name="T15" fmla="*/ 120967500 h 48"/>
              <a:gd name="T16" fmla="*/ 7561263 w 116"/>
              <a:gd name="T17" fmla="*/ 17641888 h 48"/>
              <a:gd name="T18" fmla="*/ 7561263 w 116"/>
              <a:gd name="T19" fmla="*/ 17641888 h 48"/>
              <a:gd name="T20" fmla="*/ 0 w 116"/>
              <a:gd name="T21" fmla="*/ 15120938 h 48"/>
              <a:gd name="T22" fmla="*/ 0 w 116"/>
              <a:gd name="T23" fmla="*/ 7561263 h 48"/>
              <a:gd name="T24" fmla="*/ 0 w 116"/>
              <a:gd name="T25" fmla="*/ 7561263 h 48"/>
              <a:gd name="T26" fmla="*/ 0 w 116"/>
              <a:gd name="T27" fmla="*/ 7561263 h 48"/>
              <a:gd name="T28" fmla="*/ 2520950 w 116"/>
              <a:gd name="T29" fmla="*/ 0 h 48"/>
              <a:gd name="T30" fmla="*/ 10080625 w 116"/>
              <a:gd name="T31" fmla="*/ 0 h 48"/>
              <a:gd name="T32" fmla="*/ 289818763 w 116"/>
              <a:gd name="T33" fmla="*/ 103327200 h 4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16" h="48">
                <a:moveTo>
                  <a:pt x="115" y="41"/>
                </a:moveTo>
                <a:lnTo>
                  <a:pt x="115" y="41"/>
                </a:lnTo>
                <a:lnTo>
                  <a:pt x="116" y="43"/>
                </a:lnTo>
                <a:lnTo>
                  <a:pt x="116" y="47"/>
                </a:lnTo>
                <a:lnTo>
                  <a:pt x="115" y="48"/>
                </a:lnTo>
                <a:lnTo>
                  <a:pt x="112" y="48"/>
                </a:lnTo>
                <a:lnTo>
                  <a:pt x="3" y="7"/>
                </a:lnTo>
                <a:lnTo>
                  <a:pt x="0" y="6"/>
                </a:lnTo>
                <a:lnTo>
                  <a:pt x="0" y="3"/>
                </a:lnTo>
                <a:lnTo>
                  <a:pt x="1" y="0"/>
                </a:lnTo>
                <a:lnTo>
                  <a:pt x="4" y="0"/>
                </a:lnTo>
                <a:lnTo>
                  <a:pt x="115" y="41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68" name="Freeform 48"/>
          <p:cNvSpPr>
            <a:spLocks/>
          </p:cNvSpPr>
          <p:nvPr userDrawn="1"/>
        </p:nvSpPr>
        <p:spPr bwMode="auto">
          <a:xfrm>
            <a:off x="6870700" y="4402138"/>
            <a:ext cx="101600" cy="176212"/>
          </a:xfrm>
          <a:custGeom>
            <a:avLst/>
            <a:gdLst>
              <a:gd name="T0" fmla="*/ 158770638 w 64"/>
              <a:gd name="T1" fmla="*/ 264616449 h 111"/>
              <a:gd name="T2" fmla="*/ 158770638 w 64"/>
              <a:gd name="T3" fmla="*/ 264616449 h 111"/>
              <a:gd name="T4" fmla="*/ 161290000 w 64"/>
              <a:gd name="T5" fmla="*/ 272176103 h 111"/>
              <a:gd name="T6" fmla="*/ 153730325 w 64"/>
              <a:gd name="T7" fmla="*/ 279737344 h 111"/>
              <a:gd name="T8" fmla="*/ 153730325 w 64"/>
              <a:gd name="T9" fmla="*/ 279737344 h 111"/>
              <a:gd name="T10" fmla="*/ 153730325 w 64"/>
              <a:gd name="T11" fmla="*/ 279737344 h 111"/>
              <a:gd name="T12" fmla="*/ 146169063 w 64"/>
              <a:gd name="T13" fmla="*/ 279737344 h 111"/>
              <a:gd name="T14" fmla="*/ 141128750 w 64"/>
              <a:gd name="T15" fmla="*/ 274697046 h 111"/>
              <a:gd name="T16" fmla="*/ 0 w 64"/>
              <a:gd name="T17" fmla="*/ 15120895 h 111"/>
              <a:gd name="T18" fmla="*/ 0 w 64"/>
              <a:gd name="T19" fmla="*/ 15120895 h 111"/>
              <a:gd name="T20" fmla="*/ 0 w 64"/>
              <a:gd name="T21" fmla="*/ 7561241 h 111"/>
              <a:gd name="T22" fmla="*/ 5040313 w 64"/>
              <a:gd name="T23" fmla="*/ 0 h 111"/>
              <a:gd name="T24" fmla="*/ 5040313 w 64"/>
              <a:gd name="T25" fmla="*/ 0 h 111"/>
              <a:gd name="T26" fmla="*/ 5040313 w 64"/>
              <a:gd name="T27" fmla="*/ 0 h 111"/>
              <a:gd name="T28" fmla="*/ 12601575 w 64"/>
              <a:gd name="T29" fmla="*/ 0 h 111"/>
              <a:gd name="T30" fmla="*/ 17641888 w 64"/>
              <a:gd name="T31" fmla="*/ 5040298 h 111"/>
              <a:gd name="T32" fmla="*/ 158770638 w 64"/>
              <a:gd name="T33" fmla="*/ 264616449 h 11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64" h="111">
                <a:moveTo>
                  <a:pt x="63" y="105"/>
                </a:moveTo>
                <a:lnTo>
                  <a:pt x="63" y="105"/>
                </a:lnTo>
                <a:lnTo>
                  <a:pt x="64" y="108"/>
                </a:lnTo>
                <a:lnTo>
                  <a:pt x="61" y="111"/>
                </a:lnTo>
                <a:lnTo>
                  <a:pt x="58" y="111"/>
                </a:lnTo>
                <a:lnTo>
                  <a:pt x="56" y="109"/>
                </a:lnTo>
                <a:lnTo>
                  <a:pt x="0" y="6"/>
                </a:lnTo>
                <a:lnTo>
                  <a:pt x="0" y="3"/>
                </a:lnTo>
                <a:lnTo>
                  <a:pt x="2" y="0"/>
                </a:lnTo>
                <a:lnTo>
                  <a:pt x="5" y="0"/>
                </a:lnTo>
                <a:lnTo>
                  <a:pt x="7" y="2"/>
                </a:lnTo>
                <a:lnTo>
                  <a:pt x="63" y="105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69" name="Freeform 49"/>
          <p:cNvSpPr>
            <a:spLocks/>
          </p:cNvSpPr>
          <p:nvPr userDrawn="1"/>
        </p:nvSpPr>
        <p:spPr bwMode="auto">
          <a:xfrm>
            <a:off x="6735763" y="4610100"/>
            <a:ext cx="193675" cy="53975"/>
          </a:xfrm>
          <a:custGeom>
            <a:avLst/>
            <a:gdLst>
              <a:gd name="T0" fmla="*/ 299899388 w 122"/>
              <a:gd name="T1" fmla="*/ 63004700 h 34"/>
              <a:gd name="T2" fmla="*/ 299899388 w 122"/>
              <a:gd name="T3" fmla="*/ 63004700 h 34"/>
              <a:gd name="T4" fmla="*/ 307459063 w 122"/>
              <a:gd name="T5" fmla="*/ 68045013 h 34"/>
              <a:gd name="T6" fmla="*/ 307459063 w 122"/>
              <a:gd name="T7" fmla="*/ 73085325 h 34"/>
              <a:gd name="T8" fmla="*/ 307459063 w 122"/>
              <a:gd name="T9" fmla="*/ 73085325 h 34"/>
              <a:gd name="T10" fmla="*/ 307459063 w 122"/>
              <a:gd name="T11" fmla="*/ 73085325 h 34"/>
              <a:gd name="T12" fmla="*/ 304939700 w 122"/>
              <a:gd name="T13" fmla="*/ 80645000 h 34"/>
              <a:gd name="T14" fmla="*/ 297378438 w 122"/>
              <a:gd name="T15" fmla="*/ 85685313 h 34"/>
              <a:gd name="T16" fmla="*/ 7561263 w 122"/>
              <a:gd name="T17" fmla="*/ 20161250 h 34"/>
              <a:gd name="T18" fmla="*/ 7561263 w 122"/>
              <a:gd name="T19" fmla="*/ 20161250 h 34"/>
              <a:gd name="T20" fmla="*/ 0 w 122"/>
              <a:gd name="T21" fmla="*/ 12601575 h 34"/>
              <a:gd name="T22" fmla="*/ 0 w 122"/>
              <a:gd name="T23" fmla="*/ 7561263 h 34"/>
              <a:gd name="T24" fmla="*/ 0 w 122"/>
              <a:gd name="T25" fmla="*/ 7561263 h 34"/>
              <a:gd name="T26" fmla="*/ 0 w 122"/>
              <a:gd name="T27" fmla="*/ 7561263 h 34"/>
              <a:gd name="T28" fmla="*/ 5040313 w 122"/>
              <a:gd name="T29" fmla="*/ 2520950 h 34"/>
              <a:gd name="T30" fmla="*/ 10080625 w 122"/>
              <a:gd name="T31" fmla="*/ 0 h 34"/>
              <a:gd name="T32" fmla="*/ 299899388 w 122"/>
              <a:gd name="T33" fmla="*/ 63004700 h 34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22" h="34">
                <a:moveTo>
                  <a:pt x="119" y="25"/>
                </a:moveTo>
                <a:lnTo>
                  <a:pt x="119" y="25"/>
                </a:lnTo>
                <a:lnTo>
                  <a:pt x="122" y="27"/>
                </a:lnTo>
                <a:lnTo>
                  <a:pt x="122" y="29"/>
                </a:lnTo>
                <a:lnTo>
                  <a:pt x="121" y="32"/>
                </a:lnTo>
                <a:lnTo>
                  <a:pt x="118" y="34"/>
                </a:lnTo>
                <a:lnTo>
                  <a:pt x="3" y="8"/>
                </a:lnTo>
                <a:lnTo>
                  <a:pt x="0" y="5"/>
                </a:lnTo>
                <a:lnTo>
                  <a:pt x="0" y="3"/>
                </a:lnTo>
                <a:lnTo>
                  <a:pt x="2" y="1"/>
                </a:lnTo>
                <a:lnTo>
                  <a:pt x="4" y="0"/>
                </a:lnTo>
                <a:lnTo>
                  <a:pt x="119" y="25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70" name="Freeform 50"/>
          <p:cNvSpPr>
            <a:spLocks/>
          </p:cNvSpPr>
          <p:nvPr userDrawn="1"/>
        </p:nvSpPr>
        <p:spPr bwMode="auto">
          <a:xfrm>
            <a:off x="6742113" y="4670425"/>
            <a:ext cx="198437" cy="12700"/>
          </a:xfrm>
          <a:custGeom>
            <a:avLst/>
            <a:gdLst>
              <a:gd name="T0" fmla="*/ 307458288 w 125"/>
              <a:gd name="T1" fmla="*/ 2520950 h 8"/>
              <a:gd name="T2" fmla="*/ 307458288 w 125"/>
              <a:gd name="T3" fmla="*/ 2520950 h 8"/>
              <a:gd name="T4" fmla="*/ 315019531 w 125"/>
              <a:gd name="T5" fmla="*/ 7561263 h 8"/>
              <a:gd name="T6" fmla="*/ 315019531 w 125"/>
              <a:gd name="T7" fmla="*/ 15120938 h 8"/>
              <a:gd name="T8" fmla="*/ 315019531 w 125"/>
              <a:gd name="T9" fmla="*/ 15120938 h 8"/>
              <a:gd name="T10" fmla="*/ 315019531 w 125"/>
              <a:gd name="T11" fmla="*/ 15120938 h 8"/>
              <a:gd name="T12" fmla="*/ 315019531 w 125"/>
              <a:gd name="T13" fmla="*/ 20161250 h 8"/>
              <a:gd name="T14" fmla="*/ 307458288 w 125"/>
              <a:gd name="T15" fmla="*/ 20161250 h 8"/>
              <a:gd name="T16" fmla="*/ 12601543 w 125"/>
              <a:gd name="T17" fmla="*/ 20161250 h 8"/>
              <a:gd name="T18" fmla="*/ 12601543 w 125"/>
              <a:gd name="T19" fmla="*/ 20161250 h 8"/>
              <a:gd name="T20" fmla="*/ 5040300 w 125"/>
              <a:gd name="T21" fmla="*/ 17641888 h 8"/>
              <a:gd name="T22" fmla="*/ 0 w 125"/>
              <a:gd name="T23" fmla="*/ 10080625 h 8"/>
              <a:gd name="T24" fmla="*/ 0 w 125"/>
              <a:gd name="T25" fmla="*/ 10080625 h 8"/>
              <a:gd name="T26" fmla="*/ 0 w 125"/>
              <a:gd name="T27" fmla="*/ 10080625 h 8"/>
              <a:gd name="T28" fmla="*/ 5040300 w 125"/>
              <a:gd name="T29" fmla="*/ 2520950 h 8"/>
              <a:gd name="T30" fmla="*/ 12601543 w 125"/>
              <a:gd name="T31" fmla="*/ 0 h 8"/>
              <a:gd name="T32" fmla="*/ 307458288 w 125"/>
              <a:gd name="T33" fmla="*/ 2520950 h 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25" h="8">
                <a:moveTo>
                  <a:pt x="122" y="1"/>
                </a:moveTo>
                <a:lnTo>
                  <a:pt x="122" y="1"/>
                </a:lnTo>
                <a:lnTo>
                  <a:pt x="125" y="3"/>
                </a:lnTo>
                <a:lnTo>
                  <a:pt x="125" y="6"/>
                </a:lnTo>
                <a:lnTo>
                  <a:pt x="125" y="8"/>
                </a:lnTo>
                <a:lnTo>
                  <a:pt x="122" y="8"/>
                </a:lnTo>
                <a:lnTo>
                  <a:pt x="5" y="8"/>
                </a:lnTo>
                <a:lnTo>
                  <a:pt x="2" y="7"/>
                </a:lnTo>
                <a:lnTo>
                  <a:pt x="0" y="4"/>
                </a:lnTo>
                <a:lnTo>
                  <a:pt x="2" y="1"/>
                </a:lnTo>
                <a:lnTo>
                  <a:pt x="5" y="0"/>
                </a:lnTo>
                <a:lnTo>
                  <a:pt x="122" y="1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71" name="Freeform 51"/>
          <p:cNvSpPr>
            <a:spLocks/>
          </p:cNvSpPr>
          <p:nvPr userDrawn="1"/>
        </p:nvSpPr>
        <p:spPr bwMode="auto">
          <a:xfrm>
            <a:off x="6767513" y="4692650"/>
            <a:ext cx="192087" cy="58738"/>
          </a:xfrm>
          <a:custGeom>
            <a:avLst/>
            <a:gdLst>
              <a:gd name="T0" fmla="*/ 289818008 w 121"/>
              <a:gd name="T1" fmla="*/ 0 h 37"/>
              <a:gd name="T2" fmla="*/ 289818008 w 121"/>
              <a:gd name="T3" fmla="*/ 0 h 37"/>
              <a:gd name="T4" fmla="*/ 297377663 w 121"/>
              <a:gd name="T5" fmla="*/ 0 h 37"/>
              <a:gd name="T6" fmla="*/ 304938906 w 121"/>
              <a:gd name="T7" fmla="*/ 7561327 h 37"/>
              <a:gd name="T8" fmla="*/ 304938906 w 121"/>
              <a:gd name="T9" fmla="*/ 7561327 h 37"/>
              <a:gd name="T10" fmla="*/ 304938906 w 121"/>
              <a:gd name="T11" fmla="*/ 7561327 h 37"/>
              <a:gd name="T12" fmla="*/ 299898607 w 121"/>
              <a:gd name="T13" fmla="*/ 15121066 h 37"/>
              <a:gd name="T14" fmla="*/ 297377663 w 121"/>
              <a:gd name="T15" fmla="*/ 17642038 h 37"/>
              <a:gd name="T16" fmla="*/ 15120898 w 121"/>
              <a:gd name="T17" fmla="*/ 93247369 h 37"/>
              <a:gd name="T18" fmla="*/ 15120898 w 121"/>
              <a:gd name="T19" fmla="*/ 93247369 h 37"/>
              <a:gd name="T20" fmla="*/ 7561243 w 121"/>
              <a:gd name="T21" fmla="*/ 93247369 h 37"/>
              <a:gd name="T22" fmla="*/ 0 w 121"/>
              <a:gd name="T23" fmla="*/ 85686042 h 37"/>
              <a:gd name="T24" fmla="*/ 0 w 121"/>
              <a:gd name="T25" fmla="*/ 85686042 h 37"/>
              <a:gd name="T26" fmla="*/ 0 w 121"/>
              <a:gd name="T27" fmla="*/ 85686042 h 37"/>
              <a:gd name="T28" fmla="*/ 2520943 w 121"/>
              <a:gd name="T29" fmla="*/ 78126303 h 37"/>
              <a:gd name="T30" fmla="*/ 7561243 w 121"/>
              <a:gd name="T31" fmla="*/ 75605331 h 37"/>
              <a:gd name="T32" fmla="*/ 289818008 w 121"/>
              <a:gd name="T33" fmla="*/ 0 h 3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21" h="37">
                <a:moveTo>
                  <a:pt x="115" y="0"/>
                </a:moveTo>
                <a:lnTo>
                  <a:pt x="115" y="0"/>
                </a:lnTo>
                <a:lnTo>
                  <a:pt x="118" y="0"/>
                </a:lnTo>
                <a:lnTo>
                  <a:pt x="121" y="3"/>
                </a:lnTo>
                <a:lnTo>
                  <a:pt x="119" y="6"/>
                </a:lnTo>
                <a:lnTo>
                  <a:pt x="118" y="7"/>
                </a:lnTo>
                <a:lnTo>
                  <a:pt x="6" y="37"/>
                </a:lnTo>
                <a:lnTo>
                  <a:pt x="3" y="37"/>
                </a:lnTo>
                <a:lnTo>
                  <a:pt x="0" y="34"/>
                </a:lnTo>
                <a:lnTo>
                  <a:pt x="1" y="31"/>
                </a:lnTo>
                <a:lnTo>
                  <a:pt x="3" y="30"/>
                </a:lnTo>
                <a:lnTo>
                  <a:pt x="115" y="0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72" name="Freeform 52"/>
          <p:cNvSpPr>
            <a:spLocks/>
          </p:cNvSpPr>
          <p:nvPr userDrawn="1"/>
        </p:nvSpPr>
        <p:spPr bwMode="auto">
          <a:xfrm>
            <a:off x="6943725" y="4379913"/>
            <a:ext cx="53975" cy="193675"/>
          </a:xfrm>
          <a:custGeom>
            <a:avLst/>
            <a:gdLst>
              <a:gd name="T0" fmla="*/ 85685313 w 34"/>
              <a:gd name="T1" fmla="*/ 297378438 h 122"/>
              <a:gd name="T2" fmla="*/ 85685313 w 34"/>
              <a:gd name="T3" fmla="*/ 297378438 h 122"/>
              <a:gd name="T4" fmla="*/ 80645000 w 34"/>
              <a:gd name="T5" fmla="*/ 304939700 h 122"/>
              <a:gd name="T6" fmla="*/ 73085325 w 34"/>
              <a:gd name="T7" fmla="*/ 307459063 h 122"/>
              <a:gd name="T8" fmla="*/ 73085325 w 34"/>
              <a:gd name="T9" fmla="*/ 307459063 h 122"/>
              <a:gd name="T10" fmla="*/ 73085325 w 34"/>
              <a:gd name="T11" fmla="*/ 307459063 h 122"/>
              <a:gd name="T12" fmla="*/ 68045013 w 34"/>
              <a:gd name="T13" fmla="*/ 307459063 h 122"/>
              <a:gd name="T14" fmla="*/ 63004700 w 34"/>
              <a:gd name="T15" fmla="*/ 299899388 h 122"/>
              <a:gd name="T16" fmla="*/ 0 w 34"/>
              <a:gd name="T17" fmla="*/ 10080625 h 122"/>
              <a:gd name="T18" fmla="*/ 0 w 34"/>
              <a:gd name="T19" fmla="*/ 10080625 h 122"/>
              <a:gd name="T20" fmla="*/ 2520950 w 34"/>
              <a:gd name="T21" fmla="*/ 2520950 h 122"/>
              <a:gd name="T22" fmla="*/ 7561263 w 34"/>
              <a:gd name="T23" fmla="*/ 0 h 122"/>
              <a:gd name="T24" fmla="*/ 7561263 w 34"/>
              <a:gd name="T25" fmla="*/ 0 h 122"/>
              <a:gd name="T26" fmla="*/ 7561263 w 34"/>
              <a:gd name="T27" fmla="*/ 0 h 122"/>
              <a:gd name="T28" fmla="*/ 12601575 w 34"/>
              <a:gd name="T29" fmla="*/ 0 h 122"/>
              <a:gd name="T30" fmla="*/ 20161250 w 34"/>
              <a:gd name="T31" fmla="*/ 7561263 h 122"/>
              <a:gd name="T32" fmla="*/ 85685313 w 34"/>
              <a:gd name="T33" fmla="*/ 297378438 h 12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34" h="122">
                <a:moveTo>
                  <a:pt x="34" y="118"/>
                </a:moveTo>
                <a:lnTo>
                  <a:pt x="34" y="118"/>
                </a:lnTo>
                <a:lnTo>
                  <a:pt x="32" y="121"/>
                </a:lnTo>
                <a:lnTo>
                  <a:pt x="29" y="122"/>
                </a:lnTo>
                <a:lnTo>
                  <a:pt x="27" y="122"/>
                </a:lnTo>
                <a:lnTo>
                  <a:pt x="25" y="119"/>
                </a:lnTo>
                <a:lnTo>
                  <a:pt x="0" y="4"/>
                </a:lnTo>
                <a:lnTo>
                  <a:pt x="1" y="1"/>
                </a:lnTo>
                <a:lnTo>
                  <a:pt x="3" y="0"/>
                </a:lnTo>
                <a:lnTo>
                  <a:pt x="5" y="0"/>
                </a:lnTo>
                <a:lnTo>
                  <a:pt x="8" y="3"/>
                </a:lnTo>
                <a:lnTo>
                  <a:pt x="34" y="118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73" name="Freeform 53"/>
          <p:cNvSpPr>
            <a:spLocks/>
          </p:cNvSpPr>
          <p:nvPr userDrawn="1"/>
        </p:nvSpPr>
        <p:spPr bwMode="auto">
          <a:xfrm>
            <a:off x="7008813" y="4378325"/>
            <a:ext cx="20637" cy="200025"/>
          </a:xfrm>
          <a:custGeom>
            <a:avLst/>
            <a:gdLst>
              <a:gd name="T0" fmla="*/ 32762031 w 13"/>
              <a:gd name="T1" fmla="*/ 307459063 h 126"/>
              <a:gd name="T2" fmla="*/ 32762031 w 13"/>
              <a:gd name="T3" fmla="*/ 307459063 h 126"/>
              <a:gd name="T4" fmla="*/ 27721841 w 13"/>
              <a:gd name="T5" fmla="*/ 312499375 h 126"/>
              <a:gd name="T6" fmla="*/ 20160762 w 13"/>
              <a:gd name="T7" fmla="*/ 317539688 h 126"/>
              <a:gd name="T8" fmla="*/ 20160762 w 13"/>
              <a:gd name="T9" fmla="*/ 317539688 h 126"/>
              <a:gd name="T10" fmla="*/ 20160762 w 13"/>
              <a:gd name="T11" fmla="*/ 317539688 h 126"/>
              <a:gd name="T12" fmla="*/ 15120571 w 13"/>
              <a:gd name="T13" fmla="*/ 312499375 h 126"/>
              <a:gd name="T14" fmla="*/ 10080381 w 13"/>
              <a:gd name="T15" fmla="*/ 307459063 h 126"/>
              <a:gd name="T16" fmla="*/ 0 w 13"/>
              <a:gd name="T17" fmla="*/ 10080625 h 126"/>
              <a:gd name="T18" fmla="*/ 0 w 13"/>
              <a:gd name="T19" fmla="*/ 10080625 h 126"/>
              <a:gd name="T20" fmla="*/ 2520889 w 13"/>
              <a:gd name="T21" fmla="*/ 2520950 h 126"/>
              <a:gd name="T22" fmla="*/ 7561079 w 13"/>
              <a:gd name="T23" fmla="*/ 0 h 126"/>
              <a:gd name="T24" fmla="*/ 7561079 w 13"/>
              <a:gd name="T25" fmla="*/ 0 h 126"/>
              <a:gd name="T26" fmla="*/ 7561079 w 13"/>
              <a:gd name="T27" fmla="*/ 0 h 126"/>
              <a:gd name="T28" fmla="*/ 15120571 w 13"/>
              <a:gd name="T29" fmla="*/ 2520950 h 126"/>
              <a:gd name="T30" fmla="*/ 17641460 w 13"/>
              <a:gd name="T31" fmla="*/ 10080625 h 126"/>
              <a:gd name="T32" fmla="*/ 32762031 w 13"/>
              <a:gd name="T33" fmla="*/ 307459063 h 12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3" h="126">
                <a:moveTo>
                  <a:pt x="13" y="122"/>
                </a:moveTo>
                <a:lnTo>
                  <a:pt x="13" y="122"/>
                </a:lnTo>
                <a:lnTo>
                  <a:pt x="11" y="124"/>
                </a:lnTo>
                <a:lnTo>
                  <a:pt x="8" y="126"/>
                </a:lnTo>
                <a:lnTo>
                  <a:pt x="6" y="124"/>
                </a:lnTo>
                <a:lnTo>
                  <a:pt x="4" y="122"/>
                </a:lnTo>
                <a:lnTo>
                  <a:pt x="0" y="4"/>
                </a:lnTo>
                <a:lnTo>
                  <a:pt x="1" y="1"/>
                </a:lnTo>
                <a:lnTo>
                  <a:pt x="3" y="0"/>
                </a:lnTo>
                <a:lnTo>
                  <a:pt x="6" y="1"/>
                </a:lnTo>
                <a:lnTo>
                  <a:pt x="7" y="4"/>
                </a:lnTo>
                <a:lnTo>
                  <a:pt x="13" y="122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74" name="Freeform 54"/>
          <p:cNvSpPr>
            <a:spLocks/>
          </p:cNvSpPr>
          <p:nvPr userDrawn="1"/>
        </p:nvSpPr>
        <p:spPr bwMode="auto">
          <a:xfrm>
            <a:off x="7035800" y="4397375"/>
            <a:ext cx="47625" cy="196850"/>
          </a:xfrm>
          <a:custGeom>
            <a:avLst/>
            <a:gdLst>
              <a:gd name="T0" fmla="*/ 17641888 w 30"/>
              <a:gd name="T1" fmla="*/ 304939700 h 124"/>
              <a:gd name="T2" fmla="*/ 17641888 w 30"/>
              <a:gd name="T3" fmla="*/ 304939700 h 124"/>
              <a:gd name="T4" fmla="*/ 15120938 w 30"/>
              <a:gd name="T5" fmla="*/ 307459063 h 124"/>
              <a:gd name="T6" fmla="*/ 7561263 w 30"/>
              <a:gd name="T7" fmla="*/ 312499375 h 124"/>
              <a:gd name="T8" fmla="*/ 7561263 w 30"/>
              <a:gd name="T9" fmla="*/ 312499375 h 124"/>
              <a:gd name="T10" fmla="*/ 7561263 w 30"/>
              <a:gd name="T11" fmla="*/ 312499375 h 124"/>
              <a:gd name="T12" fmla="*/ 0 w 30"/>
              <a:gd name="T13" fmla="*/ 307459063 h 124"/>
              <a:gd name="T14" fmla="*/ 0 w 30"/>
              <a:gd name="T15" fmla="*/ 299899388 h 124"/>
              <a:gd name="T16" fmla="*/ 57964388 w 30"/>
              <a:gd name="T17" fmla="*/ 12601575 h 124"/>
              <a:gd name="T18" fmla="*/ 57964388 w 30"/>
              <a:gd name="T19" fmla="*/ 12601575 h 124"/>
              <a:gd name="T20" fmla="*/ 60483750 w 30"/>
              <a:gd name="T21" fmla="*/ 5040313 h 124"/>
              <a:gd name="T22" fmla="*/ 68045013 w 30"/>
              <a:gd name="T23" fmla="*/ 0 h 124"/>
              <a:gd name="T24" fmla="*/ 68045013 w 30"/>
              <a:gd name="T25" fmla="*/ 0 h 124"/>
              <a:gd name="T26" fmla="*/ 68045013 w 30"/>
              <a:gd name="T27" fmla="*/ 0 h 124"/>
              <a:gd name="T28" fmla="*/ 75604688 w 30"/>
              <a:gd name="T29" fmla="*/ 7561263 h 124"/>
              <a:gd name="T30" fmla="*/ 75604688 w 30"/>
              <a:gd name="T31" fmla="*/ 15120938 h 124"/>
              <a:gd name="T32" fmla="*/ 17641888 w 30"/>
              <a:gd name="T33" fmla="*/ 304939700 h 124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30" h="124">
                <a:moveTo>
                  <a:pt x="7" y="121"/>
                </a:moveTo>
                <a:lnTo>
                  <a:pt x="7" y="121"/>
                </a:lnTo>
                <a:lnTo>
                  <a:pt x="6" y="122"/>
                </a:lnTo>
                <a:lnTo>
                  <a:pt x="3" y="124"/>
                </a:lnTo>
                <a:lnTo>
                  <a:pt x="0" y="122"/>
                </a:lnTo>
                <a:lnTo>
                  <a:pt x="0" y="119"/>
                </a:lnTo>
                <a:lnTo>
                  <a:pt x="23" y="5"/>
                </a:lnTo>
                <a:lnTo>
                  <a:pt x="24" y="2"/>
                </a:lnTo>
                <a:lnTo>
                  <a:pt x="27" y="0"/>
                </a:lnTo>
                <a:lnTo>
                  <a:pt x="30" y="3"/>
                </a:lnTo>
                <a:lnTo>
                  <a:pt x="30" y="6"/>
                </a:lnTo>
                <a:lnTo>
                  <a:pt x="7" y="121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75" name="Freeform 55"/>
          <p:cNvSpPr>
            <a:spLocks/>
          </p:cNvSpPr>
          <p:nvPr userDrawn="1"/>
        </p:nvSpPr>
        <p:spPr bwMode="auto">
          <a:xfrm>
            <a:off x="7048500" y="4429125"/>
            <a:ext cx="85725" cy="182563"/>
          </a:xfrm>
          <a:custGeom>
            <a:avLst/>
            <a:gdLst>
              <a:gd name="T0" fmla="*/ 17641888 w 54"/>
              <a:gd name="T1" fmla="*/ 287298599 h 115"/>
              <a:gd name="T2" fmla="*/ 17641888 w 54"/>
              <a:gd name="T3" fmla="*/ 287298599 h 115"/>
              <a:gd name="T4" fmla="*/ 15120938 w 54"/>
              <a:gd name="T5" fmla="*/ 289819556 h 115"/>
              <a:gd name="T6" fmla="*/ 5040313 w 54"/>
              <a:gd name="T7" fmla="*/ 289819556 h 115"/>
              <a:gd name="T8" fmla="*/ 5040313 w 54"/>
              <a:gd name="T9" fmla="*/ 289819556 h 115"/>
              <a:gd name="T10" fmla="*/ 5040313 w 54"/>
              <a:gd name="T11" fmla="*/ 289819556 h 115"/>
              <a:gd name="T12" fmla="*/ 0 w 54"/>
              <a:gd name="T13" fmla="*/ 287298599 h 115"/>
              <a:gd name="T14" fmla="*/ 0 w 54"/>
              <a:gd name="T15" fmla="*/ 274698577 h 115"/>
              <a:gd name="T16" fmla="*/ 118448138 w 54"/>
              <a:gd name="T17" fmla="*/ 7561283 h 115"/>
              <a:gd name="T18" fmla="*/ 118448138 w 54"/>
              <a:gd name="T19" fmla="*/ 7561283 h 115"/>
              <a:gd name="T20" fmla="*/ 126007813 w 54"/>
              <a:gd name="T21" fmla="*/ 0 h 115"/>
              <a:gd name="T22" fmla="*/ 133569075 w 54"/>
              <a:gd name="T23" fmla="*/ 0 h 115"/>
              <a:gd name="T24" fmla="*/ 133569075 w 54"/>
              <a:gd name="T25" fmla="*/ 0 h 115"/>
              <a:gd name="T26" fmla="*/ 133569075 w 54"/>
              <a:gd name="T27" fmla="*/ 0 h 115"/>
              <a:gd name="T28" fmla="*/ 136088438 w 54"/>
              <a:gd name="T29" fmla="*/ 7561283 h 115"/>
              <a:gd name="T30" fmla="*/ 136088438 w 54"/>
              <a:gd name="T31" fmla="*/ 15120979 h 115"/>
              <a:gd name="T32" fmla="*/ 17641888 w 54"/>
              <a:gd name="T33" fmla="*/ 287298599 h 11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4" h="115">
                <a:moveTo>
                  <a:pt x="7" y="114"/>
                </a:moveTo>
                <a:lnTo>
                  <a:pt x="7" y="114"/>
                </a:lnTo>
                <a:lnTo>
                  <a:pt x="6" y="115"/>
                </a:lnTo>
                <a:lnTo>
                  <a:pt x="2" y="115"/>
                </a:lnTo>
                <a:lnTo>
                  <a:pt x="0" y="114"/>
                </a:lnTo>
                <a:lnTo>
                  <a:pt x="0" y="109"/>
                </a:lnTo>
                <a:lnTo>
                  <a:pt x="47" y="3"/>
                </a:lnTo>
                <a:lnTo>
                  <a:pt x="50" y="0"/>
                </a:lnTo>
                <a:lnTo>
                  <a:pt x="53" y="0"/>
                </a:lnTo>
                <a:lnTo>
                  <a:pt x="54" y="3"/>
                </a:lnTo>
                <a:lnTo>
                  <a:pt x="54" y="6"/>
                </a:lnTo>
                <a:lnTo>
                  <a:pt x="7" y="114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76" name="Freeform 56"/>
          <p:cNvSpPr>
            <a:spLocks/>
          </p:cNvSpPr>
          <p:nvPr userDrawn="1"/>
        </p:nvSpPr>
        <p:spPr bwMode="auto">
          <a:xfrm>
            <a:off x="6792913" y="4811713"/>
            <a:ext cx="142875" cy="144462"/>
          </a:xfrm>
          <a:custGeom>
            <a:avLst/>
            <a:gdLst>
              <a:gd name="T0" fmla="*/ 153730325 w 90"/>
              <a:gd name="T1" fmla="*/ 12601531 h 91"/>
              <a:gd name="T2" fmla="*/ 153730325 w 90"/>
              <a:gd name="T3" fmla="*/ 12601531 h 91"/>
              <a:gd name="T4" fmla="*/ 173891575 w 90"/>
              <a:gd name="T5" fmla="*/ 17641826 h 91"/>
              <a:gd name="T6" fmla="*/ 191531875 w 90"/>
              <a:gd name="T7" fmla="*/ 32762712 h 91"/>
              <a:gd name="T8" fmla="*/ 206652813 w 90"/>
              <a:gd name="T9" fmla="*/ 50402951 h 91"/>
              <a:gd name="T10" fmla="*/ 216733438 w 90"/>
              <a:gd name="T11" fmla="*/ 68044777 h 91"/>
              <a:gd name="T12" fmla="*/ 224294700 w 90"/>
              <a:gd name="T13" fmla="*/ 90725311 h 91"/>
              <a:gd name="T14" fmla="*/ 226814063 w 90"/>
              <a:gd name="T15" fmla="*/ 110886491 h 91"/>
              <a:gd name="T16" fmla="*/ 224294700 w 90"/>
              <a:gd name="T17" fmla="*/ 136087966 h 91"/>
              <a:gd name="T18" fmla="*/ 216733438 w 90"/>
              <a:gd name="T19" fmla="*/ 158770088 h 91"/>
              <a:gd name="T20" fmla="*/ 216733438 w 90"/>
              <a:gd name="T21" fmla="*/ 158770088 h 91"/>
              <a:gd name="T22" fmla="*/ 209173763 w 90"/>
              <a:gd name="T23" fmla="*/ 178931268 h 91"/>
              <a:gd name="T24" fmla="*/ 196572188 w 90"/>
              <a:gd name="T25" fmla="*/ 194052153 h 91"/>
              <a:gd name="T26" fmla="*/ 178931888 w 90"/>
              <a:gd name="T27" fmla="*/ 209173039 h 91"/>
              <a:gd name="T28" fmla="*/ 158770638 w 90"/>
              <a:gd name="T29" fmla="*/ 219253629 h 91"/>
              <a:gd name="T30" fmla="*/ 138609388 w 90"/>
              <a:gd name="T31" fmla="*/ 226813277 h 91"/>
              <a:gd name="T32" fmla="*/ 115927188 w 90"/>
              <a:gd name="T33" fmla="*/ 229334219 h 91"/>
              <a:gd name="T34" fmla="*/ 93246575 w 90"/>
              <a:gd name="T35" fmla="*/ 229334219 h 91"/>
              <a:gd name="T36" fmla="*/ 70564375 w 90"/>
              <a:gd name="T37" fmla="*/ 221772982 h 91"/>
              <a:gd name="T38" fmla="*/ 70564375 w 90"/>
              <a:gd name="T39" fmla="*/ 221772982 h 91"/>
              <a:gd name="T40" fmla="*/ 47883763 w 90"/>
              <a:gd name="T41" fmla="*/ 211692392 h 91"/>
              <a:gd name="T42" fmla="*/ 35282188 w 90"/>
              <a:gd name="T43" fmla="*/ 196571507 h 91"/>
              <a:gd name="T44" fmla="*/ 20161250 w 90"/>
              <a:gd name="T45" fmla="*/ 183971563 h 91"/>
              <a:gd name="T46" fmla="*/ 10080625 w 90"/>
              <a:gd name="T47" fmla="*/ 161289442 h 91"/>
              <a:gd name="T48" fmla="*/ 2520950 w 90"/>
              <a:gd name="T49" fmla="*/ 141128262 h 91"/>
              <a:gd name="T50" fmla="*/ 0 w 90"/>
              <a:gd name="T51" fmla="*/ 118447728 h 91"/>
              <a:gd name="T52" fmla="*/ 0 w 90"/>
              <a:gd name="T53" fmla="*/ 98286547 h 91"/>
              <a:gd name="T54" fmla="*/ 5040313 w 90"/>
              <a:gd name="T55" fmla="*/ 75604426 h 91"/>
              <a:gd name="T56" fmla="*/ 5040313 w 90"/>
              <a:gd name="T57" fmla="*/ 75604426 h 91"/>
              <a:gd name="T58" fmla="*/ 17641888 w 90"/>
              <a:gd name="T59" fmla="*/ 55443246 h 91"/>
              <a:gd name="T60" fmla="*/ 30241875 w 90"/>
              <a:gd name="T61" fmla="*/ 37803007 h 91"/>
              <a:gd name="T62" fmla="*/ 45362813 w 90"/>
              <a:gd name="T63" fmla="*/ 22682121 h 91"/>
              <a:gd name="T64" fmla="*/ 68045013 w 90"/>
              <a:gd name="T65" fmla="*/ 12601531 h 91"/>
              <a:gd name="T66" fmla="*/ 88206263 w 90"/>
              <a:gd name="T67" fmla="*/ 5040295 h 91"/>
              <a:gd name="T68" fmla="*/ 110886875 w 90"/>
              <a:gd name="T69" fmla="*/ 0 h 91"/>
              <a:gd name="T70" fmla="*/ 131048125 w 90"/>
              <a:gd name="T71" fmla="*/ 5040295 h 91"/>
              <a:gd name="T72" fmla="*/ 153730325 w 90"/>
              <a:gd name="T73" fmla="*/ 12601531 h 91"/>
              <a:gd name="T74" fmla="*/ 153730325 w 90"/>
              <a:gd name="T75" fmla="*/ 12601531 h 91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90" h="91">
                <a:moveTo>
                  <a:pt x="61" y="5"/>
                </a:moveTo>
                <a:lnTo>
                  <a:pt x="61" y="5"/>
                </a:lnTo>
                <a:lnTo>
                  <a:pt x="69" y="7"/>
                </a:lnTo>
                <a:lnTo>
                  <a:pt x="76" y="13"/>
                </a:lnTo>
                <a:lnTo>
                  <a:pt x="82" y="20"/>
                </a:lnTo>
                <a:lnTo>
                  <a:pt x="86" y="27"/>
                </a:lnTo>
                <a:lnTo>
                  <a:pt x="89" y="36"/>
                </a:lnTo>
                <a:lnTo>
                  <a:pt x="90" y="44"/>
                </a:lnTo>
                <a:lnTo>
                  <a:pt x="89" y="54"/>
                </a:lnTo>
                <a:lnTo>
                  <a:pt x="86" y="63"/>
                </a:lnTo>
                <a:lnTo>
                  <a:pt x="83" y="71"/>
                </a:lnTo>
                <a:lnTo>
                  <a:pt x="78" y="77"/>
                </a:lnTo>
                <a:lnTo>
                  <a:pt x="71" y="83"/>
                </a:lnTo>
                <a:lnTo>
                  <a:pt x="63" y="87"/>
                </a:lnTo>
                <a:lnTo>
                  <a:pt x="55" y="90"/>
                </a:lnTo>
                <a:lnTo>
                  <a:pt x="46" y="91"/>
                </a:lnTo>
                <a:lnTo>
                  <a:pt x="37" y="91"/>
                </a:lnTo>
                <a:lnTo>
                  <a:pt x="28" y="88"/>
                </a:lnTo>
                <a:lnTo>
                  <a:pt x="19" y="84"/>
                </a:lnTo>
                <a:lnTo>
                  <a:pt x="14" y="78"/>
                </a:lnTo>
                <a:lnTo>
                  <a:pt x="8" y="73"/>
                </a:lnTo>
                <a:lnTo>
                  <a:pt x="4" y="64"/>
                </a:lnTo>
                <a:lnTo>
                  <a:pt x="1" y="56"/>
                </a:lnTo>
                <a:lnTo>
                  <a:pt x="0" y="47"/>
                </a:lnTo>
                <a:lnTo>
                  <a:pt x="0" y="39"/>
                </a:lnTo>
                <a:lnTo>
                  <a:pt x="2" y="30"/>
                </a:lnTo>
                <a:lnTo>
                  <a:pt x="7" y="22"/>
                </a:lnTo>
                <a:lnTo>
                  <a:pt x="12" y="15"/>
                </a:lnTo>
                <a:lnTo>
                  <a:pt x="18" y="9"/>
                </a:lnTo>
                <a:lnTo>
                  <a:pt x="27" y="5"/>
                </a:lnTo>
                <a:lnTo>
                  <a:pt x="35" y="2"/>
                </a:lnTo>
                <a:lnTo>
                  <a:pt x="44" y="0"/>
                </a:lnTo>
                <a:lnTo>
                  <a:pt x="52" y="2"/>
                </a:lnTo>
                <a:lnTo>
                  <a:pt x="61" y="5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77" name="Freeform 57"/>
          <p:cNvSpPr>
            <a:spLocks/>
          </p:cNvSpPr>
          <p:nvPr userDrawn="1"/>
        </p:nvSpPr>
        <p:spPr bwMode="auto">
          <a:xfrm>
            <a:off x="7099300" y="4949825"/>
            <a:ext cx="92075" cy="92075"/>
          </a:xfrm>
          <a:custGeom>
            <a:avLst/>
            <a:gdLst>
              <a:gd name="T0" fmla="*/ 98286888 w 58"/>
              <a:gd name="T1" fmla="*/ 7561263 h 58"/>
              <a:gd name="T2" fmla="*/ 98286888 w 58"/>
              <a:gd name="T3" fmla="*/ 7561263 h 58"/>
              <a:gd name="T4" fmla="*/ 110886875 w 58"/>
              <a:gd name="T5" fmla="*/ 10080625 h 58"/>
              <a:gd name="T6" fmla="*/ 120967500 w 58"/>
              <a:gd name="T7" fmla="*/ 20161250 h 58"/>
              <a:gd name="T8" fmla="*/ 131048125 w 58"/>
              <a:gd name="T9" fmla="*/ 32762825 h 58"/>
              <a:gd name="T10" fmla="*/ 138609388 w 58"/>
              <a:gd name="T11" fmla="*/ 42843450 h 58"/>
              <a:gd name="T12" fmla="*/ 141128750 w 58"/>
              <a:gd name="T13" fmla="*/ 57964388 h 58"/>
              <a:gd name="T14" fmla="*/ 146169063 w 58"/>
              <a:gd name="T15" fmla="*/ 70564375 h 58"/>
              <a:gd name="T16" fmla="*/ 141128750 w 58"/>
              <a:gd name="T17" fmla="*/ 85685313 h 58"/>
              <a:gd name="T18" fmla="*/ 138609388 w 58"/>
              <a:gd name="T19" fmla="*/ 100806250 h 58"/>
              <a:gd name="T20" fmla="*/ 138609388 w 58"/>
              <a:gd name="T21" fmla="*/ 100806250 h 58"/>
              <a:gd name="T22" fmla="*/ 131048125 w 58"/>
              <a:gd name="T23" fmla="*/ 110886875 h 58"/>
              <a:gd name="T24" fmla="*/ 123488450 w 58"/>
              <a:gd name="T25" fmla="*/ 126007813 h 58"/>
              <a:gd name="T26" fmla="*/ 113407825 w 58"/>
              <a:gd name="T27" fmla="*/ 131048125 h 58"/>
              <a:gd name="T28" fmla="*/ 103327200 w 58"/>
              <a:gd name="T29" fmla="*/ 138609388 h 58"/>
              <a:gd name="T30" fmla="*/ 88206263 w 58"/>
              <a:gd name="T31" fmla="*/ 143649700 h 58"/>
              <a:gd name="T32" fmla="*/ 73085325 w 58"/>
              <a:gd name="T33" fmla="*/ 146169063 h 58"/>
              <a:gd name="T34" fmla="*/ 60483750 w 58"/>
              <a:gd name="T35" fmla="*/ 143649700 h 58"/>
              <a:gd name="T36" fmla="*/ 45362813 w 58"/>
              <a:gd name="T37" fmla="*/ 138609388 h 58"/>
              <a:gd name="T38" fmla="*/ 45362813 w 58"/>
              <a:gd name="T39" fmla="*/ 138609388 h 58"/>
              <a:gd name="T40" fmla="*/ 30241875 w 58"/>
              <a:gd name="T41" fmla="*/ 136088438 h 58"/>
              <a:gd name="T42" fmla="*/ 20161250 w 58"/>
              <a:gd name="T43" fmla="*/ 126007813 h 58"/>
              <a:gd name="T44" fmla="*/ 12601575 w 58"/>
              <a:gd name="T45" fmla="*/ 113407825 h 58"/>
              <a:gd name="T46" fmla="*/ 5040313 w 58"/>
              <a:gd name="T47" fmla="*/ 103327200 h 58"/>
              <a:gd name="T48" fmla="*/ 2520950 w 58"/>
              <a:gd name="T49" fmla="*/ 88206263 h 58"/>
              <a:gd name="T50" fmla="*/ 0 w 58"/>
              <a:gd name="T51" fmla="*/ 75604688 h 58"/>
              <a:gd name="T52" fmla="*/ 0 w 58"/>
              <a:gd name="T53" fmla="*/ 60483750 h 58"/>
              <a:gd name="T54" fmla="*/ 5040313 w 58"/>
              <a:gd name="T55" fmla="*/ 45362813 h 58"/>
              <a:gd name="T56" fmla="*/ 5040313 w 58"/>
              <a:gd name="T57" fmla="*/ 45362813 h 58"/>
              <a:gd name="T58" fmla="*/ 10080625 w 58"/>
              <a:gd name="T59" fmla="*/ 35282188 h 58"/>
              <a:gd name="T60" fmla="*/ 20161250 w 58"/>
              <a:gd name="T61" fmla="*/ 20161250 h 58"/>
              <a:gd name="T62" fmla="*/ 30241875 w 58"/>
              <a:gd name="T63" fmla="*/ 15120938 h 58"/>
              <a:gd name="T64" fmla="*/ 42843450 w 58"/>
              <a:gd name="T65" fmla="*/ 7561263 h 58"/>
              <a:gd name="T66" fmla="*/ 55443438 w 58"/>
              <a:gd name="T67" fmla="*/ 2520950 h 58"/>
              <a:gd name="T68" fmla="*/ 70564375 w 58"/>
              <a:gd name="T69" fmla="*/ 0 h 58"/>
              <a:gd name="T70" fmla="*/ 85685313 w 58"/>
              <a:gd name="T71" fmla="*/ 2520950 h 58"/>
              <a:gd name="T72" fmla="*/ 98286888 w 58"/>
              <a:gd name="T73" fmla="*/ 7561263 h 58"/>
              <a:gd name="T74" fmla="*/ 98286888 w 58"/>
              <a:gd name="T75" fmla="*/ 7561263 h 58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58" h="58">
                <a:moveTo>
                  <a:pt x="39" y="3"/>
                </a:moveTo>
                <a:lnTo>
                  <a:pt x="39" y="3"/>
                </a:lnTo>
                <a:lnTo>
                  <a:pt x="44" y="4"/>
                </a:lnTo>
                <a:lnTo>
                  <a:pt x="48" y="8"/>
                </a:lnTo>
                <a:lnTo>
                  <a:pt x="52" y="13"/>
                </a:lnTo>
                <a:lnTo>
                  <a:pt x="55" y="17"/>
                </a:lnTo>
                <a:lnTo>
                  <a:pt x="56" y="23"/>
                </a:lnTo>
                <a:lnTo>
                  <a:pt x="58" y="28"/>
                </a:lnTo>
                <a:lnTo>
                  <a:pt x="56" y="34"/>
                </a:lnTo>
                <a:lnTo>
                  <a:pt x="55" y="40"/>
                </a:lnTo>
                <a:lnTo>
                  <a:pt x="52" y="44"/>
                </a:lnTo>
                <a:lnTo>
                  <a:pt x="49" y="50"/>
                </a:lnTo>
                <a:lnTo>
                  <a:pt x="45" y="52"/>
                </a:lnTo>
                <a:lnTo>
                  <a:pt x="41" y="55"/>
                </a:lnTo>
                <a:lnTo>
                  <a:pt x="35" y="57"/>
                </a:lnTo>
                <a:lnTo>
                  <a:pt x="29" y="58"/>
                </a:lnTo>
                <a:lnTo>
                  <a:pt x="24" y="57"/>
                </a:lnTo>
                <a:lnTo>
                  <a:pt x="18" y="55"/>
                </a:lnTo>
                <a:lnTo>
                  <a:pt x="12" y="54"/>
                </a:lnTo>
                <a:lnTo>
                  <a:pt x="8" y="50"/>
                </a:lnTo>
                <a:lnTo>
                  <a:pt x="5" y="45"/>
                </a:lnTo>
                <a:lnTo>
                  <a:pt x="2" y="41"/>
                </a:lnTo>
                <a:lnTo>
                  <a:pt x="1" y="35"/>
                </a:lnTo>
                <a:lnTo>
                  <a:pt x="0" y="30"/>
                </a:lnTo>
                <a:lnTo>
                  <a:pt x="0" y="24"/>
                </a:lnTo>
                <a:lnTo>
                  <a:pt x="2" y="18"/>
                </a:lnTo>
                <a:lnTo>
                  <a:pt x="4" y="14"/>
                </a:lnTo>
                <a:lnTo>
                  <a:pt x="8" y="8"/>
                </a:lnTo>
                <a:lnTo>
                  <a:pt x="12" y="6"/>
                </a:lnTo>
                <a:lnTo>
                  <a:pt x="17" y="3"/>
                </a:lnTo>
                <a:lnTo>
                  <a:pt x="22" y="1"/>
                </a:lnTo>
                <a:lnTo>
                  <a:pt x="28" y="0"/>
                </a:lnTo>
                <a:lnTo>
                  <a:pt x="34" y="1"/>
                </a:lnTo>
                <a:lnTo>
                  <a:pt x="39" y="3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78" name="Freeform 58"/>
          <p:cNvSpPr>
            <a:spLocks/>
          </p:cNvSpPr>
          <p:nvPr userDrawn="1"/>
        </p:nvSpPr>
        <p:spPr bwMode="auto">
          <a:xfrm>
            <a:off x="6908800" y="4897438"/>
            <a:ext cx="203200" cy="92075"/>
          </a:xfrm>
          <a:custGeom>
            <a:avLst/>
            <a:gdLst>
              <a:gd name="T0" fmla="*/ 312499375 w 128"/>
              <a:gd name="T1" fmla="*/ 115927188 h 58"/>
              <a:gd name="T2" fmla="*/ 312499375 w 128"/>
              <a:gd name="T3" fmla="*/ 115927188 h 58"/>
              <a:gd name="T4" fmla="*/ 320060638 w 128"/>
              <a:gd name="T5" fmla="*/ 118448138 h 58"/>
              <a:gd name="T6" fmla="*/ 322580000 w 128"/>
              <a:gd name="T7" fmla="*/ 123488450 h 58"/>
              <a:gd name="T8" fmla="*/ 322580000 w 128"/>
              <a:gd name="T9" fmla="*/ 128528763 h 58"/>
              <a:gd name="T10" fmla="*/ 322580000 w 128"/>
              <a:gd name="T11" fmla="*/ 136088438 h 58"/>
              <a:gd name="T12" fmla="*/ 322580000 w 128"/>
              <a:gd name="T13" fmla="*/ 136088438 h 58"/>
              <a:gd name="T14" fmla="*/ 322580000 w 128"/>
              <a:gd name="T15" fmla="*/ 136088438 h 58"/>
              <a:gd name="T16" fmla="*/ 320060638 w 128"/>
              <a:gd name="T17" fmla="*/ 141128750 h 58"/>
              <a:gd name="T18" fmla="*/ 315020325 w 128"/>
              <a:gd name="T19" fmla="*/ 143649700 h 58"/>
              <a:gd name="T20" fmla="*/ 307459063 w 128"/>
              <a:gd name="T21" fmla="*/ 146169063 h 58"/>
              <a:gd name="T22" fmla="*/ 302418750 w 128"/>
              <a:gd name="T23" fmla="*/ 143649700 h 58"/>
              <a:gd name="T24" fmla="*/ 12601575 w 128"/>
              <a:gd name="T25" fmla="*/ 32762825 h 58"/>
              <a:gd name="T26" fmla="*/ 12601575 w 128"/>
              <a:gd name="T27" fmla="*/ 32762825 h 58"/>
              <a:gd name="T28" fmla="*/ 5040313 w 128"/>
              <a:gd name="T29" fmla="*/ 30241875 h 58"/>
              <a:gd name="T30" fmla="*/ 0 w 128"/>
              <a:gd name="T31" fmla="*/ 22682200 h 58"/>
              <a:gd name="T32" fmla="*/ 0 w 128"/>
              <a:gd name="T33" fmla="*/ 17641888 h 58"/>
              <a:gd name="T34" fmla="*/ 0 w 128"/>
              <a:gd name="T35" fmla="*/ 12601575 h 58"/>
              <a:gd name="T36" fmla="*/ 0 w 128"/>
              <a:gd name="T37" fmla="*/ 12601575 h 58"/>
              <a:gd name="T38" fmla="*/ 0 w 128"/>
              <a:gd name="T39" fmla="*/ 12601575 h 58"/>
              <a:gd name="T40" fmla="*/ 5040313 w 128"/>
              <a:gd name="T41" fmla="*/ 7561263 h 58"/>
              <a:gd name="T42" fmla="*/ 12601575 w 128"/>
              <a:gd name="T43" fmla="*/ 5040313 h 58"/>
              <a:gd name="T44" fmla="*/ 15120938 w 128"/>
              <a:gd name="T45" fmla="*/ 0 h 58"/>
              <a:gd name="T46" fmla="*/ 22682200 w 128"/>
              <a:gd name="T47" fmla="*/ 5040313 h 58"/>
              <a:gd name="T48" fmla="*/ 312499375 w 128"/>
              <a:gd name="T49" fmla="*/ 115927188 h 58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28" h="58">
                <a:moveTo>
                  <a:pt x="124" y="46"/>
                </a:moveTo>
                <a:lnTo>
                  <a:pt x="124" y="46"/>
                </a:lnTo>
                <a:lnTo>
                  <a:pt x="127" y="47"/>
                </a:lnTo>
                <a:lnTo>
                  <a:pt x="128" y="49"/>
                </a:lnTo>
                <a:lnTo>
                  <a:pt x="128" y="51"/>
                </a:lnTo>
                <a:lnTo>
                  <a:pt x="128" y="54"/>
                </a:lnTo>
                <a:lnTo>
                  <a:pt x="127" y="56"/>
                </a:lnTo>
                <a:lnTo>
                  <a:pt x="125" y="57"/>
                </a:lnTo>
                <a:lnTo>
                  <a:pt x="122" y="58"/>
                </a:lnTo>
                <a:lnTo>
                  <a:pt x="120" y="57"/>
                </a:lnTo>
                <a:lnTo>
                  <a:pt x="5" y="13"/>
                </a:lnTo>
                <a:lnTo>
                  <a:pt x="2" y="12"/>
                </a:lnTo>
                <a:lnTo>
                  <a:pt x="0" y="9"/>
                </a:lnTo>
                <a:lnTo>
                  <a:pt x="0" y="7"/>
                </a:lnTo>
                <a:lnTo>
                  <a:pt x="0" y="5"/>
                </a:lnTo>
                <a:lnTo>
                  <a:pt x="2" y="3"/>
                </a:lnTo>
                <a:lnTo>
                  <a:pt x="5" y="2"/>
                </a:lnTo>
                <a:lnTo>
                  <a:pt x="6" y="0"/>
                </a:lnTo>
                <a:lnTo>
                  <a:pt x="9" y="2"/>
                </a:lnTo>
                <a:lnTo>
                  <a:pt x="124" y="46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79" name="Freeform 59"/>
          <p:cNvSpPr>
            <a:spLocks/>
          </p:cNvSpPr>
          <p:nvPr userDrawn="1"/>
        </p:nvSpPr>
        <p:spPr bwMode="auto">
          <a:xfrm>
            <a:off x="6610350" y="4854575"/>
            <a:ext cx="195263" cy="34925"/>
          </a:xfrm>
          <a:custGeom>
            <a:avLst/>
            <a:gdLst>
              <a:gd name="T0" fmla="*/ 302419524 w 123"/>
              <a:gd name="T1" fmla="*/ 37803138 h 22"/>
              <a:gd name="T2" fmla="*/ 302419524 w 123"/>
              <a:gd name="T3" fmla="*/ 37803138 h 22"/>
              <a:gd name="T4" fmla="*/ 309980806 w 123"/>
              <a:gd name="T5" fmla="*/ 40322500 h 22"/>
              <a:gd name="T6" fmla="*/ 309980806 w 123"/>
              <a:gd name="T7" fmla="*/ 47883763 h 22"/>
              <a:gd name="T8" fmla="*/ 309980806 w 123"/>
              <a:gd name="T9" fmla="*/ 47883763 h 22"/>
              <a:gd name="T10" fmla="*/ 309980806 w 123"/>
              <a:gd name="T11" fmla="*/ 47883763 h 22"/>
              <a:gd name="T12" fmla="*/ 307459850 w 123"/>
              <a:gd name="T13" fmla="*/ 55443438 h 22"/>
              <a:gd name="T14" fmla="*/ 299900155 w 123"/>
              <a:gd name="T15" fmla="*/ 55443438 h 22"/>
              <a:gd name="T16" fmla="*/ 7561282 w 123"/>
              <a:gd name="T17" fmla="*/ 17641888 h 22"/>
              <a:gd name="T18" fmla="*/ 7561282 w 123"/>
              <a:gd name="T19" fmla="*/ 17641888 h 22"/>
              <a:gd name="T20" fmla="*/ 0 w 123"/>
              <a:gd name="T21" fmla="*/ 15120938 h 22"/>
              <a:gd name="T22" fmla="*/ 0 w 123"/>
              <a:gd name="T23" fmla="*/ 7561263 h 22"/>
              <a:gd name="T24" fmla="*/ 0 w 123"/>
              <a:gd name="T25" fmla="*/ 7561263 h 22"/>
              <a:gd name="T26" fmla="*/ 0 w 123"/>
              <a:gd name="T27" fmla="*/ 7561263 h 22"/>
              <a:gd name="T28" fmla="*/ 2520956 w 123"/>
              <a:gd name="T29" fmla="*/ 0 h 22"/>
              <a:gd name="T30" fmla="*/ 10080651 w 123"/>
              <a:gd name="T31" fmla="*/ 0 h 22"/>
              <a:gd name="T32" fmla="*/ 302419524 w 123"/>
              <a:gd name="T33" fmla="*/ 37803138 h 2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23" h="22">
                <a:moveTo>
                  <a:pt x="120" y="15"/>
                </a:moveTo>
                <a:lnTo>
                  <a:pt x="120" y="15"/>
                </a:lnTo>
                <a:lnTo>
                  <a:pt x="123" y="16"/>
                </a:lnTo>
                <a:lnTo>
                  <a:pt x="123" y="19"/>
                </a:lnTo>
                <a:lnTo>
                  <a:pt x="122" y="22"/>
                </a:lnTo>
                <a:lnTo>
                  <a:pt x="119" y="22"/>
                </a:lnTo>
                <a:lnTo>
                  <a:pt x="3" y="7"/>
                </a:lnTo>
                <a:lnTo>
                  <a:pt x="0" y="6"/>
                </a:lnTo>
                <a:lnTo>
                  <a:pt x="0" y="3"/>
                </a:lnTo>
                <a:lnTo>
                  <a:pt x="1" y="0"/>
                </a:lnTo>
                <a:lnTo>
                  <a:pt x="4" y="0"/>
                </a:lnTo>
                <a:lnTo>
                  <a:pt x="120" y="15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80" name="Freeform 60"/>
          <p:cNvSpPr>
            <a:spLocks/>
          </p:cNvSpPr>
          <p:nvPr userDrawn="1"/>
        </p:nvSpPr>
        <p:spPr bwMode="auto">
          <a:xfrm>
            <a:off x="6621463" y="4783138"/>
            <a:ext cx="182562" cy="82550"/>
          </a:xfrm>
          <a:custGeom>
            <a:avLst/>
            <a:gdLst>
              <a:gd name="T0" fmla="*/ 284777670 w 115"/>
              <a:gd name="T1" fmla="*/ 113407825 h 52"/>
              <a:gd name="T2" fmla="*/ 284777670 w 115"/>
              <a:gd name="T3" fmla="*/ 113407825 h 52"/>
              <a:gd name="T4" fmla="*/ 289817969 w 115"/>
              <a:gd name="T5" fmla="*/ 120967500 h 52"/>
              <a:gd name="T6" fmla="*/ 289817969 w 115"/>
              <a:gd name="T7" fmla="*/ 128528763 h 52"/>
              <a:gd name="T8" fmla="*/ 289817969 w 115"/>
              <a:gd name="T9" fmla="*/ 128528763 h 52"/>
              <a:gd name="T10" fmla="*/ 289817969 w 115"/>
              <a:gd name="T11" fmla="*/ 128528763 h 52"/>
              <a:gd name="T12" fmla="*/ 284777670 w 115"/>
              <a:gd name="T13" fmla="*/ 131048125 h 52"/>
              <a:gd name="T14" fmla="*/ 277216428 w 115"/>
              <a:gd name="T15" fmla="*/ 131048125 h 52"/>
              <a:gd name="T16" fmla="*/ 7561242 w 115"/>
              <a:gd name="T17" fmla="*/ 17641888 h 52"/>
              <a:gd name="T18" fmla="*/ 7561242 w 115"/>
              <a:gd name="T19" fmla="*/ 17641888 h 52"/>
              <a:gd name="T20" fmla="*/ 0 w 115"/>
              <a:gd name="T21" fmla="*/ 15120938 h 52"/>
              <a:gd name="T22" fmla="*/ 0 w 115"/>
              <a:gd name="T23" fmla="*/ 7561263 h 52"/>
              <a:gd name="T24" fmla="*/ 0 w 115"/>
              <a:gd name="T25" fmla="*/ 7561263 h 52"/>
              <a:gd name="T26" fmla="*/ 0 w 115"/>
              <a:gd name="T27" fmla="*/ 7561263 h 52"/>
              <a:gd name="T28" fmla="*/ 7561242 w 115"/>
              <a:gd name="T29" fmla="*/ 0 h 52"/>
              <a:gd name="T30" fmla="*/ 12601540 w 115"/>
              <a:gd name="T31" fmla="*/ 0 h 52"/>
              <a:gd name="T32" fmla="*/ 284777670 w 115"/>
              <a:gd name="T33" fmla="*/ 113407825 h 5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15" h="52">
                <a:moveTo>
                  <a:pt x="113" y="45"/>
                </a:moveTo>
                <a:lnTo>
                  <a:pt x="113" y="45"/>
                </a:lnTo>
                <a:lnTo>
                  <a:pt x="115" y="48"/>
                </a:lnTo>
                <a:lnTo>
                  <a:pt x="115" y="51"/>
                </a:lnTo>
                <a:lnTo>
                  <a:pt x="113" y="52"/>
                </a:lnTo>
                <a:lnTo>
                  <a:pt x="110" y="52"/>
                </a:lnTo>
                <a:lnTo>
                  <a:pt x="3" y="7"/>
                </a:lnTo>
                <a:lnTo>
                  <a:pt x="0" y="6"/>
                </a:lnTo>
                <a:lnTo>
                  <a:pt x="0" y="3"/>
                </a:lnTo>
                <a:lnTo>
                  <a:pt x="3" y="0"/>
                </a:lnTo>
                <a:lnTo>
                  <a:pt x="5" y="0"/>
                </a:lnTo>
                <a:lnTo>
                  <a:pt x="113" y="45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81" name="Freeform 61"/>
          <p:cNvSpPr>
            <a:spLocks/>
          </p:cNvSpPr>
          <p:nvPr userDrawn="1"/>
        </p:nvSpPr>
        <p:spPr bwMode="auto">
          <a:xfrm>
            <a:off x="6605588" y="4900613"/>
            <a:ext cx="198437" cy="33337"/>
          </a:xfrm>
          <a:custGeom>
            <a:avLst/>
            <a:gdLst>
              <a:gd name="T0" fmla="*/ 302417988 w 125"/>
              <a:gd name="T1" fmla="*/ 0 h 21"/>
              <a:gd name="T2" fmla="*/ 302417988 w 125"/>
              <a:gd name="T3" fmla="*/ 0 h 21"/>
              <a:gd name="T4" fmla="*/ 309979231 w 125"/>
              <a:gd name="T5" fmla="*/ 0 h 21"/>
              <a:gd name="T6" fmla="*/ 315019531 w 125"/>
              <a:gd name="T7" fmla="*/ 7561149 h 21"/>
              <a:gd name="T8" fmla="*/ 315019531 w 125"/>
              <a:gd name="T9" fmla="*/ 7561149 h 21"/>
              <a:gd name="T10" fmla="*/ 315019531 w 125"/>
              <a:gd name="T11" fmla="*/ 7561149 h 21"/>
              <a:gd name="T12" fmla="*/ 309979231 w 125"/>
              <a:gd name="T13" fmla="*/ 12601386 h 21"/>
              <a:gd name="T14" fmla="*/ 302417988 w 125"/>
              <a:gd name="T15" fmla="*/ 17641623 h 21"/>
              <a:gd name="T16" fmla="*/ 10080600 w 125"/>
              <a:gd name="T17" fmla="*/ 52923281 h 21"/>
              <a:gd name="T18" fmla="*/ 10080600 w 125"/>
              <a:gd name="T19" fmla="*/ 52923281 h 21"/>
              <a:gd name="T20" fmla="*/ 2520944 w 125"/>
              <a:gd name="T21" fmla="*/ 50402369 h 21"/>
              <a:gd name="T22" fmla="*/ 0 w 125"/>
              <a:gd name="T23" fmla="*/ 42842807 h 21"/>
              <a:gd name="T24" fmla="*/ 0 w 125"/>
              <a:gd name="T25" fmla="*/ 42842807 h 21"/>
              <a:gd name="T26" fmla="*/ 0 w 125"/>
              <a:gd name="T27" fmla="*/ 42842807 h 21"/>
              <a:gd name="T28" fmla="*/ 2520944 w 125"/>
              <a:gd name="T29" fmla="*/ 35281658 h 21"/>
              <a:gd name="T30" fmla="*/ 10080600 w 125"/>
              <a:gd name="T31" fmla="*/ 30241421 h 21"/>
              <a:gd name="T32" fmla="*/ 302417988 w 125"/>
              <a:gd name="T33" fmla="*/ 0 h 2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25" h="21">
                <a:moveTo>
                  <a:pt x="120" y="0"/>
                </a:moveTo>
                <a:lnTo>
                  <a:pt x="120" y="0"/>
                </a:lnTo>
                <a:lnTo>
                  <a:pt x="123" y="0"/>
                </a:lnTo>
                <a:lnTo>
                  <a:pt x="125" y="3"/>
                </a:lnTo>
                <a:lnTo>
                  <a:pt x="123" y="5"/>
                </a:lnTo>
                <a:lnTo>
                  <a:pt x="120" y="7"/>
                </a:lnTo>
                <a:lnTo>
                  <a:pt x="4" y="21"/>
                </a:lnTo>
                <a:lnTo>
                  <a:pt x="1" y="20"/>
                </a:lnTo>
                <a:lnTo>
                  <a:pt x="0" y="17"/>
                </a:lnTo>
                <a:lnTo>
                  <a:pt x="1" y="14"/>
                </a:lnTo>
                <a:lnTo>
                  <a:pt x="4" y="12"/>
                </a:lnTo>
                <a:lnTo>
                  <a:pt x="120" y="0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82" name="Freeform 62"/>
          <p:cNvSpPr>
            <a:spLocks/>
          </p:cNvSpPr>
          <p:nvPr userDrawn="1"/>
        </p:nvSpPr>
        <p:spPr bwMode="auto">
          <a:xfrm>
            <a:off x="6653213" y="4725988"/>
            <a:ext cx="166687" cy="117475"/>
          </a:xfrm>
          <a:custGeom>
            <a:avLst/>
            <a:gdLst>
              <a:gd name="T0" fmla="*/ 259576109 w 105"/>
              <a:gd name="T1" fmla="*/ 168851263 h 74"/>
              <a:gd name="T2" fmla="*/ 259576109 w 105"/>
              <a:gd name="T3" fmla="*/ 168851263 h 74"/>
              <a:gd name="T4" fmla="*/ 264616406 w 105"/>
              <a:gd name="T5" fmla="*/ 176410938 h 74"/>
              <a:gd name="T6" fmla="*/ 259576109 w 105"/>
              <a:gd name="T7" fmla="*/ 183972200 h 74"/>
              <a:gd name="T8" fmla="*/ 259576109 w 105"/>
              <a:gd name="T9" fmla="*/ 183972200 h 74"/>
              <a:gd name="T10" fmla="*/ 259576109 w 105"/>
              <a:gd name="T11" fmla="*/ 183972200 h 74"/>
              <a:gd name="T12" fmla="*/ 257055166 w 105"/>
              <a:gd name="T13" fmla="*/ 186491563 h 74"/>
              <a:gd name="T14" fmla="*/ 249495514 w 105"/>
              <a:gd name="T15" fmla="*/ 186491563 h 74"/>
              <a:gd name="T16" fmla="*/ 2520942 w 105"/>
              <a:gd name="T17" fmla="*/ 20161250 h 74"/>
              <a:gd name="T18" fmla="*/ 2520942 w 105"/>
              <a:gd name="T19" fmla="*/ 20161250 h 74"/>
              <a:gd name="T20" fmla="*/ 0 w 105"/>
              <a:gd name="T21" fmla="*/ 12601575 h 74"/>
              <a:gd name="T22" fmla="*/ 2520942 w 105"/>
              <a:gd name="T23" fmla="*/ 5040313 h 74"/>
              <a:gd name="T24" fmla="*/ 2520942 w 105"/>
              <a:gd name="T25" fmla="*/ 5040313 h 74"/>
              <a:gd name="T26" fmla="*/ 2520942 w 105"/>
              <a:gd name="T27" fmla="*/ 5040313 h 74"/>
              <a:gd name="T28" fmla="*/ 5040297 w 105"/>
              <a:gd name="T29" fmla="*/ 0 h 74"/>
              <a:gd name="T30" fmla="*/ 17641835 w 105"/>
              <a:gd name="T31" fmla="*/ 5040313 h 74"/>
              <a:gd name="T32" fmla="*/ 259576109 w 105"/>
              <a:gd name="T33" fmla="*/ 168851263 h 74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05" h="74">
                <a:moveTo>
                  <a:pt x="103" y="67"/>
                </a:moveTo>
                <a:lnTo>
                  <a:pt x="103" y="67"/>
                </a:lnTo>
                <a:lnTo>
                  <a:pt x="105" y="70"/>
                </a:lnTo>
                <a:lnTo>
                  <a:pt x="103" y="73"/>
                </a:lnTo>
                <a:lnTo>
                  <a:pt x="102" y="74"/>
                </a:lnTo>
                <a:lnTo>
                  <a:pt x="99" y="74"/>
                </a:lnTo>
                <a:lnTo>
                  <a:pt x="1" y="8"/>
                </a:lnTo>
                <a:lnTo>
                  <a:pt x="0" y="5"/>
                </a:lnTo>
                <a:lnTo>
                  <a:pt x="1" y="2"/>
                </a:lnTo>
                <a:lnTo>
                  <a:pt x="2" y="0"/>
                </a:lnTo>
                <a:lnTo>
                  <a:pt x="7" y="2"/>
                </a:lnTo>
                <a:lnTo>
                  <a:pt x="103" y="67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83" name="Freeform 63"/>
          <p:cNvSpPr>
            <a:spLocks/>
          </p:cNvSpPr>
          <p:nvPr userDrawn="1"/>
        </p:nvSpPr>
        <p:spPr bwMode="auto">
          <a:xfrm>
            <a:off x="6627813" y="4927600"/>
            <a:ext cx="192087" cy="58738"/>
          </a:xfrm>
          <a:custGeom>
            <a:avLst/>
            <a:gdLst>
              <a:gd name="T0" fmla="*/ 292337364 w 121"/>
              <a:gd name="T1" fmla="*/ 0 h 37"/>
              <a:gd name="T2" fmla="*/ 292337364 w 121"/>
              <a:gd name="T3" fmla="*/ 0 h 37"/>
              <a:gd name="T4" fmla="*/ 299898607 w 121"/>
              <a:gd name="T5" fmla="*/ 0 h 37"/>
              <a:gd name="T6" fmla="*/ 304938906 w 121"/>
              <a:gd name="T7" fmla="*/ 7561327 h 37"/>
              <a:gd name="T8" fmla="*/ 304938906 w 121"/>
              <a:gd name="T9" fmla="*/ 7561327 h 37"/>
              <a:gd name="T10" fmla="*/ 304938906 w 121"/>
              <a:gd name="T11" fmla="*/ 7561327 h 37"/>
              <a:gd name="T12" fmla="*/ 304938906 w 121"/>
              <a:gd name="T13" fmla="*/ 12601682 h 37"/>
              <a:gd name="T14" fmla="*/ 297377663 w 121"/>
              <a:gd name="T15" fmla="*/ 17642038 h 37"/>
              <a:gd name="T16" fmla="*/ 10080599 w 121"/>
              <a:gd name="T17" fmla="*/ 93247369 h 37"/>
              <a:gd name="T18" fmla="*/ 10080599 w 121"/>
              <a:gd name="T19" fmla="*/ 93247369 h 37"/>
              <a:gd name="T20" fmla="*/ 2520943 w 121"/>
              <a:gd name="T21" fmla="*/ 93247369 h 37"/>
              <a:gd name="T22" fmla="*/ 0 w 121"/>
              <a:gd name="T23" fmla="*/ 85686042 h 37"/>
              <a:gd name="T24" fmla="*/ 0 w 121"/>
              <a:gd name="T25" fmla="*/ 85686042 h 37"/>
              <a:gd name="T26" fmla="*/ 0 w 121"/>
              <a:gd name="T27" fmla="*/ 85686042 h 37"/>
              <a:gd name="T28" fmla="*/ 0 w 121"/>
              <a:gd name="T29" fmla="*/ 78126303 h 37"/>
              <a:gd name="T30" fmla="*/ 7561243 w 121"/>
              <a:gd name="T31" fmla="*/ 75605331 h 37"/>
              <a:gd name="T32" fmla="*/ 292337364 w 121"/>
              <a:gd name="T33" fmla="*/ 0 h 3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21" h="37">
                <a:moveTo>
                  <a:pt x="116" y="0"/>
                </a:moveTo>
                <a:lnTo>
                  <a:pt x="116" y="0"/>
                </a:lnTo>
                <a:lnTo>
                  <a:pt x="119" y="0"/>
                </a:lnTo>
                <a:lnTo>
                  <a:pt x="121" y="3"/>
                </a:lnTo>
                <a:lnTo>
                  <a:pt x="121" y="5"/>
                </a:lnTo>
                <a:lnTo>
                  <a:pt x="118" y="7"/>
                </a:lnTo>
                <a:lnTo>
                  <a:pt x="4" y="37"/>
                </a:lnTo>
                <a:lnTo>
                  <a:pt x="1" y="37"/>
                </a:lnTo>
                <a:lnTo>
                  <a:pt x="0" y="34"/>
                </a:lnTo>
                <a:lnTo>
                  <a:pt x="0" y="31"/>
                </a:lnTo>
                <a:lnTo>
                  <a:pt x="3" y="30"/>
                </a:lnTo>
                <a:lnTo>
                  <a:pt x="116" y="0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84" name="Freeform 64"/>
          <p:cNvSpPr>
            <a:spLocks/>
          </p:cNvSpPr>
          <p:nvPr userDrawn="1"/>
        </p:nvSpPr>
        <p:spPr bwMode="auto">
          <a:xfrm>
            <a:off x="6664325" y="4940300"/>
            <a:ext cx="177800" cy="96838"/>
          </a:xfrm>
          <a:custGeom>
            <a:avLst/>
            <a:gdLst>
              <a:gd name="T0" fmla="*/ 267136563 w 112"/>
              <a:gd name="T1" fmla="*/ 0 h 61"/>
              <a:gd name="T2" fmla="*/ 267136563 w 112"/>
              <a:gd name="T3" fmla="*/ 0 h 61"/>
              <a:gd name="T4" fmla="*/ 274697825 w 112"/>
              <a:gd name="T5" fmla="*/ 0 h 61"/>
              <a:gd name="T6" fmla="*/ 282257500 w 112"/>
              <a:gd name="T7" fmla="*/ 7561302 h 61"/>
              <a:gd name="T8" fmla="*/ 282257500 w 112"/>
              <a:gd name="T9" fmla="*/ 7561302 h 61"/>
              <a:gd name="T10" fmla="*/ 282257500 w 112"/>
              <a:gd name="T11" fmla="*/ 7561302 h 61"/>
              <a:gd name="T12" fmla="*/ 282257500 w 112"/>
              <a:gd name="T13" fmla="*/ 15121016 h 61"/>
              <a:gd name="T14" fmla="*/ 274697825 w 112"/>
              <a:gd name="T15" fmla="*/ 17641979 h 61"/>
              <a:gd name="T16" fmla="*/ 12601575 w 112"/>
              <a:gd name="T17" fmla="*/ 153731119 h 61"/>
              <a:gd name="T18" fmla="*/ 12601575 w 112"/>
              <a:gd name="T19" fmla="*/ 153731119 h 61"/>
              <a:gd name="T20" fmla="*/ 2520950 w 112"/>
              <a:gd name="T21" fmla="*/ 153731119 h 61"/>
              <a:gd name="T22" fmla="*/ 0 w 112"/>
              <a:gd name="T23" fmla="*/ 146169817 h 61"/>
              <a:gd name="T24" fmla="*/ 0 w 112"/>
              <a:gd name="T25" fmla="*/ 146169817 h 61"/>
              <a:gd name="T26" fmla="*/ 0 w 112"/>
              <a:gd name="T27" fmla="*/ 146169817 h 61"/>
              <a:gd name="T28" fmla="*/ 0 w 112"/>
              <a:gd name="T29" fmla="*/ 141129479 h 61"/>
              <a:gd name="T30" fmla="*/ 2520950 w 112"/>
              <a:gd name="T31" fmla="*/ 136089140 h 61"/>
              <a:gd name="T32" fmla="*/ 267136563 w 112"/>
              <a:gd name="T33" fmla="*/ 0 h 6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12" h="61">
                <a:moveTo>
                  <a:pt x="106" y="0"/>
                </a:moveTo>
                <a:lnTo>
                  <a:pt x="106" y="0"/>
                </a:lnTo>
                <a:lnTo>
                  <a:pt x="109" y="0"/>
                </a:lnTo>
                <a:lnTo>
                  <a:pt x="112" y="3"/>
                </a:lnTo>
                <a:lnTo>
                  <a:pt x="112" y="6"/>
                </a:lnTo>
                <a:lnTo>
                  <a:pt x="109" y="7"/>
                </a:lnTo>
                <a:lnTo>
                  <a:pt x="5" y="61"/>
                </a:lnTo>
                <a:lnTo>
                  <a:pt x="1" y="61"/>
                </a:lnTo>
                <a:lnTo>
                  <a:pt x="0" y="58"/>
                </a:lnTo>
                <a:lnTo>
                  <a:pt x="0" y="56"/>
                </a:lnTo>
                <a:lnTo>
                  <a:pt x="1" y="54"/>
                </a:lnTo>
                <a:lnTo>
                  <a:pt x="106" y="0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85" name="Freeform 65"/>
          <p:cNvSpPr>
            <a:spLocks/>
          </p:cNvSpPr>
          <p:nvPr userDrawn="1"/>
        </p:nvSpPr>
        <p:spPr bwMode="auto">
          <a:xfrm>
            <a:off x="6715125" y="4949825"/>
            <a:ext cx="149225" cy="136525"/>
          </a:xfrm>
          <a:custGeom>
            <a:avLst/>
            <a:gdLst>
              <a:gd name="T0" fmla="*/ 221773750 w 94"/>
              <a:gd name="T1" fmla="*/ 2520950 h 86"/>
              <a:gd name="T2" fmla="*/ 221773750 w 94"/>
              <a:gd name="T3" fmla="*/ 2520950 h 86"/>
              <a:gd name="T4" fmla="*/ 229335013 w 94"/>
              <a:gd name="T5" fmla="*/ 0 h 86"/>
              <a:gd name="T6" fmla="*/ 236894688 w 94"/>
              <a:gd name="T7" fmla="*/ 2520950 h 86"/>
              <a:gd name="T8" fmla="*/ 236894688 w 94"/>
              <a:gd name="T9" fmla="*/ 2520950 h 86"/>
              <a:gd name="T10" fmla="*/ 236894688 w 94"/>
              <a:gd name="T11" fmla="*/ 2520950 h 86"/>
              <a:gd name="T12" fmla="*/ 236894688 w 94"/>
              <a:gd name="T13" fmla="*/ 10080625 h 86"/>
              <a:gd name="T14" fmla="*/ 234375325 w 94"/>
              <a:gd name="T15" fmla="*/ 17641888 h 86"/>
              <a:gd name="T16" fmla="*/ 17641888 w 94"/>
              <a:gd name="T17" fmla="*/ 214214075 h 86"/>
              <a:gd name="T18" fmla="*/ 17641888 w 94"/>
              <a:gd name="T19" fmla="*/ 214214075 h 86"/>
              <a:gd name="T20" fmla="*/ 12601575 w 94"/>
              <a:gd name="T21" fmla="*/ 216733438 h 86"/>
              <a:gd name="T22" fmla="*/ 5040313 w 94"/>
              <a:gd name="T23" fmla="*/ 214214075 h 86"/>
              <a:gd name="T24" fmla="*/ 5040313 w 94"/>
              <a:gd name="T25" fmla="*/ 214214075 h 86"/>
              <a:gd name="T26" fmla="*/ 5040313 w 94"/>
              <a:gd name="T27" fmla="*/ 214214075 h 86"/>
              <a:gd name="T28" fmla="*/ 0 w 94"/>
              <a:gd name="T29" fmla="*/ 206652813 h 86"/>
              <a:gd name="T30" fmla="*/ 5040313 w 94"/>
              <a:gd name="T31" fmla="*/ 199093138 h 86"/>
              <a:gd name="T32" fmla="*/ 221773750 w 94"/>
              <a:gd name="T33" fmla="*/ 2520950 h 8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94" h="86">
                <a:moveTo>
                  <a:pt x="88" y="1"/>
                </a:moveTo>
                <a:lnTo>
                  <a:pt x="88" y="1"/>
                </a:lnTo>
                <a:lnTo>
                  <a:pt x="91" y="0"/>
                </a:lnTo>
                <a:lnTo>
                  <a:pt x="94" y="1"/>
                </a:lnTo>
                <a:lnTo>
                  <a:pt x="94" y="4"/>
                </a:lnTo>
                <a:lnTo>
                  <a:pt x="93" y="7"/>
                </a:lnTo>
                <a:lnTo>
                  <a:pt x="7" y="85"/>
                </a:lnTo>
                <a:lnTo>
                  <a:pt x="5" y="86"/>
                </a:lnTo>
                <a:lnTo>
                  <a:pt x="2" y="85"/>
                </a:lnTo>
                <a:lnTo>
                  <a:pt x="0" y="82"/>
                </a:lnTo>
                <a:lnTo>
                  <a:pt x="2" y="79"/>
                </a:lnTo>
                <a:lnTo>
                  <a:pt x="88" y="1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86" name="Freeform 66"/>
          <p:cNvSpPr>
            <a:spLocks/>
          </p:cNvSpPr>
          <p:nvPr userDrawn="1"/>
        </p:nvSpPr>
        <p:spPr bwMode="auto">
          <a:xfrm>
            <a:off x="6708775" y="4675188"/>
            <a:ext cx="130175" cy="155575"/>
          </a:xfrm>
          <a:custGeom>
            <a:avLst/>
            <a:gdLst>
              <a:gd name="T0" fmla="*/ 204133450 w 82"/>
              <a:gd name="T1" fmla="*/ 229335013 h 98"/>
              <a:gd name="T2" fmla="*/ 204133450 w 82"/>
              <a:gd name="T3" fmla="*/ 229335013 h 98"/>
              <a:gd name="T4" fmla="*/ 206652813 w 82"/>
              <a:gd name="T5" fmla="*/ 234375325 h 98"/>
              <a:gd name="T6" fmla="*/ 204133450 w 82"/>
              <a:gd name="T7" fmla="*/ 241935000 h 98"/>
              <a:gd name="T8" fmla="*/ 204133450 w 82"/>
              <a:gd name="T9" fmla="*/ 241935000 h 98"/>
              <a:gd name="T10" fmla="*/ 204133450 w 82"/>
              <a:gd name="T11" fmla="*/ 241935000 h 98"/>
              <a:gd name="T12" fmla="*/ 196572188 w 82"/>
              <a:gd name="T13" fmla="*/ 246975313 h 98"/>
              <a:gd name="T14" fmla="*/ 189012513 w 82"/>
              <a:gd name="T15" fmla="*/ 241935000 h 98"/>
              <a:gd name="T16" fmla="*/ 0 w 82"/>
              <a:gd name="T17" fmla="*/ 12601575 h 98"/>
              <a:gd name="T18" fmla="*/ 0 w 82"/>
              <a:gd name="T19" fmla="*/ 12601575 h 98"/>
              <a:gd name="T20" fmla="*/ 0 w 82"/>
              <a:gd name="T21" fmla="*/ 7561263 h 98"/>
              <a:gd name="T22" fmla="*/ 5040313 w 82"/>
              <a:gd name="T23" fmla="*/ 0 h 98"/>
              <a:gd name="T24" fmla="*/ 5040313 w 82"/>
              <a:gd name="T25" fmla="*/ 0 h 98"/>
              <a:gd name="T26" fmla="*/ 5040313 w 82"/>
              <a:gd name="T27" fmla="*/ 0 h 98"/>
              <a:gd name="T28" fmla="*/ 10080625 w 82"/>
              <a:gd name="T29" fmla="*/ 0 h 98"/>
              <a:gd name="T30" fmla="*/ 17641888 w 82"/>
              <a:gd name="T31" fmla="*/ 2520950 h 98"/>
              <a:gd name="T32" fmla="*/ 204133450 w 82"/>
              <a:gd name="T33" fmla="*/ 229335013 h 9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82" h="98">
                <a:moveTo>
                  <a:pt x="81" y="91"/>
                </a:moveTo>
                <a:lnTo>
                  <a:pt x="81" y="91"/>
                </a:lnTo>
                <a:lnTo>
                  <a:pt x="82" y="93"/>
                </a:lnTo>
                <a:lnTo>
                  <a:pt x="81" y="96"/>
                </a:lnTo>
                <a:lnTo>
                  <a:pt x="78" y="98"/>
                </a:lnTo>
                <a:lnTo>
                  <a:pt x="75" y="96"/>
                </a:lnTo>
                <a:lnTo>
                  <a:pt x="0" y="5"/>
                </a:lnTo>
                <a:lnTo>
                  <a:pt x="0" y="3"/>
                </a:lnTo>
                <a:lnTo>
                  <a:pt x="2" y="0"/>
                </a:lnTo>
                <a:lnTo>
                  <a:pt x="4" y="0"/>
                </a:lnTo>
                <a:lnTo>
                  <a:pt x="7" y="1"/>
                </a:lnTo>
                <a:lnTo>
                  <a:pt x="81" y="91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87" name="Freeform 67"/>
          <p:cNvSpPr>
            <a:spLocks/>
          </p:cNvSpPr>
          <p:nvPr userDrawn="1"/>
        </p:nvSpPr>
        <p:spPr bwMode="auto">
          <a:xfrm>
            <a:off x="6765925" y="4643438"/>
            <a:ext cx="103188" cy="176212"/>
          </a:xfrm>
          <a:custGeom>
            <a:avLst/>
            <a:gdLst>
              <a:gd name="T0" fmla="*/ 163811744 w 65"/>
              <a:gd name="T1" fmla="*/ 262095506 h 111"/>
              <a:gd name="T2" fmla="*/ 163811744 w 65"/>
              <a:gd name="T3" fmla="*/ 262095506 h 111"/>
              <a:gd name="T4" fmla="*/ 163811744 w 65"/>
              <a:gd name="T5" fmla="*/ 272176103 h 111"/>
              <a:gd name="T6" fmla="*/ 158771407 w 65"/>
              <a:gd name="T7" fmla="*/ 274697046 h 111"/>
              <a:gd name="T8" fmla="*/ 158771407 w 65"/>
              <a:gd name="T9" fmla="*/ 274697046 h 111"/>
              <a:gd name="T10" fmla="*/ 158771407 w 65"/>
              <a:gd name="T11" fmla="*/ 274697046 h 111"/>
              <a:gd name="T12" fmla="*/ 148690733 w 65"/>
              <a:gd name="T13" fmla="*/ 279737344 h 111"/>
              <a:gd name="T14" fmla="*/ 146169771 w 65"/>
              <a:gd name="T15" fmla="*/ 272176103 h 111"/>
              <a:gd name="T16" fmla="*/ 0 w 65"/>
              <a:gd name="T17" fmla="*/ 15120895 h 111"/>
              <a:gd name="T18" fmla="*/ 0 w 65"/>
              <a:gd name="T19" fmla="*/ 15120895 h 111"/>
              <a:gd name="T20" fmla="*/ 0 w 65"/>
              <a:gd name="T21" fmla="*/ 7561241 h 111"/>
              <a:gd name="T22" fmla="*/ 2520962 w 65"/>
              <a:gd name="T23" fmla="*/ 0 h 111"/>
              <a:gd name="T24" fmla="*/ 2520962 w 65"/>
              <a:gd name="T25" fmla="*/ 0 h 111"/>
              <a:gd name="T26" fmla="*/ 2520962 w 65"/>
              <a:gd name="T27" fmla="*/ 0 h 111"/>
              <a:gd name="T28" fmla="*/ 10080674 w 65"/>
              <a:gd name="T29" fmla="*/ 0 h 111"/>
              <a:gd name="T30" fmla="*/ 17641973 w 65"/>
              <a:gd name="T31" fmla="*/ 2520943 h 111"/>
              <a:gd name="T32" fmla="*/ 163811744 w 65"/>
              <a:gd name="T33" fmla="*/ 262095506 h 11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65" h="111">
                <a:moveTo>
                  <a:pt x="65" y="104"/>
                </a:moveTo>
                <a:lnTo>
                  <a:pt x="65" y="104"/>
                </a:lnTo>
                <a:lnTo>
                  <a:pt x="65" y="108"/>
                </a:lnTo>
                <a:lnTo>
                  <a:pt x="63" y="109"/>
                </a:lnTo>
                <a:lnTo>
                  <a:pt x="59" y="111"/>
                </a:lnTo>
                <a:lnTo>
                  <a:pt x="58" y="108"/>
                </a:lnTo>
                <a:lnTo>
                  <a:pt x="0" y="6"/>
                </a:lnTo>
                <a:lnTo>
                  <a:pt x="0" y="3"/>
                </a:lnTo>
                <a:lnTo>
                  <a:pt x="1" y="0"/>
                </a:lnTo>
                <a:lnTo>
                  <a:pt x="4" y="0"/>
                </a:lnTo>
                <a:lnTo>
                  <a:pt x="7" y="1"/>
                </a:lnTo>
                <a:lnTo>
                  <a:pt x="65" y="104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88" name="Freeform 68"/>
          <p:cNvSpPr>
            <a:spLocks/>
          </p:cNvSpPr>
          <p:nvPr userDrawn="1"/>
        </p:nvSpPr>
        <p:spPr bwMode="auto">
          <a:xfrm>
            <a:off x="6831013" y="4632325"/>
            <a:ext cx="61912" cy="190500"/>
          </a:xfrm>
          <a:custGeom>
            <a:avLst/>
            <a:gdLst>
              <a:gd name="T0" fmla="*/ 98286094 w 39"/>
              <a:gd name="T1" fmla="*/ 292338125 h 120"/>
              <a:gd name="T2" fmla="*/ 98286094 w 39"/>
              <a:gd name="T3" fmla="*/ 292338125 h 120"/>
              <a:gd name="T4" fmla="*/ 98286094 w 39"/>
              <a:gd name="T5" fmla="*/ 299899388 h 120"/>
              <a:gd name="T6" fmla="*/ 93245822 w 39"/>
              <a:gd name="T7" fmla="*/ 302418750 h 120"/>
              <a:gd name="T8" fmla="*/ 93245822 w 39"/>
              <a:gd name="T9" fmla="*/ 302418750 h 120"/>
              <a:gd name="T10" fmla="*/ 93245822 w 39"/>
              <a:gd name="T11" fmla="*/ 302418750 h 120"/>
              <a:gd name="T12" fmla="*/ 85684621 w 39"/>
              <a:gd name="T13" fmla="*/ 302418750 h 120"/>
              <a:gd name="T14" fmla="*/ 80644349 w 39"/>
              <a:gd name="T15" fmla="*/ 297378438 h 120"/>
              <a:gd name="T16" fmla="*/ 0 w 39"/>
              <a:gd name="T17" fmla="*/ 15120938 h 120"/>
              <a:gd name="T18" fmla="*/ 0 w 39"/>
              <a:gd name="T19" fmla="*/ 15120938 h 120"/>
              <a:gd name="T20" fmla="*/ 0 w 39"/>
              <a:gd name="T21" fmla="*/ 7561263 h 120"/>
              <a:gd name="T22" fmla="*/ 7561201 w 39"/>
              <a:gd name="T23" fmla="*/ 0 h 120"/>
              <a:gd name="T24" fmla="*/ 7561201 w 39"/>
              <a:gd name="T25" fmla="*/ 0 h 120"/>
              <a:gd name="T26" fmla="*/ 7561201 w 39"/>
              <a:gd name="T27" fmla="*/ 0 h 120"/>
              <a:gd name="T28" fmla="*/ 12601473 w 39"/>
              <a:gd name="T29" fmla="*/ 0 h 120"/>
              <a:gd name="T30" fmla="*/ 17641745 w 39"/>
              <a:gd name="T31" fmla="*/ 7561263 h 120"/>
              <a:gd name="T32" fmla="*/ 98286094 w 39"/>
              <a:gd name="T33" fmla="*/ 292338125 h 12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39" h="120">
                <a:moveTo>
                  <a:pt x="39" y="116"/>
                </a:moveTo>
                <a:lnTo>
                  <a:pt x="39" y="116"/>
                </a:lnTo>
                <a:lnTo>
                  <a:pt x="39" y="119"/>
                </a:lnTo>
                <a:lnTo>
                  <a:pt x="37" y="120"/>
                </a:lnTo>
                <a:lnTo>
                  <a:pt x="34" y="120"/>
                </a:lnTo>
                <a:lnTo>
                  <a:pt x="32" y="118"/>
                </a:lnTo>
                <a:lnTo>
                  <a:pt x="0" y="6"/>
                </a:lnTo>
                <a:lnTo>
                  <a:pt x="0" y="3"/>
                </a:lnTo>
                <a:lnTo>
                  <a:pt x="3" y="0"/>
                </a:lnTo>
                <a:lnTo>
                  <a:pt x="5" y="0"/>
                </a:lnTo>
                <a:lnTo>
                  <a:pt x="7" y="3"/>
                </a:lnTo>
                <a:lnTo>
                  <a:pt x="39" y="116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89" name="Freeform 69"/>
          <p:cNvSpPr>
            <a:spLocks/>
          </p:cNvSpPr>
          <p:nvPr userDrawn="1"/>
        </p:nvSpPr>
        <p:spPr bwMode="auto">
          <a:xfrm>
            <a:off x="6891338" y="4637088"/>
            <a:ext cx="22225" cy="198437"/>
          </a:xfrm>
          <a:custGeom>
            <a:avLst/>
            <a:gdLst>
              <a:gd name="T0" fmla="*/ 35282188 w 14"/>
              <a:gd name="T1" fmla="*/ 302417988 h 125"/>
              <a:gd name="T2" fmla="*/ 35282188 w 14"/>
              <a:gd name="T3" fmla="*/ 302417988 h 125"/>
              <a:gd name="T4" fmla="*/ 35282188 w 14"/>
              <a:gd name="T5" fmla="*/ 309979231 h 125"/>
              <a:gd name="T6" fmla="*/ 27722513 w 14"/>
              <a:gd name="T7" fmla="*/ 315019531 h 125"/>
              <a:gd name="T8" fmla="*/ 27722513 w 14"/>
              <a:gd name="T9" fmla="*/ 315019531 h 125"/>
              <a:gd name="T10" fmla="*/ 27722513 w 14"/>
              <a:gd name="T11" fmla="*/ 315019531 h 125"/>
              <a:gd name="T12" fmla="*/ 22682200 w 14"/>
              <a:gd name="T13" fmla="*/ 309979231 h 125"/>
              <a:gd name="T14" fmla="*/ 17641888 w 14"/>
              <a:gd name="T15" fmla="*/ 302417988 h 125"/>
              <a:gd name="T16" fmla="*/ 0 w 14"/>
              <a:gd name="T17" fmla="*/ 10080600 h 125"/>
              <a:gd name="T18" fmla="*/ 0 w 14"/>
              <a:gd name="T19" fmla="*/ 10080600 h 125"/>
              <a:gd name="T20" fmla="*/ 0 w 14"/>
              <a:gd name="T21" fmla="*/ 2520944 h 125"/>
              <a:gd name="T22" fmla="*/ 7561263 w 14"/>
              <a:gd name="T23" fmla="*/ 0 h 125"/>
              <a:gd name="T24" fmla="*/ 7561263 w 14"/>
              <a:gd name="T25" fmla="*/ 0 h 125"/>
              <a:gd name="T26" fmla="*/ 7561263 w 14"/>
              <a:gd name="T27" fmla="*/ 0 h 125"/>
              <a:gd name="T28" fmla="*/ 15120938 w 14"/>
              <a:gd name="T29" fmla="*/ 2520944 h 125"/>
              <a:gd name="T30" fmla="*/ 17641888 w 14"/>
              <a:gd name="T31" fmla="*/ 10080600 h 125"/>
              <a:gd name="T32" fmla="*/ 35282188 w 14"/>
              <a:gd name="T33" fmla="*/ 302417988 h 12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4" h="125">
                <a:moveTo>
                  <a:pt x="14" y="120"/>
                </a:moveTo>
                <a:lnTo>
                  <a:pt x="14" y="120"/>
                </a:lnTo>
                <a:lnTo>
                  <a:pt x="14" y="123"/>
                </a:lnTo>
                <a:lnTo>
                  <a:pt x="11" y="125"/>
                </a:lnTo>
                <a:lnTo>
                  <a:pt x="9" y="123"/>
                </a:lnTo>
                <a:lnTo>
                  <a:pt x="7" y="120"/>
                </a:lnTo>
                <a:lnTo>
                  <a:pt x="0" y="4"/>
                </a:lnTo>
                <a:lnTo>
                  <a:pt x="0" y="1"/>
                </a:lnTo>
                <a:lnTo>
                  <a:pt x="3" y="0"/>
                </a:lnTo>
                <a:lnTo>
                  <a:pt x="6" y="1"/>
                </a:lnTo>
                <a:lnTo>
                  <a:pt x="7" y="4"/>
                </a:lnTo>
                <a:lnTo>
                  <a:pt x="14" y="120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90" name="Freeform 70"/>
          <p:cNvSpPr>
            <a:spLocks/>
          </p:cNvSpPr>
          <p:nvPr userDrawn="1"/>
        </p:nvSpPr>
        <p:spPr bwMode="auto">
          <a:xfrm>
            <a:off x="6800850" y="5132388"/>
            <a:ext cx="144463" cy="141287"/>
          </a:xfrm>
          <a:custGeom>
            <a:avLst/>
            <a:gdLst>
              <a:gd name="T0" fmla="*/ 90725939 w 91"/>
              <a:gd name="T1" fmla="*/ 0 h 89"/>
              <a:gd name="T2" fmla="*/ 90725939 w 91"/>
              <a:gd name="T3" fmla="*/ 0 h 89"/>
              <a:gd name="T4" fmla="*/ 110887259 w 91"/>
              <a:gd name="T5" fmla="*/ 0 h 89"/>
              <a:gd name="T6" fmla="*/ 136088909 w 91"/>
              <a:gd name="T7" fmla="*/ 0 h 89"/>
              <a:gd name="T8" fmla="*/ 158771187 w 91"/>
              <a:gd name="T9" fmla="*/ 7561236 h 89"/>
              <a:gd name="T10" fmla="*/ 176411548 w 91"/>
              <a:gd name="T11" fmla="*/ 17641825 h 89"/>
              <a:gd name="T12" fmla="*/ 194053497 w 91"/>
              <a:gd name="T13" fmla="*/ 27722414 h 89"/>
              <a:gd name="T14" fmla="*/ 209174486 w 91"/>
              <a:gd name="T15" fmla="*/ 45362652 h 89"/>
              <a:gd name="T16" fmla="*/ 219255146 w 91"/>
              <a:gd name="T17" fmla="*/ 68044772 h 89"/>
              <a:gd name="T18" fmla="*/ 226814848 w 91"/>
              <a:gd name="T19" fmla="*/ 88205950 h 89"/>
              <a:gd name="T20" fmla="*/ 226814848 w 91"/>
              <a:gd name="T21" fmla="*/ 88205950 h 89"/>
              <a:gd name="T22" fmla="*/ 229335806 w 91"/>
              <a:gd name="T23" fmla="*/ 110886483 h 89"/>
              <a:gd name="T24" fmla="*/ 226814848 w 91"/>
              <a:gd name="T25" fmla="*/ 131047661 h 89"/>
              <a:gd name="T26" fmla="*/ 219255146 w 91"/>
              <a:gd name="T27" fmla="*/ 153729781 h 89"/>
              <a:gd name="T28" fmla="*/ 211693858 w 91"/>
              <a:gd name="T29" fmla="*/ 173890960 h 89"/>
              <a:gd name="T30" fmla="*/ 196572868 w 91"/>
              <a:gd name="T31" fmla="*/ 191531197 h 89"/>
              <a:gd name="T32" fmla="*/ 178932507 w 91"/>
              <a:gd name="T33" fmla="*/ 206652081 h 89"/>
              <a:gd name="T34" fmla="*/ 161290558 w 91"/>
              <a:gd name="T35" fmla="*/ 216732671 h 89"/>
              <a:gd name="T36" fmla="*/ 141129238 w 91"/>
              <a:gd name="T37" fmla="*/ 224293906 h 89"/>
              <a:gd name="T38" fmla="*/ 141129238 w 91"/>
              <a:gd name="T39" fmla="*/ 224293906 h 89"/>
              <a:gd name="T40" fmla="*/ 115927589 w 91"/>
              <a:gd name="T41" fmla="*/ 224293906 h 89"/>
              <a:gd name="T42" fmla="*/ 93246898 w 91"/>
              <a:gd name="T43" fmla="*/ 224293906 h 89"/>
              <a:gd name="T44" fmla="*/ 73085578 w 91"/>
              <a:gd name="T45" fmla="*/ 216732671 h 89"/>
              <a:gd name="T46" fmla="*/ 55443629 w 91"/>
              <a:gd name="T47" fmla="*/ 206652081 h 89"/>
              <a:gd name="T48" fmla="*/ 35282310 w 91"/>
              <a:gd name="T49" fmla="*/ 196571492 h 89"/>
              <a:gd name="T50" fmla="*/ 22682279 w 91"/>
              <a:gd name="T51" fmla="*/ 178931254 h 89"/>
              <a:gd name="T52" fmla="*/ 12601619 w 91"/>
              <a:gd name="T53" fmla="*/ 156249135 h 89"/>
              <a:gd name="T54" fmla="*/ 5040330 w 91"/>
              <a:gd name="T55" fmla="*/ 136087956 h 89"/>
              <a:gd name="T56" fmla="*/ 5040330 w 91"/>
              <a:gd name="T57" fmla="*/ 136087956 h 89"/>
              <a:gd name="T58" fmla="*/ 0 w 91"/>
              <a:gd name="T59" fmla="*/ 113407424 h 89"/>
              <a:gd name="T60" fmla="*/ 0 w 91"/>
              <a:gd name="T61" fmla="*/ 93246245 h 89"/>
              <a:gd name="T62" fmla="*/ 7561289 w 91"/>
              <a:gd name="T63" fmla="*/ 70564125 h 89"/>
              <a:gd name="T64" fmla="*/ 17641949 w 91"/>
              <a:gd name="T65" fmla="*/ 50402947 h 89"/>
              <a:gd name="T66" fmla="*/ 32762938 w 91"/>
              <a:gd name="T67" fmla="*/ 32762709 h 89"/>
              <a:gd name="T68" fmla="*/ 47883928 w 91"/>
              <a:gd name="T69" fmla="*/ 17641825 h 89"/>
              <a:gd name="T70" fmla="*/ 68045248 w 91"/>
              <a:gd name="T71" fmla="*/ 7561236 h 89"/>
              <a:gd name="T72" fmla="*/ 90725939 w 91"/>
              <a:gd name="T73" fmla="*/ 0 h 89"/>
              <a:gd name="T74" fmla="*/ 90725939 w 91"/>
              <a:gd name="T75" fmla="*/ 0 h 89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91" h="89">
                <a:moveTo>
                  <a:pt x="36" y="0"/>
                </a:moveTo>
                <a:lnTo>
                  <a:pt x="36" y="0"/>
                </a:lnTo>
                <a:lnTo>
                  <a:pt x="44" y="0"/>
                </a:lnTo>
                <a:lnTo>
                  <a:pt x="54" y="0"/>
                </a:lnTo>
                <a:lnTo>
                  <a:pt x="63" y="3"/>
                </a:lnTo>
                <a:lnTo>
                  <a:pt x="70" y="7"/>
                </a:lnTo>
                <a:lnTo>
                  <a:pt x="77" y="11"/>
                </a:lnTo>
                <a:lnTo>
                  <a:pt x="83" y="18"/>
                </a:lnTo>
                <a:lnTo>
                  <a:pt x="87" y="27"/>
                </a:lnTo>
                <a:lnTo>
                  <a:pt x="90" y="35"/>
                </a:lnTo>
                <a:lnTo>
                  <a:pt x="91" y="44"/>
                </a:lnTo>
                <a:lnTo>
                  <a:pt x="90" y="52"/>
                </a:lnTo>
                <a:lnTo>
                  <a:pt x="87" y="61"/>
                </a:lnTo>
                <a:lnTo>
                  <a:pt x="84" y="69"/>
                </a:lnTo>
                <a:lnTo>
                  <a:pt x="78" y="76"/>
                </a:lnTo>
                <a:lnTo>
                  <a:pt x="71" y="82"/>
                </a:lnTo>
                <a:lnTo>
                  <a:pt x="64" y="86"/>
                </a:lnTo>
                <a:lnTo>
                  <a:pt x="56" y="89"/>
                </a:lnTo>
                <a:lnTo>
                  <a:pt x="46" y="89"/>
                </a:lnTo>
                <a:lnTo>
                  <a:pt x="37" y="89"/>
                </a:lnTo>
                <a:lnTo>
                  <a:pt x="29" y="86"/>
                </a:lnTo>
                <a:lnTo>
                  <a:pt x="22" y="82"/>
                </a:lnTo>
                <a:lnTo>
                  <a:pt x="14" y="78"/>
                </a:lnTo>
                <a:lnTo>
                  <a:pt x="9" y="71"/>
                </a:lnTo>
                <a:lnTo>
                  <a:pt x="5" y="62"/>
                </a:lnTo>
                <a:lnTo>
                  <a:pt x="2" y="54"/>
                </a:lnTo>
                <a:lnTo>
                  <a:pt x="0" y="45"/>
                </a:lnTo>
                <a:lnTo>
                  <a:pt x="0" y="37"/>
                </a:lnTo>
                <a:lnTo>
                  <a:pt x="3" y="28"/>
                </a:lnTo>
                <a:lnTo>
                  <a:pt x="7" y="20"/>
                </a:lnTo>
                <a:lnTo>
                  <a:pt x="13" y="13"/>
                </a:lnTo>
                <a:lnTo>
                  <a:pt x="19" y="7"/>
                </a:lnTo>
                <a:lnTo>
                  <a:pt x="27" y="3"/>
                </a:lnTo>
                <a:lnTo>
                  <a:pt x="36" y="0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91" name="Freeform 71"/>
          <p:cNvSpPr>
            <a:spLocks/>
          </p:cNvSpPr>
          <p:nvPr userDrawn="1"/>
        </p:nvSpPr>
        <p:spPr bwMode="auto">
          <a:xfrm>
            <a:off x="7123113" y="5095875"/>
            <a:ext cx="90487" cy="90488"/>
          </a:xfrm>
          <a:custGeom>
            <a:avLst/>
            <a:gdLst>
              <a:gd name="T0" fmla="*/ 57964067 w 57"/>
              <a:gd name="T1" fmla="*/ 0 h 57"/>
              <a:gd name="T2" fmla="*/ 57964067 w 57"/>
              <a:gd name="T3" fmla="*/ 0 h 57"/>
              <a:gd name="T4" fmla="*/ 73084921 w 57"/>
              <a:gd name="T5" fmla="*/ 0 h 57"/>
              <a:gd name="T6" fmla="*/ 85684839 w 57"/>
              <a:gd name="T7" fmla="*/ 0 h 57"/>
              <a:gd name="T8" fmla="*/ 98286344 w 57"/>
              <a:gd name="T9" fmla="*/ 5040340 h 57"/>
              <a:gd name="T10" fmla="*/ 110886262 w 57"/>
              <a:gd name="T11" fmla="*/ 10080681 h 57"/>
              <a:gd name="T12" fmla="*/ 120966832 w 57"/>
              <a:gd name="T13" fmla="*/ 17641985 h 57"/>
              <a:gd name="T14" fmla="*/ 133568337 w 57"/>
              <a:gd name="T15" fmla="*/ 30242042 h 57"/>
              <a:gd name="T16" fmla="*/ 136087686 w 57"/>
              <a:gd name="T17" fmla="*/ 42843687 h 57"/>
              <a:gd name="T18" fmla="*/ 143648906 w 57"/>
              <a:gd name="T19" fmla="*/ 57964708 h 57"/>
              <a:gd name="T20" fmla="*/ 143648906 w 57"/>
              <a:gd name="T21" fmla="*/ 57964708 h 57"/>
              <a:gd name="T22" fmla="*/ 143648906 w 57"/>
              <a:gd name="T23" fmla="*/ 73085729 h 57"/>
              <a:gd name="T24" fmla="*/ 143648906 w 57"/>
              <a:gd name="T25" fmla="*/ 85685786 h 57"/>
              <a:gd name="T26" fmla="*/ 141127970 w 57"/>
              <a:gd name="T27" fmla="*/ 100806807 h 57"/>
              <a:gd name="T28" fmla="*/ 133568337 w 57"/>
              <a:gd name="T29" fmla="*/ 110887488 h 57"/>
              <a:gd name="T30" fmla="*/ 126007116 w 57"/>
              <a:gd name="T31" fmla="*/ 120968168 h 57"/>
              <a:gd name="T32" fmla="*/ 115926547 w 57"/>
              <a:gd name="T33" fmla="*/ 133569813 h 57"/>
              <a:gd name="T34" fmla="*/ 100805693 w 57"/>
              <a:gd name="T35" fmla="*/ 141129530 h 57"/>
              <a:gd name="T36" fmla="*/ 85684839 w 57"/>
              <a:gd name="T37" fmla="*/ 143650494 h 57"/>
              <a:gd name="T38" fmla="*/ 85684839 w 57"/>
              <a:gd name="T39" fmla="*/ 143650494 h 57"/>
              <a:gd name="T40" fmla="*/ 73084921 w 57"/>
              <a:gd name="T41" fmla="*/ 143650494 h 57"/>
              <a:gd name="T42" fmla="*/ 57964067 w 57"/>
              <a:gd name="T43" fmla="*/ 143650494 h 57"/>
              <a:gd name="T44" fmla="*/ 47883498 w 57"/>
              <a:gd name="T45" fmla="*/ 141129530 h 57"/>
              <a:gd name="T46" fmla="*/ 32762644 w 57"/>
              <a:gd name="T47" fmla="*/ 133569813 h 57"/>
              <a:gd name="T48" fmla="*/ 22682075 w 57"/>
              <a:gd name="T49" fmla="*/ 126008509 h 57"/>
              <a:gd name="T50" fmla="*/ 10080569 w 57"/>
              <a:gd name="T51" fmla="*/ 115927828 h 57"/>
              <a:gd name="T52" fmla="*/ 7561221 w 57"/>
              <a:gd name="T53" fmla="*/ 100806807 h 57"/>
              <a:gd name="T54" fmla="*/ 0 w 57"/>
              <a:gd name="T55" fmla="*/ 85685786 h 57"/>
              <a:gd name="T56" fmla="*/ 0 w 57"/>
              <a:gd name="T57" fmla="*/ 85685786 h 57"/>
              <a:gd name="T58" fmla="*/ 0 w 57"/>
              <a:gd name="T59" fmla="*/ 73085729 h 57"/>
              <a:gd name="T60" fmla="*/ 0 w 57"/>
              <a:gd name="T61" fmla="*/ 57964708 h 57"/>
              <a:gd name="T62" fmla="*/ 5040285 w 57"/>
              <a:gd name="T63" fmla="*/ 47884027 h 57"/>
              <a:gd name="T64" fmla="*/ 10080569 w 57"/>
              <a:gd name="T65" fmla="*/ 32763006 h 57"/>
              <a:gd name="T66" fmla="*/ 17641790 w 57"/>
              <a:gd name="T67" fmla="*/ 22682325 h 57"/>
              <a:gd name="T68" fmla="*/ 30241708 w 57"/>
              <a:gd name="T69" fmla="*/ 15121021 h 57"/>
              <a:gd name="T70" fmla="*/ 42843213 w 57"/>
              <a:gd name="T71" fmla="*/ 7561304 h 57"/>
              <a:gd name="T72" fmla="*/ 57964067 w 57"/>
              <a:gd name="T73" fmla="*/ 0 h 57"/>
              <a:gd name="T74" fmla="*/ 57964067 w 57"/>
              <a:gd name="T75" fmla="*/ 0 h 57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57" h="57">
                <a:moveTo>
                  <a:pt x="23" y="0"/>
                </a:moveTo>
                <a:lnTo>
                  <a:pt x="23" y="0"/>
                </a:lnTo>
                <a:lnTo>
                  <a:pt x="29" y="0"/>
                </a:lnTo>
                <a:lnTo>
                  <a:pt x="34" y="0"/>
                </a:lnTo>
                <a:lnTo>
                  <a:pt x="39" y="2"/>
                </a:lnTo>
                <a:lnTo>
                  <a:pt x="44" y="4"/>
                </a:lnTo>
                <a:lnTo>
                  <a:pt x="48" y="7"/>
                </a:lnTo>
                <a:lnTo>
                  <a:pt x="53" y="12"/>
                </a:lnTo>
                <a:lnTo>
                  <a:pt x="54" y="17"/>
                </a:lnTo>
                <a:lnTo>
                  <a:pt x="57" y="23"/>
                </a:lnTo>
                <a:lnTo>
                  <a:pt x="57" y="29"/>
                </a:lnTo>
                <a:lnTo>
                  <a:pt x="57" y="34"/>
                </a:lnTo>
                <a:lnTo>
                  <a:pt x="56" y="40"/>
                </a:lnTo>
                <a:lnTo>
                  <a:pt x="53" y="44"/>
                </a:lnTo>
                <a:lnTo>
                  <a:pt x="50" y="48"/>
                </a:lnTo>
                <a:lnTo>
                  <a:pt x="46" y="53"/>
                </a:lnTo>
                <a:lnTo>
                  <a:pt x="40" y="56"/>
                </a:lnTo>
                <a:lnTo>
                  <a:pt x="34" y="57"/>
                </a:lnTo>
                <a:lnTo>
                  <a:pt x="29" y="57"/>
                </a:lnTo>
                <a:lnTo>
                  <a:pt x="23" y="57"/>
                </a:lnTo>
                <a:lnTo>
                  <a:pt x="19" y="56"/>
                </a:lnTo>
                <a:lnTo>
                  <a:pt x="13" y="53"/>
                </a:lnTo>
                <a:lnTo>
                  <a:pt x="9" y="50"/>
                </a:lnTo>
                <a:lnTo>
                  <a:pt x="4" y="46"/>
                </a:lnTo>
                <a:lnTo>
                  <a:pt x="3" y="40"/>
                </a:lnTo>
                <a:lnTo>
                  <a:pt x="0" y="34"/>
                </a:lnTo>
                <a:lnTo>
                  <a:pt x="0" y="29"/>
                </a:lnTo>
                <a:lnTo>
                  <a:pt x="0" y="23"/>
                </a:lnTo>
                <a:lnTo>
                  <a:pt x="2" y="19"/>
                </a:lnTo>
                <a:lnTo>
                  <a:pt x="4" y="13"/>
                </a:lnTo>
                <a:lnTo>
                  <a:pt x="7" y="9"/>
                </a:lnTo>
                <a:lnTo>
                  <a:pt x="12" y="6"/>
                </a:lnTo>
                <a:lnTo>
                  <a:pt x="17" y="3"/>
                </a:lnTo>
                <a:lnTo>
                  <a:pt x="23" y="0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92" name="Freeform 72"/>
          <p:cNvSpPr>
            <a:spLocks/>
          </p:cNvSpPr>
          <p:nvPr userDrawn="1"/>
        </p:nvSpPr>
        <p:spPr bwMode="auto">
          <a:xfrm>
            <a:off x="6923088" y="5141913"/>
            <a:ext cx="211137" cy="60325"/>
          </a:xfrm>
          <a:custGeom>
            <a:avLst/>
            <a:gdLst>
              <a:gd name="T0" fmla="*/ 315019579 w 133"/>
              <a:gd name="T1" fmla="*/ 0 h 38"/>
              <a:gd name="T2" fmla="*/ 315019579 w 133"/>
              <a:gd name="T3" fmla="*/ 0 h 38"/>
              <a:gd name="T4" fmla="*/ 322579236 w 133"/>
              <a:gd name="T5" fmla="*/ 0 h 38"/>
              <a:gd name="T6" fmla="*/ 327619537 w 133"/>
              <a:gd name="T7" fmla="*/ 0 h 38"/>
              <a:gd name="T8" fmla="*/ 332659837 w 133"/>
              <a:gd name="T9" fmla="*/ 5040313 h 38"/>
              <a:gd name="T10" fmla="*/ 335180781 w 133"/>
              <a:gd name="T11" fmla="*/ 10080625 h 38"/>
              <a:gd name="T12" fmla="*/ 335180781 w 133"/>
              <a:gd name="T13" fmla="*/ 10080625 h 38"/>
              <a:gd name="T14" fmla="*/ 335180781 w 133"/>
              <a:gd name="T15" fmla="*/ 10080625 h 38"/>
              <a:gd name="T16" fmla="*/ 335180781 w 133"/>
              <a:gd name="T17" fmla="*/ 17641888 h 38"/>
              <a:gd name="T18" fmla="*/ 332659837 w 133"/>
              <a:gd name="T19" fmla="*/ 22682200 h 38"/>
              <a:gd name="T20" fmla="*/ 327619537 w 133"/>
              <a:gd name="T21" fmla="*/ 27722513 h 38"/>
              <a:gd name="T22" fmla="*/ 322579236 w 133"/>
              <a:gd name="T23" fmla="*/ 27722513 h 38"/>
              <a:gd name="T24" fmla="*/ 17641846 w 133"/>
              <a:gd name="T25" fmla="*/ 95765938 h 38"/>
              <a:gd name="T26" fmla="*/ 17641846 w 133"/>
              <a:gd name="T27" fmla="*/ 95765938 h 38"/>
              <a:gd name="T28" fmla="*/ 10080601 w 133"/>
              <a:gd name="T29" fmla="*/ 95765938 h 38"/>
              <a:gd name="T30" fmla="*/ 7561245 w 133"/>
              <a:gd name="T31" fmla="*/ 90725625 h 38"/>
              <a:gd name="T32" fmla="*/ 2520944 w 133"/>
              <a:gd name="T33" fmla="*/ 88206263 h 38"/>
              <a:gd name="T34" fmla="*/ 0 w 133"/>
              <a:gd name="T35" fmla="*/ 85685313 h 38"/>
              <a:gd name="T36" fmla="*/ 0 w 133"/>
              <a:gd name="T37" fmla="*/ 85685313 h 38"/>
              <a:gd name="T38" fmla="*/ 0 w 133"/>
              <a:gd name="T39" fmla="*/ 85685313 h 38"/>
              <a:gd name="T40" fmla="*/ 0 w 133"/>
              <a:gd name="T41" fmla="*/ 78125638 h 38"/>
              <a:gd name="T42" fmla="*/ 0 w 133"/>
              <a:gd name="T43" fmla="*/ 70564375 h 38"/>
              <a:gd name="T44" fmla="*/ 7561245 w 133"/>
              <a:gd name="T45" fmla="*/ 68045013 h 38"/>
              <a:gd name="T46" fmla="*/ 10080601 w 133"/>
              <a:gd name="T47" fmla="*/ 63004700 h 38"/>
              <a:gd name="T48" fmla="*/ 315019579 w 133"/>
              <a:gd name="T49" fmla="*/ 0 h 38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33" h="38">
                <a:moveTo>
                  <a:pt x="125" y="0"/>
                </a:moveTo>
                <a:lnTo>
                  <a:pt x="125" y="0"/>
                </a:lnTo>
                <a:lnTo>
                  <a:pt x="128" y="0"/>
                </a:lnTo>
                <a:lnTo>
                  <a:pt x="130" y="0"/>
                </a:lnTo>
                <a:lnTo>
                  <a:pt x="132" y="2"/>
                </a:lnTo>
                <a:lnTo>
                  <a:pt x="133" y="4"/>
                </a:lnTo>
                <a:lnTo>
                  <a:pt x="133" y="7"/>
                </a:lnTo>
                <a:lnTo>
                  <a:pt x="132" y="9"/>
                </a:lnTo>
                <a:lnTo>
                  <a:pt x="130" y="11"/>
                </a:lnTo>
                <a:lnTo>
                  <a:pt x="128" y="11"/>
                </a:lnTo>
                <a:lnTo>
                  <a:pt x="7" y="38"/>
                </a:lnTo>
                <a:lnTo>
                  <a:pt x="4" y="38"/>
                </a:lnTo>
                <a:lnTo>
                  <a:pt x="3" y="36"/>
                </a:lnTo>
                <a:lnTo>
                  <a:pt x="1" y="35"/>
                </a:lnTo>
                <a:lnTo>
                  <a:pt x="0" y="34"/>
                </a:lnTo>
                <a:lnTo>
                  <a:pt x="0" y="31"/>
                </a:lnTo>
                <a:lnTo>
                  <a:pt x="0" y="28"/>
                </a:lnTo>
                <a:lnTo>
                  <a:pt x="3" y="27"/>
                </a:lnTo>
                <a:lnTo>
                  <a:pt x="4" y="25"/>
                </a:lnTo>
                <a:lnTo>
                  <a:pt x="125" y="0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93" name="Freeform 73"/>
          <p:cNvSpPr>
            <a:spLocks/>
          </p:cNvSpPr>
          <p:nvPr userDrawn="1"/>
        </p:nvSpPr>
        <p:spPr bwMode="auto">
          <a:xfrm>
            <a:off x="6645275" y="5230813"/>
            <a:ext cx="180975" cy="95250"/>
          </a:xfrm>
          <a:custGeom>
            <a:avLst/>
            <a:gdLst>
              <a:gd name="T0" fmla="*/ 272176875 w 114"/>
              <a:gd name="T1" fmla="*/ 0 h 60"/>
              <a:gd name="T2" fmla="*/ 272176875 w 114"/>
              <a:gd name="T3" fmla="*/ 0 h 60"/>
              <a:gd name="T4" fmla="*/ 279738138 w 114"/>
              <a:gd name="T5" fmla="*/ 0 h 60"/>
              <a:gd name="T6" fmla="*/ 287297813 w 114"/>
              <a:gd name="T7" fmla="*/ 5040313 h 60"/>
              <a:gd name="T8" fmla="*/ 287297813 w 114"/>
              <a:gd name="T9" fmla="*/ 5040313 h 60"/>
              <a:gd name="T10" fmla="*/ 287297813 w 114"/>
              <a:gd name="T11" fmla="*/ 5040313 h 60"/>
              <a:gd name="T12" fmla="*/ 287297813 w 114"/>
              <a:gd name="T13" fmla="*/ 12601575 h 60"/>
              <a:gd name="T14" fmla="*/ 279738138 w 114"/>
              <a:gd name="T15" fmla="*/ 17641888 h 60"/>
              <a:gd name="T16" fmla="*/ 15120938 w 114"/>
              <a:gd name="T17" fmla="*/ 146169063 h 60"/>
              <a:gd name="T18" fmla="*/ 15120938 w 114"/>
              <a:gd name="T19" fmla="*/ 146169063 h 60"/>
              <a:gd name="T20" fmla="*/ 7561263 w 114"/>
              <a:gd name="T21" fmla="*/ 151209375 h 60"/>
              <a:gd name="T22" fmla="*/ 0 w 114"/>
              <a:gd name="T23" fmla="*/ 143649700 h 60"/>
              <a:gd name="T24" fmla="*/ 0 w 114"/>
              <a:gd name="T25" fmla="*/ 143649700 h 60"/>
              <a:gd name="T26" fmla="*/ 0 w 114"/>
              <a:gd name="T27" fmla="*/ 143649700 h 60"/>
              <a:gd name="T28" fmla="*/ 0 w 114"/>
              <a:gd name="T29" fmla="*/ 136088438 h 60"/>
              <a:gd name="T30" fmla="*/ 7561263 w 114"/>
              <a:gd name="T31" fmla="*/ 128528763 h 60"/>
              <a:gd name="T32" fmla="*/ 272176875 w 114"/>
              <a:gd name="T33" fmla="*/ 0 h 6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14" h="60">
                <a:moveTo>
                  <a:pt x="108" y="0"/>
                </a:moveTo>
                <a:lnTo>
                  <a:pt x="108" y="0"/>
                </a:lnTo>
                <a:lnTo>
                  <a:pt x="111" y="0"/>
                </a:lnTo>
                <a:lnTo>
                  <a:pt x="114" y="2"/>
                </a:lnTo>
                <a:lnTo>
                  <a:pt x="114" y="5"/>
                </a:lnTo>
                <a:lnTo>
                  <a:pt x="111" y="7"/>
                </a:lnTo>
                <a:lnTo>
                  <a:pt x="6" y="58"/>
                </a:lnTo>
                <a:lnTo>
                  <a:pt x="3" y="60"/>
                </a:lnTo>
                <a:lnTo>
                  <a:pt x="0" y="57"/>
                </a:lnTo>
                <a:lnTo>
                  <a:pt x="0" y="54"/>
                </a:lnTo>
                <a:lnTo>
                  <a:pt x="3" y="51"/>
                </a:lnTo>
                <a:lnTo>
                  <a:pt x="108" y="0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94" name="Freeform 74"/>
          <p:cNvSpPr>
            <a:spLocks/>
          </p:cNvSpPr>
          <p:nvPr userDrawn="1"/>
        </p:nvSpPr>
        <p:spPr bwMode="auto">
          <a:xfrm>
            <a:off x="6616700" y="5213350"/>
            <a:ext cx="195263" cy="47625"/>
          </a:xfrm>
          <a:custGeom>
            <a:avLst/>
            <a:gdLst>
              <a:gd name="T0" fmla="*/ 297379199 w 123"/>
              <a:gd name="T1" fmla="*/ 0 h 30"/>
              <a:gd name="T2" fmla="*/ 297379199 w 123"/>
              <a:gd name="T3" fmla="*/ 0 h 30"/>
              <a:gd name="T4" fmla="*/ 304940481 w 123"/>
              <a:gd name="T5" fmla="*/ 0 h 30"/>
              <a:gd name="T6" fmla="*/ 309980806 w 123"/>
              <a:gd name="T7" fmla="*/ 7561263 h 30"/>
              <a:gd name="T8" fmla="*/ 309980806 w 123"/>
              <a:gd name="T9" fmla="*/ 7561263 h 30"/>
              <a:gd name="T10" fmla="*/ 309980806 w 123"/>
              <a:gd name="T11" fmla="*/ 7561263 h 30"/>
              <a:gd name="T12" fmla="*/ 307459850 w 123"/>
              <a:gd name="T13" fmla="*/ 15120938 h 30"/>
              <a:gd name="T14" fmla="*/ 299900155 w 123"/>
              <a:gd name="T15" fmla="*/ 17641888 h 30"/>
              <a:gd name="T16" fmla="*/ 10080651 w 123"/>
              <a:gd name="T17" fmla="*/ 75604688 h 30"/>
              <a:gd name="T18" fmla="*/ 10080651 w 123"/>
              <a:gd name="T19" fmla="*/ 75604688 h 30"/>
              <a:gd name="T20" fmla="*/ 2520956 w 123"/>
              <a:gd name="T21" fmla="*/ 70564375 h 30"/>
              <a:gd name="T22" fmla="*/ 0 w 123"/>
              <a:gd name="T23" fmla="*/ 63004700 h 30"/>
              <a:gd name="T24" fmla="*/ 0 w 123"/>
              <a:gd name="T25" fmla="*/ 63004700 h 30"/>
              <a:gd name="T26" fmla="*/ 0 w 123"/>
              <a:gd name="T27" fmla="*/ 63004700 h 30"/>
              <a:gd name="T28" fmla="*/ 0 w 123"/>
              <a:gd name="T29" fmla="*/ 57964388 h 30"/>
              <a:gd name="T30" fmla="*/ 7561282 w 123"/>
              <a:gd name="T31" fmla="*/ 52924075 h 30"/>
              <a:gd name="T32" fmla="*/ 297379199 w 123"/>
              <a:gd name="T33" fmla="*/ 0 h 3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23" h="30">
                <a:moveTo>
                  <a:pt x="118" y="0"/>
                </a:moveTo>
                <a:lnTo>
                  <a:pt x="118" y="0"/>
                </a:lnTo>
                <a:lnTo>
                  <a:pt x="121" y="0"/>
                </a:lnTo>
                <a:lnTo>
                  <a:pt x="123" y="3"/>
                </a:lnTo>
                <a:lnTo>
                  <a:pt x="122" y="6"/>
                </a:lnTo>
                <a:lnTo>
                  <a:pt x="119" y="7"/>
                </a:lnTo>
                <a:lnTo>
                  <a:pt x="4" y="30"/>
                </a:lnTo>
                <a:lnTo>
                  <a:pt x="1" y="28"/>
                </a:lnTo>
                <a:lnTo>
                  <a:pt x="0" y="25"/>
                </a:lnTo>
                <a:lnTo>
                  <a:pt x="0" y="23"/>
                </a:lnTo>
                <a:lnTo>
                  <a:pt x="3" y="21"/>
                </a:lnTo>
                <a:lnTo>
                  <a:pt x="118" y="0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95" name="Freeform 75"/>
          <p:cNvSpPr>
            <a:spLocks/>
          </p:cNvSpPr>
          <p:nvPr userDrawn="1"/>
        </p:nvSpPr>
        <p:spPr bwMode="auto">
          <a:xfrm>
            <a:off x="6680200" y="5251450"/>
            <a:ext cx="155575" cy="130175"/>
          </a:xfrm>
          <a:custGeom>
            <a:avLst/>
            <a:gdLst>
              <a:gd name="T0" fmla="*/ 226814063 w 98"/>
              <a:gd name="T1" fmla="*/ 0 h 82"/>
              <a:gd name="T2" fmla="*/ 226814063 w 98"/>
              <a:gd name="T3" fmla="*/ 0 h 82"/>
              <a:gd name="T4" fmla="*/ 234375325 w 98"/>
              <a:gd name="T5" fmla="*/ 0 h 82"/>
              <a:gd name="T6" fmla="*/ 241935000 w 98"/>
              <a:gd name="T7" fmla="*/ 2520950 h 82"/>
              <a:gd name="T8" fmla="*/ 241935000 w 98"/>
              <a:gd name="T9" fmla="*/ 2520950 h 82"/>
              <a:gd name="T10" fmla="*/ 241935000 w 98"/>
              <a:gd name="T11" fmla="*/ 2520950 h 82"/>
              <a:gd name="T12" fmla="*/ 246975313 w 98"/>
              <a:gd name="T13" fmla="*/ 10080625 h 82"/>
              <a:gd name="T14" fmla="*/ 241935000 w 98"/>
              <a:gd name="T15" fmla="*/ 17641888 h 82"/>
              <a:gd name="T16" fmla="*/ 17641888 w 98"/>
              <a:gd name="T17" fmla="*/ 206652813 h 82"/>
              <a:gd name="T18" fmla="*/ 17641888 w 98"/>
              <a:gd name="T19" fmla="*/ 206652813 h 82"/>
              <a:gd name="T20" fmla="*/ 10080625 w 98"/>
              <a:gd name="T21" fmla="*/ 206652813 h 82"/>
              <a:gd name="T22" fmla="*/ 2520950 w 98"/>
              <a:gd name="T23" fmla="*/ 204133450 h 82"/>
              <a:gd name="T24" fmla="*/ 2520950 w 98"/>
              <a:gd name="T25" fmla="*/ 204133450 h 82"/>
              <a:gd name="T26" fmla="*/ 2520950 w 98"/>
              <a:gd name="T27" fmla="*/ 204133450 h 82"/>
              <a:gd name="T28" fmla="*/ 0 w 98"/>
              <a:gd name="T29" fmla="*/ 196572188 h 82"/>
              <a:gd name="T30" fmla="*/ 2520950 w 98"/>
              <a:gd name="T31" fmla="*/ 189012513 h 82"/>
              <a:gd name="T32" fmla="*/ 226814063 w 98"/>
              <a:gd name="T33" fmla="*/ 0 h 8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98" h="82">
                <a:moveTo>
                  <a:pt x="90" y="0"/>
                </a:moveTo>
                <a:lnTo>
                  <a:pt x="90" y="0"/>
                </a:lnTo>
                <a:lnTo>
                  <a:pt x="93" y="0"/>
                </a:lnTo>
                <a:lnTo>
                  <a:pt x="96" y="1"/>
                </a:lnTo>
                <a:lnTo>
                  <a:pt x="98" y="4"/>
                </a:lnTo>
                <a:lnTo>
                  <a:pt x="96" y="7"/>
                </a:lnTo>
                <a:lnTo>
                  <a:pt x="7" y="82"/>
                </a:lnTo>
                <a:lnTo>
                  <a:pt x="4" y="82"/>
                </a:lnTo>
                <a:lnTo>
                  <a:pt x="1" y="81"/>
                </a:lnTo>
                <a:lnTo>
                  <a:pt x="0" y="78"/>
                </a:lnTo>
                <a:lnTo>
                  <a:pt x="1" y="75"/>
                </a:lnTo>
                <a:lnTo>
                  <a:pt x="90" y="0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96" name="Freeform 76"/>
          <p:cNvSpPr>
            <a:spLocks/>
          </p:cNvSpPr>
          <p:nvPr userDrawn="1"/>
        </p:nvSpPr>
        <p:spPr bwMode="auto">
          <a:xfrm>
            <a:off x="6611938" y="5181600"/>
            <a:ext cx="198437" cy="15875"/>
          </a:xfrm>
          <a:custGeom>
            <a:avLst/>
            <a:gdLst>
              <a:gd name="T0" fmla="*/ 307458288 w 125"/>
              <a:gd name="T1" fmla="*/ 7561263 h 10"/>
              <a:gd name="T2" fmla="*/ 307458288 w 125"/>
              <a:gd name="T3" fmla="*/ 7561263 h 10"/>
              <a:gd name="T4" fmla="*/ 315019531 w 125"/>
              <a:gd name="T5" fmla="*/ 10080625 h 10"/>
              <a:gd name="T6" fmla="*/ 315019531 w 125"/>
              <a:gd name="T7" fmla="*/ 17641888 h 10"/>
              <a:gd name="T8" fmla="*/ 315019531 w 125"/>
              <a:gd name="T9" fmla="*/ 17641888 h 10"/>
              <a:gd name="T10" fmla="*/ 315019531 w 125"/>
              <a:gd name="T11" fmla="*/ 17641888 h 10"/>
              <a:gd name="T12" fmla="*/ 315019531 w 125"/>
              <a:gd name="T13" fmla="*/ 25201563 h 10"/>
              <a:gd name="T14" fmla="*/ 307458288 w 125"/>
              <a:gd name="T15" fmla="*/ 25201563 h 10"/>
              <a:gd name="T16" fmla="*/ 10080600 w 125"/>
              <a:gd name="T17" fmla="*/ 22682200 h 10"/>
              <a:gd name="T18" fmla="*/ 10080600 w 125"/>
              <a:gd name="T19" fmla="*/ 22682200 h 10"/>
              <a:gd name="T20" fmla="*/ 5040300 w 125"/>
              <a:gd name="T21" fmla="*/ 17641888 h 10"/>
              <a:gd name="T22" fmla="*/ 0 w 125"/>
              <a:gd name="T23" fmla="*/ 10080625 h 10"/>
              <a:gd name="T24" fmla="*/ 0 w 125"/>
              <a:gd name="T25" fmla="*/ 10080625 h 10"/>
              <a:gd name="T26" fmla="*/ 0 w 125"/>
              <a:gd name="T27" fmla="*/ 10080625 h 10"/>
              <a:gd name="T28" fmla="*/ 5040300 w 125"/>
              <a:gd name="T29" fmla="*/ 5040313 h 10"/>
              <a:gd name="T30" fmla="*/ 10080600 w 125"/>
              <a:gd name="T31" fmla="*/ 0 h 10"/>
              <a:gd name="T32" fmla="*/ 307458288 w 125"/>
              <a:gd name="T33" fmla="*/ 7561263 h 1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25" h="10">
                <a:moveTo>
                  <a:pt x="122" y="3"/>
                </a:moveTo>
                <a:lnTo>
                  <a:pt x="122" y="3"/>
                </a:lnTo>
                <a:lnTo>
                  <a:pt x="125" y="4"/>
                </a:lnTo>
                <a:lnTo>
                  <a:pt x="125" y="7"/>
                </a:lnTo>
                <a:lnTo>
                  <a:pt x="125" y="10"/>
                </a:lnTo>
                <a:lnTo>
                  <a:pt x="122" y="10"/>
                </a:lnTo>
                <a:lnTo>
                  <a:pt x="4" y="9"/>
                </a:lnTo>
                <a:lnTo>
                  <a:pt x="2" y="7"/>
                </a:lnTo>
                <a:lnTo>
                  <a:pt x="0" y="4"/>
                </a:lnTo>
                <a:lnTo>
                  <a:pt x="2" y="2"/>
                </a:lnTo>
                <a:lnTo>
                  <a:pt x="4" y="0"/>
                </a:lnTo>
                <a:lnTo>
                  <a:pt x="122" y="3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97" name="Freeform 77"/>
          <p:cNvSpPr>
            <a:spLocks/>
          </p:cNvSpPr>
          <p:nvPr userDrawn="1"/>
        </p:nvSpPr>
        <p:spPr bwMode="auto">
          <a:xfrm>
            <a:off x="6726238" y="5265738"/>
            <a:ext cx="138112" cy="150812"/>
          </a:xfrm>
          <a:custGeom>
            <a:avLst/>
            <a:gdLst>
              <a:gd name="T0" fmla="*/ 201611770 w 87"/>
              <a:gd name="T1" fmla="*/ 2520942 h 95"/>
              <a:gd name="T2" fmla="*/ 201611770 w 87"/>
              <a:gd name="T3" fmla="*/ 2520942 h 95"/>
              <a:gd name="T4" fmla="*/ 209173005 w 87"/>
              <a:gd name="T5" fmla="*/ 0 h 95"/>
              <a:gd name="T6" fmla="*/ 216732653 w 87"/>
              <a:gd name="T7" fmla="*/ 0 h 95"/>
              <a:gd name="T8" fmla="*/ 216732653 w 87"/>
              <a:gd name="T9" fmla="*/ 0 h 95"/>
              <a:gd name="T10" fmla="*/ 216732653 w 87"/>
              <a:gd name="T11" fmla="*/ 0 h 95"/>
              <a:gd name="T12" fmla="*/ 219253594 w 87"/>
              <a:gd name="T13" fmla="*/ 5040296 h 95"/>
              <a:gd name="T14" fmla="*/ 216732653 w 87"/>
              <a:gd name="T15" fmla="*/ 12601533 h 95"/>
              <a:gd name="T16" fmla="*/ 20161177 w 87"/>
              <a:gd name="T17" fmla="*/ 234374548 h 95"/>
              <a:gd name="T18" fmla="*/ 20161177 w 87"/>
              <a:gd name="T19" fmla="*/ 234374548 h 95"/>
              <a:gd name="T20" fmla="*/ 12601529 w 87"/>
              <a:gd name="T21" fmla="*/ 239414844 h 95"/>
              <a:gd name="T22" fmla="*/ 5040294 w 87"/>
              <a:gd name="T23" fmla="*/ 234374548 h 95"/>
              <a:gd name="T24" fmla="*/ 5040294 w 87"/>
              <a:gd name="T25" fmla="*/ 234374548 h 95"/>
              <a:gd name="T26" fmla="*/ 5040294 w 87"/>
              <a:gd name="T27" fmla="*/ 234374548 h 95"/>
              <a:gd name="T28" fmla="*/ 0 w 87"/>
              <a:gd name="T29" fmla="*/ 226813311 h 95"/>
              <a:gd name="T30" fmla="*/ 5040294 w 87"/>
              <a:gd name="T31" fmla="*/ 221773015 h 95"/>
              <a:gd name="T32" fmla="*/ 201611770 w 87"/>
              <a:gd name="T33" fmla="*/ 2520942 h 9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87" h="95">
                <a:moveTo>
                  <a:pt x="80" y="1"/>
                </a:moveTo>
                <a:lnTo>
                  <a:pt x="80" y="1"/>
                </a:lnTo>
                <a:lnTo>
                  <a:pt x="83" y="0"/>
                </a:lnTo>
                <a:lnTo>
                  <a:pt x="86" y="0"/>
                </a:lnTo>
                <a:lnTo>
                  <a:pt x="87" y="2"/>
                </a:lnTo>
                <a:lnTo>
                  <a:pt x="86" y="5"/>
                </a:lnTo>
                <a:lnTo>
                  <a:pt x="8" y="93"/>
                </a:lnTo>
                <a:lnTo>
                  <a:pt x="5" y="95"/>
                </a:lnTo>
                <a:lnTo>
                  <a:pt x="2" y="93"/>
                </a:lnTo>
                <a:lnTo>
                  <a:pt x="0" y="90"/>
                </a:lnTo>
                <a:lnTo>
                  <a:pt x="2" y="88"/>
                </a:lnTo>
                <a:lnTo>
                  <a:pt x="80" y="1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98" name="Freeform 78"/>
          <p:cNvSpPr>
            <a:spLocks/>
          </p:cNvSpPr>
          <p:nvPr userDrawn="1"/>
        </p:nvSpPr>
        <p:spPr bwMode="auto">
          <a:xfrm>
            <a:off x="6784975" y="5265738"/>
            <a:ext cx="104775" cy="173037"/>
          </a:xfrm>
          <a:custGeom>
            <a:avLst/>
            <a:gdLst>
              <a:gd name="T0" fmla="*/ 148690013 w 66"/>
              <a:gd name="T1" fmla="*/ 2520943 h 109"/>
              <a:gd name="T2" fmla="*/ 148690013 w 66"/>
              <a:gd name="T3" fmla="*/ 2520943 h 109"/>
              <a:gd name="T4" fmla="*/ 153730325 w 66"/>
              <a:gd name="T5" fmla="*/ 0 h 109"/>
              <a:gd name="T6" fmla="*/ 161290000 w 66"/>
              <a:gd name="T7" fmla="*/ 0 h 109"/>
              <a:gd name="T8" fmla="*/ 161290000 w 66"/>
              <a:gd name="T9" fmla="*/ 0 h 109"/>
              <a:gd name="T10" fmla="*/ 161290000 w 66"/>
              <a:gd name="T11" fmla="*/ 0 h 109"/>
              <a:gd name="T12" fmla="*/ 166330313 w 66"/>
              <a:gd name="T13" fmla="*/ 5040298 h 109"/>
              <a:gd name="T14" fmla="*/ 166330313 w 66"/>
              <a:gd name="T15" fmla="*/ 12601539 h 109"/>
              <a:gd name="T16" fmla="*/ 17641888 w 66"/>
              <a:gd name="T17" fmla="*/ 269656733 h 109"/>
              <a:gd name="T18" fmla="*/ 17641888 w 66"/>
              <a:gd name="T19" fmla="*/ 269656733 h 109"/>
              <a:gd name="T20" fmla="*/ 12601575 w 66"/>
              <a:gd name="T21" fmla="*/ 274697031 h 109"/>
              <a:gd name="T22" fmla="*/ 5040313 w 66"/>
              <a:gd name="T23" fmla="*/ 274697031 h 109"/>
              <a:gd name="T24" fmla="*/ 5040313 w 66"/>
              <a:gd name="T25" fmla="*/ 274697031 h 109"/>
              <a:gd name="T26" fmla="*/ 5040313 w 66"/>
              <a:gd name="T27" fmla="*/ 274697031 h 109"/>
              <a:gd name="T28" fmla="*/ 0 w 66"/>
              <a:gd name="T29" fmla="*/ 267135791 h 109"/>
              <a:gd name="T30" fmla="*/ 0 w 66"/>
              <a:gd name="T31" fmla="*/ 259576137 h 109"/>
              <a:gd name="T32" fmla="*/ 148690013 w 66"/>
              <a:gd name="T33" fmla="*/ 2520943 h 109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66" h="109">
                <a:moveTo>
                  <a:pt x="59" y="1"/>
                </a:moveTo>
                <a:lnTo>
                  <a:pt x="59" y="1"/>
                </a:lnTo>
                <a:lnTo>
                  <a:pt x="61" y="0"/>
                </a:lnTo>
                <a:lnTo>
                  <a:pt x="64" y="0"/>
                </a:lnTo>
                <a:lnTo>
                  <a:pt x="66" y="2"/>
                </a:lnTo>
                <a:lnTo>
                  <a:pt x="66" y="5"/>
                </a:lnTo>
                <a:lnTo>
                  <a:pt x="7" y="107"/>
                </a:lnTo>
                <a:lnTo>
                  <a:pt x="5" y="109"/>
                </a:lnTo>
                <a:lnTo>
                  <a:pt x="2" y="109"/>
                </a:lnTo>
                <a:lnTo>
                  <a:pt x="0" y="106"/>
                </a:lnTo>
                <a:lnTo>
                  <a:pt x="0" y="103"/>
                </a:lnTo>
                <a:lnTo>
                  <a:pt x="59" y="1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99" name="Freeform 79"/>
          <p:cNvSpPr>
            <a:spLocks/>
          </p:cNvSpPr>
          <p:nvPr userDrawn="1"/>
        </p:nvSpPr>
        <p:spPr bwMode="auto">
          <a:xfrm>
            <a:off x="6854825" y="5260975"/>
            <a:ext cx="58738" cy="188913"/>
          </a:xfrm>
          <a:custGeom>
            <a:avLst/>
            <a:gdLst>
              <a:gd name="T0" fmla="*/ 75605331 w 37"/>
              <a:gd name="T1" fmla="*/ 7561283 h 119"/>
              <a:gd name="T2" fmla="*/ 75605331 w 37"/>
              <a:gd name="T3" fmla="*/ 7561283 h 119"/>
              <a:gd name="T4" fmla="*/ 80645686 w 37"/>
              <a:gd name="T5" fmla="*/ 0 h 119"/>
              <a:gd name="T6" fmla="*/ 85686042 w 37"/>
              <a:gd name="T7" fmla="*/ 0 h 119"/>
              <a:gd name="T8" fmla="*/ 85686042 w 37"/>
              <a:gd name="T9" fmla="*/ 0 h 119"/>
              <a:gd name="T10" fmla="*/ 85686042 w 37"/>
              <a:gd name="T11" fmla="*/ 0 h 119"/>
              <a:gd name="T12" fmla="*/ 93247369 w 37"/>
              <a:gd name="T13" fmla="*/ 2520957 h 119"/>
              <a:gd name="T14" fmla="*/ 93247369 w 37"/>
              <a:gd name="T15" fmla="*/ 10080652 h 119"/>
              <a:gd name="T16" fmla="*/ 22682393 w 37"/>
              <a:gd name="T17" fmla="*/ 292338899 h 119"/>
              <a:gd name="T18" fmla="*/ 22682393 w 37"/>
              <a:gd name="T19" fmla="*/ 292338899 h 119"/>
              <a:gd name="T20" fmla="*/ 15121066 w 37"/>
              <a:gd name="T21" fmla="*/ 299900181 h 119"/>
              <a:gd name="T22" fmla="*/ 7561327 w 37"/>
              <a:gd name="T23" fmla="*/ 299900181 h 119"/>
              <a:gd name="T24" fmla="*/ 7561327 w 37"/>
              <a:gd name="T25" fmla="*/ 299900181 h 119"/>
              <a:gd name="T26" fmla="*/ 7561327 w 37"/>
              <a:gd name="T27" fmla="*/ 299900181 h 119"/>
              <a:gd name="T28" fmla="*/ 5040355 w 37"/>
              <a:gd name="T29" fmla="*/ 297379225 h 119"/>
              <a:gd name="T30" fmla="*/ 0 w 37"/>
              <a:gd name="T31" fmla="*/ 289819530 h 119"/>
              <a:gd name="T32" fmla="*/ 75605331 w 37"/>
              <a:gd name="T33" fmla="*/ 7561283 h 119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37" h="119">
                <a:moveTo>
                  <a:pt x="30" y="3"/>
                </a:moveTo>
                <a:lnTo>
                  <a:pt x="30" y="3"/>
                </a:lnTo>
                <a:lnTo>
                  <a:pt x="32" y="0"/>
                </a:lnTo>
                <a:lnTo>
                  <a:pt x="34" y="0"/>
                </a:lnTo>
                <a:lnTo>
                  <a:pt x="37" y="1"/>
                </a:lnTo>
                <a:lnTo>
                  <a:pt x="37" y="4"/>
                </a:lnTo>
                <a:lnTo>
                  <a:pt x="9" y="116"/>
                </a:lnTo>
                <a:lnTo>
                  <a:pt x="6" y="119"/>
                </a:lnTo>
                <a:lnTo>
                  <a:pt x="3" y="119"/>
                </a:lnTo>
                <a:lnTo>
                  <a:pt x="2" y="118"/>
                </a:lnTo>
                <a:lnTo>
                  <a:pt x="0" y="115"/>
                </a:lnTo>
                <a:lnTo>
                  <a:pt x="30" y="3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00" name="Freeform 80"/>
          <p:cNvSpPr>
            <a:spLocks/>
          </p:cNvSpPr>
          <p:nvPr userDrawn="1"/>
        </p:nvSpPr>
        <p:spPr bwMode="auto">
          <a:xfrm>
            <a:off x="6629400" y="5106988"/>
            <a:ext cx="190500" cy="68262"/>
          </a:xfrm>
          <a:custGeom>
            <a:avLst/>
            <a:gdLst>
              <a:gd name="T0" fmla="*/ 294859075 w 120"/>
              <a:gd name="T1" fmla="*/ 90724960 h 43"/>
              <a:gd name="T2" fmla="*/ 294859075 w 120"/>
              <a:gd name="T3" fmla="*/ 90724960 h 43"/>
              <a:gd name="T4" fmla="*/ 302418750 w 120"/>
              <a:gd name="T5" fmla="*/ 93245892 h 43"/>
              <a:gd name="T6" fmla="*/ 302418750 w 120"/>
              <a:gd name="T7" fmla="*/ 100805512 h 43"/>
              <a:gd name="T8" fmla="*/ 302418750 w 120"/>
              <a:gd name="T9" fmla="*/ 100805512 h 43"/>
              <a:gd name="T10" fmla="*/ 302418750 w 120"/>
              <a:gd name="T11" fmla="*/ 100805512 h 43"/>
              <a:gd name="T12" fmla="*/ 297378438 w 120"/>
              <a:gd name="T13" fmla="*/ 108366719 h 43"/>
              <a:gd name="T14" fmla="*/ 289818763 w 120"/>
              <a:gd name="T15" fmla="*/ 108366719 h 43"/>
              <a:gd name="T16" fmla="*/ 7561263 w 120"/>
              <a:gd name="T17" fmla="*/ 22682034 h 43"/>
              <a:gd name="T18" fmla="*/ 7561263 w 120"/>
              <a:gd name="T19" fmla="*/ 22682034 h 43"/>
              <a:gd name="T20" fmla="*/ 0 w 120"/>
              <a:gd name="T21" fmla="*/ 15120827 h 43"/>
              <a:gd name="T22" fmla="*/ 0 w 120"/>
              <a:gd name="T23" fmla="*/ 7561207 h 43"/>
              <a:gd name="T24" fmla="*/ 0 w 120"/>
              <a:gd name="T25" fmla="*/ 7561207 h 43"/>
              <a:gd name="T26" fmla="*/ 0 w 120"/>
              <a:gd name="T27" fmla="*/ 7561207 h 43"/>
              <a:gd name="T28" fmla="*/ 5040313 w 120"/>
              <a:gd name="T29" fmla="*/ 5040276 h 43"/>
              <a:gd name="T30" fmla="*/ 12601575 w 120"/>
              <a:gd name="T31" fmla="*/ 0 h 43"/>
              <a:gd name="T32" fmla="*/ 294859075 w 120"/>
              <a:gd name="T33" fmla="*/ 90724960 h 43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20" h="43">
                <a:moveTo>
                  <a:pt x="117" y="36"/>
                </a:moveTo>
                <a:lnTo>
                  <a:pt x="117" y="36"/>
                </a:lnTo>
                <a:lnTo>
                  <a:pt x="120" y="37"/>
                </a:lnTo>
                <a:lnTo>
                  <a:pt x="120" y="40"/>
                </a:lnTo>
                <a:lnTo>
                  <a:pt x="118" y="43"/>
                </a:lnTo>
                <a:lnTo>
                  <a:pt x="115" y="43"/>
                </a:lnTo>
                <a:lnTo>
                  <a:pt x="3" y="9"/>
                </a:lnTo>
                <a:lnTo>
                  <a:pt x="0" y="6"/>
                </a:lnTo>
                <a:lnTo>
                  <a:pt x="0" y="3"/>
                </a:lnTo>
                <a:lnTo>
                  <a:pt x="2" y="2"/>
                </a:lnTo>
                <a:lnTo>
                  <a:pt x="5" y="0"/>
                </a:lnTo>
                <a:lnTo>
                  <a:pt x="117" y="36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01" name="Freeform 81"/>
          <p:cNvSpPr>
            <a:spLocks/>
          </p:cNvSpPr>
          <p:nvPr userDrawn="1"/>
        </p:nvSpPr>
        <p:spPr bwMode="auto">
          <a:xfrm>
            <a:off x="6659563" y="5051425"/>
            <a:ext cx="177800" cy="96838"/>
          </a:xfrm>
          <a:custGeom>
            <a:avLst/>
            <a:gdLst>
              <a:gd name="T0" fmla="*/ 279738138 w 112"/>
              <a:gd name="T1" fmla="*/ 136089140 h 61"/>
              <a:gd name="T2" fmla="*/ 279738138 w 112"/>
              <a:gd name="T3" fmla="*/ 136089140 h 61"/>
              <a:gd name="T4" fmla="*/ 282257500 w 112"/>
              <a:gd name="T5" fmla="*/ 143650442 h 61"/>
              <a:gd name="T6" fmla="*/ 282257500 w 112"/>
              <a:gd name="T7" fmla="*/ 148690780 h 61"/>
              <a:gd name="T8" fmla="*/ 282257500 w 112"/>
              <a:gd name="T9" fmla="*/ 148690780 h 61"/>
              <a:gd name="T10" fmla="*/ 282257500 w 112"/>
              <a:gd name="T11" fmla="*/ 148690780 h 61"/>
              <a:gd name="T12" fmla="*/ 274697825 w 112"/>
              <a:gd name="T13" fmla="*/ 153731119 h 61"/>
              <a:gd name="T14" fmla="*/ 267136563 w 112"/>
              <a:gd name="T15" fmla="*/ 153731119 h 61"/>
              <a:gd name="T16" fmla="*/ 7561263 w 112"/>
              <a:gd name="T17" fmla="*/ 17641979 h 61"/>
              <a:gd name="T18" fmla="*/ 7561263 w 112"/>
              <a:gd name="T19" fmla="*/ 17641979 h 61"/>
              <a:gd name="T20" fmla="*/ 0 w 112"/>
              <a:gd name="T21" fmla="*/ 12601640 h 61"/>
              <a:gd name="T22" fmla="*/ 2520950 w 112"/>
              <a:gd name="T23" fmla="*/ 7561302 h 61"/>
              <a:gd name="T24" fmla="*/ 2520950 w 112"/>
              <a:gd name="T25" fmla="*/ 7561302 h 61"/>
              <a:gd name="T26" fmla="*/ 2520950 w 112"/>
              <a:gd name="T27" fmla="*/ 7561302 h 61"/>
              <a:gd name="T28" fmla="*/ 7561263 w 112"/>
              <a:gd name="T29" fmla="*/ 0 h 61"/>
              <a:gd name="T30" fmla="*/ 15120938 w 112"/>
              <a:gd name="T31" fmla="*/ 0 h 61"/>
              <a:gd name="T32" fmla="*/ 279738138 w 112"/>
              <a:gd name="T33" fmla="*/ 136089140 h 6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12" h="61">
                <a:moveTo>
                  <a:pt x="111" y="54"/>
                </a:moveTo>
                <a:lnTo>
                  <a:pt x="111" y="54"/>
                </a:lnTo>
                <a:lnTo>
                  <a:pt x="112" y="57"/>
                </a:lnTo>
                <a:lnTo>
                  <a:pt x="112" y="59"/>
                </a:lnTo>
                <a:lnTo>
                  <a:pt x="109" y="61"/>
                </a:lnTo>
                <a:lnTo>
                  <a:pt x="106" y="61"/>
                </a:lnTo>
                <a:lnTo>
                  <a:pt x="3" y="7"/>
                </a:lnTo>
                <a:lnTo>
                  <a:pt x="0" y="5"/>
                </a:lnTo>
                <a:lnTo>
                  <a:pt x="1" y="3"/>
                </a:lnTo>
                <a:lnTo>
                  <a:pt x="3" y="0"/>
                </a:lnTo>
                <a:lnTo>
                  <a:pt x="6" y="0"/>
                </a:lnTo>
                <a:lnTo>
                  <a:pt x="111" y="54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02" name="Freeform 82"/>
          <p:cNvSpPr>
            <a:spLocks/>
          </p:cNvSpPr>
          <p:nvPr userDrawn="1"/>
        </p:nvSpPr>
        <p:spPr bwMode="auto">
          <a:xfrm>
            <a:off x="6708775" y="5005388"/>
            <a:ext cx="153988" cy="133350"/>
          </a:xfrm>
          <a:custGeom>
            <a:avLst/>
            <a:gdLst>
              <a:gd name="T0" fmla="*/ 239416415 w 97"/>
              <a:gd name="T1" fmla="*/ 194052825 h 84"/>
              <a:gd name="T2" fmla="*/ 239416415 w 97"/>
              <a:gd name="T3" fmla="*/ 194052825 h 84"/>
              <a:gd name="T4" fmla="*/ 244456744 w 97"/>
              <a:gd name="T5" fmla="*/ 201612500 h 84"/>
              <a:gd name="T6" fmla="*/ 239416415 w 97"/>
              <a:gd name="T7" fmla="*/ 209173763 h 84"/>
              <a:gd name="T8" fmla="*/ 239416415 w 97"/>
              <a:gd name="T9" fmla="*/ 209173763 h 84"/>
              <a:gd name="T10" fmla="*/ 239416415 w 97"/>
              <a:gd name="T11" fmla="*/ 209173763 h 84"/>
              <a:gd name="T12" fmla="*/ 236895457 w 97"/>
              <a:gd name="T13" fmla="*/ 211693125 h 84"/>
              <a:gd name="T14" fmla="*/ 226814799 w 97"/>
              <a:gd name="T15" fmla="*/ 211693125 h 84"/>
              <a:gd name="T16" fmla="*/ 5040329 w 97"/>
              <a:gd name="T17" fmla="*/ 20161250 h 84"/>
              <a:gd name="T18" fmla="*/ 5040329 w 97"/>
              <a:gd name="T19" fmla="*/ 20161250 h 84"/>
              <a:gd name="T20" fmla="*/ 0 w 97"/>
              <a:gd name="T21" fmla="*/ 12601575 h 84"/>
              <a:gd name="T22" fmla="*/ 5040329 w 97"/>
              <a:gd name="T23" fmla="*/ 5040313 h 84"/>
              <a:gd name="T24" fmla="*/ 5040329 w 97"/>
              <a:gd name="T25" fmla="*/ 5040313 h 84"/>
              <a:gd name="T26" fmla="*/ 5040329 w 97"/>
              <a:gd name="T27" fmla="*/ 5040313 h 84"/>
              <a:gd name="T28" fmla="*/ 7561287 w 97"/>
              <a:gd name="T29" fmla="*/ 0 h 84"/>
              <a:gd name="T30" fmla="*/ 17641945 w 97"/>
              <a:gd name="T31" fmla="*/ 5040313 h 84"/>
              <a:gd name="T32" fmla="*/ 239416415 w 97"/>
              <a:gd name="T33" fmla="*/ 194052825 h 84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97" h="84">
                <a:moveTo>
                  <a:pt x="95" y="77"/>
                </a:moveTo>
                <a:lnTo>
                  <a:pt x="95" y="77"/>
                </a:lnTo>
                <a:lnTo>
                  <a:pt x="97" y="80"/>
                </a:lnTo>
                <a:lnTo>
                  <a:pt x="95" y="83"/>
                </a:lnTo>
                <a:lnTo>
                  <a:pt x="94" y="84"/>
                </a:lnTo>
                <a:lnTo>
                  <a:pt x="90" y="84"/>
                </a:lnTo>
                <a:lnTo>
                  <a:pt x="2" y="8"/>
                </a:lnTo>
                <a:lnTo>
                  <a:pt x="0" y="5"/>
                </a:lnTo>
                <a:lnTo>
                  <a:pt x="2" y="2"/>
                </a:lnTo>
                <a:lnTo>
                  <a:pt x="3" y="0"/>
                </a:lnTo>
                <a:lnTo>
                  <a:pt x="7" y="2"/>
                </a:lnTo>
                <a:lnTo>
                  <a:pt x="95" y="77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03" name="Freeform 83"/>
          <p:cNvSpPr>
            <a:spLocks/>
          </p:cNvSpPr>
          <p:nvPr userDrawn="1"/>
        </p:nvSpPr>
        <p:spPr bwMode="auto">
          <a:xfrm>
            <a:off x="6761163" y="4976813"/>
            <a:ext cx="123825" cy="160337"/>
          </a:xfrm>
          <a:custGeom>
            <a:avLst/>
            <a:gdLst>
              <a:gd name="T0" fmla="*/ 196572188 w 78"/>
              <a:gd name="T1" fmla="*/ 239414891 h 101"/>
              <a:gd name="T2" fmla="*/ 196572188 w 78"/>
              <a:gd name="T3" fmla="*/ 239414891 h 101"/>
              <a:gd name="T4" fmla="*/ 196572188 w 78"/>
              <a:gd name="T5" fmla="*/ 246974542 h 101"/>
              <a:gd name="T6" fmla="*/ 191531875 w 78"/>
              <a:gd name="T7" fmla="*/ 254535781 h 101"/>
              <a:gd name="T8" fmla="*/ 191531875 w 78"/>
              <a:gd name="T9" fmla="*/ 254535781 h 101"/>
              <a:gd name="T10" fmla="*/ 191531875 w 78"/>
              <a:gd name="T11" fmla="*/ 254535781 h 101"/>
              <a:gd name="T12" fmla="*/ 186491563 w 78"/>
              <a:gd name="T13" fmla="*/ 254535781 h 101"/>
              <a:gd name="T14" fmla="*/ 178931888 w 78"/>
              <a:gd name="T15" fmla="*/ 249495484 h 101"/>
              <a:gd name="T16" fmla="*/ 2520950 w 78"/>
              <a:gd name="T17" fmla="*/ 15120890 h 101"/>
              <a:gd name="T18" fmla="*/ 2520950 w 78"/>
              <a:gd name="T19" fmla="*/ 15120890 h 101"/>
              <a:gd name="T20" fmla="*/ 0 w 78"/>
              <a:gd name="T21" fmla="*/ 7561239 h 101"/>
              <a:gd name="T22" fmla="*/ 2520950 w 78"/>
              <a:gd name="T23" fmla="*/ 0 h 101"/>
              <a:gd name="T24" fmla="*/ 2520950 w 78"/>
              <a:gd name="T25" fmla="*/ 0 h 101"/>
              <a:gd name="T26" fmla="*/ 2520950 w 78"/>
              <a:gd name="T27" fmla="*/ 0 h 101"/>
              <a:gd name="T28" fmla="*/ 10080625 w 78"/>
              <a:gd name="T29" fmla="*/ 0 h 101"/>
              <a:gd name="T30" fmla="*/ 17641888 w 78"/>
              <a:gd name="T31" fmla="*/ 2520942 h 101"/>
              <a:gd name="T32" fmla="*/ 196572188 w 78"/>
              <a:gd name="T33" fmla="*/ 239414891 h 10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78" h="101">
                <a:moveTo>
                  <a:pt x="78" y="95"/>
                </a:moveTo>
                <a:lnTo>
                  <a:pt x="78" y="95"/>
                </a:lnTo>
                <a:lnTo>
                  <a:pt x="78" y="98"/>
                </a:lnTo>
                <a:lnTo>
                  <a:pt x="76" y="101"/>
                </a:lnTo>
                <a:lnTo>
                  <a:pt x="74" y="101"/>
                </a:lnTo>
                <a:lnTo>
                  <a:pt x="71" y="99"/>
                </a:lnTo>
                <a:lnTo>
                  <a:pt x="1" y="6"/>
                </a:lnTo>
                <a:lnTo>
                  <a:pt x="0" y="3"/>
                </a:lnTo>
                <a:lnTo>
                  <a:pt x="1" y="0"/>
                </a:lnTo>
                <a:lnTo>
                  <a:pt x="4" y="0"/>
                </a:lnTo>
                <a:lnTo>
                  <a:pt x="7" y="1"/>
                </a:lnTo>
                <a:lnTo>
                  <a:pt x="78" y="95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04" name="Freeform 84"/>
          <p:cNvSpPr>
            <a:spLocks/>
          </p:cNvSpPr>
          <p:nvPr userDrawn="1"/>
        </p:nvSpPr>
        <p:spPr bwMode="auto">
          <a:xfrm>
            <a:off x="7661275" y="4433888"/>
            <a:ext cx="142875" cy="144462"/>
          </a:xfrm>
          <a:custGeom>
            <a:avLst/>
            <a:gdLst>
              <a:gd name="T0" fmla="*/ 15120938 w 90"/>
              <a:gd name="T1" fmla="*/ 57964187 h 91"/>
              <a:gd name="T2" fmla="*/ 15120938 w 90"/>
              <a:gd name="T3" fmla="*/ 57964187 h 91"/>
              <a:gd name="T4" fmla="*/ 5040313 w 90"/>
              <a:gd name="T5" fmla="*/ 78125367 h 91"/>
              <a:gd name="T6" fmla="*/ 0 w 90"/>
              <a:gd name="T7" fmla="*/ 100805901 h 91"/>
              <a:gd name="T8" fmla="*/ 0 w 90"/>
              <a:gd name="T9" fmla="*/ 120967081 h 91"/>
              <a:gd name="T10" fmla="*/ 0 w 90"/>
              <a:gd name="T11" fmla="*/ 143649203 h 91"/>
              <a:gd name="T12" fmla="*/ 7561263 w 90"/>
              <a:gd name="T13" fmla="*/ 163810383 h 91"/>
              <a:gd name="T14" fmla="*/ 22682200 w 90"/>
              <a:gd name="T15" fmla="*/ 181450622 h 91"/>
              <a:gd name="T16" fmla="*/ 37803138 w 90"/>
              <a:gd name="T17" fmla="*/ 199092448 h 91"/>
              <a:gd name="T18" fmla="*/ 55443438 w 90"/>
              <a:gd name="T19" fmla="*/ 214213334 h 91"/>
              <a:gd name="T20" fmla="*/ 55443438 w 90"/>
              <a:gd name="T21" fmla="*/ 214213334 h 91"/>
              <a:gd name="T22" fmla="*/ 75604688 w 90"/>
              <a:gd name="T23" fmla="*/ 221772982 h 91"/>
              <a:gd name="T24" fmla="*/ 98286888 w 90"/>
              <a:gd name="T25" fmla="*/ 229334219 h 91"/>
              <a:gd name="T26" fmla="*/ 118448138 w 90"/>
              <a:gd name="T27" fmla="*/ 229334219 h 91"/>
              <a:gd name="T28" fmla="*/ 141128750 w 90"/>
              <a:gd name="T29" fmla="*/ 224293924 h 91"/>
              <a:gd name="T30" fmla="*/ 161290000 w 90"/>
              <a:gd name="T31" fmla="*/ 219253629 h 91"/>
              <a:gd name="T32" fmla="*/ 178931888 w 90"/>
              <a:gd name="T33" fmla="*/ 206652097 h 91"/>
              <a:gd name="T34" fmla="*/ 196572188 w 90"/>
              <a:gd name="T35" fmla="*/ 194052153 h 91"/>
              <a:gd name="T36" fmla="*/ 211693125 w 90"/>
              <a:gd name="T37" fmla="*/ 171370032 h 91"/>
              <a:gd name="T38" fmla="*/ 211693125 w 90"/>
              <a:gd name="T39" fmla="*/ 171370032 h 91"/>
              <a:gd name="T40" fmla="*/ 219254388 w 90"/>
              <a:gd name="T41" fmla="*/ 153729793 h 91"/>
              <a:gd name="T42" fmla="*/ 226814063 w 90"/>
              <a:gd name="T43" fmla="*/ 131047671 h 91"/>
              <a:gd name="T44" fmla="*/ 226814063 w 90"/>
              <a:gd name="T45" fmla="*/ 108367137 h 91"/>
              <a:gd name="T46" fmla="*/ 221773750 w 90"/>
              <a:gd name="T47" fmla="*/ 85685016 h 91"/>
              <a:gd name="T48" fmla="*/ 214214075 w 90"/>
              <a:gd name="T49" fmla="*/ 68044777 h 91"/>
              <a:gd name="T50" fmla="*/ 204133450 w 90"/>
              <a:gd name="T51" fmla="*/ 45362655 h 91"/>
              <a:gd name="T52" fmla="*/ 191531875 w 90"/>
              <a:gd name="T53" fmla="*/ 32762712 h 91"/>
              <a:gd name="T54" fmla="*/ 171370625 w 90"/>
              <a:gd name="T55" fmla="*/ 17641826 h 91"/>
              <a:gd name="T56" fmla="*/ 171370625 w 90"/>
              <a:gd name="T57" fmla="*/ 17641826 h 91"/>
              <a:gd name="T58" fmla="*/ 151209375 w 90"/>
              <a:gd name="T59" fmla="*/ 7561236 h 91"/>
              <a:gd name="T60" fmla="*/ 128528763 w 90"/>
              <a:gd name="T61" fmla="*/ 2520941 h 91"/>
              <a:gd name="T62" fmla="*/ 108367513 w 90"/>
              <a:gd name="T63" fmla="*/ 0 h 91"/>
              <a:gd name="T64" fmla="*/ 85685313 w 90"/>
              <a:gd name="T65" fmla="*/ 2520941 h 91"/>
              <a:gd name="T66" fmla="*/ 65524063 w 90"/>
              <a:gd name="T67" fmla="*/ 10080590 h 91"/>
              <a:gd name="T68" fmla="*/ 42843450 w 90"/>
              <a:gd name="T69" fmla="*/ 22682121 h 91"/>
              <a:gd name="T70" fmla="*/ 30241875 w 90"/>
              <a:gd name="T71" fmla="*/ 40322360 h 91"/>
              <a:gd name="T72" fmla="*/ 15120938 w 90"/>
              <a:gd name="T73" fmla="*/ 57964187 h 91"/>
              <a:gd name="T74" fmla="*/ 15120938 w 90"/>
              <a:gd name="T75" fmla="*/ 57964187 h 91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90" h="91">
                <a:moveTo>
                  <a:pt x="6" y="23"/>
                </a:moveTo>
                <a:lnTo>
                  <a:pt x="6" y="23"/>
                </a:lnTo>
                <a:lnTo>
                  <a:pt x="2" y="31"/>
                </a:lnTo>
                <a:lnTo>
                  <a:pt x="0" y="40"/>
                </a:lnTo>
                <a:lnTo>
                  <a:pt x="0" y="48"/>
                </a:lnTo>
                <a:lnTo>
                  <a:pt x="0" y="57"/>
                </a:lnTo>
                <a:lnTo>
                  <a:pt x="3" y="65"/>
                </a:lnTo>
                <a:lnTo>
                  <a:pt x="9" y="72"/>
                </a:lnTo>
                <a:lnTo>
                  <a:pt x="15" y="79"/>
                </a:lnTo>
                <a:lnTo>
                  <a:pt x="22" y="85"/>
                </a:lnTo>
                <a:lnTo>
                  <a:pt x="30" y="88"/>
                </a:lnTo>
                <a:lnTo>
                  <a:pt x="39" y="91"/>
                </a:lnTo>
                <a:lnTo>
                  <a:pt x="47" y="91"/>
                </a:lnTo>
                <a:lnTo>
                  <a:pt x="56" y="89"/>
                </a:lnTo>
                <a:lnTo>
                  <a:pt x="64" y="87"/>
                </a:lnTo>
                <a:lnTo>
                  <a:pt x="71" y="82"/>
                </a:lnTo>
                <a:lnTo>
                  <a:pt x="78" y="77"/>
                </a:lnTo>
                <a:lnTo>
                  <a:pt x="84" y="68"/>
                </a:lnTo>
                <a:lnTo>
                  <a:pt x="87" y="61"/>
                </a:lnTo>
                <a:lnTo>
                  <a:pt x="90" y="52"/>
                </a:lnTo>
                <a:lnTo>
                  <a:pt x="90" y="43"/>
                </a:lnTo>
                <a:lnTo>
                  <a:pt x="88" y="34"/>
                </a:lnTo>
                <a:lnTo>
                  <a:pt x="85" y="27"/>
                </a:lnTo>
                <a:lnTo>
                  <a:pt x="81" y="18"/>
                </a:lnTo>
                <a:lnTo>
                  <a:pt x="76" y="13"/>
                </a:lnTo>
                <a:lnTo>
                  <a:pt x="68" y="7"/>
                </a:lnTo>
                <a:lnTo>
                  <a:pt x="60" y="3"/>
                </a:lnTo>
                <a:lnTo>
                  <a:pt x="51" y="1"/>
                </a:lnTo>
                <a:lnTo>
                  <a:pt x="43" y="0"/>
                </a:lnTo>
                <a:lnTo>
                  <a:pt x="34" y="1"/>
                </a:lnTo>
                <a:lnTo>
                  <a:pt x="26" y="4"/>
                </a:lnTo>
                <a:lnTo>
                  <a:pt x="17" y="9"/>
                </a:lnTo>
                <a:lnTo>
                  <a:pt x="12" y="16"/>
                </a:lnTo>
                <a:lnTo>
                  <a:pt x="6" y="23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05" name="Freeform 85"/>
          <p:cNvSpPr>
            <a:spLocks/>
          </p:cNvSpPr>
          <p:nvPr userDrawn="1"/>
        </p:nvSpPr>
        <p:spPr bwMode="auto">
          <a:xfrm>
            <a:off x="7532688" y="4722813"/>
            <a:ext cx="93662" cy="88900"/>
          </a:xfrm>
          <a:custGeom>
            <a:avLst/>
            <a:gdLst>
              <a:gd name="T0" fmla="*/ 12601508 w 59"/>
              <a:gd name="T1" fmla="*/ 30241875 h 56"/>
              <a:gd name="T2" fmla="*/ 12601508 w 59"/>
              <a:gd name="T3" fmla="*/ 30241875 h 56"/>
              <a:gd name="T4" fmla="*/ 5040286 w 59"/>
              <a:gd name="T5" fmla="*/ 45362813 h 56"/>
              <a:gd name="T6" fmla="*/ 0 w 59"/>
              <a:gd name="T7" fmla="*/ 60483750 h 56"/>
              <a:gd name="T8" fmla="*/ 0 w 59"/>
              <a:gd name="T9" fmla="*/ 73085325 h 56"/>
              <a:gd name="T10" fmla="*/ 5040286 w 59"/>
              <a:gd name="T11" fmla="*/ 88206263 h 56"/>
              <a:gd name="T12" fmla="*/ 7561222 w 59"/>
              <a:gd name="T13" fmla="*/ 98286888 h 56"/>
              <a:gd name="T14" fmla="*/ 15120857 w 59"/>
              <a:gd name="T15" fmla="*/ 113407825 h 56"/>
              <a:gd name="T16" fmla="*/ 25201428 w 59"/>
              <a:gd name="T17" fmla="*/ 123488450 h 56"/>
              <a:gd name="T18" fmla="*/ 37802936 w 59"/>
              <a:gd name="T19" fmla="*/ 131048125 h 56"/>
              <a:gd name="T20" fmla="*/ 37802936 w 59"/>
              <a:gd name="T21" fmla="*/ 131048125 h 56"/>
              <a:gd name="T22" fmla="*/ 50402856 w 59"/>
              <a:gd name="T23" fmla="*/ 138609388 h 56"/>
              <a:gd name="T24" fmla="*/ 65523713 w 59"/>
              <a:gd name="T25" fmla="*/ 141128750 h 56"/>
              <a:gd name="T26" fmla="*/ 80644569 w 59"/>
              <a:gd name="T27" fmla="*/ 141128750 h 56"/>
              <a:gd name="T28" fmla="*/ 90725141 w 59"/>
              <a:gd name="T29" fmla="*/ 138609388 h 56"/>
              <a:gd name="T30" fmla="*/ 105845997 w 59"/>
              <a:gd name="T31" fmla="*/ 136088438 h 56"/>
              <a:gd name="T32" fmla="*/ 115926569 w 59"/>
              <a:gd name="T33" fmla="*/ 128528763 h 56"/>
              <a:gd name="T34" fmla="*/ 126007140 w 59"/>
              <a:gd name="T35" fmla="*/ 115927188 h 56"/>
              <a:gd name="T36" fmla="*/ 136087711 w 59"/>
              <a:gd name="T37" fmla="*/ 105846563 h 56"/>
              <a:gd name="T38" fmla="*/ 136087711 w 59"/>
              <a:gd name="T39" fmla="*/ 105846563 h 56"/>
              <a:gd name="T40" fmla="*/ 143648933 w 59"/>
              <a:gd name="T41" fmla="*/ 93246575 h 56"/>
              <a:gd name="T42" fmla="*/ 143648933 w 59"/>
              <a:gd name="T43" fmla="*/ 80645000 h 56"/>
              <a:gd name="T44" fmla="*/ 148689219 w 59"/>
              <a:gd name="T45" fmla="*/ 68045013 h 56"/>
              <a:gd name="T46" fmla="*/ 143648933 w 59"/>
              <a:gd name="T47" fmla="*/ 52924075 h 56"/>
              <a:gd name="T48" fmla="*/ 141127997 w 59"/>
              <a:gd name="T49" fmla="*/ 37803138 h 56"/>
              <a:gd name="T50" fmla="*/ 133568362 w 59"/>
              <a:gd name="T51" fmla="*/ 27722513 h 56"/>
              <a:gd name="T52" fmla="*/ 123487791 w 59"/>
              <a:gd name="T53" fmla="*/ 17641888 h 56"/>
              <a:gd name="T54" fmla="*/ 110886283 w 59"/>
              <a:gd name="T55" fmla="*/ 5040313 h 56"/>
              <a:gd name="T56" fmla="*/ 110886283 w 59"/>
              <a:gd name="T57" fmla="*/ 5040313 h 56"/>
              <a:gd name="T58" fmla="*/ 98286363 w 59"/>
              <a:gd name="T59" fmla="*/ 2520950 h 56"/>
              <a:gd name="T60" fmla="*/ 83165506 w 59"/>
              <a:gd name="T61" fmla="*/ 0 h 56"/>
              <a:gd name="T62" fmla="*/ 68044649 w 59"/>
              <a:gd name="T63" fmla="*/ 0 h 56"/>
              <a:gd name="T64" fmla="*/ 57964078 w 59"/>
              <a:gd name="T65" fmla="*/ 0 h 56"/>
              <a:gd name="T66" fmla="*/ 42843221 w 59"/>
              <a:gd name="T67" fmla="*/ 2520950 h 56"/>
              <a:gd name="T68" fmla="*/ 32762650 w 59"/>
              <a:gd name="T69" fmla="*/ 10080625 h 56"/>
              <a:gd name="T70" fmla="*/ 22682079 w 59"/>
              <a:gd name="T71" fmla="*/ 20161250 h 56"/>
              <a:gd name="T72" fmla="*/ 12601508 w 59"/>
              <a:gd name="T73" fmla="*/ 30241875 h 56"/>
              <a:gd name="T74" fmla="*/ 12601508 w 59"/>
              <a:gd name="T75" fmla="*/ 30241875 h 5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59" h="56">
                <a:moveTo>
                  <a:pt x="5" y="12"/>
                </a:moveTo>
                <a:lnTo>
                  <a:pt x="5" y="12"/>
                </a:lnTo>
                <a:lnTo>
                  <a:pt x="2" y="18"/>
                </a:lnTo>
                <a:lnTo>
                  <a:pt x="0" y="24"/>
                </a:lnTo>
                <a:lnTo>
                  <a:pt x="0" y="29"/>
                </a:lnTo>
                <a:lnTo>
                  <a:pt x="2" y="35"/>
                </a:lnTo>
                <a:lnTo>
                  <a:pt x="3" y="39"/>
                </a:lnTo>
                <a:lnTo>
                  <a:pt x="6" y="45"/>
                </a:lnTo>
                <a:lnTo>
                  <a:pt x="10" y="49"/>
                </a:lnTo>
                <a:lnTo>
                  <a:pt x="15" y="52"/>
                </a:lnTo>
                <a:lnTo>
                  <a:pt x="20" y="55"/>
                </a:lnTo>
                <a:lnTo>
                  <a:pt x="26" y="56"/>
                </a:lnTo>
                <a:lnTo>
                  <a:pt x="32" y="56"/>
                </a:lnTo>
                <a:lnTo>
                  <a:pt x="36" y="55"/>
                </a:lnTo>
                <a:lnTo>
                  <a:pt x="42" y="54"/>
                </a:lnTo>
                <a:lnTo>
                  <a:pt x="46" y="51"/>
                </a:lnTo>
                <a:lnTo>
                  <a:pt x="50" y="46"/>
                </a:lnTo>
                <a:lnTo>
                  <a:pt x="54" y="42"/>
                </a:lnTo>
                <a:lnTo>
                  <a:pt x="57" y="37"/>
                </a:lnTo>
                <a:lnTo>
                  <a:pt x="57" y="32"/>
                </a:lnTo>
                <a:lnTo>
                  <a:pt x="59" y="27"/>
                </a:lnTo>
                <a:lnTo>
                  <a:pt x="57" y="21"/>
                </a:lnTo>
                <a:lnTo>
                  <a:pt x="56" y="15"/>
                </a:lnTo>
                <a:lnTo>
                  <a:pt x="53" y="11"/>
                </a:lnTo>
                <a:lnTo>
                  <a:pt x="49" y="7"/>
                </a:lnTo>
                <a:lnTo>
                  <a:pt x="44" y="2"/>
                </a:lnTo>
                <a:lnTo>
                  <a:pt x="39" y="1"/>
                </a:lnTo>
                <a:lnTo>
                  <a:pt x="33" y="0"/>
                </a:lnTo>
                <a:lnTo>
                  <a:pt x="27" y="0"/>
                </a:lnTo>
                <a:lnTo>
                  <a:pt x="23" y="0"/>
                </a:lnTo>
                <a:lnTo>
                  <a:pt x="17" y="1"/>
                </a:lnTo>
                <a:lnTo>
                  <a:pt x="13" y="4"/>
                </a:lnTo>
                <a:lnTo>
                  <a:pt x="9" y="8"/>
                </a:lnTo>
                <a:lnTo>
                  <a:pt x="5" y="12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06" name="Freeform 86"/>
          <p:cNvSpPr>
            <a:spLocks/>
          </p:cNvSpPr>
          <p:nvPr userDrawn="1"/>
        </p:nvSpPr>
        <p:spPr bwMode="auto">
          <a:xfrm>
            <a:off x="7591425" y="4548188"/>
            <a:ext cx="122238" cy="190500"/>
          </a:xfrm>
          <a:custGeom>
            <a:avLst/>
            <a:gdLst>
              <a:gd name="T0" fmla="*/ 5040333 w 77"/>
              <a:gd name="T1" fmla="*/ 277217188 h 120"/>
              <a:gd name="T2" fmla="*/ 5040333 w 77"/>
              <a:gd name="T3" fmla="*/ 277217188 h 120"/>
              <a:gd name="T4" fmla="*/ 0 w 77"/>
              <a:gd name="T5" fmla="*/ 282257500 h 120"/>
              <a:gd name="T6" fmla="*/ 0 w 77"/>
              <a:gd name="T7" fmla="*/ 287297813 h 120"/>
              <a:gd name="T8" fmla="*/ 5040333 w 77"/>
              <a:gd name="T9" fmla="*/ 294859075 h 120"/>
              <a:gd name="T10" fmla="*/ 7561293 w 77"/>
              <a:gd name="T11" fmla="*/ 297378438 h 120"/>
              <a:gd name="T12" fmla="*/ 7561293 w 77"/>
              <a:gd name="T13" fmla="*/ 297378438 h 120"/>
              <a:gd name="T14" fmla="*/ 7561293 w 77"/>
              <a:gd name="T15" fmla="*/ 297378438 h 120"/>
              <a:gd name="T16" fmla="*/ 15120999 w 77"/>
              <a:gd name="T17" fmla="*/ 302418750 h 120"/>
              <a:gd name="T18" fmla="*/ 22682293 w 77"/>
              <a:gd name="T19" fmla="*/ 302418750 h 120"/>
              <a:gd name="T20" fmla="*/ 25201666 w 77"/>
              <a:gd name="T21" fmla="*/ 297378438 h 120"/>
              <a:gd name="T22" fmla="*/ 30241999 w 77"/>
              <a:gd name="T23" fmla="*/ 294859075 h 120"/>
              <a:gd name="T24" fmla="*/ 191532658 w 77"/>
              <a:gd name="T25" fmla="*/ 25201563 h 120"/>
              <a:gd name="T26" fmla="*/ 191532658 w 77"/>
              <a:gd name="T27" fmla="*/ 25201563 h 120"/>
              <a:gd name="T28" fmla="*/ 194053619 w 77"/>
              <a:gd name="T29" fmla="*/ 17641888 h 120"/>
              <a:gd name="T30" fmla="*/ 194053619 w 77"/>
              <a:gd name="T31" fmla="*/ 12601575 h 120"/>
              <a:gd name="T32" fmla="*/ 191532658 w 77"/>
              <a:gd name="T33" fmla="*/ 7561263 h 120"/>
              <a:gd name="T34" fmla="*/ 186492325 w 77"/>
              <a:gd name="T35" fmla="*/ 5040313 h 120"/>
              <a:gd name="T36" fmla="*/ 186492325 w 77"/>
              <a:gd name="T37" fmla="*/ 5040313 h 120"/>
              <a:gd name="T38" fmla="*/ 186492325 w 77"/>
              <a:gd name="T39" fmla="*/ 5040313 h 120"/>
              <a:gd name="T40" fmla="*/ 178932619 w 77"/>
              <a:gd name="T41" fmla="*/ 0 h 120"/>
              <a:gd name="T42" fmla="*/ 171371326 w 77"/>
              <a:gd name="T43" fmla="*/ 0 h 120"/>
              <a:gd name="T44" fmla="*/ 168851953 w 77"/>
              <a:gd name="T45" fmla="*/ 5040313 h 120"/>
              <a:gd name="T46" fmla="*/ 161290660 w 77"/>
              <a:gd name="T47" fmla="*/ 7561263 h 120"/>
              <a:gd name="T48" fmla="*/ 5040333 w 77"/>
              <a:gd name="T49" fmla="*/ 277217188 h 120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77" h="120">
                <a:moveTo>
                  <a:pt x="2" y="110"/>
                </a:moveTo>
                <a:lnTo>
                  <a:pt x="2" y="110"/>
                </a:lnTo>
                <a:lnTo>
                  <a:pt x="0" y="112"/>
                </a:lnTo>
                <a:lnTo>
                  <a:pt x="0" y="114"/>
                </a:lnTo>
                <a:lnTo>
                  <a:pt x="2" y="117"/>
                </a:lnTo>
                <a:lnTo>
                  <a:pt x="3" y="118"/>
                </a:lnTo>
                <a:lnTo>
                  <a:pt x="6" y="120"/>
                </a:lnTo>
                <a:lnTo>
                  <a:pt x="9" y="120"/>
                </a:lnTo>
                <a:lnTo>
                  <a:pt x="10" y="118"/>
                </a:lnTo>
                <a:lnTo>
                  <a:pt x="12" y="117"/>
                </a:lnTo>
                <a:lnTo>
                  <a:pt x="76" y="10"/>
                </a:lnTo>
                <a:lnTo>
                  <a:pt x="77" y="7"/>
                </a:lnTo>
                <a:lnTo>
                  <a:pt x="77" y="5"/>
                </a:lnTo>
                <a:lnTo>
                  <a:pt x="76" y="3"/>
                </a:lnTo>
                <a:lnTo>
                  <a:pt x="74" y="2"/>
                </a:lnTo>
                <a:lnTo>
                  <a:pt x="71" y="0"/>
                </a:lnTo>
                <a:lnTo>
                  <a:pt x="68" y="0"/>
                </a:lnTo>
                <a:lnTo>
                  <a:pt x="67" y="2"/>
                </a:lnTo>
                <a:lnTo>
                  <a:pt x="64" y="3"/>
                </a:lnTo>
                <a:lnTo>
                  <a:pt x="2" y="110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07" name="Freeform 87"/>
          <p:cNvSpPr>
            <a:spLocks/>
          </p:cNvSpPr>
          <p:nvPr userDrawn="1"/>
        </p:nvSpPr>
        <p:spPr bwMode="auto">
          <a:xfrm>
            <a:off x="7773988" y="4327525"/>
            <a:ext cx="144462" cy="144463"/>
          </a:xfrm>
          <a:custGeom>
            <a:avLst/>
            <a:gdLst>
              <a:gd name="T0" fmla="*/ 5040295 w 91"/>
              <a:gd name="T1" fmla="*/ 211693858 h 91"/>
              <a:gd name="T2" fmla="*/ 5040295 w 91"/>
              <a:gd name="T3" fmla="*/ 211693858 h 91"/>
              <a:gd name="T4" fmla="*/ 0 w 91"/>
              <a:gd name="T5" fmla="*/ 219255146 h 91"/>
              <a:gd name="T6" fmla="*/ 5040295 w 91"/>
              <a:gd name="T7" fmla="*/ 226814848 h 91"/>
              <a:gd name="T8" fmla="*/ 5040295 w 91"/>
              <a:gd name="T9" fmla="*/ 226814848 h 91"/>
              <a:gd name="T10" fmla="*/ 5040295 w 91"/>
              <a:gd name="T11" fmla="*/ 226814848 h 91"/>
              <a:gd name="T12" fmla="*/ 12601531 w 91"/>
              <a:gd name="T13" fmla="*/ 229335806 h 91"/>
              <a:gd name="T14" fmla="*/ 17641826 w 91"/>
              <a:gd name="T15" fmla="*/ 226814848 h 91"/>
              <a:gd name="T16" fmla="*/ 226813277 w 91"/>
              <a:gd name="T17" fmla="*/ 17641949 h 91"/>
              <a:gd name="T18" fmla="*/ 226813277 w 91"/>
              <a:gd name="T19" fmla="*/ 17641949 h 91"/>
              <a:gd name="T20" fmla="*/ 229334219 w 91"/>
              <a:gd name="T21" fmla="*/ 12601619 h 91"/>
              <a:gd name="T22" fmla="*/ 226813277 w 91"/>
              <a:gd name="T23" fmla="*/ 5040330 h 91"/>
              <a:gd name="T24" fmla="*/ 226813277 w 91"/>
              <a:gd name="T25" fmla="*/ 5040330 h 91"/>
              <a:gd name="T26" fmla="*/ 226813277 w 91"/>
              <a:gd name="T27" fmla="*/ 5040330 h 91"/>
              <a:gd name="T28" fmla="*/ 219253629 w 91"/>
              <a:gd name="T29" fmla="*/ 0 h 91"/>
              <a:gd name="T30" fmla="*/ 211692392 w 91"/>
              <a:gd name="T31" fmla="*/ 5040330 h 91"/>
              <a:gd name="T32" fmla="*/ 5040295 w 91"/>
              <a:gd name="T33" fmla="*/ 211693858 h 9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91" h="91">
                <a:moveTo>
                  <a:pt x="2" y="84"/>
                </a:moveTo>
                <a:lnTo>
                  <a:pt x="2" y="84"/>
                </a:lnTo>
                <a:lnTo>
                  <a:pt x="0" y="87"/>
                </a:lnTo>
                <a:lnTo>
                  <a:pt x="2" y="90"/>
                </a:lnTo>
                <a:lnTo>
                  <a:pt x="5" y="91"/>
                </a:lnTo>
                <a:lnTo>
                  <a:pt x="7" y="90"/>
                </a:lnTo>
                <a:lnTo>
                  <a:pt x="90" y="7"/>
                </a:lnTo>
                <a:lnTo>
                  <a:pt x="91" y="5"/>
                </a:lnTo>
                <a:lnTo>
                  <a:pt x="90" y="2"/>
                </a:lnTo>
                <a:lnTo>
                  <a:pt x="87" y="0"/>
                </a:lnTo>
                <a:lnTo>
                  <a:pt x="84" y="2"/>
                </a:lnTo>
                <a:lnTo>
                  <a:pt x="2" y="84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08" name="Freeform 88"/>
          <p:cNvSpPr>
            <a:spLocks/>
          </p:cNvSpPr>
          <p:nvPr userDrawn="1"/>
        </p:nvSpPr>
        <p:spPr bwMode="auto">
          <a:xfrm>
            <a:off x="7762875" y="4278313"/>
            <a:ext cx="103188" cy="176212"/>
          </a:xfrm>
          <a:custGeom>
            <a:avLst/>
            <a:gdLst>
              <a:gd name="T0" fmla="*/ 0 w 65"/>
              <a:gd name="T1" fmla="*/ 264616449 h 111"/>
              <a:gd name="T2" fmla="*/ 0 w 65"/>
              <a:gd name="T3" fmla="*/ 264616449 h 111"/>
              <a:gd name="T4" fmla="*/ 0 w 65"/>
              <a:gd name="T5" fmla="*/ 272176103 h 111"/>
              <a:gd name="T6" fmla="*/ 5040337 w 65"/>
              <a:gd name="T7" fmla="*/ 274697046 h 111"/>
              <a:gd name="T8" fmla="*/ 5040337 w 65"/>
              <a:gd name="T9" fmla="*/ 274697046 h 111"/>
              <a:gd name="T10" fmla="*/ 5040337 w 65"/>
              <a:gd name="T11" fmla="*/ 274697046 h 111"/>
              <a:gd name="T12" fmla="*/ 10080674 w 65"/>
              <a:gd name="T13" fmla="*/ 279737344 h 111"/>
              <a:gd name="T14" fmla="*/ 17641973 w 65"/>
              <a:gd name="T15" fmla="*/ 272176103 h 111"/>
              <a:gd name="T16" fmla="*/ 161290782 w 65"/>
              <a:gd name="T17" fmla="*/ 15120895 h 111"/>
              <a:gd name="T18" fmla="*/ 161290782 w 65"/>
              <a:gd name="T19" fmla="*/ 15120895 h 111"/>
              <a:gd name="T20" fmla="*/ 163811744 w 65"/>
              <a:gd name="T21" fmla="*/ 7561241 h 111"/>
              <a:gd name="T22" fmla="*/ 158771407 w 65"/>
              <a:gd name="T23" fmla="*/ 5040298 h 111"/>
              <a:gd name="T24" fmla="*/ 158771407 w 65"/>
              <a:gd name="T25" fmla="*/ 5040298 h 111"/>
              <a:gd name="T26" fmla="*/ 158771407 w 65"/>
              <a:gd name="T27" fmla="*/ 5040298 h 111"/>
              <a:gd name="T28" fmla="*/ 151210108 w 65"/>
              <a:gd name="T29" fmla="*/ 0 h 111"/>
              <a:gd name="T30" fmla="*/ 146169771 w 65"/>
              <a:gd name="T31" fmla="*/ 7561241 h 111"/>
              <a:gd name="T32" fmla="*/ 0 w 65"/>
              <a:gd name="T33" fmla="*/ 264616449 h 11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65" h="111">
                <a:moveTo>
                  <a:pt x="0" y="105"/>
                </a:moveTo>
                <a:lnTo>
                  <a:pt x="0" y="105"/>
                </a:lnTo>
                <a:lnTo>
                  <a:pt x="0" y="108"/>
                </a:lnTo>
                <a:lnTo>
                  <a:pt x="2" y="109"/>
                </a:lnTo>
                <a:lnTo>
                  <a:pt x="4" y="111"/>
                </a:lnTo>
                <a:lnTo>
                  <a:pt x="7" y="108"/>
                </a:lnTo>
                <a:lnTo>
                  <a:pt x="64" y="6"/>
                </a:lnTo>
                <a:lnTo>
                  <a:pt x="65" y="3"/>
                </a:lnTo>
                <a:lnTo>
                  <a:pt x="63" y="2"/>
                </a:lnTo>
                <a:lnTo>
                  <a:pt x="60" y="0"/>
                </a:lnTo>
                <a:lnTo>
                  <a:pt x="58" y="3"/>
                </a:lnTo>
                <a:lnTo>
                  <a:pt x="0" y="105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09" name="Freeform 89"/>
          <p:cNvSpPr>
            <a:spLocks/>
          </p:cNvSpPr>
          <p:nvPr userDrawn="1"/>
        </p:nvSpPr>
        <p:spPr bwMode="auto">
          <a:xfrm>
            <a:off x="7793038" y="4378325"/>
            <a:ext cx="169862" cy="109538"/>
          </a:xfrm>
          <a:custGeom>
            <a:avLst/>
            <a:gdLst>
              <a:gd name="T0" fmla="*/ 2520943 w 107"/>
              <a:gd name="T1" fmla="*/ 156250401 h 69"/>
              <a:gd name="T2" fmla="*/ 2520943 w 107"/>
              <a:gd name="T3" fmla="*/ 156250401 h 69"/>
              <a:gd name="T4" fmla="*/ 0 w 107"/>
              <a:gd name="T5" fmla="*/ 163811698 h 69"/>
              <a:gd name="T6" fmla="*/ 0 w 107"/>
              <a:gd name="T7" fmla="*/ 171371407 h 69"/>
              <a:gd name="T8" fmla="*/ 0 w 107"/>
              <a:gd name="T9" fmla="*/ 171371407 h 69"/>
              <a:gd name="T10" fmla="*/ 0 w 107"/>
              <a:gd name="T11" fmla="*/ 171371407 h 69"/>
              <a:gd name="T12" fmla="*/ 5040298 w 107"/>
              <a:gd name="T13" fmla="*/ 173892369 h 69"/>
              <a:gd name="T14" fmla="*/ 12601538 w 107"/>
              <a:gd name="T15" fmla="*/ 173892369 h 69"/>
              <a:gd name="T16" fmla="*/ 264616421 w 107"/>
              <a:gd name="T17" fmla="*/ 17641968 h 69"/>
              <a:gd name="T18" fmla="*/ 264616421 w 107"/>
              <a:gd name="T19" fmla="*/ 17641968 h 69"/>
              <a:gd name="T20" fmla="*/ 269656719 w 107"/>
              <a:gd name="T21" fmla="*/ 12601633 h 69"/>
              <a:gd name="T22" fmla="*/ 267135776 w 107"/>
              <a:gd name="T23" fmla="*/ 5040336 h 69"/>
              <a:gd name="T24" fmla="*/ 267135776 w 107"/>
              <a:gd name="T25" fmla="*/ 5040336 h 69"/>
              <a:gd name="T26" fmla="*/ 267135776 w 107"/>
              <a:gd name="T27" fmla="*/ 5040336 h 69"/>
              <a:gd name="T28" fmla="*/ 264616421 w 107"/>
              <a:gd name="T29" fmla="*/ 0 h 69"/>
              <a:gd name="T30" fmla="*/ 252014883 w 107"/>
              <a:gd name="T31" fmla="*/ 2520962 h 69"/>
              <a:gd name="T32" fmla="*/ 2520943 w 107"/>
              <a:gd name="T33" fmla="*/ 156250401 h 69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07" h="69">
                <a:moveTo>
                  <a:pt x="1" y="62"/>
                </a:moveTo>
                <a:lnTo>
                  <a:pt x="1" y="62"/>
                </a:lnTo>
                <a:lnTo>
                  <a:pt x="0" y="65"/>
                </a:lnTo>
                <a:lnTo>
                  <a:pt x="0" y="68"/>
                </a:lnTo>
                <a:lnTo>
                  <a:pt x="2" y="69"/>
                </a:lnTo>
                <a:lnTo>
                  <a:pt x="5" y="69"/>
                </a:lnTo>
                <a:lnTo>
                  <a:pt x="105" y="7"/>
                </a:lnTo>
                <a:lnTo>
                  <a:pt x="107" y="5"/>
                </a:lnTo>
                <a:lnTo>
                  <a:pt x="106" y="2"/>
                </a:lnTo>
                <a:lnTo>
                  <a:pt x="105" y="0"/>
                </a:lnTo>
                <a:lnTo>
                  <a:pt x="100" y="1"/>
                </a:lnTo>
                <a:lnTo>
                  <a:pt x="1" y="62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10" name="Freeform 90"/>
          <p:cNvSpPr>
            <a:spLocks/>
          </p:cNvSpPr>
          <p:nvPr userDrawn="1"/>
        </p:nvSpPr>
        <p:spPr bwMode="auto">
          <a:xfrm>
            <a:off x="7739063" y="4256088"/>
            <a:ext cx="66675" cy="188912"/>
          </a:xfrm>
          <a:custGeom>
            <a:avLst/>
            <a:gdLst>
              <a:gd name="T0" fmla="*/ 0 w 42"/>
              <a:gd name="T1" fmla="*/ 284777696 h 119"/>
              <a:gd name="T2" fmla="*/ 0 w 42"/>
              <a:gd name="T3" fmla="*/ 284777696 h 119"/>
              <a:gd name="T4" fmla="*/ 0 w 42"/>
              <a:gd name="T5" fmla="*/ 292337351 h 119"/>
              <a:gd name="T6" fmla="*/ 5040313 w 42"/>
              <a:gd name="T7" fmla="*/ 299898594 h 119"/>
              <a:gd name="T8" fmla="*/ 5040313 w 42"/>
              <a:gd name="T9" fmla="*/ 299898594 h 119"/>
              <a:gd name="T10" fmla="*/ 5040313 w 42"/>
              <a:gd name="T11" fmla="*/ 299898594 h 119"/>
              <a:gd name="T12" fmla="*/ 12601575 w 42"/>
              <a:gd name="T13" fmla="*/ 297377650 h 119"/>
              <a:gd name="T14" fmla="*/ 17641888 w 42"/>
              <a:gd name="T15" fmla="*/ 292337351 h 119"/>
              <a:gd name="T16" fmla="*/ 105846563 w 42"/>
              <a:gd name="T17" fmla="*/ 10080598 h 119"/>
              <a:gd name="T18" fmla="*/ 105846563 w 42"/>
              <a:gd name="T19" fmla="*/ 10080598 h 119"/>
              <a:gd name="T20" fmla="*/ 105846563 w 42"/>
              <a:gd name="T21" fmla="*/ 2520943 h 119"/>
              <a:gd name="T22" fmla="*/ 98286888 w 42"/>
              <a:gd name="T23" fmla="*/ 0 h 119"/>
              <a:gd name="T24" fmla="*/ 98286888 w 42"/>
              <a:gd name="T25" fmla="*/ 0 h 119"/>
              <a:gd name="T26" fmla="*/ 98286888 w 42"/>
              <a:gd name="T27" fmla="*/ 0 h 119"/>
              <a:gd name="T28" fmla="*/ 90725625 w 42"/>
              <a:gd name="T29" fmla="*/ 0 h 119"/>
              <a:gd name="T30" fmla="*/ 88206263 w 42"/>
              <a:gd name="T31" fmla="*/ 2520943 h 119"/>
              <a:gd name="T32" fmla="*/ 0 w 42"/>
              <a:gd name="T33" fmla="*/ 284777696 h 119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42" h="119">
                <a:moveTo>
                  <a:pt x="0" y="113"/>
                </a:moveTo>
                <a:lnTo>
                  <a:pt x="0" y="113"/>
                </a:lnTo>
                <a:lnTo>
                  <a:pt x="0" y="116"/>
                </a:lnTo>
                <a:lnTo>
                  <a:pt x="2" y="119"/>
                </a:lnTo>
                <a:lnTo>
                  <a:pt x="5" y="118"/>
                </a:lnTo>
                <a:lnTo>
                  <a:pt x="7" y="116"/>
                </a:lnTo>
                <a:lnTo>
                  <a:pt x="42" y="4"/>
                </a:lnTo>
                <a:lnTo>
                  <a:pt x="42" y="1"/>
                </a:lnTo>
                <a:lnTo>
                  <a:pt x="39" y="0"/>
                </a:lnTo>
                <a:lnTo>
                  <a:pt x="36" y="0"/>
                </a:lnTo>
                <a:lnTo>
                  <a:pt x="35" y="1"/>
                </a:lnTo>
                <a:lnTo>
                  <a:pt x="0" y="113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11" name="Freeform 91"/>
          <p:cNvSpPr>
            <a:spLocks/>
          </p:cNvSpPr>
          <p:nvPr userDrawn="1"/>
        </p:nvSpPr>
        <p:spPr bwMode="auto">
          <a:xfrm>
            <a:off x="7794625" y="4433888"/>
            <a:ext cx="182563" cy="85725"/>
          </a:xfrm>
          <a:custGeom>
            <a:avLst/>
            <a:gdLst>
              <a:gd name="T0" fmla="*/ 7561283 w 115"/>
              <a:gd name="T1" fmla="*/ 118448138 h 54"/>
              <a:gd name="T2" fmla="*/ 7561283 w 115"/>
              <a:gd name="T3" fmla="*/ 118448138 h 54"/>
              <a:gd name="T4" fmla="*/ 0 w 115"/>
              <a:gd name="T5" fmla="*/ 120967500 h 54"/>
              <a:gd name="T6" fmla="*/ 0 w 115"/>
              <a:gd name="T7" fmla="*/ 128528763 h 54"/>
              <a:gd name="T8" fmla="*/ 0 w 115"/>
              <a:gd name="T9" fmla="*/ 128528763 h 54"/>
              <a:gd name="T10" fmla="*/ 0 w 115"/>
              <a:gd name="T11" fmla="*/ 128528763 h 54"/>
              <a:gd name="T12" fmla="*/ 7561283 w 115"/>
              <a:gd name="T13" fmla="*/ 136088438 h 54"/>
              <a:gd name="T14" fmla="*/ 15120979 w 115"/>
              <a:gd name="T15" fmla="*/ 136088438 h 54"/>
              <a:gd name="T16" fmla="*/ 287298599 w 115"/>
              <a:gd name="T17" fmla="*/ 17641888 h 54"/>
              <a:gd name="T18" fmla="*/ 287298599 w 115"/>
              <a:gd name="T19" fmla="*/ 17641888 h 54"/>
              <a:gd name="T20" fmla="*/ 289819556 w 115"/>
              <a:gd name="T21" fmla="*/ 15120938 h 54"/>
              <a:gd name="T22" fmla="*/ 289819556 w 115"/>
              <a:gd name="T23" fmla="*/ 2520950 h 54"/>
              <a:gd name="T24" fmla="*/ 289819556 w 115"/>
              <a:gd name="T25" fmla="*/ 2520950 h 54"/>
              <a:gd name="T26" fmla="*/ 289819556 w 115"/>
              <a:gd name="T27" fmla="*/ 2520950 h 54"/>
              <a:gd name="T28" fmla="*/ 287298599 w 115"/>
              <a:gd name="T29" fmla="*/ 0 h 54"/>
              <a:gd name="T30" fmla="*/ 279738904 w 115"/>
              <a:gd name="T31" fmla="*/ 0 h 54"/>
              <a:gd name="T32" fmla="*/ 7561283 w 115"/>
              <a:gd name="T33" fmla="*/ 118448138 h 54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15" h="54">
                <a:moveTo>
                  <a:pt x="3" y="47"/>
                </a:moveTo>
                <a:lnTo>
                  <a:pt x="3" y="47"/>
                </a:lnTo>
                <a:lnTo>
                  <a:pt x="0" y="48"/>
                </a:lnTo>
                <a:lnTo>
                  <a:pt x="0" y="51"/>
                </a:lnTo>
                <a:lnTo>
                  <a:pt x="3" y="54"/>
                </a:lnTo>
                <a:lnTo>
                  <a:pt x="6" y="54"/>
                </a:lnTo>
                <a:lnTo>
                  <a:pt x="114" y="7"/>
                </a:lnTo>
                <a:lnTo>
                  <a:pt x="115" y="6"/>
                </a:lnTo>
                <a:lnTo>
                  <a:pt x="115" y="1"/>
                </a:lnTo>
                <a:lnTo>
                  <a:pt x="114" y="0"/>
                </a:lnTo>
                <a:lnTo>
                  <a:pt x="111" y="0"/>
                </a:lnTo>
                <a:lnTo>
                  <a:pt x="3" y="47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12" name="Freeform 92"/>
          <p:cNvSpPr>
            <a:spLocks/>
          </p:cNvSpPr>
          <p:nvPr userDrawn="1"/>
        </p:nvSpPr>
        <p:spPr bwMode="auto">
          <a:xfrm>
            <a:off x="7788275" y="4494213"/>
            <a:ext cx="193675" cy="50800"/>
          </a:xfrm>
          <a:custGeom>
            <a:avLst/>
            <a:gdLst>
              <a:gd name="T0" fmla="*/ 7561263 w 122"/>
              <a:gd name="T1" fmla="*/ 57964388 h 32"/>
              <a:gd name="T2" fmla="*/ 7561263 w 122"/>
              <a:gd name="T3" fmla="*/ 57964388 h 32"/>
              <a:gd name="T4" fmla="*/ 0 w 122"/>
              <a:gd name="T5" fmla="*/ 60483750 h 32"/>
              <a:gd name="T6" fmla="*/ 0 w 122"/>
              <a:gd name="T7" fmla="*/ 73085325 h 32"/>
              <a:gd name="T8" fmla="*/ 0 w 122"/>
              <a:gd name="T9" fmla="*/ 73085325 h 32"/>
              <a:gd name="T10" fmla="*/ 0 w 122"/>
              <a:gd name="T11" fmla="*/ 73085325 h 32"/>
              <a:gd name="T12" fmla="*/ 2520950 w 122"/>
              <a:gd name="T13" fmla="*/ 75604688 h 32"/>
              <a:gd name="T14" fmla="*/ 10080625 w 122"/>
              <a:gd name="T15" fmla="*/ 80645000 h 32"/>
              <a:gd name="T16" fmla="*/ 299899388 w 122"/>
              <a:gd name="T17" fmla="*/ 22682200 h 32"/>
              <a:gd name="T18" fmla="*/ 299899388 w 122"/>
              <a:gd name="T19" fmla="*/ 22682200 h 32"/>
              <a:gd name="T20" fmla="*/ 307459063 w 122"/>
              <a:gd name="T21" fmla="*/ 15120938 h 32"/>
              <a:gd name="T22" fmla="*/ 307459063 w 122"/>
              <a:gd name="T23" fmla="*/ 7561263 h 32"/>
              <a:gd name="T24" fmla="*/ 307459063 w 122"/>
              <a:gd name="T25" fmla="*/ 7561263 h 32"/>
              <a:gd name="T26" fmla="*/ 307459063 w 122"/>
              <a:gd name="T27" fmla="*/ 7561263 h 32"/>
              <a:gd name="T28" fmla="*/ 302418750 w 122"/>
              <a:gd name="T29" fmla="*/ 5040313 h 32"/>
              <a:gd name="T30" fmla="*/ 297378438 w 122"/>
              <a:gd name="T31" fmla="*/ 0 h 32"/>
              <a:gd name="T32" fmla="*/ 7561263 w 122"/>
              <a:gd name="T33" fmla="*/ 57964388 h 3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22" h="32">
                <a:moveTo>
                  <a:pt x="3" y="23"/>
                </a:moveTo>
                <a:lnTo>
                  <a:pt x="3" y="23"/>
                </a:lnTo>
                <a:lnTo>
                  <a:pt x="0" y="24"/>
                </a:lnTo>
                <a:lnTo>
                  <a:pt x="0" y="29"/>
                </a:lnTo>
                <a:lnTo>
                  <a:pt x="1" y="30"/>
                </a:lnTo>
                <a:lnTo>
                  <a:pt x="4" y="32"/>
                </a:lnTo>
                <a:lnTo>
                  <a:pt x="119" y="9"/>
                </a:lnTo>
                <a:lnTo>
                  <a:pt x="122" y="6"/>
                </a:lnTo>
                <a:lnTo>
                  <a:pt x="122" y="3"/>
                </a:lnTo>
                <a:lnTo>
                  <a:pt x="120" y="2"/>
                </a:lnTo>
                <a:lnTo>
                  <a:pt x="118" y="0"/>
                </a:lnTo>
                <a:lnTo>
                  <a:pt x="3" y="23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13" name="Freeform 93"/>
          <p:cNvSpPr>
            <a:spLocks/>
          </p:cNvSpPr>
          <p:nvPr userDrawn="1"/>
        </p:nvSpPr>
        <p:spPr bwMode="auto">
          <a:xfrm>
            <a:off x="7773988" y="4552950"/>
            <a:ext cx="196850" cy="25400"/>
          </a:xfrm>
          <a:custGeom>
            <a:avLst/>
            <a:gdLst>
              <a:gd name="T0" fmla="*/ 12601575 w 124"/>
              <a:gd name="T1" fmla="*/ 0 h 16"/>
              <a:gd name="T2" fmla="*/ 12601575 w 124"/>
              <a:gd name="T3" fmla="*/ 0 h 16"/>
              <a:gd name="T4" fmla="*/ 5040313 w 124"/>
              <a:gd name="T5" fmla="*/ 5040313 h 16"/>
              <a:gd name="T6" fmla="*/ 0 w 124"/>
              <a:gd name="T7" fmla="*/ 10080625 h 16"/>
              <a:gd name="T8" fmla="*/ 0 w 124"/>
              <a:gd name="T9" fmla="*/ 10080625 h 16"/>
              <a:gd name="T10" fmla="*/ 0 w 124"/>
              <a:gd name="T11" fmla="*/ 10080625 h 16"/>
              <a:gd name="T12" fmla="*/ 5040313 w 124"/>
              <a:gd name="T13" fmla="*/ 17641888 h 16"/>
              <a:gd name="T14" fmla="*/ 12601575 w 124"/>
              <a:gd name="T15" fmla="*/ 22682200 h 16"/>
              <a:gd name="T16" fmla="*/ 299899388 w 124"/>
              <a:gd name="T17" fmla="*/ 40322500 h 16"/>
              <a:gd name="T18" fmla="*/ 299899388 w 124"/>
              <a:gd name="T19" fmla="*/ 40322500 h 16"/>
              <a:gd name="T20" fmla="*/ 307459063 w 124"/>
              <a:gd name="T21" fmla="*/ 40322500 h 16"/>
              <a:gd name="T22" fmla="*/ 312499375 w 124"/>
              <a:gd name="T23" fmla="*/ 32762825 h 16"/>
              <a:gd name="T24" fmla="*/ 312499375 w 124"/>
              <a:gd name="T25" fmla="*/ 32762825 h 16"/>
              <a:gd name="T26" fmla="*/ 312499375 w 124"/>
              <a:gd name="T27" fmla="*/ 32762825 h 16"/>
              <a:gd name="T28" fmla="*/ 307459063 w 124"/>
              <a:gd name="T29" fmla="*/ 25201563 h 16"/>
              <a:gd name="T30" fmla="*/ 299899388 w 124"/>
              <a:gd name="T31" fmla="*/ 22682200 h 16"/>
              <a:gd name="T32" fmla="*/ 12601575 w 124"/>
              <a:gd name="T33" fmla="*/ 0 h 1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24" h="16">
                <a:moveTo>
                  <a:pt x="5" y="0"/>
                </a:moveTo>
                <a:lnTo>
                  <a:pt x="5" y="0"/>
                </a:lnTo>
                <a:lnTo>
                  <a:pt x="2" y="2"/>
                </a:lnTo>
                <a:lnTo>
                  <a:pt x="0" y="4"/>
                </a:lnTo>
                <a:lnTo>
                  <a:pt x="2" y="7"/>
                </a:lnTo>
                <a:lnTo>
                  <a:pt x="5" y="9"/>
                </a:lnTo>
                <a:lnTo>
                  <a:pt x="119" y="16"/>
                </a:lnTo>
                <a:lnTo>
                  <a:pt x="122" y="16"/>
                </a:lnTo>
                <a:lnTo>
                  <a:pt x="124" y="13"/>
                </a:lnTo>
                <a:lnTo>
                  <a:pt x="122" y="10"/>
                </a:lnTo>
                <a:lnTo>
                  <a:pt x="119" y="9"/>
                </a:lnTo>
                <a:lnTo>
                  <a:pt x="5" y="0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14" name="Freeform 94"/>
          <p:cNvSpPr>
            <a:spLocks/>
          </p:cNvSpPr>
          <p:nvPr userDrawn="1"/>
        </p:nvSpPr>
        <p:spPr bwMode="auto">
          <a:xfrm>
            <a:off x="7712075" y="4246563"/>
            <a:ext cx="17463" cy="198437"/>
          </a:xfrm>
          <a:custGeom>
            <a:avLst/>
            <a:gdLst>
              <a:gd name="T0" fmla="*/ 0 w 11"/>
              <a:gd name="T1" fmla="*/ 304938932 h 125"/>
              <a:gd name="T2" fmla="*/ 0 w 11"/>
              <a:gd name="T3" fmla="*/ 304938932 h 125"/>
              <a:gd name="T4" fmla="*/ 2521022 w 11"/>
              <a:gd name="T5" fmla="*/ 312498588 h 125"/>
              <a:gd name="T6" fmla="*/ 10080914 w 11"/>
              <a:gd name="T7" fmla="*/ 315019531 h 125"/>
              <a:gd name="T8" fmla="*/ 10080914 w 11"/>
              <a:gd name="T9" fmla="*/ 315019531 h 125"/>
              <a:gd name="T10" fmla="*/ 10080914 w 11"/>
              <a:gd name="T11" fmla="*/ 315019531 h 125"/>
              <a:gd name="T12" fmla="*/ 17642393 w 11"/>
              <a:gd name="T13" fmla="*/ 312498588 h 125"/>
              <a:gd name="T14" fmla="*/ 20161827 w 11"/>
              <a:gd name="T15" fmla="*/ 304938932 h 125"/>
              <a:gd name="T16" fmla="*/ 27723306 w 11"/>
              <a:gd name="T17" fmla="*/ 10080600 h 125"/>
              <a:gd name="T18" fmla="*/ 27723306 w 11"/>
              <a:gd name="T19" fmla="*/ 10080600 h 125"/>
              <a:gd name="T20" fmla="*/ 27723306 w 11"/>
              <a:gd name="T21" fmla="*/ 5040300 h 125"/>
              <a:gd name="T22" fmla="*/ 20161827 w 11"/>
              <a:gd name="T23" fmla="*/ 0 h 125"/>
              <a:gd name="T24" fmla="*/ 20161827 w 11"/>
              <a:gd name="T25" fmla="*/ 0 h 125"/>
              <a:gd name="T26" fmla="*/ 20161827 w 11"/>
              <a:gd name="T27" fmla="*/ 0 h 125"/>
              <a:gd name="T28" fmla="*/ 12601936 w 11"/>
              <a:gd name="T29" fmla="*/ 5040300 h 125"/>
              <a:gd name="T30" fmla="*/ 10080914 w 11"/>
              <a:gd name="T31" fmla="*/ 10080600 h 125"/>
              <a:gd name="T32" fmla="*/ 0 w 11"/>
              <a:gd name="T33" fmla="*/ 304938932 h 12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1" h="125">
                <a:moveTo>
                  <a:pt x="0" y="121"/>
                </a:moveTo>
                <a:lnTo>
                  <a:pt x="0" y="121"/>
                </a:lnTo>
                <a:lnTo>
                  <a:pt x="1" y="124"/>
                </a:lnTo>
                <a:lnTo>
                  <a:pt x="4" y="125"/>
                </a:lnTo>
                <a:lnTo>
                  <a:pt x="7" y="124"/>
                </a:lnTo>
                <a:lnTo>
                  <a:pt x="8" y="121"/>
                </a:lnTo>
                <a:lnTo>
                  <a:pt x="11" y="4"/>
                </a:lnTo>
                <a:lnTo>
                  <a:pt x="11" y="2"/>
                </a:lnTo>
                <a:lnTo>
                  <a:pt x="8" y="0"/>
                </a:lnTo>
                <a:lnTo>
                  <a:pt x="5" y="2"/>
                </a:lnTo>
                <a:lnTo>
                  <a:pt x="4" y="4"/>
                </a:lnTo>
                <a:lnTo>
                  <a:pt x="0" y="121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15" name="Freeform 95"/>
          <p:cNvSpPr>
            <a:spLocks/>
          </p:cNvSpPr>
          <p:nvPr userDrawn="1"/>
        </p:nvSpPr>
        <p:spPr bwMode="auto">
          <a:xfrm>
            <a:off x="7654925" y="4257675"/>
            <a:ext cx="41275" cy="196850"/>
          </a:xfrm>
          <a:custGeom>
            <a:avLst/>
            <a:gdLst>
              <a:gd name="T0" fmla="*/ 42843450 w 26"/>
              <a:gd name="T1" fmla="*/ 304939700 h 124"/>
              <a:gd name="T2" fmla="*/ 42843450 w 26"/>
              <a:gd name="T3" fmla="*/ 304939700 h 124"/>
              <a:gd name="T4" fmla="*/ 47883763 w 26"/>
              <a:gd name="T5" fmla="*/ 307459063 h 124"/>
              <a:gd name="T6" fmla="*/ 52924075 w 26"/>
              <a:gd name="T7" fmla="*/ 312499375 h 124"/>
              <a:gd name="T8" fmla="*/ 52924075 w 26"/>
              <a:gd name="T9" fmla="*/ 312499375 h 124"/>
              <a:gd name="T10" fmla="*/ 52924075 w 26"/>
              <a:gd name="T11" fmla="*/ 312499375 h 124"/>
              <a:gd name="T12" fmla="*/ 60483750 w 26"/>
              <a:gd name="T13" fmla="*/ 307459063 h 124"/>
              <a:gd name="T14" fmla="*/ 65524063 w 26"/>
              <a:gd name="T15" fmla="*/ 302418750 h 124"/>
              <a:gd name="T16" fmla="*/ 17641888 w 26"/>
              <a:gd name="T17" fmla="*/ 7561263 h 124"/>
              <a:gd name="T18" fmla="*/ 17641888 w 26"/>
              <a:gd name="T19" fmla="*/ 7561263 h 124"/>
              <a:gd name="T20" fmla="*/ 15120938 w 26"/>
              <a:gd name="T21" fmla="*/ 0 h 124"/>
              <a:gd name="T22" fmla="*/ 7561263 w 26"/>
              <a:gd name="T23" fmla="*/ 0 h 124"/>
              <a:gd name="T24" fmla="*/ 7561263 w 26"/>
              <a:gd name="T25" fmla="*/ 0 h 124"/>
              <a:gd name="T26" fmla="*/ 7561263 w 26"/>
              <a:gd name="T27" fmla="*/ 0 h 124"/>
              <a:gd name="T28" fmla="*/ 0 w 26"/>
              <a:gd name="T29" fmla="*/ 5040313 h 124"/>
              <a:gd name="T30" fmla="*/ 0 w 26"/>
              <a:gd name="T31" fmla="*/ 12601575 h 124"/>
              <a:gd name="T32" fmla="*/ 42843450 w 26"/>
              <a:gd name="T33" fmla="*/ 304939700 h 124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6" h="124">
                <a:moveTo>
                  <a:pt x="17" y="121"/>
                </a:moveTo>
                <a:lnTo>
                  <a:pt x="17" y="121"/>
                </a:lnTo>
                <a:lnTo>
                  <a:pt x="19" y="122"/>
                </a:lnTo>
                <a:lnTo>
                  <a:pt x="21" y="124"/>
                </a:lnTo>
                <a:lnTo>
                  <a:pt x="24" y="122"/>
                </a:lnTo>
                <a:lnTo>
                  <a:pt x="26" y="120"/>
                </a:lnTo>
                <a:lnTo>
                  <a:pt x="7" y="3"/>
                </a:lnTo>
                <a:lnTo>
                  <a:pt x="6" y="0"/>
                </a:lnTo>
                <a:lnTo>
                  <a:pt x="3" y="0"/>
                </a:lnTo>
                <a:lnTo>
                  <a:pt x="0" y="2"/>
                </a:lnTo>
                <a:lnTo>
                  <a:pt x="0" y="5"/>
                </a:lnTo>
                <a:lnTo>
                  <a:pt x="17" y="121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16" name="Freeform 96"/>
          <p:cNvSpPr>
            <a:spLocks/>
          </p:cNvSpPr>
          <p:nvPr userDrawn="1"/>
        </p:nvSpPr>
        <p:spPr bwMode="auto">
          <a:xfrm>
            <a:off x="7596188" y="4289425"/>
            <a:ext cx="80962" cy="185738"/>
          </a:xfrm>
          <a:custGeom>
            <a:avLst/>
            <a:gdLst>
              <a:gd name="T0" fmla="*/ 110886190 w 51"/>
              <a:gd name="T1" fmla="*/ 287298586 h 117"/>
              <a:gd name="T2" fmla="*/ 110886190 w 51"/>
              <a:gd name="T3" fmla="*/ 287298586 h 117"/>
              <a:gd name="T4" fmla="*/ 115926472 w 51"/>
              <a:gd name="T5" fmla="*/ 294859869 h 117"/>
              <a:gd name="T6" fmla="*/ 126007034 w 51"/>
              <a:gd name="T7" fmla="*/ 294859869 h 117"/>
              <a:gd name="T8" fmla="*/ 126007034 w 51"/>
              <a:gd name="T9" fmla="*/ 294859869 h 117"/>
              <a:gd name="T10" fmla="*/ 126007034 w 51"/>
              <a:gd name="T11" fmla="*/ 294859869 h 117"/>
              <a:gd name="T12" fmla="*/ 128527969 w 51"/>
              <a:gd name="T13" fmla="*/ 287298586 h 117"/>
              <a:gd name="T14" fmla="*/ 128527969 w 51"/>
              <a:gd name="T15" fmla="*/ 279738891 h 117"/>
              <a:gd name="T16" fmla="*/ 17641779 w 51"/>
              <a:gd name="T17" fmla="*/ 7561283 h 117"/>
              <a:gd name="T18" fmla="*/ 17641779 w 51"/>
              <a:gd name="T19" fmla="*/ 7561283 h 117"/>
              <a:gd name="T20" fmla="*/ 10080563 w 51"/>
              <a:gd name="T21" fmla="*/ 0 h 117"/>
              <a:gd name="T22" fmla="*/ 5040281 w 51"/>
              <a:gd name="T23" fmla="*/ 0 h 117"/>
              <a:gd name="T24" fmla="*/ 5040281 w 51"/>
              <a:gd name="T25" fmla="*/ 0 h 117"/>
              <a:gd name="T26" fmla="*/ 5040281 w 51"/>
              <a:gd name="T27" fmla="*/ 0 h 117"/>
              <a:gd name="T28" fmla="*/ 0 w 51"/>
              <a:gd name="T29" fmla="*/ 7561283 h 117"/>
              <a:gd name="T30" fmla="*/ 0 w 51"/>
              <a:gd name="T31" fmla="*/ 15120978 h 117"/>
              <a:gd name="T32" fmla="*/ 110886190 w 51"/>
              <a:gd name="T33" fmla="*/ 287298586 h 11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1" h="117">
                <a:moveTo>
                  <a:pt x="44" y="114"/>
                </a:moveTo>
                <a:lnTo>
                  <a:pt x="44" y="114"/>
                </a:lnTo>
                <a:lnTo>
                  <a:pt x="46" y="117"/>
                </a:lnTo>
                <a:lnTo>
                  <a:pt x="50" y="117"/>
                </a:lnTo>
                <a:lnTo>
                  <a:pt x="51" y="114"/>
                </a:lnTo>
                <a:lnTo>
                  <a:pt x="51" y="111"/>
                </a:lnTo>
                <a:lnTo>
                  <a:pt x="7" y="3"/>
                </a:lnTo>
                <a:lnTo>
                  <a:pt x="4" y="0"/>
                </a:lnTo>
                <a:lnTo>
                  <a:pt x="2" y="0"/>
                </a:lnTo>
                <a:lnTo>
                  <a:pt x="0" y="3"/>
                </a:lnTo>
                <a:lnTo>
                  <a:pt x="0" y="6"/>
                </a:lnTo>
                <a:lnTo>
                  <a:pt x="44" y="114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17" name="Freeform 97"/>
          <p:cNvSpPr>
            <a:spLocks/>
          </p:cNvSpPr>
          <p:nvPr userDrawn="1"/>
        </p:nvSpPr>
        <p:spPr bwMode="auto">
          <a:xfrm>
            <a:off x="7551738" y="4330700"/>
            <a:ext cx="117475" cy="163513"/>
          </a:xfrm>
          <a:custGeom>
            <a:avLst/>
            <a:gdLst>
              <a:gd name="T0" fmla="*/ 166330313 w 74"/>
              <a:gd name="T1" fmla="*/ 257056724 h 103"/>
              <a:gd name="T2" fmla="*/ 166330313 w 74"/>
              <a:gd name="T3" fmla="*/ 257056724 h 103"/>
              <a:gd name="T4" fmla="*/ 173891575 w 74"/>
              <a:gd name="T5" fmla="*/ 259577681 h 103"/>
              <a:gd name="T6" fmla="*/ 181451250 w 74"/>
              <a:gd name="T7" fmla="*/ 259577681 h 103"/>
              <a:gd name="T8" fmla="*/ 181451250 w 74"/>
              <a:gd name="T9" fmla="*/ 259577681 h 103"/>
              <a:gd name="T10" fmla="*/ 181451250 w 74"/>
              <a:gd name="T11" fmla="*/ 259577681 h 103"/>
              <a:gd name="T12" fmla="*/ 186491563 w 74"/>
              <a:gd name="T13" fmla="*/ 252016396 h 103"/>
              <a:gd name="T14" fmla="*/ 186491563 w 74"/>
              <a:gd name="T15" fmla="*/ 246976068 h 103"/>
              <a:gd name="T16" fmla="*/ 17641888 w 74"/>
              <a:gd name="T17" fmla="*/ 2520958 h 103"/>
              <a:gd name="T18" fmla="*/ 17641888 w 74"/>
              <a:gd name="T19" fmla="*/ 2520958 h 103"/>
              <a:gd name="T20" fmla="*/ 10080625 w 74"/>
              <a:gd name="T21" fmla="*/ 0 h 103"/>
              <a:gd name="T22" fmla="*/ 2520950 w 74"/>
              <a:gd name="T23" fmla="*/ 0 h 103"/>
              <a:gd name="T24" fmla="*/ 2520950 w 74"/>
              <a:gd name="T25" fmla="*/ 0 h 103"/>
              <a:gd name="T26" fmla="*/ 2520950 w 74"/>
              <a:gd name="T27" fmla="*/ 0 h 103"/>
              <a:gd name="T28" fmla="*/ 0 w 74"/>
              <a:gd name="T29" fmla="*/ 7561286 h 103"/>
              <a:gd name="T30" fmla="*/ 0 w 74"/>
              <a:gd name="T31" fmla="*/ 12601614 h 103"/>
              <a:gd name="T32" fmla="*/ 166330313 w 74"/>
              <a:gd name="T33" fmla="*/ 257056724 h 103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74" h="103">
                <a:moveTo>
                  <a:pt x="66" y="102"/>
                </a:moveTo>
                <a:lnTo>
                  <a:pt x="66" y="102"/>
                </a:lnTo>
                <a:lnTo>
                  <a:pt x="69" y="103"/>
                </a:lnTo>
                <a:lnTo>
                  <a:pt x="72" y="103"/>
                </a:lnTo>
                <a:lnTo>
                  <a:pt x="74" y="100"/>
                </a:lnTo>
                <a:lnTo>
                  <a:pt x="74" y="98"/>
                </a:lnTo>
                <a:lnTo>
                  <a:pt x="7" y="1"/>
                </a:lnTo>
                <a:lnTo>
                  <a:pt x="4" y="0"/>
                </a:lnTo>
                <a:lnTo>
                  <a:pt x="1" y="0"/>
                </a:lnTo>
                <a:lnTo>
                  <a:pt x="0" y="3"/>
                </a:lnTo>
                <a:lnTo>
                  <a:pt x="0" y="5"/>
                </a:lnTo>
                <a:lnTo>
                  <a:pt x="66" y="102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18" name="Freeform 98"/>
          <p:cNvSpPr>
            <a:spLocks/>
          </p:cNvSpPr>
          <p:nvPr userDrawn="1"/>
        </p:nvSpPr>
        <p:spPr bwMode="auto">
          <a:xfrm>
            <a:off x="7862888" y="4621213"/>
            <a:ext cx="142875" cy="144462"/>
          </a:xfrm>
          <a:custGeom>
            <a:avLst/>
            <a:gdLst>
              <a:gd name="T0" fmla="*/ 52924075 w 90"/>
              <a:gd name="T1" fmla="*/ 17641826 h 91"/>
              <a:gd name="T2" fmla="*/ 52924075 w 90"/>
              <a:gd name="T3" fmla="*/ 17641826 h 91"/>
              <a:gd name="T4" fmla="*/ 35282188 w 90"/>
              <a:gd name="T5" fmla="*/ 35282065 h 91"/>
              <a:gd name="T6" fmla="*/ 20161250 w 90"/>
              <a:gd name="T7" fmla="*/ 50402951 h 91"/>
              <a:gd name="T8" fmla="*/ 10080625 w 90"/>
              <a:gd name="T9" fmla="*/ 70564131 h 91"/>
              <a:gd name="T10" fmla="*/ 2520950 w 90"/>
              <a:gd name="T11" fmla="*/ 93246252 h 91"/>
              <a:gd name="T12" fmla="*/ 0 w 90"/>
              <a:gd name="T13" fmla="*/ 113407432 h 91"/>
              <a:gd name="T14" fmla="*/ 2520950 w 90"/>
              <a:gd name="T15" fmla="*/ 136087966 h 91"/>
              <a:gd name="T16" fmla="*/ 5040313 w 90"/>
              <a:gd name="T17" fmla="*/ 156249147 h 91"/>
              <a:gd name="T18" fmla="*/ 17641888 w 90"/>
              <a:gd name="T19" fmla="*/ 178931268 h 91"/>
              <a:gd name="T20" fmla="*/ 17641888 w 90"/>
              <a:gd name="T21" fmla="*/ 178931268 h 91"/>
              <a:gd name="T22" fmla="*/ 30241875 w 90"/>
              <a:gd name="T23" fmla="*/ 196571507 h 91"/>
              <a:gd name="T24" fmla="*/ 47883763 w 90"/>
              <a:gd name="T25" fmla="*/ 209173039 h 91"/>
              <a:gd name="T26" fmla="*/ 68045013 w 90"/>
              <a:gd name="T27" fmla="*/ 221772982 h 91"/>
              <a:gd name="T28" fmla="*/ 88206263 w 90"/>
              <a:gd name="T29" fmla="*/ 229334219 h 91"/>
              <a:gd name="T30" fmla="*/ 110886875 w 90"/>
              <a:gd name="T31" fmla="*/ 229334219 h 91"/>
              <a:gd name="T32" fmla="*/ 136088438 w 90"/>
              <a:gd name="T33" fmla="*/ 229334219 h 91"/>
              <a:gd name="T34" fmla="*/ 156249688 w 90"/>
              <a:gd name="T35" fmla="*/ 221772982 h 91"/>
              <a:gd name="T36" fmla="*/ 173891575 w 90"/>
              <a:gd name="T37" fmla="*/ 209173039 h 91"/>
              <a:gd name="T38" fmla="*/ 173891575 w 90"/>
              <a:gd name="T39" fmla="*/ 209173039 h 91"/>
              <a:gd name="T40" fmla="*/ 191531875 w 90"/>
              <a:gd name="T41" fmla="*/ 196571507 h 91"/>
              <a:gd name="T42" fmla="*/ 206652813 w 90"/>
              <a:gd name="T43" fmla="*/ 178931268 h 91"/>
              <a:gd name="T44" fmla="*/ 216733438 w 90"/>
              <a:gd name="T45" fmla="*/ 161289442 h 91"/>
              <a:gd name="T46" fmla="*/ 224294700 w 90"/>
              <a:gd name="T47" fmla="*/ 138608908 h 91"/>
              <a:gd name="T48" fmla="*/ 226814063 w 90"/>
              <a:gd name="T49" fmla="*/ 118447728 h 91"/>
              <a:gd name="T50" fmla="*/ 226814063 w 90"/>
              <a:gd name="T51" fmla="*/ 95765606 h 91"/>
              <a:gd name="T52" fmla="*/ 221773750 w 90"/>
              <a:gd name="T53" fmla="*/ 75604426 h 91"/>
              <a:gd name="T54" fmla="*/ 209173763 w 90"/>
              <a:gd name="T55" fmla="*/ 52923892 h 91"/>
              <a:gd name="T56" fmla="*/ 209173763 w 90"/>
              <a:gd name="T57" fmla="*/ 52923892 h 91"/>
              <a:gd name="T58" fmla="*/ 196572188 w 90"/>
              <a:gd name="T59" fmla="*/ 35282065 h 91"/>
              <a:gd name="T60" fmla="*/ 178931888 w 90"/>
              <a:gd name="T61" fmla="*/ 20161180 h 91"/>
              <a:gd name="T62" fmla="*/ 158770638 w 90"/>
              <a:gd name="T63" fmla="*/ 10080590 h 91"/>
              <a:gd name="T64" fmla="*/ 138609388 w 90"/>
              <a:gd name="T65" fmla="*/ 2520941 h 91"/>
              <a:gd name="T66" fmla="*/ 115927188 w 90"/>
              <a:gd name="T67" fmla="*/ 0 h 91"/>
              <a:gd name="T68" fmla="*/ 95765938 w 90"/>
              <a:gd name="T69" fmla="*/ 2520941 h 91"/>
              <a:gd name="T70" fmla="*/ 73085325 w 90"/>
              <a:gd name="T71" fmla="*/ 10080590 h 91"/>
              <a:gd name="T72" fmla="*/ 52924075 w 90"/>
              <a:gd name="T73" fmla="*/ 17641826 h 91"/>
              <a:gd name="T74" fmla="*/ 52924075 w 90"/>
              <a:gd name="T75" fmla="*/ 17641826 h 91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90" h="91">
                <a:moveTo>
                  <a:pt x="21" y="7"/>
                </a:moveTo>
                <a:lnTo>
                  <a:pt x="21" y="7"/>
                </a:lnTo>
                <a:lnTo>
                  <a:pt x="14" y="14"/>
                </a:lnTo>
                <a:lnTo>
                  <a:pt x="8" y="20"/>
                </a:lnTo>
                <a:lnTo>
                  <a:pt x="4" y="28"/>
                </a:lnTo>
                <a:lnTo>
                  <a:pt x="1" y="37"/>
                </a:lnTo>
                <a:lnTo>
                  <a:pt x="0" y="45"/>
                </a:lnTo>
                <a:lnTo>
                  <a:pt x="1" y="54"/>
                </a:lnTo>
                <a:lnTo>
                  <a:pt x="2" y="62"/>
                </a:lnTo>
                <a:lnTo>
                  <a:pt x="7" y="71"/>
                </a:lnTo>
                <a:lnTo>
                  <a:pt x="12" y="78"/>
                </a:lnTo>
                <a:lnTo>
                  <a:pt x="19" y="83"/>
                </a:lnTo>
                <a:lnTo>
                  <a:pt x="27" y="88"/>
                </a:lnTo>
                <a:lnTo>
                  <a:pt x="35" y="91"/>
                </a:lnTo>
                <a:lnTo>
                  <a:pt x="44" y="91"/>
                </a:lnTo>
                <a:lnTo>
                  <a:pt x="54" y="91"/>
                </a:lnTo>
                <a:lnTo>
                  <a:pt x="62" y="88"/>
                </a:lnTo>
                <a:lnTo>
                  <a:pt x="69" y="83"/>
                </a:lnTo>
                <a:lnTo>
                  <a:pt x="76" y="78"/>
                </a:lnTo>
                <a:lnTo>
                  <a:pt x="82" y="71"/>
                </a:lnTo>
                <a:lnTo>
                  <a:pt x="86" y="64"/>
                </a:lnTo>
                <a:lnTo>
                  <a:pt x="89" y="55"/>
                </a:lnTo>
                <a:lnTo>
                  <a:pt x="90" y="47"/>
                </a:lnTo>
                <a:lnTo>
                  <a:pt x="90" y="38"/>
                </a:lnTo>
                <a:lnTo>
                  <a:pt x="88" y="30"/>
                </a:lnTo>
                <a:lnTo>
                  <a:pt x="83" y="21"/>
                </a:lnTo>
                <a:lnTo>
                  <a:pt x="78" y="14"/>
                </a:lnTo>
                <a:lnTo>
                  <a:pt x="71" y="8"/>
                </a:lnTo>
                <a:lnTo>
                  <a:pt x="63" y="4"/>
                </a:lnTo>
                <a:lnTo>
                  <a:pt x="55" y="1"/>
                </a:lnTo>
                <a:lnTo>
                  <a:pt x="46" y="0"/>
                </a:lnTo>
                <a:lnTo>
                  <a:pt x="38" y="1"/>
                </a:lnTo>
                <a:lnTo>
                  <a:pt x="29" y="4"/>
                </a:lnTo>
                <a:lnTo>
                  <a:pt x="21" y="7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19" name="Freeform 99"/>
          <p:cNvSpPr>
            <a:spLocks/>
          </p:cNvSpPr>
          <p:nvPr userDrawn="1"/>
        </p:nvSpPr>
        <p:spPr bwMode="auto">
          <a:xfrm>
            <a:off x="7634288" y="4811713"/>
            <a:ext cx="92075" cy="93662"/>
          </a:xfrm>
          <a:custGeom>
            <a:avLst/>
            <a:gdLst>
              <a:gd name="T0" fmla="*/ 35282188 w 58"/>
              <a:gd name="T1" fmla="*/ 12601508 h 59"/>
              <a:gd name="T2" fmla="*/ 35282188 w 58"/>
              <a:gd name="T3" fmla="*/ 12601508 h 59"/>
              <a:gd name="T4" fmla="*/ 25201563 w 58"/>
              <a:gd name="T5" fmla="*/ 22682079 h 59"/>
              <a:gd name="T6" fmla="*/ 15120938 w 58"/>
              <a:gd name="T7" fmla="*/ 32762650 h 59"/>
              <a:gd name="T8" fmla="*/ 7561263 w 58"/>
              <a:gd name="T9" fmla="*/ 42843221 h 59"/>
              <a:gd name="T10" fmla="*/ 5040313 w 58"/>
              <a:gd name="T11" fmla="*/ 57964078 h 59"/>
              <a:gd name="T12" fmla="*/ 0 w 58"/>
              <a:gd name="T13" fmla="*/ 73084935 h 59"/>
              <a:gd name="T14" fmla="*/ 5040313 w 58"/>
              <a:gd name="T15" fmla="*/ 85684855 h 59"/>
              <a:gd name="T16" fmla="*/ 7561263 w 58"/>
              <a:gd name="T17" fmla="*/ 100805712 h 59"/>
              <a:gd name="T18" fmla="*/ 15120938 w 58"/>
              <a:gd name="T19" fmla="*/ 110886283 h 59"/>
              <a:gd name="T20" fmla="*/ 15120938 w 58"/>
              <a:gd name="T21" fmla="*/ 110886283 h 59"/>
              <a:gd name="T22" fmla="*/ 22682200 w 58"/>
              <a:gd name="T23" fmla="*/ 123487791 h 59"/>
              <a:gd name="T24" fmla="*/ 32762825 w 58"/>
              <a:gd name="T25" fmla="*/ 133568362 h 59"/>
              <a:gd name="T26" fmla="*/ 47883763 w 58"/>
              <a:gd name="T27" fmla="*/ 141127997 h 59"/>
              <a:gd name="T28" fmla="*/ 57964388 w 58"/>
              <a:gd name="T29" fmla="*/ 143648933 h 59"/>
              <a:gd name="T30" fmla="*/ 73085325 w 58"/>
              <a:gd name="T31" fmla="*/ 148689219 h 59"/>
              <a:gd name="T32" fmla="*/ 85685313 w 58"/>
              <a:gd name="T33" fmla="*/ 143648933 h 59"/>
              <a:gd name="T34" fmla="*/ 100806250 w 58"/>
              <a:gd name="T35" fmla="*/ 141127997 h 59"/>
              <a:gd name="T36" fmla="*/ 115927188 w 58"/>
              <a:gd name="T37" fmla="*/ 133568362 h 59"/>
              <a:gd name="T38" fmla="*/ 115927188 w 58"/>
              <a:gd name="T39" fmla="*/ 133568362 h 59"/>
              <a:gd name="T40" fmla="*/ 126007813 w 58"/>
              <a:gd name="T41" fmla="*/ 126007140 h 59"/>
              <a:gd name="T42" fmla="*/ 133569075 w 58"/>
              <a:gd name="T43" fmla="*/ 115926569 h 59"/>
              <a:gd name="T44" fmla="*/ 141128750 w 58"/>
              <a:gd name="T45" fmla="*/ 100805712 h 59"/>
              <a:gd name="T46" fmla="*/ 143649700 w 58"/>
              <a:gd name="T47" fmla="*/ 90725141 h 59"/>
              <a:gd name="T48" fmla="*/ 146169063 w 58"/>
              <a:gd name="T49" fmla="*/ 75604284 h 59"/>
              <a:gd name="T50" fmla="*/ 146169063 w 58"/>
              <a:gd name="T51" fmla="*/ 60483427 h 59"/>
              <a:gd name="T52" fmla="*/ 143649700 w 58"/>
              <a:gd name="T53" fmla="*/ 47883507 h 59"/>
              <a:gd name="T54" fmla="*/ 136088438 w 58"/>
              <a:gd name="T55" fmla="*/ 32762650 h 59"/>
              <a:gd name="T56" fmla="*/ 136088438 w 58"/>
              <a:gd name="T57" fmla="*/ 32762650 h 59"/>
              <a:gd name="T58" fmla="*/ 126007813 w 58"/>
              <a:gd name="T59" fmla="*/ 22682079 h 59"/>
              <a:gd name="T60" fmla="*/ 115927188 w 58"/>
              <a:gd name="T61" fmla="*/ 15120857 h 59"/>
              <a:gd name="T62" fmla="*/ 103327200 w 58"/>
              <a:gd name="T63" fmla="*/ 7561222 h 59"/>
              <a:gd name="T64" fmla="*/ 90725625 w 58"/>
              <a:gd name="T65" fmla="*/ 5040286 h 59"/>
              <a:gd name="T66" fmla="*/ 75604688 w 58"/>
              <a:gd name="T67" fmla="*/ 0 h 59"/>
              <a:gd name="T68" fmla="*/ 60483750 w 58"/>
              <a:gd name="T69" fmla="*/ 0 h 59"/>
              <a:gd name="T70" fmla="*/ 47883763 w 58"/>
              <a:gd name="T71" fmla="*/ 5040286 h 59"/>
              <a:gd name="T72" fmla="*/ 35282188 w 58"/>
              <a:gd name="T73" fmla="*/ 12601508 h 59"/>
              <a:gd name="T74" fmla="*/ 35282188 w 58"/>
              <a:gd name="T75" fmla="*/ 12601508 h 59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58" h="59">
                <a:moveTo>
                  <a:pt x="14" y="5"/>
                </a:moveTo>
                <a:lnTo>
                  <a:pt x="14" y="5"/>
                </a:lnTo>
                <a:lnTo>
                  <a:pt x="10" y="9"/>
                </a:lnTo>
                <a:lnTo>
                  <a:pt x="6" y="13"/>
                </a:lnTo>
                <a:lnTo>
                  <a:pt x="3" y="17"/>
                </a:lnTo>
                <a:lnTo>
                  <a:pt x="2" y="23"/>
                </a:lnTo>
                <a:lnTo>
                  <a:pt x="0" y="29"/>
                </a:lnTo>
                <a:lnTo>
                  <a:pt x="2" y="34"/>
                </a:lnTo>
                <a:lnTo>
                  <a:pt x="3" y="40"/>
                </a:lnTo>
                <a:lnTo>
                  <a:pt x="6" y="44"/>
                </a:lnTo>
                <a:lnTo>
                  <a:pt x="9" y="49"/>
                </a:lnTo>
                <a:lnTo>
                  <a:pt x="13" y="53"/>
                </a:lnTo>
                <a:lnTo>
                  <a:pt x="19" y="56"/>
                </a:lnTo>
                <a:lnTo>
                  <a:pt x="23" y="57"/>
                </a:lnTo>
                <a:lnTo>
                  <a:pt x="29" y="59"/>
                </a:lnTo>
                <a:lnTo>
                  <a:pt x="34" y="57"/>
                </a:lnTo>
                <a:lnTo>
                  <a:pt x="40" y="56"/>
                </a:lnTo>
                <a:lnTo>
                  <a:pt x="46" y="53"/>
                </a:lnTo>
                <a:lnTo>
                  <a:pt x="50" y="50"/>
                </a:lnTo>
                <a:lnTo>
                  <a:pt x="53" y="46"/>
                </a:lnTo>
                <a:lnTo>
                  <a:pt x="56" y="40"/>
                </a:lnTo>
                <a:lnTo>
                  <a:pt x="57" y="36"/>
                </a:lnTo>
                <a:lnTo>
                  <a:pt x="58" y="30"/>
                </a:lnTo>
                <a:lnTo>
                  <a:pt x="58" y="24"/>
                </a:lnTo>
                <a:lnTo>
                  <a:pt x="57" y="19"/>
                </a:lnTo>
                <a:lnTo>
                  <a:pt x="54" y="13"/>
                </a:lnTo>
                <a:lnTo>
                  <a:pt x="50" y="9"/>
                </a:lnTo>
                <a:lnTo>
                  <a:pt x="46" y="6"/>
                </a:lnTo>
                <a:lnTo>
                  <a:pt x="41" y="3"/>
                </a:lnTo>
                <a:lnTo>
                  <a:pt x="36" y="2"/>
                </a:lnTo>
                <a:lnTo>
                  <a:pt x="30" y="0"/>
                </a:lnTo>
                <a:lnTo>
                  <a:pt x="24" y="0"/>
                </a:lnTo>
                <a:lnTo>
                  <a:pt x="19" y="2"/>
                </a:lnTo>
                <a:lnTo>
                  <a:pt x="14" y="5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0" name="Freeform 100"/>
          <p:cNvSpPr>
            <a:spLocks/>
          </p:cNvSpPr>
          <p:nvPr userDrawn="1"/>
        </p:nvSpPr>
        <p:spPr bwMode="auto">
          <a:xfrm>
            <a:off x="7708900" y="4718050"/>
            <a:ext cx="184150" cy="125413"/>
          </a:xfrm>
          <a:custGeom>
            <a:avLst/>
            <a:gdLst>
              <a:gd name="T0" fmla="*/ 7561263 w 116"/>
              <a:gd name="T1" fmla="*/ 171371308 h 79"/>
              <a:gd name="T2" fmla="*/ 7561263 w 116"/>
              <a:gd name="T3" fmla="*/ 171371308 h 79"/>
              <a:gd name="T4" fmla="*/ 5040313 w 116"/>
              <a:gd name="T5" fmla="*/ 173892268 h 79"/>
              <a:gd name="T6" fmla="*/ 0 w 116"/>
              <a:gd name="T7" fmla="*/ 178932601 h 79"/>
              <a:gd name="T8" fmla="*/ 0 w 116"/>
              <a:gd name="T9" fmla="*/ 186492306 h 79"/>
              <a:gd name="T10" fmla="*/ 5040313 w 116"/>
              <a:gd name="T11" fmla="*/ 191532639 h 79"/>
              <a:gd name="T12" fmla="*/ 5040313 w 116"/>
              <a:gd name="T13" fmla="*/ 191532639 h 79"/>
              <a:gd name="T14" fmla="*/ 5040313 w 116"/>
              <a:gd name="T15" fmla="*/ 191532639 h 79"/>
              <a:gd name="T16" fmla="*/ 7561263 w 116"/>
              <a:gd name="T17" fmla="*/ 196572971 h 79"/>
              <a:gd name="T18" fmla="*/ 15120938 w 116"/>
              <a:gd name="T19" fmla="*/ 199093931 h 79"/>
              <a:gd name="T20" fmla="*/ 17641888 w 116"/>
              <a:gd name="T21" fmla="*/ 199093931 h 79"/>
              <a:gd name="T22" fmla="*/ 25201563 w 116"/>
              <a:gd name="T23" fmla="*/ 196572971 h 79"/>
              <a:gd name="T24" fmla="*/ 287297813 w 116"/>
              <a:gd name="T25" fmla="*/ 27722623 h 79"/>
              <a:gd name="T26" fmla="*/ 287297813 w 116"/>
              <a:gd name="T27" fmla="*/ 27722623 h 79"/>
              <a:gd name="T28" fmla="*/ 292338125 w 116"/>
              <a:gd name="T29" fmla="*/ 25201663 h 79"/>
              <a:gd name="T30" fmla="*/ 292338125 w 116"/>
              <a:gd name="T31" fmla="*/ 17641958 h 79"/>
              <a:gd name="T32" fmla="*/ 292338125 w 116"/>
              <a:gd name="T33" fmla="*/ 12601625 h 79"/>
              <a:gd name="T34" fmla="*/ 292338125 w 116"/>
              <a:gd name="T35" fmla="*/ 7561293 h 79"/>
              <a:gd name="T36" fmla="*/ 292338125 w 116"/>
              <a:gd name="T37" fmla="*/ 7561293 h 79"/>
              <a:gd name="T38" fmla="*/ 292338125 w 116"/>
              <a:gd name="T39" fmla="*/ 7561293 h 79"/>
              <a:gd name="T40" fmla="*/ 287297813 w 116"/>
              <a:gd name="T41" fmla="*/ 2520960 h 79"/>
              <a:gd name="T42" fmla="*/ 282257500 w 116"/>
              <a:gd name="T43" fmla="*/ 0 h 79"/>
              <a:gd name="T44" fmla="*/ 274697825 w 116"/>
              <a:gd name="T45" fmla="*/ 0 h 79"/>
              <a:gd name="T46" fmla="*/ 272176875 w 116"/>
              <a:gd name="T47" fmla="*/ 2520960 h 79"/>
              <a:gd name="T48" fmla="*/ 7561263 w 116"/>
              <a:gd name="T49" fmla="*/ 171371308 h 79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16" h="79">
                <a:moveTo>
                  <a:pt x="3" y="68"/>
                </a:moveTo>
                <a:lnTo>
                  <a:pt x="3" y="68"/>
                </a:lnTo>
                <a:lnTo>
                  <a:pt x="2" y="69"/>
                </a:lnTo>
                <a:lnTo>
                  <a:pt x="0" y="71"/>
                </a:lnTo>
                <a:lnTo>
                  <a:pt x="0" y="74"/>
                </a:lnTo>
                <a:lnTo>
                  <a:pt x="2" y="76"/>
                </a:lnTo>
                <a:lnTo>
                  <a:pt x="3" y="78"/>
                </a:lnTo>
                <a:lnTo>
                  <a:pt x="6" y="79"/>
                </a:lnTo>
                <a:lnTo>
                  <a:pt x="7" y="79"/>
                </a:lnTo>
                <a:lnTo>
                  <a:pt x="10" y="78"/>
                </a:lnTo>
                <a:lnTo>
                  <a:pt x="114" y="11"/>
                </a:lnTo>
                <a:lnTo>
                  <a:pt x="116" y="10"/>
                </a:lnTo>
                <a:lnTo>
                  <a:pt x="116" y="7"/>
                </a:lnTo>
                <a:lnTo>
                  <a:pt x="116" y="5"/>
                </a:lnTo>
                <a:lnTo>
                  <a:pt x="116" y="3"/>
                </a:lnTo>
                <a:lnTo>
                  <a:pt x="114" y="1"/>
                </a:lnTo>
                <a:lnTo>
                  <a:pt x="112" y="0"/>
                </a:lnTo>
                <a:lnTo>
                  <a:pt x="109" y="0"/>
                </a:lnTo>
                <a:lnTo>
                  <a:pt x="108" y="1"/>
                </a:lnTo>
                <a:lnTo>
                  <a:pt x="3" y="68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1" name="Freeform 101"/>
          <p:cNvSpPr>
            <a:spLocks/>
          </p:cNvSpPr>
          <p:nvPr userDrawn="1"/>
        </p:nvSpPr>
        <p:spPr bwMode="auto">
          <a:xfrm>
            <a:off x="7991475" y="4614863"/>
            <a:ext cx="185738" cy="71437"/>
          </a:xfrm>
          <a:custGeom>
            <a:avLst/>
            <a:gdLst>
              <a:gd name="T0" fmla="*/ 5040326 w 117"/>
              <a:gd name="T1" fmla="*/ 95765267 h 45"/>
              <a:gd name="T2" fmla="*/ 5040326 w 117"/>
              <a:gd name="T3" fmla="*/ 95765267 h 45"/>
              <a:gd name="T4" fmla="*/ 0 w 117"/>
              <a:gd name="T5" fmla="*/ 98286200 h 45"/>
              <a:gd name="T6" fmla="*/ 0 w 117"/>
              <a:gd name="T7" fmla="*/ 105845822 h 45"/>
              <a:gd name="T8" fmla="*/ 0 w 117"/>
              <a:gd name="T9" fmla="*/ 105845822 h 45"/>
              <a:gd name="T10" fmla="*/ 0 w 117"/>
              <a:gd name="T11" fmla="*/ 105845822 h 45"/>
              <a:gd name="T12" fmla="*/ 2520957 w 117"/>
              <a:gd name="T13" fmla="*/ 113407031 h 45"/>
              <a:gd name="T14" fmla="*/ 10080652 w 117"/>
              <a:gd name="T15" fmla="*/ 113407031 h 45"/>
              <a:gd name="T16" fmla="*/ 292338912 w 117"/>
              <a:gd name="T17" fmla="*/ 20161109 h 45"/>
              <a:gd name="T18" fmla="*/ 292338912 w 117"/>
              <a:gd name="T19" fmla="*/ 20161109 h 45"/>
              <a:gd name="T20" fmla="*/ 294859869 w 117"/>
              <a:gd name="T21" fmla="*/ 12601487 h 45"/>
              <a:gd name="T22" fmla="*/ 294859869 w 117"/>
              <a:gd name="T23" fmla="*/ 5040277 h 45"/>
              <a:gd name="T24" fmla="*/ 294859869 w 117"/>
              <a:gd name="T25" fmla="*/ 5040277 h 45"/>
              <a:gd name="T26" fmla="*/ 294859869 w 117"/>
              <a:gd name="T27" fmla="*/ 5040277 h 45"/>
              <a:gd name="T28" fmla="*/ 292338912 w 117"/>
              <a:gd name="T29" fmla="*/ 0 h 45"/>
              <a:gd name="T30" fmla="*/ 284779217 w 117"/>
              <a:gd name="T31" fmla="*/ 0 h 45"/>
              <a:gd name="T32" fmla="*/ 5040326 w 117"/>
              <a:gd name="T33" fmla="*/ 95765267 h 4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17" h="45">
                <a:moveTo>
                  <a:pt x="2" y="38"/>
                </a:moveTo>
                <a:lnTo>
                  <a:pt x="2" y="38"/>
                </a:lnTo>
                <a:lnTo>
                  <a:pt x="0" y="39"/>
                </a:lnTo>
                <a:lnTo>
                  <a:pt x="0" y="42"/>
                </a:lnTo>
                <a:lnTo>
                  <a:pt x="1" y="45"/>
                </a:lnTo>
                <a:lnTo>
                  <a:pt x="4" y="45"/>
                </a:lnTo>
                <a:lnTo>
                  <a:pt x="116" y="8"/>
                </a:lnTo>
                <a:lnTo>
                  <a:pt x="117" y="5"/>
                </a:lnTo>
                <a:lnTo>
                  <a:pt x="117" y="2"/>
                </a:lnTo>
                <a:lnTo>
                  <a:pt x="116" y="0"/>
                </a:lnTo>
                <a:lnTo>
                  <a:pt x="113" y="0"/>
                </a:lnTo>
                <a:lnTo>
                  <a:pt x="2" y="38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2" name="Freeform 102"/>
          <p:cNvSpPr>
            <a:spLocks/>
          </p:cNvSpPr>
          <p:nvPr userDrawn="1"/>
        </p:nvSpPr>
        <p:spPr bwMode="auto">
          <a:xfrm>
            <a:off x="7988300" y="4546600"/>
            <a:ext cx="166688" cy="117475"/>
          </a:xfrm>
          <a:custGeom>
            <a:avLst/>
            <a:gdLst>
              <a:gd name="T0" fmla="*/ 5040328 w 105"/>
              <a:gd name="T1" fmla="*/ 168851263 h 74"/>
              <a:gd name="T2" fmla="*/ 5040328 w 105"/>
              <a:gd name="T3" fmla="*/ 168851263 h 74"/>
              <a:gd name="T4" fmla="*/ 0 w 105"/>
              <a:gd name="T5" fmla="*/ 173891575 h 74"/>
              <a:gd name="T6" fmla="*/ 0 w 105"/>
              <a:gd name="T7" fmla="*/ 181451250 h 74"/>
              <a:gd name="T8" fmla="*/ 0 w 105"/>
              <a:gd name="T9" fmla="*/ 181451250 h 74"/>
              <a:gd name="T10" fmla="*/ 0 w 105"/>
              <a:gd name="T11" fmla="*/ 181451250 h 74"/>
              <a:gd name="T12" fmla="*/ 7561285 w 105"/>
              <a:gd name="T13" fmla="*/ 186491563 h 74"/>
              <a:gd name="T14" fmla="*/ 15120983 w 105"/>
              <a:gd name="T15" fmla="*/ 186491563 h 74"/>
              <a:gd name="T16" fmla="*/ 257056709 w 105"/>
              <a:gd name="T17" fmla="*/ 17641888 h 74"/>
              <a:gd name="T18" fmla="*/ 257056709 w 105"/>
              <a:gd name="T19" fmla="*/ 17641888 h 74"/>
              <a:gd name="T20" fmla="*/ 264617994 w 105"/>
              <a:gd name="T21" fmla="*/ 15120938 h 74"/>
              <a:gd name="T22" fmla="*/ 262097036 w 105"/>
              <a:gd name="T23" fmla="*/ 2520950 h 74"/>
              <a:gd name="T24" fmla="*/ 262097036 w 105"/>
              <a:gd name="T25" fmla="*/ 2520950 h 74"/>
              <a:gd name="T26" fmla="*/ 262097036 w 105"/>
              <a:gd name="T27" fmla="*/ 2520950 h 74"/>
              <a:gd name="T28" fmla="*/ 254537339 w 105"/>
              <a:gd name="T29" fmla="*/ 0 h 74"/>
              <a:gd name="T30" fmla="*/ 246976053 w 105"/>
              <a:gd name="T31" fmla="*/ 2520950 h 74"/>
              <a:gd name="T32" fmla="*/ 5040328 w 105"/>
              <a:gd name="T33" fmla="*/ 168851263 h 74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05" h="74">
                <a:moveTo>
                  <a:pt x="2" y="67"/>
                </a:moveTo>
                <a:lnTo>
                  <a:pt x="2" y="67"/>
                </a:lnTo>
                <a:lnTo>
                  <a:pt x="0" y="69"/>
                </a:lnTo>
                <a:lnTo>
                  <a:pt x="0" y="72"/>
                </a:lnTo>
                <a:lnTo>
                  <a:pt x="3" y="74"/>
                </a:lnTo>
                <a:lnTo>
                  <a:pt x="6" y="74"/>
                </a:lnTo>
                <a:lnTo>
                  <a:pt x="102" y="7"/>
                </a:lnTo>
                <a:lnTo>
                  <a:pt x="105" y="6"/>
                </a:lnTo>
                <a:lnTo>
                  <a:pt x="104" y="1"/>
                </a:lnTo>
                <a:lnTo>
                  <a:pt x="101" y="0"/>
                </a:lnTo>
                <a:lnTo>
                  <a:pt x="98" y="1"/>
                </a:lnTo>
                <a:lnTo>
                  <a:pt x="2" y="67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3" name="Freeform 103"/>
          <p:cNvSpPr>
            <a:spLocks/>
          </p:cNvSpPr>
          <p:nvPr userDrawn="1"/>
        </p:nvSpPr>
        <p:spPr bwMode="auto">
          <a:xfrm>
            <a:off x="7997825" y="4679950"/>
            <a:ext cx="198438" cy="26988"/>
          </a:xfrm>
          <a:custGeom>
            <a:avLst/>
            <a:gdLst>
              <a:gd name="T0" fmla="*/ 10080650 w 125"/>
              <a:gd name="T1" fmla="*/ 25202029 h 17"/>
              <a:gd name="T2" fmla="*/ 10080650 w 125"/>
              <a:gd name="T3" fmla="*/ 25202029 h 17"/>
              <a:gd name="T4" fmla="*/ 2520956 w 125"/>
              <a:gd name="T5" fmla="*/ 27723026 h 17"/>
              <a:gd name="T6" fmla="*/ 0 w 125"/>
              <a:gd name="T7" fmla="*/ 35282841 h 17"/>
              <a:gd name="T8" fmla="*/ 0 w 125"/>
              <a:gd name="T9" fmla="*/ 35282841 h 17"/>
              <a:gd name="T10" fmla="*/ 0 w 125"/>
              <a:gd name="T11" fmla="*/ 35282841 h 17"/>
              <a:gd name="T12" fmla="*/ 2520956 w 125"/>
              <a:gd name="T13" fmla="*/ 42844244 h 17"/>
              <a:gd name="T14" fmla="*/ 10080650 w 125"/>
              <a:gd name="T15" fmla="*/ 42844244 h 17"/>
              <a:gd name="T16" fmla="*/ 307459837 w 125"/>
              <a:gd name="T17" fmla="*/ 17642214 h 17"/>
              <a:gd name="T18" fmla="*/ 307459837 w 125"/>
              <a:gd name="T19" fmla="*/ 17642214 h 17"/>
              <a:gd name="T20" fmla="*/ 309980794 w 125"/>
              <a:gd name="T21" fmla="*/ 12601808 h 17"/>
              <a:gd name="T22" fmla="*/ 315021119 w 125"/>
              <a:gd name="T23" fmla="*/ 5040406 h 17"/>
              <a:gd name="T24" fmla="*/ 315021119 w 125"/>
              <a:gd name="T25" fmla="*/ 5040406 h 17"/>
              <a:gd name="T26" fmla="*/ 315021119 w 125"/>
              <a:gd name="T27" fmla="*/ 5040406 h 17"/>
              <a:gd name="T28" fmla="*/ 309980794 w 125"/>
              <a:gd name="T29" fmla="*/ 0 h 17"/>
              <a:gd name="T30" fmla="*/ 302419512 w 125"/>
              <a:gd name="T31" fmla="*/ 0 h 17"/>
              <a:gd name="T32" fmla="*/ 10080650 w 125"/>
              <a:gd name="T33" fmla="*/ 25202029 h 1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25" h="17">
                <a:moveTo>
                  <a:pt x="4" y="10"/>
                </a:moveTo>
                <a:lnTo>
                  <a:pt x="4" y="10"/>
                </a:lnTo>
                <a:lnTo>
                  <a:pt x="1" y="11"/>
                </a:lnTo>
                <a:lnTo>
                  <a:pt x="0" y="14"/>
                </a:lnTo>
                <a:lnTo>
                  <a:pt x="1" y="17"/>
                </a:lnTo>
                <a:lnTo>
                  <a:pt x="4" y="17"/>
                </a:lnTo>
                <a:lnTo>
                  <a:pt x="122" y="7"/>
                </a:lnTo>
                <a:lnTo>
                  <a:pt x="123" y="5"/>
                </a:lnTo>
                <a:lnTo>
                  <a:pt x="125" y="2"/>
                </a:lnTo>
                <a:lnTo>
                  <a:pt x="123" y="0"/>
                </a:lnTo>
                <a:lnTo>
                  <a:pt x="120" y="0"/>
                </a:lnTo>
                <a:lnTo>
                  <a:pt x="4" y="10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4" name="Freeform 104"/>
          <p:cNvSpPr>
            <a:spLocks/>
          </p:cNvSpPr>
          <p:nvPr userDrawn="1"/>
        </p:nvSpPr>
        <p:spPr bwMode="auto">
          <a:xfrm>
            <a:off x="7967663" y="4498975"/>
            <a:ext cx="142875" cy="144463"/>
          </a:xfrm>
          <a:custGeom>
            <a:avLst/>
            <a:gdLst>
              <a:gd name="T0" fmla="*/ 5040313 w 90"/>
              <a:gd name="T1" fmla="*/ 214214816 h 91"/>
              <a:gd name="T2" fmla="*/ 5040313 w 90"/>
              <a:gd name="T3" fmla="*/ 214214816 h 91"/>
              <a:gd name="T4" fmla="*/ 0 w 90"/>
              <a:gd name="T5" fmla="*/ 221774518 h 91"/>
              <a:gd name="T6" fmla="*/ 5040313 w 90"/>
              <a:gd name="T7" fmla="*/ 229335806 h 91"/>
              <a:gd name="T8" fmla="*/ 5040313 w 90"/>
              <a:gd name="T9" fmla="*/ 229335806 h 91"/>
              <a:gd name="T10" fmla="*/ 5040313 w 90"/>
              <a:gd name="T11" fmla="*/ 229335806 h 91"/>
              <a:gd name="T12" fmla="*/ 12601575 w 90"/>
              <a:gd name="T13" fmla="*/ 229335806 h 91"/>
              <a:gd name="T14" fmla="*/ 17641888 w 90"/>
              <a:gd name="T15" fmla="*/ 229335806 h 91"/>
              <a:gd name="T16" fmla="*/ 226814063 w 90"/>
              <a:gd name="T17" fmla="*/ 15120990 h 91"/>
              <a:gd name="T18" fmla="*/ 226814063 w 90"/>
              <a:gd name="T19" fmla="*/ 15120990 h 91"/>
              <a:gd name="T20" fmla="*/ 226814063 w 90"/>
              <a:gd name="T21" fmla="*/ 7561289 h 91"/>
              <a:gd name="T22" fmla="*/ 226814063 w 90"/>
              <a:gd name="T23" fmla="*/ 0 h 91"/>
              <a:gd name="T24" fmla="*/ 226814063 w 90"/>
              <a:gd name="T25" fmla="*/ 0 h 91"/>
              <a:gd name="T26" fmla="*/ 226814063 w 90"/>
              <a:gd name="T27" fmla="*/ 0 h 91"/>
              <a:gd name="T28" fmla="*/ 219254388 w 90"/>
              <a:gd name="T29" fmla="*/ 0 h 91"/>
              <a:gd name="T30" fmla="*/ 211693125 w 90"/>
              <a:gd name="T31" fmla="*/ 0 h 91"/>
              <a:gd name="T32" fmla="*/ 5040313 w 90"/>
              <a:gd name="T33" fmla="*/ 214214816 h 9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90" h="91">
                <a:moveTo>
                  <a:pt x="2" y="85"/>
                </a:moveTo>
                <a:lnTo>
                  <a:pt x="2" y="85"/>
                </a:lnTo>
                <a:lnTo>
                  <a:pt x="0" y="88"/>
                </a:lnTo>
                <a:lnTo>
                  <a:pt x="2" y="91"/>
                </a:lnTo>
                <a:lnTo>
                  <a:pt x="5" y="91"/>
                </a:lnTo>
                <a:lnTo>
                  <a:pt x="7" y="91"/>
                </a:lnTo>
                <a:lnTo>
                  <a:pt x="90" y="6"/>
                </a:lnTo>
                <a:lnTo>
                  <a:pt x="90" y="3"/>
                </a:lnTo>
                <a:lnTo>
                  <a:pt x="90" y="0"/>
                </a:lnTo>
                <a:lnTo>
                  <a:pt x="87" y="0"/>
                </a:lnTo>
                <a:lnTo>
                  <a:pt x="84" y="0"/>
                </a:lnTo>
                <a:lnTo>
                  <a:pt x="2" y="85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5" name="Freeform 105"/>
          <p:cNvSpPr>
            <a:spLocks/>
          </p:cNvSpPr>
          <p:nvPr userDrawn="1"/>
        </p:nvSpPr>
        <p:spPr bwMode="auto">
          <a:xfrm>
            <a:off x="7986713" y="4724400"/>
            <a:ext cx="198437" cy="22225"/>
          </a:xfrm>
          <a:custGeom>
            <a:avLst/>
            <a:gdLst>
              <a:gd name="T0" fmla="*/ 10080600 w 125"/>
              <a:gd name="T1" fmla="*/ 0 h 14"/>
              <a:gd name="T2" fmla="*/ 10080600 w 125"/>
              <a:gd name="T3" fmla="*/ 0 h 14"/>
              <a:gd name="T4" fmla="*/ 2520944 w 125"/>
              <a:gd name="T5" fmla="*/ 2520950 h 14"/>
              <a:gd name="T6" fmla="*/ 0 w 125"/>
              <a:gd name="T7" fmla="*/ 10080625 h 14"/>
              <a:gd name="T8" fmla="*/ 0 w 125"/>
              <a:gd name="T9" fmla="*/ 10080625 h 14"/>
              <a:gd name="T10" fmla="*/ 0 w 125"/>
              <a:gd name="T11" fmla="*/ 10080625 h 14"/>
              <a:gd name="T12" fmla="*/ 2520944 w 125"/>
              <a:gd name="T13" fmla="*/ 17641888 h 14"/>
              <a:gd name="T14" fmla="*/ 10080600 w 125"/>
              <a:gd name="T15" fmla="*/ 22682200 h 14"/>
              <a:gd name="T16" fmla="*/ 302417988 w 125"/>
              <a:gd name="T17" fmla="*/ 35282188 h 14"/>
              <a:gd name="T18" fmla="*/ 302417988 w 125"/>
              <a:gd name="T19" fmla="*/ 35282188 h 14"/>
              <a:gd name="T20" fmla="*/ 309979231 w 125"/>
              <a:gd name="T21" fmla="*/ 35282188 h 14"/>
              <a:gd name="T22" fmla="*/ 315019531 w 125"/>
              <a:gd name="T23" fmla="*/ 27722513 h 14"/>
              <a:gd name="T24" fmla="*/ 315019531 w 125"/>
              <a:gd name="T25" fmla="*/ 27722513 h 14"/>
              <a:gd name="T26" fmla="*/ 315019531 w 125"/>
              <a:gd name="T27" fmla="*/ 27722513 h 14"/>
              <a:gd name="T28" fmla="*/ 315019531 w 125"/>
              <a:gd name="T29" fmla="*/ 22682200 h 14"/>
              <a:gd name="T30" fmla="*/ 307458288 w 125"/>
              <a:gd name="T31" fmla="*/ 17641888 h 14"/>
              <a:gd name="T32" fmla="*/ 10080600 w 125"/>
              <a:gd name="T33" fmla="*/ 0 h 14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25" h="14">
                <a:moveTo>
                  <a:pt x="4" y="0"/>
                </a:moveTo>
                <a:lnTo>
                  <a:pt x="4" y="0"/>
                </a:lnTo>
                <a:lnTo>
                  <a:pt x="1" y="1"/>
                </a:lnTo>
                <a:lnTo>
                  <a:pt x="0" y="4"/>
                </a:lnTo>
                <a:lnTo>
                  <a:pt x="1" y="7"/>
                </a:lnTo>
                <a:lnTo>
                  <a:pt x="4" y="9"/>
                </a:lnTo>
                <a:lnTo>
                  <a:pt x="120" y="14"/>
                </a:lnTo>
                <a:lnTo>
                  <a:pt x="123" y="14"/>
                </a:lnTo>
                <a:lnTo>
                  <a:pt x="125" y="11"/>
                </a:lnTo>
                <a:lnTo>
                  <a:pt x="125" y="9"/>
                </a:lnTo>
                <a:lnTo>
                  <a:pt x="122" y="7"/>
                </a:lnTo>
                <a:lnTo>
                  <a:pt x="4" y="0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6" name="Freeform 106"/>
          <p:cNvSpPr>
            <a:spLocks/>
          </p:cNvSpPr>
          <p:nvPr userDrawn="1"/>
        </p:nvSpPr>
        <p:spPr bwMode="auto">
          <a:xfrm>
            <a:off x="7967663" y="4741863"/>
            <a:ext cx="192087" cy="61912"/>
          </a:xfrm>
          <a:custGeom>
            <a:avLst/>
            <a:gdLst>
              <a:gd name="T0" fmla="*/ 15120898 w 121"/>
              <a:gd name="T1" fmla="*/ 0 h 39"/>
              <a:gd name="T2" fmla="*/ 15120898 w 121"/>
              <a:gd name="T3" fmla="*/ 0 h 39"/>
              <a:gd name="T4" fmla="*/ 7561243 w 121"/>
              <a:gd name="T5" fmla="*/ 0 h 39"/>
              <a:gd name="T6" fmla="*/ 0 w 121"/>
              <a:gd name="T7" fmla="*/ 7561201 h 39"/>
              <a:gd name="T8" fmla="*/ 0 w 121"/>
              <a:gd name="T9" fmla="*/ 7561201 h 39"/>
              <a:gd name="T10" fmla="*/ 0 w 121"/>
              <a:gd name="T11" fmla="*/ 7561201 h 39"/>
              <a:gd name="T12" fmla="*/ 5040299 w 121"/>
              <a:gd name="T13" fmla="*/ 15120815 h 39"/>
              <a:gd name="T14" fmla="*/ 7561243 w 121"/>
              <a:gd name="T15" fmla="*/ 17641745 h 39"/>
              <a:gd name="T16" fmla="*/ 294858307 w 121"/>
              <a:gd name="T17" fmla="*/ 98286094 h 39"/>
              <a:gd name="T18" fmla="*/ 294858307 w 121"/>
              <a:gd name="T19" fmla="*/ 98286094 h 39"/>
              <a:gd name="T20" fmla="*/ 302417963 w 121"/>
              <a:gd name="T21" fmla="*/ 98286094 h 39"/>
              <a:gd name="T22" fmla="*/ 304938906 w 121"/>
              <a:gd name="T23" fmla="*/ 90724892 h 39"/>
              <a:gd name="T24" fmla="*/ 304938906 w 121"/>
              <a:gd name="T25" fmla="*/ 90724892 h 39"/>
              <a:gd name="T26" fmla="*/ 304938906 w 121"/>
              <a:gd name="T27" fmla="*/ 90724892 h 39"/>
              <a:gd name="T28" fmla="*/ 304938906 w 121"/>
              <a:gd name="T29" fmla="*/ 83165278 h 39"/>
              <a:gd name="T30" fmla="*/ 297377663 w 121"/>
              <a:gd name="T31" fmla="*/ 80644349 h 39"/>
              <a:gd name="T32" fmla="*/ 15120898 w 121"/>
              <a:gd name="T33" fmla="*/ 0 h 39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21" h="39">
                <a:moveTo>
                  <a:pt x="6" y="0"/>
                </a:moveTo>
                <a:lnTo>
                  <a:pt x="6" y="0"/>
                </a:lnTo>
                <a:lnTo>
                  <a:pt x="3" y="0"/>
                </a:lnTo>
                <a:lnTo>
                  <a:pt x="0" y="3"/>
                </a:lnTo>
                <a:lnTo>
                  <a:pt x="2" y="6"/>
                </a:lnTo>
                <a:lnTo>
                  <a:pt x="3" y="7"/>
                </a:lnTo>
                <a:lnTo>
                  <a:pt x="117" y="39"/>
                </a:lnTo>
                <a:lnTo>
                  <a:pt x="120" y="39"/>
                </a:lnTo>
                <a:lnTo>
                  <a:pt x="121" y="36"/>
                </a:lnTo>
                <a:lnTo>
                  <a:pt x="121" y="33"/>
                </a:lnTo>
                <a:lnTo>
                  <a:pt x="118" y="32"/>
                </a:lnTo>
                <a:lnTo>
                  <a:pt x="6" y="0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" name="Freeform 107"/>
          <p:cNvSpPr>
            <a:spLocks/>
          </p:cNvSpPr>
          <p:nvPr userDrawn="1"/>
        </p:nvSpPr>
        <p:spPr bwMode="auto">
          <a:xfrm>
            <a:off x="7948613" y="4757738"/>
            <a:ext cx="169862" cy="106362"/>
          </a:xfrm>
          <a:custGeom>
            <a:avLst/>
            <a:gdLst>
              <a:gd name="T0" fmla="*/ 12601538 w 107"/>
              <a:gd name="T1" fmla="*/ 0 h 67"/>
              <a:gd name="T2" fmla="*/ 12601538 w 107"/>
              <a:gd name="T3" fmla="*/ 0 h 67"/>
              <a:gd name="T4" fmla="*/ 5040298 w 107"/>
              <a:gd name="T5" fmla="*/ 0 h 67"/>
              <a:gd name="T6" fmla="*/ 0 w 107"/>
              <a:gd name="T7" fmla="*/ 5040289 h 67"/>
              <a:gd name="T8" fmla="*/ 0 w 107"/>
              <a:gd name="T9" fmla="*/ 5040289 h 67"/>
              <a:gd name="T10" fmla="*/ 0 w 107"/>
              <a:gd name="T11" fmla="*/ 5040289 h 67"/>
              <a:gd name="T12" fmla="*/ 0 w 107"/>
              <a:gd name="T13" fmla="*/ 12601516 h 67"/>
              <a:gd name="T14" fmla="*/ 2520943 w 107"/>
              <a:gd name="T15" fmla="*/ 17641805 h 67"/>
              <a:gd name="T16" fmla="*/ 252014883 w 107"/>
              <a:gd name="T17" fmla="*/ 166329531 h 67"/>
              <a:gd name="T18" fmla="*/ 252014883 w 107"/>
              <a:gd name="T19" fmla="*/ 166329531 h 67"/>
              <a:gd name="T20" fmla="*/ 264616421 w 107"/>
              <a:gd name="T21" fmla="*/ 168850469 h 67"/>
              <a:gd name="T22" fmla="*/ 267135776 w 107"/>
              <a:gd name="T23" fmla="*/ 161289242 h 67"/>
              <a:gd name="T24" fmla="*/ 267135776 w 107"/>
              <a:gd name="T25" fmla="*/ 161289242 h 67"/>
              <a:gd name="T26" fmla="*/ 267135776 w 107"/>
              <a:gd name="T27" fmla="*/ 161289242 h 67"/>
              <a:gd name="T28" fmla="*/ 269656719 w 107"/>
              <a:gd name="T29" fmla="*/ 153729602 h 67"/>
              <a:gd name="T30" fmla="*/ 264616421 w 107"/>
              <a:gd name="T31" fmla="*/ 146168375 h 67"/>
              <a:gd name="T32" fmla="*/ 12601538 w 107"/>
              <a:gd name="T33" fmla="*/ 0 h 6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07" h="67">
                <a:moveTo>
                  <a:pt x="5" y="0"/>
                </a:moveTo>
                <a:lnTo>
                  <a:pt x="5" y="0"/>
                </a:lnTo>
                <a:lnTo>
                  <a:pt x="2" y="0"/>
                </a:lnTo>
                <a:lnTo>
                  <a:pt x="0" y="2"/>
                </a:lnTo>
                <a:lnTo>
                  <a:pt x="0" y="5"/>
                </a:lnTo>
                <a:lnTo>
                  <a:pt x="1" y="7"/>
                </a:lnTo>
                <a:lnTo>
                  <a:pt x="100" y="66"/>
                </a:lnTo>
                <a:lnTo>
                  <a:pt x="105" y="67"/>
                </a:lnTo>
                <a:lnTo>
                  <a:pt x="106" y="64"/>
                </a:lnTo>
                <a:lnTo>
                  <a:pt x="107" y="61"/>
                </a:lnTo>
                <a:lnTo>
                  <a:pt x="105" y="58"/>
                </a:lnTo>
                <a:lnTo>
                  <a:pt x="5" y="0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8" name="Freeform 108"/>
          <p:cNvSpPr>
            <a:spLocks/>
          </p:cNvSpPr>
          <p:nvPr userDrawn="1"/>
        </p:nvSpPr>
        <p:spPr bwMode="auto">
          <a:xfrm>
            <a:off x="7945438" y="4456113"/>
            <a:ext cx="101600" cy="177800"/>
          </a:xfrm>
          <a:custGeom>
            <a:avLst/>
            <a:gdLst>
              <a:gd name="T0" fmla="*/ 5040313 w 64"/>
              <a:gd name="T1" fmla="*/ 269657513 h 112"/>
              <a:gd name="T2" fmla="*/ 5040313 w 64"/>
              <a:gd name="T3" fmla="*/ 269657513 h 112"/>
              <a:gd name="T4" fmla="*/ 0 w 64"/>
              <a:gd name="T5" fmla="*/ 274697825 h 112"/>
              <a:gd name="T6" fmla="*/ 7561263 w 64"/>
              <a:gd name="T7" fmla="*/ 279738138 h 112"/>
              <a:gd name="T8" fmla="*/ 7561263 w 64"/>
              <a:gd name="T9" fmla="*/ 279738138 h 112"/>
              <a:gd name="T10" fmla="*/ 7561263 w 64"/>
              <a:gd name="T11" fmla="*/ 279738138 h 112"/>
              <a:gd name="T12" fmla="*/ 15120938 w 64"/>
              <a:gd name="T13" fmla="*/ 282257500 h 112"/>
              <a:gd name="T14" fmla="*/ 22682200 w 64"/>
              <a:gd name="T15" fmla="*/ 274697825 h 112"/>
              <a:gd name="T16" fmla="*/ 161290000 w 64"/>
              <a:gd name="T17" fmla="*/ 15120938 h 112"/>
              <a:gd name="T18" fmla="*/ 161290000 w 64"/>
              <a:gd name="T19" fmla="*/ 15120938 h 112"/>
              <a:gd name="T20" fmla="*/ 161290000 w 64"/>
              <a:gd name="T21" fmla="*/ 7561263 h 112"/>
              <a:gd name="T22" fmla="*/ 153730325 w 64"/>
              <a:gd name="T23" fmla="*/ 5040313 h 112"/>
              <a:gd name="T24" fmla="*/ 153730325 w 64"/>
              <a:gd name="T25" fmla="*/ 5040313 h 112"/>
              <a:gd name="T26" fmla="*/ 153730325 w 64"/>
              <a:gd name="T27" fmla="*/ 5040313 h 112"/>
              <a:gd name="T28" fmla="*/ 146169063 w 64"/>
              <a:gd name="T29" fmla="*/ 0 h 112"/>
              <a:gd name="T30" fmla="*/ 143649700 w 64"/>
              <a:gd name="T31" fmla="*/ 7561263 h 112"/>
              <a:gd name="T32" fmla="*/ 5040313 w 64"/>
              <a:gd name="T33" fmla="*/ 269657513 h 11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64" h="112">
                <a:moveTo>
                  <a:pt x="2" y="107"/>
                </a:moveTo>
                <a:lnTo>
                  <a:pt x="2" y="107"/>
                </a:lnTo>
                <a:lnTo>
                  <a:pt x="0" y="109"/>
                </a:lnTo>
                <a:lnTo>
                  <a:pt x="3" y="111"/>
                </a:lnTo>
                <a:lnTo>
                  <a:pt x="6" y="112"/>
                </a:lnTo>
                <a:lnTo>
                  <a:pt x="9" y="109"/>
                </a:lnTo>
                <a:lnTo>
                  <a:pt x="64" y="6"/>
                </a:lnTo>
                <a:lnTo>
                  <a:pt x="64" y="3"/>
                </a:lnTo>
                <a:lnTo>
                  <a:pt x="61" y="2"/>
                </a:lnTo>
                <a:lnTo>
                  <a:pt x="58" y="0"/>
                </a:lnTo>
                <a:lnTo>
                  <a:pt x="57" y="3"/>
                </a:lnTo>
                <a:lnTo>
                  <a:pt x="2" y="107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9" name="Freeform 109"/>
          <p:cNvSpPr>
            <a:spLocks/>
          </p:cNvSpPr>
          <p:nvPr userDrawn="1"/>
        </p:nvSpPr>
        <p:spPr bwMode="auto">
          <a:xfrm>
            <a:off x="7916863" y="4438650"/>
            <a:ext cx="66675" cy="188913"/>
          </a:xfrm>
          <a:custGeom>
            <a:avLst/>
            <a:gdLst>
              <a:gd name="T0" fmla="*/ 0 w 42"/>
              <a:gd name="T1" fmla="*/ 289819530 h 119"/>
              <a:gd name="T2" fmla="*/ 0 w 42"/>
              <a:gd name="T3" fmla="*/ 289819530 h 119"/>
              <a:gd name="T4" fmla="*/ 0 w 42"/>
              <a:gd name="T5" fmla="*/ 297379225 h 119"/>
              <a:gd name="T6" fmla="*/ 2520950 w 42"/>
              <a:gd name="T7" fmla="*/ 299900181 h 119"/>
              <a:gd name="T8" fmla="*/ 2520950 w 42"/>
              <a:gd name="T9" fmla="*/ 299900181 h 119"/>
              <a:gd name="T10" fmla="*/ 2520950 w 42"/>
              <a:gd name="T11" fmla="*/ 299900181 h 119"/>
              <a:gd name="T12" fmla="*/ 12601575 w 42"/>
              <a:gd name="T13" fmla="*/ 299900181 h 119"/>
              <a:gd name="T14" fmla="*/ 17641888 w 42"/>
              <a:gd name="T15" fmla="*/ 292338899 h 119"/>
              <a:gd name="T16" fmla="*/ 105846563 w 42"/>
              <a:gd name="T17" fmla="*/ 15120978 h 119"/>
              <a:gd name="T18" fmla="*/ 105846563 w 42"/>
              <a:gd name="T19" fmla="*/ 15120978 h 119"/>
              <a:gd name="T20" fmla="*/ 105846563 w 42"/>
              <a:gd name="T21" fmla="*/ 7561283 h 119"/>
              <a:gd name="T22" fmla="*/ 103327200 w 42"/>
              <a:gd name="T23" fmla="*/ 0 h 119"/>
              <a:gd name="T24" fmla="*/ 103327200 w 42"/>
              <a:gd name="T25" fmla="*/ 0 h 119"/>
              <a:gd name="T26" fmla="*/ 103327200 w 42"/>
              <a:gd name="T27" fmla="*/ 0 h 119"/>
              <a:gd name="T28" fmla="*/ 93246575 w 42"/>
              <a:gd name="T29" fmla="*/ 0 h 119"/>
              <a:gd name="T30" fmla="*/ 88206263 w 42"/>
              <a:gd name="T31" fmla="*/ 7561283 h 119"/>
              <a:gd name="T32" fmla="*/ 0 w 42"/>
              <a:gd name="T33" fmla="*/ 289819530 h 119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42" h="119">
                <a:moveTo>
                  <a:pt x="0" y="115"/>
                </a:moveTo>
                <a:lnTo>
                  <a:pt x="0" y="115"/>
                </a:lnTo>
                <a:lnTo>
                  <a:pt x="0" y="118"/>
                </a:lnTo>
                <a:lnTo>
                  <a:pt x="1" y="119"/>
                </a:lnTo>
                <a:lnTo>
                  <a:pt x="5" y="119"/>
                </a:lnTo>
                <a:lnTo>
                  <a:pt x="7" y="116"/>
                </a:lnTo>
                <a:lnTo>
                  <a:pt x="42" y="6"/>
                </a:lnTo>
                <a:lnTo>
                  <a:pt x="42" y="3"/>
                </a:lnTo>
                <a:lnTo>
                  <a:pt x="41" y="0"/>
                </a:lnTo>
                <a:lnTo>
                  <a:pt x="37" y="0"/>
                </a:lnTo>
                <a:lnTo>
                  <a:pt x="35" y="3"/>
                </a:lnTo>
                <a:lnTo>
                  <a:pt x="0" y="115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0" name="Freeform 110"/>
          <p:cNvSpPr>
            <a:spLocks/>
          </p:cNvSpPr>
          <p:nvPr userDrawn="1"/>
        </p:nvSpPr>
        <p:spPr bwMode="auto">
          <a:xfrm>
            <a:off x="7891463" y="4440238"/>
            <a:ext cx="26987" cy="198437"/>
          </a:xfrm>
          <a:custGeom>
            <a:avLst/>
            <a:gdLst>
              <a:gd name="T0" fmla="*/ 0 w 17"/>
              <a:gd name="T1" fmla="*/ 304938932 h 125"/>
              <a:gd name="T2" fmla="*/ 0 w 17"/>
              <a:gd name="T3" fmla="*/ 304938932 h 125"/>
              <a:gd name="T4" fmla="*/ 2520903 w 17"/>
              <a:gd name="T5" fmla="*/ 312498588 h 125"/>
              <a:gd name="T6" fmla="*/ 7561122 w 17"/>
              <a:gd name="T7" fmla="*/ 315019531 h 125"/>
              <a:gd name="T8" fmla="*/ 7561122 w 17"/>
              <a:gd name="T9" fmla="*/ 315019531 h 125"/>
              <a:gd name="T10" fmla="*/ 7561122 w 17"/>
              <a:gd name="T11" fmla="*/ 315019531 h 125"/>
              <a:gd name="T12" fmla="*/ 17641561 w 17"/>
              <a:gd name="T13" fmla="*/ 312498588 h 125"/>
              <a:gd name="T14" fmla="*/ 17641561 w 17"/>
              <a:gd name="T15" fmla="*/ 304938932 h 125"/>
              <a:gd name="T16" fmla="*/ 42842656 w 17"/>
              <a:gd name="T17" fmla="*/ 12601543 h 125"/>
              <a:gd name="T18" fmla="*/ 42842656 w 17"/>
              <a:gd name="T19" fmla="*/ 12601543 h 125"/>
              <a:gd name="T20" fmla="*/ 40321753 w 17"/>
              <a:gd name="T21" fmla="*/ 5040300 h 125"/>
              <a:gd name="T22" fmla="*/ 32762218 w 17"/>
              <a:gd name="T23" fmla="*/ 0 h 125"/>
              <a:gd name="T24" fmla="*/ 32762218 w 17"/>
              <a:gd name="T25" fmla="*/ 0 h 125"/>
              <a:gd name="T26" fmla="*/ 32762218 w 17"/>
              <a:gd name="T27" fmla="*/ 0 h 125"/>
              <a:gd name="T28" fmla="*/ 25201096 w 17"/>
              <a:gd name="T29" fmla="*/ 5040300 h 125"/>
              <a:gd name="T30" fmla="*/ 22681780 w 17"/>
              <a:gd name="T31" fmla="*/ 12601543 h 125"/>
              <a:gd name="T32" fmla="*/ 0 w 17"/>
              <a:gd name="T33" fmla="*/ 304938932 h 12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7" h="125">
                <a:moveTo>
                  <a:pt x="0" y="121"/>
                </a:moveTo>
                <a:lnTo>
                  <a:pt x="0" y="121"/>
                </a:lnTo>
                <a:lnTo>
                  <a:pt x="1" y="124"/>
                </a:lnTo>
                <a:lnTo>
                  <a:pt x="3" y="125"/>
                </a:lnTo>
                <a:lnTo>
                  <a:pt x="7" y="124"/>
                </a:lnTo>
                <a:lnTo>
                  <a:pt x="7" y="121"/>
                </a:lnTo>
                <a:lnTo>
                  <a:pt x="17" y="5"/>
                </a:lnTo>
                <a:lnTo>
                  <a:pt x="16" y="2"/>
                </a:lnTo>
                <a:lnTo>
                  <a:pt x="13" y="0"/>
                </a:lnTo>
                <a:lnTo>
                  <a:pt x="10" y="2"/>
                </a:lnTo>
                <a:lnTo>
                  <a:pt x="9" y="5"/>
                </a:lnTo>
                <a:lnTo>
                  <a:pt x="0" y="121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1" name="Freeform 111"/>
          <p:cNvSpPr>
            <a:spLocks/>
          </p:cNvSpPr>
          <p:nvPr userDrawn="1"/>
        </p:nvSpPr>
        <p:spPr bwMode="auto">
          <a:xfrm>
            <a:off x="7848600" y="4456113"/>
            <a:ext cx="36513" cy="196850"/>
          </a:xfrm>
          <a:custGeom>
            <a:avLst/>
            <a:gdLst>
              <a:gd name="T0" fmla="*/ 40323052 w 23"/>
              <a:gd name="T1" fmla="*/ 304939700 h 124"/>
              <a:gd name="T2" fmla="*/ 40323052 w 23"/>
              <a:gd name="T3" fmla="*/ 304939700 h 124"/>
              <a:gd name="T4" fmla="*/ 42844037 w 23"/>
              <a:gd name="T5" fmla="*/ 312499375 h 124"/>
              <a:gd name="T6" fmla="*/ 50403815 w 23"/>
              <a:gd name="T7" fmla="*/ 312499375 h 124"/>
              <a:gd name="T8" fmla="*/ 50403815 w 23"/>
              <a:gd name="T9" fmla="*/ 312499375 h 124"/>
              <a:gd name="T10" fmla="*/ 50403815 w 23"/>
              <a:gd name="T11" fmla="*/ 312499375 h 124"/>
              <a:gd name="T12" fmla="*/ 57965181 w 23"/>
              <a:gd name="T13" fmla="*/ 307459063 h 124"/>
              <a:gd name="T14" fmla="*/ 57965181 w 23"/>
              <a:gd name="T15" fmla="*/ 299899388 h 124"/>
              <a:gd name="T16" fmla="*/ 17642129 w 23"/>
              <a:gd name="T17" fmla="*/ 7561263 h 124"/>
              <a:gd name="T18" fmla="*/ 17642129 w 23"/>
              <a:gd name="T19" fmla="*/ 7561263 h 124"/>
              <a:gd name="T20" fmla="*/ 15121145 w 23"/>
              <a:gd name="T21" fmla="*/ 5040313 h 124"/>
              <a:gd name="T22" fmla="*/ 7561366 w 23"/>
              <a:gd name="T23" fmla="*/ 0 h 124"/>
              <a:gd name="T24" fmla="*/ 7561366 w 23"/>
              <a:gd name="T25" fmla="*/ 0 h 124"/>
              <a:gd name="T26" fmla="*/ 7561366 w 23"/>
              <a:gd name="T27" fmla="*/ 0 h 124"/>
              <a:gd name="T28" fmla="*/ 0 w 23"/>
              <a:gd name="T29" fmla="*/ 5040313 h 124"/>
              <a:gd name="T30" fmla="*/ 0 w 23"/>
              <a:gd name="T31" fmla="*/ 10080625 h 124"/>
              <a:gd name="T32" fmla="*/ 40323052 w 23"/>
              <a:gd name="T33" fmla="*/ 304939700 h 124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3" h="124">
                <a:moveTo>
                  <a:pt x="16" y="121"/>
                </a:moveTo>
                <a:lnTo>
                  <a:pt x="16" y="121"/>
                </a:lnTo>
                <a:lnTo>
                  <a:pt x="17" y="124"/>
                </a:lnTo>
                <a:lnTo>
                  <a:pt x="20" y="124"/>
                </a:lnTo>
                <a:lnTo>
                  <a:pt x="23" y="122"/>
                </a:lnTo>
                <a:lnTo>
                  <a:pt x="23" y="119"/>
                </a:lnTo>
                <a:lnTo>
                  <a:pt x="7" y="3"/>
                </a:lnTo>
                <a:lnTo>
                  <a:pt x="6" y="2"/>
                </a:lnTo>
                <a:lnTo>
                  <a:pt x="3" y="0"/>
                </a:lnTo>
                <a:lnTo>
                  <a:pt x="0" y="2"/>
                </a:lnTo>
                <a:lnTo>
                  <a:pt x="0" y="4"/>
                </a:lnTo>
                <a:lnTo>
                  <a:pt x="16" y="121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2" name="Freeform 112"/>
          <p:cNvSpPr>
            <a:spLocks/>
          </p:cNvSpPr>
          <p:nvPr userDrawn="1"/>
        </p:nvSpPr>
        <p:spPr bwMode="auto">
          <a:xfrm>
            <a:off x="7945438" y="4892675"/>
            <a:ext cx="144462" cy="142875"/>
          </a:xfrm>
          <a:custGeom>
            <a:avLst/>
            <a:gdLst>
              <a:gd name="T0" fmla="*/ 103326842 w 91"/>
              <a:gd name="T1" fmla="*/ 0 h 90"/>
              <a:gd name="T2" fmla="*/ 103326842 w 91"/>
              <a:gd name="T3" fmla="*/ 0 h 90"/>
              <a:gd name="T4" fmla="*/ 78125367 w 91"/>
              <a:gd name="T5" fmla="*/ 5040313 h 90"/>
              <a:gd name="T6" fmla="*/ 60483541 w 91"/>
              <a:gd name="T7" fmla="*/ 12601575 h 90"/>
              <a:gd name="T8" fmla="*/ 42843302 w 91"/>
              <a:gd name="T9" fmla="*/ 25201563 h 90"/>
              <a:gd name="T10" fmla="*/ 25201475 w 91"/>
              <a:gd name="T11" fmla="*/ 40322500 h 90"/>
              <a:gd name="T12" fmla="*/ 15120885 w 91"/>
              <a:gd name="T13" fmla="*/ 57964388 h 90"/>
              <a:gd name="T14" fmla="*/ 5040295 w 91"/>
              <a:gd name="T15" fmla="*/ 80645000 h 90"/>
              <a:gd name="T16" fmla="*/ 0 w 91"/>
              <a:gd name="T17" fmla="*/ 100806250 h 90"/>
              <a:gd name="T18" fmla="*/ 0 w 91"/>
              <a:gd name="T19" fmla="*/ 123488450 h 90"/>
              <a:gd name="T20" fmla="*/ 0 w 91"/>
              <a:gd name="T21" fmla="*/ 123488450 h 90"/>
              <a:gd name="T22" fmla="*/ 5040295 w 91"/>
              <a:gd name="T23" fmla="*/ 148690013 h 90"/>
              <a:gd name="T24" fmla="*/ 15120885 w 91"/>
              <a:gd name="T25" fmla="*/ 166330313 h 90"/>
              <a:gd name="T26" fmla="*/ 25201475 w 91"/>
              <a:gd name="T27" fmla="*/ 186491563 h 90"/>
              <a:gd name="T28" fmla="*/ 42843302 w 91"/>
              <a:gd name="T29" fmla="*/ 201612500 h 90"/>
              <a:gd name="T30" fmla="*/ 60483541 w 91"/>
              <a:gd name="T31" fmla="*/ 211693125 h 90"/>
              <a:gd name="T32" fmla="*/ 78125367 w 91"/>
              <a:gd name="T33" fmla="*/ 221773750 h 90"/>
              <a:gd name="T34" fmla="*/ 100805901 w 91"/>
              <a:gd name="T35" fmla="*/ 226814063 h 90"/>
              <a:gd name="T36" fmla="*/ 126007376 w 91"/>
              <a:gd name="T37" fmla="*/ 226814063 h 90"/>
              <a:gd name="T38" fmla="*/ 126007376 w 91"/>
              <a:gd name="T39" fmla="*/ 226814063 h 90"/>
              <a:gd name="T40" fmla="*/ 146168557 w 91"/>
              <a:gd name="T41" fmla="*/ 221773750 h 90"/>
              <a:gd name="T42" fmla="*/ 168850678 w 91"/>
              <a:gd name="T43" fmla="*/ 211693125 h 90"/>
              <a:gd name="T44" fmla="*/ 186490917 w 91"/>
              <a:gd name="T45" fmla="*/ 201612500 h 90"/>
              <a:gd name="T46" fmla="*/ 201611802 w 91"/>
              <a:gd name="T47" fmla="*/ 186491563 h 90"/>
              <a:gd name="T48" fmla="*/ 214213334 w 91"/>
              <a:gd name="T49" fmla="*/ 166330313 h 90"/>
              <a:gd name="T50" fmla="*/ 221772982 w 91"/>
              <a:gd name="T51" fmla="*/ 148690013 h 90"/>
              <a:gd name="T52" fmla="*/ 229334219 w 91"/>
              <a:gd name="T53" fmla="*/ 126007813 h 90"/>
              <a:gd name="T54" fmla="*/ 229334219 w 91"/>
              <a:gd name="T55" fmla="*/ 100806250 h 90"/>
              <a:gd name="T56" fmla="*/ 229334219 w 91"/>
              <a:gd name="T57" fmla="*/ 100806250 h 90"/>
              <a:gd name="T58" fmla="*/ 221772982 w 91"/>
              <a:gd name="T59" fmla="*/ 80645000 h 90"/>
              <a:gd name="T60" fmla="*/ 214213334 w 91"/>
              <a:gd name="T61" fmla="*/ 57964388 h 90"/>
              <a:gd name="T62" fmla="*/ 201611802 w 91"/>
              <a:gd name="T63" fmla="*/ 40322500 h 90"/>
              <a:gd name="T64" fmla="*/ 186490917 w 91"/>
              <a:gd name="T65" fmla="*/ 25201563 h 90"/>
              <a:gd name="T66" fmla="*/ 168850678 w 91"/>
              <a:gd name="T67" fmla="*/ 12601575 h 90"/>
              <a:gd name="T68" fmla="*/ 146168557 w 91"/>
              <a:gd name="T69" fmla="*/ 5040313 h 90"/>
              <a:gd name="T70" fmla="*/ 126007376 w 91"/>
              <a:gd name="T71" fmla="*/ 0 h 90"/>
              <a:gd name="T72" fmla="*/ 103326842 w 91"/>
              <a:gd name="T73" fmla="*/ 0 h 90"/>
              <a:gd name="T74" fmla="*/ 103326842 w 91"/>
              <a:gd name="T75" fmla="*/ 0 h 90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91" h="90">
                <a:moveTo>
                  <a:pt x="41" y="0"/>
                </a:moveTo>
                <a:lnTo>
                  <a:pt x="41" y="0"/>
                </a:lnTo>
                <a:lnTo>
                  <a:pt x="31" y="2"/>
                </a:lnTo>
                <a:lnTo>
                  <a:pt x="24" y="5"/>
                </a:lnTo>
                <a:lnTo>
                  <a:pt x="17" y="10"/>
                </a:lnTo>
                <a:lnTo>
                  <a:pt x="10" y="16"/>
                </a:lnTo>
                <a:lnTo>
                  <a:pt x="6" y="23"/>
                </a:lnTo>
                <a:lnTo>
                  <a:pt x="2" y="32"/>
                </a:lnTo>
                <a:lnTo>
                  <a:pt x="0" y="40"/>
                </a:lnTo>
                <a:lnTo>
                  <a:pt x="0" y="49"/>
                </a:lnTo>
                <a:lnTo>
                  <a:pt x="2" y="59"/>
                </a:lnTo>
                <a:lnTo>
                  <a:pt x="6" y="66"/>
                </a:lnTo>
                <a:lnTo>
                  <a:pt x="10" y="74"/>
                </a:lnTo>
                <a:lnTo>
                  <a:pt x="17" y="80"/>
                </a:lnTo>
                <a:lnTo>
                  <a:pt x="24" y="84"/>
                </a:lnTo>
                <a:lnTo>
                  <a:pt x="31" y="88"/>
                </a:lnTo>
                <a:lnTo>
                  <a:pt x="40" y="90"/>
                </a:lnTo>
                <a:lnTo>
                  <a:pt x="50" y="90"/>
                </a:lnTo>
                <a:lnTo>
                  <a:pt x="58" y="88"/>
                </a:lnTo>
                <a:lnTo>
                  <a:pt x="67" y="84"/>
                </a:lnTo>
                <a:lnTo>
                  <a:pt x="74" y="80"/>
                </a:lnTo>
                <a:lnTo>
                  <a:pt x="80" y="74"/>
                </a:lnTo>
                <a:lnTo>
                  <a:pt x="85" y="66"/>
                </a:lnTo>
                <a:lnTo>
                  <a:pt x="88" y="59"/>
                </a:lnTo>
                <a:lnTo>
                  <a:pt x="91" y="50"/>
                </a:lnTo>
                <a:lnTo>
                  <a:pt x="91" y="40"/>
                </a:lnTo>
                <a:lnTo>
                  <a:pt x="88" y="32"/>
                </a:lnTo>
                <a:lnTo>
                  <a:pt x="85" y="23"/>
                </a:lnTo>
                <a:lnTo>
                  <a:pt x="80" y="16"/>
                </a:lnTo>
                <a:lnTo>
                  <a:pt x="74" y="10"/>
                </a:lnTo>
                <a:lnTo>
                  <a:pt x="67" y="5"/>
                </a:lnTo>
                <a:lnTo>
                  <a:pt x="58" y="2"/>
                </a:lnTo>
                <a:lnTo>
                  <a:pt x="50" y="0"/>
                </a:lnTo>
                <a:lnTo>
                  <a:pt x="41" y="0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3" name="Freeform 113"/>
          <p:cNvSpPr>
            <a:spLocks/>
          </p:cNvSpPr>
          <p:nvPr userDrawn="1"/>
        </p:nvSpPr>
        <p:spPr bwMode="auto">
          <a:xfrm>
            <a:off x="7670800" y="4949825"/>
            <a:ext cx="92075" cy="90488"/>
          </a:xfrm>
          <a:custGeom>
            <a:avLst/>
            <a:gdLst>
              <a:gd name="T0" fmla="*/ 68045013 w 58"/>
              <a:gd name="T1" fmla="*/ 0 h 57"/>
              <a:gd name="T2" fmla="*/ 68045013 w 58"/>
              <a:gd name="T3" fmla="*/ 0 h 57"/>
              <a:gd name="T4" fmla="*/ 52924075 w 58"/>
              <a:gd name="T5" fmla="*/ 2520964 h 57"/>
              <a:gd name="T6" fmla="*/ 40322500 w 58"/>
              <a:gd name="T7" fmla="*/ 7561304 h 57"/>
              <a:gd name="T8" fmla="*/ 27722513 w 58"/>
              <a:gd name="T9" fmla="*/ 17641985 h 57"/>
              <a:gd name="T10" fmla="*/ 17641888 w 58"/>
              <a:gd name="T11" fmla="*/ 25201702 h 57"/>
              <a:gd name="T12" fmla="*/ 10080625 w 58"/>
              <a:gd name="T13" fmla="*/ 35282382 h 57"/>
              <a:gd name="T14" fmla="*/ 2520950 w 58"/>
              <a:gd name="T15" fmla="*/ 50403404 h 57"/>
              <a:gd name="T16" fmla="*/ 0 w 58"/>
              <a:gd name="T17" fmla="*/ 63005048 h 57"/>
              <a:gd name="T18" fmla="*/ 0 w 58"/>
              <a:gd name="T19" fmla="*/ 78126069 h 57"/>
              <a:gd name="T20" fmla="*/ 0 w 58"/>
              <a:gd name="T21" fmla="*/ 78126069 h 57"/>
              <a:gd name="T22" fmla="*/ 2520950 w 58"/>
              <a:gd name="T23" fmla="*/ 93247090 h 57"/>
              <a:gd name="T24" fmla="*/ 10080625 w 58"/>
              <a:gd name="T25" fmla="*/ 108368111 h 57"/>
              <a:gd name="T26" fmla="*/ 17641888 w 58"/>
              <a:gd name="T27" fmla="*/ 118448792 h 57"/>
              <a:gd name="T28" fmla="*/ 27722513 w 58"/>
              <a:gd name="T29" fmla="*/ 128529473 h 57"/>
              <a:gd name="T30" fmla="*/ 40322500 w 58"/>
              <a:gd name="T31" fmla="*/ 136089189 h 57"/>
              <a:gd name="T32" fmla="*/ 52924075 w 58"/>
              <a:gd name="T33" fmla="*/ 138610153 h 57"/>
              <a:gd name="T34" fmla="*/ 65524063 w 58"/>
              <a:gd name="T35" fmla="*/ 143650494 h 57"/>
              <a:gd name="T36" fmla="*/ 78125638 w 58"/>
              <a:gd name="T37" fmla="*/ 143650494 h 57"/>
              <a:gd name="T38" fmla="*/ 78125638 w 58"/>
              <a:gd name="T39" fmla="*/ 143650494 h 57"/>
              <a:gd name="T40" fmla="*/ 95765938 w 58"/>
              <a:gd name="T41" fmla="*/ 138610153 h 57"/>
              <a:gd name="T42" fmla="*/ 108367513 w 58"/>
              <a:gd name="T43" fmla="*/ 136089189 h 57"/>
              <a:gd name="T44" fmla="*/ 118448138 w 58"/>
              <a:gd name="T45" fmla="*/ 128529473 h 57"/>
              <a:gd name="T46" fmla="*/ 128528763 w 58"/>
              <a:gd name="T47" fmla="*/ 118448792 h 57"/>
              <a:gd name="T48" fmla="*/ 136088438 w 58"/>
              <a:gd name="T49" fmla="*/ 108368111 h 57"/>
              <a:gd name="T50" fmla="*/ 143649700 w 58"/>
              <a:gd name="T51" fmla="*/ 93247090 h 57"/>
              <a:gd name="T52" fmla="*/ 146169063 w 58"/>
              <a:gd name="T53" fmla="*/ 78126069 h 57"/>
              <a:gd name="T54" fmla="*/ 146169063 w 58"/>
              <a:gd name="T55" fmla="*/ 63005048 h 57"/>
              <a:gd name="T56" fmla="*/ 146169063 w 58"/>
              <a:gd name="T57" fmla="*/ 63005048 h 57"/>
              <a:gd name="T58" fmla="*/ 143649700 w 58"/>
              <a:gd name="T59" fmla="*/ 50403404 h 57"/>
              <a:gd name="T60" fmla="*/ 136088438 w 58"/>
              <a:gd name="T61" fmla="*/ 35282382 h 57"/>
              <a:gd name="T62" fmla="*/ 128528763 w 58"/>
              <a:gd name="T63" fmla="*/ 25201702 h 57"/>
              <a:gd name="T64" fmla="*/ 118448138 w 58"/>
              <a:gd name="T65" fmla="*/ 17641985 h 57"/>
              <a:gd name="T66" fmla="*/ 108367513 w 58"/>
              <a:gd name="T67" fmla="*/ 7561304 h 57"/>
              <a:gd name="T68" fmla="*/ 95765938 w 58"/>
              <a:gd name="T69" fmla="*/ 2520964 h 57"/>
              <a:gd name="T70" fmla="*/ 83165950 w 58"/>
              <a:gd name="T71" fmla="*/ 0 h 57"/>
              <a:gd name="T72" fmla="*/ 68045013 w 58"/>
              <a:gd name="T73" fmla="*/ 0 h 57"/>
              <a:gd name="T74" fmla="*/ 68045013 w 58"/>
              <a:gd name="T75" fmla="*/ 0 h 57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58" h="57">
                <a:moveTo>
                  <a:pt x="27" y="0"/>
                </a:moveTo>
                <a:lnTo>
                  <a:pt x="27" y="0"/>
                </a:lnTo>
                <a:lnTo>
                  <a:pt x="21" y="1"/>
                </a:lnTo>
                <a:lnTo>
                  <a:pt x="16" y="3"/>
                </a:lnTo>
                <a:lnTo>
                  <a:pt x="11" y="7"/>
                </a:lnTo>
                <a:lnTo>
                  <a:pt x="7" y="10"/>
                </a:lnTo>
                <a:lnTo>
                  <a:pt x="4" y="14"/>
                </a:lnTo>
                <a:lnTo>
                  <a:pt x="1" y="20"/>
                </a:lnTo>
                <a:lnTo>
                  <a:pt x="0" y="25"/>
                </a:lnTo>
                <a:lnTo>
                  <a:pt x="0" y="31"/>
                </a:lnTo>
                <a:lnTo>
                  <a:pt x="1" y="37"/>
                </a:lnTo>
                <a:lnTo>
                  <a:pt x="4" y="43"/>
                </a:lnTo>
                <a:lnTo>
                  <a:pt x="7" y="47"/>
                </a:lnTo>
                <a:lnTo>
                  <a:pt x="11" y="51"/>
                </a:lnTo>
                <a:lnTo>
                  <a:pt x="16" y="54"/>
                </a:lnTo>
                <a:lnTo>
                  <a:pt x="21" y="55"/>
                </a:lnTo>
                <a:lnTo>
                  <a:pt x="26" y="57"/>
                </a:lnTo>
                <a:lnTo>
                  <a:pt x="31" y="57"/>
                </a:lnTo>
                <a:lnTo>
                  <a:pt x="38" y="55"/>
                </a:lnTo>
                <a:lnTo>
                  <a:pt x="43" y="54"/>
                </a:lnTo>
                <a:lnTo>
                  <a:pt x="47" y="51"/>
                </a:lnTo>
                <a:lnTo>
                  <a:pt x="51" y="47"/>
                </a:lnTo>
                <a:lnTo>
                  <a:pt x="54" y="43"/>
                </a:lnTo>
                <a:lnTo>
                  <a:pt x="57" y="37"/>
                </a:lnTo>
                <a:lnTo>
                  <a:pt x="58" y="31"/>
                </a:lnTo>
                <a:lnTo>
                  <a:pt x="58" y="25"/>
                </a:lnTo>
                <a:lnTo>
                  <a:pt x="57" y="20"/>
                </a:lnTo>
                <a:lnTo>
                  <a:pt x="54" y="14"/>
                </a:lnTo>
                <a:lnTo>
                  <a:pt x="51" y="10"/>
                </a:lnTo>
                <a:lnTo>
                  <a:pt x="47" y="7"/>
                </a:lnTo>
                <a:lnTo>
                  <a:pt x="43" y="3"/>
                </a:lnTo>
                <a:lnTo>
                  <a:pt x="38" y="1"/>
                </a:lnTo>
                <a:lnTo>
                  <a:pt x="33" y="0"/>
                </a:lnTo>
                <a:lnTo>
                  <a:pt x="27" y="0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4" name="Freeform 114"/>
          <p:cNvSpPr>
            <a:spLocks/>
          </p:cNvSpPr>
          <p:nvPr userDrawn="1"/>
        </p:nvSpPr>
        <p:spPr bwMode="auto">
          <a:xfrm>
            <a:off x="7751763" y="4960938"/>
            <a:ext cx="215900" cy="38100"/>
          </a:xfrm>
          <a:custGeom>
            <a:avLst/>
            <a:gdLst>
              <a:gd name="T0" fmla="*/ 15120938 w 136"/>
              <a:gd name="T1" fmla="*/ 32762825 h 24"/>
              <a:gd name="T2" fmla="*/ 15120938 w 136"/>
              <a:gd name="T3" fmla="*/ 32762825 h 24"/>
              <a:gd name="T4" fmla="*/ 7561263 w 136"/>
              <a:gd name="T5" fmla="*/ 32762825 h 24"/>
              <a:gd name="T6" fmla="*/ 5040313 w 136"/>
              <a:gd name="T7" fmla="*/ 35282188 h 24"/>
              <a:gd name="T8" fmla="*/ 0 w 136"/>
              <a:gd name="T9" fmla="*/ 42843450 h 24"/>
              <a:gd name="T10" fmla="*/ 0 w 136"/>
              <a:gd name="T11" fmla="*/ 45362813 h 24"/>
              <a:gd name="T12" fmla="*/ 0 w 136"/>
              <a:gd name="T13" fmla="*/ 45362813 h 24"/>
              <a:gd name="T14" fmla="*/ 0 w 136"/>
              <a:gd name="T15" fmla="*/ 45362813 h 24"/>
              <a:gd name="T16" fmla="*/ 5040313 w 136"/>
              <a:gd name="T17" fmla="*/ 52924075 h 24"/>
              <a:gd name="T18" fmla="*/ 7561263 w 136"/>
              <a:gd name="T19" fmla="*/ 57964388 h 24"/>
              <a:gd name="T20" fmla="*/ 10080625 w 136"/>
              <a:gd name="T21" fmla="*/ 60483750 h 24"/>
              <a:gd name="T22" fmla="*/ 17641888 w 136"/>
              <a:gd name="T23" fmla="*/ 60483750 h 24"/>
              <a:gd name="T24" fmla="*/ 330141263 w 136"/>
              <a:gd name="T25" fmla="*/ 32762825 h 24"/>
              <a:gd name="T26" fmla="*/ 330141263 w 136"/>
              <a:gd name="T27" fmla="*/ 32762825 h 24"/>
              <a:gd name="T28" fmla="*/ 332660625 w 136"/>
              <a:gd name="T29" fmla="*/ 32762825 h 24"/>
              <a:gd name="T30" fmla="*/ 340221888 w 136"/>
              <a:gd name="T31" fmla="*/ 25201563 h 24"/>
              <a:gd name="T32" fmla="*/ 342741250 w 136"/>
              <a:gd name="T33" fmla="*/ 22682200 h 24"/>
              <a:gd name="T34" fmla="*/ 342741250 w 136"/>
              <a:gd name="T35" fmla="*/ 15120938 h 24"/>
              <a:gd name="T36" fmla="*/ 342741250 w 136"/>
              <a:gd name="T37" fmla="*/ 15120938 h 24"/>
              <a:gd name="T38" fmla="*/ 342741250 w 136"/>
              <a:gd name="T39" fmla="*/ 15120938 h 24"/>
              <a:gd name="T40" fmla="*/ 340221888 w 136"/>
              <a:gd name="T41" fmla="*/ 7561263 h 24"/>
              <a:gd name="T42" fmla="*/ 335181575 w 136"/>
              <a:gd name="T43" fmla="*/ 2520950 h 24"/>
              <a:gd name="T44" fmla="*/ 332660625 w 136"/>
              <a:gd name="T45" fmla="*/ 0 h 24"/>
              <a:gd name="T46" fmla="*/ 325100950 w 136"/>
              <a:gd name="T47" fmla="*/ 0 h 24"/>
              <a:gd name="T48" fmla="*/ 15120938 w 136"/>
              <a:gd name="T49" fmla="*/ 32762825 h 24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36" h="24">
                <a:moveTo>
                  <a:pt x="6" y="13"/>
                </a:moveTo>
                <a:lnTo>
                  <a:pt x="6" y="13"/>
                </a:lnTo>
                <a:lnTo>
                  <a:pt x="3" y="13"/>
                </a:lnTo>
                <a:lnTo>
                  <a:pt x="2" y="14"/>
                </a:lnTo>
                <a:lnTo>
                  <a:pt x="0" y="17"/>
                </a:lnTo>
                <a:lnTo>
                  <a:pt x="0" y="18"/>
                </a:lnTo>
                <a:lnTo>
                  <a:pt x="2" y="21"/>
                </a:lnTo>
                <a:lnTo>
                  <a:pt x="3" y="23"/>
                </a:lnTo>
                <a:lnTo>
                  <a:pt x="4" y="24"/>
                </a:lnTo>
                <a:lnTo>
                  <a:pt x="7" y="24"/>
                </a:lnTo>
                <a:lnTo>
                  <a:pt x="131" y="13"/>
                </a:lnTo>
                <a:lnTo>
                  <a:pt x="132" y="13"/>
                </a:lnTo>
                <a:lnTo>
                  <a:pt x="135" y="10"/>
                </a:lnTo>
                <a:lnTo>
                  <a:pt x="136" y="9"/>
                </a:lnTo>
                <a:lnTo>
                  <a:pt x="136" y="6"/>
                </a:lnTo>
                <a:lnTo>
                  <a:pt x="135" y="3"/>
                </a:lnTo>
                <a:lnTo>
                  <a:pt x="133" y="1"/>
                </a:lnTo>
                <a:lnTo>
                  <a:pt x="132" y="0"/>
                </a:lnTo>
                <a:lnTo>
                  <a:pt x="129" y="0"/>
                </a:lnTo>
                <a:lnTo>
                  <a:pt x="6" y="13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5" name="Freeform 115"/>
          <p:cNvSpPr>
            <a:spLocks/>
          </p:cNvSpPr>
          <p:nvPr userDrawn="1"/>
        </p:nvSpPr>
        <p:spPr bwMode="auto">
          <a:xfrm>
            <a:off x="8072438" y="4972050"/>
            <a:ext cx="196850" cy="41275"/>
          </a:xfrm>
          <a:custGeom>
            <a:avLst/>
            <a:gdLst>
              <a:gd name="T0" fmla="*/ 10080625 w 124"/>
              <a:gd name="T1" fmla="*/ 0 h 26"/>
              <a:gd name="T2" fmla="*/ 10080625 w 124"/>
              <a:gd name="T3" fmla="*/ 0 h 26"/>
              <a:gd name="T4" fmla="*/ 2520950 w 124"/>
              <a:gd name="T5" fmla="*/ 5040313 h 26"/>
              <a:gd name="T6" fmla="*/ 0 w 124"/>
              <a:gd name="T7" fmla="*/ 10080625 h 26"/>
              <a:gd name="T8" fmla="*/ 0 w 124"/>
              <a:gd name="T9" fmla="*/ 10080625 h 26"/>
              <a:gd name="T10" fmla="*/ 0 w 124"/>
              <a:gd name="T11" fmla="*/ 10080625 h 26"/>
              <a:gd name="T12" fmla="*/ 2520950 w 124"/>
              <a:gd name="T13" fmla="*/ 17641888 h 26"/>
              <a:gd name="T14" fmla="*/ 10080625 w 124"/>
              <a:gd name="T15" fmla="*/ 22682200 h 26"/>
              <a:gd name="T16" fmla="*/ 299899388 w 124"/>
              <a:gd name="T17" fmla="*/ 65524063 h 26"/>
              <a:gd name="T18" fmla="*/ 299899388 w 124"/>
              <a:gd name="T19" fmla="*/ 65524063 h 26"/>
              <a:gd name="T20" fmla="*/ 307459063 w 124"/>
              <a:gd name="T21" fmla="*/ 65524063 h 26"/>
              <a:gd name="T22" fmla="*/ 312499375 w 124"/>
              <a:gd name="T23" fmla="*/ 57964388 h 26"/>
              <a:gd name="T24" fmla="*/ 312499375 w 124"/>
              <a:gd name="T25" fmla="*/ 57964388 h 26"/>
              <a:gd name="T26" fmla="*/ 312499375 w 124"/>
              <a:gd name="T27" fmla="*/ 57964388 h 26"/>
              <a:gd name="T28" fmla="*/ 309980013 w 124"/>
              <a:gd name="T29" fmla="*/ 50403125 h 26"/>
              <a:gd name="T30" fmla="*/ 302418750 w 124"/>
              <a:gd name="T31" fmla="*/ 47883763 h 26"/>
              <a:gd name="T32" fmla="*/ 10080625 w 124"/>
              <a:gd name="T33" fmla="*/ 0 h 2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24" h="26">
                <a:moveTo>
                  <a:pt x="4" y="0"/>
                </a:moveTo>
                <a:lnTo>
                  <a:pt x="4" y="0"/>
                </a:lnTo>
                <a:lnTo>
                  <a:pt x="1" y="2"/>
                </a:lnTo>
                <a:lnTo>
                  <a:pt x="0" y="4"/>
                </a:lnTo>
                <a:lnTo>
                  <a:pt x="1" y="7"/>
                </a:lnTo>
                <a:lnTo>
                  <a:pt x="4" y="9"/>
                </a:lnTo>
                <a:lnTo>
                  <a:pt x="119" y="26"/>
                </a:lnTo>
                <a:lnTo>
                  <a:pt x="122" y="26"/>
                </a:lnTo>
                <a:lnTo>
                  <a:pt x="124" y="23"/>
                </a:lnTo>
                <a:lnTo>
                  <a:pt x="123" y="20"/>
                </a:lnTo>
                <a:lnTo>
                  <a:pt x="120" y="19"/>
                </a:lnTo>
                <a:lnTo>
                  <a:pt x="4" y="0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6" name="Freeform 116"/>
          <p:cNvSpPr>
            <a:spLocks/>
          </p:cNvSpPr>
          <p:nvPr userDrawn="1"/>
        </p:nvSpPr>
        <p:spPr bwMode="auto">
          <a:xfrm>
            <a:off x="8080375" y="4929188"/>
            <a:ext cx="196850" cy="36512"/>
          </a:xfrm>
          <a:custGeom>
            <a:avLst/>
            <a:gdLst>
              <a:gd name="T0" fmla="*/ 7561263 w 124"/>
              <a:gd name="T1" fmla="*/ 35281704 h 23"/>
              <a:gd name="T2" fmla="*/ 7561263 w 124"/>
              <a:gd name="T3" fmla="*/ 35281704 h 23"/>
              <a:gd name="T4" fmla="*/ 0 w 124"/>
              <a:gd name="T5" fmla="*/ 40321948 h 23"/>
              <a:gd name="T6" fmla="*/ 0 w 124"/>
              <a:gd name="T7" fmla="*/ 47883107 h 23"/>
              <a:gd name="T8" fmla="*/ 0 w 124"/>
              <a:gd name="T9" fmla="*/ 47883107 h 23"/>
              <a:gd name="T10" fmla="*/ 0 w 124"/>
              <a:gd name="T11" fmla="*/ 47883107 h 23"/>
              <a:gd name="T12" fmla="*/ 5040313 w 124"/>
              <a:gd name="T13" fmla="*/ 52923350 h 23"/>
              <a:gd name="T14" fmla="*/ 12601575 w 124"/>
              <a:gd name="T15" fmla="*/ 57963594 h 23"/>
              <a:gd name="T16" fmla="*/ 304939700 w 124"/>
              <a:gd name="T17" fmla="*/ 17641646 h 23"/>
              <a:gd name="T18" fmla="*/ 304939700 w 124"/>
              <a:gd name="T19" fmla="*/ 17641646 h 23"/>
              <a:gd name="T20" fmla="*/ 312499375 w 124"/>
              <a:gd name="T21" fmla="*/ 15120730 h 23"/>
              <a:gd name="T22" fmla="*/ 312499375 w 124"/>
              <a:gd name="T23" fmla="*/ 7561159 h 23"/>
              <a:gd name="T24" fmla="*/ 312499375 w 124"/>
              <a:gd name="T25" fmla="*/ 7561159 h 23"/>
              <a:gd name="T26" fmla="*/ 312499375 w 124"/>
              <a:gd name="T27" fmla="*/ 7561159 h 23"/>
              <a:gd name="T28" fmla="*/ 307459063 w 124"/>
              <a:gd name="T29" fmla="*/ 5040243 h 23"/>
              <a:gd name="T30" fmla="*/ 299899388 w 124"/>
              <a:gd name="T31" fmla="*/ 0 h 23"/>
              <a:gd name="T32" fmla="*/ 7561263 w 124"/>
              <a:gd name="T33" fmla="*/ 35281704 h 23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24" h="23">
                <a:moveTo>
                  <a:pt x="3" y="14"/>
                </a:moveTo>
                <a:lnTo>
                  <a:pt x="3" y="14"/>
                </a:lnTo>
                <a:lnTo>
                  <a:pt x="0" y="16"/>
                </a:lnTo>
                <a:lnTo>
                  <a:pt x="0" y="19"/>
                </a:lnTo>
                <a:lnTo>
                  <a:pt x="2" y="21"/>
                </a:lnTo>
                <a:lnTo>
                  <a:pt x="5" y="23"/>
                </a:lnTo>
                <a:lnTo>
                  <a:pt x="121" y="7"/>
                </a:lnTo>
                <a:lnTo>
                  <a:pt x="124" y="6"/>
                </a:lnTo>
                <a:lnTo>
                  <a:pt x="124" y="3"/>
                </a:lnTo>
                <a:lnTo>
                  <a:pt x="122" y="2"/>
                </a:lnTo>
                <a:lnTo>
                  <a:pt x="119" y="0"/>
                </a:lnTo>
                <a:lnTo>
                  <a:pt x="3" y="14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7" name="Freeform 117"/>
          <p:cNvSpPr>
            <a:spLocks/>
          </p:cNvSpPr>
          <p:nvPr userDrawn="1"/>
        </p:nvSpPr>
        <p:spPr bwMode="auto">
          <a:xfrm>
            <a:off x="8069263" y="4997450"/>
            <a:ext cx="185737" cy="80963"/>
          </a:xfrm>
          <a:custGeom>
            <a:avLst/>
            <a:gdLst>
              <a:gd name="T0" fmla="*/ 15120897 w 117"/>
              <a:gd name="T1" fmla="*/ 0 h 51"/>
              <a:gd name="T2" fmla="*/ 15120897 w 117"/>
              <a:gd name="T3" fmla="*/ 0 h 51"/>
              <a:gd name="T4" fmla="*/ 7561242 w 117"/>
              <a:gd name="T5" fmla="*/ 0 h 51"/>
              <a:gd name="T6" fmla="*/ 0 w 117"/>
              <a:gd name="T7" fmla="*/ 2520966 h 51"/>
              <a:gd name="T8" fmla="*/ 0 w 117"/>
              <a:gd name="T9" fmla="*/ 2520966 h 51"/>
              <a:gd name="T10" fmla="*/ 0 w 117"/>
              <a:gd name="T11" fmla="*/ 2520966 h 51"/>
              <a:gd name="T12" fmla="*/ 0 w 117"/>
              <a:gd name="T13" fmla="*/ 10080687 h 51"/>
              <a:gd name="T14" fmla="*/ 7561242 w 117"/>
              <a:gd name="T15" fmla="*/ 17641996 h 51"/>
              <a:gd name="T16" fmla="*/ 279737384 w 117"/>
              <a:gd name="T17" fmla="*/ 128529556 h 51"/>
              <a:gd name="T18" fmla="*/ 279737384 w 117"/>
              <a:gd name="T19" fmla="*/ 128529556 h 51"/>
              <a:gd name="T20" fmla="*/ 287297039 w 117"/>
              <a:gd name="T21" fmla="*/ 128529556 h 51"/>
              <a:gd name="T22" fmla="*/ 294858281 w 117"/>
              <a:gd name="T23" fmla="*/ 120968247 h 51"/>
              <a:gd name="T24" fmla="*/ 294858281 w 117"/>
              <a:gd name="T25" fmla="*/ 120968247 h 51"/>
              <a:gd name="T26" fmla="*/ 294858281 w 117"/>
              <a:gd name="T27" fmla="*/ 120968247 h 51"/>
              <a:gd name="T28" fmla="*/ 294858281 w 117"/>
              <a:gd name="T29" fmla="*/ 113408525 h 51"/>
              <a:gd name="T30" fmla="*/ 287297039 w 117"/>
              <a:gd name="T31" fmla="*/ 110887560 h 51"/>
              <a:gd name="T32" fmla="*/ 15120897 w 117"/>
              <a:gd name="T33" fmla="*/ 0 h 5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17" h="51">
                <a:moveTo>
                  <a:pt x="6" y="0"/>
                </a:moveTo>
                <a:lnTo>
                  <a:pt x="6" y="0"/>
                </a:lnTo>
                <a:lnTo>
                  <a:pt x="3" y="0"/>
                </a:lnTo>
                <a:lnTo>
                  <a:pt x="0" y="1"/>
                </a:lnTo>
                <a:lnTo>
                  <a:pt x="0" y="4"/>
                </a:lnTo>
                <a:lnTo>
                  <a:pt x="3" y="7"/>
                </a:lnTo>
                <a:lnTo>
                  <a:pt x="111" y="51"/>
                </a:lnTo>
                <a:lnTo>
                  <a:pt x="114" y="51"/>
                </a:lnTo>
                <a:lnTo>
                  <a:pt x="117" y="48"/>
                </a:lnTo>
                <a:lnTo>
                  <a:pt x="117" y="45"/>
                </a:lnTo>
                <a:lnTo>
                  <a:pt x="114" y="44"/>
                </a:lnTo>
                <a:lnTo>
                  <a:pt x="6" y="0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8" name="Freeform 118"/>
          <p:cNvSpPr>
            <a:spLocks/>
          </p:cNvSpPr>
          <p:nvPr userDrawn="1"/>
        </p:nvSpPr>
        <p:spPr bwMode="auto">
          <a:xfrm>
            <a:off x="8072438" y="4865688"/>
            <a:ext cx="188912" cy="73025"/>
          </a:xfrm>
          <a:custGeom>
            <a:avLst/>
            <a:gdLst>
              <a:gd name="T0" fmla="*/ 5040299 w 119"/>
              <a:gd name="T1" fmla="*/ 98286888 h 46"/>
              <a:gd name="T2" fmla="*/ 5040299 w 119"/>
              <a:gd name="T3" fmla="*/ 98286888 h 46"/>
              <a:gd name="T4" fmla="*/ 2520943 w 119"/>
              <a:gd name="T5" fmla="*/ 100806250 h 46"/>
              <a:gd name="T6" fmla="*/ 0 w 119"/>
              <a:gd name="T7" fmla="*/ 108367513 h 46"/>
              <a:gd name="T8" fmla="*/ 0 w 119"/>
              <a:gd name="T9" fmla="*/ 108367513 h 46"/>
              <a:gd name="T10" fmla="*/ 0 w 119"/>
              <a:gd name="T11" fmla="*/ 108367513 h 46"/>
              <a:gd name="T12" fmla="*/ 5040299 w 119"/>
              <a:gd name="T13" fmla="*/ 115927188 h 46"/>
              <a:gd name="T14" fmla="*/ 12601542 w 119"/>
              <a:gd name="T15" fmla="*/ 115927188 h 46"/>
              <a:gd name="T16" fmla="*/ 292337351 w 119"/>
              <a:gd name="T17" fmla="*/ 20161250 h 46"/>
              <a:gd name="T18" fmla="*/ 292337351 w 119"/>
              <a:gd name="T19" fmla="*/ 20161250 h 46"/>
              <a:gd name="T20" fmla="*/ 299898594 w 119"/>
              <a:gd name="T21" fmla="*/ 15120938 h 46"/>
              <a:gd name="T22" fmla="*/ 299898594 w 119"/>
              <a:gd name="T23" fmla="*/ 7561263 h 46"/>
              <a:gd name="T24" fmla="*/ 299898594 w 119"/>
              <a:gd name="T25" fmla="*/ 7561263 h 46"/>
              <a:gd name="T26" fmla="*/ 299898594 w 119"/>
              <a:gd name="T27" fmla="*/ 7561263 h 46"/>
              <a:gd name="T28" fmla="*/ 294858295 w 119"/>
              <a:gd name="T29" fmla="*/ 0 h 46"/>
              <a:gd name="T30" fmla="*/ 284777696 w 119"/>
              <a:gd name="T31" fmla="*/ 0 h 46"/>
              <a:gd name="T32" fmla="*/ 5040299 w 119"/>
              <a:gd name="T33" fmla="*/ 98286888 h 4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19" h="46">
                <a:moveTo>
                  <a:pt x="2" y="39"/>
                </a:moveTo>
                <a:lnTo>
                  <a:pt x="2" y="39"/>
                </a:lnTo>
                <a:lnTo>
                  <a:pt x="1" y="40"/>
                </a:lnTo>
                <a:lnTo>
                  <a:pt x="0" y="43"/>
                </a:lnTo>
                <a:lnTo>
                  <a:pt x="2" y="46"/>
                </a:lnTo>
                <a:lnTo>
                  <a:pt x="5" y="46"/>
                </a:lnTo>
                <a:lnTo>
                  <a:pt x="116" y="8"/>
                </a:lnTo>
                <a:lnTo>
                  <a:pt x="119" y="6"/>
                </a:lnTo>
                <a:lnTo>
                  <a:pt x="119" y="3"/>
                </a:lnTo>
                <a:lnTo>
                  <a:pt x="117" y="0"/>
                </a:lnTo>
                <a:lnTo>
                  <a:pt x="113" y="0"/>
                </a:lnTo>
                <a:lnTo>
                  <a:pt x="2" y="39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9" name="Freeform 119"/>
          <p:cNvSpPr>
            <a:spLocks/>
          </p:cNvSpPr>
          <p:nvPr userDrawn="1"/>
        </p:nvSpPr>
        <p:spPr bwMode="auto">
          <a:xfrm>
            <a:off x="8047038" y="5018088"/>
            <a:ext cx="171450" cy="104775"/>
          </a:xfrm>
          <a:custGeom>
            <a:avLst/>
            <a:gdLst>
              <a:gd name="T0" fmla="*/ 15120938 w 108"/>
              <a:gd name="T1" fmla="*/ 0 h 66"/>
              <a:gd name="T2" fmla="*/ 15120938 w 108"/>
              <a:gd name="T3" fmla="*/ 0 h 66"/>
              <a:gd name="T4" fmla="*/ 7561263 w 108"/>
              <a:gd name="T5" fmla="*/ 0 h 66"/>
              <a:gd name="T6" fmla="*/ 0 w 108"/>
              <a:gd name="T7" fmla="*/ 2520950 h 66"/>
              <a:gd name="T8" fmla="*/ 0 w 108"/>
              <a:gd name="T9" fmla="*/ 2520950 h 66"/>
              <a:gd name="T10" fmla="*/ 0 w 108"/>
              <a:gd name="T11" fmla="*/ 2520950 h 66"/>
              <a:gd name="T12" fmla="*/ 0 w 108"/>
              <a:gd name="T13" fmla="*/ 10080625 h 66"/>
              <a:gd name="T14" fmla="*/ 2520950 w 108"/>
              <a:gd name="T15" fmla="*/ 17641888 h 66"/>
              <a:gd name="T16" fmla="*/ 257055938 w 108"/>
              <a:gd name="T17" fmla="*/ 166330313 h 66"/>
              <a:gd name="T18" fmla="*/ 257055938 w 108"/>
              <a:gd name="T19" fmla="*/ 166330313 h 66"/>
              <a:gd name="T20" fmla="*/ 264617200 w 108"/>
              <a:gd name="T21" fmla="*/ 166330313 h 66"/>
              <a:gd name="T22" fmla="*/ 272176875 w 108"/>
              <a:gd name="T23" fmla="*/ 163810950 h 66"/>
              <a:gd name="T24" fmla="*/ 272176875 w 108"/>
              <a:gd name="T25" fmla="*/ 163810950 h 66"/>
              <a:gd name="T26" fmla="*/ 272176875 w 108"/>
              <a:gd name="T27" fmla="*/ 163810950 h 66"/>
              <a:gd name="T28" fmla="*/ 272176875 w 108"/>
              <a:gd name="T29" fmla="*/ 156249688 h 66"/>
              <a:gd name="T30" fmla="*/ 267136563 w 108"/>
              <a:gd name="T31" fmla="*/ 148690013 h 66"/>
              <a:gd name="T32" fmla="*/ 15120938 w 108"/>
              <a:gd name="T33" fmla="*/ 0 h 6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08" h="66">
                <a:moveTo>
                  <a:pt x="6" y="0"/>
                </a:moveTo>
                <a:lnTo>
                  <a:pt x="6" y="0"/>
                </a:lnTo>
                <a:lnTo>
                  <a:pt x="3" y="0"/>
                </a:lnTo>
                <a:lnTo>
                  <a:pt x="0" y="1"/>
                </a:lnTo>
                <a:lnTo>
                  <a:pt x="0" y="4"/>
                </a:lnTo>
                <a:lnTo>
                  <a:pt x="1" y="7"/>
                </a:lnTo>
                <a:lnTo>
                  <a:pt x="102" y="66"/>
                </a:lnTo>
                <a:lnTo>
                  <a:pt x="105" y="66"/>
                </a:lnTo>
                <a:lnTo>
                  <a:pt x="108" y="65"/>
                </a:lnTo>
                <a:lnTo>
                  <a:pt x="108" y="62"/>
                </a:lnTo>
                <a:lnTo>
                  <a:pt x="106" y="59"/>
                </a:lnTo>
                <a:lnTo>
                  <a:pt x="6" y="0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40" name="Freeform 120"/>
          <p:cNvSpPr>
            <a:spLocks/>
          </p:cNvSpPr>
          <p:nvPr userDrawn="1"/>
        </p:nvSpPr>
        <p:spPr bwMode="auto">
          <a:xfrm>
            <a:off x="8021638" y="5024438"/>
            <a:ext cx="149225" cy="139700"/>
          </a:xfrm>
          <a:custGeom>
            <a:avLst/>
            <a:gdLst>
              <a:gd name="T0" fmla="*/ 17641888 w 94"/>
              <a:gd name="T1" fmla="*/ 2520950 h 88"/>
              <a:gd name="T2" fmla="*/ 17641888 w 94"/>
              <a:gd name="T3" fmla="*/ 2520950 h 88"/>
              <a:gd name="T4" fmla="*/ 12601575 w 94"/>
              <a:gd name="T5" fmla="*/ 0 h 88"/>
              <a:gd name="T6" fmla="*/ 5040313 w 94"/>
              <a:gd name="T7" fmla="*/ 2520950 h 88"/>
              <a:gd name="T8" fmla="*/ 5040313 w 94"/>
              <a:gd name="T9" fmla="*/ 2520950 h 88"/>
              <a:gd name="T10" fmla="*/ 5040313 w 94"/>
              <a:gd name="T11" fmla="*/ 2520950 h 88"/>
              <a:gd name="T12" fmla="*/ 0 w 94"/>
              <a:gd name="T13" fmla="*/ 10080625 h 88"/>
              <a:gd name="T14" fmla="*/ 5040313 w 94"/>
              <a:gd name="T15" fmla="*/ 17641888 h 88"/>
              <a:gd name="T16" fmla="*/ 221773750 w 94"/>
              <a:gd name="T17" fmla="*/ 216733438 h 88"/>
              <a:gd name="T18" fmla="*/ 221773750 w 94"/>
              <a:gd name="T19" fmla="*/ 216733438 h 88"/>
              <a:gd name="T20" fmla="*/ 229335013 w 94"/>
              <a:gd name="T21" fmla="*/ 221773750 h 88"/>
              <a:gd name="T22" fmla="*/ 236894688 w 94"/>
              <a:gd name="T23" fmla="*/ 216733438 h 88"/>
              <a:gd name="T24" fmla="*/ 236894688 w 94"/>
              <a:gd name="T25" fmla="*/ 216733438 h 88"/>
              <a:gd name="T26" fmla="*/ 236894688 w 94"/>
              <a:gd name="T27" fmla="*/ 216733438 h 88"/>
              <a:gd name="T28" fmla="*/ 236894688 w 94"/>
              <a:gd name="T29" fmla="*/ 209173763 h 88"/>
              <a:gd name="T30" fmla="*/ 236894688 w 94"/>
              <a:gd name="T31" fmla="*/ 204133450 h 88"/>
              <a:gd name="T32" fmla="*/ 17641888 w 94"/>
              <a:gd name="T33" fmla="*/ 2520950 h 8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94" h="88">
                <a:moveTo>
                  <a:pt x="7" y="1"/>
                </a:moveTo>
                <a:lnTo>
                  <a:pt x="7" y="1"/>
                </a:lnTo>
                <a:lnTo>
                  <a:pt x="5" y="0"/>
                </a:lnTo>
                <a:lnTo>
                  <a:pt x="2" y="1"/>
                </a:lnTo>
                <a:lnTo>
                  <a:pt x="0" y="4"/>
                </a:lnTo>
                <a:lnTo>
                  <a:pt x="2" y="7"/>
                </a:lnTo>
                <a:lnTo>
                  <a:pt x="88" y="86"/>
                </a:lnTo>
                <a:lnTo>
                  <a:pt x="91" y="88"/>
                </a:lnTo>
                <a:lnTo>
                  <a:pt x="94" y="86"/>
                </a:lnTo>
                <a:lnTo>
                  <a:pt x="94" y="83"/>
                </a:lnTo>
                <a:lnTo>
                  <a:pt x="94" y="81"/>
                </a:lnTo>
                <a:lnTo>
                  <a:pt x="7" y="1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41" name="Freeform 121"/>
          <p:cNvSpPr>
            <a:spLocks/>
          </p:cNvSpPr>
          <p:nvPr userDrawn="1"/>
        </p:nvSpPr>
        <p:spPr bwMode="auto">
          <a:xfrm>
            <a:off x="7997825" y="5029200"/>
            <a:ext cx="109538" cy="166688"/>
          </a:xfrm>
          <a:custGeom>
            <a:avLst/>
            <a:gdLst>
              <a:gd name="T0" fmla="*/ 17641968 w 69"/>
              <a:gd name="T1" fmla="*/ 2520958 h 105"/>
              <a:gd name="T2" fmla="*/ 17641968 w 69"/>
              <a:gd name="T3" fmla="*/ 2520958 h 105"/>
              <a:gd name="T4" fmla="*/ 10080671 w 69"/>
              <a:gd name="T5" fmla="*/ 0 h 105"/>
              <a:gd name="T6" fmla="*/ 2520962 w 69"/>
              <a:gd name="T7" fmla="*/ 0 h 105"/>
              <a:gd name="T8" fmla="*/ 2520962 w 69"/>
              <a:gd name="T9" fmla="*/ 0 h 105"/>
              <a:gd name="T10" fmla="*/ 2520962 w 69"/>
              <a:gd name="T11" fmla="*/ 0 h 105"/>
              <a:gd name="T12" fmla="*/ 0 w 69"/>
              <a:gd name="T13" fmla="*/ 5040328 h 105"/>
              <a:gd name="T14" fmla="*/ 0 w 69"/>
              <a:gd name="T15" fmla="*/ 12601613 h 105"/>
              <a:gd name="T16" fmla="*/ 156250401 w 69"/>
              <a:gd name="T17" fmla="*/ 259577666 h 105"/>
              <a:gd name="T18" fmla="*/ 156250401 w 69"/>
              <a:gd name="T19" fmla="*/ 259577666 h 105"/>
              <a:gd name="T20" fmla="*/ 161290736 w 69"/>
              <a:gd name="T21" fmla="*/ 264617994 h 105"/>
              <a:gd name="T22" fmla="*/ 171371407 w 69"/>
              <a:gd name="T23" fmla="*/ 264617994 h 105"/>
              <a:gd name="T24" fmla="*/ 171371407 w 69"/>
              <a:gd name="T25" fmla="*/ 264617994 h 105"/>
              <a:gd name="T26" fmla="*/ 171371407 w 69"/>
              <a:gd name="T27" fmla="*/ 264617994 h 105"/>
              <a:gd name="T28" fmla="*/ 173892369 w 69"/>
              <a:gd name="T29" fmla="*/ 257056709 h 105"/>
              <a:gd name="T30" fmla="*/ 171371407 w 69"/>
              <a:gd name="T31" fmla="*/ 249497011 h 105"/>
              <a:gd name="T32" fmla="*/ 17641968 w 69"/>
              <a:gd name="T33" fmla="*/ 2520958 h 10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69" h="105">
                <a:moveTo>
                  <a:pt x="7" y="1"/>
                </a:moveTo>
                <a:lnTo>
                  <a:pt x="7" y="1"/>
                </a:lnTo>
                <a:lnTo>
                  <a:pt x="4" y="0"/>
                </a:lnTo>
                <a:lnTo>
                  <a:pt x="1" y="0"/>
                </a:lnTo>
                <a:lnTo>
                  <a:pt x="0" y="2"/>
                </a:lnTo>
                <a:lnTo>
                  <a:pt x="0" y="5"/>
                </a:lnTo>
                <a:lnTo>
                  <a:pt x="62" y="103"/>
                </a:lnTo>
                <a:lnTo>
                  <a:pt x="64" y="105"/>
                </a:lnTo>
                <a:lnTo>
                  <a:pt x="68" y="105"/>
                </a:lnTo>
                <a:lnTo>
                  <a:pt x="69" y="102"/>
                </a:lnTo>
                <a:lnTo>
                  <a:pt x="68" y="99"/>
                </a:lnTo>
                <a:lnTo>
                  <a:pt x="7" y="1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42" name="Freeform 122"/>
          <p:cNvSpPr>
            <a:spLocks/>
          </p:cNvSpPr>
          <p:nvPr userDrawn="1"/>
        </p:nvSpPr>
        <p:spPr bwMode="auto">
          <a:xfrm>
            <a:off x="8058150" y="4800600"/>
            <a:ext cx="165100" cy="117475"/>
          </a:xfrm>
          <a:custGeom>
            <a:avLst/>
            <a:gdLst>
              <a:gd name="T0" fmla="*/ 2520950 w 104"/>
              <a:gd name="T1" fmla="*/ 168851263 h 74"/>
              <a:gd name="T2" fmla="*/ 2520950 w 104"/>
              <a:gd name="T3" fmla="*/ 168851263 h 74"/>
              <a:gd name="T4" fmla="*/ 0 w 104"/>
              <a:gd name="T5" fmla="*/ 176410938 h 74"/>
              <a:gd name="T6" fmla="*/ 0 w 104"/>
              <a:gd name="T7" fmla="*/ 183972200 h 74"/>
              <a:gd name="T8" fmla="*/ 0 w 104"/>
              <a:gd name="T9" fmla="*/ 183972200 h 74"/>
              <a:gd name="T10" fmla="*/ 0 w 104"/>
              <a:gd name="T11" fmla="*/ 183972200 h 74"/>
              <a:gd name="T12" fmla="*/ 7561263 w 104"/>
              <a:gd name="T13" fmla="*/ 186491563 h 74"/>
              <a:gd name="T14" fmla="*/ 15120938 w 104"/>
              <a:gd name="T15" fmla="*/ 186491563 h 74"/>
              <a:gd name="T16" fmla="*/ 257055938 w 104"/>
              <a:gd name="T17" fmla="*/ 17641888 h 74"/>
              <a:gd name="T18" fmla="*/ 257055938 w 104"/>
              <a:gd name="T19" fmla="*/ 17641888 h 74"/>
              <a:gd name="T20" fmla="*/ 262096250 w 104"/>
              <a:gd name="T21" fmla="*/ 12601575 h 74"/>
              <a:gd name="T22" fmla="*/ 262096250 w 104"/>
              <a:gd name="T23" fmla="*/ 5040313 h 74"/>
              <a:gd name="T24" fmla="*/ 262096250 w 104"/>
              <a:gd name="T25" fmla="*/ 5040313 h 74"/>
              <a:gd name="T26" fmla="*/ 262096250 w 104"/>
              <a:gd name="T27" fmla="*/ 5040313 h 74"/>
              <a:gd name="T28" fmla="*/ 254536575 w 104"/>
              <a:gd name="T29" fmla="*/ 0 h 74"/>
              <a:gd name="T30" fmla="*/ 246975313 w 104"/>
              <a:gd name="T31" fmla="*/ 0 h 74"/>
              <a:gd name="T32" fmla="*/ 2520950 w 104"/>
              <a:gd name="T33" fmla="*/ 168851263 h 74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04" h="74">
                <a:moveTo>
                  <a:pt x="1" y="67"/>
                </a:moveTo>
                <a:lnTo>
                  <a:pt x="1" y="67"/>
                </a:lnTo>
                <a:lnTo>
                  <a:pt x="0" y="70"/>
                </a:lnTo>
                <a:lnTo>
                  <a:pt x="0" y="73"/>
                </a:lnTo>
                <a:lnTo>
                  <a:pt x="3" y="74"/>
                </a:lnTo>
                <a:lnTo>
                  <a:pt x="6" y="74"/>
                </a:lnTo>
                <a:lnTo>
                  <a:pt x="102" y="7"/>
                </a:lnTo>
                <a:lnTo>
                  <a:pt x="104" y="5"/>
                </a:lnTo>
                <a:lnTo>
                  <a:pt x="104" y="2"/>
                </a:lnTo>
                <a:lnTo>
                  <a:pt x="101" y="0"/>
                </a:lnTo>
                <a:lnTo>
                  <a:pt x="98" y="0"/>
                </a:lnTo>
                <a:lnTo>
                  <a:pt x="1" y="67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43" name="Freeform 123"/>
          <p:cNvSpPr>
            <a:spLocks/>
          </p:cNvSpPr>
          <p:nvPr userDrawn="1"/>
        </p:nvSpPr>
        <p:spPr bwMode="auto">
          <a:xfrm>
            <a:off x="8031163" y="4756150"/>
            <a:ext cx="144462" cy="144463"/>
          </a:xfrm>
          <a:custGeom>
            <a:avLst/>
            <a:gdLst>
              <a:gd name="T0" fmla="*/ 2520941 w 91"/>
              <a:gd name="T1" fmla="*/ 211693858 h 91"/>
              <a:gd name="T2" fmla="*/ 2520941 w 91"/>
              <a:gd name="T3" fmla="*/ 211693858 h 91"/>
              <a:gd name="T4" fmla="*/ 0 w 91"/>
              <a:gd name="T5" fmla="*/ 216734188 h 91"/>
              <a:gd name="T6" fmla="*/ 2520941 w 91"/>
              <a:gd name="T7" fmla="*/ 224295476 h 91"/>
              <a:gd name="T8" fmla="*/ 2520941 w 91"/>
              <a:gd name="T9" fmla="*/ 224295476 h 91"/>
              <a:gd name="T10" fmla="*/ 2520941 w 91"/>
              <a:gd name="T11" fmla="*/ 224295476 h 91"/>
              <a:gd name="T12" fmla="*/ 10080590 w 91"/>
              <a:gd name="T13" fmla="*/ 229335806 h 91"/>
              <a:gd name="T14" fmla="*/ 17641826 w 91"/>
              <a:gd name="T15" fmla="*/ 224295476 h 91"/>
              <a:gd name="T16" fmla="*/ 229334219 w 91"/>
              <a:gd name="T17" fmla="*/ 17641949 h 91"/>
              <a:gd name="T18" fmla="*/ 229334219 w 91"/>
              <a:gd name="T19" fmla="*/ 17641949 h 91"/>
              <a:gd name="T20" fmla="*/ 229334219 w 91"/>
              <a:gd name="T21" fmla="*/ 10080660 h 91"/>
              <a:gd name="T22" fmla="*/ 229334219 w 91"/>
              <a:gd name="T23" fmla="*/ 2520959 h 91"/>
              <a:gd name="T24" fmla="*/ 229334219 w 91"/>
              <a:gd name="T25" fmla="*/ 2520959 h 91"/>
              <a:gd name="T26" fmla="*/ 229334219 w 91"/>
              <a:gd name="T27" fmla="*/ 2520959 h 91"/>
              <a:gd name="T28" fmla="*/ 221772982 w 91"/>
              <a:gd name="T29" fmla="*/ 0 h 91"/>
              <a:gd name="T30" fmla="*/ 214213334 w 91"/>
              <a:gd name="T31" fmla="*/ 2520959 h 91"/>
              <a:gd name="T32" fmla="*/ 2520941 w 91"/>
              <a:gd name="T33" fmla="*/ 211693858 h 9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91" h="91">
                <a:moveTo>
                  <a:pt x="1" y="84"/>
                </a:moveTo>
                <a:lnTo>
                  <a:pt x="1" y="84"/>
                </a:lnTo>
                <a:lnTo>
                  <a:pt x="0" y="86"/>
                </a:lnTo>
                <a:lnTo>
                  <a:pt x="1" y="89"/>
                </a:lnTo>
                <a:lnTo>
                  <a:pt x="4" y="91"/>
                </a:lnTo>
                <a:lnTo>
                  <a:pt x="7" y="89"/>
                </a:lnTo>
                <a:lnTo>
                  <a:pt x="91" y="7"/>
                </a:lnTo>
                <a:lnTo>
                  <a:pt x="91" y="4"/>
                </a:lnTo>
                <a:lnTo>
                  <a:pt x="91" y="1"/>
                </a:lnTo>
                <a:lnTo>
                  <a:pt x="88" y="0"/>
                </a:lnTo>
                <a:lnTo>
                  <a:pt x="85" y="1"/>
                </a:lnTo>
                <a:lnTo>
                  <a:pt x="1" y="84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44" name="Freeform 124"/>
          <p:cNvSpPr>
            <a:spLocks/>
          </p:cNvSpPr>
          <p:nvPr userDrawn="1"/>
        </p:nvSpPr>
        <p:spPr bwMode="auto">
          <a:xfrm>
            <a:off x="8005763" y="4725988"/>
            <a:ext cx="109537" cy="171450"/>
          </a:xfrm>
          <a:custGeom>
            <a:avLst/>
            <a:gdLst>
              <a:gd name="T0" fmla="*/ 0 w 69"/>
              <a:gd name="T1" fmla="*/ 259576888 h 108"/>
              <a:gd name="T2" fmla="*/ 0 w 69"/>
              <a:gd name="T3" fmla="*/ 259576888 h 108"/>
              <a:gd name="T4" fmla="*/ 0 w 69"/>
              <a:gd name="T5" fmla="*/ 264617200 h 108"/>
              <a:gd name="T6" fmla="*/ 5040289 w 69"/>
              <a:gd name="T7" fmla="*/ 272176875 h 108"/>
              <a:gd name="T8" fmla="*/ 5040289 w 69"/>
              <a:gd name="T9" fmla="*/ 272176875 h 108"/>
              <a:gd name="T10" fmla="*/ 5040289 w 69"/>
              <a:gd name="T11" fmla="*/ 272176875 h 108"/>
              <a:gd name="T12" fmla="*/ 12601517 w 69"/>
              <a:gd name="T13" fmla="*/ 272176875 h 108"/>
              <a:gd name="T14" fmla="*/ 20161158 w 69"/>
              <a:gd name="T15" fmla="*/ 269657513 h 108"/>
              <a:gd name="T16" fmla="*/ 173890781 w 69"/>
              <a:gd name="T17" fmla="*/ 20161250 h 108"/>
              <a:gd name="T18" fmla="*/ 173890781 w 69"/>
              <a:gd name="T19" fmla="*/ 20161250 h 108"/>
              <a:gd name="T20" fmla="*/ 173890781 w 69"/>
              <a:gd name="T21" fmla="*/ 7561263 h 108"/>
              <a:gd name="T22" fmla="*/ 168850492 w 69"/>
              <a:gd name="T23" fmla="*/ 5040313 h 108"/>
              <a:gd name="T24" fmla="*/ 168850492 w 69"/>
              <a:gd name="T25" fmla="*/ 5040313 h 108"/>
              <a:gd name="T26" fmla="*/ 168850492 w 69"/>
              <a:gd name="T27" fmla="*/ 5040313 h 108"/>
              <a:gd name="T28" fmla="*/ 161289264 w 69"/>
              <a:gd name="T29" fmla="*/ 0 h 108"/>
              <a:gd name="T30" fmla="*/ 153729623 w 69"/>
              <a:gd name="T31" fmla="*/ 7561263 h 108"/>
              <a:gd name="T32" fmla="*/ 0 w 69"/>
              <a:gd name="T33" fmla="*/ 259576888 h 10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69" h="108">
                <a:moveTo>
                  <a:pt x="0" y="103"/>
                </a:moveTo>
                <a:lnTo>
                  <a:pt x="0" y="103"/>
                </a:lnTo>
                <a:lnTo>
                  <a:pt x="0" y="105"/>
                </a:lnTo>
                <a:lnTo>
                  <a:pt x="2" y="108"/>
                </a:lnTo>
                <a:lnTo>
                  <a:pt x="5" y="108"/>
                </a:lnTo>
                <a:lnTo>
                  <a:pt x="8" y="107"/>
                </a:lnTo>
                <a:lnTo>
                  <a:pt x="69" y="8"/>
                </a:lnTo>
                <a:lnTo>
                  <a:pt x="69" y="3"/>
                </a:lnTo>
                <a:lnTo>
                  <a:pt x="67" y="2"/>
                </a:lnTo>
                <a:lnTo>
                  <a:pt x="64" y="0"/>
                </a:lnTo>
                <a:lnTo>
                  <a:pt x="61" y="3"/>
                </a:lnTo>
                <a:lnTo>
                  <a:pt x="0" y="103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45" name="Freeform 125"/>
          <p:cNvSpPr>
            <a:spLocks/>
          </p:cNvSpPr>
          <p:nvPr userDrawn="1"/>
        </p:nvSpPr>
        <p:spPr bwMode="auto">
          <a:xfrm>
            <a:off x="7983538" y="4714875"/>
            <a:ext cx="73025" cy="187325"/>
          </a:xfrm>
          <a:custGeom>
            <a:avLst/>
            <a:gdLst>
              <a:gd name="T0" fmla="*/ 0 w 46"/>
              <a:gd name="T1" fmla="*/ 287297813 h 118"/>
              <a:gd name="T2" fmla="*/ 0 w 46"/>
              <a:gd name="T3" fmla="*/ 287297813 h 118"/>
              <a:gd name="T4" fmla="*/ 0 w 46"/>
              <a:gd name="T5" fmla="*/ 294859075 h 118"/>
              <a:gd name="T6" fmla="*/ 7561263 w 46"/>
              <a:gd name="T7" fmla="*/ 297378438 h 118"/>
              <a:gd name="T8" fmla="*/ 7561263 w 46"/>
              <a:gd name="T9" fmla="*/ 297378438 h 118"/>
              <a:gd name="T10" fmla="*/ 7561263 w 46"/>
              <a:gd name="T11" fmla="*/ 297378438 h 118"/>
              <a:gd name="T12" fmla="*/ 15120938 w 46"/>
              <a:gd name="T13" fmla="*/ 297378438 h 118"/>
              <a:gd name="T14" fmla="*/ 17641888 w 46"/>
              <a:gd name="T15" fmla="*/ 294859075 h 118"/>
              <a:gd name="T16" fmla="*/ 115927188 w 46"/>
              <a:gd name="T17" fmla="*/ 15120938 h 118"/>
              <a:gd name="T18" fmla="*/ 115927188 w 46"/>
              <a:gd name="T19" fmla="*/ 15120938 h 118"/>
              <a:gd name="T20" fmla="*/ 115927188 w 46"/>
              <a:gd name="T21" fmla="*/ 5040313 h 118"/>
              <a:gd name="T22" fmla="*/ 110886875 w 46"/>
              <a:gd name="T23" fmla="*/ 0 h 118"/>
              <a:gd name="T24" fmla="*/ 110886875 w 46"/>
              <a:gd name="T25" fmla="*/ 0 h 118"/>
              <a:gd name="T26" fmla="*/ 110886875 w 46"/>
              <a:gd name="T27" fmla="*/ 0 h 118"/>
              <a:gd name="T28" fmla="*/ 100806250 w 46"/>
              <a:gd name="T29" fmla="*/ 0 h 118"/>
              <a:gd name="T30" fmla="*/ 98286888 w 46"/>
              <a:gd name="T31" fmla="*/ 7561263 h 118"/>
              <a:gd name="T32" fmla="*/ 0 w 46"/>
              <a:gd name="T33" fmla="*/ 287297813 h 11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46" h="118">
                <a:moveTo>
                  <a:pt x="0" y="114"/>
                </a:moveTo>
                <a:lnTo>
                  <a:pt x="0" y="114"/>
                </a:lnTo>
                <a:lnTo>
                  <a:pt x="0" y="117"/>
                </a:lnTo>
                <a:lnTo>
                  <a:pt x="3" y="118"/>
                </a:lnTo>
                <a:lnTo>
                  <a:pt x="6" y="118"/>
                </a:lnTo>
                <a:lnTo>
                  <a:pt x="7" y="117"/>
                </a:lnTo>
                <a:lnTo>
                  <a:pt x="46" y="6"/>
                </a:lnTo>
                <a:lnTo>
                  <a:pt x="46" y="2"/>
                </a:lnTo>
                <a:lnTo>
                  <a:pt x="44" y="0"/>
                </a:lnTo>
                <a:lnTo>
                  <a:pt x="40" y="0"/>
                </a:lnTo>
                <a:lnTo>
                  <a:pt x="39" y="3"/>
                </a:lnTo>
                <a:lnTo>
                  <a:pt x="0" y="114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46" name="Freeform 126"/>
          <p:cNvSpPr>
            <a:spLocks/>
          </p:cNvSpPr>
          <p:nvPr userDrawn="1"/>
        </p:nvSpPr>
        <p:spPr bwMode="auto">
          <a:xfrm>
            <a:off x="7897813" y="5184775"/>
            <a:ext cx="144462" cy="142875"/>
          </a:xfrm>
          <a:custGeom>
            <a:avLst/>
            <a:gdLst>
              <a:gd name="T0" fmla="*/ 161289442 w 91"/>
              <a:gd name="T1" fmla="*/ 10080625 h 90"/>
              <a:gd name="T2" fmla="*/ 161289442 w 91"/>
              <a:gd name="T3" fmla="*/ 10080625 h 90"/>
              <a:gd name="T4" fmla="*/ 141128262 w 91"/>
              <a:gd name="T5" fmla="*/ 2520950 h 90"/>
              <a:gd name="T6" fmla="*/ 118447728 w 91"/>
              <a:gd name="T7" fmla="*/ 0 h 90"/>
              <a:gd name="T8" fmla="*/ 98286547 w 91"/>
              <a:gd name="T9" fmla="*/ 2520950 h 90"/>
              <a:gd name="T10" fmla="*/ 75604426 w 91"/>
              <a:gd name="T11" fmla="*/ 10080625 h 90"/>
              <a:gd name="T12" fmla="*/ 55443246 w 91"/>
              <a:gd name="T13" fmla="*/ 17641888 h 90"/>
              <a:gd name="T14" fmla="*/ 37803007 w 91"/>
              <a:gd name="T15" fmla="*/ 30241875 h 90"/>
              <a:gd name="T16" fmla="*/ 22682121 w 91"/>
              <a:gd name="T17" fmla="*/ 47883763 h 90"/>
              <a:gd name="T18" fmla="*/ 12601531 w 91"/>
              <a:gd name="T19" fmla="*/ 65524063 h 90"/>
              <a:gd name="T20" fmla="*/ 12601531 w 91"/>
              <a:gd name="T21" fmla="*/ 65524063 h 90"/>
              <a:gd name="T22" fmla="*/ 5040295 w 91"/>
              <a:gd name="T23" fmla="*/ 88206263 h 90"/>
              <a:gd name="T24" fmla="*/ 0 w 91"/>
              <a:gd name="T25" fmla="*/ 113407825 h 90"/>
              <a:gd name="T26" fmla="*/ 5040295 w 91"/>
              <a:gd name="T27" fmla="*/ 133569075 h 90"/>
              <a:gd name="T28" fmla="*/ 7561236 w 91"/>
              <a:gd name="T29" fmla="*/ 156249688 h 90"/>
              <a:gd name="T30" fmla="*/ 17641826 w 91"/>
              <a:gd name="T31" fmla="*/ 173891575 h 90"/>
              <a:gd name="T32" fmla="*/ 32762712 w 91"/>
              <a:gd name="T33" fmla="*/ 191531875 h 90"/>
              <a:gd name="T34" fmla="*/ 50402951 w 91"/>
              <a:gd name="T35" fmla="*/ 206652813 h 90"/>
              <a:gd name="T36" fmla="*/ 68044777 w 91"/>
              <a:gd name="T37" fmla="*/ 216733438 h 90"/>
              <a:gd name="T38" fmla="*/ 68044777 w 91"/>
              <a:gd name="T39" fmla="*/ 216733438 h 90"/>
              <a:gd name="T40" fmla="*/ 90725311 w 91"/>
              <a:gd name="T41" fmla="*/ 224294700 h 90"/>
              <a:gd name="T42" fmla="*/ 115926786 w 91"/>
              <a:gd name="T43" fmla="*/ 226814063 h 90"/>
              <a:gd name="T44" fmla="*/ 136087966 w 91"/>
              <a:gd name="T45" fmla="*/ 226814063 h 90"/>
              <a:gd name="T46" fmla="*/ 158770088 w 91"/>
              <a:gd name="T47" fmla="*/ 219254388 h 90"/>
              <a:gd name="T48" fmla="*/ 176410327 w 91"/>
              <a:gd name="T49" fmla="*/ 209173763 h 90"/>
              <a:gd name="T50" fmla="*/ 194052153 w 91"/>
              <a:gd name="T51" fmla="*/ 199093138 h 90"/>
              <a:gd name="T52" fmla="*/ 209173039 w 91"/>
              <a:gd name="T53" fmla="*/ 181451250 h 90"/>
              <a:gd name="T54" fmla="*/ 219253629 w 91"/>
              <a:gd name="T55" fmla="*/ 158770638 h 90"/>
              <a:gd name="T56" fmla="*/ 219253629 w 91"/>
              <a:gd name="T57" fmla="*/ 158770638 h 90"/>
              <a:gd name="T58" fmla="*/ 226813277 w 91"/>
              <a:gd name="T59" fmla="*/ 138609388 h 90"/>
              <a:gd name="T60" fmla="*/ 229334219 w 91"/>
              <a:gd name="T61" fmla="*/ 115927188 h 90"/>
              <a:gd name="T62" fmla="*/ 229334219 w 91"/>
              <a:gd name="T63" fmla="*/ 95765938 h 90"/>
              <a:gd name="T64" fmla="*/ 221772982 w 91"/>
              <a:gd name="T65" fmla="*/ 73085325 h 90"/>
              <a:gd name="T66" fmla="*/ 211692392 w 91"/>
              <a:gd name="T67" fmla="*/ 52924075 h 90"/>
              <a:gd name="T68" fmla="*/ 201611802 w 91"/>
              <a:gd name="T69" fmla="*/ 37803138 h 90"/>
              <a:gd name="T70" fmla="*/ 183971563 w 91"/>
              <a:gd name="T71" fmla="*/ 20161250 h 90"/>
              <a:gd name="T72" fmla="*/ 161289442 w 91"/>
              <a:gd name="T73" fmla="*/ 10080625 h 90"/>
              <a:gd name="T74" fmla="*/ 161289442 w 91"/>
              <a:gd name="T75" fmla="*/ 10080625 h 90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91" h="90">
                <a:moveTo>
                  <a:pt x="64" y="4"/>
                </a:moveTo>
                <a:lnTo>
                  <a:pt x="64" y="4"/>
                </a:lnTo>
                <a:lnTo>
                  <a:pt x="56" y="1"/>
                </a:lnTo>
                <a:lnTo>
                  <a:pt x="47" y="0"/>
                </a:lnTo>
                <a:lnTo>
                  <a:pt x="39" y="1"/>
                </a:lnTo>
                <a:lnTo>
                  <a:pt x="30" y="4"/>
                </a:lnTo>
                <a:lnTo>
                  <a:pt x="22" y="7"/>
                </a:lnTo>
                <a:lnTo>
                  <a:pt x="15" y="12"/>
                </a:lnTo>
                <a:lnTo>
                  <a:pt x="9" y="19"/>
                </a:lnTo>
                <a:lnTo>
                  <a:pt x="5" y="26"/>
                </a:lnTo>
                <a:lnTo>
                  <a:pt x="2" y="35"/>
                </a:lnTo>
                <a:lnTo>
                  <a:pt x="0" y="45"/>
                </a:lnTo>
                <a:lnTo>
                  <a:pt x="2" y="53"/>
                </a:lnTo>
                <a:lnTo>
                  <a:pt x="3" y="62"/>
                </a:lnTo>
                <a:lnTo>
                  <a:pt x="7" y="69"/>
                </a:lnTo>
                <a:lnTo>
                  <a:pt x="13" y="76"/>
                </a:lnTo>
                <a:lnTo>
                  <a:pt x="20" y="82"/>
                </a:lnTo>
                <a:lnTo>
                  <a:pt x="27" y="86"/>
                </a:lnTo>
                <a:lnTo>
                  <a:pt x="36" y="89"/>
                </a:lnTo>
                <a:lnTo>
                  <a:pt x="46" y="90"/>
                </a:lnTo>
                <a:lnTo>
                  <a:pt x="54" y="90"/>
                </a:lnTo>
                <a:lnTo>
                  <a:pt x="63" y="87"/>
                </a:lnTo>
                <a:lnTo>
                  <a:pt x="70" y="83"/>
                </a:lnTo>
                <a:lnTo>
                  <a:pt x="77" y="79"/>
                </a:lnTo>
                <a:lnTo>
                  <a:pt x="83" y="72"/>
                </a:lnTo>
                <a:lnTo>
                  <a:pt x="87" y="63"/>
                </a:lnTo>
                <a:lnTo>
                  <a:pt x="90" y="55"/>
                </a:lnTo>
                <a:lnTo>
                  <a:pt x="91" y="46"/>
                </a:lnTo>
                <a:lnTo>
                  <a:pt x="91" y="38"/>
                </a:lnTo>
                <a:lnTo>
                  <a:pt x="88" y="29"/>
                </a:lnTo>
                <a:lnTo>
                  <a:pt x="84" y="21"/>
                </a:lnTo>
                <a:lnTo>
                  <a:pt x="80" y="15"/>
                </a:lnTo>
                <a:lnTo>
                  <a:pt x="73" y="8"/>
                </a:lnTo>
                <a:lnTo>
                  <a:pt x="64" y="4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47" name="Freeform 127"/>
          <p:cNvSpPr>
            <a:spLocks/>
          </p:cNvSpPr>
          <p:nvPr userDrawn="1"/>
        </p:nvSpPr>
        <p:spPr bwMode="auto">
          <a:xfrm>
            <a:off x="7648575" y="5089525"/>
            <a:ext cx="92075" cy="92075"/>
          </a:xfrm>
          <a:custGeom>
            <a:avLst/>
            <a:gdLst>
              <a:gd name="T0" fmla="*/ 103327200 w 58"/>
              <a:gd name="T1" fmla="*/ 7561263 h 58"/>
              <a:gd name="T2" fmla="*/ 103327200 w 58"/>
              <a:gd name="T3" fmla="*/ 7561263 h 58"/>
              <a:gd name="T4" fmla="*/ 88206263 w 58"/>
              <a:gd name="T5" fmla="*/ 2520950 h 58"/>
              <a:gd name="T6" fmla="*/ 75604688 w 58"/>
              <a:gd name="T7" fmla="*/ 0 h 58"/>
              <a:gd name="T8" fmla="*/ 60483750 w 58"/>
              <a:gd name="T9" fmla="*/ 2520950 h 58"/>
              <a:gd name="T10" fmla="*/ 45362813 w 58"/>
              <a:gd name="T11" fmla="*/ 7561263 h 58"/>
              <a:gd name="T12" fmla="*/ 35282188 w 58"/>
              <a:gd name="T13" fmla="*/ 10080625 h 58"/>
              <a:gd name="T14" fmla="*/ 25201563 w 58"/>
              <a:gd name="T15" fmla="*/ 20161250 h 58"/>
              <a:gd name="T16" fmla="*/ 12601575 w 58"/>
              <a:gd name="T17" fmla="*/ 32762825 h 58"/>
              <a:gd name="T18" fmla="*/ 7561263 w 58"/>
              <a:gd name="T19" fmla="*/ 42843450 h 58"/>
              <a:gd name="T20" fmla="*/ 7561263 w 58"/>
              <a:gd name="T21" fmla="*/ 42843450 h 58"/>
              <a:gd name="T22" fmla="*/ 2520950 w 58"/>
              <a:gd name="T23" fmla="*/ 57964388 h 58"/>
              <a:gd name="T24" fmla="*/ 0 w 58"/>
              <a:gd name="T25" fmla="*/ 70564375 h 58"/>
              <a:gd name="T26" fmla="*/ 2520950 w 58"/>
              <a:gd name="T27" fmla="*/ 85685313 h 58"/>
              <a:gd name="T28" fmla="*/ 7561263 w 58"/>
              <a:gd name="T29" fmla="*/ 100806250 h 58"/>
              <a:gd name="T30" fmla="*/ 10080625 w 58"/>
              <a:gd name="T31" fmla="*/ 110886875 h 58"/>
              <a:gd name="T32" fmla="*/ 20161250 w 58"/>
              <a:gd name="T33" fmla="*/ 120967500 h 58"/>
              <a:gd name="T34" fmla="*/ 32762825 w 58"/>
              <a:gd name="T35" fmla="*/ 131048125 h 58"/>
              <a:gd name="T36" fmla="*/ 42843450 w 58"/>
              <a:gd name="T37" fmla="*/ 138609388 h 58"/>
              <a:gd name="T38" fmla="*/ 42843450 w 58"/>
              <a:gd name="T39" fmla="*/ 138609388 h 58"/>
              <a:gd name="T40" fmla="*/ 57964388 w 58"/>
              <a:gd name="T41" fmla="*/ 143649700 h 58"/>
              <a:gd name="T42" fmla="*/ 70564375 w 58"/>
              <a:gd name="T43" fmla="*/ 146169063 h 58"/>
              <a:gd name="T44" fmla="*/ 85685313 w 58"/>
              <a:gd name="T45" fmla="*/ 143649700 h 58"/>
              <a:gd name="T46" fmla="*/ 100806250 w 58"/>
              <a:gd name="T47" fmla="*/ 138609388 h 58"/>
              <a:gd name="T48" fmla="*/ 110886875 w 58"/>
              <a:gd name="T49" fmla="*/ 136088438 h 58"/>
              <a:gd name="T50" fmla="*/ 120967500 w 58"/>
              <a:gd name="T51" fmla="*/ 126007813 h 58"/>
              <a:gd name="T52" fmla="*/ 131048125 w 58"/>
              <a:gd name="T53" fmla="*/ 113407825 h 58"/>
              <a:gd name="T54" fmla="*/ 138609388 w 58"/>
              <a:gd name="T55" fmla="*/ 103327200 h 58"/>
              <a:gd name="T56" fmla="*/ 138609388 w 58"/>
              <a:gd name="T57" fmla="*/ 103327200 h 58"/>
              <a:gd name="T58" fmla="*/ 143649700 w 58"/>
              <a:gd name="T59" fmla="*/ 88206263 h 58"/>
              <a:gd name="T60" fmla="*/ 146169063 w 58"/>
              <a:gd name="T61" fmla="*/ 75604688 h 58"/>
              <a:gd name="T62" fmla="*/ 143649700 w 58"/>
              <a:gd name="T63" fmla="*/ 60483750 h 58"/>
              <a:gd name="T64" fmla="*/ 138609388 w 58"/>
              <a:gd name="T65" fmla="*/ 45362813 h 58"/>
              <a:gd name="T66" fmla="*/ 136088438 w 58"/>
              <a:gd name="T67" fmla="*/ 35282188 h 58"/>
              <a:gd name="T68" fmla="*/ 123488450 w 58"/>
              <a:gd name="T69" fmla="*/ 25201563 h 58"/>
              <a:gd name="T70" fmla="*/ 113407825 w 58"/>
              <a:gd name="T71" fmla="*/ 15120938 h 58"/>
              <a:gd name="T72" fmla="*/ 103327200 w 58"/>
              <a:gd name="T73" fmla="*/ 7561263 h 58"/>
              <a:gd name="T74" fmla="*/ 103327200 w 58"/>
              <a:gd name="T75" fmla="*/ 7561263 h 58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58" h="58">
                <a:moveTo>
                  <a:pt x="41" y="3"/>
                </a:moveTo>
                <a:lnTo>
                  <a:pt x="41" y="3"/>
                </a:lnTo>
                <a:lnTo>
                  <a:pt x="35" y="1"/>
                </a:lnTo>
                <a:lnTo>
                  <a:pt x="30" y="0"/>
                </a:lnTo>
                <a:lnTo>
                  <a:pt x="24" y="1"/>
                </a:lnTo>
                <a:lnTo>
                  <a:pt x="18" y="3"/>
                </a:lnTo>
                <a:lnTo>
                  <a:pt x="14" y="4"/>
                </a:lnTo>
                <a:lnTo>
                  <a:pt x="10" y="8"/>
                </a:lnTo>
                <a:lnTo>
                  <a:pt x="5" y="13"/>
                </a:lnTo>
                <a:lnTo>
                  <a:pt x="3" y="17"/>
                </a:lnTo>
                <a:lnTo>
                  <a:pt x="1" y="23"/>
                </a:lnTo>
                <a:lnTo>
                  <a:pt x="0" y="28"/>
                </a:lnTo>
                <a:lnTo>
                  <a:pt x="1" y="34"/>
                </a:lnTo>
                <a:lnTo>
                  <a:pt x="3" y="40"/>
                </a:lnTo>
                <a:lnTo>
                  <a:pt x="4" y="44"/>
                </a:lnTo>
                <a:lnTo>
                  <a:pt x="8" y="48"/>
                </a:lnTo>
                <a:lnTo>
                  <a:pt x="13" y="52"/>
                </a:lnTo>
                <a:lnTo>
                  <a:pt x="17" y="55"/>
                </a:lnTo>
                <a:lnTo>
                  <a:pt x="23" y="57"/>
                </a:lnTo>
                <a:lnTo>
                  <a:pt x="28" y="58"/>
                </a:lnTo>
                <a:lnTo>
                  <a:pt x="34" y="57"/>
                </a:lnTo>
                <a:lnTo>
                  <a:pt x="40" y="55"/>
                </a:lnTo>
                <a:lnTo>
                  <a:pt x="44" y="54"/>
                </a:lnTo>
                <a:lnTo>
                  <a:pt x="48" y="50"/>
                </a:lnTo>
                <a:lnTo>
                  <a:pt x="52" y="45"/>
                </a:lnTo>
                <a:lnTo>
                  <a:pt x="55" y="41"/>
                </a:lnTo>
                <a:lnTo>
                  <a:pt x="57" y="35"/>
                </a:lnTo>
                <a:lnTo>
                  <a:pt x="58" y="30"/>
                </a:lnTo>
                <a:lnTo>
                  <a:pt x="57" y="24"/>
                </a:lnTo>
                <a:lnTo>
                  <a:pt x="55" y="18"/>
                </a:lnTo>
                <a:lnTo>
                  <a:pt x="54" y="14"/>
                </a:lnTo>
                <a:lnTo>
                  <a:pt x="49" y="10"/>
                </a:lnTo>
                <a:lnTo>
                  <a:pt x="45" y="6"/>
                </a:lnTo>
                <a:lnTo>
                  <a:pt x="41" y="3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48" name="Freeform 128"/>
          <p:cNvSpPr>
            <a:spLocks/>
          </p:cNvSpPr>
          <p:nvPr userDrawn="1"/>
        </p:nvSpPr>
        <p:spPr bwMode="auto">
          <a:xfrm>
            <a:off x="7724775" y="5143500"/>
            <a:ext cx="200025" cy="101600"/>
          </a:xfrm>
          <a:custGeom>
            <a:avLst/>
            <a:gdLst>
              <a:gd name="T0" fmla="*/ 25201563 w 126"/>
              <a:gd name="T1" fmla="*/ 0 h 64"/>
              <a:gd name="T2" fmla="*/ 25201563 w 126"/>
              <a:gd name="T3" fmla="*/ 0 h 64"/>
              <a:gd name="T4" fmla="*/ 17641888 w 126"/>
              <a:gd name="T5" fmla="*/ 0 h 64"/>
              <a:gd name="T6" fmla="*/ 10080625 w 126"/>
              <a:gd name="T7" fmla="*/ 0 h 64"/>
              <a:gd name="T8" fmla="*/ 7561263 w 126"/>
              <a:gd name="T9" fmla="*/ 2520950 h 64"/>
              <a:gd name="T10" fmla="*/ 2520950 w 126"/>
              <a:gd name="T11" fmla="*/ 10080625 h 64"/>
              <a:gd name="T12" fmla="*/ 2520950 w 126"/>
              <a:gd name="T13" fmla="*/ 10080625 h 64"/>
              <a:gd name="T14" fmla="*/ 2520950 w 126"/>
              <a:gd name="T15" fmla="*/ 10080625 h 64"/>
              <a:gd name="T16" fmla="*/ 0 w 126"/>
              <a:gd name="T17" fmla="*/ 15120938 h 64"/>
              <a:gd name="T18" fmla="*/ 2520950 w 126"/>
              <a:gd name="T19" fmla="*/ 20161250 h 64"/>
              <a:gd name="T20" fmla="*/ 7561263 w 126"/>
              <a:gd name="T21" fmla="*/ 27722513 h 64"/>
              <a:gd name="T22" fmla="*/ 10080625 w 126"/>
              <a:gd name="T23" fmla="*/ 32762825 h 64"/>
              <a:gd name="T24" fmla="*/ 297378438 w 126"/>
              <a:gd name="T25" fmla="*/ 156249688 h 64"/>
              <a:gd name="T26" fmla="*/ 297378438 w 126"/>
              <a:gd name="T27" fmla="*/ 156249688 h 64"/>
              <a:gd name="T28" fmla="*/ 299899388 w 126"/>
              <a:gd name="T29" fmla="*/ 161290000 h 64"/>
              <a:gd name="T30" fmla="*/ 307459063 w 126"/>
              <a:gd name="T31" fmla="*/ 156249688 h 64"/>
              <a:gd name="T32" fmla="*/ 312499375 w 126"/>
              <a:gd name="T33" fmla="*/ 153730325 h 64"/>
              <a:gd name="T34" fmla="*/ 315020325 w 126"/>
              <a:gd name="T35" fmla="*/ 151209375 h 64"/>
              <a:gd name="T36" fmla="*/ 315020325 w 126"/>
              <a:gd name="T37" fmla="*/ 151209375 h 64"/>
              <a:gd name="T38" fmla="*/ 315020325 w 126"/>
              <a:gd name="T39" fmla="*/ 151209375 h 64"/>
              <a:gd name="T40" fmla="*/ 317539688 w 126"/>
              <a:gd name="T41" fmla="*/ 143649700 h 64"/>
              <a:gd name="T42" fmla="*/ 317539688 w 126"/>
              <a:gd name="T43" fmla="*/ 136088438 h 64"/>
              <a:gd name="T44" fmla="*/ 315020325 w 126"/>
              <a:gd name="T45" fmla="*/ 131048125 h 64"/>
              <a:gd name="T46" fmla="*/ 307459063 w 126"/>
              <a:gd name="T47" fmla="*/ 128528763 h 64"/>
              <a:gd name="T48" fmla="*/ 25201563 w 126"/>
              <a:gd name="T49" fmla="*/ 0 h 64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26" h="64">
                <a:moveTo>
                  <a:pt x="10" y="0"/>
                </a:moveTo>
                <a:lnTo>
                  <a:pt x="10" y="0"/>
                </a:lnTo>
                <a:lnTo>
                  <a:pt x="7" y="0"/>
                </a:lnTo>
                <a:lnTo>
                  <a:pt x="4" y="0"/>
                </a:lnTo>
                <a:lnTo>
                  <a:pt x="3" y="1"/>
                </a:lnTo>
                <a:lnTo>
                  <a:pt x="1" y="4"/>
                </a:lnTo>
                <a:lnTo>
                  <a:pt x="0" y="6"/>
                </a:lnTo>
                <a:lnTo>
                  <a:pt x="1" y="8"/>
                </a:lnTo>
                <a:lnTo>
                  <a:pt x="3" y="11"/>
                </a:lnTo>
                <a:lnTo>
                  <a:pt x="4" y="13"/>
                </a:lnTo>
                <a:lnTo>
                  <a:pt x="118" y="62"/>
                </a:lnTo>
                <a:lnTo>
                  <a:pt x="119" y="64"/>
                </a:lnTo>
                <a:lnTo>
                  <a:pt x="122" y="62"/>
                </a:lnTo>
                <a:lnTo>
                  <a:pt x="124" y="61"/>
                </a:lnTo>
                <a:lnTo>
                  <a:pt x="125" y="60"/>
                </a:lnTo>
                <a:lnTo>
                  <a:pt x="126" y="57"/>
                </a:lnTo>
                <a:lnTo>
                  <a:pt x="126" y="54"/>
                </a:lnTo>
                <a:lnTo>
                  <a:pt x="125" y="52"/>
                </a:lnTo>
                <a:lnTo>
                  <a:pt x="122" y="51"/>
                </a:lnTo>
                <a:lnTo>
                  <a:pt x="10" y="0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49" name="Freeform 129"/>
          <p:cNvSpPr>
            <a:spLocks/>
          </p:cNvSpPr>
          <p:nvPr userDrawn="1"/>
        </p:nvSpPr>
        <p:spPr bwMode="auto">
          <a:xfrm>
            <a:off x="8010525" y="5294313"/>
            <a:ext cx="158750" cy="128587"/>
          </a:xfrm>
          <a:custGeom>
            <a:avLst/>
            <a:gdLst>
              <a:gd name="T0" fmla="*/ 15120938 w 100"/>
              <a:gd name="T1" fmla="*/ 2520940 h 81"/>
              <a:gd name="T2" fmla="*/ 15120938 w 100"/>
              <a:gd name="T3" fmla="*/ 2520940 h 81"/>
              <a:gd name="T4" fmla="*/ 7561263 w 100"/>
              <a:gd name="T5" fmla="*/ 0 h 81"/>
              <a:gd name="T6" fmla="*/ 0 w 100"/>
              <a:gd name="T7" fmla="*/ 2520940 h 81"/>
              <a:gd name="T8" fmla="*/ 0 w 100"/>
              <a:gd name="T9" fmla="*/ 2520940 h 81"/>
              <a:gd name="T10" fmla="*/ 0 w 100"/>
              <a:gd name="T11" fmla="*/ 2520940 h 81"/>
              <a:gd name="T12" fmla="*/ 0 w 100"/>
              <a:gd name="T13" fmla="*/ 10080586 h 81"/>
              <a:gd name="T14" fmla="*/ 5040313 w 100"/>
              <a:gd name="T15" fmla="*/ 17641819 h 81"/>
              <a:gd name="T16" fmla="*/ 236894688 w 100"/>
              <a:gd name="T17" fmla="*/ 199092363 h 81"/>
              <a:gd name="T18" fmla="*/ 236894688 w 100"/>
              <a:gd name="T19" fmla="*/ 199092363 h 81"/>
              <a:gd name="T20" fmla="*/ 244455950 w 100"/>
              <a:gd name="T21" fmla="*/ 204132656 h 81"/>
              <a:gd name="T22" fmla="*/ 252015625 w 100"/>
              <a:gd name="T23" fmla="*/ 196571423 h 81"/>
              <a:gd name="T24" fmla="*/ 252015625 w 100"/>
              <a:gd name="T25" fmla="*/ 196571423 h 81"/>
              <a:gd name="T26" fmla="*/ 252015625 w 100"/>
              <a:gd name="T27" fmla="*/ 196571423 h 81"/>
              <a:gd name="T28" fmla="*/ 252015625 w 100"/>
              <a:gd name="T29" fmla="*/ 189011778 h 81"/>
              <a:gd name="T30" fmla="*/ 246975313 w 100"/>
              <a:gd name="T31" fmla="*/ 186490837 h 81"/>
              <a:gd name="T32" fmla="*/ 15120938 w 100"/>
              <a:gd name="T33" fmla="*/ 2520940 h 8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00" h="81">
                <a:moveTo>
                  <a:pt x="6" y="1"/>
                </a:moveTo>
                <a:lnTo>
                  <a:pt x="6" y="1"/>
                </a:lnTo>
                <a:lnTo>
                  <a:pt x="3" y="0"/>
                </a:lnTo>
                <a:lnTo>
                  <a:pt x="0" y="1"/>
                </a:lnTo>
                <a:lnTo>
                  <a:pt x="0" y="4"/>
                </a:lnTo>
                <a:lnTo>
                  <a:pt x="2" y="7"/>
                </a:lnTo>
                <a:lnTo>
                  <a:pt x="94" y="79"/>
                </a:lnTo>
                <a:lnTo>
                  <a:pt x="97" y="81"/>
                </a:lnTo>
                <a:lnTo>
                  <a:pt x="100" y="78"/>
                </a:lnTo>
                <a:lnTo>
                  <a:pt x="100" y="75"/>
                </a:lnTo>
                <a:lnTo>
                  <a:pt x="98" y="74"/>
                </a:lnTo>
                <a:lnTo>
                  <a:pt x="6" y="1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50" name="Freeform 130"/>
          <p:cNvSpPr>
            <a:spLocks/>
          </p:cNvSpPr>
          <p:nvPr userDrawn="1"/>
        </p:nvSpPr>
        <p:spPr bwMode="auto">
          <a:xfrm>
            <a:off x="8026400" y="5281613"/>
            <a:ext cx="185738" cy="82550"/>
          </a:xfrm>
          <a:custGeom>
            <a:avLst/>
            <a:gdLst>
              <a:gd name="T0" fmla="*/ 15120978 w 117"/>
              <a:gd name="T1" fmla="*/ 0 h 52"/>
              <a:gd name="T2" fmla="*/ 15120978 w 117"/>
              <a:gd name="T3" fmla="*/ 0 h 52"/>
              <a:gd name="T4" fmla="*/ 7561283 w 117"/>
              <a:gd name="T5" fmla="*/ 0 h 52"/>
              <a:gd name="T6" fmla="*/ 0 w 117"/>
              <a:gd name="T7" fmla="*/ 2520950 h 52"/>
              <a:gd name="T8" fmla="*/ 0 w 117"/>
              <a:gd name="T9" fmla="*/ 2520950 h 52"/>
              <a:gd name="T10" fmla="*/ 0 w 117"/>
              <a:gd name="T11" fmla="*/ 2520950 h 52"/>
              <a:gd name="T12" fmla="*/ 0 w 117"/>
              <a:gd name="T13" fmla="*/ 10080625 h 52"/>
              <a:gd name="T14" fmla="*/ 7561283 w 117"/>
              <a:gd name="T15" fmla="*/ 17641888 h 52"/>
              <a:gd name="T16" fmla="*/ 279738891 w 117"/>
              <a:gd name="T17" fmla="*/ 131048125 h 52"/>
              <a:gd name="T18" fmla="*/ 279738891 w 117"/>
              <a:gd name="T19" fmla="*/ 131048125 h 52"/>
              <a:gd name="T20" fmla="*/ 287298586 w 117"/>
              <a:gd name="T21" fmla="*/ 131048125 h 52"/>
              <a:gd name="T22" fmla="*/ 294859869 w 117"/>
              <a:gd name="T23" fmla="*/ 123488450 h 52"/>
              <a:gd name="T24" fmla="*/ 294859869 w 117"/>
              <a:gd name="T25" fmla="*/ 123488450 h 52"/>
              <a:gd name="T26" fmla="*/ 294859869 w 117"/>
              <a:gd name="T27" fmla="*/ 123488450 h 52"/>
              <a:gd name="T28" fmla="*/ 294859869 w 117"/>
              <a:gd name="T29" fmla="*/ 115927188 h 52"/>
              <a:gd name="T30" fmla="*/ 287298586 w 117"/>
              <a:gd name="T31" fmla="*/ 110886875 h 52"/>
              <a:gd name="T32" fmla="*/ 15120978 w 117"/>
              <a:gd name="T33" fmla="*/ 0 h 5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17" h="52">
                <a:moveTo>
                  <a:pt x="6" y="0"/>
                </a:moveTo>
                <a:lnTo>
                  <a:pt x="6" y="0"/>
                </a:lnTo>
                <a:lnTo>
                  <a:pt x="3" y="0"/>
                </a:lnTo>
                <a:lnTo>
                  <a:pt x="0" y="1"/>
                </a:lnTo>
                <a:lnTo>
                  <a:pt x="0" y="4"/>
                </a:lnTo>
                <a:lnTo>
                  <a:pt x="3" y="7"/>
                </a:lnTo>
                <a:lnTo>
                  <a:pt x="111" y="52"/>
                </a:lnTo>
                <a:lnTo>
                  <a:pt x="114" y="52"/>
                </a:lnTo>
                <a:lnTo>
                  <a:pt x="117" y="49"/>
                </a:lnTo>
                <a:lnTo>
                  <a:pt x="117" y="46"/>
                </a:lnTo>
                <a:lnTo>
                  <a:pt x="114" y="44"/>
                </a:lnTo>
                <a:lnTo>
                  <a:pt x="6" y="0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51" name="Freeform 131"/>
          <p:cNvSpPr>
            <a:spLocks/>
          </p:cNvSpPr>
          <p:nvPr userDrawn="1"/>
        </p:nvSpPr>
        <p:spPr bwMode="auto">
          <a:xfrm>
            <a:off x="7997825" y="5311775"/>
            <a:ext cx="125413" cy="160338"/>
          </a:xfrm>
          <a:custGeom>
            <a:avLst/>
            <a:gdLst>
              <a:gd name="T0" fmla="*/ 17641958 w 79"/>
              <a:gd name="T1" fmla="*/ 5040328 h 101"/>
              <a:gd name="T2" fmla="*/ 17641958 w 79"/>
              <a:gd name="T3" fmla="*/ 5040328 h 101"/>
              <a:gd name="T4" fmla="*/ 10080665 w 79"/>
              <a:gd name="T5" fmla="*/ 0 h 101"/>
              <a:gd name="T6" fmla="*/ 2520960 w 79"/>
              <a:gd name="T7" fmla="*/ 5040328 h 101"/>
              <a:gd name="T8" fmla="*/ 2520960 w 79"/>
              <a:gd name="T9" fmla="*/ 5040328 h 101"/>
              <a:gd name="T10" fmla="*/ 2520960 w 79"/>
              <a:gd name="T11" fmla="*/ 5040328 h 101"/>
              <a:gd name="T12" fmla="*/ 0 w 79"/>
              <a:gd name="T13" fmla="*/ 12601614 h 101"/>
              <a:gd name="T14" fmla="*/ 0 w 79"/>
              <a:gd name="T15" fmla="*/ 17641943 h 101"/>
              <a:gd name="T16" fmla="*/ 181451973 w 79"/>
              <a:gd name="T17" fmla="*/ 252016411 h 101"/>
              <a:gd name="T18" fmla="*/ 181451973 w 79"/>
              <a:gd name="T19" fmla="*/ 252016411 h 101"/>
              <a:gd name="T20" fmla="*/ 189013266 w 79"/>
              <a:gd name="T21" fmla="*/ 254537369 h 101"/>
              <a:gd name="T22" fmla="*/ 196572971 w 79"/>
              <a:gd name="T23" fmla="*/ 252016411 h 101"/>
              <a:gd name="T24" fmla="*/ 196572971 w 79"/>
              <a:gd name="T25" fmla="*/ 252016411 h 101"/>
              <a:gd name="T26" fmla="*/ 196572971 w 79"/>
              <a:gd name="T27" fmla="*/ 252016411 h 101"/>
              <a:gd name="T28" fmla="*/ 199093931 w 79"/>
              <a:gd name="T29" fmla="*/ 244456712 h 101"/>
              <a:gd name="T30" fmla="*/ 199093931 w 79"/>
              <a:gd name="T31" fmla="*/ 236895426 h 101"/>
              <a:gd name="T32" fmla="*/ 17641958 w 79"/>
              <a:gd name="T33" fmla="*/ 5040328 h 10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79" h="101">
                <a:moveTo>
                  <a:pt x="7" y="2"/>
                </a:moveTo>
                <a:lnTo>
                  <a:pt x="7" y="2"/>
                </a:lnTo>
                <a:lnTo>
                  <a:pt x="4" y="0"/>
                </a:lnTo>
                <a:lnTo>
                  <a:pt x="1" y="2"/>
                </a:lnTo>
                <a:lnTo>
                  <a:pt x="0" y="5"/>
                </a:lnTo>
                <a:lnTo>
                  <a:pt x="0" y="7"/>
                </a:lnTo>
                <a:lnTo>
                  <a:pt x="72" y="100"/>
                </a:lnTo>
                <a:lnTo>
                  <a:pt x="75" y="101"/>
                </a:lnTo>
                <a:lnTo>
                  <a:pt x="78" y="100"/>
                </a:lnTo>
                <a:lnTo>
                  <a:pt x="79" y="97"/>
                </a:lnTo>
                <a:lnTo>
                  <a:pt x="79" y="94"/>
                </a:lnTo>
                <a:lnTo>
                  <a:pt x="7" y="2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52" name="Freeform 132"/>
          <p:cNvSpPr>
            <a:spLocks/>
          </p:cNvSpPr>
          <p:nvPr userDrawn="1"/>
        </p:nvSpPr>
        <p:spPr bwMode="auto">
          <a:xfrm>
            <a:off x="8032750" y="5253038"/>
            <a:ext cx="196850" cy="47625"/>
          </a:xfrm>
          <a:custGeom>
            <a:avLst/>
            <a:gdLst>
              <a:gd name="T0" fmla="*/ 12601575 w 124"/>
              <a:gd name="T1" fmla="*/ 0 h 30"/>
              <a:gd name="T2" fmla="*/ 12601575 w 124"/>
              <a:gd name="T3" fmla="*/ 0 h 30"/>
              <a:gd name="T4" fmla="*/ 5040313 w 124"/>
              <a:gd name="T5" fmla="*/ 0 h 30"/>
              <a:gd name="T6" fmla="*/ 0 w 124"/>
              <a:gd name="T7" fmla="*/ 7561263 h 30"/>
              <a:gd name="T8" fmla="*/ 0 w 124"/>
              <a:gd name="T9" fmla="*/ 7561263 h 30"/>
              <a:gd name="T10" fmla="*/ 0 w 124"/>
              <a:gd name="T11" fmla="*/ 7561263 h 30"/>
              <a:gd name="T12" fmla="*/ 0 w 124"/>
              <a:gd name="T13" fmla="*/ 15120938 h 30"/>
              <a:gd name="T14" fmla="*/ 7561263 w 124"/>
              <a:gd name="T15" fmla="*/ 20161250 h 30"/>
              <a:gd name="T16" fmla="*/ 297378438 w 124"/>
              <a:gd name="T17" fmla="*/ 75604688 h 30"/>
              <a:gd name="T18" fmla="*/ 297378438 w 124"/>
              <a:gd name="T19" fmla="*/ 75604688 h 30"/>
              <a:gd name="T20" fmla="*/ 304939700 w 124"/>
              <a:gd name="T21" fmla="*/ 75604688 h 30"/>
              <a:gd name="T22" fmla="*/ 312499375 w 124"/>
              <a:gd name="T23" fmla="*/ 68045013 h 30"/>
              <a:gd name="T24" fmla="*/ 312499375 w 124"/>
              <a:gd name="T25" fmla="*/ 68045013 h 30"/>
              <a:gd name="T26" fmla="*/ 312499375 w 124"/>
              <a:gd name="T27" fmla="*/ 68045013 h 30"/>
              <a:gd name="T28" fmla="*/ 307459063 w 124"/>
              <a:gd name="T29" fmla="*/ 63004700 h 30"/>
              <a:gd name="T30" fmla="*/ 302418750 w 124"/>
              <a:gd name="T31" fmla="*/ 55443438 h 30"/>
              <a:gd name="T32" fmla="*/ 12601575 w 124"/>
              <a:gd name="T33" fmla="*/ 0 h 3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24" h="30">
                <a:moveTo>
                  <a:pt x="5" y="0"/>
                </a:moveTo>
                <a:lnTo>
                  <a:pt x="5" y="0"/>
                </a:lnTo>
                <a:lnTo>
                  <a:pt x="2" y="0"/>
                </a:lnTo>
                <a:lnTo>
                  <a:pt x="0" y="3"/>
                </a:lnTo>
                <a:lnTo>
                  <a:pt x="0" y="6"/>
                </a:lnTo>
                <a:lnTo>
                  <a:pt x="3" y="8"/>
                </a:lnTo>
                <a:lnTo>
                  <a:pt x="118" y="30"/>
                </a:lnTo>
                <a:lnTo>
                  <a:pt x="121" y="30"/>
                </a:lnTo>
                <a:lnTo>
                  <a:pt x="124" y="27"/>
                </a:lnTo>
                <a:lnTo>
                  <a:pt x="122" y="25"/>
                </a:lnTo>
                <a:lnTo>
                  <a:pt x="120" y="22"/>
                </a:lnTo>
                <a:lnTo>
                  <a:pt x="5" y="0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53" name="Freeform 133"/>
          <p:cNvSpPr>
            <a:spLocks/>
          </p:cNvSpPr>
          <p:nvPr userDrawn="1"/>
        </p:nvSpPr>
        <p:spPr bwMode="auto">
          <a:xfrm>
            <a:off x="7966075" y="5319713"/>
            <a:ext cx="106363" cy="173037"/>
          </a:xfrm>
          <a:custGeom>
            <a:avLst/>
            <a:gdLst>
              <a:gd name="T0" fmla="*/ 17641970 w 67"/>
              <a:gd name="T1" fmla="*/ 2520943 h 109"/>
              <a:gd name="T2" fmla="*/ 17641970 w 67"/>
              <a:gd name="T3" fmla="*/ 2520943 h 109"/>
              <a:gd name="T4" fmla="*/ 10080672 w 67"/>
              <a:gd name="T5" fmla="*/ 0 h 109"/>
              <a:gd name="T6" fmla="*/ 2520962 w 67"/>
              <a:gd name="T7" fmla="*/ 0 h 109"/>
              <a:gd name="T8" fmla="*/ 2520962 w 67"/>
              <a:gd name="T9" fmla="*/ 0 h 109"/>
              <a:gd name="T10" fmla="*/ 2520962 w 67"/>
              <a:gd name="T11" fmla="*/ 0 h 109"/>
              <a:gd name="T12" fmla="*/ 0 w 67"/>
              <a:gd name="T13" fmla="*/ 5040298 h 109"/>
              <a:gd name="T14" fmla="*/ 0 w 67"/>
              <a:gd name="T15" fmla="*/ 12601539 h 109"/>
              <a:gd name="T16" fmla="*/ 148690711 w 67"/>
              <a:gd name="T17" fmla="*/ 269656733 h 109"/>
              <a:gd name="T18" fmla="*/ 148690711 w 67"/>
              <a:gd name="T19" fmla="*/ 269656733 h 109"/>
              <a:gd name="T20" fmla="*/ 153731048 w 67"/>
              <a:gd name="T21" fmla="*/ 274697031 h 109"/>
              <a:gd name="T22" fmla="*/ 161290758 w 67"/>
              <a:gd name="T23" fmla="*/ 274697031 h 109"/>
              <a:gd name="T24" fmla="*/ 161290758 w 67"/>
              <a:gd name="T25" fmla="*/ 274697031 h 109"/>
              <a:gd name="T26" fmla="*/ 161290758 w 67"/>
              <a:gd name="T27" fmla="*/ 274697031 h 109"/>
              <a:gd name="T28" fmla="*/ 168852056 w 67"/>
              <a:gd name="T29" fmla="*/ 267135791 h 109"/>
              <a:gd name="T30" fmla="*/ 163811720 w 67"/>
              <a:gd name="T31" fmla="*/ 259576137 h 109"/>
              <a:gd name="T32" fmla="*/ 17641970 w 67"/>
              <a:gd name="T33" fmla="*/ 2520943 h 109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67" h="109">
                <a:moveTo>
                  <a:pt x="7" y="1"/>
                </a:moveTo>
                <a:lnTo>
                  <a:pt x="7" y="1"/>
                </a:lnTo>
                <a:lnTo>
                  <a:pt x="4" y="0"/>
                </a:lnTo>
                <a:lnTo>
                  <a:pt x="1" y="0"/>
                </a:lnTo>
                <a:lnTo>
                  <a:pt x="0" y="2"/>
                </a:lnTo>
                <a:lnTo>
                  <a:pt x="0" y="5"/>
                </a:lnTo>
                <a:lnTo>
                  <a:pt x="59" y="107"/>
                </a:lnTo>
                <a:lnTo>
                  <a:pt x="61" y="109"/>
                </a:lnTo>
                <a:lnTo>
                  <a:pt x="64" y="109"/>
                </a:lnTo>
                <a:lnTo>
                  <a:pt x="67" y="106"/>
                </a:lnTo>
                <a:lnTo>
                  <a:pt x="65" y="103"/>
                </a:lnTo>
                <a:lnTo>
                  <a:pt x="7" y="1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54" name="Freeform 134"/>
          <p:cNvSpPr>
            <a:spLocks/>
          </p:cNvSpPr>
          <p:nvPr userDrawn="1"/>
        </p:nvSpPr>
        <p:spPr bwMode="auto">
          <a:xfrm>
            <a:off x="7940675" y="5314950"/>
            <a:ext cx="69850" cy="188913"/>
          </a:xfrm>
          <a:custGeom>
            <a:avLst/>
            <a:gdLst>
              <a:gd name="T0" fmla="*/ 17641888 w 44"/>
              <a:gd name="T1" fmla="*/ 7561283 h 119"/>
              <a:gd name="T2" fmla="*/ 17641888 w 44"/>
              <a:gd name="T3" fmla="*/ 7561283 h 119"/>
              <a:gd name="T4" fmla="*/ 15120938 w 44"/>
              <a:gd name="T5" fmla="*/ 0 h 119"/>
              <a:gd name="T6" fmla="*/ 7561263 w 44"/>
              <a:gd name="T7" fmla="*/ 0 h 119"/>
              <a:gd name="T8" fmla="*/ 7561263 w 44"/>
              <a:gd name="T9" fmla="*/ 0 h 119"/>
              <a:gd name="T10" fmla="*/ 7561263 w 44"/>
              <a:gd name="T11" fmla="*/ 0 h 119"/>
              <a:gd name="T12" fmla="*/ 0 w 44"/>
              <a:gd name="T13" fmla="*/ 2520957 h 119"/>
              <a:gd name="T14" fmla="*/ 0 w 44"/>
              <a:gd name="T15" fmla="*/ 12601608 h 119"/>
              <a:gd name="T16" fmla="*/ 90725625 w 44"/>
              <a:gd name="T17" fmla="*/ 292338899 h 119"/>
              <a:gd name="T18" fmla="*/ 90725625 w 44"/>
              <a:gd name="T19" fmla="*/ 292338899 h 119"/>
              <a:gd name="T20" fmla="*/ 98286888 w 44"/>
              <a:gd name="T21" fmla="*/ 299900181 h 119"/>
              <a:gd name="T22" fmla="*/ 103327200 w 44"/>
              <a:gd name="T23" fmla="*/ 299900181 h 119"/>
              <a:gd name="T24" fmla="*/ 103327200 w 44"/>
              <a:gd name="T25" fmla="*/ 299900181 h 119"/>
              <a:gd name="T26" fmla="*/ 103327200 w 44"/>
              <a:gd name="T27" fmla="*/ 299900181 h 119"/>
              <a:gd name="T28" fmla="*/ 110886875 w 44"/>
              <a:gd name="T29" fmla="*/ 297379225 h 119"/>
              <a:gd name="T30" fmla="*/ 110886875 w 44"/>
              <a:gd name="T31" fmla="*/ 284779204 h 119"/>
              <a:gd name="T32" fmla="*/ 17641888 w 44"/>
              <a:gd name="T33" fmla="*/ 7561283 h 119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44" h="119">
                <a:moveTo>
                  <a:pt x="7" y="3"/>
                </a:moveTo>
                <a:lnTo>
                  <a:pt x="7" y="3"/>
                </a:lnTo>
                <a:lnTo>
                  <a:pt x="6" y="0"/>
                </a:lnTo>
                <a:lnTo>
                  <a:pt x="3" y="0"/>
                </a:lnTo>
                <a:lnTo>
                  <a:pt x="0" y="1"/>
                </a:lnTo>
                <a:lnTo>
                  <a:pt x="0" y="5"/>
                </a:lnTo>
                <a:lnTo>
                  <a:pt x="36" y="116"/>
                </a:lnTo>
                <a:lnTo>
                  <a:pt x="39" y="119"/>
                </a:lnTo>
                <a:lnTo>
                  <a:pt x="41" y="119"/>
                </a:lnTo>
                <a:lnTo>
                  <a:pt x="44" y="118"/>
                </a:lnTo>
                <a:lnTo>
                  <a:pt x="44" y="113"/>
                </a:lnTo>
                <a:lnTo>
                  <a:pt x="7" y="3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55" name="Freeform 135"/>
          <p:cNvSpPr>
            <a:spLocks/>
          </p:cNvSpPr>
          <p:nvPr userDrawn="1"/>
        </p:nvSpPr>
        <p:spPr bwMode="auto">
          <a:xfrm>
            <a:off x="7916863" y="5305425"/>
            <a:ext cx="22225" cy="196850"/>
          </a:xfrm>
          <a:custGeom>
            <a:avLst/>
            <a:gdLst>
              <a:gd name="T0" fmla="*/ 20161250 w 14"/>
              <a:gd name="T1" fmla="*/ 7561263 h 124"/>
              <a:gd name="T2" fmla="*/ 20161250 w 14"/>
              <a:gd name="T3" fmla="*/ 7561263 h 124"/>
              <a:gd name="T4" fmla="*/ 17641888 w 14"/>
              <a:gd name="T5" fmla="*/ 0 h 124"/>
              <a:gd name="T6" fmla="*/ 10080625 w 14"/>
              <a:gd name="T7" fmla="*/ 0 h 124"/>
              <a:gd name="T8" fmla="*/ 10080625 w 14"/>
              <a:gd name="T9" fmla="*/ 0 h 124"/>
              <a:gd name="T10" fmla="*/ 10080625 w 14"/>
              <a:gd name="T11" fmla="*/ 0 h 124"/>
              <a:gd name="T12" fmla="*/ 2520950 w 14"/>
              <a:gd name="T13" fmla="*/ 0 h 124"/>
              <a:gd name="T14" fmla="*/ 0 w 14"/>
              <a:gd name="T15" fmla="*/ 7561263 h 124"/>
              <a:gd name="T16" fmla="*/ 12601575 w 14"/>
              <a:gd name="T17" fmla="*/ 299899388 h 124"/>
              <a:gd name="T18" fmla="*/ 12601575 w 14"/>
              <a:gd name="T19" fmla="*/ 299899388 h 124"/>
              <a:gd name="T20" fmla="*/ 17641888 w 14"/>
              <a:gd name="T21" fmla="*/ 307459063 h 124"/>
              <a:gd name="T22" fmla="*/ 25201563 w 14"/>
              <a:gd name="T23" fmla="*/ 312499375 h 124"/>
              <a:gd name="T24" fmla="*/ 25201563 w 14"/>
              <a:gd name="T25" fmla="*/ 312499375 h 124"/>
              <a:gd name="T26" fmla="*/ 25201563 w 14"/>
              <a:gd name="T27" fmla="*/ 312499375 h 124"/>
              <a:gd name="T28" fmla="*/ 30241875 w 14"/>
              <a:gd name="T29" fmla="*/ 307459063 h 124"/>
              <a:gd name="T30" fmla="*/ 35282188 w 14"/>
              <a:gd name="T31" fmla="*/ 299899388 h 124"/>
              <a:gd name="T32" fmla="*/ 20161250 w 14"/>
              <a:gd name="T33" fmla="*/ 7561263 h 124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4" h="124">
                <a:moveTo>
                  <a:pt x="8" y="3"/>
                </a:moveTo>
                <a:lnTo>
                  <a:pt x="8" y="3"/>
                </a:lnTo>
                <a:lnTo>
                  <a:pt x="7" y="0"/>
                </a:lnTo>
                <a:lnTo>
                  <a:pt x="4" y="0"/>
                </a:lnTo>
                <a:lnTo>
                  <a:pt x="1" y="0"/>
                </a:lnTo>
                <a:lnTo>
                  <a:pt x="0" y="3"/>
                </a:lnTo>
                <a:lnTo>
                  <a:pt x="5" y="119"/>
                </a:lnTo>
                <a:lnTo>
                  <a:pt x="7" y="122"/>
                </a:lnTo>
                <a:lnTo>
                  <a:pt x="10" y="124"/>
                </a:lnTo>
                <a:lnTo>
                  <a:pt x="12" y="122"/>
                </a:lnTo>
                <a:lnTo>
                  <a:pt x="14" y="119"/>
                </a:lnTo>
                <a:lnTo>
                  <a:pt x="8" y="3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56" name="Freeform 136"/>
          <p:cNvSpPr>
            <a:spLocks/>
          </p:cNvSpPr>
          <p:nvPr userDrawn="1"/>
        </p:nvSpPr>
        <p:spPr bwMode="auto">
          <a:xfrm>
            <a:off x="8029575" y="5213350"/>
            <a:ext cx="196850" cy="28575"/>
          </a:xfrm>
          <a:custGeom>
            <a:avLst/>
            <a:gdLst>
              <a:gd name="T0" fmla="*/ 10080625 w 124"/>
              <a:gd name="T1" fmla="*/ 25201563 h 18"/>
              <a:gd name="T2" fmla="*/ 10080625 w 124"/>
              <a:gd name="T3" fmla="*/ 25201563 h 18"/>
              <a:gd name="T4" fmla="*/ 2520950 w 124"/>
              <a:gd name="T5" fmla="*/ 27722513 h 18"/>
              <a:gd name="T6" fmla="*/ 0 w 124"/>
              <a:gd name="T7" fmla="*/ 35282188 h 18"/>
              <a:gd name="T8" fmla="*/ 0 w 124"/>
              <a:gd name="T9" fmla="*/ 35282188 h 18"/>
              <a:gd name="T10" fmla="*/ 0 w 124"/>
              <a:gd name="T11" fmla="*/ 35282188 h 18"/>
              <a:gd name="T12" fmla="*/ 2520950 w 124"/>
              <a:gd name="T13" fmla="*/ 42843450 h 18"/>
              <a:gd name="T14" fmla="*/ 10080625 w 124"/>
              <a:gd name="T15" fmla="*/ 45362813 h 18"/>
              <a:gd name="T16" fmla="*/ 307459063 w 124"/>
              <a:gd name="T17" fmla="*/ 17641888 h 18"/>
              <a:gd name="T18" fmla="*/ 307459063 w 124"/>
              <a:gd name="T19" fmla="*/ 17641888 h 18"/>
              <a:gd name="T20" fmla="*/ 312499375 w 124"/>
              <a:gd name="T21" fmla="*/ 15120938 h 18"/>
              <a:gd name="T22" fmla="*/ 312499375 w 124"/>
              <a:gd name="T23" fmla="*/ 7561263 h 18"/>
              <a:gd name="T24" fmla="*/ 312499375 w 124"/>
              <a:gd name="T25" fmla="*/ 7561263 h 18"/>
              <a:gd name="T26" fmla="*/ 312499375 w 124"/>
              <a:gd name="T27" fmla="*/ 7561263 h 18"/>
              <a:gd name="T28" fmla="*/ 309980013 w 124"/>
              <a:gd name="T29" fmla="*/ 0 h 18"/>
              <a:gd name="T30" fmla="*/ 302418750 w 124"/>
              <a:gd name="T31" fmla="*/ 0 h 18"/>
              <a:gd name="T32" fmla="*/ 10080625 w 124"/>
              <a:gd name="T33" fmla="*/ 25201563 h 1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24" h="18">
                <a:moveTo>
                  <a:pt x="4" y="10"/>
                </a:moveTo>
                <a:lnTo>
                  <a:pt x="4" y="10"/>
                </a:lnTo>
                <a:lnTo>
                  <a:pt x="1" y="11"/>
                </a:lnTo>
                <a:lnTo>
                  <a:pt x="0" y="14"/>
                </a:lnTo>
                <a:lnTo>
                  <a:pt x="1" y="17"/>
                </a:lnTo>
                <a:lnTo>
                  <a:pt x="4" y="18"/>
                </a:lnTo>
                <a:lnTo>
                  <a:pt x="122" y="7"/>
                </a:lnTo>
                <a:lnTo>
                  <a:pt x="124" y="6"/>
                </a:lnTo>
                <a:lnTo>
                  <a:pt x="124" y="3"/>
                </a:lnTo>
                <a:lnTo>
                  <a:pt x="123" y="0"/>
                </a:lnTo>
                <a:lnTo>
                  <a:pt x="120" y="0"/>
                </a:lnTo>
                <a:lnTo>
                  <a:pt x="4" y="10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57" name="Freeform 137"/>
          <p:cNvSpPr>
            <a:spLocks/>
          </p:cNvSpPr>
          <p:nvPr userDrawn="1"/>
        </p:nvSpPr>
        <p:spPr bwMode="auto">
          <a:xfrm>
            <a:off x="8018463" y="5149850"/>
            <a:ext cx="190500" cy="61913"/>
          </a:xfrm>
          <a:custGeom>
            <a:avLst/>
            <a:gdLst>
              <a:gd name="T0" fmla="*/ 5040313 w 120"/>
              <a:gd name="T1" fmla="*/ 78126268 h 39"/>
              <a:gd name="T2" fmla="*/ 5040313 w 120"/>
              <a:gd name="T3" fmla="*/ 78126268 h 39"/>
              <a:gd name="T4" fmla="*/ 0 w 120"/>
              <a:gd name="T5" fmla="*/ 83166622 h 39"/>
              <a:gd name="T6" fmla="*/ 0 w 120"/>
              <a:gd name="T7" fmla="*/ 93247328 h 39"/>
              <a:gd name="T8" fmla="*/ 0 w 120"/>
              <a:gd name="T9" fmla="*/ 93247328 h 39"/>
              <a:gd name="T10" fmla="*/ 0 w 120"/>
              <a:gd name="T11" fmla="*/ 93247328 h 39"/>
              <a:gd name="T12" fmla="*/ 2520950 w 120"/>
              <a:gd name="T13" fmla="*/ 98287681 h 39"/>
              <a:gd name="T14" fmla="*/ 10080625 w 120"/>
              <a:gd name="T15" fmla="*/ 98287681 h 39"/>
              <a:gd name="T16" fmla="*/ 294859075 w 120"/>
              <a:gd name="T17" fmla="*/ 22682383 h 39"/>
              <a:gd name="T18" fmla="*/ 294859075 w 120"/>
              <a:gd name="T19" fmla="*/ 22682383 h 39"/>
              <a:gd name="T20" fmla="*/ 302418750 w 120"/>
              <a:gd name="T21" fmla="*/ 15121060 h 39"/>
              <a:gd name="T22" fmla="*/ 302418750 w 120"/>
              <a:gd name="T23" fmla="*/ 7561324 h 39"/>
              <a:gd name="T24" fmla="*/ 302418750 w 120"/>
              <a:gd name="T25" fmla="*/ 7561324 h 39"/>
              <a:gd name="T26" fmla="*/ 302418750 w 120"/>
              <a:gd name="T27" fmla="*/ 7561324 h 39"/>
              <a:gd name="T28" fmla="*/ 299899388 w 120"/>
              <a:gd name="T29" fmla="*/ 0 h 39"/>
              <a:gd name="T30" fmla="*/ 292338125 w 120"/>
              <a:gd name="T31" fmla="*/ 0 h 39"/>
              <a:gd name="T32" fmla="*/ 5040313 w 120"/>
              <a:gd name="T33" fmla="*/ 78126268 h 39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20" h="39">
                <a:moveTo>
                  <a:pt x="2" y="31"/>
                </a:moveTo>
                <a:lnTo>
                  <a:pt x="2" y="31"/>
                </a:lnTo>
                <a:lnTo>
                  <a:pt x="0" y="33"/>
                </a:lnTo>
                <a:lnTo>
                  <a:pt x="0" y="37"/>
                </a:lnTo>
                <a:lnTo>
                  <a:pt x="1" y="39"/>
                </a:lnTo>
                <a:lnTo>
                  <a:pt x="4" y="39"/>
                </a:lnTo>
                <a:lnTo>
                  <a:pt x="117" y="9"/>
                </a:lnTo>
                <a:lnTo>
                  <a:pt x="120" y="6"/>
                </a:lnTo>
                <a:lnTo>
                  <a:pt x="120" y="3"/>
                </a:lnTo>
                <a:lnTo>
                  <a:pt x="119" y="0"/>
                </a:lnTo>
                <a:lnTo>
                  <a:pt x="116" y="0"/>
                </a:lnTo>
                <a:lnTo>
                  <a:pt x="2" y="31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58" name="Freeform 138"/>
          <p:cNvSpPr>
            <a:spLocks/>
          </p:cNvSpPr>
          <p:nvPr userDrawn="1"/>
        </p:nvSpPr>
        <p:spPr bwMode="auto">
          <a:xfrm>
            <a:off x="7994650" y="5095875"/>
            <a:ext cx="176213" cy="101600"/>
          </a:xfrm>
          <a:custGeom>
            <a:avLst/>
            <a:gdLst>
              <a:gd name="T0" fmla="*/ 7561284 w 111"/>
              <a:gd name="T1" fmla="*/ 143649700 h 64"/>
              <a:gd name="T2" fmla="*/ 7561284 w 111"/>
              <a:gd name="T3" fmla="*/ 143649700 h 64"/>
              <a:gd name="T4" fmla="*/ 0 w 111"/>
              <a:gd name="T5" fmla="*/ 151209375 h 64"/>
              <a:gd name="T6" fmla="*/ 0 w 111"/>
              <a:gd name="T7" fmla="*/ 158770638 h 64"/>
              <a:gd name="T8" fmla="*/ 0 w 111"/>
              <a:gd name="T9" fmla="*/ 158770638 h 64"/>
              <a:gd name="T10" fmla="*/ 0 w 111"/>
              <a:gd name="T11" fmla="*/ 158770638 h 64"/>
              <a:gd name="T12" fmla="*/ 7561284 w 111"/>
              <a:gd name="T13" fmla="*/ 161290000 h 64"/>
              <a:gd name="T14" fmla="*/ 15120980 w 111"/>
              <a:gd name="T15" fmla="*/ 161290000 h 64"/>
              <a:gd name="T16" fmla="*/ 277217974 w 111"/>
              <a:gd name="T17" fmla="*/ 17641888 h 64"/>
              <a:gd name="T18" fmla="*/ 277217974 w 111"/>
              <a:gd name="T19" fmla="*/ 17641888 h 64"/>
              <a:gd name="T20" fmla="*/ 279738931 w 111"/>
              <a:gd name="T21" fmla="*/ 10080625 h 64"/>
              <a:gd name="T22" fmla="*/ 279738931 w 111"/>
              <a:gd name="T23" fmla="*/ 5040313 h 64"/>
              <a:gd name="T24" fmla="*/ 279738931 w 111"/>
              <a:gd name="T25" fmla="*/ 5040313 h 64"/>
              <a:gd name="T26" fmla="*/ 279738931 w 111"/>
              <a:gd name="T27" fmla="*/ 5040313 h 64"/>
              <a:gd name="T28" fmla="*/ 272177647 w 111"/>
              <a:gd name="T29" fmla="*/ 0 h 64"/>
              <a:gd name="T30" fmla="*/ 264617951 w 111"/>
              <a:gd name="T31" fmla="*/ 0 h 64"/>
              <a:gd name="T32" fmla="*/ 7561284 w 111"/>
              <a:gd name="T33" fmla="*/ 143649700 h 64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11" h="64">
                <a:moveTo>
                  <a:pt x="3" y="57"/>
                </a:moveTo>
                <a:lnTo>
                  <a:pt x="3" y="57"/>
                </a:lnTo>
                <a:lnTo>
                  <a:pt x="0" y="60"/>
                </a:lnTo>
                <a:lnTo>
                  <a:pt x="0" y="63"/>
                </a:lnTo>
                <a:lnTo>
                  <a:pt x="3" y="64"/>
                </a:lnTo>
                <a:lnTo>
                  <a:pt x="6" y="64"/>
                </a:lnTo>
                <a:lnTo>
                  <a:pt x="110" y="7"/>
                </a:lnTo>
                <a:lnTo>
                  <a:pt x="111" y="4"/>
                </a:lnTo>
                <a:lnTo>
                  <a:pt x="111" y="2"/>
                </a:lnTo>
                <a:lnTo>
                  <a:pt x="108" y="0"/>
                </a:lnTo>
                <a:lnTo>
                  <a:pt x="105" y="0"/>
                </a:lnTo>
                <a:lnTo>
                  <a:pt x="3" y="57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59" name="Freeform 139"/>
          <p:cNvSpPr>
            <a:spLocks/>
          </p:cNvSpPr>
          <p:nvPr userDrawn="1"/>
        </p:nvSpPr>
        <p:spPr bwMode="auto">
          <a:xfrm>
            <a:off x="7972425" y="5056188"/>
            <a:ext cx="153988" cy="134937"/>
          </a:xfrm>
          <a:custGeom>
            <a:avLst/>
            <a:gdLst>
              <a:gd name="T0" fmla="*/ 5040329 w 97"/>
              <a:gd name="T1" fmla="*/ 196571459 h 85"/>
              <a:gd name="T2" fmla="*/ 5040329 w 97"/>
              <a:gd name="T3" fmla="*/ 196571459 h 85"/>
              <a:gd name="T4" fmla="*/ 0 w 97"/>
              <a:gd name="T5" fmla="*/ 204132694 h 85"/>
              <a:gd name="T6" fmla="*/ 5040329 w 97"/>
              <a:gd name="T7" fmla="*/ 209172987 h 85"/>
              <a:gd name="T8" fmla="*/ 5040329 w 97"/>
              <a:gd name="T9" fmla="*/ 209172987 h 85"/>
              <a:gd name="T10" fmla="*/ 5040329 w 97"/>
              <a:gd name="T11" fmla="*/ 209172987 h 85"/>
              <a:gd name="T12" fmla="*/ 10080658 w 97"/>
              <a:gd name="T13" fmla="*/ 214213281 h 85"/>
              <a:gd name="T14" fmla="*/ 17641945 w 97"/>
              <a:gd name="T15" fmla="*/ 214213281 h 85"/>
              <a:gd name="T16" fmla="*/ 239416415 w 97"/>
              <a:gd name="T17" fmla="*/ 17641822 h 85"/>
              <a:gd name="T18" fmla="*/ 239416415 w 97"/>
              <a:gd name="T19" fmla="*/ 17641822 h 85"/>
              <a:gd name="T20" fmla="*/ 244456744 w 97"/>
              <a:gd name="T21" fmla="*/ 10080588 h 85"/>
              <a:gd name="T22" fmla="*/ 239416415 w 97"/>
              <a:gd name="T23" fmla="*/ 2520941 h 85"/>
              <a:gd name="T24" fmla="*/ 239416415 w 97"/>
              <a:gd name="T25" fmla="*/ 2520941 h 85"/>
              <a:gd name="T26" fmla="*/ 239416415 w 97"/>
              <a:gd name="T27" fmla="*/ 2520941 h 85"/>
              <a:gd name="T28" fmla="*/ 231855128 w 97"/>
              <a:gd name="T29" fmla="*/ 0 h 85"/>
              <a:gd name="T30" fmla="*/ 226814799 w 97"/>
              <a:gd name="T31" fmla="*/ 2520941 h 85"/>
              <a:gd name="T32" fmla="*/ 5040329 w 97"/>
              <a:gd name="T33" fmla="*/ 196571459 h 8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97" h="85">
                <a:moveTo>
                  <a:pt x="2" y="78"/>
                </a:moveTo>
                <a:lnTo>
                  <a:pt x="2" y="78"/>
                </a:lnTo>
                <a:lnTo>
                  <a:pt x="0" y="81"/>
                </a:lnTo>
                <a:lnTo>
                  <a:pt x="2" y="83"/>
                </a:lnTo>
                <a:lnTo>
                  <a:pt x="4" y="85"/>
                </a:lnTo>
                <a:lnTo>
                  <a:pt x="7" y="85"/>
                </a:lnTo>
                <a:lnTo>
                  <a:pt x="95" y="7"/>
                </a:lnTo>
                <a:lnTo>
                  <a:pt x="97" y="4"/>
                </a:lnTo>
                <a:lnTo>
                  <a:pt x="95" y="1"/>
                </a:lnTo>
                <a:lnTo>
                  <a:pt x="92" y="0"/>
                </a:lnTo>
                <a:lnTo>
                  <a:pt x="90" y="1"/>
                </a:lnTo>
                <a:lnTo>
                  <a:pt x="2" y="78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60" name="Freeform 140"/>
          <p:cNvSpPr>
            <a:spLocks/>
          </p:cNvSpPr>
          <p:nvPr userDrawn="1"/>
        </p:nvSpPr>
        <p:spPr bwMode="auto">
          <a:xfrm>
            <a:off x="7734300" y="5405438"/>
            <a:ext cx="144463" cy="141287"/>
          </a:xfrm>
          <a:custGeom>
            <a:avLst/>
            <a:gdLst>
              <a:gd name="T0" fmla="*/ 199093827 w 91"/>
              <a:gd name="T1" fmla="*/ 37803004 h 89"/>
              <a:gd name="T2" fmla="*/ 199093827 w 91"/>
              <a:gd name="T3" fmla="*/ 37803004 h 89"/>
              <a:gd name="T4" fmla="*/ 186492208 w 91"/>
              <a:gd name="T5" fmla="*/ 20161179 h 89"/>
              <a:gd name="T6" fmla="*/ 163811517 w 91"/>
              <a:gd name="T7" fmla="*/ 10080589 h 89"/>
              <a:gd name="T8" fmla="*/ 146169568 w 91"/>
              <a:gd name="T9" fmla="*/ 2520941 h 89"/>
              <a:gd name="T10" fmla="*/ 123488877 w 91"/>
              <a:gd name="T11" fmla="*/ 0 h 89"/>
              <a:gd name="T12" fmla="*/ 103327558 w 91"/>
              <a:gd name="T13" fmla="*/ 0 h 89"/>
              <a:gd name="T14" fmla="*/ 80645279 w 91"/>
              <a:gd name="T15" fmla="*/ 2520941 h 89"/>
              <a:gd name="T16" fmla="*/ 60483959 w 91"/>
              <a:gd name="T17" fmla="*/ 10080589 h 89"/>
              <a:gd name="T18" fmla="*/ 37803268 w 91"/>
              <a:gd name="T19" fmla="*/ 22682120 h 89"/>
              <a:gd name="T20" fmla="*/ 37803268 w 91"/>
              <a:gd name="T21" fmla="*/ 22682120 h 89"/>
              <a:gd name="T22" fmla="*/ 25201650 w 91"/>
              <a:gd name="T23" fmla="*/ 42843298 h 89"/>
              <a:gd name="T24" fmla="*/ 12601619 w 91"/>
              <a:gd name="T25" fmla="*/ 60483536 h 89"/>
              <a:gd name="T26" fmla="*/ 2520959 w 91"/>
              <a:gd name="T27" fmla="*/ 80644715 h 89"/>
              <a:gd name="T28" fmla="*/ 0 w 91"/>
              <a:gd name="T29" fmla="*/ 103326834 h 89"/>
              <a:gd name="T30" fmla="*/ 0 w 91"/>
              <a:gd name="T31" fmla="*/ 123488013 h 89"/>
              <a:gd name="T32" fmla="*/ 7561289 w 91"/>
              <a:gd name="T33" fmla="*/ 146168545 h 89"/>
              <a:gd name="T34" fmla="*/ 12601619 w 91"/>
              <a:gd name="T35" fmla="*/ 166329724 h 89"/>
              <a:gd name="T36" fmla="*/ 27722608 w 91"/>
              <a:gd name="T37" fmla="*/ 183971549 h 89"/>
              <a:gd name="T38" fmla="*/ 27722608 w 91"/>
              <a:gd name="T39" fmla="*/ 183971549 h 89"/>
              <a:gd name="T40" fmla="*/ 42843598 w 91"/>
              <a:gd name="T41" fmla="*/ 199092433 h 89"/>
              <a:gd name="T42" fmla="*/ 60483959 w 91"/>
              <a:gd name="T43" fmla="*/ 214213317 h 89"/>
              <a:gd name="T44" fmla="*/ 80645279 w 91"/>
              <a:gd name="T45" fmla="*/ 221772965 h 89"/>
              <a:gd name="T46" fmla="*/ 103327558 w 91"/>
              <a:gd name="T47" fmla="*/ 224293906 h 89"/>
              <a:gd name="T48" fmla="*/ 123488877 w 91"/>
              <a:gd name="T49" fmla="*/ 224293906 h 89"/>
              <a:gd name="T50" fmla="*/ 146169568 w 91"/>
              <a:gd name="T51" fmla="*/ 221772965 h 89"/>
              <a:gd name="T52" fmla="*/ 166330888 w 91"/>
              <a:gd name="T53" fmla="*/ 209173022 h 89"/>
              <a:gd name="T54" fmla="*/ 189013167 w 91"/>
              <a:gd name="T55" fmla="*/ 199092433 h 89"/>
              <a:gd name="T56" fmla="*/ 189013167 w 91"/>
              <a:gd name="T57" fmla="*/ 199092433 h 89"/>
              <a:gd name="T58" fmla="*/ 204134157 w 91"/>
              <a:gd name="T59" fmla="*/ 181450608 h 89"/>
              <a:gd name="T60" fmla="*/ 214214816 w 91"/>
              <a:gd name="T61" fmla="*/ 163810370 h 89"/>
              <a:gd name="T62" fmla="*/ 224295476 w 91"/>
              <a:gd name="T63" fmla="*/ 141128251 h 89"/>
              <a:gd name="T64" fmla="*/ 229335806 w 91"/>
              <a:gd name="T65" fmla="*/ 120967072 h 89"/>
              <a:gd name="T66" fmla="*/ 229335806 w 91"/>
              <a:gd name="T67" fmla="*/ 98286540 h 89"/>
              <a:gd name="T68" fmla="*/ 221774518 w 91"/>
              <a:gd name="T69" fmla="*/ 78125361 h 89"/>
              <a:gd name="T70" fmla="*/ 214214816 w 91"/>
              <a:gd name="T71" fmla="*/ 55443241 h 89"/>
              <a:gd name="T72" fmla="*/ 199093827 w 91"/>
              <a:gd name="T73" fmla="*/ 37803004 h 89"/>
              <a:gd name="T74" fmla="*/ 199093827 w 91"/>
              <a:gd name="T75" fmla="*/ 37803004 h 89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91" h="89">
                <a:moveTo>
                  <a:pt x="79" y="15"/>
                </a:moveTo>
                <a:lnTo>
                  <a:pt x="79" y="15"/>
                </a:lnTo>
                <a:lnTo>
                  <a:pt x="74" y="8"/>
                </a:lnTo>
                <a:lnTo>
                  <a:pt x="65" y="4"/>
                </a:lnTo>
                <a:lnTo>
                  <a:pt x="58" y="1"/>
                </a:lnTo>
                <a:lnTo>
                  <a:pt x="49" y="0"/>
                </a:lnTo>
                <a:lnTo>
                  <a:pt x="41" y="0"/>
                </a:lnTo>
                <a:lnTo>
                  <a:pt x="32" y="1"/>
                </a:lnTo>
                <a:lnTo>
                  <a:pt x="24" y="4"/>
                </a:lnTo>
                <a:lnTo>
                  <a:pt x="15" y="9"/>
                </a:lnTo>
                <a:lnTo>
                  <a:pt x="10" y="17"/>
                </a:lnTo>
                <a:lnTo>
                  <a:pt x="5" y="24"/>
                </a:lnTo>
                <a:lnTo>
                  <a:pt x="1" y="32"/>
                </a:lnTo>
                <a:lnTo>
                  <a:pt x="0" y="41"/>
                </a:lnTo>
                <a:lnTo>
                  <a:pt x="0" y="49"/>
                </a:lnTo>
                <a:lnTo>
                  <a:pt x="3" y="58"/>
                </a:lnTo>
                <a:lnTo>
                  <a:pt x="5" y="66"/>
                </a:lnTo>
                <a:lnTo>
                  <a:pt x="11" y="73"/>
                </a:lnTo>
                <a:lnTo>
                  <a:pt x="17" y="79"/>
                </a:lnTo>
                <a:lnTo>
                  <a:pt x="24" y="85"/>
                </a:lnTo>
                <a:lnTo>
                  <a:pt x="32" y="88"/>
                </a:lnTo>
                <a:lnTo>
                  <a:pt x="41" y="89"/>
                </a:lnTo>
                <a:lnTo>
                  <a:pt x="49" y="89"/>
                </a:lnTo>
                <a:lnTo>
                  <a:pt x="58" y="88"/>
                </a:lnTo>
                <a:lnTo>
                  <a:pt x="66" y="83"/>
                </a:lnTo>
                <a:lnTo>
                  <a:pt x="75" y="79"/>
                </a:lnTo>
                <a:lnTo>
                  <a:pt x="81" y="72"/>
                </a:lnTo>
                <a:lnTo>
                  <a:pt x="85" y="65"/>
                </a:lnTo>
                <a:lnTo>
                  <a:pt x="89" y="56"/>
                </a:lnTo>
                <a:lnTo>
                  <a:pt x="91" y="48"/>
                </a:lnTo>
                <a:lnTo>
                  <a:pt x="91" y="39"/>
                </a:lnTo>
                <a:lnTo>
                  <a:pt x="88" y="31"/>
                </a:lnTo>
                <a:lnTo>
                  <a:pt x="85" y="22"/>
                </a:lnTo>
                <a:lnTo>
                  <a:pt x="79" y="15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61" name="Freeform 141"/>
          <p:cNvSpPr>
            <a:spLocks/>
          </p:cNvSpPr>
          <p:nvPr userDrawn="1"/>
        </p:nvSpPr>
        <p:spPr bwMode="auto">
          <a:xfrm>
            <a:off x="7564438" y="5199063"/>
            <a:ext cx="90487" cy="93662"/>
          </a:xfrm>
          <a:custGeom>
            <a:avLst/>
            <a:gdLst>
              <a:gd name="T0" fmla="*/ 126007116 w 57"/>
              <a:gd name="T1" fmla="*/ 25201428 h 59"/>
              <a:gd name="T2" fmla="*/ 126007116 w 57"/>
              <a:gd name="T3" fmla="*/ 25201428 h 59"/>
              <a:gd name="T4" fmla="*/ 118447483 w 57"/>
              <a:gd name="T5" fmla="*/ 20161142 h 59"/>
              <a:gd name="T6" fmla="*/ 103326629 w 57"/>
              <a:gd name="T7" fmla="*/ 7561222 h 59"/>
              <a:gd name="T8" fmla="*/ 93246060 w 57"/>
              <a:gd name="T9" fmla="*/ 5040286 h 59"/>
              <a:gd name="T10" fmla="*/ 80644554 w 57"/>
              <a:gd name="T11" fmla="*/ 0 h 59"/>
              <a:gd name="T12" fmla="*/ 65523700 w 57"/>
              <a:gd name="T13" fmla="*/ 0 h 59"/>
              <a:gd name="T14" fmla="*/ 50402846 w 57"/>
              <a:gd name="T15" fmla="*/ 5040286 h 59"/>
              <a:gd name="T16" fmla="*/ 37802929 w 57"/>
              <a:gd name="T17" fmla="*/ 12601508 h 59"/>
              <a:gd name="T18" fmla="*/ 25201423 w 57"/>
              <a:gd name="T19" fmla="*/ 20161142 h 59"/>
              <a:gd name="T20" fmla="*/ 25201423 w 57"/>
              <a:gd name="T21" fmla="*/ 20161142 h 59"/>
              <a:gd name="T22" fmla="*/ 15120854 w 57"/>
              <a:gd name="T23" fmla="*/ 30241714 h 59"/>
              <a:gd name="T24" fmla="*/ 7561221 w 57"/>
              <a:gd name="T25" fmla="*/ 40322285 h 59"/>
              <a:gd name="T26" fmla="*/ 5040285 w 57"/>
              <a:gd name="T27" fmla="*/ 55443142 h 59"/>
              <a:gd name="T28" fmla="*/ 0 w 57"/>
              <a:gd name="T29" fmla="*/ 68044649 h 59"/>
              <a:gd name="T30" fmla="*/ 0 w 57"/>
              <a:gd name="T31" fmla="*/ 83165506 h 59"/>
              <a:gd name="T32" fmla="*/ 5040285 w 57"/>
              <a:gd name="T33" fmla="*/ 93246077 h 59"/>
              <a:gd name="T34" fmla="*/ 7561221 w 57"/>
              <a:gd name="T35" fmla="*/ 108366934 h 59"/>
              <a:gd name="T36" fmla="*/ 17641790 w 57"/>
              <a:gd name="T37" fmla="*/ 118447505 h 59"/>
              <a:gd name="T38" fmla="*/ 17641790 w 57"/>
              <a:gd name="T39" fmla="*/ 118447505 h 59"/>
              <a:gd name="T40" fmla="*/ 25201423 w 57"/>
              <a:gd name="T41" fmla="*/ 131047425 h 59"/>
              <a:gd name="T42" fmla="*/ 40322277 w 57"/>
              <a:gd name="T43" fmla="*/ 136087711 h 59"/>
              <a:gd name="T44" fmla="*/ 50402846 w 57"/>
              <a:gd name="T45" fmla="*/ 143648933 h 59"/>
              <a:gd name="T46" fmla="*/ 65523700 w 57"/>
              <a:gd name="T47" fmla="*/ 148689219 h 59"/>
              <a:gd name="T48" fmla="*/ 80644554 w 57"/>
              <a:gd name="T49" fmla="*/ 148689219 h 59"/>
              <a:gd name="T50" fmla="*/ 93246060 w 57"/>
              <a:gd name="T51" fmla="*/ 143648933 h 59"/>
              <a:gd name="T52" fmla="*/ 108366914 w 57"/>
              <a:gd name="T53" fmla="*/ 136087711 h 59"/>
              <a:gd name="T54" fmla="*/ 118447483 w 57"/>
              <a:gd name="T55" fmla="*/ 131047425 h 59"/>
              <a:gd name="T56" fmla="*/ 118447483 w 57"/>
              <a:gd name="T57" fmla="*/ 131047425 h 59"/>
              <a:gd name="T58" fmla="*/ 128528052 w 57"/>
              <a:gd name="T59" fmla="*/ 118447505 h 59"/>
              <a:gd name="T60" fmla="*/ 136087686 w 57"/>
              <a:gd name="T61" fmla="*/ 108366934 h 59"/>
              <a:gd name="T62" fmla="*/ 141127970 w 57"/>
              <a:gd name="T63" fmla="*/ 93246077 h 59"/>
              <a:gd name="T64" fmla="*/ 143648906 w 57"/>
              <a:gd name="T65" fmla="*/ 80644569 h 59"/>
              <a:gd name="T66" fmla="*/ 143648906 w 57"/>
              <a:gd name="T67" fmla="*/ 65523713 h 59"/>
              <a:gd name="T68" fmla="*/ 141127970 w 57"/>
              <a:gd name="T69" fmla="*/ 50402856 h 59"/>
              <a:gd name="T70" fmla="*/ 136087686 w 57"/>
              <a:gd name="T71" fmla="*/ 40322285 h 59"/>
              <a:gd name="T72" fmla="*/ 126007116 w 57"/>
              <a:gd name="T73" fmla="*/ 25201428 h 59"/>
              <a:gd name="T74" fmla="*/ 126007116 w 57"/>
              <a:gd name="T75" fmla="*/ 25201428 h 59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57" h="59">
                <a:moveTo>
                  <a:pt x="50" y="10"/>
                </a:moveTo>
                <a:lnTo>
                  <a:pt x="50" y="10"/>
                </a:lnTo>
                <a:lnTo>
                  <a:pt x="47" y="8"/>
                </a:lnTo>
                <a:lnTo>
                  <a:pt x="41" y="3"/>
                </a:lnTo>
                <a:lnTo>
                  <a:pt x="37" y="2"/>
                </a:lnTo>
                <a:lnTo>
                  <a:pt x="32" y="0"/>
                </a:lnTo>
                <a:lnTo>
                  <a:pt x="26" y="0"/>
                </a:lnTo>
                <a:lnTo>
                  <a:pt x="20" y="2"/>
                </a:lnTo>
                <a:lnTo>
                  <a:pt x="15" y="5"/>
                </a:lnTo>
                <a:lnTo>
                  <a:pt x="10" y="8"/>
                </a:lnTo>
                <a:lnTo>
                  <a:pt x="6" y="12"/>
                </a:lnTo>
                <a:lnTo>
                  <a:pt x="3" y="16"/>
                </a:lnTo>
                <a:lnTo>
                  <a:pt x="2" y="22"/>
                </a:lnTo>
                <a:lnTo>
                  <a:pt x="0" y="27"/>
                </a:lnTo>
                <a:lnTo>
                  <a:pt x="0" y="33"/>
                </a:lnTo>
                <a:lnTo>
                  <a:pt x="2" y="37"/>
                </a:lnTo>
                <a:lnTo>
                  <a:pt x="3" y="43"/>
                </a:lnTo>
                <a:lnTo>
                  <a:pt x="7" y="47"/>
                </a:lnTo>
                <a:lnTo>
                  <a:pt x="10" y="52"/>
                </a:lnTo>
                <a:lnTo>
                  <a:pt x="16" y="54"/>
                </a:lnTo>
                <a:lnTo>
                  <a:pt x="20" y="57"/>
                </a:lnTo>
                <a:lnTo>
                  <a:pt x="26" y="59"/>
                </a:lnTo>
                <a:lnTo>
                  <a:pt x="32" y="59"/>
                </a:lnTo>
                <a:lnTo>
                  <a:pt x="37" y="57"/>
                </a:lnTo>
                <a:lnTo>
                  <a:pt x="43" y="54"/>
                </a:lnTo>
                <a:lnTo>
                  <a:pt x="47" y="52"/>
                </a:lnTo>
                <a:lnTo>
                  <a:pt x="51" y="47"/>
                </a:lnTo>
                <a:lnTo>
                  <a:pt x="54" y="43"/>
                </a:lnTo>
                <a:lnTo>
                  <a:pt x="56" y="37"/>
                </a:lnTo>
                <a:lnTo>
                  <a:pt x="57" y="32"/>
                </a:lnTo>
                <a:lnTo>
                  <a:pt x="57" y="26"/>
                </a:lnTo>
                <a:lnTo>
                  <a:pt x="56" y="20"/>
                </a:lnTo>
                <a:lnTo>
                  <a:pt x="54" y="16"/>
                </a:lnTo>
                <a:lnTo>
                  <a:pt x="50" y="10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62" name="Freeform 142"/>
          <p:cNvSpPr>
            <a:spLocks/>
          </p:cNvSpPr>
          <p:nvPr userDrawn="1"/>
        </p:nvSpPr>
        <p:spPr bwMode="auto">
          <a:xfrm>
            <a:off x="7629525" y="5268913"/>
            <a:ext cx="147638" cy="171450"/>
          </a:xfrm>
          <a:custGeom>
            <a:avLst/>
            <a:gdLst>
              <a:gd name="T0" fmla="*/ 30241977 w 93"/>
              <a:gd name="T1" fmla="*/ 7561263 h 108"/>
              <a:gd name="T2" fmla="*/ 30241977 w 93"/>
              <a:gd name="T3" fmla="*/ 7561263 h 108"/>
              <a:gd name="T4" fmla="*/ 22682277 w 93"/>
              <a:gd name="T5" fmla="*/ 5040313 h 108"/>
              <a:gd name="T6" fmla="*/ 15120989 w 93"/>
              <a:gd name="T7" fmla="*/ 0 h 108"/>
              <a:gd name="T8" fmla="*/ 12601618 w 93"/>
              <a:gd name="T9" fmla="*/ 0 h 108"/>
              <a:gd name="T10" fmla="*/ 5040330 w 93"/>
              <a:gd name="T11" fmla="*/ 5040313 h 108"/>
              <a:gd name="T12" fmla="*/ 5040330 w 93"/>
              <a:gd name="T13" fmla="*/ 5040313 h 108"/>
              <a:gd name="T14" fmla="*/ 5040330 w 93"/>
              <a:gd name="T15" fmla="*/ 5040313 h 108"/>
              <a:gd name="T16" fmla="*/ 0 w 93"/>
              <a:gd name="T17" fmla="*/ 12601575 h 108"/>
              <a:gd name="T18" fmla="*/ 0 w 93"/>
              <a:gd name="T19" fmla="*/ 15120938 h 108"/>
              <a:gd name="T20" fmla="*/ 0 w 93"/>
              <a:gd name="T21" fmla="*/ 22682200 h 108"/>
              <a:gd name="T22" fmla="*/ 5040330 w 93"/>
              <a:gd name="T23" fmla="*/ 30241875 h 108"/>
              <a:gd name="T24" fmla="*/ 204134141 w 93"/>
              <a:gd name="T25" fmla="*/ 264617200 h 108"/>
              <a:gd name="T26" fmla="*/ 204134141 w 93"/>
              <a:gd name="T27" fmla="*/ 264617200 h 108"/>
              <a:gd name="T28" fmla="*/ 209174471 w 93"/>
              <a:gd name="T29" fmla="*/ 269657513 h 108"/>
              <a:gd name="T30" fmla="*/ 216734172 w 93"/>
              <a:gd name="T31" fmla="*/ 272176875 h 108"/>
              <a:gd name="T32" fmla="*/ 219255130 w 93"/>
              <a:gd name="T33" fmla="*/ 272176875 h 108"/>
              <a:gd name="T34" fmla="*/ 226814831 w 93"/>
              <a:gd name="T35" fmla="*/ 269657513 h 108"/>
              <a:gd name="T36" fmla="*/ 226814831 w 93"/>
              <a:gd name="T37" fmla="*/ 269657513 h 108"/>
              <a:gd name="T38" fmla="*/ 226814831 w 93"/>
              <a:gd name="T39" fmla="*/ 269657513 h 108"/>
              <a:gd name="T40" fmla="*/ 229335789 w 93"/>
              <a:gd name="T41" fmla="*/ 262096250 h 108"/>
              <a:gd name="T42" fmla="*/ 234376119 w 93"/>
              <a:gd name="T43" fmla="*/ 259576888 h 108"/>
              <a:gd name="T44" fmla="*/ 229335789 w 93"/>
              <a:gd name="T45" fmla="*/ 252015625 h 108"/>
              <a:gd name="T46" fmla="*/ 229335789 w 93"/>
              <a:gd name="T47" fmla="*/ 246975313 h 108"/>
              <a:gd name="T48" fmla="*/ 30241977 w 93"/>
              <a:gd name="T49" fmla="*/ 7561263 h 108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93" h="108">
                <a:moveTo>
                  <a:pt x="12" y="3"/>
                </a:moveTo>
                <a:lnTo>
                  <a:pt x="12" y="3"/>
                </a:lnTo>
                <a:lnTo>
                  <a:pt x="9" y="2"/>
                </a:lnTo>
                <a:lnTo>
                  <a:pt x="6" y="0"/>
                </a:lnTo>
                <a:lnTo>
                  <a:pt x="5" y="0"/>
                </a:lnTo>
                <a:lnTo>
                  <a:pt x="2" y="2"/>
                </a:lnTo>
                <a:lnTo>
                  <a:pt x="0" y="5"/>
                </a:lnTo>
                <a:lnTo>
                  <a:pt x="0" y="6"/>
                </a:lnTo>
                <a:lnTo>
                  <a:pt x="0" y="9"/>
                </a:lnTo>
                <a:lnTo>
                  <a:pt x="2" y="12"/>
                </a:lnTo>
                <a:lnTo>
                  <a:pt x="81" y="105"/>
                </a:lnTo>
                <a:lnTo>
                  <a:pt x="83" y="107"/>
                </a:lnTo>
                <a:lnTo>
                  <a:pt x="86" y="108"/>
                </a:lnTo>
                <a:lnTo>
                  <a:pt x="87" y="108"/>
                </a:lnTo>
                <a:lnTo>
                  <a:pt x="90" y="107"/>
                </a:lnTo>
                <a:lnTo>
                  <a:pt x="91" y="104"/>
                </a:lnTo>
                <a:lnTo>
                  <a:pt x="93" y="103"/>
                </a:lnTo>
                <a:lnTo>
                  <a:pt x="91" y="100"/>
                </a:lnTo>
                <a:lnTo>
                  <a:pt x="91" y="98"/>
                </a:lnTo>
                <a:lnTo>
                  <a:pt x="12" y="3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63" name="Freeform 143"/>
          <p:cNvSpPr>
            <a:spLocks/>
          </p:cNvSpPr>
          <p:nvPr userDrawn="1"/>
        </p:nvSpPr>
        <p:spPr bwMode="auto">
          <a:xfrm>
            <a:off x="7821613" y="5529263"/>
            <a:ext cx="95250" cy="179387"/>
          </a:xfrm>
          <a:custGeom>
            <a:avLst/>
            <a:gdLst>
              <a:gd name="T0" fmla="*/ 17641888 w 60"/>
              <a:gd name="T1" fmla="*/ 5040298 h 113"/>
              <a:gd name="T2" fmla="*/ 17641888 w 60"/>
              <a:gd name="T3" fmla="*/ 5040298 h 113"/>
              <a:gd name="T4" fmla="*/ 15120938 w 60"/>
              <a:gd name="T5" fmla="*/ 0 h 113"/>
              <a:gd name="T6" fmla="*/ 2520950 w 60"/>
              <a:gd name="T7" fmla="*/ 0 h 113"/>
              <a:gd name="T8" fmla="*/ 2520950 w 60"/>
              <a:gd name="T9" fmla="*/ 0 h 113"/>
              <a:gd name="T10" fmla="*/ 2520950 w 60"/>
              <a:gd name="T11" fmla="*/ 0 h 113"/>
              <a:gd name="T12" fmla="*/ 0 w 60"/>
              <a:gd name="T13" fmla="*/ 5040298 h 113"/>
              <a:gd name="T14" fmla="*/ 0 w 60"/>
              <a:gd name="T15" fmla="*/ 12601540 h 113"/>
              <a:gd name="T16" fmla="*/ 128528763 w 60"/>
              <a:gd name="T17" fmla="*/ 277216415 h 113"/>
              <a:gd name="T18" fmla="*/ 128528763 w 60"/>
              <a:gd name="T19" fmla="*/ 277216415 h 113"/>
              <a:gd name="T20" fmla="*/ 136088438 w 60"/>
              <a:gd name="T21" fmla="*/ 284777656 h 113"/>
              <a:gd name="T22" fmla="*/ 143649700 w 60"/>
              <a:gd name="T23" fmla="*/ 282256713 h 113"/>
              <a:gd name="T24" fmla="*/ 143649700 w 60"/>
              <a:gd name="T25" fmla="*/ 282256713 h 113"/>
              <a:gd name="T26" fmla="*/ 143649700 w 60"/>
              <a:gd name="T27" fmla="*/ 282256713 h 113"/>
              <a:gd name="T28" fmla="*/ 151209375 w 60"/>
              <a:gd name="T29" fmla="*/ 277216415 h 113"/>
              <a:gd name="T30" fmla="*/ 146169063 w 60"/>
              <a:gd name="T31" fmla="*/ 269656761 h 113"/>
              <a:gd name="T32" fmla="*/ 17641888 w 60"/>
              <a:gd name="T33" fmla="*/ 5040298 h 113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60" h="113">
                <a:moveTo>
                  <a:pt x="7" y="2"/>
                </a:moveTo>
                <a:lnTo>
                  <a:pt x="7" y="2"/>
                </a:lnTo>
                <a:lnTo>
                  <a:pt x="6" y="0"/>
                </a:lnTo>
                <a:lnTo>
                  <a:pt x="1" y="0"/>
                </a:lnTo>
                <a:lnTo>
                  <a:pt x="0" y="2"/>
                </a:lnTo>
                <a:lnTo>
                  <a:pt x="0" y="5"/>
                </a:lnTo>
                <a:lnTo>
                  <a:pt x="51" y="110"/>
                </a:lnTo>
                <a:lnTo>
                  <a:pt x="54" y="113"/>
                </a:lnTo>
                <a:lnTo>
                  <a:pt x="57" y="112"/>
                </a:lnTo>
                <a:lnTo>
                  <a:pt x="60" y="110"/>
                </a:lnTo>
                <a:lnTo>
                  <a:pt x="58" y="107"/>
                </a:lnTo>
                <a:lnTo>
                  <a:pt x="7" y="2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64" name="Freeform 144"/>
          <p:cNvSpPr>
            <a:spLocks/>
          </p:cNvSpPr>
          <p:nvPr userDrawn="1"/>
        </p:nvSpPr>
        <p:spPr bwMode="auto">
          <a:xfrm>
            <a:off x="7843838" y="5521325"/>
            <a:ext cx="134937" cy="153988"/>
          </a:xfrm>
          <a:custGeom>
            <a:avLst/>
            <a:gdLst>
              <a:gd name="T0" fmla="*/ 15120881 w 85"/>
              <a:gd name="T1" fmla="*/ 5040329 h 97"/>
              <a:gd name="T2" fmla="*/ 15120881 w 85"/>
              <a:gd name="T3" fmla="*/ 5040329 h 97"/>
              <a:gd name="T4" fmla="*/ 12601528 w 85"/>
              <a:gd name="T5" fmla="*/ 0 h 97"/>
              <a:gd name="T6" fmla="*/ 5040294 w 85"/>
              <a:gd name="T7" fmla="*/ 5040329 h 97"/>
              <a:gd name="T8" fmla="*/ 5040294 w 85"/>
              <a:gd name="T9" fmla="*/ 5040329 h 97"/>
              <a:gd name="T10" fmla="*/ 5040294 w 85"/>
              <a:gd name="T11" fmla="*/ 5040329 h 97"/>
              <a:gd name="T12" fmla="*/ 0 w 85"/>
              <a:gd name="T13" fmla="*/ 12601616 h 97"/>
              <a:gd name="T14" fmla="*/ 0 w 85"/>
              <a:gd name="T15" fmla="*/ 17641945 h 97"/>
              <a:gd name="T16" fmla="*/ 196571459 w 85"/>
              <a:gd name="T17" fmla="*/ 239416415 h 97"/>
              <a:gd name="T18" fmla="*/ 196571459 w 85"/>
              <a:gd name="T19" fmla="*/ 239416415 h 97"/>
              <a:gd name="T20" fmla="*/ 204132694 w 85"/>
              <a:gd name="T21" fmla="*/ 244456744 h 97"/>
              <a:gd name="T22" fmla="*/ 211692341 w 85"/>
              <a:gd name="T23" fmla="*/ 239416415 h 97"/>
              <a:gd name="T24" fmla="*/ 211692341 w 85"/>
              <a:gd name="T25" fmla="*/ 239416415 h 97"/>
              <a:gd name="T26" fmla="*/ 211692341 w 85"/>
              <a:gd name="T27" fmla="*/ 239416415 h 97"/>
              <a:gd name="T28" fmla="*/ 214213281 w 85"/>
              <a:gd name="T29" fmla="*/ 234376086 h 97"/>
              <a:gd name="T30" fmla="*/ 211692341 w 85"/>
              <a:gd name="T31" fmla="*/ 226814799 h 97"/>
              <a:gd name="T32" fmla="*/ 15120881 w 85"/>
              <a:gd name="T33" fmla="*/ 5040329 h 9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85" h="97">
                <a:moveTo>
                  <a:pt x="6" y="2"/>
                </a:moveTo>
                <a:lnTo>
                  <a:pt x="6" y="2"/>
                </a:lnTo>
                <a:lnTo>
                  <a:pt x="5" y="0"/>
                </a:lnTo>
                <a:lnTo>
                  <a:pt x="2" y="2"/>
                </a:lnTo>
                <a:lnTo>
                  <a:pt x="0" y="5"/>
                </a:lnTo>
                <a:lnTo>
                  <a:pt x="0" y="7"/>
                </a:lnTo>
                <a:lnTo>
                  <a:pt x="78" y="95"/>
                </a:lnTo>
                <a:lnTo>
                  <a:pt x="81" y="97"/>
                </a:lnTo>
                <a:lnTo>
                  <a:pt x="84" y="95"/>
                </a:lnTo>
                <a:lnTo>
                  <a:pt x="85" y="93"/>
                </a:lnTo>
                <a:lnTo>
                  <a:pt x="84" y="90"/>
                </a:lnTo>
                <a:lnTo>
                  <a:pt x="6" y="2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65" name="Freeform 145"/>
          <p:cNvSpPr>
            <a:spLocks/>
          </p:cNvSpPr>
          <p:nvPr userDrawn="1"/>
        </p:nvSpPr>
        <p:spPr bwMode="auto">
          <a:xfrm>
            <a:off x="7800975" y="5540375"/>
            <a:ext cx="52388" cy="193675"/>
          </a:xfrm>
          <a:custGeom>
            <a:avLst/>
            <a:gdLst>
              <a:gd name="T0" fmla="*/ 22682416 w 33"/>
              <a:gd name="T1" fmla="*/ 7561263 h 122"/>
              <a:gd name="T2" fmla="*/ 22682416 w 33"/>
              <a:gd name="T3" fmla="*/ 7561263 h 122"/>
              <a:gd name="T4" fmla="*/ 15121082 w 33"/>
              <a:gd name="T5" fmla="*/ 0 h 122"/>
              <a:gd name="T6" fmla="*/ 7561335 w 33"/>
              <a:gd name="T7" fmla="*/ 0 h 122"/>
              <a:gd name="T8" fmla="*/ 7561335 w 33"/>
              <a:gd name="T9" fmla="*/ 0 h 122"/>
              <a:gd name="T10" fmla="*/ 7561335 w 33"/>
              <a:gd name="T11" fmla="*/ 0 h 122"/>
              <a:gd name="T12" fmla="*/ 5040361 w 33"/>
              <a:gd name="T13" fmla="*/ 2520950 h 122"/>
              <a:gd name="T14" fmla="*/ 0 w 33"/>
              <a:gd name="T15" fmla="*/ 10080625 h 122"/>
              <a:gd name="T16" fmla="*/ 65524688 w 33"/>
              <a:gd name="T17" fmla="*/ 299899388 h 122"/>
              <a:gd name="T18" fmla="*/ 65524688 w 33"/>
              <a:gd name="T19" fmla="*/ 299899388 h 122"/>
              <a:gd name="T20" fmla="*/ 68045662 w 33"/>
              <a:gd name="T21" fmla="*/ 307459063 h 122"/>
              <a:gd name="T22" fmla="*/ 75605409 w 33"/>
              <a:gd name="T23" fmla="*/ 307459063 h 122"/>
              <a:gd name="T24" fmla="*/ 75605409 w 33"/>
              <a:gd name="T25" fmla="*/ 307459063 h 122"/>
              <a:gd name="T26" fmla="*/ 75605409 w 33"/>
              <a:gd name="T27" fmla="*/ 307459063 h 122"/>
              <a:gd name="T28" fmla="*/ 83166744 w 33"/>
              <a:gd name="T29" fmla="*/ 302418750 h 122"/>
              <a:gd name="T30" fmla="*/ 83166744 w 33"/>
              <a:gd name="T31" fmla="*/ 294859075 h 122"/>
              <a:gd name="T32" fmla="*/ 22682416 w 33"/>
              <a:gd name="T33" fmla="*/ 7561263 h 12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33" h="122">
                <a:moveTo>
                  <a:pt x="9" y="3"/>
                </a:moveTo>
                <a:lnTo>
                  <a:pt x="9" y="3"/>
                </a:lnTo>
                <a:lnTo>
                  <a:pt x="6" y="0"/>
                </a:lnTo>
                <a:lnTo>
                  <a:pt x="3" y="0"/>
                </a:lnTo>
                <a:lnTo>
                  <a:pt x="2" y="1"/>
                </a:lnTo>
                <a:lnTo>
                  <a:pt x="0" y="4"/>
                </a:lnTo>
                <a:lnTo>
                  <a:pt x="26" y="119"/>
                </a:lnTo>
                <a:lnTo>
                  <a:pt x="27" y="122"/>
                </a:lnTo>
                <a:lnTo>
                  <a:pt x="30" y="122"/>
                </a:lnTo>
                <a:lnTo>
                  <a:pt x="33" y="120"/>
                </a:lnTo>
                <a:lnTo>
                  <a:pt x="33" y="117"/>
                </a:lnTo>
                <a:lnTo>
                  <a:pt x="9" y="3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66" name="Freeform 146"/>
          <p:cNvSpPr>
            <a:spLocks/>
          </p:cNvSpPr>
          <p:nvPr userDrawn="1"/>
        </p:nvSpPr>
        <p:spPr bwMode="auto">
          <a:xfrm>
            <a:off x="7859713" y="5502275"/>
            <a:ext cx="161925" cy="123825"/>
          </a:xfrm>
          <a:custGeom>
            <a:avLst/>
            <a:gdLst>
              <a:gd name="T0" fmla="*/ 17641888 w 102"/>
              <a:gd name="T1" fmla="*/ 2520950 h 78"/>
              <a:gd name="T2" fmla="*/ 17641888 w 102"/>
              <a:gd name="T3" fmla="*/ 2520950 h 78"/>
              <a:gd name="T4" fmla="*/ 7561263 w 102"/>
              <a:gd name="T5" fmla="*/ 0 h 78"/>
              <a:gd name="T6" fmla="*/ 5040313 w 102"/>
              <a:gd name="T7" fmla="*/ 2520950 h 78"/>
              <a:gd name="T8" fmla="*/ 5040313 w 102"/>
              <a:gd name="T9" fmla="*/ 2520950 h 78"/>
              <a:gd name="T10" fmla="*/ 5040313 w 102"/>
              <a:gd name="T11" fmla="*/ 2520950 h 78"/>
              <a:gd name="T12" fmla="*/ 0 w 102"/>
              <a:gd name="T13" fmla="*/ 10080625 h 78"/>
              <a:gd name="T14" fmla="*/ 5040313 w 102"/>
              <a:gd name="T15" fmla="*/ 17641888 h 78"/>
              <a:gd name="T16" fmla="*/ 244455950 w 102"/>
              <a:gd name="T17" fmla="*/ 196572188 h 78"/>
              <a:gd name="T18" fmla="*/ 244455950 w 102"/>
              <a:gd name="T19" fmla="*/ 196572188 h 78"/>
              <a:gd name="T20" fmla="*/ 252015625 w 102"/>
              <a:gd name="T21" fmla="*/ 196572188 h 78"/>
              <a:gd name="T22" fmla="*/ 254536575 w 102"/>
              <a:gd name="T23" fmla="*/ 191531875 h 78"/>
              <a:gd name="T24" fmla="*/ 254536575 w 102"/>
              <a:gd name="T25" fmla="*/ 191531875 h 78"/>
              <a:gd name="T26" fmla="*/ 254536575 w 102"/>
              <a:gd name="T27" fmla="*/ 191531875 h 78"/>
              <a:gd name="T28" fmla="*/ 257055938 w 102"/>
              <a:gd name="T29" fmla="*/ 183972200 h 78"/>
              <a:gd name="T30" fmla="*/ 254536575 w 102"/>
              <a:gd name="T31" fmla="*/ 178931888 h 78"/>
              <a:gd name="T32" fmla="*/ 17641888 w 102"/>
              <a:gd name="T33" fmla="*/ 2520950 h 7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02" h="78">
                <a:moveTo>
                  <a:pt x="7" y="1"/>
                </a:moveTo>
                <a:lnTo>
                  <a:pt x="7" y="1"/>
                </a:lnTo>
                <a:lnTo>
                  <a:pt x="3" y="0"/>
                </a:lnTo>
                <a:lnTo>
                  <a:pt x="2" y="1"/>
                </a:lnTo>
                <a:lnTo>
                  <a:pt x="0" y="4"/>
                </a:lnTo>
                <a:lnTo>
                  <a:pt x="2" y="7"/>
                </a:lnTo>
                <a:lnTo>
                  <a:pt x="97" y="78"/>
                </a:lnTo>
                <a:lnTo>
                  <a:pt x="100" y="78"/>
                </a:lnTo>
                <a:lnTo>
                  <a:pt x="101" y="76"/>
                </a:lnTo>
                <a:lnTo>
                  <a:pt x="102" y="73"/>
                </a:lnTo>
                <a:lnTo>
                  <a:pt x="101" y="71"/>
                </a:lnTo>
                <a:lnTo>
                  <a:pt x="7" y="1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67" name="Freeform 147"/>
          <p:cNvSpPr>
            <a:spLocks/>
          </p:cNvSpPr>
          <p:nvPr userDrawn="1"/>
        </p:nvSpPr>
        <p:spPr bwMode="auto">
          <a:xfrm>
            <a:off x="7769225" y="5530850"/>
            <a:ext cx="26988" cy="198438"/>
          </a:xfrm>
          <a:custGeom>
            <a:avLst/>
            <a:gdLst>
              <a:gd name="T0" fmla="*/ 22682620 w 17"/>
              <a:gd name="T1" fmla="*/ 10080650 h 125"/>
              <a:gd name="T2" fmla="*/ 22682620 w 17"/>
              <a:gd name="T3" fmla="*/ 10080650 h 125"/>
              <a:gd name="T4" fmla="*/ 20161624 w 17"/>
              <a:gd name="T5" fmla="*/ 2520956 h 125"/>
              <a:gd name="T6" fmla="*/ 12601808 w 17"/>
              <a:gd name="T7" fmla="*/ 0 h 125"/>
              <a:gd name="T8" fmla="*/ 12601808 w 17"/>
              <a:gd name="T9" fmla="*/ 0 h 125"/>
              <a:gd name="T10" fmla="*/ 12601808 w 17"/>
              <a:gd name="T11" fmla="*/ 0 h 125"/>
              <a:gd name="T12" fmla="*/ 5040406 w 17"/>
              <a:gd name="T13" fmla="*/ 2520956 h 125"/>
              <a:gd name="T14" fmla="*/ 0 w 17"/>
              <a:gd name="T15" fmla="*/ 10080650 h 125"/>
              <a:gd name="T16" fmla="*/ 22682620 w 17"/>
              <a:gd name="T17" fmla="*/ 307459837 h 125"/>
              <a:gd name="T18" fmla="*/ 22682620 w 17"/>
              <a:gd name="T19" fmla="*/ 307459837 h 125"/>
              <a:gd name="T20" fmla="*/ 25202029 w 17"/>
              <a:gd name="T21" fmla="*/ 315021119 h 125"/>
              <a:gd name="T22" fmla="*/ 32763432 w 17"/>
              <a:gd name="T23" fmla="*/ 315021119 h 125"/>
              <a:gd name="T24" fmla="*/ 32763432 w 17"/>
              <a:gd name="T25" fmla="*/ 315021119 h 125"/>
              <a:gd name="T26" fmla="*/ 32763432 w 17"/>
              <a:gd name="T27" fmla="*/ 315021119 h 125"/>
              <a:gd name="T28" fmla="*/ 40323247 w 17"/>
              <a:gd name="T29" fmla="*/ 309980794 h 125"/>
              <a:gd name="T30" fmla="*/ 42844244 w 17"/>
              <a:gd name="T31" fmla="*/ 304940468 h 125"/>
              <a:gd name="T32" fmla="*/ 22682620 w 17"/>
              <a:gd name="T33" fmla="*/ 10080650 h 12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7" h="125">
                <a:moveTo>
                  <a:pt x="9" y="4"/>
                </a:moveTo>
                <a:lnTo>
                  <a:pt x="9" y="4"/>
                </a:lnTo>
                <a:lnTo>
                  <a:pt x="8" y="1"/>
                </a:lnTo>
                <a:lnTo>
                  <a:pt x="5" y="0"/>
                </a:lnTo>
                <a:lnTo>
                  <a:pt x="2" y="1"/>
                </a:lnTo>
                <a:lnTo>
                  <a:pt x="0" y="4"/>
                </a:lnTo>
                <a:lnTo>
                  <a:pt x="9" y="122"/>
                </a:lnTo>
                <a:lnTo>
                  <a:pt x="10" y="125"/>
                </a:lnTo>
                <a:lnTo>
                  <a:pt x="13" y="125"/>
                </a:lnTo>
                <a:lnTo>
                  <a:pt x="16" y="123"/>
                </a:lnTo>
                <a:lnTo>
                  <a:pt x="17" y="121"/>
                </a:lnTo>
                <a:lnTo>
                  <a:pt x="9" y="4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68" name="Freeform 148"/>
          <p:cNvSpPr>
            <a:spLocks/>
          </p:cNvSpPr>
          <p:nvPr userDrawn="1"/>
        </p:nvSpPr>
        <p:spPr bwMode="auto">
          <a:xfrm>
            <a:off x="7724775" y="5518150"/>
            <a:ext cx="38100" cy="195263"/>
          </a:xfrm>
          <a:custGeom>
            <a:avLst/>
            <a:gdLst>
              <a:gd name="T0" fmla="*/ 60483750 w 24"/>
              <a:gd name="T1" fmla="*/ 10080651 h 123"/>
              <a:gd name="T2" fmla="*/ 60483750 w 24"/>
              <a:gd name="T3" fmla="*/ 10080651 h 123"/>
              <a:gd name="T4" fmla="*/ 57964388 w 24"/>
              <a:gd name="T5" fmla="*/ 2520956 h 123"/>
              <a:gd name="T6" fmla="*/ 52924075 w 24"/>
              <a:gd name="T7" fmla="*/ 0 h 123"/>
              <a:gd name="T8" fmla="*/ 52924075 w 24"/>
              <a:gd name="T9" fmla="*/ 0 h 123"/>
              <a:gd name="T10" fmla="*/ 52924075 w 24"/>
              <a:gd name="T11" fmla="*/ 0 h 123"/>
              <a:gd name="T12" fmla="*/ 42843450 w 24"/>
              <a:gd name="T13" fmla="*/ 0 h 123"/>
              <a:gd name="T14" fmla="*/ 40322500 w 24"/>
              <a:gd name="T15" fmla="*/ 5040325 h 123"/>
              <a:gd name="T16" fmla="*/ 0 w 24"/>
              <a:gd name="T17" fmla="*/ 299900155 h 123"/>
              <a:gd name="T18" fmla="*/ 0 w 24"/>
              <a:gd name="T19" fmla="*/ 299900155 h 123"/>
              <a:gd name="T20" fmla="*/ 2520950 w 24"/>
              <a:gd name="T21" fmla="*/ 307459850 h 123"/>
              <a:gd name="T22" fmla="*/ 7561263 w 24"/>
              <a:gd name="T23" fmla="*/ 309980806 h 123"/>
              <a:gd name="T24" fmla="*/ 7561263 w 24"/>
              <a:gd name="T25" fmla="*/ 309980806 h 123"/>
              <a:gd name="T26" fmla="*/ 7561263 w 24"/>
              <a:gd name="T27" fmla="*/ 309980806 h 123"/>
              <a:gd name="T28" fmla="*/ 15120938 w 24"/>
              <a:gd name="T29" fmla="*/ 307459850 h 123"/>
              <a:gd name="T30" fmla="*/ 22682200 w 24"/>
              <a:gd name="T31" fmla="*/ 302419524 h 123"/>
              <a:gd name="T32" fmla="*/ 60483750 w 24"/>
              <a:gd name="T33" fmla="*/ 10080651 h 123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4" h="123">
                <a:moveTo>
                  <a:pt x="24" y="4"/>
                </a:moveTo>
                <a:lnTo>
                  <a:pt x="24" y="4"/>
                </a:lnTo>
                <a:lnTo>
                  <a:pt x="23" y="1"/>
                </a:lnTo>
                <a:lnTo>
                  <a:pt x="21" y="0"/>
                </a:lnTo>
                <a:lnTo>
                  <a:pt x="17" y="0"/>
                </a:lnTo>
                <a:lnTo>
                  <a:pt x="16" y="2"/>
                </a:lnTo>
                <a:lnTo>
                  <a:pt x="0" y="119"/>
                </a:lnTo>
                <a:lnTo>
                  <a:pt x="1" y="122"/>
                </a:lnTo>
                <a:lnTo>
                  <a:pt x="3" y="123"/>
                </a:lnTo>
                <a:lnTo>
                  <a:pt x="6" y="122"/>
                </a:lnTo>
                <a:lnTo>
                  <a:pt x="9" y="120"/>
                </a:lnTo>
                <a:lnTo>
                  <a:pt x="24" y="4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69" name="Freeform 149"/>
          <p:cNvSpPr>
            <a:spLocks/>
          </p:cNvSpPr>
          <p:nvPr userDrawn="1"/>
        </p:nvSpPr>
        <p:spPr bwMode="auto">
          <a:xfrm>
            <a:off x="7661275" y="5497513"/>
            <a:ext cx="84138" cy="182562"/>
          </a:xfrm>
          <a:custGeom>
            <a:avLst/>
            <a:gdLst>
              <a:gd name="T0" fmla="*/ 133569869 w 53"/>
              <a:gd name="T1" fmla="*/ 12601540 h 115"/>
              <a:gd name="T2" fmla="*/ 133569869 w 53"/>
              <a:gd name="T3" fmla="*/ 12601540 h 115"/>
              <a:gd name="T4" fmla="*/ 133569869 w 53"/>
              <a:gd name="T5" fmla="*/ 7561242 h 115"/>
              <a:gd name="T6" fmla="*/ 128529526 w 53"/>
              <a:gd name="T7" fmla="*/ 0 h 115"/>
              <a:gd name="T8" fmla="*/ 128529526 w 53"/>
              <a:gd name="T9" fmla="*/ 0 h 115"/>
              <a:gd name="T10" fmla="*/ 128529526 w 53"/>
              <a:gd name="T11" fmla="*/ 0 h 115"/>
              <a:gd name="T12" fmla="*/ 118448841 w 53"/>
              <a:gd name="T13" fmla="*/ 0 h 115"/>
              <a:gd name="T14" fmla="*/ 115927876 w 53"/>
              <a:gd name="T15" fmla="*/ 7561242 h 115"/>
              <a:gd name="T16" fmla="*/ 0 w 53"/>
              <a:gd name="T17" fmla="*/ 274697073 h 115"/>
              <a:gd name="T18" fmla="*/ 0 w 53"/>
              <a:gd name="T19" fmla="*/ 274697073 h 115"/>
              <a:gd name="T20" fmla="*/ 0 w 53"/>
              <a:gd name="T21" fmla="*/ 282256727 h 115"/>
              <a:gd name="T22" fmla="*/ 5040342 w 53"/>
              <a:gd name="T23" fmla="*/ 289817969 h 115"/>
              <a:gd name="T24" fmla="*/ 5040342 w 53"/>
              <a:gd name="T25" fmla="*/ 289817969 h 115"/>
              <a:gd name="T26" fmla="*/ 5040342 w 53"/>
              <a:gd name="T27" fmla="*/ 289817969 h 115"/>
              <a:gd name="T28" fmla="*/ 15121027 w 53"/>
              <a:gd name="T29" fmla="*/ 289817969 h 115"/>
              <a:gd name="T30" fmla="*/ 17641992 w 53"/>
              <a:gd name="T31" fmla="*/ 282256727 h 115"/>
              <a:gd name="T32" fmla="*/ 133569869 w 53"/>
              <a:gd name="T33" fmla="*/ 12601540 h 11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3" h="115">
                <a:moveTo>
                  <a:pt x="53" y="5"/>
                </a:moveTo>
                <a:lnTo>
                  <a:pt x="53" y="5"/>
                </a:lnTo>
                <a:lnTo>
                  <a:pt x="53" y="3"/>
                </a:lnTo>
                <a:lnTo>
                  <a:pt x="51" y="0"/>
                </a:lnTo>
                <a:lnTo>
                  <a:pt x="47" y="0"/>
                </a:lnTo>
                <a:lnTo>
                  <a:pt x="46" y="3"/>
                </a:lnTo>
                <a:lnTo>
                  <a:pt x="0" y="109"/>
                </a:lnTo>
                <a:lnTo>
                  <a:pt x="0" y="112"/>
                </a:lnTo>
                <a:lnTo>
                  <a:pt x="2" y="115"/>
                </a:lnTo>
                <a:lnTo>
                  <a:pt x="6" y="115"/>
                </a:lnTo>
                <a:lnTo>
                  <a:pt x="7" y="112"/>
                </a:lnTo>
                <a:lnTo>
                  <a:pt x="53" y="5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70" name="Freeform 150"/>
          <p:cNvSpPr>
            <a:spLocks/>
          </p:cNvSpPr>
          <p:nvPr userDrawn="1"/>
        </p:nvSpPr>
        <p:spPr bwMode="auto">
          <a:xfrm>
            <a:off x="7869238" y="5478463"/>
            <a:ext cx="184150" cy="77787"/>
          </a:xfrm>
          <a:custGeom>
            <a:avLst/>
            <a:gdLst>
              <a:gd name="T0" fmla="*/ 10080625 w 116"/>
              <a:gd name="T1" fmla="*/ 0 h 49"/>
              <a:gd name="T2" fmla="*/ 10080625 w 116"/>
              <a:gd name="T3" fmla="*/ 0 h 49"/>
              <a:gd name="T4" fmla="*/ 2520950 w 116"/>
              <a:gd name="T5" fmla="*/ 0 h 49"/>
              <a:gd name="T6" fmla="*/ 0 w 116"/>
              <a:gd name="T7" fmla="*/ 5040280 h 49"/>
              <a:gd name="T8" fmla="*/ 0 w 116"/>
              <a:gd name="T9" fmla="*/ 5040280 h 49"/>
              <a:gd name="T10" fmla="*/ 0 w 116"/>
              <a:gd name="T11" fmla="*/ 5040280 h 49"/>
              <a:gd name="T12" fmla="*/ 0 w 116"/>
              <a:gd name="T13" fmla="*/ 15120840 h 49"/>
              <a:gd name="T14" fmla="*/ 2520950 w 116"/>
              <a:gd name="T15" fmla="*/ 17641774 h 49"/>
              <a:gd name="T16" fmla="*/ 282257500 w 116"/>
              <a:gd name="T17" fmla="*/ 123487656 h 49"/>
              <a:gd name="T18" fmla="*/ 282257500 w 116"/>
              <a:gd name="T19" fmla="*/ 123487656 h 49"/>
              <a:gd name="T20" fmla="*/ 289818763 w 116"/>
              <a:gd name="T21" fmla="*/ 123487656 h 49"/>
              <a:gd name="T22" fmla="*/ 292338125 w 116"/>
              <a:gd name="T23" fmla="*/ 118447376 h 49"/>
              <a:gd name="T24" fmla="*/ 292338125 w 116"/>
              <a:gd name="T25" fmla="*/ 118447376 h 49"/>
              <a:gd name="T26" fmla="*/ 292338125 w 116"/>
              <a:gd name="T27" fmla="*/ 118447376 h 49"/>
              <a:gd name="T28" fmla="*/ 292338125 w 116"/>
              <a:gd name="T29" fmla="*/ 110886162 h 49"/>
              <a:gd name="T30" fmla="*/ 289818763 w 116"/>
              <a:gd name="T31" fmla="*/ 105845882 h 49"/>
              <a:gd name="T32" fmla="*/ 10080625 w 116"/>
              <a:gd name="T33" fmla="*/ 0 h 49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16" h="49">
                <a:moveTo>
                  <a:pt x="4" y="0"/>
                </a:moveTo>
                <a:lnTo>
                  <a:pt x="4" y="0"/>
                </a:lnTo>
                <a:lnTo>
                  <a:pt x="1" y="0"/>
                </a:lnTo>
                <a:lnTo>
                  <a:pt x="0" y="2"/>
                </a:lnTo>
                <a:lnTo>
                  <a:pt x="0" y="6"/>
                </a:lnTo>
                <a:lnTo>
                  <a:pt x="1" y="7"/>
                </a:lnTo>
                <a:lnTo>
                  <a:pt x="112" y="49"/>
                </a:lnTo>
                <a:lnTo>
                  <a:pt x="115" y="49"/>
                </a:lnTo>
                <a:lnTo>
                  <a:pt x="116" y="47"/>
                </a:lnTo>
                <a:lnTo>
                  <a:pt x="116" y="44"/>
                </a:lnTo>
                <a:lnTo>
                  <a:pt x="115" y="42"/>
                </a:lnTo>
                <a:lnTo>
                  <a:pt x="4" y="0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71" name="Freeform 151"/>
          <p:cNvSpPr>
            <a:spLocks/>
          </p:cNvSpPr>
          <p:nvPr userDrawn="1"/>
        </p:nvSpPr>
        <p:spPr bwMode="auto">
          <a:xfrm>
            <a:off x="7869238" y="5448300"/>
            <a:ext cx="195262" cy="44450"/>
          </a:xfrm>
          <a:custGeom>
            <a:avLst/>
            <a:gdLst>
              <a:gd name="T0" fmla="*/ 10080599 w 123"/>
              <a:gd name="T1" fmla="*/ 0 h 28"/>
              <a:gd name="T2" fmla="*/ 10080599 w 123"/>
              <a:gd name="T3" fmla="*/ 0 h 28"/>
              <a:gd name="T4" fmla="*/ 2520944 w 123"/>
              <a:gd name="T5" fmla="*/ 0 h 28"/>
              <a:gd name="T6" fmla="*/ 0 w 123"/>
              <a:gd name="T7" fmla="*/ 5040313 h 28"/>
              <a:gd name="T8" fmla="*/ 0 w 123"/>
              <a:gd name="T9" fmla="*/ 5040313 h 28"/>
              <a:gd name="T10" fmla="*/ 0 w 123"/>
              <a:gd name="T11" fmla="*/ 5040313 h 28"/>
              <a:gd name="T12" fmla="*/ 2520944 w 123"/>
              <a:gd name="T13" fmla="*/ 12601575 h 28"/>
              <a:gd name="T14" fmla="*/ 7561243 w 123"/>
              <a:gd name="T15" fmla="*/ 17641888 h 28"/>
              <a:gd name="T16" fmla="*/ 299898620 w 123"/>
              <a:gd name="T17" fmla="*/ 70564375 h 28"/>
              <a:gd name="T18" fmla="*/ 299898620 w 123"/>
              <a:gd name="T19" fmla="*/ 70564375 h 28"/>
              <a:gd name="T20" fmla="*/ 307458275 w 123"/>
              <a:gd name="T21" fmla="*/ 70564375 h 28"/>
              <a:gd name="T22" fmla="*/ 309979219 w 123"/>
              <a:gd name="T23" fmla="*/ 63004700 h 28"/>
              <a:gd name="T24" fmla="*/ 309979219 w 123"/>
              <a:gd name="T25" fmla="*/ 63004700 h 28"/>
              <a:gd name="T26" fmla="*/ 309979219 w 123"/>
              <a:gd name="T27" fmla="*/ 63004700 h 28"/>
              <a:gd name="T28" fmla="*/ 307458275 w 123"/>
              <a:gd name="T29" fmla="*/ 55443438 h 28"/>
              <a:gd name="T30" fmla="*/ 302417976 w 123"/>
              <a:gd name="T31" fmla="*/ 52924075 h 28"/>
              <a:gd name="T32" fmla="*/ 10080599 w 123"/>
              <a:gd name="T33" fmla="*/ 0 h 2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23" h="28">
                <a:moveTo>
                  <a:pt x="4" y="0"/>
                </a:moveTo>
                <a:lnTo>
                  <a:pt x="4" y="0"/>
                </a:lnTo>
                <a:lnTo>
                  <a:pt x="1" y="0"/>
                </a:lnTo>
                <a:lnTo>
                  <a:pt x="0" y="2"/>
                </a:lnTo>
                <a:lnTo>
                  <a:pt x="1" y="5"/>
                </a:lnTo>
                <a:lnTo>
                  <a:pt x="3" y="7"/>
                </a:lnTo>
                <a:lnTo>
                  <a:pt x="119" y="28"/>
                </a:lnTo>
                <a:lnTo>
                  <a:pt x="122" y="28"/>
                </a:lnTo>
                <a:lnTo>
                  <a:pt x="123" y="25"/>
                </a:lnTo>
                <a:lnTo>
                  <a:pt x="122" y="22"/>
                </a:lnTo>
                <a:lnTo>
                  <a:pt x="120" y="21"/>
                </a:lnTo>
                <a:lnTo>
                  <a:pt x="4" y="0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72" name="Freeform 152"/>
          <p:cNvSpPr>
            <a:spLocks/>
          </p:cNvSpPr>
          <p:nvPr userDrawn="1"/>
        </p:nvSpPr>
        <p:spPr bwMode="auto">
          <a:xfrm>
            <a:off x="7854950" y="5413375"/>
            <a:ext cx="198438" cy="22225"/>
          </a:xfrm>
          <a:custGeom>
            <a:avLst/>
            <a:gdLst>
              <a:gd name="T0" fmla="*/ 12601607 w 125"/>
              <a:gd name="T1" fmla="*/ 17641888 h 14"/>
              <a:gd name="T2" fmla="*/ 12601607 w 125"/>
              <a:gd name="T3" fmla="*/ 17641888 h 14"/>
              <a:gd name="T4" fmla="*/ 5040325 w 125"/>
              <a:gd name="T5" fmla="*/ 22682200 h 14"/>
              <a:gd name="T6" fmla="*/ 0 w 125"/>
              <a:gd name="T7" fmla="*/ 30241875 h 14"/>
              <a:gd name="T8" fmla="*/ 0 w 125"/>
              <a:gd name="T9" fmla="*/ 30241875 h 14"/>
              <a:gd name="T10" fmla="*/ 0 w 125"/>
              <a:gd name="T11" fmla="*/ 30241875 h 14"/>
              <a:gd name="T12" fmla="*/ 5040325 w 125"/>
              <a:gd name="T13" fmla="*/ 35282188 h 14"/>
              <a:gd name="T14" fmla="*/ 12601607 w 125"/>
              <a:gd name="T15" fmla="*/ 35282188 h 14"/>
              <a:gd name="T16" fmla="*/ 307459837 w 125"/>
              <a:gd name="T17" fmla="*/ 22682200 h 14"/>
              <a:gd name="T18" fmla="*/ 307459837 w 125"/>
              <a:gd name="T19" fmla="*/ 22682200 h 14"/>
              <a:gd name="T20" fmla="*/ 312500162 w 125"/>
              <a:gd name="T21" fmla="*/ 17641888 h 14"/>
              <a:gd name="T22" fmla="*/ 315021119 w 125"/>
              <a:gd name="T23" fmla="*/ 10080625 h 14"/>
              <a:gd name="T24" fmla="*/ 315021119 w 125"/>
              <a:gd name="T25" fmla="*/ 10080625 h 14"/>
              <a:gd name="T26" fmla="*/ 315021119 w 125"/>
              <a:gd name="T27" fmla="*/ 10080625 h 14"/>
              <a:gd name="T28" fmla="*/ 312500162 w 125"/>
              <a:gd name="T29" fmla="*/ 5040313 h 14"/>
              <a:gd name="T30" fmla="*/ 304940468 w 125"/>
              <a:gd name="T31" fmla="*/ 0 h 14"/>
              <a:gd name="T32" fmla="*/ 12601607 w 125"/>
              <a:gd name="T33" fmla="*/ 17641888 h 14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25" h="14">
                <a:moveTo>
                  <a:pt x="5" y="7"/>
                </a:moveTo>
                <a:lnTo>
                  <a:pt x="5" y="7"/>
                </a:lnTo>
                <a:lnTo>
                  <a:pt x="2" y="9"/>
                </a:lnTo>
                <a:lnTo>
                  <a:pt x="0" y="12"/>
                </a:lnTo>
                <a:lnTo>
                  <a:pt x="2" y="14"/>
                </a:lnTo>
                <a:lnTo>
                  <a:pt x="5" y="14"/>
                </a:lnTo>
                <a:lnTo>
                  <a:pt x="122" y="9"/>
                </a:lnTo>
                <a:lnTo>
                  <a:pt x="124" y="7"/>
                </a:lnTo>
                <a:lnTo>
                  <a:pt x="125" y="4"/>
                </a:lnTo>
                <a:lnTo>
                  <a:pt x="124" y="2"/>
                </a:lnTo>
                <a:lnTo>
                  <a:pt x="121" y="0"/>
                </a:lnTo>
                <a:lnTo>
                  <a:pt x="5" y="7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73" name="Freeform 153"/>
          <p:cNvSpPr>
            <a:spLocks/>
          </p:cNvSpPr>
          <p:nvPr userDrawn="1"/>
        </p:nvSpPr>
        <p:spPr bwMode="auto">
          <a:xfrm>
            <a:off x="7839075" y="5359400"/>
            <a:ext cx="192088" cy="60325"/>
          </a:xfrm>
          <a:custGeom>
            <a:avLst/>
            <a:gdLst>
              <a:gd name="T0" fmla="*/ 7561282 w 121"/>
              <a:gd name="T1" fmla="*/ 78125638 h 38"/>
              <a:gd name="T2" fmla="*/ 7561282 w 121"/>
              <a:gd name="T3" fmla="*/ 78125638 h 38"/>
              <a:gd name="T4" fmla="*/ 0 w 121"/>
              <a:gd name="T5" fmla="*/ 83165950 h 38"/>
              <a:gd name="T6" fmla="*/ 0 w 121"/>
              <a:gd name="T7" fmla="*/ 90725625 h 38"/>
              <a:gd name="T8" fmla="*/ 0 w 121"/>
              <a:gd name="T9" fmla="*/ 90725625 h 38"/>
              <a:gd name="T10" fmla="*/ 0 w 121"/>
              <a:gd name="T11" fmla="*/ 90725625 h 38"/>
              <a:gd name="T12" fmla="*/ 5040326 w 121"/>
              <a:gd name="T13" fmla="*/ 95765938 h 38"/>
              <a:gd name="T14" fmla="*/ 12601608 w 121"/>
              <a:gd name="T15" fmla="*/ 95765938 h 38"/>
              <a:gd name="T16" fmla="*/ 297379212 w 121"/>
              <a:gd name="T17" fmla="*/ 17641888 h 38"/>
              <a:gd name="T18" fmla="*/ 297379212 w 121"/>
              <a:gd name="T19" fmla="*/ 17641888 h 38"/>
              <a:gd name="T20" fmla="*/ 302419537 w 121"/>
              <a:gd name="T21" fmla="*/ 15120938 h 38"/>
              <a:gd name="T22" fmla="*/ 304940494 w 121"/>
              <a:gd name="T23" fmla="*/ 7561263 h 38"/>
              <a:gd name="T24" fmla="*/ 304940494 w 121"/>
              <a:gd name="T25" fmla="*/ 7561263 h 38"/>
              <a:gd name="T26" fmla="*/ 304940494 w 121"/>
              <a:gd name="T27" fmla="*/ 7561263 h 38"/>
              <a:gd name="T28" fmla="*/ 297379212 w 121"/>
              <a:gd name="T29" fmla="*/ 0 h 38"/>
              <a:gd name="T30" fmla="*/ 289819517 w 121"/>
              <a:gd name="T31" fmla="*/ 0 h 38"/>
              <a:gd name="T32" fmla="*/ 7561282 w 121"/>
              <a:gd name="T33" fmla="*/ 78125638 h 3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21" h="38">
                <a:moveTo>
                  <a:pt x="3" y="31"/>
                </a:moveTo>
                <a:lnTo>
                  <a:pt x="3" y="31"/>
                </a:lnTo>
                <a:lnTo>
                  <a:pt x="0" y="33"/>
                </a:lnTo>
                <a:lnTo>
                  <a:pt x="0" y="36"/>
                </a:lnTo>
                <a:lnTo>
                  <a:pt x="2" y="38"/>
                </a:lnTo>
                <a:lnTo>
                  <a:pt x="5" y="38"/>
                </a:lnTo>
                <a:lnTo>
                  <a:pt x="118" y="7"/>
                </a:lnTo>
                <a:lnTo>
                  <a:pt x="120" y="6"/>
                </a:lnTo>
                <a:lnTo>
                  <a:pt x="121" y="3"/>
                </a:lnTo>
                <a:lnTo>
                  <a:pt x="118" y="0"/>
                </a:lnTo>
                <a:lnTo>
                  <a:pt x="115" y="0"/>
                </a:lnTo>
                <a:lnTo>
                  <a:pt x="3" y="31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74" name="Freeform 154"/>
          <p:cNvSpPr>
            <a:spLocks/>
          </p:cNvSpPr>
          <p:nvPr userDrawn="1"/>
        </p:nvSpPr>
        <p:spPr bwMode="auto">
          <a:xfrm>
            <a:off x="6965950" y="5386388"/>
            <a:ext cx="144463" cy="144462"/>
          </a:xfrm>
          <a:custGeom>
            <a:avLst/>
            <a:gdLst>
              <a:gd name="T0" fmla="*/ 35282310 w 91"/>
              <a:gd name="T1" fmla="*/ 32762712 h 91"/>
              <a:gd name="T2" fmla="*/ 35282310 w 91"/>
              <a:gd name="T3" fmla="*/ 32762712 h 91"/>
              <a:gd name="T4" fmla="*/ 52924258 w 91"/>
              <a:gd name="T5" fmla="*/ 17641826 h 91"/>
              <a:gd name="T6" fmla="*/ 75604949 w 91"/>
              <a:gd name="T7" fmla="*/ 10080590 h 91"/>
              <a:gd name="T8" fmla="*/ 95766269 w 91"/>
              <a:gd name="T9" fmla="*/ 5040295 h 91"/>
              <a:gd name="T10" fmla="*/ 118448547 w 91"/>
              <a:gd name="T11" fmla="*/ 0 h 91"/>
              <a:gd name="T12" fmla="*/ 138609867 w 91"/>
              <a:gd name="T13" fmla="*/ 5040295 h 91"/>
              <a:gd name="T14" fmla="*/ 161290558 w 91"/>
              <a:gd name="T15" fmla="*/ 10080590 h 91"/>
              <a:gd name="T16" fmla="*/ 178932507 w 91"/>
              <a:gd name="T17" fmla="*/ 22682121 h 91"/>
              <a:gd name="T18" fmla="*/ 196572868 w 91"/>
              <a:gd name="T19" fmla="*/ 35282065 h 91"/>
              <a:gd name="T20" fmla="*/ 196572868 w 91"/>
              <a:gd name="T21" fmla="*/ 35282065 h 91"/>
              <a:gd name="T22" fmla="*/ 211693858 w 91"/>
              <a:gd name="T23" fmla="*/ 52923892 h 91"/>
              <a:gd name="T24" fmla="*/ 221774518 w 91"/>
              <a:gd name="T25" fmla="*/ 75604426 h 91"/>
              <a:gd name="T26" fmla="*/ 229335806 w 91"/>
              <a:gd name="T27" fmla="*/ 98286547 h 91"/>
              <a:gd name="T28" fmla="*/ 229335806 w 91"/>
              <a:gd name="T29" fmla="*/ 118447728 h 91"/>
              <a:gd name="T30" fmla="*/ 224295476 w 91"/>
              <a:gd name="T31" fmla="*/ 141128262 h 91"/>
              <a:gd name="T32" fmla="*/ 221774518 w 91"/>
              <a:gd name="T33" fmla="*/ 161289442 h 91"/>
              <a:gd name="T34" fmla="*/ 211693858 w 91"/>
              <a:gd name="T35" fmla="*/ 178931268 h 91"/>
              <a:gd name="T36" fmla="*/ 194053497 w 91"/>
              <a:gd name="T37" fmla="*/ 196571507 h 91"/>
              <a:gd name="T38" fmla="*/ 194053497 w 91"/>
              <a:gd name="T39" fmla="*/ 196571507 h 91"/>
              <a:gd name="T40" fmla="*/ 173892177 w 91"/>
              <a:gd name="T41" fmla="*/ 211692392 h 91"/>
              <a:gd name="T42" fmla="*/ 156250228 w 91"/>
              <a:gd name="T43" fmla="*/ 221772982 h 91"/>
              <a:gd name="T44" fmla="*/ 136088909 w 91"/>
              <a:gd name="T45" fmla="*/ 229334219 h 91"/>
              <a:gd name="T46" fmla="*/ 113408218 w 91"/>
              <a:gd name="T47" fmla="*/ 229334219 h 91"/>
              <a:gd name="T48" fmla="*/ 93246898 w 91"/>
              <a:gd name="T49" fmla="*/ 229334219 h 91"/>
              <a:gd name="T50" fmla="*/ 70564619 w 91"/>
              <a:gd name="T51" fmla="*/ 221772982 h 91"/>
              <a:gd name="T52" fmla="*/ 50403299 w 91"/>
              <a:gd name="T53" fmla="*/ 211692392 h 91"/>
              <a:gd name="T54" fmla="*/ 32762938 w 91"/>
              <a:gd name="T55" fmla="*/ 194052153 h 91"/>
              <a:gd name="T56" fmla="*/ 32762938 w 91"/>
              <a:gd name="T57" fmla="*/ 194052153 h 91"/>
              <a:gd name="T58" fmla="*/ 17641949 w 91"/>
              <a:gd name="T59" fmla="*/ 176410327 h 91"/>
              <a:gd name="T60" fmla="*/ 7561289 w 91"/>
              <a:gd name="T61" fmla="*/ 158770088 h 91"/>
              <a:gd name="T62" fmla="*/ 2520959 w 91"/>
              <a:gd name="T63" fmla="*/ 136087966 h 91"/>
              <a:gd name="T64" fmla="*/ 0 w 91"/>
              <a:gd name="T65" fmla="*/ 115926786 h 91"/>
              <a:gd name="T66" fmla="*/ 2520959 w 91"/>
              <a:gd name="T67" fmla="*/ 93246252 h 91"/>
              <a:gd name="T68" fmla="*/ 10080660 w 91"/>
              <a:gd name="T69" fmla="*/ 73085072 h 91"/>
              <a:gd name="T70" fmla="*/ 20161320 w 91"/>
              <a:gd name="T71" fmla="*/ 50402951 h 91"/>
              <a:gd name="T72" fmla="*/ 35282310 w 91"/>
              <a:gd name="T73" fmla="*/ 32762712 h 91"/>
              <a:gd name="T74" fmla="*/ 35282310 w 91"/>
              <a:gd name="T75" fmla="*/ 32762712 h 91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91" h="91">
                <a:moveTo>
                  <a:pt x="14" y="13"/>
                </a:moveTo>
                <a:lnTo>
                  <a:pt x="14" y="13"/>
                </a:lnTo>
                <a:lnTo>
                  <a:pt x="21" y="7"/>
                </a:lnTo>
                <a:lnTo>
                  <a:pt x="30" y="4"/>
                </a:lnTo>
                <a:lnTo>
                  <a:pt x="38" y="2"/>
                </a:lnTo>
                <a:lnTo>
                  <a:pt x="47" y="0"/>
                </a:lnTo>
                <a:lnTo>
                  <a:pt x="55" y="2"/>
                </a:lnTo>
                <a:lnTo>
                  <a:pt x="64" y="4"/>
                </a:lnTo>
                <a:lnTo>
                  <a:pt x="71" y="9"/>
                </a:lnTo>
                <a:lnTo>
                  <a:pt x="78" y="14"/>
                </a:lnTo>
                <a:lnTo>
                  <a:pt x="84" y="21"/>
                </a:lnTo>
                <a:lnTo>
                  <a:pt x="88" y="30"/>
                </a:lnTo>
                <a:lnTo>
                  <a:pt x="91" y="39"/>
                </a:lnTo>
                <a:lnTo>
                  <a:pt x="91" y="47"/>
                </a:lnTo>
                <a:lnTo>
                  <a:pt x="89" y="56"/>
                </a:lnTo>
                <a:lnTo>
                  <a:pt x="88" y="64"/>
                </a:lnTo>
                <a:lnTo>
                  <a:pt x="84" y="71"/>
                </a:lnTo>
                <a:lnTo>
                  <a:pt x="77" y="78"/>
                </a:lnTo>
                <a:lnTo>
                  <a:pt x="69" y="84"/>
                </a:lnTo>
                <a:lnTo>
                  <a:pt x="62" y="88"/>
                </a:lnTo>
                <a:lnTo>
                  <a:pt x="54" y="91"/>
                </a:lnTo>
                <a:lnTo>
                  <a:pt x="45" y="91"/>
                </a:lnTo>
                <a:lnTo>
                  <a:pt x="37" y="91"/>
                </a:lnTo>
                <a:lnTo>
                  <a:pt x="28" y="88"/>
                </a:lnTo>
                <a:lnTo>
                  <a:pt x="20" y="84"/>
                </a:lnTo>
                <a:lnTo>
                  <a:pt x="13" y="77"/>
                </a:lnTo>
                <a:lnTo>
                  <a:pt x="7" y="70"/>
                </a:lnTo>
                <a:lnTo>
                  <a:pt x="3" y="63"/>
                </a:lnTo>
                <a:lnTo>
                  <a:pt x="1" y="54"/>
                </a:lnTo>
                <a:lnTo>
                  <a:pt x="0" y="46"/>
                </a:lnTo>
                <a:lnTo>
                  <a:pt x="1" y="37"/>
                </a:lnTo>
                <a:lnTo>
                  <a:pt x="4" y="29"/>
                </a:lnTo>
                <a:lnTo>
                  <a:pt x="8" y="20"/>
                </a:lnTo>
                <a:lnTo>
                  <a:pt x="14" y="13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75" name="Freeform 155"/>
          <p:cNvSpPr>
            <a:spLocks/>
          </p:cNvSpPr>
          <p:nvPr userDrawn="1"/>
        </p:nvSpPr>
        <p:spPr bwMode="auto">
          <a:xfrm>
            <a:off x="7212013" y="5207000"/>
            <a:ext cx="92075" cy="88900"/>
          </a:xfrm>
          <a:custGeom>
            <a:avLst/>
            <a:gdLst>
              <a:gd name="T0" fmla="*/ 20161250 w 58"/>
              <a:gd name="T1" fmla="*/ 20161250 h 56"/>
              <a:gd name="T2" fmla="*/ 20161250 w 58"/>
              <a:gd name="T3" fmla="*/ 20161250 h 56"/>
              <a:gd name="T4" fmla="*/ 35282188 w 58"/>
              <a:gd name="T5" fmla="*/ 10080625 h 56"/>
              <a:gd name="T6" fmla="*/ 45362813 w 58"/>
              <a:gd name="T7" fmla="*/ 2520950 h 56"/>
              <a:gd name="T8" fmla="*/ 60483750 w 58"/>
              <a:gd name="T9" fmla="*/ 0 h 56"/>
              <a:gd name="T10" fmla="*/ 73085325 w 58"/>
              <a:gd name="T11" fmla="*/ 0 h 56"/>
              <a:gd name="T12" fmla="*/ 88206263 w 58"/>
              <a:gd name="T13" fmla="*/ 0 h 56"/>
              <a:gd name="T14" fmla="*/ 98286888 w 58"/>
              <a:gd name="T15" fmla="*/ 2520950 h 56"/>
              <a:gd name="T16" fmla="*/ 113407825 w 58"/>
              <a:gd name="T17" fmla="*/ 10080625 h 56"/>
              <a:gd name="T18" fmla="*/ 123488450 w 58"/>
              <a:gd name="T19" fmla="*/ 20161250 h 56"/>
              <a:gd name="T20" fmla="*/ 123488450 w 58"/>
              <a:gd name="T21" fmla="*/ 20161250 h 56"/>
              <a:gd name="T22" fmla="*/ 133569075 w 58"/>
              <a:gd name="T23" fmla="*/ 30241875 h 56"/>
              <a:gd name="T24" fmla="*/ 138609388 w 58"/>
              <a:gd name="T25" fmla="*/ 45362813 h 56"/>
              <a:gd name="T26" fmla="*/ 141128750 w 58"/>
              <a:gd name="T27" fmla="*/ 60483750 h 56"/>
              <a:gd name="T28" fmla="*/ 146169063 w 58"/>
              <a:gd name="T29" fmla="*/ 70564375 h 56"/>
              <a:gd name="T30" fmla="*/ 141128750 w 58"/>
              <a:gd name="T31" fmla="*/ 85685313 h 56"/>
              <a:gd name="T32" fmla="*/ 138609388 w 58"/>
              <a:gd name="T33" fmla="*/ 98286888 h 56"/>
              <a:gd name="T34" fmla="*/ 131048125 w 58"/>
              <a:gd name="T35" fmla="*/ 110886875 h 56"/>
              <a:gd name="T36" fmla="*/ 120967500 w 58"/>
              <a:gd name="T37" fmla="*/ 123488450 h 56"/>
              <a:gd name="T38" fmla="*/ 120967500 w 58"/>
              <a:gd name="T39" fmla="*/ 123488450 h 56"/>
              <a:gd name="T40" fmla="*/ 110886875 w 58"/>
              <a:gd name="T41" fmla="*/ 131048125 h 56"/>
              <a:gd name="T42" fmla="*/ 98286888 w 58"/>
              <a:gd name="T43" fmla="*/ 138609388 h 56"/>
              <a:gd name="T44" fmla="*/ 85685313 w 58"/>
              <a:gd name="T45" fmla="*/ 141128750 h 56"/>
              <a:gd name="T46" fmla="*/ 70564375 w 58"/>
              <a:gd name="T47" fmla="*/ 141128750 h 56"/>
              <a:gd name="T48" fmla="*/ 55443438 w 58"/>
              <a:gd name="T49" fmla="*/ 141128750 h 56"/>
              <a:gd name="T50" fmla="*/ 42843450 w 58"/>
              <a:gd name="T51" fmla="*/ 138609388 h 56"/>
              <a:gd name="T52" fmla="*/ 30241875 w 58"/>
              <a:gd name="T53" fmla="*/ 131048125 h 56"/>
              <a:gd name="T54" fmla="*/ 20161250 w 58"/>
              <a:gd name="T55" fmla="*/ 120967500 h 56"/>
              <a:gd name="T56" fmla="*/ 20161250 w 58"/>
              <a:gd name="T57" fmla="*/ 120967500 h 56"/>
              <a:gd name="T58" fmla="*/ 10080625 w 58"/>
              <a:gd name="T59" fmla="*/ 110886875 h 56"/>
              <a:gd name="T60" fmla="*/ 5040313 w 58"/>
              <a:gd name="T61" fmla="*/ 95765938 h 56"/>
              <a:gd name="T62" fmla="*/ 2520950 w 58"/>
              <a:gd name="T63" fmla="*/ 85685313 h 56"/>
              <a:gd name="T64" fmla="*/ 0 w 58"/>
              <a:gd name="T65" fmla="*/ 70564375 h 56"/>
              <a:gd name="T66" fmla="*/ 2520950 w 58"/>
              <a:gd name="T67" fmla="*/ 55443438 h 56"/>
              <a:gd name="T68" fmla="*/ 5040313 w 58"/>
              <a:gd name="T69" fmla="*/ 42843450 h 56"/>
              <a:gd name="T70" fmla="*/ 12601575 w 58"/>
              <a:gd name="T71" fmla="*/ 30241875 h 56"/>
              <a:gd name="T72" fmla="*/ 20161250 w 58"/>
              <a:gd name="T73" fmla="*/ 20161250 h 56"/>
              <a:gd name="T74" fmla="*/ 20161250 w 58"/>
              <a:gd name="T75" fmla="*/ 20161250 h 5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58" h="56">
                <a:moveTo>
                  <a:pt x="8" y="8"/>
                </a:moveTo>
                <a:lnTo>
                  <a:pt x="8" y="8"/>
                </a:lnTo>
                <a:lnTo>
                  <a:pt x="14" y="4"/>
                </a:lnTo>
                <a:lnTo>
                  <a:pt x="18" y="1"/>
                </a:lnTo>
                <a:lnTo>
                  <a:pt x="24" y="0"/>
                </a:lnTo>
                <a:lnTo>
                  <a:pt x="29" y="0"/>
                </a:lnTo>
                <a:lnTo>
                  <a:pt x="35" y="0"/>
                </a:lnTo>
                <a:lnTo>
                  <a:pt x="39" y="1"/>
                </a:lnTo>
                <a:lnTo>
                  <a:pt x="45" y="4"/>
                </a:lnTo>
                <a:lnTo>
                  <a:pt x="49" y="8"/>
                </a:lnTo>
                <a:lnTo>
                  <a:pt x="53" y="12"/>
                </a:lnTo>
                <a:lnTo>
                  <a:pt x="55" y="18"/>
                </a:lnTo>
                <a:lnTo>
                  <a:pt x="56" y="24"/>
                </a:lnTo>
                <a:lnTo>
                  <a:pt x="58" y="28"/>
                </a:lnTo>
                <a:lnTo>
                  <a:pt x="56" y="34"/>
                </a:lnTo>
                <a:lnTo>
                  <a:pt x="55" y="39"/>
                </a:lnTo>
                <a:lnTo>
                  <a:pt x="52" y="44"/>
                </a:lnTo>
                <a:lnTo>
                  <a:pt x="48" y="49"/>
                </a:lnTo>
                <a:lnTo>
                  <a:pt x="44" y="52"/>
                </a:lnTo>
                <a:lnTo>
                  <a:pt x="39" y="55"/>
                </a:lnTo>
                <a:lnTo>
                  <a:pt x="34" y="56"/>
                </a:lnTo>
                <a:lnTo>
                  <a:pt x="28" y="56"/>
                </a:lnTo>
                <a:lnTo>
                  <a:pt x="22" y="56"/>
                </a:lnTo>
                <a:lnTo>
                  <a:pt x="17" y="55"/>
                </a:lnTo>
                <a:lnTo>
                  <a:pt x="12" y="52"/>
                </a:lnTo>
                <a:lnTo>
                  <a:pt x="8" y="48"/>
                </a:lnTo>
                <a:lnTo>
                  <a:pt x="4" y="44"/>
                </a:lnTo>
                <a:lnTo>
                  <a:pt x="2" y="38"/>
                </a:lnTo>
                <a:lnTo>
                  <a:pt x="1" y="34"/>
                </a:lnTo>
                <a:lnTo>
                  <a:pt x="0" y="28"/>
                </a:lnTo>
                <a:lnTo>
                  <a:pt x="1" y="22"/>
                </a:lnTo>
                <a:lnTo>
                  <a:pt x="2" y="17"/>
                </a:lnTo>
                <a:lnTo>
                  <a:pt x="5" y="12"/>
                </a:lnTo>
                <a:lnTo>
                  <a:pt x="8" y="8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76" name="Freeform 156"/>
          <p:cNvSpPr>
            <a:spLocks/>
          </p:cNvSpPr>
          <p:nvPr userDrawn="1"/>
        </p:nvSpPr>
        <p:spPr bwMode="auto">
          <a:xfrm>
            <a:off x="7073900" y="5272088"/>
            <a:ext cx="160338" cy="157162"/>
          </a:xfrm>
          <a:custGeom>
            <a:avLst/>
            <a:gdLst>
              <a:gd name="T0" fmla="*/ 229335728 w 101"/>
              <a:gd name="T1" fmla="*/ 7561238 h 99"/>
              <a:gd name="T2" fmla="*/ 229335728 w 101"/>
              <a:gd name="T3" fmla="*/ 7561238 h 99"/>
              <a:gd name="T4" fmla="*/ 231855098 w 101"/>
              <a:gd name="T5" fmla="*/ 2520942 h 99"/>
              <a:gd name="T6" fmla="*/ 239416384 w 101"/>
              <a:gd name="T7" fmla="*/ 0 h 99"/>
              <a:gd name="T8" fmla="*/ 246976083 w 101"/>
              <a:gd name="T9" fmla="*/ 2520942 h 99"/>
              <a:gd name="T10" fmla="*/ 249497041 w 101"/>
              <a:gd name="T11" fmla="*/ 7561238 h 99"/>
              <a:gd name="T12" fmla="*/ 249497041 w 101"/>
              <a:gd name="T13" fmla="*/ 7561238 h 99"/>
              <a:gd name="T14" fmla="*/ 249497041 w 101"/>
              <a:gd name="T15" fmla="*/ 7561238 h 99"/>
              <a:gd name="T16" fmla="*/ 254537369 w 101"/>
              <a:gd name="T17" fmla="*/ 10080593 h 99"/>
              <a:gd name="T18" fmla="*/ 254537369 w 101"/>
              <a:gd name="T19" fmla="*/ 17641831 h 99"/>
              <a:gd name="T20" fmla="*/ 254537369 w 101"/>
              <a:gd name="T21" fmla="*/ 25201482 h 99"/>
              <a:gd name="T22" fmla="*/ 249497041 w 101"/>
              <a:gd name="T23" fmla="*/ 27722424 h 99"/>
              <a:gd name="T24" fmla="*/ 25201641 w 101"/>
              <a:gd name="T25" fmla="*/ 246974527 h 99"/>
              <a:gd name="T26" fmla="*/ 25201641 w 101"/>
              <a:gd name="T27" fmla="*/ 246974527 h 99"/>
              <a:gd name="T28" fmla="*/ 22682271 w 101"/>
              <a:gd name="T29" fmla="*/ 246974527 h 99"/>
              <a:gd name="T30" fmla="*/ 15120985 w 101"/>
              <a:gd name="T31" fmla="*/ 249495469 h 99"/>
              <a:gd name="T32" fmla="*/ 7561286 w 101"/>
              <a:gd name="T33" fmla="*/ 246974527 h 99"/>
              <a:gd name="T34" fmla="*/ 2520958 w 101"/>
              <a:gd name="T35" fmla="*/ 241934230 h 99"/>
              <a:gd name="T36" fmla="*/ 2520958 w 101"/>
              <a:gd name="T37" fmla="*/ 241934230 h 99"/>
              <a:gd name="T38" fmla="*/ 2520958 w 101"/>
              <a:gd name="T39" fmla="*/ 241934230 h 99"/>
              <a:gd name="T40" fmla="*/ 0 w 101"/>
              <a:gd name="T41" fmla="*/ 239414876 h 99"/>
              <a:gd name="T42" fmla="*/ 0 w 101"/>
              <a:gd name="T43" fmla="*/ 231853637 h 99"/>
              <a:gd name="T44" fmla="*/ 0 w 101"/>
              <a:gd name="T45" fmla="*/ 229334283 h 99"/>
              <a:gd name="T46" fmla="*/ 2520958 w 101"/>
              <a:gd name="T47" fmla="*/ 221773044 h 99"/>
              <a:gd name="T48" fmla="*/ 229335728 w 101"/>
              <a:gd name="T49" fmla="*/ 7561238 h 99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01" h="99">
                <a:moveTo>
                  <a:pt x="91" y="3"/>
                </a:moveTo>
                <a:lnTo>
                  <a:pt x="91" y="3"/>
                </a:lnTo>
                <a:lnTo>
                  <a:pt x="92" y="1"/>
                </a:lnTo>
                <a:lnTo>
                  <a:pt x="95" y="0"/>
                </a:lnTo>
                <a:lnTo>
                  <a:pt x="98" y="1"/>
                </a:lnTo>
                <a:lnTo>
                  <a:pt x="99" y="3"/>
                </a:lnTo>
                <a:lnTo>
                  <a:pt x="101" y="4"/>
                </a:lnTo>
                <a:lnTo>
                  <a:pt x="101" y="7"/>
                </a:lnTo>
                <a:lnTo>
                  <a:pt x="101" y="10"/>
                </a:lnTo>
                <a:lnTo>
                  <a:pt x="99" y="11"/>
                </a:lnTo>
                <a:lnTo>
                  <a:pt x="10" y="98"/>
                </a:lnTo>
                <a:lnTo>
                  <a:pt x="9" y="98"/>
                </a:lnTo>
                <a:lnTo>
                  <a:pt x="6" y="99"/>
                </a:lnTo>
                <a:lnTo>
                  <a:pt x="3" y="98"/>
                </a:lnTo>
                <a:lnTo>
                  <a:pt x="1" y="96"/>
                </a:lnTo>
                <a:lnTo>
                  <a:pt x="0" y="95"/>
                </a:lnTo>
                <a:lnTo>
                  <a:pt x="0" y="92"/>
                </a:lnTo>
                <a:lnTo>
                  <a:pt x="0" y="91"/>
                </a:lnTo>
                <a:lnTo>
                  <a:pt x="1" y="88"/>
                </a:lnTo>
                <a:lnTo>
                  <a:pt x="91" y="3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77" name="Freeform 157"/>
          <p:cNvSpPr>
            <a:spLocks/>
          </p:cNvSpPr>
          <p:nvPr userDrawn="1"/>
        </p:nvSpPr>
        <p:spPr bwMode="auto">
          <a:xfrm>
            <a:off x="6905625" y="5510213"/>
            <a:ext cx="112713" cy="169862"/>
          </a:xfrm>
          <a:custGeom>
            <a:avLst/>
            <a:gdLst>
              <a:gd name="T0" fmla="*/ 158771342 w 71"/>
              <a:gd name="T1" fmla="*/ 5040298 h 107"/>
              <a:gd name="T2" fmla="*/ 158771342 w 71"/>
              <a:gd name="T3" fmla="*/ 5040298 h 107"/>
              <a:gd name="T4" fmla="*/ 163811677 w 71"/>
              <a:gd name="T5" fmla="*/ 0 h 107"/>
              <a:gd name="T6" fmla="*/ 171371385 w 71"/>
              <a:gd name="T7" fmla="*/ 0 h 107"/>
              <a:gd name="T8" fmla="*/ 171371385 w 71"/>
              <a:gd name="T9" fmla="*/ 0 h 107"/>
              <a:gd name="T10" fmla="*/ 171371385 w 71"/>
              <a:gd name="T11" fmla="*/ 0 h 107"/>
              <a:gd name="T12" fmla="*/ 178932681 w 71"/>
              <a:gd name="T13" fmla="*/ 7561240 h 107"/>
              <a:gd name="T14" fmla="*/ 173892346 w 71"/>
              <a:gd name="T15" fmla="*/ 15120893 h 107"/>
              <a:gd name="T16" fmla="*/ 17641966 w 71"/>
              <a:gd name="T17" fmla="*/ 264616421 h 107"/>
              <a:gd name="T18" fmla="*/ 17641966 w 71"/>
              <a:gd name="T19" fmla="*/ 264616421 h 107"/>
              <a:gd name="T20" fmla="*/ 12601631 w 71"/>
              <a:gd name="T21" fmla="*/ 269656719 h 107"/>
              <a:gd name="T22" fmla="*/ 5040335 w 71"/>
              <a:gd name="T23" fmla="*/ 269656719 h 107"/>
              <a:gd name="T24" fmla="*/ 5040335 w 71"/>
              <a:gd name="T25" fmla="*/ 269656719 h 107"/>
              <a:gd name="T26" fmla="*/ 5040335 w 71"/>
              <a:gd name="T27" fmla="*/ 269656719 h 107"/>
              <a:gd name="T28" fmla="*/ 0 w 71"/>
              <a:gd name="T29" fmla="*/ 262095479 h 107"/>
              <a:gd name="T30" fmla="*/ 2520961 w 71"/>
              <a:gd name="T31" fmla="*/ 254535826 h 107"/>
              <a:gd name="T32" fmla="*/ 158771342 w 71"/>
              <a:gd name="T33" fmla="*/ 5040298 h 10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71" h="107">
                <a:moveTo>
                  <a:pt x="63" y="2"/>
                </a:moveTo>
                <a:lnTo>
                  <a:pt x="63" y="2"/>
                </a:lnTo>
                <a:lnTo>
                  <a:pt x="65" y="0"/>
                </a:lnTo>
                <a:lnTo>
                  <a:pt x="68" y="0"/>
                </a:lnTo>
                <a:lnTo>
                  <a:pt x="71" y="3"/>
                </a:lnTo>
                <a:lnTo>
                  <a:pt x="69" y="6"/>
                </a:lnTo>
                <a:lnTo>
                  <a:pt x="7" y="105"/>
                </a:lnTo>
                <a:lnTo>
                  <a:pt x="5" y="107"/>
                </a:lnTo>
                <a:lnTo>
                  <a:pt x="2" y="107"/>
                </a:lnTo>
                <a:lnTo>
                  <a:pt x="0" y="104"/>
                </a:lnTo>
                <a:lnTo>
                  <a:pt x="1" y="101"/>
                </a:lnTo>
                <a:lnTo>
                  <a:pt x="63" y="2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78" name="Freeform 158"/>
          <p:cNvSpPr>
            <a:spLocks/>
          </p:cNvSpPr>
          <p:nvPr userDrawn="1"/>
        </p:nvSpPr>
        <p:spPr bwMode="auto">
          <a:xfrm>
            <a:off x="6846888" y="5502275"/>
            <a:ext cx="147637" cy="139700"/>
          </a:xfrm>
          <a:custGeom>
            <a:avLst/>
            <a:gdLst>
              <a:gd name="T0" fmla="*/ 221772999 w 93"/>
              <a:gd name="T1" fmla="*/ 2520950 h 88"/>
              <a:gd name="T2" fmla="*/ 221772999 w 93"/>
              <a:gd name="T3" fmla="*/ 2520950 h 88"/>
              <a:gd name="T4" fmla="*/ 226813294 w 93"/>
              <a:gd name="T5" fmla="*/ 0 h 88"/>
              <a:gd name="T6" fmla="*/ 234374531 w 93"/>
              <a:gd name="T7" fmla="*/ 2520950 h 88"/>
              <a:gd name="T8" fmla="*/ 234374531 w 93"/>
              <a:gd name="T9" fmla="*/ 2520950 h 88"/>
              <a:gd name="T10" fmla="*/ 234374531 w 93"/>
              <a:gd name="T11" fmla="*/ 2520950 h 88"/>
              <a:gd name="T12" fmla="*/ 234374531 w 93"/>
              <a:gd name="T13" fmla="*/ 10080625 h 88"/>
              <a:gd name="T14" fmla="*/ 231853590 w 93"/>
              <a:gd name="T15" fmla="*/ 17641888 h 88"/>
              <a:gd name="T16" fmla="*/ 12601532 w 93"/>
              <a:gd name="T17" fmla="*/ 216733438 h 88"/>
              <a:gd name="T18" fmla="*/ 12601532 w 93"/>
              <a:gd name="T19" fmla="*/ 216733438 h 88"/>
              <a:gd name="T20" fmla="*/ 7561237 w 93"/>
              <a:gd name="T21" fmla="*/ 221773750 h 88"/>
              <a:gd name="T22" fmla="*/ 0 w 93"/>
              <a:gd name="T23" fmla="*/ 216733438 h 88"/>
              <a:gd name="T24" fmla="*/ 0 w 93"/>
              <a:gd name="T25" fmla="*/ 216733438 h 88"/>
              <a:gd name="T26" fmla="*/ 0 w 93"/>
              <a:gd name="T27" fmla="*/ 216733438 h 88"/>
              <a:gd name="T28" fmla="*/ 0 w 93"/>
              <a:gd name="T29" fmla="*/ 209173763 h 88"/>
              <a:gd name="T30" fmla="*/ 2520941 w 93"/>
              <a:gd name="T31" fmla="*/ 201612500 h 88"/>
              <a:gd name="T32" fmla="*/ 221772999 w 93"/>
              <a:gd name="T33" fmla="*/ 2520950 h 8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93" h="88">
                <a:moveTo>
                  <a:pt x="88" y="1"/>
                </a:moveTo>
                <a:lnTo>
                  <a:pt x="88" y="1"/>
                </a:lnTo>
                <a:lnTo>
                  <a:pt x="90" y="0"/>
                </a:lnTo>
                <a:lnTo>
                  <a:pt x="93" y="1"/>
                </a:lnTo>
                <a:lnTo>
                  <a:pt x="93" y="4"/>
                </a:lnTo>
                <a:lnTo>
                  <a:pt x="92" y="7"/>
                </a:lnTo>
                <a:lnTo>
                  <a:pt x="5" y="86"/>
                </a:lnTo>
                <a:lnTo>
                  <a:pt x="3" y="88"/>
                </a:lnTo>
                <a:lnTo>
                  <a:pt x="0" y="86"/>
                </a:lnTo>
                <a:lnTo>
                  <a:pt x="0" y="83"/>
                </a:lnTo>
                <a:lnTo>
                  <a:pt x="1" y="80"/>
                </a:lnTo>
                <a:lnTo>
                  <a:pt x="88" y="1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79" name="Freeform 159"/>
          <p:cNvSpPr>
            <a:spLocks/>
          </p:cNvSpPr>
          <p:nvPr userDrawn="1"/>
        </p:nvSpPr>
        <p:spPr bwMode="auto">
          <a:xfrm>
            <a:off x="6962775" y="5521325"/>
            <a:ext cx="73025" cy="190500"/>
          </a:xfrm>
          <a:custGeom>
            <a:avLst/>
            <a:gdLst>
              <a:gd name="T0" fmla="*/ 93246575 w 46"/>
              <a:gd name="T1" fmla="*/ 7561263 h 120"/>
              <a:gd name="T2" fmla="*/ 93246575 w 46"/>
              <a:gd name="T3" fmla="*/ 7561263 h 120"/>
              <a:gd name="T4" fmla="*/ 100806250 w 46"/>
              <a:gd name="T5" fmla="*/ 5040313 h 120"/>
              <a:gd name="T6" fmla="*/ 108367513 w 46"/>
              <a:gd name="T7" fmla="*/ 0 h 120"/>
              <a:gd name="T8" fmla="*/ 108367513 w 46"/>
              <a:gd name="T9" fmla="*/ 0 h 120"/>
              <a:gd name="T10" fmla="*/ 108367513 w 46"/>
              <a:gd name="T11" fmla="*/ 0 h 120"/>
              <a:gd name="T12" fmla="*/ 115927188 w 46"/>
              <a:gd name="T13" fmla="*/ 7561263 h 120"/>
              <a:gd name="T14" fmla="*/ 115927188 w 46"/>
              <a:gd name="T15" fmla="*/ 15120938 h 120"/>
              <a:gd name="T16" fmla="*/ 22682200 w 46"/>
              <a:gd name="T17" fmla="*/ 294859075 h 120"/>
              <a:gd name="T18" fmla="*/ 22682200 w 46"/>
              <a:gd name="T19" fmla="*/ 294859075 h 120"/>
              <a:gd name="T20" fmla="*/ 15120938 w 46"/>
              <a:gd name="T21" fmla="*/ 302418750 h 120"/>
              <a:gd name="T22" fmla="*/ 7561263 w 46"/>
              <a:gd name="T23" fmla="*/ 302418750 h 120"/>
              <a:gd name="T24" fmla="*/ 7561263 w 46"/>
              <a:gd name="T25" fmla="*/ 302418750 h 120"/>
              <a:gd name="T26" fmla="*/ 7561263 w 46"/>
              <a:gd name="T27" fmla="*/ 302418750 h 120"/>
              <a:gd name="T28" fmla="*/ 5040313 w 46"/>
              <a:gd name="T29" fmla="*/ 297378438 h 120"/>
              <a:gd name="T30" fmla="*/ 0 w 46"/>
              <a:gd name="T31" fmla="*/ 289818763 h 120"/>
              <a:gd name="T32" fmla="*/ 93246575 w 46"/>
              <a:gd name="T33" fmla="*/ 7561263 h 12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46" h="120">
                <a:moveTo>
                  <a:pt x="37" y="3"/>
                </a:moveTo>
                <a:lnTo>
                  <a:pt x="37" y="3"/>
                </a:lnTo>
                <a:lnTo>
                  <a:pt x="40" y="2"/>
                </a:lnTo>
                <a:lnTo>
                  <a:pt x="43" y="0"/>
                </a:lnTo>
                <a:lnTo>
                  <a:pt x="46" y="3"/>
                </a:lnTo>
                <a:lnTo>
                  <a:pt x="46" y="6"/>
                </a:lnTo>
                <a:lnTo>
                  <a:pt x="9" y="117"/>
                </a:lnTo>
                <a:lnTo>
                  <a:pt x="6" y="120"/>
                </a:lnTo>
                <a:lnTo>
                  <a:pt x="3" y="120"/>
                </a:lnTo>
                <a:lnTo>
                  <a:pt x="2" y="118"/>
                </a:lnTo>
                <a:lnTo>
                  <a:pt x="0" y="115"/>
                </a:lnTo>
                <a:lnTo>
                  <a:pt x="37" y="3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80" name="Freeform 160"/>
          <p:cNvSpPr>
            <a:spLocks/>
          </p:cNvSpPr>
          <p:nvPr userDrawn="1"/>
        </p:nvSpPr>
        <p:spPr bwMode="auto">
          <a:xfrm>
            <a:off x="6808788" y="5478463"/>
            <a:ext cx="173037" cy="109537"/>
          </a:xfrm>
          <a:custGeom>
            <a:avLst/>
            <a:gdLst>
              <a:gd name="T0" fmla="*/ 259576137 w 109"/>
              <a:gd name="T1" fmla="*/ 5040289 h 69"/>
              <a:gd name="T2" fmla="*/ 259576137 w 109"/>
              <a:gd name="T3" fmla="*/ 5040289 h 69"/>
              <a:gd name="T4" fmla="*/ 267135791 w 109"/>
              <a:gd name="T5" fmla="*/ 0 h 69"/>
              <a:gd name="T6" fmla="*/ 269656733 w 109"/>
              <a:gd name="T7" fmla="*/ 7561228 h 69"/>
              <a:gd name="T8" fmla="*/ 269656733 w 109"/>
              <a:gd name="T9" fmla="*/ 7561228 h 69"/>
              <a:gd name="T10" fmla="*/ 269656733 w 109"/>
              <a:gd name="T11" fmla="*/ 7561228 h 69"/>
              <a:gd name="T12" fmla="*/ 274697031 w 109"/>
              <a:gd name="T13" fmla="*/ 15120868 h 69"/>
              <a:gd name="T14" fmla="*/ 267135791 w 109"/>
              <a:gd name="T15" fmla="*/ 17641807 h 69"/>
              <a:gd name="T16" fmla="*/ 12601539 w 109"/>
              <a:gd name="T17" fmla="*/ 173890781 h 69"/>
              <a:gd name="T18" fmla="*/ 12601539 w 109"/>
              <a:gd name="T19" fmla="*/ 173890781 h 69"/>
              <a:gd name="T20" fmla="*/ 5040298 w 109"/>
              <a:gd name="T21" fmla="*/ 173890781 h 69"/>
              <a:gd name="T22" fmla="*/ 0 w 109"/>
              <a:gd name="T23" fmla="*/ 168850492 h 69"/>
              <a:gd name="T24" fmla="*/ 0 w 109"/>
              <a:gd name="T25" fmla="*/ 168850492 h 69"/>
              <a:gd name="T26" fmla="*/ 0 w 109"/>
              <a:gd name="T27" fmla="*/ 168850492 h 69"/>
              <a:gd name="T28" fmla="*/ 0 w 109"/>
              <a:gd name="T29" fmla="*/ 161289264 h 69"/>
              <a:gd name="T30" fmla="*/ 2520943 w 109"/>
              <a:gd name="T31" fmla="*/ 153729623 h 69"/>
              <a:gd name="T32" fmla="*/ 259576137 w 109"/>
              <a:gd name="T33" fmla="*/ 5040289 h 69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09" h="69">
                <a:moveTo>
                  <a:pt x="103" y="2"/>
                </a:moveTo>
                <a:lnTo>
                  <a:pt x="103" y="2"/>
                </a:lnTo>
                <a:lnTo>
                  <a:pt x="106" y="0"/>
                </a:lnTo>
                <a:lnTo>
                  <a:pt x="107" y="3"/>
                </a:lnTo>
                <a:lnTo>
                  <a:pt x="109" y="6"/>
                </a:lnTo>
                <a:lnTo>
                  <a:pt x="106" y="7"/>
                </a:lnTo>
                <a:lnTo>
                  <a:pt x="5" y="69"/>
                </a:lnTo>
                <a:lnTo>
                  <a:pt x="2" y="69"/>
                </a:lnTo>
                <a:lnTo>
                  <a:pt x="0" y="67"/>
                </a:lnTo>
                <a:lnTo>
                  <a:pt x="0" y="64"/>
                </a:lnTo>
                <a:lnTo>
                  <a:pt x="1" y="61"/>
                </a:lnTo>
                <a:lnTo>
                  <a:pt x="103" y="2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81" name="Freeform 161"/>
          <p:cNvSpPr>
            <a:spLocks/>
          </p:cNvSpPr>
          <p:nvPr userDrawn="1"/>
        </p:nvSpPr>
        <p:spPr bwMode="auto">
          <a:xfrm>
            <a:off x="7021513" y="5519738"/>
            <a:ext cx="46037" cy="193675"/>
          </a:xfrm>
          <a:custGeom>
            <a:avLst/>
            <a:gdLst>
              <a:gd name="T0" fmla="*/ 55442835 w 29"/>
              <a:gd name="T1" fmla="*/ 7561263 h 122"/>
              <a:gd name="T2" fmla="*/ 55442835 w 29"/>
              <a:gd name="T3" fmla="*/ 7561263 h 122"/>
              <a:gd name="T4" fmla="*/ 57963758 w 29"/>
              <a:gd name="T5" fmla="*/ 0 h 122"/>
              <a:gd name="T6" fmla="*/ 65523351 w 29"/>
              <a:gd name="T7" fmla="*/ 0 h 122"/>
              <a:gd name="T8" fmla="*/ 65523351 w 29"/>
              <a:gd name="T9" fmla="*/ 0 h 122"/>
              <a:gd name="T10" fmla="*/ 65523351 w 29"/>
              <a:gd name="T11" fmla="*/ 0 h 122"/>
              <a:gd name="T12" fmla="*/ 73084531 w 29"/>
              <a:gd name="T13" fmla="*/ 2520950 h 122"/>
              <a:gd name="T14" fmla="*/ 73084531 w 29"/>
              <a:gd name="T15" fmla="*/ 10080625 h 122"/>
              <a:gd name="T16" fmla="*/ 17641696 w 29"/>
              <a:gd name="T17" fmla="*/ 299899388 h 122"/>
              <a:gd name="T18" fmla="*/ 17641696 w 29"/>
              <a:gd name="T19" fmla="*/ 299899388 h 122"/>
              <a:gd name="T20" fmla="*/ 15120773 w 29"/>
              <a:gd name="T21" fmla="*/ 307459063 h 122"/>
              <a:gd name="T22" fmla="*/ 7561180 w 29"/>
              <a:gd name="T23" fmla="*/ 307459063 h 122"/>
              <a:gd name="T24" fmla="*/ 7561180 w 29"/>
              <a:gd name="T25" fmla="*/ 307459063 h 122"/>
              <a:gd name="T26" fmla="*/ 7561180 w 29"/>
              <a:gd name="T27" fmla="*/ 307459063 h 122"/>
              <a:gd name="T28" fmla="*/ 0 w 29"/>
              <a:gd name="T29" fmla="*/ 304939700 h 122"/>
              <a:gd name="T30" fmla="*/ 0 w 29"/>
              <a:gd name="T31" fmla="*/ 297378438 h 122"/>
              <a:gd name="T32" fmla="*/ 55442835 w 29"/>
              <a:gd name="T33" fmla="*/ 7561263 h 12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9" h="122">
                <a:moveTo>
                  <a:pt x="22" y="3"/>
                </a:moveTo>
                <a:lnTo>
                  <a:pt x="22" y="3"/>
                </a:lnTo>
                <a:lnTo>
                  <a:pt x="23" y="0"/>
                </a:lnTo>
                <a:lnTo>
                  <a:pt x="26" y="0"/>
                </a:lnTo>
                <a:lnTo>
                  <a:pt x="29" y="1"/>
                </a:lnTo>
                <a:lnTo>
                  <a:pt x="29" y="4"/>
                </a:lnTo>
                <a:lnTo>
                  <a:pt x="7" y="119"/>
                </a:lnTo>
                <a:lnTo>
                  <a:pt x="6" y="122"/>
                </a:lnTo>
                <a:lnTo>
                  <a:pt x="3" y="122"/>
                </a:lnTo>
                <a:lnTo>
                  <a:pt x="0" y="121"/>
                </a:lnTo>
                <a:lnTo>
                  <a:pt x="0" y="118"/>
                </a:lnTo>
                <a:lnTo>
                  <a:pt x="22" y="3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82" name="Freeform 162"/>
          <p:cNvSpPr>
            <a:spLocks/>
          </p:cNvSpPr>
          <p:nvPr userDrawn="1"/>
        </p:nvSpPr>
        <p:spPr bwMode="auto">
          <a:xfrm>
            <a:off x="7075488" y="5505450"/>
            <a:ext cx="19050" cy="198438"/>
          </a:xfrm>
          <a:custGeom>
            <a:avLst/>
            <a:gdLst>
              <a:gd name="T0" fmla="*/ 0 w 12"/>
              <a:gd name="T1" fmla="*/ 12601607 h 125"/>
              <a:gd name="T2" fmla="*/ 0 w 12"/>
              <a:gd name="T3" fmla="*/ 12601607 h 125"/>
              <a:gd name="T4" fmla="*/ 5040313 w 12"/>
              <a:gd name="T5" fmla="*/ 5040325 h 125"/>
              <a:gd name="T6" fmla="*/ 12601575 w 12"/>
              <a:gd name="T7" fmla="*/ 0 h 125"/>
              <a:gd name="T8" fmla="*/ 12601575 w 12"/>
              <a:gd name="T9" fmla="*/ 0 h 125"/>
              <a:gd name="T10" fmla="*/ 12601575 w 12"/>
              <a:gd name="T11" fmla="*/ 0 h 125"/>
              <a:gd name="T12" fmla="*/ 20161250 w 12"/>
              <a:gd name="T13" fmla="*/ 0 h 125"/>
              <a:gd name="T14" fmla="*/ 22682200 w 12"/>
              <a:gd name="T15" fmla="*/ 7561282 h 125"/>
              <a:gd name="T16" fmla="*/ 30241875 w 12"/>
              <a:gd name="T17" fmla="*/ 304940468 h 125"/>
              <a:gd name="T18" fmla="*/ 30241875 w 12"/>
              <a:gd name="T19" fmla="*/ 304940468 h 125"/>
              <a:gd name="T20" fmla="*/ 30241875 w 12"/>
              <a:gd name="T21" fmla="*/ 312500162 h 125"/>
              <a:gd name="T22" fmla="*/ 22682200 w 12"/>
              <a:gd name="T23" fmla="*/ 315021119 h 125"/>
              <a:gd name="T24" fmla="*/ 22682200 w 12"/>
              <a:gd name="T25" fmla="*/ 315021119 h 125"/>
              <a:gd name="T26" fmla="*/ 22682200 w 12"/>
              <a:gd name="T27" fmla="*/ 315021119 h 125"/>
              <a:gd name="T28" fmla="*/ 15120938 w 12"/>
              <a:gd name="T29" fmla="*/ 312500162 h 125"/>
              <a:gd name="T30" fmla="*/ 12601575 w 12"/>
              <a:gd name="T31" fmla="*/ 304940468 h 125"/>
              <a:gd name="T32" fmla="*/ 0 w 12"/>
              <a:gd name="T33" fmla="*/ 12601607 h 12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2" h="125">
                <a:moveTo>
                  <a:pt x="0" y="5"/>
                </a:moveTo>
                <a:lnTo>
                  <a:pt x="0" y="5"/>
                </a:lnTo>
                <a:lnTo>
                  <a:pt x="2" y="2"/>
                </a:lnTo>
                <a:lnTo>
                  <a:pt x="5" y="0"/>
                </a:lnTo>
                <a:lnTo>
                  <a:pt x="8" y="0"/>
                </a:lnTo>
                <a:lnTo>
                  <a:pt x="9" y="3"/>
                </a:lnTo>
                <a:lnTo>
                  <a:pt x="12" y="121"/>
                </a:lnTo>
                <a:lnTo>
                  <a:pt x="12" y="124"/>
                </a:lnTo>
                <a:lnTo>
                  <a:pt x="9" y="125"/>
                </a:lnTo>
                <a:lnTo>
                  <a:pt x="6" y="124"/>
                </a:lnTo>
                <a:lnTo>
                  <a:pt x="5" y="121"/>
                </a:lnTo>
                <a:lnTo>
                  <a:pt x="0" y="5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83" name="Freeform 163"/>
          <p:cNvSpPr>
            <a:spLocks/>
          </p:cNvSpPr>
          <p:nvPr userDrawn="1"/>
        </p:nvSpPr>
        <p:spPr bwMode="auto">
          <a:xfrm>
            <a:off x="7096125" y="5487988"/>
            <a:ext cx="65088" cy="188912"/>
          </a:xfrm>
          <a:custGeom>
            <a:avLst/>
            <a:gdLst>
              <a:gd name="T0" fmla="*/ 0 w 41"/>
              <a:gd name="T1" fmla="*/ 15120897 h 119"/>
              <a:gd name="T2" fmla="*/ 0 w 41"/>
              <a:gd name="T3" fmla="*/ 15120897 h 119"/>
              <a:gd name="T4" fmla="*/ 0 w 41"/>
              <a:gd name="T5" fmla="*/ 7561242 h 119"/>
              <a:gd name="T6" fmla="*/ 7561321 w 41"/>
              <a:gd name="T7" fmla="*/ 0 h 119"/>
              <a:gd name="T8" fmla="*/ 7561321 w 41"/>
              <a:gd name="T9" fmla="*/ 0 h 119"/>
              <a:gd name="T10" fmla="*/ 7561321 w 41"/>
              <a:gd name="T11" fmla="*/ 0 h 119"/>
              <a:gd name="T12" fmla="*/ 15121054 w 41"/>
              <a:gd name="T13" fmla="*/ 0 h 119"/>
              <a:gd name="T14" fmla="*/ 17642023 w 41"/>
              <a:gd name="T15" fmla="*/ 7561242 h 119"/>
              <a:gd name="T16" fmla="*/ 103327994 w 41"/>
              <a:gd name="T17" fmla="*/ 287297052 h 119"/>
              <a:gd name="T18" fmla="*/ 103327994 w 41"/>
              <a:gd name="T19" fmla="*/ 287297052 h 119"/>
              <a:gd name="T20" fmla="*/ 103327994 w 41"/>
              <a:gd name="T21" fmla="*/ 292337351 h 119"/>
              <a:gd name="T22" fmla="*/ 95766673 w 41"/>
              <a:gd name="T23" fmla="*/ 299898594 h 119"/>
              <a:gd name="T24" fmla="*/ 95766673 w 41"/>
              <a:gd name="T25" fmla="*/ 299898594 h 119"/>
              <a:gd name="T26" fmla="*/ 95766673 w 41"/>
              <a:gd name="T27" fmla="*/ 299898594 h 119"/>
              <a:gd name="T28" fmla="*/ 90726322 w 41"/>
              <a:gd name="T29" fmla="*/ 297377650 h 119"/>
              <a:gd name="T30" fmla="*/ 85685971 w 41"/>
              <a:gd name="T31" fmla="*/ 292337351 h 119"/>
              <a:gd name="T32" fmla="*/ 0 w 41"/>
              <a:gd name="T33" fmla="*/ 15120897 h 119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41" h="119">
                <a:moveTo>
                  <a:pt x="0" y="6"/>
                </a:moveTo>
                <a:lnTo>
                  <a:pt x="0" y="6"/>
                </a:lnTo>
                <a:lnTo>
                  <a:pt x="0" y="3"/>
                </a:lnTo>
                <a:lnTo>
                  <a:pt x="3" y="0"/>
                </a:lnTo>
                <a:lnTo>
                  <a:pt x="6" y="0"/>
                </a:lnTo>
                <a:lnTo>
                  <a:pt x="7" y="3"/>
                </a:lnTo>
                <a:lnTo>
                  <a:pt x="41" y="114"/>
                </a:lnTo>
                <a:lnTo>
                  <a:pt x="41" y="116"/>
                </a:lnTo>
                <a:lnTo>
                  <a:pt x="38" y="119"/>
                </a:lnTo>
                <a:lnTo>
                  <a:pt x="36" y="118"/>
                </a:lnTo>
                <a:lnTo>
                  <a:pt x="34" y="116"/>
                </a:lnTo>
                <a:lnTo>
                  <a:pt x="0" y="6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84" name="Freeform 164"/>
          <p:cNvSpPr>
            <a:spLocks/>
          </p:cNvSpPr>
          <p:nvPr userDrawn="1"/>
        </p:nvSpPr>
        <p:spPr bwMode="auto">
          <a:xfrm>
            <a:off x="6783388" y="5456238"/>
            <a:ext cx="192087" cy="58737"/>
          </a:xfrm>
          <a:custGeom>
            <a:avLst/>
            <a:gdLst>
              <a:gd name="T0" fmla="*/ 292337364 w 121"/>
              <a:gd name="T1" fmla="*/ 0 h 37"/>
              <a:gd name="T2" fmla="*/ 292337364 w 121"/>
              <a:gd name="T3" fmla="*/ 0 h 37"/>
              <a:gd name="T4" fmla="*/ 299898607 w 121"/>
              <a:gd name="T5" fmla="*/ 0 h 37"/>
              <a:gd name="T6" fmla="*/ 304938906 w 121"/>
              <a:gd name="T7" fmla="*/ 7561198 h 37"/>
              <a:gd name="T8" fmla="*/ 304938906 w 121"/>
              <a:gd name="T9" fmla="*/ 7561198 h 37"/>
              <a:gd name="T10" fmla="*/ 304938906 w 121"/>
              <a:gd name="T11" fmla="*/ 7561198 h 37"/>
              <a:gd name="T12" fmla="*/ 304938906 w 121"/>
              <a:gd name="T13" fmla="*/ 15120809 h 37"/>
              <a:gd name="T14" fmla="*/ 297377663 w 121"/>
              <a:gd name="T15" fmla="*/ 17641737 h 37"/>
              <a:gd name="T16" fmla="*/ 10080599 w 121"/>
              <a:gd name="T17" fmla="*/ 93245781 h 37"/>
              <a:gd name="T18" fmla="*/ 10080599 w 121"/>
              <a:gd name="T19" fmla="*/ 93245781 h 37"/>
              <a:gd name="T20" fmla="*/ 2520943 w 121"/>
              <a:gd name="T21" fmla="*/ 93245781 h 37"/>
              <a:gd name="T22" fmla="*/ 0 w 121"/>
              <a:gd name="T23" fmla="*/ 85684583 h 37"/>
              <a:gd name="T24" fmla="*/ 0 w 121"/>
              <a:gd name="T25" fmla="*/ 85684583 h 37"/>
              <a:gd name="T26" fmla="*/ 0 w 121"/>
              <a:gd name="T27" fmla="*/ 85684583 h 37"/>
              <a:gd name="T28" fmla="*/ 0 w 121"/>
              <a:gd name="T29" fmla="*/ 78124972 h 37"/>
              <a:gd name="T30" fmla="*/ 7561243 w 121"/>
              <a:gd name="T31" fmla="*/ 73084703 h 37"/>
              <a:gd name="T32" fmla="*/ 292337364 w 121"/>
              <a:gd name="T33" fmla="*/ 0 h 3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21" h="37">
                <a:moveTo>
                  <a:pt x="116" y="0"/>
                </a:moveTo>
                <a:lnTo>
                  <a:pt x="116" y="0"/>
                </a:lnTo>
                <a:lnTo>
                  <a:pt x="119" y="0"/>
                </a:lnTo>
                <a:lnTo>
                  <a:pt x="121" y="3"/>
                </a:lnTo>
                <a:lnTo>
                  <a:pt x="121" y="6"/>
                </a:lnTo>
                <a:lnTo>
                  <a:pt x="118" y="7"/>
                </a:lnTo>
                <a:lnTo>
                  <a:pt x="4" y="37"/>
                </a:lnTo>
                <a:lnTo>
                  <a:pt x="1" y="37"/>
                </a:lnTo>
                <a:lnTo>
                  <a:pt x="0" y="34"/>
                </a:lnTo>
                <a:lnTo>
                  <a:pt x="0" y="31"/>
                </a:lnTo>
                <a:lnTo>
                  <a:pt x="3" y="29"/>
                </a:lnTo>
                <a:lnTo>
                  <a:pt x="116" y="0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85" name="Freeform 165"/>
          <p:cNvSpPr>
            <a:spLocks/>
          </p:cNvSpPr>
          <p:nvPr userDrawn="1"/>
        </p:nvSpPr>
        <p:spPr bwMode="auto">
          <a:xfrm>
            <a:off x="6778625" y="5422900"/>
            <a:ext cx="198438" cy="26988"/>
          </a:xfrm>
          <a:custGeom>
            <a:avLst/>
            <a:gdLst>
              <a:gd name="T0" fmla="*/ 304940468 w 125"/>
              <a:gd name="T1" fmla="*/ 0 h 17"/>
              <a:gd name="T2" fmla="*/ 304940468 w 125"/>
              <a:gd name="T3" fmla="*/ 0 h 17"/>
              <a:gd name="T4" fmla="*/ 312500162 w 125"/>
              <a:gd name="T5" fmla="*/ 2520997 h 17"/>
              <a:gd name="T6" fmla="*/ 315021119 w 125"/>
              <a:gd name="T7" fmla="*/ 10080812 h 17"/>
              <a:gd name="T8" fmla="*/ 315021119 w 125"/>
              <a:gd name="T9" fmla="*/ 10080812 h 17"/>
              <a:gd name="T10" fmla="*/ 315021119 w 125"/>
              <a:gd name="T11" fmla="*/ 10080812 h 17"/>
              <a:gd name="T12" fmla="*/ 315021119 w 125"/>
              <a:gd name="T13" fmla="*/ 17642214 h 17"/>
              <a:gd name="T14" fmla="*/ 307459837 w 125"/>
              <a:gd name="T15" fmla="*/ 20161624 h 17"/>
              <a:gd name="T16" fmla="*/ 10080650 w 125"/>
              <a:gd name="T17" fmla="*/ 42844244 h 17"/>
              <a:gd name="T18" fmla="*/ 10080650 w 125"/>
              <a:gd name="T19" fmla="*/ 42844244 h 17"/>
              <a:gd name="T20" fmla="*/ 5040325 w 125"/>
              <a:gd name="T21" fmla="*/ 42844244 h 17"/>
              <a:gd name="T22" fmla="*/ 0 w 125"/>
              <a:gd name="T23" fmla="*/ 35282841 h 17"/>
              <a:gd name="T24" fmla="*/ 0 w 125"/>
              <a:gd name="T25" fmla="*/ 35282841 h 17"/>
              <a:gd name="T26" fmla="*/ 0 w 125"/>
              <a:gd name="T27" fmla="*/ 35282841 h 17"/>
              <a:gd name="T28" fmla="*/ 5040325 w 125"/>
              <a:gd name="T29" fmla="*/ 27723026 h 17"/>
              <a:gd name="T30" fmla="*/ 10080650 w 125"/>
              <a:gd name="T31" fmla="*/ 25202029 h 17"/>
              <a:gd name="T32" fmla="*/ 304940468 w 125"/>
              <a:gd name="T33" fmla="*/ 0 h 1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25" h="17">
                <a:moveTo>
                  <a:pt x="121" y="0"/>
                </a:moveTo>
                <a:lnTo>
                  <a:pt x="121" y="0"/>
                </a:lnTo>
                <a:lnTo>
                  <a:pt x="124" y="1"/>
                </a:lnTo>
                <a:lnTo>
                  <a:pt x="125" y="4"/>
                </a:lnTo>
                <a:lnTo>
                  <a:pt x="125" y="7"/>
                </a:lnTo>
                <a:lnTo>
                  <a:pt x="122" y="8"/>
                </a:lnTo>
                <a:lnTo>
                  <a:pt x="4" y="17"/>
                </a:lnTo>
                <a:lnTo>
                  <a:pt x="2" y="17"/>
                </a:lnTo>
                <a:lnTo>
                  <a:pt x="0" y="14"/>
                </a:lnTo>
                <a:lnTo>
                  <a:pt x="2" y="11"/>
                </a:lnTo>
                <a:lnTo>
                  <a:pt x="4" y="10"/>
                </a:lnTo>
                <a:lnTo>
                  <a:pt x="121" y="0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86" name="Freeform 166"/>
          <p:cNvSpPr>
            <a:spLocks/>
          </p:cNvSpPr>
          <p:nvPr userDrawn="1"/>
        </p:nvSpPr>
        <p:spPr bwMode="auto">
          <a:xfrm>
            <a:off x="6796088" y="5373688"/>
            <a:ext cx="196850" cy="42862"/>
          </a:xfrm>
          <a:custGeom>
            <a:avLst/>
            <a:gdLst>
              <a:gd name="T0" fmla="*/ 304939700 w 124"/>
              <a:gd name="T1" fmla="*/ 45362283 h 27"/>
              <a:gd name="T2" fmla="*/ 304939700 w 124"/>
              <a:gd name="T3" fmla="*/ 45362283 h 27"/>
              <a:gd name="T4" fmla="*/ 312499375 w 124"/>
              <a:gd name="T5" fmla="*/ 50402537 h 27"/>
              <a:gd name="T6" fmla="*/ 312499375 w 124"/>
              <a:gd name="T7" fmla="*/ 55442791 h 27"/>
              <a:gd name="T8" fmla="*/ 312499375 w 124"/>
              <a:gd name="T9" fmla="*/ 55442791 h 27"/>
              <a:gd name="T10" fmla="*/ 312499375 w 124"/>
              <a:gd name="T11" fmla="*/ 55442791 h 27"/>
              <a:gd name="T12" fmla="*/ 307459063 w 124"/>
              <a:gd name="T13" fmla="*/ 63003965 h 27"/>
              <a:gd name="T14" fmla="*/ 302418750 w 124"/>
              <a:gd name="T15" fmla="*/ 68044219 h 27"/>
              <a:gd name="T16" fmla="*/ 12601575 w 124"/>
              <a:gd name="T17" fmla="*/ 20161015 h 27"/>
              <a:gd name="T18" fmla="*/ 12601575 w 124"/>
              <a:gd name="T19" fmla="*/ 20161015 h 27"/>
              <a:gd name="T20" fmla="*/ 5040313 w 124"/>
              <a:gd name="T21" fmla="*/ 17641682 h 27"/>
              <a:gd name="T22" fmla="*/ 0 w 124"/>
              <a:gd name="T23" fmla="*/ 10080507 h 27"/>
              <a:gd name="T24" fmla="*/ 0 w 124"/>
              <a:gd name="T25" fmla="*/ 10080507 h 27"/>
              <a:gd name="T26" fmla="*/ 0 w 124"/>
              <a:gd name="T27" fmla="*/ 10080507 h 27"/>
              <a:gd name="T28" fmla="*/ 5040313 w 124"/>
              <a:gd name="T29" fmla="*/ 2520921 h 27"/>
              <a:gd name="T30" fmla="*/ 12601575 w 124"/>
              <a:gd name="T31" fmla="*/ 0 h 27"/>
              <a:gd name="T32" fmla="*/ 304939700 w 124"/>
              <a:gd name="T33" fmla="*/ 45362283 h 2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24" h="27">
                <a:moveTo>
                  <a:pt x="121" y="18"/>
                </a:moveTo>
                <a:lnTo>
                  <a:pt x="121" y="18"/>
                </a:lnTo>
                <a:lnTo>
                  <a:pt x="124" y="20"/>
                </a:lnTo>
                <a:lnTo>
                  <a:pt x="124" y="22"/>
                </a:lnTo>
                <a:lnTo>
                  <a:pt x="122" y="25"/>
                </a:lnTo>
                <a:lnTo>
                  <a:pt x="120" y="27"/>
                </a:lnTo>
                <a:lnTo>
                  <a:pt x="5" y="8"/>
                </a:lnTo>
                <a:lnTo>
                  <a:pt x="2" y="7"/>
                </a:lnTo>
                <a:lnTo>
                  <a:pt x="0" y="4"/>
                </a:lnTo>
                <a:lnTo>
                  <a:pt x="2" y="1"/>
                </a:lnTo>
                <a:lnTo>
                  <a:pt x="5" y="0"/>
                </a:lnTo>
                <a:lnTo>
                  <a:pt x="121" y="18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87" name="Freeform 167"/>
          <p:cNvSpPr>
            <a:spLocks/>
          </p:cNvSpPr>
          <p:nvPr userDrawn="1"/>
        </p:nvSpPr>
        <p:spPr bwMode="auto">
          <a:xfrm>
            <a:off x="6826250" y="5321300"/>
            <a:ext cx="184150" cy="79375"/>
          </a:xfrm>
          <a:custGeom>
            <a:avLst/>
            <a:gdLst>
              <a:gd name="T0" fmla="*/ 289818763 w 116"/>
              <a:gd name="T1" fmla="*/ 108367513 h 50"/>
              <a:gd name="T2" fmla="*/ 289818763 w 116"/>
              <a:gd name="T3" fmla="*/ 108367513 h 50"/>
              <a:gd name="T4" fmla="*/ 292338125 w 116"/>
              <a:gd name="T5" fmla="*/ 113407825 h 50"/>
              <a:gd name="T6" fmla="*/ 292338125 w 116"/>
              <a:gd name="T7" fmla="*/ 120967500 h 50"/>
              <a:gd name="T8" fmla="*/ 292338125 w 116"/>
              <a:gd name="T9" fmla="*/ 120967500 h 50"/>
              <a:gd name="T10" fmla="*/ 292338125 w 116"/>
              <a:gd name="T11" fmla="*/ 120967500 h 50"/>
              <a:gd name="T12" fmla="*/ 289818763 w 116"/>
              <a:gd name="T13" fmla="*/ 126007813 h 50"/>
              <a:gd name="T14" fmla="*/ 282257500 w 116"/>
              <a:gd name="T15" fmla="*/ 126007813 h 50"/>
              <a:gd name="T16" fmla="*/ 7561263 w 116"/>
              <a:gd name="T17" fmla="*/ 17641888 h 50"/>
              <a:gd name="T18" fmla="*/ 7561263 w 116"/>
              <a:gd name="T19" fmla="*/ 17641888 h 50"/>
              <a:gd name="T20" fmla="*/ 0 w 116"/>
              <a:gd name="T21" fmla="*/ 15120938 h 50"/>
              <a:gd name="T22" fmla="*/ 0 w 116"/>
              <a:gd name="T23" fmla="*/ 7561263 h 50"/>
              <a:gd name="T24" fmla="*/ 0 w 116"/>
              <a:gd name="T25" fmla="*/ 7561263 h 50"/>
              <a:gd name="T26" fmla="*/ 0 w 116"/>
              <a:gd name="T27" fmla="*/ 7561263 h 50"/>
              <a:gd name="T28" fmla="*/ 7561263 w 116"/>
              <a:gd name="T29" fmla="*/ 0 h 50"/>
              <a:gd name="T30" fmla="*/ 15120938 w 116"/>
              <a:gd name="T31" fmla="*/ 0 h 50"/>
              <a:gd name="T32" fmla="*/ 289818763 w 116"/>
              <a:gd name="T33" fmla="*/ 108367513 h 5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16" h="50">
                <a:moveTo>
                  <a:pt x="115" y="43"/>
                </a:moveTo>
                <a:lnTo>
                  <a:pt x="115" y="43"/>
                </a:lnTo>
                <a:lnTo>
                  <a:pt x="116" y="45"/>
                </a:lnTo>
                <a:lnTo>
                  <a:pt x="116" y="48"/>
                </a:lnTo>
                <a:lnTo>
                  <a:pt x="115" y="50"/>
                </a:lnTo>
                <a:lnTo>
                  <a:pt x="112" y="50"/>
                </a:lnTo>
                <a:lnTo>
                  <a:pt x="3" y="7"/>
                </a:lnTo>
                <a:lnTo>
                  <a:pt x="0" y="6"/>
                </a:lnTo>
                <a:lnTo>
                  <a:pt x="0" y="3"/>
                </a:lnTo>
                <a:lnTo>
                  <a:pt x="3" y="0"/>
                </a:lnTo>
                <a:lnTo>
                  <a:pt x="6" y="0"/>
                </a:lnTo>
                <a:lnTo>
                  <a:pt x="115" y="43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88" name="Freeform 168"/>
          <p:cNvSpPr>
            <a:spLocks/>
          </p:cNvSpPr>
          <p:nvPr userDrawn="1"/>
        </p:nvSpPr>
        <p:spPr bwMode="auto">
          <a:xfrm>
            <a:off x="7240588" y="5514975"/>
            <a:ext cx="144462" cy="144463"/>
          </a:xfrm>
          <a:custGeom>
            <a:avLst/>
            <a:gdLst>
              <a:gd name="T0" fmla="*/ 2520941 w 91"/>
              <a:gd name="T1" fmla="*/ 85685609 h 91"/>
              <a:gd name="T2" fmla="*/ 2520941 w 91"/>
              <a:gd name="T3" fmla="*/ 85685609 h 91"/>
              <a:gd name="T4" fmla="*/ 10080590 w 91"/>
              <a:gd name="T5" fmla="*/ 65524289 h 91"/>
              <a:gd name="T6" fmla="*/ 22682121 w 91"/>
              <a:gd name="T7" fmla="*/ 47883928 h 91"/>
              <a:gd name="T8" fmla="*/ 35282065 w 91"/>
              <a:gd name="T9" fmla="*/ 27722608 h 91"/>
              <a:gd name="T10" fmla="*/ 52923892 w 91"/>
              <a:gd name="T11" fmla="*/ 17641949 h 91"/>
              <a:gd name="T12" fmla="*/ 75604426 w 91"/>
              <a:gd name="T13" fmla="*/ 7561289 h 91"/>
              <a:gd name="T14" fmla="*/ 95765606 w 91"/>
              <a:gd name="T15" fmla="*/ 0 h 91"/>
              <a:gd name="T16" fmla="*/ 118447728 w 91"/>
              <a:gd name="T17" fmla="*/ 0 h 91"/>
              <a:gd name="T18" fmla="*/ 138608908 w 91"/>
              <a:gd name="T19" fmla="*/ 5040330 h 91"/>
              <a:gd name="T20" fmla="*/ 138608908 w 91"/>
              <a:gd name="T21" fmla="*/ 5040330 h 91"/>
              <a:gd name="T22" fmla="*/ 161289442 w 91"/>
              <a:gd name="T23" fmla="*/ 10080660 h 91"/>
              <a:gd name="T24" fmla="*/ 181450622 w 91"/>
              <a:gd name="T25" fmla="*/ 22682279 h 91"/>
              <a:gd name="T26" fmla="*/ 196571507 w 91"/>
              <a:gd name="T27" fmla="*/ 35282310 h 91"/>
              <a:gd name="T28" fmla="*/ 211692392 w 91"/>
              <a:gd name="T29" fmla="*/ 52924258 h 91"/>
              <a:gd name="T30" fmla="*/ 221772982 w 91"/>
              <a:gd name="T31" fmla="*/ 75604949 h 91"/>
              <a:gd name="T32" fmla="*/ 224293924 w 91"/>
              <a:gd name="T33" fmla="*/ 95766269 h 91"/>
              <a:gd name="T34" fmla="*/ 229334219 w 91"/>
              <a:gd name="T35" fmla="*/ 118448547 h 91"/>
              <a:gd name="T36" fmla="*/ 224293924 w 91"/>
              <a:gd name="T37" fmla="*/ 143650197 h 91"/>
              <a:gd name="T38" fmla="*/ 224293924 w 91"/>
              <a:gd name="T39" fmla="*/ 143650197 h 91"/>
              <a:gd name="T40" fmla="*/ 214213334 w 91"/>
              <a:gd name="T41" fmla="*/ 163811517 h 91"/>
              <a:gd name="T42" fmla="*/ 204132743 w 91"/>
              <a:gd name="T43" fmla="*/ 181451878 h 91"/>
              <a:gd name="T44" fmla="*/ 189011858 w 91"/>
              <a:gd name="T45" fmla="*/ 201613198 h 91"/>
              <a:gd name="T46" fmla="*/ 171370032 w 91"/>
              <a:gd name="T47" fmla="*/ 211693858 h 91"/>
              <a:gd name="T48" fmla="*/ 153729793 w 91"/>
              <a:gd name="T49" fmla="*/ 221774518 h 91"/>
              <a:gd name="T50" fmla="*/ 131047671 w 91"/>
              <a:gd name="T51" fmla="*/ 224295476 h 91"/>
              <a:gd name="T52" fmla="*/ 108367137 w 91"/>
              <a:gd name="T53" fmla="*/ 229335806 h 91"/>
              <a:gd name="T54" fmla="*/ 85685016 w 91"/>
              <a:gd name="T55" fmla="*/ 224295476 h 91"/>
              <a:gd name="T56" fmla="*/ 85685016 w 91"/>
              <a:gd name="T57" fmla="*/ 224295476 h 91"/>
              <a:gd name="T58" fmla="*/ 65523836 w 91"/>
              <a:gd name="T59" fmla="*/ 219255146 h 91"/>
              <a:gd name="T60" fmla="*/ 45362655 w 91"/>
              <a:gd name="T61" fmla="*/ 204134157 h 91"/>
              <a:gd name="T62" fmla="*/ 27722417 w 91"/>
              <a:gd name="T63" fmla="*/ 189013167 h 91"/>
              <a:gd name="T64" fmla="*/ 15120885 w 91"/>
              <a:gd name="T65" fmla="*/ 171371218 h 91"/>
              <a:gd name="T66" fmla="*/ 7561236 w 91"/>
              <a:gd name="T67" fmla="*/ 153730857 h 91"/>
              <a:gd name="T68" fmla="*/ 0 w 91"/>
              <a:gd name="T69" fmla="*/ 133569537 h 91"/>
              <a:gd name="T70" fmla="*/ 0 w 91"/>
              <a:gd name="T71" fmla="*/ 110887259 h 91"/>
              <a:gd name="T72" fmla="*/ 2520941 w 91"/>
              <a:gd name="T73" fmla="*/ 85685609 h 91"/>
              <a:gd name="T74" fmla="*/ 2520941 w 91"/>
              <a:gd name="T75" fmla="*/ 85685609 h 91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91" h="91">
                <a:moveTo>
                  <a:pt x="1" y="34"/>
                </a:moveTo>
                <a:lnTo>
                  <a:pt x="1" y="34"/>
                </a:lnTo>
                <a:lnTo>
                  <a:pt x="4" y="26"/>
                </a:lnTo>
                <a:lnTo>
                  <a:pt x="9" y="19"/>
                </a:lnTo>
                <a:lnTo>
                  <a:pt x="14" y="11"/>
                </a:lnTo>
                <a:lnTo>
                  <a:pt x="21" y="7"/>
                </a:lnTo>
                <a:lnTo>
                  <a:pt x="30" y="3"/>
                </a:lnTo>
                <a:lnTo>
                  <a:pt x="38" y="0"/>
                </a:lnTo>
                <a:lnTo>
                  <a:pt x="47" y="0"/>
                </a:lnTo>
                <a:lnTo>
                  <a:pt x="55" y="2"/>
                </a:lnTo>
                <a:lnTo>
                  <a:pt x="64" y="4"/>
                </a:lnTo>
                <a:lnTo>
                  <a:pt x="72" y="9"/>
                </a:lnTo>
                <a:lnTo>
                  <a:pt x="78" y="14"/>
                </a:lnTo>
                <a:lnTo>
                  <a:pt x="84" y="21"/>
                </a:lnTo>
                <a:lnTo>
                  <a:pt x="88" y="30"/>
                </a:lnTo>
                <a:lnTo>
                  <a:pt x="89" y="38"/>
                </a:lnTo>
                <a:lnTo>
                  <a:pt x="91" y="47"/>
                </a:lnTo>
                <a:lnTo>
                  <a:pt x="89" y="57"/>
                </a:lnTo>
                <a:lnTo>
                  <a:pt x="85" y="65"/>
                </a:lnTo>
                <a:lnTo>
                  <a:pt x="81" y="72"/>
                </a:lnTo>
                <a:lnTo>
                  <a:pt x="75" y="80"/>
                </a:lnTo>
                <a:lnTo>
                  <a:pt x="68" y="84"/>
                </a:lnTo>
                <a:lnTo>
                  <a:pt x="61" y="88"/>
                </a:lnTo>
                <a:lnTo>
                  <a:pt x="52" y="89"/>
                </a:lnTo>
                <a:lnTo>
                  <a:pt x="43" y="91"/>
                </a:lnTo>
                <a:lnTo>
                  <a:pt x="34" y="89"/>
                </a:lnTo>
                <a:lnTo>
                  <a:pt x="26" y="87"/>
                </a:lnTo>
                <a:lnTo>
                  <a:pt x="18" y="81"/>
                </a:lnTo>
                <a:lnTo>
                  <a:pt x="11" y="75"/>
                </a:lnTo>
                <a:lnTo>
                  <a:pt x="6" y="68"/>
                </a:lnTo>
                <a:lnTo>
                  <a:pt x="3" y="61"/>
                </a:lnTo>
                <a:lnTo>
                  <a:pt x="0" y="53"/>
                </a:lnTo>
                <a:lnTo>
                  <a:pt x="0" y="44"/>
                </a:lnTo>
                <a:lnTo>
                  <a:pt x="1" y="34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89" name="Freeform 169"/>
          <p:cNvSpPr>
            <a:spLocks/>
          </p:cNvSpPr>
          <p:nvPr userDrawn="1"/>
        </p:nvSpPr>
        <p:spPr bwMode="auto">
          <a:xfrm>
            <a:off x="7339013" y="5249863"/>
            <a:ext cx="93662" cy="88900"/>
          </a:xfrm>
          <a:custGeom>
            <a:avLst/>
            <a:gdLst>
              <a:gd name="T0" fmla="*/ 5040286 w 59"/>
              <a:gd name="T1" fmla="*/ 52924075 h 56"/>
              <a:gd name="T2" fmla="*/ 5040286 w 59"/>
              <a:gd name="T3" fmla="*/ 52924075 h 56"/>
              <a:gd name="T4" fmla="*/ 7561222 w 59"/>
              <a:gd name="T5" fmla="*/ 37803138 h 56"/>
              <a:gd name="T6" fmla="*/ 15120857 w 59"/>
              <a:gd name="T7" fmla="*/ 27722513 h 56"/>
              <a:gd name="T8" fmla="*/ 25201428 w 59"/>
              <a:gd name="T9" fmla="*/ 17641888 h 56"/>
              <a:gd name="T10" fmla="*/ 37802936 w 59"/>
              <a:gd name="T11" fmla="*/ 10080625 h 56"/>
              <a:gd name="T12" fmla="*/ 50402856 w 59"/>
              <a:gd name="T13" fmla="*/ 2520950 h 56"/>
              <a:gd name="T14" fmla="*/ 63004364 w 59"/>
              <a:gd name="T15" fmla="*/ 0 h 56"/>
              <a:gd name="T16" fmla="*/ 75604284 w 59"/>
              <a:gd name="T17" fmla="*/ 0 h 56"/>
              <a:gd name="T18" fmla="*/ 90725141 w 59"/>
              <a:gd name="T19" fmla="*/ 0 h 56"/>
              <a:gd name="T20" fmla="*/ 90725141 w 59"/>
              <a:gd name="T21" fmla="*/ 0 h 56"/>
              <a:gd name="T22" fmla="*/ 105845997 w 59"/>
              <a:gd name="T23" fmla="*/ 5040313 h 56"/>
              <a:gd name="T24" fmla="*/ 118447505 w 59"/>
              <a:gd name="T25" fmla="*/ 12601575 h 56"/>
              <a:gd name="T26" fmla="*/ 131047425 w 59"/>
              <a:gd name="T27" fmla="*/ 20161250 h 56"/>
              <a:gd name="T28" fmla="*/ 136087711 w 59"/>
              <a:gd name="T29" fmla="*/ 35282188 h 56"/>
              <a:gd name="T30" fmla="*/ 143648933 w 59"/>
              <a:gd name="T31" fmla="*/ 45362813 h 56"/>
              <a:gd name="T32" fmla="*/ 148689219 w 59"/>
              <a:gd name="T33" fmla="*/ 60483750 h 56"/>
              <a:gd name="T34" fmla="*/ 148689219 w 59"/>
              <a:gd name="T35" fmla="*/ 73085325 h 56"/>
              <a:gd name="T36" fmla="*/ 143648933 w 59"/>
              <a:gd name="T37" fmla="*/ 88206263 h 56"/>
              <a:gd name="T38" fmla="*/ 143648933 w 59"/>
              <a:gd name="T39" fmla="*/ 88206263 h 56"/>
              <a:gd name="T40" fmla="*/ 141127997 w 59"/>
              <a:gd name="T41" fmla="*/ 103327200 h 56"/>
              <a:gd name="T42" fmla="*/ 133568362 w 59"/>
              <a:gd name="T43" fmla="*/ 113407825 h 56"/>
              <a:gd name="T44" fmla="*/ 123487791 w 59"/>
              <a:gd name="T45" fmla="*/ 123488450 h 56"/>
              <a:gd name="T46" fmla="*/ 110886283 w 59"/>
              <a:gd name="T47" fmla="*/ 131048125 h 56"/>
              <a:gd name="T48" fmla="*/ 100805712 w 59"/>
              <a:gd name="T49" fmla="*/ 138609388 h 56"/>
              <a:gd name="T50" fmla="*/ 85684855 w 59"/>
              <a:gd name="T51" fmla="*/ 141128750 h 56"/>
              <a:gd name="T52" fmla="*/ 73084935 w 59"/>
              <a:gd name="T53" fmla="*/ 141128750 h 56"/>
              <a:gd name="T54" fmla="*/ 57964078 w 59"/>
              <a:gd name="T55" fmla="*/ 141128750 h 56"/>
              <a:gd name="T56" fmla="*/ 57964078 w 59"/>
              <a:gd name="T57" fmla="*/ 141128750 h 56"/>
              <a:gd name="T58" fmla="*/ 42843221 w 59"/>
              <a:gd name="T59" fmla="*/ 136088438 h 56"/>
              <a:gd name="T60" fmla="*/ 32762650 w 59"/>
              <a:gd name="T61" fmla="*/ 128528763 h 56"/>
              <a:gd name="T62" fmla="*/ 22682079 w 59"/>
              <a:gd name="T63" fmla="*/ 120967500 h 56"/>
              <a:gd name="T64" fmla="*/ 12601508 w 59"/>
              <a:gd name="T65" fmla="*/ 105846563 h 56"/>
              <a:gd name="T66" fmla="*/ 7561222 w 59"/>
              <a:gd name="T67" fmla="*/ 95765938 h 56"/>
              <a:gd name="T68" fmla="*/ 5040286 w 59"/>
              <a:gd name="T69" fmla="*/ 80645000 h 56"/>
              <a:gd name="T70" fmla="*/ 0 w 59"/>
              <a:gd name="T71" fmla="*/ 68045013 h 56"/>
              <a:gd name="T72" fmla="*/ 5040286 w 59"/>
              <a:gd name="T73" fmla="*/ 52924075 h 56"/>
              <a:gd name="T74" fmla="*/ 5040286 w 59"/>
              <a:gd name="T75" fmla="*/ 52924075 h 5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59" h="56">
                <a:moveTo>
                  <a:pt x="2" y="21"/>
                </a:moveTo>
                <a:lnTo>
                  <a:pt x="2" y="21"/>
                </a:lnTo>
                <a:lnTo>
                  <a:pt x="3" y="15"/>
                </a:lnTo>
                <a:lnTo>
                  <a:pt x="6" y="11"/>
                </a:lnTo>
                <a:lnTo>
                  <a:pt x="10" y="7"/>
                </a:lnTo>
                <a:lnTo>
                  <a:pt x="15" y="4"/>
                </a:lnTo>
                <a:lnTo>
                  <a:pt x="20" y="1"/>
                </a:lnTo>
                <a:lnTo>
                  <a:pt x="25" y="0"/>
                </a:lnTo>
                <a:lnTo>
                  <a:pt x="30" y="0"/>
                </a:lnTo>
                <a:lnTo>
                  <a:pt x="36" y="0"/>
                </a:lnTo>
                <a:lnTo>
                  <a:pt x="42" y="2"/>
                </a:lnTo>
                <a:lnTo>
                  <a:pt x="47" y="5"/>
                </a:lnTo>
                <a:lnTo>
                  <a:pt x="52" y="8"/>
                </a:lnTo>
                <a:lnTo>
                  <a:pt x="54" y="14"/>
                </a:lnTo>
                <a:lnTo>
                  <a:pt x="57" y="18"/>
                </a:lnTo>
                <a:lnTo>
                  <a:pt x="59" y="24"/>
                </a:lnTo>
                <a:lnTo>
                  <a:pt x="59" y="29"/>
                </a:lnTo>
                <a:lnTo>
                  <a:pt x="57" y="35"/>
                </a:lnTo>
                <a:lnTo>
                  <a:pt x="56" y="41"/>
                </a:lnTo>
                <a:lnTo>
                  <a:pt x="53" y="45"/>
                </a:lnTo>
                <a:lnTo>
                  <a:pt x="49" y="49"/>
                </a:lnTo>
                <a:lnTo>
                  <a:pt x="44" y="52"/>
                </a:lnTo>
                <a:lnTo>
                  <a:pt x="40" y="55"/>
                </a:lnTo>
                <a:lnTo>
                  <a:pt x="34" y="56"/>
                </a:lnTo>
                <a:lnTo>
                  <a:pt x="29" y="56"/>
                </a:lnTo>
                <a:lnTo>
                  <a:pt x="23" y="56"/>
                </a:lnTo>
                <a:lnTo>
                  <a:pt x="17" y="54"/>
                </a:lnTo>
                <a:lnTo>
                  <a:pt x="13" y="51"/>
                </a:lnTo>
                <a:lnTo>
                  <a:pt x="9" y="48"/>
                </a:lnTo>
                <a:lnTo>
                  <a:pt x="5" y="42"/>
                </a:lnTo>
                <a:lnTo>
                  <a:pt x="3" y="38"/>
                </a:lnTo>
                <a:lnTo>
                  <a:pt x="2" y="32"/>
                </a:lnTo>
                <a:lnTo>
                  <a:pt x="0" y="27"/>
                </a:lnTo>
                <a:lnTo>
                  <a:pt x="2" y="21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90" name="Freeform 170"/>
          <p:cNvSpPr>
            <a:spLocks/>
          </p:cNvSpPr>
          <p:nvPr userDrawn="1"/>
        </p:nvSpPr>
        <p:spPr bwMode="auto">
          <a:xfrm>
            <a:off x="7316788" y="5327650"/>
            <a:ext cx="68262" cy="209550"/>
          </a:xfrm>
          <a:custGeom>
            <a:avLst/>
            <a:gdLst>
              <a:gd name="T0" fmla="*/ 75604134 w 43"/>
              <a:gd name="T1" fmla="*/ 12601575 h 132"/>
              <a:gd name="T2" fmla="*/ 75604134 w 43"/>
              <a:gd name="T3" fmla="*/ 12601575 h 132"/>
              <a:gd name="T4" fmla="*/ 78125065 w 43"/>
              <a:gd name="T5" fmla="*/ 7561263 h 132"/>
              <a:gd name="T6" fmla="*/ 83165341 w 43"/>
              <a:gd name="T7" fmla="*/ 5040313 h 132"/>
              <a:gd name="T8" fmla="*/ 90724960 w 43"/>
              <a:gd name="T9" fmla="*/ 0 h 132"/>
              <a:gd name="T10" fmla="*/ 98286168 w 43"/>
              <a:gd name="T11" fmla="*/ 0 h 132"/>
              <a:gd name="T12" fmla="*/ 98286168 w 43"/>
              <a:gd name="T13" fmla="*/ 0 h 132"/>
              <a:gd name="T14" fmla="*/ 98286168 w 43"/>
              <a:gd name="T15" fmla="*/ 0 h 132"/>
              <a:gd name="T16" fmla="*/ 100805512 w 43"/>
              <a:gd name="T17" fmla="*/ 5040313 h 132"/>
              <a:gd name="T18" fmla="*/ 103326443 w 43"/>
              <a:gd name="T19" fmla="*/ 7561263 h 132"/>
              <a:gd name="T20" fmla="*/ 108366719 w 43"/>
              <a:gd name="T21" fmla="*/ 15120938 h 132"/>
              <a:gd name="T22" fmla="*/ 108366719 w 43"/>
              <a:gd name="T23" fmla="*/ 22682200 h 132"/>
              <a:gd name="T24" fmla="*/ 32762585 w 43"/>
              <a:gd name="T25" fmla="*/ 322580000 h 132"/>
              <a:gd name="T26" fmla="*/ 32762585 w 43"/>
              <a:gd name="T27" fmla="*/ 322580000 h 132"/>
              <a:gd name="T28" fmla="*/ 30241653 w 43"/>
              <a:gd name="T29" fmla="*/ 330141263 h 132"/>
              <a:gd name="T30" fmla="*/ 25201378 w 43"/>
              <a:gd name="T31" fmla="*/ 332660625 h 132"/>
              <a:gd name="T32" fmla="*/ 17641758 w 43"/>
              <a:gd name="T33" fmla="*/ 332660625 h 132"/>
              <a:gd name="T34" fmla="*/ 15120827 w 43"/>
              <a:gd name="T35" fmla="*/ 332660625 h 132"/>
              <a:gd name="T36" fmla="*/ 15120827 w 43"/>
              <a:gd name="T37" fmla="*/ 332660625 h 132"/>
              <a:gd name="T38" fmla="*/ 15120827 w 43"/>
              <a:gd name="T39" fmla="*/ 332660625 h 132"/>
              <a:gd name="T40" fmla="*/ 7561207 w 43"/>
              <a:gd name="T41" fmla="*/ 332660625 h 132"/>
              <a:gd name="T42" fmla="*/ 5040276 w 43"/>
              <a:gd name="T43" fmla="*/ 325100950 h 132"/>
              <a:gd name="T44" fmla="*/ 0 w 43"/>
              <a:gd name="T45" fmla="*/ 322580000 h 132"/>
              <a:gd name="T46" fmla="*/ 0 w 43"/>
              <a:gd name="T47" fmla="*/ 315020325 h 132"/>
              <a:gd name="T48" fmla="*/ 75604134 w 43"/>
              <a:gd name="T49" fmla="*/ 12601575 h 13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43" h="132">
                <a:moveTo>
                  <a:pt x="30" y="5"/>
                </a:moveTo>
                <a:lnTo>
                  <a:pt x="30" y="5"/>
                </a:lnTo>
                <a:lnTo>
                  <a:pt x="31" y="3"/>
                </a:lnTo>
                <a:lnTo>
                  <a:pt x="33" y="2"/>
                </a:lnTo>
                <a:lnTo>
                  <a:pt x="36" y="0"/>
                </a:lnTo>
                <a:lnTo>
                  <a:pt x="39" y="0"/>
                </a:lnTo>
                <a:lnTo>
                  <a:pt x="40" y="2"/>
                </a:lnTo>
                <a:lnTo>
                  <a:pt x="41" y="3"/>
                </a:lnTo>
                <a:lnTo>
                  <a:pt x="43" y="6"/>
                </a:lnTo>
                <a:lnTo>
                  <a:pt x="43" y="9"/>
                </a:lnTo>
                <a:lnTo>
                  <a:pt x="13" y="128"/>
                </a:lnTo>
                <a:lnTo>
                  <a:pt x="12" y="131"/>
                </a:lnTo>
                <a:lnTo>
                  <a:pt x="10" y="132"/>
                </a:lnTo>
                <a:lnTo>
                  <a:pt x="7" y="132"/>
                </a:lnTo>
                <a:lnTo>
                  <a:pt x="6" y="132"/>
                </a:lnTo>
                <a:lnTo>
                  <a:pt x="3" y="132"/>
                </a:lnTo>
                <a:lnTo>
                  <a:pt x="2" y="129"/>
                </a:lnTo>
                <a:lnTo>
                  <a:pt x="0" y="128"/>
                </a:lnTo>
                <a:lnTo>
                  <a:pt x="0" y="125"/>
                </a:lnTo>
                <a:lnTo>
                  <a:pt x="30" y="5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91" name="Freeform 171"/>
          <p:cNvSpPr>
            <a:spLocks/>
          </p:cNvSpPr>
          <p:nvPr userDrawn="1"/>
        </p:nvSpPr>
        <p:spPr bwMode="auto">
          <a:xfrm>
            <a:off x="7312025" y="5643563"/>
            <a:ext cx="14288" cy="198437"/>
          </a:xfrm>
          <a:custGeom>
            <a:avLst/>
            <a:gdLst>
              <a:gd name="T0" fmla="*/ 0 w 9"/>
              <a:gd name="T1" fmla="*/ 10080600 h 125"/>
              <a:gd name="T2" fmla="*/ 0 w 9"/>
              <a:gd name="T3" fmla="*/ 10080600 h 125"/>
              <a:gd name="T4" fmla="*/ 5040489 w 9"/>
              <a:gd name="T5" fmla="*/ 2520944 h 125"/>
              <a:gd name="T6" fmla="*/ 12602016 w 9"/>
              <a:gd name="T7" fmla="*/ 0 h 125"/>
              <a:gd name="T8" fmla="*/ 12602016 w 9"/>
              <a:gd name="T9" fmla="*/ 0 h 125"/>
              <a:gd name="T10" fmla="*/ 12602016 w 9"/>
              <a:gd name="T11" fmla="*/ 0 h 125"/>
              <a:gd name="T12" fmla="*/ 17642505 w 9"/>
              <a:gd name="T13" fmla="*/ 2520944 h 125"/>
              <a:gd name="T14" fmla="*/ 17642505 w 9"/>
              <a:gd name="T15" fmla="*/ 10080600 h 125"/>
              <a:gd name="T16" fmla="*/ 22682994 w 9"/>
              <a:gd name="T17" fmla="*/ 304938932 h 125"/>
              <a:gd name="T18" fmla="*/ 22682994 w 9"/>
              <a:gd name="T19" fmla="*/ 304938932 h 125"/>
              <a:gd name="T20" fmla="*/ 17642505 w 9"/>
              <a:gd name="T21" fmla="*/ 309979231 h 125"/>
              <a:gd name="T22" fmla="*/ 12602016 w 9"/>
              <a:gd name="T23" fmla="*/ 315019531 h 125"/>
              <a:gd name="T24" fmla="*/ 12602016 w 9"/>
              <a:gd name="T25" fmla="*/ 315019531 h 125"/>
              <a:gd name="T26" fmla="*/ 12602016 w 9"/>
              <a:gd name="T27" fmla="*/ 315019531 h 125"/>
              <a:gd name="T28" fmla="*/ 5040489 w 9"/>
              <a:gd name="T29" fmla="*/ 309979231 h 125"/>
              <a:gd name="T30" fmla="*/ 0 w 9"/>
              <a:gd name="T31" fmla="*/ 304938932 h 125"/>
              <a:gd name="T32" fmla="*/ 0 w 9"/>
              <a:gd name="T33" fmla="*/ 10080600 h 12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9" h="125">
                <a:moveTo>
                  <a:pt x="0" y="4"/>
                </a:moveTo>
                <a:lnTo>
                  <a:pt x="0" y="4"/>
                </a:lnTo>
                <a:lnTo>
                  <a:pt x="2" y="1"/>
                </a:lnTo>
                <a:lnTo>
                  <a:pt x="5" y="0"/>
                </a:lnTo>
                <a:lnTo>
                  <a:pt x="7" y="1"/>
                </a:lnTo>
                <a:lnTo>
                  <a:pt x="7" y="4"/>
                </a:lnTo>
                <a:lnTo>
                  <a:pt x="9" y="121"/>
                </a:lnTo>
                <a:lnTo>
                  <a:pt x="7" y="123"/>
                </a:lnTo>
                <a:lnTo>
                  <a:pt x="5" y="125"/>
                </a:lnTo>
                <a:lnTo>
                  <a:pt x="2" y="123"/>
                </a:lnTo>
                <a:lnTo>
                  <a:pt x="0" y="121"/>
                </a:lnTo>
                <a:lnTo>
                  <a:pt x="0" y="4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92" name="Freeform 172"/>
          <p:cNvSpPr>
            <a:spLocks/>
          </p:cNvSpPr>
          <p:nvPr userDrawn="1"/>
        </p:nvSpPr>
        <p:spPr bwMode="auto">
          <a:xfrm>
            <a:off x="7240588" y="5648325"/>
            <a:ext cx="60325" cy="190500"/>
          </a:xfrm>
          <a:custGeom>
            <a:avLst/>
            <a:gdLst>
              <a:gd name="T0" fmla="*/ 78125638 w 38"/>
              <a:gd name="T1" fmla="*/ 7561263 h 120"/>
              <a:gd name="T2" fmla="*/ 78125638 w 38"/>
              <a:gd name="T3" fmla="*/ 7561263 h 120"/>
              <a:gd name="T4" fmla="*/ 83165950 w 38"/>
              <a:gd name="T5" fmla="*/ 0 h 120"/>
              <a:gd name="T6" fmla="*/ 93246575 w 38"/>
              <a:gd name="T7" fmla="*/ 0 h 120"/>
              <a:gd name="T8" fmla="*/ 93246575 w 38"/>
              <a:gd name="T9" fmla="*/ 0 h 120"/>
              <a:gd name="T10" fmla="*/ 93246575 w 38"/>
              <a:gd name="T11" fmla="*/ 0 h 120"/>
              <a:gd name="T12" fmla="*/ 95765938 w 38"/>
              <a:gd name="T13" fmla="*/ 2520950 h 120"/>
              <a:gd name="T14" fmla="*/ 95765938 w 38"/>
              <a:gd name="T15" fmla="*/ 12601575 h 120"/>
              <a:gd name="T16" fmla="*/ 22682200 w 38"/>
              <a:gd name="T17" fmla="*/ 297378438 h 120"/>
              <a:gd name="T18" fmla="*/ 22682200 w 38"/>
              <a:gd name="T19" fmla="*/ 297378438 h 120"/>
              <a:gd name="T20" fmla="*/ 15120938 w 38"/>
              <a:gd name="T21" fmla="*/ 302418750 h 120"/>
              <a:gd name="T22" fmla="*/ 7561263 w 38"/>
              <a:gd name="T23" fmla="*/ 302418750 h 120"/>
              <a:gd name="T24" fmla="*/ 7561263 w 38"/>
              <a:gd name="T25" fmla="*/ 302418750 h 120"/>
              <a:gd name="T26" fmla="*/ 7561263 w 38"/>
              <a:gd name="T27" fmla="*/ 302418750 h 120"/>
              <a:gd name="T28" fmla="*/ 2520950 w 38"/>
              <a:gd name="T29" fmla="*/ 299899388 h 120"/>
              <a:gd name="T30" fmla="*/ 0 w 38"/>
              <a:gd name="T31" fmla="*/ 292338125 h 120"/>
              <a:gd name="T32" fmla="*/ 78125638 w 38"/>
              <a:gd name="T33" fmla="*/ 7561263 h 12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38" h="120">
                <a:moveTo>
                  <a:pt x="31" y="3"/>
                </a:moveTo>
                <a:lnTo>
                  <a:pt x="31" y="3"/>
                </a:lnTo>
                <a:lnTo>
                  <a:pt x="33" y="0"/>
                </a:lnTo>
                <a:lnTo>
                  <a:pt x="37" y="0"/>
                </a:lnTo>
                <a:lnTo>
                  <a:pt x="38" y="1"/>
                </a:lnTo>
                <a:lnTo>
                  <a:pt x="38" y="5"/>
                </a:lnTo>
                <a:lnTo>
                  <a:pt x="9" y="118"/>
                </a:lnTo>
                <a:lnTo>
                  <a:pt x="6" y="120"/>
                </a:lnTo>
                <a:lnTo>
                  <a:pt x="3" y="120"/>
                </a:lnTo>
                <a:lnTo>
                  <a:pt x="1" y="119"/>
                </a:lnTo>
                <a:lnTo>
                  <a:pt x="0" y="116"/>
                </a:lnTo>
                <a:lnTo>
                  <a:pt x="31" y="3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93" name="Freeform 173"/>
          <p:cNvSpPr>
            <a:spLocks/>
          </p:cNvSpPr>
          <p:nvPr userDrawn="1"/>
        </p:nvSpPr>
        <p:spPr bwMode="auto">
          <a:xfrm>
            <a:off x="7335838" y="5643563"/>
            <a:ext cx="55562" cy="193675"/>
          </a:xfrm>
          <a:custGeom>
            <a:avLst/>
            <a:gdLst>
              <a:gd name="T0" fmla="*/ 0 w 35"/>
              <a:gd name="T1" fmla="*/ 15120938 h 122"/>
              <a:gd name="T2" fmla="*/ 0 w 35"/>
              <a:gd name="T3" fmla="*/ 15120938 h 122"/>
              <a:gd name="T4" fmla="*/ 0 w 35"/>
              <a:gd name="T5" fmla="*/ 7561263 h 122"/>
              <a:gd name="T6" fmla="*/ 5040267 w 35"/>
              <a:gd name="T7" fmla="*/ 0 h 122"/>
              <a:gd name="T8" fmla="*/ 5040267 w 35"/>
              <a:gd name="T9" fmla="*/ 0 h 122"/>
              <a:gd name="T10" fmla="*/ 5040267 w 35"/>
              <a:gd name="T11" fmla="*/ 0 h 122"/>
              <a:gd name="T12" fmla="*/ 12601462 w 35"/>
              <a:gd name="T13" fmla="*/ 2520950 h 122"/>
              <a:gd name="T14" fmla="*/ 17641729 w 35"/>
              <a:gd name="T15" fmla="*/ 7561263 h 122"/>
              <a:gd name="T16" fmla="*/ 88205469 w 35"/>
              <a:gd name="T17" fmla="*/ 297378438 h 122"/>
              <a:gd name="T18" fmla="*/ 88205469 w 35"/>
              <a:gd name="T19" fmla="*/ 297378438 h 122"/>
              <a:gd name="T20" fmla="*/ 88205469 w 35"/>
              <a:gd name="T21" fmla="*/ 304939700 h 122"/>
              <a:gd name="T22" fmla="*/ 80644274 w 35"/>
              <a:gd name="T23" fmla="*/ 307459063 h 122"/>
              <a:gd name="T24" fmla="*/ 80644274 w 35"/>
              <a:gd name="T25" fmla="*/ 307459063 h 122"/>
              <a:gd name="T26" fmla="*/ 80644274 w 35"/>
              <a:gd name="T27" fmla="*/ 307459063 h 122"/>
              <a:gd name="T28" fmla="*/ 73084667 w 35"/>
              <a:gd name="T29" fmla="*/ 307459063 h 122"/>
              <a:gd name="T30" fmla="*/ 70563740 w 35"/>
              <a:gd name="T31" fmla="*/ 299899388 h 122"/>
              <a:gd name="T32" fmla="*/ 0 w 35"/>
              <a:gd name="T33" fmla="*/ 15120938 h 12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35" h="122">
                <a:moveTo>
                  <a:pt x="0" y="6"/>
                </a:moveTo>
                <a:lnTo>
                  <a:pt x="0" y="6"/>
                </a:lnTo>
                <a:lnTo>
                  <a:pt x="0" y="3"/>
                </a:lnTo>
                <a:lnTo>
                  <a:pt x="2" y="0"/>
                </a:lnTo>
                <a:lnTo>
                  <a:pt x="5" y="1"/>
                </a:lnTo>
                <a:lnTo>
                  <a:pt x="7" y="3"/>
                </a:lnTo>
                <a:lnTo>
                  <a:pt x="35" y="118"/>
                </a:lnTo>
                <a:lnTo>
                  <a:pt x="35" y="121"/>
                </a:lnTo>
                <a:lnTo>
                  <a:pt x="32" y="122"/>
                </a:lnTo>
                <a:lnTo>
                  <a:pt x="29" y="122"/>
                </a:lnTo>
                <a:lnTo>
                  <a:pt x="28" y="119"/>
                </a:lnTo>
                <a:lnTo>
                  <a:pt x="0" y="6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94" name="Freeform 174"/>
          <p:cNvSpPr>
            <a:spLocks/>
          </p:cNvSpPr>
          <p:nvPr userDrawn="1"/>
        </p:nvSpPr>
        <p:spPr bwMode="auto">
          <a:xfrm>
            <a:off x="7181850" y="5637213"/>
            <a:ext cx="96838" cy="177800"/>
          </a:xfrm>
          <a:custGeom>
            <a:avLst/>
            <a:gdLst>
              <a:gd name="T0" fmla="*/ 136089140 w 61"/>
              <a:gd name="T1" fmla="*/ 7561263 h 112"/>
              <a:gd name="T2" fmla="*/ 136089140 w 61"/>
              <a:gd name="T3" fmla="*/ 7561263 h 112"/>
              <a:gd name="T4" fmla="*/ 138610103 w 61"/>
              <a:gd name="T5" fmla="*/ 0 h 112"/>
              <a:gd name="T6" fmla="*/ 146169817 w 61"/>
              <a:gd name="T7" fmla="*/ 0 h 112"/>
              <a:gd name="T8" fmla="*/ 146169817 w 61"/>
              <a:gd name="T9" fmla="*/ 0 h 112"/>
              <a:gd name="T10" fmla="*/ 146169817 w 61"/>
              <a:gd name="T11" fmla="*/ 0 h 112"/>
              <a:gd name="T12" fmla="*/ 153731119 w 61"/>
              <a:gd name="T13" fmla="*/ 7561263 h 112"/>
              <a:gd name="T14" fmla="*/ 151210156 w 61"/>
              <a:gd name="T15" fmla="*/ 12601575 h 112"/>
              <a:gd name="T16" fmla="*/ 17641979 w 61"/>
              <a:gd name="T17" fmla="*/ 277217188 h 112"/>
              <a:gd name="T18" fmla="*/ 17641979 w 61"/>
              <a:gd name="T19" fmla="*/ 277217188 h 112"/>
              <a:gd name="T20" fmla="*/ 10080677 w 61"/>
              <a:gd name="T21" fmla="*/ 282257500 h 112"/>
              <a:gd name="T22" fmla="*/ 5040339 w 61"/>
              <a:gd name="T23" fmla="*/ 282257500 h 112"/>
              <a:gd name="T24" fmla="*/ 5040339 w 61"/>
              <a:gd name="T25" fmla="*/ 282257500 h 112"/>
              <a:gd name="T26" fmla="*/ 5040339 w 61"/>
              <a:gd name="T27" fmla="*/ 282257500 h 112"/>
              <a:gd name="T28" fmla="*/ 0 w 61"/>
              <a:gd name="T29" fmla="*/ 274697825 h 112"/>
              <a:gd name="T30" fmla="*/ 0 w 61"/>
              <a:gd name="T31" fmla="*/ 267136563 h 112"/>
              <a:gd name="T32" fmla="*/ 136089140 w 61"/>
              <a:gd name="T33" fmla="*/ 7561263 h 11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61" h="112">
                <a:moveTo>
                  <a:pt x="54" y="3"/>
                </a:moveTo>
                <a:lnTo>
                  <a:pt x="54" y="3"/>
                </a:lnTo>
                <a:lnTo>
                  <a:pt x="55" y="0"/>
                </a:lnTo>
                <a:lnTo>
                  <a:pt x="58" y="0"/>
                </a:lnTo>
                <a:lnTo>
                  <a:pt x="61" y="3"/>
                </a:lnTo>
                <a:lnTo>
                  <a:pt x="60" y="5"/>
                </a:lnTo>
                <a:lnTo>
                  <a:pt x="7" y="110"/>
                </a:lnTo>
                <a:lnTo>
                  <a:pt x="4" y="112"/>
                </a:lnTo>
                <a:lnTo>
                  <a:pt x="2" y="112"/>
                </a:lnTo>
                <a:lnTo>
                  <a:pt x="0" y="109"/>
                </a:lnTo>
                <a:lnTo>
                  <a:pt x="0" y="106"/>
                </a:lnTo>
                <a:lnTo>
                  <a:pt x="54" y="3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95" name="Freeform 175"/>
          <p:cNvSpPr>
            <a:spLocks/>
          </p:cNvSpPr>
          <p:nvPr userDrawn="1"/>
        </p:nvSpPr>
        <p:spPr bwMode="auto">
          <a:xfrm>
            <a:off x="7359650" y="5622925"/>
            <a:ext cx="80963" cy="185738"/>
          </a:xfrm>
          <a:custGeom>
            <a:avLst/>
            <a:gdLst>
              <a:gd name="T0" fmla="*/ 0 w 51"/>
              <a:gd name="T1" fmla="*/ 15120978 h 117"/>
              <a:gd name="T2" fmla="*/ 0 w 51"/>
              <a:gd name="T3" fmla="*/ 15120978 h 117"/>
              <a:gd name="T4" fmla="*/ 0 w 51"/>
              <a:gd name="T5" fmla="*/ 7561283 h 117"/>
              <a:gd name="T6" fmla="*/ 7561309 w 51"/>
              <a:gd name="T7" fmla="*/ 0 h 117"/>
              <a:gd name="T8" fmla="*/ 7561309 w 51"/>
              <a:gd name="T9" fmla="*/ 0 h 117"/>
              <a:gd name="T10" fmla="*/ 7561309 w 51"/>
              <a:gd name="T11" fmla="*/ 0 h 117"/>
              <a:gd name="T12" fmla="*/ 15121031 w 51"/>
              <a:gd name="T13" fmla="*/ 0 h 117"/>
              <a:gd name="T14" fmla="*/ 17641996 w 51"/>
              <a:gd name="T15" fmla="*/ 7561283 h 117"/>
              <a:gd name="T16" fmla="*/ 128529556 w 51"/>
              <a:gd name="T17" fmla="*/ 282258260 h 117"/>
              <a:gd name="T18" fmla="*/ 128529556 w 51"/>
              <a:gd name="T19" fmla="*/ 282258260 h 117"/>
              <a:gd name="T20" fmla="*/ 128529556 w 51"/>
              <a:gd name="T21" fmla="*/ 289819543 h 117"/>
              <a:gd name="T22" fmla="*/ 120968247 w 51"/>
              <a:gd name="T23" fmla="*/ 294859869 h 117"/>
              <a:gd name="T24" fmla="*/ 120968247 w 51"/>
              <a:gd name="T25" fmla="*/ 294859869 h 117"/>
              <a:gd name="T26" fmla="*/ 120968247 w 51"/>
              <a:gd name="T27" fmla="*/ 294859869 h 117"/>
              <a:gd name="T28" fmla="*/ 115927903 w 51"/>
              <a:gd name="T29" fmla="*/ 294859869 h 117"/>
              <a:gd name="T30" fmla="*/ 110887560 w 51"/>
              <a:gd name="T31" fmla="*/ 289819543 h 117"/>
              <a:gd name="T32" fmla="*/ 0 w 51"/>
              <a:gd name="T33" fmla="*/ 15120978 h 11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1" h="117">
                <a:moveTo>
                  <a:pt x="0" y="6"/>
                </a:moveTo>
                <a:lnTo>
                  <a:pt x="0" y="6"/>
                </a:lnTo>
                <a:lnTo>
                  <a:pt x="0" y="3"/>
                </a:lnTo>
                <a:lnTo>
                  <a:pt x="3" y="0"/>
                </a:lnTo>
                <a:lnTo>
                  <a:pt x="6" y="0"/>
                </a:lnTo>
                <a:lnTo>
                  <a:pt x="7" y="3"/>
                </a:lnTo>
                <a:lnTo>
                  <a:pt x="51" y="112"/>
                </a:lnTo>
                <a:lnTo>
                  <a:pt x="51" y="115"/>
                </a:lnTo>
                <a:lnTo>
                  <a:pt x="48" y="117"/>
                </a:lnTo>
                <a:lnTo>
                  <a:pt x="46" y="117"/>
                </a:lnTo>
                <a:lnTo>
                  <a:pt x="44" y="115"/>
                </a:lnTo>
                <a:lnTo>
                  <a:pt x="0" y="6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96" name="Freeform 176"/>
          <p:cNvSpPr>
            <a:spLocks/>
          </p:cNvSpPr>
          <p:nvPr userDrawn="1"/>
        </p:nvSpPr>
        <p:spPr bwMode="auto">
          <a:xfrm>
            <a:off x="7370763" y="5600700"/>
            <a:ext cx="117475" cy="166688"/>
          </a:xfrm>
          <a:custGeom>
            <a:avLst/>
            <a:gdLst>
              <a:gd name="T0" fmla="*/ 0 w 74"/>
              <a:gd name="T1" fmla="*/ 17641940 h 105"/>
              <a:gd name="T2" fmla="*/ 0 w 74"/>
              <a:gd name="T3" fmla="*/ 17641940 h 105"/>
              <a:gd name="T4" fmla="*/ 0 w 74"/>
              <a:gd name="T5" fmla="*/ 7561285 h 105"/>
              <a:gd name="T6" fmla="*/ 5040313 w 74"/>
              <a:gd name="T7" fmla="*/ 2520958 h 105"/>
              <a:gd name="T8" fmla="*/ 5040313 w 74"/>
              <a:gd name="T9" fmla="*/ 2520958 h 105"/>
              <a:gd name="T10" fmla="*/ 5040313 w 74"/>
              <a:gd name="T11" fmla="*/ 2520958 h 105"/>
              <a:gd name="T12" fmla="*/ 12601575 w 74"/>
              <a:gd name="T13" fmla="*/ 0 h 105"/>
              <a:gd name="T14" fmla="*/ 17641888 w 74"/>
              <a:gd name="T15" fmla="*/ 2520958 h 105"/>
              <a:gd name="T16" fmla="*/ 183972200 w 74"/>
              <a:gd name="T17" fmla="*/ 249497011 h 105"/>
              <a:gd name="T18" fmla="*/ 183972200 w 74"/>
              <a:gd name="T19" fmla="*/ 249497011 h 105"/>
              <a:gd name="T20" fmla="*/ 186491563 w 74"/>
              <a:gd name="T21" fmla="*/ 257056709 h 105"/>
              <a:gd name="T22" fmla="*/ 178931888 w 74"/>
              <a:gd name="T23" fmla="*/ 264617994 h 105"/>
              <a:gd name="T24" fmla="*/ 178931888 w 74"/>
              <a:gd name="T25" fmla="*/ 264617994 h 105"/>
              <a:gd name="T26" fmla="*/ 178931888 w 74"/>
              <a:gd name="T27" fmla="*/ 264617994 h 105"/>
              <a:gd name="T28" fmla="*/ 171370625 w 74"/>
              <a:gd name="T29" fmla="*/ 264617994 h 105"/>
              <a:gd name="T30" fmla="*/ 168851263 w 74"/>
              <a:gd name="T31" fmla="*/ 262097036 h 105"/>
              <a:gd name="T32" fmla="*/ 0 w 74"/>
              <a:gd name="T33" fmla="*/ 17641940 h 10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74" h="105">
                <a:moveTo>
                  <a:pt x="0" y="7"/>
                </a:moveTo>
                <a:lnTo>
                  <a:pt x="0" y="7"/>
                </a:lnTo>
                <a:lnTo>
                  <a:pt x="0" y="3"/>
                </a:lnTo>
                <a:lnTo>
                  <a:pt x="2" y="1"/>
                </a:lnTo>
                <a:lnTo>
                  <a:pt x="5" y="0"/>
                </a:lnTo>
                <a:lnTo>
                  <a:pt x="7" y="1"/>
                </a:lnTo>
                <a:lnTo>
                  <a:pt x="73" y="99"/>
                </a:lnTo>
                <a:lnTo>
                  <a:pt x="74" y="102"/>
                </a:lnTo>
                <a:lnTo>
                  <a:pt x="71" y="105"/>
                </a:lnTo>
                <a:lnTo>
                  <a:pt x="68" y="105"/>
                </a:lnTo>
                <a:lnTo>
                  <a:pt x="67" y="104"/>
                </a:lnTo>
                <a:lnTo>
                  <a:pt x="0" y="7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97" name="Freeform 177"/>
          <p:cNvSpPr>
            <a:spLocks/>
          </p:cNvSpPr>
          <p:nvPr userDrawn="1"/>
        </p:nvSpPr>
        <p:spPr bwMode="auto">
          <a:xfrm>
            <a:off x="7378700" y="5575300"/>
            <a:ext cx="150813" cy="133350"/>
          </a:xfrm>
          <a:custGeom>
            <a:avLst/>
            <a:gdLst>
              <a:gd name="T0" fmla="*/ 2520958 w 95"/>
              <a:gd name="T1" fmla="*/ 20161250 h 84"/>
              <a:gd name="T2" fmla="*/ 2520958 w 95"/>
              <a:gd name="T3" fmla="*/ 20161250 h 84"/>
              <a:gd name="T4" fmla="*/ 0 w 95"/>
              <a:gd name="T5" fmla="*/ 12601575 h 84"/>
              <a:gd name="T6" fmla="*/ 2520958 w 95"/>
              <a:gd name="T7" fmla="*/ 5040313 h 84"/>
              <a:gd name="T8" fmla="*/ 2520958 w 95"/>
              <a:gd name="T9" fmla="*/ 5040313 h 84"/>
              <a:gd name="T10" fmla="*/ 2520958 w 95"/>
              <a:gd name="T11" fmla="*/ 5040313 h 84"/>
              <a:gd name="T12" fmla="*/ 5040329 w 95"/>
              <a:gd name="T13" fmla="*/ 0 h 84"/>
              <a:gd name="T14" fmla="*/ 12601617 w 95"/>
              <a:gd name="T15" fmla="*/ 5040313 h 84"/>
              <a:gd name="T16" fmla="*/ 234376102 w 95"/>
              <a:gd name="T17" fmla="*/ 194052825 h 84"/>
              <a:gd name="T18" fmla="*/ 234376102 w 95"/>
              <a:gd name="T19" fmla="*/ 194052825 h 84"/>
              <a:gd name="T20" fmla="*/ 239416431 w 95"/>
              <a:gd name="T21" fmla="*/ 201612500 h 84"/>
              <a:gd name="T22" fmla="*/ 239416431 w 95"/>
              <a:gd name="T23" fmla="*/ 209173763 h 84"/>
              <a:gd name="T24" fmla="*/ 239416431 w 95"/>
              <a:gd name="T25" fmla="*/ 209173763 h 84"/>
              <a:gd name="T26" fmla="*/ 239416431 w 95"/>
              <a:gd name="T27" fmla="*/ 209173763 h 84"/>
              <a:gd name="T28" fmla="*/ 231855144 w 95"/>
              <a:gd name="T29" fmla="*/ 211693125 h 84"/>
              <a:gd name="T30" fmla="*/ 224295444 w 95"/>
              <a:gd name="T31" fmla="*/ 209173763 h 84"/>
              <a:gd name="T32" fmla="*/ 2520958 w 95"/>
              <a:gd name="T33" fmla="*/ 20161250 h 84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95" h="84">
                <a:moveTo>
                  <a:pt x="1" y="8"/>
                </a:moveTo>
                <a:lnTo>
                  <a:pt x="1" y="8"/>
                </a:lnTo>
                <a:lnTo>
                  <a:pt x="0" y="5"/>
                </a:lnTo>
                <a:lnTo>
                  <a:pt x="1" y="2"/>
                </a:lnTo>
                <a:lnTo>
                  <a:pt x="2" y="0"/>
                </a:lnTo>
                <a:lnTo>
                  <a:pt x="5" y="2"/>
                </a:lnTo>
                <a:lnTo>
                  <a:pt x="93" y="77"/>
                </a:lnTo>
                <a:lnTo>
                  <a:pt x="95" y="80"/>
                </a:lnTo>
                <a:lnTo>
                  <a:pt x="95" y="83"/>
                </a:lnTo>
                <a:lnTo>
                  <a:pt x="92" y="84"/>
                </a:lnTo>
                <a:lnTo>
                  <a:pt x="89" y="83"/>
                </a:lnTo>
                <a:lnTo>
                  <a:pt x="1" y="8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98" name="Freeform 178"/>
          <p:cNvSpPr>
            <a:spLocks/>
          </p:cNvSpPr>
          <p:nvPr userDrawn="1"/>
        </p:nvSpPr>
        <p:spPr bwMode="auto">
          <a:xfrm>
            <a:off x="7121525" y="5618163"/>
            <a:ext cx="139700" cy="149225"/>
          </a:xfrm>
          <a:custGeom>
            <a:avLst/>
            <a:gdLst>
              <a:gd name="T0" fmla="*/ 204133450 w 88"/>
              <a:gd name="T1" fmla="*/ 5040313 h 94"/>
              <a:gd name="T2" fmla="*/ 204133450 w 88"/>
              <a:gd name="T3" fmla="*/ 5040313 h 94"/>
              <a:gd name="T4" fmla="*/ 211693125 w 88"/>
              <a:gd name="T5" fmla="*/ 0 h 94"/>
              <a:gd name="T6" fmla="*/ 216733438 w 88"/>
              <a:gd name="T7" fmla="*/ 5040313 h 94"/>
              <a:gd name="T8" fmla="*/ 216733438 w 88"/>
              <a:gd name="T9" fmla="*/ 5040313 h 94"/>
              <a:gd name="T10" fmla="*/ 216733438 w 88"/>
              <a:gd name="T11" fmla="*/ 5040313 h 94"/>
              <a:gd name="T12" fmla="*/ 221773750 w 88"/>
              <a:gd name="T13" fmla="*/ 12601575 h 94"/>
              <a:gd name="T14" fmla="*/ 216733438 w 88"/>
              <a:gd name="T15" fmla="*/ 17641888 h 94"/>
              <a:gd name="T16" fmla="*/ 17641888 w 88"/>
              <a:gd name="T17" fmla="*/ 234375325 h 94"/>
              <a:gd name="T18" fmla="*/ 17641888 w 88"/>
              <a:gd name="T19" fmla="*/ 234375325 h 94"/>
              <a:gd name="T20" fmla="*/ 10080625 w 88"/>
              <a:gd name="T21" fmla="*/ 236894688 h 94"/>
              <a:gd name="T22" fmla="*/ 2520950 w 88"/>
              <a:gd name="T23" fmla="*/ 234375325 h 94"/>
              <a:gd name="T24" fmla="*/ 2520950 w 88"/>
              <a:gd name="T25" fmla="*/ 234375325 h 94"/>
              <a:gd name="T26" fmla="*/ 2520950 w 88"/>
              <a:gd name="T27" fmla="*/ 234375325 h 94"/>
              <a:gd name="T28" fmla="*/ 0 w 88"/>
              <a:gd name="T29" fmla="*/ 226814063 h 94"/>
              <a:gd name="T30" fmla="*/ 2520950 w 88"/>
              <a:gd name="T31" fmla="*/ 219254388 h 94"/>
              <a:gd name="T32" fmla="*/ 204133450 w 88"/>
              <a:gd name="T33" fmla="*/ 5040313 h 94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88" h="94">
                <a:moveTo>
                  <a:pt x="81" y="2"/>
                </a:moveTo>
                <a:lnTo>
                  <a:pt x="81" y="2"/>
                </a:lnTo>
                <a:lnTo>
                  <a:pt x="84" y="0"/>
                </a:lnTo>
                <a:lnTo>
                  <a:pt x="86" y="2"/>
                </a:lnTo>
                <a:lnTo>
                  <a:pt x="88" y="5"/>
                </a:lnTo>
                <a:lnTo>
                  <a:pt x="86" y="7"/>
                </a:lnTo>
                <a:lnTo>
                  <a:pt x="7" y="93"/>
                </a:lnTo>
                <a:lnTo>
                  <a:pt x="4" y="94"/>
                </a:lnTo>
                <a:lnTo>
                  <a:pt x="1" y="93"/>
                </a:lnTo>
                <a:lnTo>
                  <a:pt x="0" y="90"/>
                </a:lnTo>
                <a:lnTo>
                  <a:pt x="1" y="87"/>
                </a:lnTo>
                <a:lnTo>
                  <a:pt x="81" y="2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99" name="Freeform 179"/>
          <p:cNvSpPr>
            <a:spLocks/>
          </p:cNvSpPr>
          <p:nvPr userDrawn="1"/>
        </p:nvSpPr>
        <p:spPr bwMode="auto">
          <a:xfrm>
            <a:off x="7083425" y="5591175"/>
            <a:ext cx="161925" cy="123825"/>
          </a:xfrm>
          <a:custGeom>
            <a:avLst/>
            <a:gdLst>
              <a:gd name="T0" fmla="*/ 241935000 w 102"/>
              <a:gd name="T1" fmla="*/ 0 h 78"/>
              <a:gd name="T2" fmla="*/ 241935000 w 102"/>
              <a:gd name="T3" fmla="*/ 0 h 78"/>
              <a:gd name="T4" fmla="*/ 249496263 w 102"/>
              <a:gd name="T5" fmla="*/ 0 h 78"/>
              <a:gd name="T6" fmla="*/ 257055938 w 102"/>
              <a:gd name="T7" fmla="*/ 5040313 h 78"/>
              <a:gd name="T8" fmla="*/ 257055938 w 102"/>
              <a:gd name="T9" fmla="*/ 5040313 h 78"/>
              <a:gd name="T10" fmla="*/ 257055938 w 102"/>
              <a:gd name="T11" fmla="*/ 5040313 h 78"/>
              <a:gd name="T12" fmla="*/ 257055938 w 102"/>
              <a:gd name="T13" fmla="*/ 12601575 h 78"/>
              <a:gd name="T14" fmla="*/ 252015625 w 102"/>
              <a:gd name="T15" fmla="*/ 17641888 h 78"/>
              <a:gd name="T16" fmla="*/ 17641888 w 102"/>
              <a:gd name="T17" fmla="*/ 194052825 h 78"/>
              <a:gd name="T18" fmla="*/ 17641888 w 102"/>
              <a:gd name="T19" fmla="*/ 194052825 h 78"/>
              <a:gd name="T20" fmla="*/ 10080625 w 102"/>
              <a:gd name="T21" fmla="*/ 196572188 h 78"/>
              <a:gd name="T22" fmla="*/ 2520950 w 102"/>
              <a:gd name="T23" fmla="*/ 194052825 h 78"/>
              <a:gd name="T24" fmla="*/ 2520950 w 102"/>
              <a:gd name="T25" fmla="*/ 194052825 h 78"/>
              <a:gd name="T26" fmla="*/ 2520950 w 102"/>
              <a:gd name="T27" fmla="*/ 194052825 h 78"/>
              <a:gd name="T28" fmla="*/ 0 w 102"/>
              <a:gd name="T29" fmla="*/ 183972200 h 78"/>
              <a:gd name="T30" fmla="*/ 7561263 w 102"/>
              <a:gd name="T31" fmla="*/ 178931888 h 78"/>
              <a:gd name="T32" fmla="*/ 241935000 w 102"/>
              <a:gd name="T33" fmla="*/ 0 h 7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02" h="78">
                <a:moveTo>
                  <a:pt x="96" y="0"/>
                </a:moveTo>
                <a:lnTo>
                  <a:pt x="96" y="0"/>
                </a:lnTo>
                <a:lnTo>
                  <a:pt x="99" y="0"/>
                </a:lnTo>
                <a:lnTo>
                  <a:pt x="102" y="2"/>
                </a:lnTo>
                <a:lnTo>
                  <a:pt x="102" y="5"/>
                </a:lnTo>
                <a:lnTo>
                  <a:pt x="100" y="7"/>
                </a:lnTo>
                <a:lnTo>
                  <a:pt x="7" y="77"/>
                </a:lnTo>
                <a:lnTo>
                  <a:pt x="4" y="78"/>
                </a:lnTo>
                <a:lnTo>
                  <a:pt x="1" y="77"/>
                </a:lnTo>
                <a:lnTo>
                  <a:pt x="0" y="73"/>
                </a:lnTo>
                <a:lnTo>
                  <a:pt x="3" y="71"/>
                </a:lnTo>
                <a:lnTo>
                  <a:pt x="96" y="0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00" name="Freeform 180"/>
          <p:cNvSpPr>
            <a:spLocks/>
          </p:cNvSpPr>
          <p:nvPr userDrawn="1"/>
        </p:nvSpPr>
        <p:spPr bwMode="auto">
          <a:xfrm>
            <a:off x="7064375" y="5564188"/>
            <a:ext cx="182563" cy="85725"/>
          </a:xfrm>
          <a:custGeom>
            <a:avLst/>
            <a:gdLst>
              <a:gd name="T0" fmla="*/ 277217947 w 115"/>
              <a:gd name="T1" fmla="*/ 0 h 54"/>
              <a:gd name="T2" fmla="*/ 277217947 w 115"/>
              <a:gd name="T3" fmla="*/ 0 h 54"/>
              <a:gd name="T4" fmla="*/ 287298599 w 115"/>
              <a:gd name="T5" fmla="*/ 0 h 54"/>
              <a:gd name="T6" fmla="*/ 289819556 w 115"/>
              <a:gd name="T7" fmla="*/ 7561263 h 54"/>
              <a:gd name="T8" fmla="*/ 289819556 w 115"/>
              <a:gd name="T9" fmla="*/ 7561263 h 54"/>
              <a:gd name="T10" fmla="*/ 289819556 w 115"/>
              <a:gd name="T11" fmla="*/ 7561263 h 54"/>
              <a:gd name="T12" fmla="*/ 289819556 w 115"/>
              <a:gd name="T13" fmla="*/ 15120938 h 54"/>
              <a:gd name="T14" fmla="*/ 287298599 w 115"/>
              <a:gd name="T15" fmla="*/ 22682200 h 54"/>
              <a:gd name="T16" fmla="*/ 15120979 w 115"/>
              <a:gd name="T17" fmla="*/ 136088438 h 54"/>
              <a:gd name="T18" fmla="*/ 15120979 w 115"/>
              <a:gd name="T19" fmla="*/ 136088438 h 54"/>
              <a:gd name="T20" fmla="*/ 7561283 w 115"/>
              <a:gd name="T21" fmla="*/ 136088438 h 54"/>
              <a:gd name="T22" fmla="*/ 0 w 115"/>
              <a:gd name="T23" fmla="*/ 133569075 h 54"/>
              <a:gd name="T24" fmla="*/ 0 w 115"/>
              <a:gd name="T25" fmla="*/ 133569075 h 54"/>
              <a:gd name="T26" fmla="*/ 0 w 115"/>
              <a:gd name="T27" fmla="*/ 133569075 h 54"/>
              <a:gd name="T28" fmla="*/ 0 w 115"/>
              <a:gd name="T29" fmla="*/ 126007813 h 54"/>
              <a:gd name="T30" fmla="*/ 7561283 w 115"/>
              <a:gd name="T31" fmla="*/ 118448138 h 54"/>
              <a:gd name="T32" fmla="*/ 277217947 w 115"/>
              <a:gd name="T33" fmla="*/ 0 h 54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15" h="54">
                <a:moveTo>
                  <a:pt x="110" y="0"/>
                </a:moveTo>
                <a:lnTo>
                  <a:pt x="110" y="0"/>
                </a:lnTo>
                <a:lnTo>
                  <a:pt x="114" y="0"/>
                </a:lnTo>
                <a:lnTo>
                  <a:pt x="115" y="3"/>
                </a:lnTo>
                <a:lnTo>
                  <a:pt x="115" y="6"/>
                </a:lnTo>
                <a:lnTo>
                  <a:pt x="114" y="9"/>
                </a:lnTo>
                <a:lnTo>
                  <a:pt x="6" y="54"/>
                </a:lnTo>
                <a:lnTo>
                  <a:pt x="3" y="54"/>
                </a:lnTo>
                <a:lnTo>
                  <a:pt x="0" y="53"/>
                </a:lnTo>
                <a:lnTo>
                  <a:pt x="0" y="50"/>
                </a:lnTo>
                <a:lnTo>
                  <a:pt x="3" y="47"/>
                </a:lnTo>
                <a:lnTo>
                  <a:pt x="110" y="0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01" name="Freeform 181"/>
          <p:cNvSpPr>
            <a:spLocks/>
          </p:cNvSpPr>
          <p:nvPr userDrawn="1"/>
        </p:nvSpPr>
        <p:spPr bwMode="auto">
          <a:xfrm>
            <a:off x="7059613" y="5545138"/>
            <a:ext cx="196850" cy="46037"/>
          </a:xfrm>
          <a:custGeom>
            <a:avLst/>
            <a:gdLst>
              <a:gd name="T0" fmla="*/ 302418750 w 124"/>
              <a:gd name="T1" fmla="*/ 0 h 29"/>
              <a:gd name="T2" fmla="*/ 302418750 w 124"/>
              <a:gd name="T3" fmla="*/ 0 h 29"/>
              <a:gd name="T4" fmla="*/ 309980013 w 124"/>
              <a:gd name="T5" fmla="*/ 0 h 29"/>
              <a:gd name="T6" fmla="*/ 312499375 w 124"/>
              <a:gd name="T7" fmla="*/ 5040258 h 29"/>
              <a:gd name="T8" fmla="*/ 312499375 w 124"/>
              <a:gd name="T9" fmla="*/ 5040258 h 29"/>
              <a:gd name="T10" fmla="*/ 312499375 w 124"/>
              <a:gd name="T11" fmla="*/ 5040258 h 29"/>
              <a:gd name="T12" fmla="*/ 312499375 w 124"/>
              <a:gd name="T13" fmla="*/ 12601438 h 29"/>
              <a:gd name="T14" fmla="*/ 304939700 w 124"/>
              <a:gd name="T15" fmla="*/ 17641696 h 29"/>
              <a:gd name="T16" fmla="*/ 15120938 w 124"/>
              <a:gd name="T17" fmla="*/ 73084531 h 29"/>
              <a:gd name="T18" fmla="*/ 15120938 w 124"/>
              <a:gd name="T19" fmla="*/ 73084531 h 29"/>
              <a:gd name="T20" fmla="*/ 5040313 w 124"/>
              <a:gd name="T21" fmla="*/ 70563609 h 29"/>
              <a:gd name="T22" fmla="*/ 0 w 124"/>
              <a:gd name="T23" fmla="*/ 63004016 h 29"/>
              <a:gd name="T24" fmla="*/ 0 w 124"/>
              <a:gd name="T25" fmla="*/ 63004016 h 29"/>
              <a:gd name="T26" fmla="*/ 0 w 124"/>
              <a:gd name="T27" fmla="*/ 63004016 h 29"/>
              <a:gd name="T28" fmla="*/ 5040313 w 124"/>
              <a:gd name="T29" fmla="*/ 55442835 h 29"/>
              <a:gd name="T30" fmla="*/ 12601575 w 124"/>
              <a:gd name="T31" fmla="*/ 52923500 h 29"/>
              <a:gd name="T32" fmla="*/ 302418750 w 124"/>
              <a:gd name="T33" fmla="*/ 0 h 29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24" h="29">
                <a:moveTo>
                  <a:pt x="120" y="0"/>
                </a:moveTo>
                <a:lnTo>
                  <a:pt x="120" y="0"/>
                </a:lnTo>
                <a:lnTo>
                  <a:pt x="123" y="0"/>
                </a:lnTo>
                <a:lnTo>
                  <a:pt x="124" y="2"/>
                </a:lnTo>
                <a:lnTo>
                  <a:pt x="124" y="5"/>
                </a:lnTo>
                <a:lnTo>
                  <a:pt x="121" y="7"/>
                </a:lnTo>
                <a:lnTo>
                  <a:pt x="6" y="29"/>
                </a:lnTo>
                <a:lnTo>
                  <a:pt x="2" y="28"/>
                </a:lnTo>
                <a:lnTo>
                  <a:pt x="0" y="25"/>
                </a:lnTo>
                <a:lnTo>
                  <a:pt x="2" y="22"/>
                </a:lnTo>
                <a:lnTo>
                  <a:pt x="5" y="21"/>
                </a:lnTo>
                <a:lnTo>
                  <a:pt x="120" y="0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02" name="Freeform 182"/>
          <p:cNvSpPr>
            <a:spLocks/>
          </p:cNvSpPr>
          <p:nvPr userDrawn="1"/>
        </p:nvSpPr>
        <p:spPr bwMode="auto">
          <a:xfrm>
            <a:off x="7488238" y="5514975"/>
            <a:ext cx="144462" cy="144463"/>
          </a:xfrm>
          <a:custGeom>
            <a:avLst/>
            <a:gdLst>
              <a:gd name="T0" fmla="*/ 224293924 w 91"/>
              <a:gd name="T1" fmla="*/ 93246898 h 91"/>
              <a:gd name="T2" fmla="*/ 224293924 w 91"/>
              <a:gd name="T3" fmla="*/ 93246898 h 91"/>
              <a:gd name="T4" fmla="*/ 221772982 w 91"/>
              <a:gd name="T5" fmla="*/ 70564619 h 91"/>
              <a:gd name="T6" fmla="*/ 211692392 w 91"/>
              <a:gd name="T7" fmla="*/ 50403299 h 91"/>
              <a:gd name="T8" fmla="*/ 196571507 w 91"/>
              <a:gd name="T9" fmla="*/ 35282310 h 91"/>
              <a:gd name="T10" fmla="*/ 178931268 w 91"/>
              <a:gd name="T11" fmla="*/ 22682279 h 91"/>
              <a:gd name="T12" fmla="*/ 161289442 w 91"/>
              <a:gd name="T13" fmla="*/ 10080660 h 91"/>
              <a:gd name="T14" fmla="*/ 138608908 w 91"/>
              <a:gd name="T15" fmla="*/ 5040330 h 91"/>
              <a:gd name="T16" fmla="*/ 118447728 w 91"/>
              <a:gd name="T17" fmla="*/ 0 h 91"/>
              <a:gd name="T18" fmla="*/ 93246252 w 91"/>
              <a:gd name="T19" fmla="*/ 5040330 h 91"/>
              <a:gd name="T20" fmla="*/ 93246252 w 91"/>
              <a:gd name="T21" fmla="*/ 5040330 h 91"/>
              <a:gd name="T22" fmla="*/ 70564131 w 91"/>
              <a:gd name="T23" fmla="*/ 7561289 h 91"/>
              <a:gd name="T24" fmla="*/ 50402951 w 91"/>
              <a:gd name="T25" fmla="*/ 17641949 h 91"/>
              <a:gd name="T26" fmla="*/ 35282065 w 91"/>
              <a:gd name="T27" fmla="*/ 32762938 h 91"/>
              <a:gd name="T28" fmla="*/ 22682121 w 91"/>
              <a:gd name="T29" fmla="*/ 50403299 h 91"/>
              <a:gd name="T30" fmla="*/ 10080590 w 91"/>
              <a:gd name="T31" fmla="*/ 68045248 h 91"/>
              <a:gd name="T32" fmla="*/ 2520941 w 91"/>
              <a:gd name="T33" fmla="*/ 90725939 h 91"/>
              <a:gd name="T34" fmla="*/ 0 w 91"/>
              <a:gd name="T35" fmla="*/ 110887259 h 91"/>
              <a:gd name="T36" fmla="*/ 2520941 w 91"/>
              <a:gd name="T37" fmla="*/ 136088909 h 91"/>
              <a:gd name="T38" fmla="*/ 2520941 w 91"/>
              <a:gd name="T39" fmla="*/ 136088909 h 91"/>
              <a:gd name="T40" fmla="*/ 10080590 w 91"/>
              <a:gd name="T41" fmla="*/ 158771187 h 91"/>
              <a:gd name="T42" fmla="*/ 17641826 w 91"/>
              <a:gd name="T43" fmla="*/ 178932507 h 91"/>
              <a:gd name="T44" fmla="*/ 32762712 w 91"/>
              <a:gd name="T45" fmla="*/ 194053497 h 91"/>
              <a:gd name="T46" fmla="*/ 50402951 w 91"/>
              <a:gd name="T47" fmla="*/ 206653528 h 91"/>
              <a:gd name="T48" fmla="*/ 68044777 w 91"/>
              <a:gd name="T49" fmla="*/ 219255146 h 91"/>
              <a:gd name="T50" fmla="*/ 90725311 w 91"/>
              <a:gd name="T51" fmla="*/ 224295476 h 91"/>
              <a:gd name="T52" fmla="*/ 113407432 w 91"/>
              <a:gd name="T53" fmla="*/ 229335806 h 91"/>
              <a:gd name="T54" fmla="*/ 136087966 w 91"/>
              <a:gd name="T55" fmla="*/ 224295476 h 91"/>
              <a:gd name="T56" fmla="*/ 136087966 w 91"/>
              <a:gd name="T57" fmla="*/ 224295476 h 91"/>
              <a:gd name="T58" fmla="*/ 158770088 w 91"/>
              <a:gd name="T59" fmla="*/ 221774518 h 91"/>
              <a:gd name="T60" fmla="*/ 178931268 w 91"/>
              <a:gd name="T61" fmla="*/ 211693858 h 91"/>
              <a:gd name="T62" fmla="*/ 194052153 w 91"/>
              <a:gd name="T63" fmla="*/ 196572868 h 91"/>
              <a:gd name="T64" fmla="*/ 206652097 w 91"/>
              <a:gd name="T65" fmla="*/ 178932507 h 91"/>
              <a:gd name="T66" fmla="*/ 219253629 w 91"/>
              <a:gd name="T67" fmla="*/ 161290558 h 91"/>
              <a:gd name="T68" fmla="*/ 224293924 w 91"/>
              <a:gd name="T69" fmla="*/ 138609867 h 91"/>
              <a:gd name="T70" fmla="*/ 229334219 w 91"/>
              <a:gd name="T71" fmla="*/ 118448547 h 91"/>
              <a:gd name="T72" fmla="*/ 224293924 w 91"/>
              <a:gd name="T73" fmla="*/ 93246898 h 91"/>
              <a:gd name="T74" fmla="*/ 224293924 w 91"/>
              <a:gd name="T75" fmla="*/ 93246898 h 91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91" h="91">
                <a:moveTo>
                  <a:pt x="89" y="37"/>
                </a:moveTo>
                <a:lnTo>
                  <a:pt x="89" y="37"/>
                </a:lnTo>
                <a:lnTo>
                  <a:pt x="88" y="28"/>
                </a:lnTo>
                <a:lnTo>
                  <a:pt x="84" y="20"/>
                </a:lnTo>
                <a:lnTo>
                  <a:pt x="78" y="14"/>
                </a:lnTo>
                <a:lnTo>
                  <a:pt x="71" y="9"/>
                </a:lnTo>
                <a:lnTo>
                  <a:pt x="64" y="4"/>
                </a:lnTo>
                <a:lnTo>
                  <a:pt x="55" y="2"/>
                </a:lnTo>
                <a:lnTo>
                  <a:pt x="47" y="0"/>
                </a:lnTo>
                <a:lnTo>
                  <a:pt x="37" y="2"/>
                </a:lnTo>
                <a:lnTo>
                  <a:pt x="28" y="3"/>
                </a:lnTo>
                <a:lnTo>
                  <a:pt x="20" y="7"/>
                </a:lnTo>
                <a:lnTo>
                  <a:pt x="14" y="13"/>
                </a:lnTo>
                <a:lnTo>
                  <a:pt x="9" y="20"/>
                </a:lnTo>
                <a:lnTo>
                  <a:pt x="4" y="27"/>
                </a:lnTo>
                <a:lnTo>
                  <a:pt x="1" y="36"/>
                </a:lnTo>
                <a:lnTo>
                  <a:pt x="0" y="44"/>
                </a:lnTo>
                <a:lnTo>
                  <a:pt x="1" y="54"/>
                </a:lnTo>
                <a:lnTo>
                  <a:pt x="4" y="63"/>
                </a:lnTo>
                <a:lnTo>
                  <a:pt x="7" y="71"/>
                </a:lnTo>
                <a:lnTo>
                  <a:pt x="13" y="77"/>
                </a:lnTo>
                <a:lnTo>
                  <a:pt x="20" y="82"/>
                </a:lnTo>
                <a:lnTo>
                  <a:pt x="27" y="87"/>
                </a:lnTo>
                <a:lnTo>
                  <a:pt x="36" y="89"/>
                </a:lnTo>
                <a:lnTo>
                  <a:pt x="45" y="91"/>
                </a:lnTo>
                <a:lnTo>
                  <a:pt x="54" y="89"/>
                </a:lnTo>
                <a:lnTo>
                  <a:pt x="63" y="88"/>
                </a:lnTo>
                <a:lnTo>
                  <a:pt x="71" y="84"/>
                </a:lnTo>
                <a:lnTo>
                  <a:pt x="77" y="78"/>
                </a:lnTo>
                <a:lnTo>
                  <a:pt x="82" y="71"/>
                </a:lnTo>
                <a:lnTo>
                  <a:pt x="87" y="64"/>
                </a:lnTo>
                <a:lnTo>
                  <a:pt x="89" y="55"/>
                </a:lnTo>
                <a:lnTo>
                  <a:pt x="91" y="47"/>
                </a:lnTo>
                <a:lnTo>
                  <a:pt x="89" y="37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03" name="Freeform 183"/>
          <p:cNvSpPr>
            <a:spLocks/>
          </p:cNvSpPr>
          <p:nvPr userDrawn="1"/>
        </p:nvSpPr>
        <p:spPr bwMode="auto">
          <a:xfrm>
            <a:off x="7456488" y="5245100"/>
            <a:ext cx="92075" cy="92075"/>
          </a:xfrm>
          <a:custGeom>
            <a:avLst/>
            <a:gdLst>
              <a:gd name="T0" fmla="*/ 143649700 w 58"/>
              <a:gd name="T1" fmla="*/ 60483750 h 58"/>
              <a:gd name="T2" fmla="*/ 143649700 w 58"/>
              <a:gd name="T3" fmla="*/ 60483750 h 58"/>
              <a:gd name="T4" fmla="*/ 141128750 w 58"/>
              <a:gd name="T5" fmla="*/ 45362813 h 58"/>
              <a:gd name="T6" fmla="*/ 133569075 w 58"/>
              <a:gd name="T7" fmla="*/ 32762825 h 58"/>
              <a:gd name="T8" fmla="*/ 126007813 w 58"/>
              <a:gd name="T9" fmla="*/ 20161250 h 58"/>
              <a:gd name="T10" fmla="*/ 115927188 w 58"/>
              <a:gd name="T11" fmla="*/ 12601575 h 58"/>
              <a:gd name="T12" fmla="*/ 100806250 w 58"/>
              <a:gd name="T13" fmla="*/ 7561263 h 58"/>
              <a:gd name="T14" fmla="*/ 90725625 w 58"/>
              <a:gd name="T15" fmla="*/ 2520950 h 58"/>
              <a:gd name="T16" fmla="*/ 75604688 w 58"/>
              <a:gd name="T17" fmla="*/ 0 h 58"/>
              <a:gd name="T18" fmla="*/ 60483750 w 58"/>
              <a:gd name="T19" fmla="*/ 2520950 h 58"/>
              <a:gd name="T20" fmla="*/ 60483750 w 58"/>
              <a:gd name="T21" fmla="*/ 2520950 h 58"/>
              <a:gd name="T22" fmla="*/ 47883763 w 58"/>
              <a:gd name="T23" fmla="*/ 7561263 h 58"/>
              <a:gd name="T24" fmla="*/ 32762825 w 58"/>
              <a:gd name="T25" fmla="*/ 12601575 h 58"/>
              <a:gd name="T26" fmla="*/ 22682200 w 58"/>
              <a:gd name="T27" fmla="*/ 20161250 h 58"/>
              <a:gd name="T28" fmla="*/ 15120938 w 58"/>
              <a:gd name="T29" fmla="*/ 32762825 h 58"/>
              <a:gd name="T30" fmla="*/ 7561263 w 58"/>
              <a:gd name="T31" fmla="*/ 42843450 h 58"/>
              <a:gd name="T32" fmla="*/ 5040313 w 58"/>
              <a:gd name="T33" fmla="*/ 57964388 h 58"/>
              <a:gd name="T34" fmla="*/ 0 w 58"/>
              <a:gd name="T35" fmla="*/ 70564375 h 58"/>
              <a:gd name="T36" fmla="*/ 0 w 58"/>
              <a:gd name="T37" fmla="*/ 85685313 h 58"/>
              <a:gd name="T38" fmla="*/ 0 w 58"/>
              <a:gd name="T39" fmla="*/ 85685313 h 58"/>
              <a:gd name="T40" fmla="*/ 7561263 w 58"/>
              <a:gd name="T41" fmla="*/ 100806250 h 58"/>
              <a:gd name="T42" fmla="*/ 10080625 w 58"/>
              <a:gd name="T43" fmla="*/ 113407825 h 58"/>
              <a:gd name="T44" fmla="*/ 22682200 w 58"/>
              <a:gd name="T45" fmla="*/ 123488450 h 58"/>
              <a:gd name="T46" fmla="*/ 32762825 w 58"/>
              <a:gd name="T47" fmla="*/ 131048125 h 58"/>
              <a:gd name="T48" fmla="*/ 42843450 w 58"/>
              <a:gd name="T49" fmla="*/ 138609388 h 58"/>
              <a:gd name="T50" fmla="*/ 57964388 w 58"/>
              <a:gd name="T51" fmla="*/ 143649700 h 58"/>
              <a:gd name="T52" fmla="*/ 73085325 w 58"/>
              <a:gd name="T53" fmla="*/ 146169063 h 58"/>
              <a:gd name="T54" fmla="*/ 85685313 w 58"/>
              <a:gd name="T55" fmla="*/ 143649700 h 58"/>
              <a:gd name="T56" fmla="*/ 85685313 w 58"/>
              <a:gd name="T57" fmla="*/ 143649700 h 58"/>
              <a:gd name="T58" fmla="*/ 100806250 w 58"/>
              <a:gd name="T59" fmla="*/ 138609388 h 58"/>
              <a:gd name="T60" fmla="*/ 110886875 w 58"/>
              <a:gd name="T61" fmla="*/ 131048125 h 58"/>
              <a:gd name="T62" fmla="*/ 126007813 w 58"/>
              <a:gd name="T63" fmla="*/ 123488450 h 58"/>
              <a:gd name="T64" fmla="*/ 133569075 w 58"/>
              <a:gd name="T65" fmla="*/ 113407825 h 58"/>
              <a:gd name="T66" fmla="*/ 141128750 w 58"/>
              <a:gd name="T67" fmla="*/ 100806250 h 58"/>
              <a:gd name="T68" fmla="*/ 143649700 w 58"/>
              <a:gd name="T69" fmla="*/ 88206263 h 58"/>
              <a:gd name="T70" fmla="*/ 146169063 w 58"/>
              <a:gd name="T71" fmla="*/ 75604688 h 58"/>
              <a:gd name="T72" fmla="*/ 143649700 w 58"/>
              <a:gd name="T73" fmla="*/ 60483750 h 58"/>
              <a:gd name="T74" fmla="*/ 143649700 w 58"/>
              <a:gd name="T75" fmla="*/ 60483750 h 58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58" h="58">
                <a:moveTo>
                  <a:pt x="57" y="24"/>
                </a:moveTo>
                <a:lnTo>
                  <a:pt x="57" y="24"/>
                </a:lnTo>
                <a:lnTo>
                  <a:pt x="56" y="18"/>
                </a:lnTo>
                <a:lnTo>
                  <a:pt x="53" y="13"/>
                </a:lnTo>
                <a:lnTo>
                  <a:pt x="50" y="8"/>
                </a:lnTo>
                <a:lnTo>
                  <a:pt x="46" y="5"/>
                </a:lnTo>
                <a:lnTo>
                  <a:pt x="40" y="3"/>
                </a:lnTo>
                <a:lnTo>
                  <a:pt x="36" y="1"/>
                </a:lnTo>
                <a:lnTo>
                  <a:pt x="30" y="0"/>
                </a:lnTo>
                <a:lnTo>
                  <a:pt x="24" y="1"/>
                </a:lnTo>
                <a:lnTo>
                  <a:pt x="19" y="3"/>
                </a:lnTo>
                <a:lnTo>
                  <a:pt x="13" y="5"/>
                </a:lnTo>
                <a:lnTo>
                  <a:pt x="9" y="8"/>
                </a:lnTo>
                <a:lnTo>
                  <a:pt x="6" y="13"/>
                </a:lnTo>
                <a:lnTo>
                  <a:pt x="3" y="17"/>
                </a:lnTo>
                <a:lnTo>
                  <a:pt x="2" y="23"/>
                </a:lnTo>
                <a:lnTo>
                  <a:pt x="0" y="28"/>
                </a:lnTo>
                <a:lnTo>
                  <a:pt x="0" y="34"/>
                </a:lnTo>
                <a:lnTo>
                  <a:pt x="3" y="40"/>
                </a:lnTo>
                <a:lnTo>
                  <a:pt x="4" y="45"/>
                </a:lnTo>
                <a:lnTo>
                  <a:pt x="9" y="49"/>
                </a:lnTo>
                <a:lnTo>
                  <a:pt x="13" y="52"/>
                </a:lnTo>
                <a:lnTo>
                  <a:pt x="17" y="55"/>
                </a:lnTo>
                <a:lnTo>
                  <a:pt x="23" y="57"/>
                </a:lnTo>
                <a:lnTo>
                  <a:pt x="29" y="58"/>
                </a:lnTo>
                <a:lnTo>
                  <a:pt x="34" y="57"/>
                </a:lnTo>
                <a:lnTo>
                  <a:pt x="40" y="55"/>
                </a:lnTo>
                <a:lnTo>
                  <a:pt x="44" y="52"/>
                </a:lnTo>
                <a:lnTo>
                  <a:pt x="50" y="49"/>
                </a:lnTo>
                <a:lnTo>
                  <a:pt x="53" y="45"/>
                </a:lnTo>
                <a:lnTo>
                  <a:pt x="56" y="40"/>
                </a:lnTo>
                <a:lnTo>
                  <a:pt x="57" y="35"/>
                </a:lnTo>
                <a:lnTo>
                  <a:pt x="58" y="30"/>
                </a:lnTo>
                <a:lnTo>
                  <a:pt x="57" y="24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04" name="Freeform 184"/>
          <p:cNvSpPr>
            <a:spLocks/>
          </p:cNvSpPr>
          <p:nvPr userDrawn="1"/>
        </p:nvSpPr>
        <p:spPr bwMode="auto">
          <a:xfrm>
            <a:off x="7502525" y="5326063"/>
            <a:ext cx="55563" cy="211137"/>
          </a:xfrm>
          <a:custGeom>
            <a:avLst/>
            <a:gdLst>
              <a:gd name="T0" fmla="*/ 30242147 w 35"/>
              <a:gd name="T1" fmla="*/ 10080601 h 133"/>
              <a:gd name="T2" fmla="*/ 30242147 w 35"/>
              <a:gd name="T3" fmla="*/ 10080601 h 133"/>
              <a:gd name="T4" fmla="*/ 27722762 w 35"/>
              <a:gd name="T5" fmla="*/ 7561245 h 133"/>
              <a:gd name="T6" fmla="*/ 25201789 w 35"/>
              <a:gd name="T7" fmla="*/ 2520944 h 133"/>
              <a:gd name="T8" fmla="*/ 17642046 w 35"/>
              <a:gd name="T9" fmla="*/ 0 h 133"/>
              <a:gd name="T10" fmla="*/ 10080716 w 35"/>
              <a:gd name="T11" fmla="*/ 0 h 133"/>
              <a:gd name="T12" fmla="*/ 10080716 w 35"/>
              <a:gd name="T13" fmla="*/ 0 h 133"/>
              <a:gd name="T14" fmla="*/ 10080716 w 35"/>
              <a:gd name="T15" fmla="*/ 0 h 133"/>
              <a:gd name="T16" fmla="*/ 5040358 w 35"/>
              <a:gd name="T17" fmla="*/ 0 h 133"/>
              <a:gd name="T18" fmla="*/ 2520973 w 35"/>
              <a:gd name="T19" fmla="*/ 7561245 h 133"/>
              <a:gd name="T20" fmla="*/ 0 w 35"/>
              <a:gd name="T21" fmla="*/ 10080601 h 133"/>
              <a:gd name="T22" fmla="*/ 0 w 35"/>
              <a:gd name="T23" fmla="*/ 17641846 h 133"/>
              <a:gd name="T24" fmla="*/ 55443936 w 35"/>
              <a:gd name="T25" fmla="*/ 325100180 h 133"/>
              <a:gd name="T26" fmla="*/ 55443936 w 35"/>
              <a:gd name="T27" fmla="*/ 325100180 h 133"/>
              <a:gd name="T28" fmla="*/ 60484294 w 35"/>
              <a:gd name="T29" fmla="*/ 327619537 h 133"/>
              <a:gd name="T30" fmla="*/ 63005267 w 35"/>
              <a:gd name="T31" fmla="*/ 332659837 h 133"/>
              <a:gd name="T32" fmla="*/ 68045625 w 35"/>
              <a:gd name="T33" fmla="*/ 335180781 h 133"/>
              <a:gd name="T34" fmla="*/ 73085983 w 35"/>
              <a:gd name="T35" fmla="*/ 335180781 h 133"/>
              <a:gd name="T36" fmla="*/ 73085983 w 35"/>
              <a:gd name="T37" fmla="*/ 335180781 h 133"/>
              <a:gd name="T38" fmla="*/ 73085983 w 35"/>
              <a:gd name="T39" fmla="*/ 335180781 h 133"/>
              <a:gd name="T40" fmla="*/ 80645726 w 35"/>
              <a:gd name="T41" fmla="*/ 335180781 h 133"/>
              <a:gd name="T42" fmla="*/ 85686084 w 35"/>
              <a:gd name="T43" fmla="*/ 327619537 h 133"/>
              <a:gd name="T44" fmla="*/ 88207056 w 35"/>
              <a:gd name="T45" fmla="*/ 325100180 h 133"/>
              <a:gd name="T46" fmla="*/ 88207056 w 35"/>
              <a:gd name="T47" fmla="*/ 317538936 h 133"/>
              <a:gd name="T48" fmla="*/ 30242147 w 35"/>
              <a:gd name="T49" fmla="*/ 10080601 h 133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35" h="133">
                <a:moveTo>
                  <a:pt x="12" y="4"/>
                </a:moveTo>
                <a:lnTo>
                  <a:pt x="12" y="4"/>
                </a:lnTo>
                <a:lnTo>
                  <a:pt x="11" y="3"/>
                </a:lnTo>
                <a:lnTo>
                  <a:pt x="10" y="1"/>
                </a:lnTo>
                <a:lnTo>
                  <a:pt x="7" y="0"/>
                </a:lnTo>
                <a:lnTo>
                  <a:pt x="4" y="0"/>
                </a:lnTo>
                <a:lnTo>
                  <a:pt x="2" y="0"/>
                </a:lnTo>
                <a:lnTo>
                  <a:pt x="1" y="3"/>
                </a:lnTo>
                <a:lnTo>
                  <a:pt x="0" y="4"/>
                </a:lnTo>
                <a:lnTo>
                  <a:pt x="0" y="7"/>
                </a:lnTo>
                <a:lnTo>
                  <a:pt x="22" y="129"/>
                </a:lnTo>
                <a:lnTo>
                  <a:pt x="24" y="130"/>
                </a:lnTo>
                <a:lnTo>
                  <a:pt x="25" y="132"/>
                </a:lnTo>
                <a:lnTo>
                  <a:pt x="27" y="133"/>
                </a:lnTo>
                <a:lnTo>
                  <a:pt x="29" y="133"/>
                </a:lnTo>
                <a:lnTo>
                  <a:pt x="32" y="133"/>
                </a:lnTo>
                <a:lnTo>
                  <a:pt x="34" y="130"/>
                </a:lnTo>
                <a:lnTo>
                  <a:pt x="35" y="129"/>
                </a:lnTo>
                <a:lnTo>
                  <a:pt x="35" y="126"/>
                </a:lnTo>
                <a:lnTo>
                  <a:pt x="12" y="4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05" name="Freeform 185"/>
          <p:cNvSpPr>
            <a:spLocks/>
          </p:cNvSpPr>
          <p:nvPr userDrawn="1"/>
        </p:nvSpPr>
        <p:spPr bwMode="auto">
          <a:xfrm>
            <a:off x="7532688" y="5643563"/>
            <a:ext cx="23812" cy="198437"/>
          </a:xfrm>
          <a:custGeom>
            <a:avLst/>
            <a:gdLst>
              <a:gd name="T0" fmla="*/ 37802344 w 15"/>
              <a:gd name="T1" fmla="*/ 10080600 h 125"/>
              <a:gd name="T2" fmla="*/ 37802344 w 15"/>
              <a:gd name="T3" fmla="*/ 10080600 h 125"/>
              <a:gd name="T4" fmla="*/ 37802344 w 15"/>
              <a:gd name="T5" fmla="*/ 2520944 h 125"/>
              <a:gd name="T6" fmla="*/ 30241240 w 15"/>
              <a:gd name="T7" fmla="*/ 0 h 125"/>
              <a:gd name="T8" fmla="*/ 30241240 w 15"/>
              <a:gd name="T9" fmla="*/ 0 h 125"/>
              <a:gd name="T10" fmla="*/ 30241240 w 15"/>
              <a:gd name="T11" fmla="*/ 0 h 125"/>
              <a:gd name="T12" fmla="*/ 22681724 w 15"/>
              <a:gd name="T13" fmla="*/ 2520944 h 125"/>
              <a:gd name="T14" fmla="*/ 20160827 w 15"/>
              <a:gd name="T15" fmla="*/ 10080600 h 125"/>
              <a:gd name="T16" fmla="*/ 0 w 15"/>
              <a:gd name="T17" fmla="*/ 304938932 h 125"/>
              <a:gd name="T18" fmla="*/ 0 w 15"/>
              <a:gd name="T19" fmla="*/ 304938932 h 125"/>
              <a:gd name="T20" fmla="*/ 5040207 w 15"/>
              <a:gd name="T21" fmla="*/ 309979231 h 125"/>
              <a:gd name="T22" fmla="*/ 12601310 w 15"/>
              <a:gd name="T23" fmla="*/ 315019531 h 125"/>
              <a:gd name="T24" fmla="*/ 12601310 w 15"/>
              <a:gd name="T25" fmla="*/ 315019531 h 125"/>
              <a:gd name="T26" fmla="*/ 12601310 w 15"/>
              <a:gd name="T27" fmla="*/ 315019531 h 125"/>
              <a:gd name="T28" fmla="*/ 20160827 w 15"/>
              <a:gd name="T29" fmla="*/ 309979231 h 125"/>
              <a:gd name="T30" fmla="*/ 22681724 w 15"/>
              <a:gd name="T31" fmla="*/ 304938932 h 125"/>
              <a:gd name="T32" fmla="*/ 37802344 w 15"/>
              <a:gd name="T33" fmla="*/ 10080600 h 12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5" h="125">
                <a:moveTo>
                  <a:pt x="15" y="4"/>
                </a:moveTo>
                <a:lnTo>
                  <a:pt x="15" y="4"/>
                </a:lnTo>
                <a:lnTo>
                  <a:pt x="15" y="1"/>
                </a:lnTo>
                <a:lnTo>
                  <a:pt x="12" y="0"/>
                </a:lnTo>
                <a:lnTo>
                  <a:pt x="9" y="1"/>
                </a:lnTo>
                <a:lnTo>
                  <a:pt x="8" y="4"/>
                </a:lnTo>
                <a:lnTo>
                  <a:pt x="0" y="121"/>
                </a:lnTo>
                <a:lnTo>
                  <a:pt x="2" y="123"/>
                </a:lnTo>
                <a:lnTo>
                  <a:pt x="5" y="125"/>
                </a:lnTo>
                <a:lnTo>
                  <a:pt x="8" y="123"/>
                </a:lnTo>
                <a:lnTo>
                  <a:pt x="9" y="121"/>
                </a:lnTo>
                <a:lnTo>
                  <a:pt x="15" y="4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06" name="Freeform 186"/>
          <p:cNvSpPr>
            <a:spLocks/>
          </p:cNvSpPr>
          <p:nvPr userDrawn="1"/>
        </p:nvSpPr>
        <p:spPr bwMode="auto">
          <a:xfrm>
            <a:off x="7567613" y="5649913"/>
            <a:ext cx="49212" cy="193675"/>
          </a:xfrm>
          <a:custGeom>
            <a:avLst/>
            <a:gdLst>
              <a:gd name="T0" fmla="*/ 17641708 w 31"/>
              <a:gd name="T1" fmla="*/ 7561263 h 122"/>
              <a:gd name="T2" fmla="*/ 17641708 w 31"/>
              <a:gd name="T3" fmla="*/ 7561263 h 122"/>
              <a:gd name="T4" fmla="*/ 12601447 w 31"/>
              <a:gd name="T5" fmla="*/ 0 h 122"/>
              <a:gd name="T6" fmla="*/ 7561186 w 31"/>
              <a:gd name="T7" fmla="*/ 0 h 122"/>
              <a:gd name="T8" fmla="*/ 7561186 w 31"/>
              <a:gd name="T9" fmla="*/ 0 h 122"/>
              <a:gd name="T10" fmla="*/ 7561186 w 31"/>
              <a:gd name="T11" fmla="*/ 0 h 122"/>
              <a:gd name="T12" fmla="*/ 0 w 31"/>
              <a:gd name="T13" fmla="*/ 5040313 h 122"/>
              <a:gd name="T14" fmla="*/ 0 w 31"/>
              <a:gd name="T15" fmla="*/ 10080625 h 122"/>
              <a:gd name="T16" fmla="*/ 60483135 w 31"/>
              <a:gd name="T17" fmla="*/ 299899388 h 122"/>
              <a:gd name="T18" fmla="*/ 60483135 w 31"/>
              <a:gd name="T19" fmla="*/ 299899388 h 122"/>
              <a:gd name="T20" fmla="*/ 63004060 w 31"/>
              <a:gd name="T21" fmla="*/ 304939700 h 122"/>
              <a:gd name="T22" fmla="*/ 70563658 w 31"/>
              <a:gd name="T23" fmla="*/ 307459063 h 122"/>
              <a:gd name="T24" fmla="*/ 70563658 w 31"/>
              <a:gd name="T25" fmla="*/ 307459063 h 122"/>
              <a:gd name="T26" fmla="*/ 70563658 w 31"/>
              <a:gd name="T27" fmla="*/ 307459063 h 122"/>
              <a:gd name="T28" fmla="*/ 78124844 w 31"/>
              <a:gd name="T29" fmla="*/ 304939700 h 122"/>
              <a:gd name="T30" fmla="*/ 78124844 w 31"/>
              <a:gd name="T31" fmla="*/ 294859075 h 122"/>
              <a:gd name="T32" fmla="*/ 17641708 w 31"/>
              <a:gd name="T33" fmla="*/ 7561263 h 12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31" h="122">
                <a:moveTo>
                  <a:pt x="7" y="3"/>
                </a:moveTo>
                <a:lnTo>
                  <a:pt x="7" y="3"/>
                </a:lnTo>
                <a:lnTo>
                  <a:pt x="5" y="0"/>
                </a:lnTo>
                <a:lnTo>
                  <a:pt x="3" y="0"/>
                </a:lnTo>
                <a:lnTo>
                  <a:pt x="0" y="2"/>
                </a:lnTo>
                <a:lnTo>
                  <a:pt x="0" y="4"/>
                </a:lnTo>
                <a:lnTo>
                  <a:pt x="24" y="119"/>
                </a:lnTo>
                <a:lnTo>
                  <a:pt x="25" y="121"/>
                </a:lnTo>
                <a:lnTo>
                  <a:pt x="28" y="122"/>
                </a:lnTo>
                <a:lnTo>
                  <a:pt x="31" y="121"/>
                </a:lnTo>
                <a:lnTo>
                  <a:pt x="31" y="117"/>
                </a:lnTo>
                <a:lnTo>
                  <a:pt x="7" y="3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07" name="Freeform 187"/>
          <p:cNvSpPr>
            <a:spLocks/>
          </p:cNvSpPr>
          <p:nvPr userDrawn="1"/>
        </p:nvSpPr>
        <p:spPr bwMode="auto">
          <a:xfrm>
            <a:off x="7467600" y="5643563"/>
            <a:ext cx="65088" cy="188912"/>
          </a:xfrm>
          <a:custGeom>
            <a:avLst/>
            <a:gdLst>
              <a:gd name="T0" fmla="*/ 103327994 w 41"/>
              <a:gd name="T1" fmla="*/ 10080598 h 119"/>
              <a:gd name="T2" fmla="*/ 103327994 w 41"/>
              <a:gd name="T3" fmla="*/ 10080598 h 119"/>
              <a:gd name="T4" fmla="*/ 103327994 w 41"/>
              <a:gd name="T5" fmla="*/ 2520943 h 119"/>
              <a:gd name="T6" fmla="*/ 98287643 w 41"/>
              <a:gd name="T7" fmla="*/ 0 h 119"/>
              <a:gd name="T8" fmla="*/ 98287643 w 41"/>
              <a:gd name="T9" fmla="*/ 0 h 119"/>
              <a:gd name="T10" fmla="*/ 98287643 w 41"/>
              <a:gd name="T11" fmla="*/ 0 h 119"/>
              <a:gd name="T12" fmla="*/ 90726322 w 41"/>
              <a:gd name="T13" fmla="*/ 0 h 119"/>
              <a:gd name="T14" fmla="*/ 85685971 w 41"/>
              <a:gd name="T15" fmla="*/ 7561242 h 119"/>
              <a:gd name="T16" fmla="*/ 0 w 41"/>
              <a:gd name="T17" fmla="*/ 289817995 h 119"/>
              <a:gd name="T18" fmla="*/ 0 w 41"/>
              <a:gd name="T19" fmla="*/ 289817995 h 119"/>
              <a:gd name="T20" fmla="*/ 0 w 41"/>
              <a:gd name="T21" fmla="*/ 297377650 h 119"/>
              <a:gd name="T22" fmla="*/ 7561321 w 41"/>
              <a:gd name="T23" fmla="*/ 299898594 h 119"/>
              <a:gd name="T24" fmla="*/ 7561321 w 41"/>
              <a:gd name="T25" fmla="*/ 299898594 h 119"/>
              <a:gd name="T26" fmla="*/ 7561321 w 41"/>
              <a:gd name="T27" fmla="*/ 299898594 h 119"/>
              <a:gd name="T28" fmla="*/ 15121054 w 41"/>
              <a:gd name="T29" fmla="*/ 299898594 h 119"/>
              <a:gd name="T30" fmla="*/ 17642023 w 41"/>
              <a:gd name="T31" fmla="*/ 292337351 h 119"/>
              <a:gd name="T32" fmla="*/ 103327994 w 41"/>
              <a:gd name="T33" fmla="*/ 10080598 h 119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41" h="119">
                <a:moveTo>
                  <a:pt x="41" y="4"/>
                </a:moveTo>
                <a:lnTo>
                  <a:pt x="41" y="4"/>
                </a:lnTo>
                <a:lnTo>
                  <a:pt x="41" y="1"/>
                </a:lnTo>
                <a:lnTo>
                  <a:pt x="39" y="0"/>
                </a:lnTo>
                <a:lnTo>
                  <a:pt x="36" y="0"/>
                </a:lnTo>
                <a:lnTo>
                  <a:pt x="34" y="3"/>
                </a:lnTo>
                <a:lnTo>
                  <a:pt x="0" y="115"/>
                </a:lnTo>
                <a:lnTo>
                  <a:pt x="0" y="118"/>
                </a:lnTo>
                <a:lnTo>
                  <a:pt x="3" y="119"/>
                </a:lnTo>
                <a:lnTo>
                  <a:pt x="6" y="119"/>
                </a:lnTo>
                <a:lnTo>
                  <a:pt x="7" y="116"/>
                </a:lnTo>
                <a:lnTo>
                  <a:pt x="41" y="4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08" name="Freeform 188"/>
          <p:cNvSpPr>
            <a:spLocks/>
          </p:cNvSpPr>
          <p:nvPr userDrawn="1"/>
        </p:nvSpPr>
        <p:spPr bwMode="auto">
          <a:xfrm>
            <a:off x="7591425" y="5638800"/>
            <a:ext cx="88900" cy="182563"/>
          </a:xfrm>
          <a:custGeom>
            <a:avLst/>
            <a:gdLst>
              <a:gd name="T0" fmla="*/ 17641888 w 56"/>
              <a:gd name="T1" fmla="*/ 7561283 h 115"/>
              <a:gd name="T2" fmla="*/ 17641888 w 56"/>
              <a:gd name="T3" fmla="*/ 7561283 h 115"/>
              <a:gd name="T4" fmla="*/ 12601575 w 56"/>
              <a:gd name="T5" fmla="*/ 0 h 115"/>
              <a:gd name="T6" fmla="*/ 5040313 w 56"/>
              <a:gd name="T7" fmla="*/ 0 h 115"/>
              <a:gd name="T8" fmla="*/ 5040313 w 56"/>
              <a:gd name="T9" fmla="*/ 0 h 115"/>
              <a:gd name="T10" fmla="*/ 5040313 w 56"/>
              <a:gd name="T11" fmla="*/ 0 h 115"/>
              <a:gd name="T12" fmla="*/ 0 w 56"/>
              <a:gd name="T13" fmla="*/ 7561283 h 115"/>
              <a:gd name="T14" fmla="*/ 0 w 56"/>
              <a:gd name="T15" fmla="*/ 15120979 h 115"/>
              <a:gd name="T16" fmla="*/ 118448138 w 56"/>
              <a:gd name="T17" fmla="*/ 287298599 h 115"/>
              <a:gd name="T18" fmla="*/ 118448138 w 56"/>
              <a:gd name="T19" fmla="*/ 287298599 h 115"/>
              <a:gd name="T20" fmla="*/ 126007813 w 56"/>
              <a:gd name="T21" fmla="*/ 289819556 h 115"/>
              <a:gd name="T22" fmla="*/ 133569075 w 56"/>
              <a:gd name="T23" fmla="*/ 289819556 h 115"/>
              <a:gd name="T24" fmla="*/ 133569075 w 56"/>
              <a:gd name="T25" fmla="*/ 289819556 h 115"/>
              <a:gd name="T26" fmla="*/ 133569075 w 56"/>
              <a:gd name="T27" fmla="*/ 289819556 h 115"/>
              <a:gd name="T28" fmla="*/ 141128750 w 56"/>
              <a:gd name="T29" fmla="*/ 282258273 h 115"/>
              <a:gd name="T30" fmla="*/ 136088438 w 56"/>
              <a:gd name="T31" fmla="*/ 274698577 h 115"/>
              <a:gd name="T32" fmla="*/ 17641888 w 56"/>
              <a:gd name="T33" fmla="*/ 7561283 h 11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6" h="115">
                <a:moveTo>
                  <a:pt x="7" y="3"/>
                </a:moveTo>
                <a:lnTo>
                  <a:pt x="7" y="3"/>
                </a:lnTo>
                <a:lnTo>
                  <a:pt x="5" y="0"/>
                </a:lnTo>
                <a:lnTo>
                  <a:pt x="2" y="0"/>
                </a:lnTo>
                <a:lnTo>
                  <a:pt x="0" y="3"/>
                </a:lnTo>
                <a:lnTo>
                  <a:pt x="0" y="6"/>
                </a:lnTo>
                <a:lnTo>
                  <a:pt x="47" y="114"/>
                </a:lnTo>
                <a:lnTo>
                  <a:pt x="50" y="115"/>
                </a:lnTo>
                <a:lnTo>
                  <a:pt x="53" y="115"/>
                </a:lnTo>
                <a:lnTo>
                  <a:pt x="56" y="112"/>
                </a:lnTo>
                <a:lnTo>
                  <a:pt x="54" y="109"/>
                </a:lnTo>
                <a:lnTo>
                  <a:pt x="7" y="3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09" name="Freeform 189"/>
          <p:cNvSpPr>
            <a:spLocks/>
          </p:cNvSpPr>
          <p:nvPr userDrawn="1"/>
        </p:nvSpPr>
        <p:spPr bwMode="auto">
          <a:xfrm>
            <a:off x="7421563" y="5621338"/>
            <a:ext cx="88900" cy="179387"/>
          </a:xfrm>
          <a:custGeom>
            <a:avLst/>
            <a:gdLst>
              <a:gd name="T0" fmla="*/ 141128750 w 56"/>
              <a:gd name="T1" fmla="*/ 12601540 h 113"/>
              <a:gd name="T2" fmla="*/ 141128750 w 56"/>
              <a:gd name="T3" fmla="*/ 12601540 h 113"/>
              <a:gd name="T4" fmla="*/ 141128750 w 56"/>
              <a:gd name="T5" fmla="*/ 7561241 h 113"/>
              <a:gd name="T6" fmla="*/ 133569075 w 56"/>
              <a:gd name="T7" fmla="*/ 0 h 113"/>
              <a:gd name="T8" fmla="*/ 133569075 w 56"/>
              <a:gd name="T9" fmla="*/ 0 h 113"/>
              <a:gd name="T10" fmla="*/ 133569075 w 56"/>
              <a:gd name="T11" fmla="*/ 0 h 113"/>
              <a:gd name="T12" fmla="*/ 128528763 w 56"/>
              <a:gd name="T13" fmla="*/ 0 h 113"/>
              <a:gd name="T14" fmla="*/ 123488450 w 56"/>
              <a:gd name="T15" fmla="*/ 7561241 h 113"/>
              <a:gd name="T16" fmla="*/ 0 w 56"/>
              <a:gd name="T17" fmla="*/ 272176116 h 113"/>
              <a:gd name="T18" fmla="*/ 0 w 56"/>
              <a:gd name="T19" fmla="*/ 272176116 h 113"/>
              <a:gd name="T20" fmla="*/ 0 w 56"/>
              <a:gd name="T21" fmla="*/ 282256713 h 113"/>
              <a:gd name="T22" fmla="*/ 2520950 w 56"/>
              <a:gd name="T23" fmla="*/ 284777656 h 113"/>
              <a:gd name="T24" fmla="*/ 2520950 w 56"/>
              <a:gd name="T25" fmla="*/ 284777656 h 113"/>
              <a:gd name="T26" fmla="*/ 2520950 w 56"/>
              <a:gd name="T27" fmla="*/ 284777656 h 113"/>
              <a:gd name="T28" fmla="*/ 10080625 w 56"/>
              <a:gd name="T29" fmla="*/ 284777656 h 113"/>
              <a:gd name="T30" fmla="*/ 17641888 w 56"/>
              <a:gd name="T31" fmla="*/ 282256713 h 113"/>
              <a:gd name="T32" fmla="*/ 141128750 w 56"/>
              <a:gd name="T33" fmla="*/ 12601540 h 113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6" h="113">
                <a:moveTo>
                  <a:pt x="56" y="5"/>
                </a:moveTo>
                <a:lnTo>
                  <a:pt x="56" y="5"/>
                </a:lnTo>
                <a:lnTo>
                  <a:pt x="56" y="3"/>
                </a:lnTo>
                <a:lnTo>
                  <a:pt x="53" y="0"/>
                </a:lnTo>
                <a:lnTo>
                  <a:pt x="51" y="0"/>
                </a:lnTo>
                <a:lnTo>
                  <a:pt x="49" y="3"/>
                </a:lnTo>
                <a:lnTo>
                  <a:pt x="0" y="108"/>
                </a:lnTo>
                <a:lnTo>
                  <a:pt x="0" y="112"/>
                </a:lnTo>
                <a:lnTo>
                  <a:pt x="1" y="113"/>
                </a:lnTo>
                <a:lnTo>
                  <a:pt x="4" y="113"/>
                </a:lnTo>
                <a:lnTo>
                  <a:pt x="7" y="112"/>
                </a:lnTo>
                <a:lnTo>
                  <a:pt x="56" y="5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10" name="Freeform 190"/>
          <p:cNvSpPr>
            <a:spLocks/>
          </p:cNvSpPr>
          <p:nvPr userDrawn="1"/>
        </p:nvSpPr>
        <p:spPr bwMode="auto">
          <a:xfrm>
            <a:off x="7375525" y="5599113"/>
            <a:ext cx="127000" cy="158750"/>
          </a:xfrm>
          <a:custGeom>
            <a:avLst/>
            <a:gdLst>
              <a:gd name="T0" fmla="*/ 196572188 w 80"/>
              <a:gd name="T1" fmla="*/ 12601575 h 100"/>
              <a:gd name="T2" fmla="*/ 196572188 w 80"/>
              <a:gd name="T3" fmla="*/ 12601575 h 100"/>
              <a:gd name="T4" fmla="*/ 201612500 w 80"/>
              <a:gd name="T5" fmla="*/ 5040313 h 100"/>
              <a:gd name="T6" fmla="*/ 194052825 w 80"/>
              <a:gd name="T7" fmla="*/ 0 h 100"/>
              <a:gd name="T8" fmla="*/ 194052825 w 80"/>
              <a:gd name="T9" fmla="*/ 0 h 100"/>
              <a:gd name="T10" fmla="*/ 194052825 w 80"/>
              <a:gd name="T11" fmla="*/ 0 h 100"/>
              <a:gd name="T12" fmla="*/ 186491563 w 80"/>
              <a:gd name="T13" fmla="*/ 0 h 100"/>
              <a:gd name="T14" fmla="*/ 181451250 w 80"/>
              <a:gd name="T15" fmla="*/ 2520950 h 100"/>
              <a:gd name="T16" fmla="*/ 5040313 w 80"/>
              <a:gd name="T17" fmla="*/ 239415638 h 100"/>
              <a:gd name="T18" fmla="*/ 5040313 w 80"/>
              <a:gd name="T19" fmla="*/ 239415638 h 100"/>
              <a:gd name="T20" fmla="*/ 0 w 80"/>
              <a:gd name="T21" fmla="*/ 246975313 h 100"/>
              <a:gd name="T22" fmla="*/ 5040313 w 80"/>
              <a:gd name="T23" fmla="*/ 249496263 h 100"/>
              <a:gd name="T24" fmla="*/ 5040313 w 80"/>
              <a:gd name="T25" fmla="*/ 249496263 h 100"/>
              <a:gd name="T26" fmla="*/ 5040313 w 80"/>
              <a:gd name="T27" fmla="*/ 249496263 h 100"/>
              <a:gd name="T28" fmla="*/ 10080625 w 80"/>
              <a:gd name="T29" fmla="*/ 252015625 h 100"/>
              <a:gd name="T30" fmla="*/ 17641888 w 80"/>
              <a:gd name="T31" fmla="*/ 249496263 h 100"/>
              <a:gd name="T32" fmla="*/ 196572188 w 80"/>
              <a:gd name="T33" fmla="*/ 12601575 h 1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80" h="100">
                <a:moveTo>
                  <a:pt x="78" y="5"/>
                </a:moveTo>
                <a:lnTo>
                  <a:pt x="78" y="5"/>
                </a:lnTo>
                <a:lnTo>
                  <a:pt x="80" y="2"/>
                </a:lnTo>
                <a:lnTo>
                  <a:pt x="77" y="0"/>
                </a:lnTo>
                <a:lnTo>
                  <a:pt x="74" y="0"/>
                </a:lnTo>
                <a:lnTo>
                  <a:pt x="72" y="1"/>
                </a:lnTo>
                <a:lnTo>
                  <a:pt x="2" y="95"/>
                </a:lnTo>
                <a:lnTo>
                  <a:pt x="0" y="98"/>
                </a:lnTo>
                <a:lnTo>
                  <a:pt x="2" y="99"/>
                </a:lnTo>
                <a:lnTo>
                  <a:pt x="4" y="100"/>
                </a:lnTo>
                <a:lnTo>
                  <a:pt x="7" y="99"/>
                </a:lnTo>
                <a:lnTo>
                  <a:pt x="78" y="5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11" name="Freeform 191"/>
          <p:cNvSpPr>
            <a:spLocks/>
          </p:cNvSpPr>
          <p:nvPr userDrawn="1"/>
        </p:nvSpPr>
        <p:spPr bwMode="auto">
          <a:xfrm>
            <a:off x="7337425" y="5573713"/>
            <a:ext cx="157163" cy="123825"/>
          </a:xfrm>
          <a:custGeom>
            <a:avLst/>
            <a:gdLst>
              <a:gd name="T0" fmla="*/ 246976098 w 99"/>
              <a:gd name="T1" fmla="*/ 17641888 h 78"/>
              <a:gd name="T2" fmla="*/ 246976098 w 99"/>
              <a:gd name="T3" fmla="*/ 17641888 h 78"/>
              <a:gd name="T4" fmla="*/ 249497056 w 99"/>
              <a:gd name="T5" fmla="*/ 10080625 h 78"/>
              <a:gd name="T6" fmla="*/ 246976098 w 99"/>
              <a:gd name="T7" fmla="*/ 2520950 h 78"/>
              <a:gd name="T8" fmla="*/ 246976098 w 99"/>
              <a:gd name="T9" fmla="*/ 2520950 h 78"/>
              <a:gd name="T10" fmla="*/ 246976098 w 99"/>
              <a:gd name="T11" fmla="*/ 2520950 h 78"/>
              <a:gd name="T12" fmla="*/ 241935770 w 99"/>
              <a:gd name="T13" fmla="*/ 0 h 78"/>
              <a:gd name="T14" fmla="*/ 236895441 w 99"/>
              <a:gd name="T15" fmla="*/ 0 h 78"/>
              <a:gd name="T16" fmla="*/ 2520958 w 99"/>
              <a:gd name="T17" fmla="*/ 178931888 h 78"/>
              <a:gd name="T18" fmla="*/ 2520958 w 99"/>
              <a:gd name="T19" fmla="*/ 178931888 h 78"/>
              <a:gd name="T20" fmla="*/ 0 w 99"/>
              <a:gd name="T21" fmla="*/ 186491563 h 78"/>
              <a:gd name="T22" fmla="*/ 0 w 99"/>
              <a:gd name="T23" fmla="*/ 194052825 h 78"/>
              <a:gd name="T24" fmla="*/ 0 w 99"/>
              <a:gd name="T25" fmla="*/ 194052825 h 78"/>
              <a:gd name="T26" fmla="*/ 0 w 99"/>
              <a:gd name="T27" fmla="*/ 194052825 h 78"/>
              <a:gd name="T28" fmla="*/ 7561287 w 99"/>
              <a:gd name="T29" fmla="*/ 196572188 h 78"/>
              <a:gd name="T30" fmla="*/ 15120986 w 99"/>
              <a:gd name="T31" fmla="*/ 194052825 h 78"/>
              <a:gd name="T32" fmla="*/ 246976098 w 99"/>
              <a:gd name="T33" fmla="*/ 17641888 h 7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99" h="78">
                <a:moveTo>
                  <a:pt x="98" y="7"/>
                </a:moveTo>
                <a:lnTo>
                  <a:pt x="98" y="7"/>
                </a:lnTo>
                <a:lnTo>
                  <a:pt x="99" y="4"/>
                </a:lnTo>
                <a:lnTo>
                  <a:pt x="98" y="1"/>
                </a:lnTo>
                <a:lnTo>
                  <a:pt x="96" y="0"/>
                </a:lnTo>
                <a:lnTo>
                  <a:pt x="94" y="0"/>
                </a:lnTo>
                <a:lnTo>
                  <a:pt x="1" y="71"/>
                </a:lnTo>
                <a:lnTo>
                  <a:pt x="0" y="74"/>
                </a:lnTo>
                <a:lnTo>
                  <a:pt x="0" y="77"/>
                </a:lnTo>
                <a:lnTo>
                  <a:pt x="3" y="78"/>
                </a:lnTo>
                <a:lnTo>
                  <a:pt x="6" y="77"/>
                </a:lnTo>
                <a:lnTo>
                  <a:pt x="98" y="7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12" name="Freeform 192"/>
          <p:cNvSpPr>
            <a:spLocks/>
          </p:cNvSpPr>
          <p:nvPr userDrawn="1"/>
        </p:nvSpPr>
        <p:spPr bwMode="auto">
          <a:xfrm>
            <a:off x="7610475" y="5622925"/>
            <a:ext cx="130175" cy="155575"/>
          </a:xfrm>
          <a:custGeom>
            <a:avLst/>
            <a:gdLst>
              <a:gd name="T0" fmla="*/ 17641888 w 82"/>
              <a:gd name="T1" fmla="*/ 5040313 h 98"/>
              <a:gd name="T2" fmla="*/ 17641888 w 82"/>
              <a:gd name="T3" fmla="*/ 5040313 h 98"/>
              <a:gd name="T4" fmla="*/ 10080625 w 82"/>
              <a:gd name="T5" fmla="*/ 0 h 98"/>
              <a:gd name="T6" fmla="*/ 2520950 w 82"/>
              <a:gd name="T7" fmla="*/ 0 h 98"/>
              <a:gd name="T8" fmla="*/ 2520950 w 82"/>
              <a:gd name="T9" fmla="*/ 0 h 98"/>
              <a:gd name="T10" fmla="*/ 2520950 w 82"/>
              <a:gd name="T11" fmla="*/ 0 h 98"/>
              <a:gd name="T12" fmla="*/ 0 w 82"/>
              <a:gd name="T13" fmla="*/ 7561263 h 98"/>
              <a:gd name="T14" fmla="*/ 0 w 82"/>
              <a:gd name="T15" fmla="*/ 15120938 h 98"/>
              <a:gd name="T16" fmla="*/ 189012513 w 82"/>
              <a:gd name="T17" fmla="*/ 244455950 h 98"/>
              <a:gd name="T18" fmla="*/ 189012513 w 82"/>
              <a:gd name="T19" fmla="*/ 244455950 h 98"/>
              <a:gd name="T20" fmla="*/ 196572188 w 82"/>
              <a:gd name="T21" fmla="*/ 246975313 h 98"/>
              <a:gd name="T22" fmla="*/ 204133450 w 82"/>
              <a:gd name="T23" fmla="*/ 244455950 h 98"/>
              <a:gd name="T24" fmla="*/ 204133450 w 82"/>
              <a:gd name="T25" fmla="*/ 244455950 h 98"/>
              <a:gd name="T26" fmla="*/ 204133450 w 82"/>
              <a:gd name="T27" fmla="*/ 244455950 h 98"/>
              <a:gd name="T28" fmla="*/ 206652813 w 82"/>
              <a:gd name="T29" fmla="*/ 236894688 h 98"/>
              <a:gd name="T30" fmla="*/ 206652813 w 82"/>
              <a:gd name="T31" fmla="*/ 229335013 h 98"/>
              <a:gd name="T32" fmla="*/ 17641888 w 82"/>
              <a:gd name="T33" fmla="*/ 5040313 h 9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82" h="98">
                <a:moveTo>
                  <a:pt x="7" y="2"/>
                </a:moveTo>
                <a:lnTo>
                  <a:pt x="7" y="2"/>
                </a:lnTo>
                <a:lnTo>
                  <a:pt x="4" y="0"/>
                </a:lnTo>
                <a:lnTo>
                  <a:pt x="1" y="0"/>
                </a:lnTo>
                <a:lnTo>
                  <a:pt x="0" y="3"/>
                </a:lnTo>
                <a:lnTo>
                  <a:pt x="0" y="6"/>
                </a:lnTo>
                <a:lnTo>
                  <a:pt x="75" y="97"/>
                </a:lnTo>
                <a:lnTo>
                  <a:pt x="78" y="98"/>
                </a:lnTo>
                <a:lnTo>
                  <a:pt x="81" y="97"/>
                </a:lnTo>
                <a:lnTo>
                  <a:pt x="82" y="94"/>
                </a:lnTo>
                <a:lnTo>
                  <a:pt x="82" y="91"/>
                </a:lnTo>
                <a:lnTo>
                  <a:pt x="7" y="2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13" name="Freeform 193"/>
          <p:cNvSpPr>
            <a:spLocks/>
          </p:cNvSpPr>
          <p:nvPr userDrawn="1"/>
        </p:nvSpPr>
        <p:spPr bwMode="auto">
          <a:xfrm>
            <a:off x="7626350" y="5595938"/>
            <a:ext cx="155575" cy="130175"/>
          </a:xfrm>
          <a:custGeom>
            <a:avLst/>
            <a:gdLst>
              <a:gd name="T0" fmla="*/ 17641888 w 98"/>
              <a:gd name="T1" fmla="*/ 0 h 82"/>
              <a:gd name="T2" fmla="*/ 17641888 w 98"/>
              <a:gd name="T3" fmla="*/ 0 h 82"/>
              <a:gd name="T4" fmla="*/ 10080625 w 98"/>
              <a:gd name="T5" fmla="*/ 0 h 82"/>
              <a:gd name="T6" fmla="*/ 2520950 w 98"/>
              <a:gd name="T7" fmla="*/ 5040313 h 82"/>
              <a:gd name="T8" fmla="*/ 2520950 w 98"/>
              <a:gd name="T9" fmla="*/ 5040313 h 82"/>
              <a:gd name="T10" fmla="*/ 2520950 w 98"/>
              <a:gd name="T11" fmla="*/ 5040313 h 82"/>
              <a:gd name="T12" fmla="*/ 0 w 98"/>
              <a:gd name="T13" fmla="*/ 10080625 h 82"/>
              <a:gd name="T14" fmla="*/ 2520950 w 98"/>
              <a:gd name="T15" fmla="*/ 17641888 h 82"/>
              <a:gd name="T16" fmla="*/ 231854375 w 98"/>
              <a:gd name="T17" fmla="*/ 204133450 h 82"/>
              <a:gd name="T18" fmla="*/ 231854375 w 98"/>
              <a:gd name="T19" fmla="*/ 204133450 h 82"/>
              <a:gd name="T20" fmla="*/ 239415638 w 98"/>
              <a:gd name="T21" fmla="*/ 206652813 h 82"/>
              <a:gd name="T22" fmla="*/ 246975313 w 98"/>
              <a:gd name="T23" fmla="*/ 204133450 h 82"/>
              <a:gd name="T24" fmla="*/ 246975313 w 98"/>
              <a:gd name="T25" fmla="*/ 204133450 h 82"/>
              <a:gd name="T26" fmla="*/ 246975313 w 98"/>
              <a:gd name="T27" fmla="*/ 204133450 h 82"/>
              <a:gd name="T28" fmla="*/ 246975313 w 98"/>
              <a:gd name="T29" fmla="*/ 196572188 h 82"/>
              <a:gd name="T30" fmla="*/ 241935000 w 98"/>
              <a:gd name="T31" fmla="*/ 189012513 h 82"/>
              <a:gd name="T32" fmla="*/ 17641888 w 98"/>
              <a:gd name="T33" fmla="*/ 0 h 8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98" h="82">
                <a:moveTo>
                  <a:pt x="7" y="0"/>
                </a:moveTo>
                <a:lnTo>
                  <a:pt x="7" y="0"/>
                </a:lnTo>
                <a:lnTo>
                  <a:pt x="4" y="0"/>
                </a:lnTo>
                <a:lnTo>
                  <a:pt x="1" y="2"/>
                </a:lnTo>
                <a:lnTo>
                  <a:pt x="0" y="4"/>
                </a:lnTo>
                <a:lnTo>
                  <a:pt x="1" y="7"/>
                </a:lnTo>
                <a:lnTo>
                  <a:pt x="92" y="81"/>
                </a:lnTo>
                <a:lnTo>
                  <a:pt x="95" y="82"/>
                </a:lnTo>
                <a:lnTo>
                  <a:pt x="98" y="81"/>
                </a:lnTo>
                <a:lnTo>
                  <a:pt x="98" y="78"/>
                </a:lnTo>
                <a:lnTo>
                  <a:pt x="96" y="75"/>
                </a:lnTo>
                <a:lnTo>
                  <a:pt x="7" y="0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14" name="Freeform 194"/>
          <p:cNvSpPr>
            <a:spLocks/>
          </p:cNvSpPr>
          <p:nvPr userDrawn="1"/>
        </p:nvSpPr>
        <p:spPr bwMode="auto">
          <a:xfrm>
            <a:off x="7626350" y="5568950"/>
            <a:ext cx="177800" cy="95250"/>
          </a:xfrm>
          <a:custGeom>
            <a:avLst/>
            <a:gdLst>
              <a:gd name="T0" fmla="*/ 12601575 w 112"/>
              <a:gd name="T1" fmla="*/ 0 h 60"/>
              <a:gd name="T2" fmla="*/ 12601575 w 112"/>
              <a:gd name="T3" fmla="*/ 0 h 60"/>
              <a:gd name="T4" fmla="*/ 5040313 w 112"/>
              <a:gd name="T5" fmla="*/ 0 h 60"/>
              <a:gd name="T6" fmla="*/ 0 w 112"/>
              <a:gd name="T7" fmla="*/ 7561263 h 60"/>
              <a:gd name="T8" fmla="*/ 0 w 112"/>
              <a:gd name="T9" fmla="*/ 7561263 h 60"/>
              <a:gd name="T10" fmla="*/ 0 w 112"/>
              <a:gd name="T11" fmla="*/ 7561263 h 60"/>
              <a:gd name="T12" fmla="*/ 0 w 112"/>
              <a:gd name="T13" fmla="*/ 15120938 h 60"/>
              <a:gd name="T14" fmla="*/ 2520950 w 112"/>
              <a:gd name="T15" fmla="*/ 17641888 h 60"/>
              <a:gd name="T16" fmla="*/ 267136563 w 112"/>
              <a:gd name="T17" fmla="*/ 151209375 h 60"/>
              <a:gd name="T18" fmla="*/ 267136563 w 112"/>
              <a:gd name="T19" fmla="*/ 151209375 h 60"/>
              <a:gd name="T20" fmla="*/ 274697825 w 112"/>
              <a:gd name="T21" fmla="*/ 151209375 h 60"/>
              <a:gd name="T22" fmla="*/ 282257500 w 112"/>
              <a:gd name="T23" fmla="*/ 146169063 h 60"/>
              <a:gd name="T24" fmla="*/ 282257500 w 112"/>
              <a:gd name="T25" fmla="*/ 146169063 h 60"/>
              <a:gd name="T26" fmla="*/ 282257500 w 112"/>
              <a:gd name="T27" fmla="*/ 146169063 h 60"/>
              <a:gd name="T28" fmla="*/ 282257500 w 112"/>
              <a:gd name="T29" fmla="*/ 138609388 h 60"/>
              <a:gd name="T30" fmla="*/ 277217188 w 112"/>
              <a:gd name="T31" fmla="*/ 133569075 h 60"/>
              <a:gd name="T32" fmla="*/ 12601575 w 112"/>
              <a:gd name="T33" fmla="*/ 0 h 6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12" h="60">
                <a:moveTo>
                  <a:pt x="5" y="0"/>
                </a:moveTo>
                <a:lnTo>
                  <a:pt x="5" y="0"/>
                </a:lnTo>
                <a:lnTo>
                  <a:pt x="2" y="0"/>
                </a:lnTo>
                <a:lnTo>
                  <a:pt x="0" y="3"/>
                </a:lnTo>
                <a:lnTo>
                  <a:pt x="0" y="6"/>
                </a:lnTo>
                <a:lnTo>
                  <a:pt x="1" y="7"/>
                </a:lnTo>
                <a:lnTo>
                  <a:pt x="106" y="60"/>
                </a:lnTo>
                <a:lnTo>
                  <a:pt x="109" y="60"/>
                </a:lnTo>
                <a:lnTo>
                  <a:pt x="112" y="58"/>
                </a:lnTo>
                <a:lnTo>
                  <a:pt x="112" y="55"/>
                </a:lnTo>
                <a:lnTo>
                  <a:pt x="110" y="53"/>
                </a:lnTo>
                <a:lnTo>
                  <a:pt x="5" y="0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15" name="Freeform 195"/>
          <p:cNvSpPr>
            <a:spLocks/>
          </p:cNvSpPr>
          <p:nvPr userDrawn="1"/>
        </p:nvSpPr>
        <p:spPr bwMode="auto">
          <a:xfrm>
            <a:off x="7618413" y="5546725"/>
            <a:ext cx="192087" cy="58738"/>
          </a:xfrm>
          <a:custGeom>
            <a:avLst/>
            <a:gdLst>
              <a:gd name="T0" fmla="*/ 12601542 w 121"/>
              <a:gd name="T1" fmla="*/ 0 h 37"/>
              <a:gd name="T2" fmla="*/ 12601542 w 121"/>
              <a:gd name="T3" fmla="*/ 0 h 37"/>
              <a:gd name="T4" fmla="*/ 5040299 w 121"/>
              <a:gd name="T5" fmla="*/ 2520971 h 37"/>
              <a:gd name="T6" fmla="*/ 0 w 121"/>
              <a:gd name="T7" fmla="*/ 7561327 h 37"/>
              <a:gd name="T8" fmla="*/ 0 w 121"/>
              <a:gd name="T9" fmla="*/ 7561327 h 37"/>
              <a:gd name="T10" fmla="*/ 0 w 121"/>
              <a:gd name="T11" fmla="*/ 7561327 h 37"/>
              <a:gd name="T12" fmla="*/ 0 w 121"/>
              <a:gd name="T13" fmla="*/ 15121066 h 37"/>
              <a:gd name="T14" fmla="*/ 7561243 w 121"/>
              <a:gd name="T15" fmla="*/ 20161422 h 37"/>
              <a:gd name="T16" fmla="*/ 294858307 w 121"/>
              <a:gd name="T17" fmla="*/ 93247369 h 37"/>
              <a:gd name="T18" fmla="*/ 294858307 w 121"/>
              <a:gd name="T19" fmla="*/ 93247369 h 37"/>
              <a:gd name="T20" fmla="*/ 302417963 w 121"/>
              <a:gd name="T21" fmla="*/ 88207013 h 37"/>
              <a:gd name="T22" fmla="*/ 304938906 w 121"/>
              <a:gd name="T23" fmla="*/ 85686042 h 37"/>
              <a:gd name="T24" fmla="*/ 304938906 w 121"/>
              <a:gd name="T25" fmla="*/ 85686042 h 37"/>
              <a:gd name="T26" fmla="*/ 304938906 w 121"/>
              <a:gd name="T27" fmla="*/ 85686042 h 37"/>
              <a:gd name="T28" fmla="*/ 304938906 w 121"/>
              <a:gd name="T29" fmla="*/ 78126303 h 37"/>
              <a:gd name="T30" fmla="*/ 297377663 w 121"/>
              <a:gd name="T31" fmla="*/ 70564976 h 37"/>
              <a:gd name="T32" fmla="*/ 12601542 w 121"/>
              <a:gd name="T33" fmla="*/ 0 h 3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21" h="37">
                <a:moveTo>
                  <a:pt x="5" y="0"/>
                </a:moveTo>
                <a:lnTo>
                  <a:pt x="5" y="0"/>
                </a:lnTo>
                <a:lnTo>
                  <a:pt x="2" y="1"/>
                </a:lnTo>
                <a:lnTo>
                  <a:pt x="0" y="3"/>
                </a:lnTo>
                <a:lnTo>
                  <a:pt x="0" y="6"/>
                </a:lnTo>
                <a:lnTo>
                  <a:pt x="3" y="8"/>
                </a:lnTo>
                <a:lnTo>
                  <a:pt x="117" y="37"/>
                </a:lnTo>
                <a:lnTo>
                  <a:pt x="120" y="35"/>
                </a:lnTo>
                <a:lnTo>
                  <a:pt x="121" y="34"/>
                </a:lnTo>
                <a:lnTo>
                  <a:pt x="121" y="31"/>
                </a:lnTo>
                <a:lnTo>
                  <a:pt x="118" y="28"/>
                </a:lnTo>
                <a:lnTo>
                  <a:pt x="5" y="0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16" name="Freeform 196"/>
          <p:cNvSpPr>
            <a:spLocks/>
          </p:cNvSpPr>
          <p:nvPr userDrawn="1"/>
        </p:nvSpPr>
        <p:spPr bwMode="auto">
          <a:xfrm>
            <a:off x="5927725" y="5145088"/>
            <a:ext cx="144463" cy="142875"/>
          </a:xfrm>
          <a:custGeom>
            <a:avLst/>
            <a:gdLst>
              <a:gd name="T0" fmla="*/ 221774518 w 91"/>
              <a:gd name="T1" fmla="*/ 75604688 h 90"/>
              <a:gd name="T2" fmla="*/ 221774518 w 91"/>
              <a:gd name="T3" fmla="*/ 75604688 h 90"/>
              <a:gd name="T4" fmla="*/ 224295476 w 91"/>
              <a:gd name="T5" fmla="*/ 98286888 h 90"/>
              <a:gd name="T6" fmla="*/ 229335806 w 91"/>
              <a:gd name="T7" fmla="*/ 123488450 h 90"/>
              <a:gd name="T8" fmla="*/ 224295476 w 91"/>
              <a:gd name="T9" fmla="*/ 143649700 h 90"/>
              <a:gd name="T10" fmla="*/ 214214816 w 91"/>
              <a:gd name="T11" fmla="*/ 161290000 h 90"/>
              <a:gd name="T12" fmla="*/ 204134157 w 91"/>
              <a:gd name="T13" fmla="*/ 183972200 h 90"/>
              <a:gd name="T14" fmla="*/ 189013167 w 91"/>
              <a:gd name="T15" fmla="*/ 196572188 h 90"/>
              <a:gd name="T16" fmla="*/ 171371218 w 91"/>
              <a:gd name="T17" fmla="*/ 211693125 h 90"/>
              <a:gd name="T18" fmla="*/ 148690527 w 91"/>
              <a:gd name="T19" fmla="*/ 221773750 h 90"/>
              <a:gd name="T20" fmla="*/ 148690527 w 91"/>
              <a:gd name="T21" fmla="*/ 221773750 h 90"/>
              <a:gd name="T22" fmla="*/ 128529207 w 91"/>
              <a:gd name="T23" fmla="*/ 226814063 h 90"/>
              <a:gd name="T24" fmla="*/ 105846929 w 91"/>
              <a:gd name="T25" fmla="*/ 226814063 h 90"/>
              <a:gd name="T26" fmla="*/ 85685609 w 91"/>
              <a:gd name="T27" fmla="*/ 221773750 h 90"/>
              <a:gd name="T28" fmla="*/ 63004918 w 91"/>
              <a:gd name="T29" fmla="*/ 216733438 h 90"/>
              <a:gd name="T30" fmla="*/ 45362970 w 91"/>
              <a:gd name="T31" fmla="*/ 204133450 h 90"/>
              <a:gd name="T32" fmla="*/ 27722608 w 91"/>
              <a:gd name="T33" fmla="*/ 191531875 h 90"/>
              <a:gd name="T34" fmla="*/ 12601619 w 91"/>
              <a:gd name="T35" fmla="*/ 171370625 h 90"/>
              <a:gd name="T36" fmla="*/ 7561289 w 91"/>
              <a:gd name="T37" fmla="*/ 151209375 h 90"/>
              <a:gd name="T38" fmla="*/ 7561289 w 91"/>
              <a:gd name="T39" fmla="*/ 151209375 h 90"/>
              <a:gd name="T40" fmla="*/ 0 w 91"/>
              <a:gd name="T41" fmla="*/ 128528763 h 90"/>
              <a:gd name="T42" fmla="*/ 0 w 91"/>
              <a:gd name="T43" fmla="*/ 108367513 h 90"/>
              <a:gd name="T44" fmla="*/ 2520959 w 91"/>
              <a:gd name="T45" fmla="*/ 85685313 h 90"/>
              <a:gd name="T46" fmla="*/ 10080660 w 91"/>
              <a:gd name="T47" fmla="*/ 65524063 h 90"/>
              <a:gd name="T48" fmla="*/ 20161320 w 91"/>
              <a:gd name="T49" fmla="*/ 47883763 h 90"/>
              <a:gd name="T50" fmla="*/ 35282310 w 91"/>
              <a:gd name="T51" fmla="*/ 30241875 h 90"/>
              <a:gd name="T52" fmla="*/ 52924258 w 91"/>
              <a:gd name="T53" fmla="*/ 15120938 h 90"/>
              <a:gd name="T54" fmla="*/ 75604949 w 91"/>
              <a:gd name="T55" fmla="*/ 7561263 h 90"/>
              <a:gd name="T56" fmla="*/ 75604949 w 91"/>
              <a:gd name="T57" fmla="*/ 7561263 h 90"/>
              <a:gd name="T58" fmla="*/ 95766269 w 91"/>
              <a:gd name="T59" fmla="*/ 0 h 90"/>
              <a:gd name="T60" fmla="*/ 120967919 w 91"/>
              <a:gd name="T61" fmla="*/ 0 h 90"/>
              <a:gd name="T62" fmla="*/ 143650197 w 91"/>
              <a:gd name="T63" fmla="*/ 5040313 h 90"/>
              <a:gd name="T64" fmla="*/ 163811517 w 91"/>
              <a:gd name="T65" fmla="*/ 12601575 h 90"/>
              <a:gd name="T66" fmla="*/ 181451878 w 91"/>
              <a:gd name="T67" fmla="*/ 22682200 h 90"/>
              <a:gd name="T68" fmla="*/ 196572868 w 91"/>
              <a:gd name="T69" fmla="*/ 37803138 h 90"/>
              <a:gd name="T70" fmla="*/ 209174486 w 91"/>
              <a:gd name="T71" fmla="*/ 55443438 h 90"/>
              <a:gd name="T72" fmla="*/ 221774518 w 91"/>
              <a:gd name="T73" fmla="*/ 75604688 h 90"/>
              <a:gd name="T74" fmla="*/ 221774518 w 91"/>
              <a:gd name="T75" fmla="*/ 75604688 h 90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91" h="90">
                <a:moveTo>
                  <a:pt x="88" y="30"/>
                </a:moveTo>
                <a:lnTo>
                  <a:pt x="88" y="30"/>
                </a:lnTo>
                <a:lnTo>
                  <a:pt x="89" y="39"/>
                </a:lnTo>
                <a:lnTo>
                  <a:pt x="91" y="49"/>
                </a:lnTo>
                <a:lnTo>
                  <a:pt x="89" y="57"/>
                </a:lnTo>
                <a:lnTo>
                  <a:pt x="85" y="64"/>
                </a:lnTo>
                <a:lnTo>
                  <a:pt x="81" y="73"/>
                </a:lnTo>
                <a:lnTo>
                  <a:pt x="75" y="78"/>
                </a:lnTo>
                <a:lnTo>
                  <a:pt x="68" y="84"/>
                </a:lnTo>
                <a:lnTo>
                  <a:pt x="59" y="88"/>
                </a:lnTo>
                <a:lnTo>
                  <a:pt x="51" y="90"/>
                </a:lnTo>
                <a:lnTo>
                  <a:pt x="42" y="90"/>
                </a:lnTo>
                <a:lnTo>
                  <a:pt x="34" y="88"/>
                </a:lnTo>
                <a:lnTo>
                  <a:pt x="25" y="86"/>
                </a:lnTo>
                <a:lnTo>
                  <a:pt x="18" y="81"/>
                </a:lnTo>
                <a:lnTo>
                  <a:pt x="11" y="76"/>
                </a:lnTo>
                <a:lnTo>
                  <a:pt x="5" y="68"/>
                </a:lnTo>
                <a:lnTo>
                  <a:pt x="3" y="60"/>
                </a:lnTo>
                <a:lnTo>
                  <a:pt x="0" y="51"/>
                </a:lnTo>
                <a:lnTo>
                  <a:pt x="0" y="43"/>
                </a:lnTo>
                <a:lnTo>
                  <a:pt x="1" y="34"/>
                </a:lnTo>
                <a:lnTo>
                  <a:pt x="4" y="26"/>
                </a:lnTo>
                <a:lnTo>
                  <a:pt x="8" y="19"/>
                </a:lnTo>
                <a:lnTo>
                  <a:pt x="14" y="12"/>
                </a:lnTo>
                <a:lnTo>
                  <a:pt x="21" y="6"/>
                </a:lnTo>
                <a:lnTo>
                  <a:pt x="30" y="3"/>
                </a:lnTo>
                <a:lnTo>
                  <a:pt x="38" y="0"/>
                </a:lnTo>
                <a:lnTo>
                  <a:pt x="48" y="0"/>
                </a:lnTo>
                <a:lnTo>
                  <a:pt x="57" y="2"/>
                </a:lnTo>
                <a:lnTo>
                  <a:pt x="65" y="5"/>
                </a:lnTo>
                <a:lnTo>
                  <a:pt x="72" y="9"/>
                </a:lnTo>
                <a:lnTo>
                  <a:pt x="78" y="15"/>
                </a:lnTo>
                <a:lnTo>
                  <a:pt x="83" y="22"/>
                </a:lnTo>
                <a:lnTo>
                  <a:pt x="88" y="30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17" name="Freeform 197"/>
          <p:cNvSpPr>
            <a:spLocks/>
          </p:cNvSpPr>
          <p:nvPr userDrawn="1"/>
        </p:nvSpPr>
        <p:spPr bwMode="auto">
          <a:xfrm>
            <a:off x="6051550" y="5456238"/>
            <a:ext cx="90488" cy="92075"/>
          </a:xfrm>
          <a:custGeom>
            <a:avLst/>
            <a:gdLst>
              <a:gd name="T0" fmla="*/ 138610153 w 57"/>
              <a:gd name="T1" fmla="*/ 50403125 h 58"/>
              <a:gd name="T2" fmla="*/ 138610153 w 57"/>
              <a:gd name="T3" fmla="*/ 50403125 h 58"/>
              <a:gd name="T4" fmla="*/ 143650494 w 57"/>
              <a:gd name="T5" fmla="*/ 65524063 h 58"/>
              <a:gd name="T6" fmla="*/ 143650494 w 57"/>
              <a:gd name="T7" fmla="*/ 78125638 h 58"/>
              <a:gd name="T8" fmla="*/ 143650494 w 57"/>
              <a:gd name="T9" fmla="*/ 93246575 h 58"/>
              <a:gd name="T10" fmla="*/ 136089189 w 57"/>
              <a:gd name="T11" fmla="*/ 103327200 h 58"/>
              <a:gd name="T12" fmla="*/ 128529473 w 57"/>
              <a:gd name="T13" fmla="*/ 115927188 h 58"/>
              <a:gd name="T14" fmla="*/ 120968168 w 57"/>
              <a:gd name="T15" fmla="*/ 126007813 h 58"/>
              <a:gd name="T16" fmla="*/ 110887488 w 57"/>
              <a:gd name="T17" fmla="*/ 136088438 h 58"/>
              <a:gd name="T18" fmla="*/ 95766467 w 57"/>
              <a:gd name="T19" fmla="*/ 141128750 h 58"/>
              <a:gd name="T20" fmla="*/ 95766467 w 57"/>
              <a:gd name="T21" fmla="*/ 141128750 h 58"/>
              <a:gd name="T22" fmla="*/ 80645446 w 57"/>
              <a:gd name="T23" fmla="*/ 143649700 h 58"/>
              <a:gd name="T24" fmla="*/ 68045388 w 57"/>
              <a:gd name="T25" fmla="*/ 146169063 h 58"/>
              <a:gd name="T26" fmla="*/ 52924367 w 57"/>
              <a:gd name="T27" fmla="*/ 143649700 h 58"/>
              <a:gd name="T28" fmla="*/ 37803346 w 57"/>
              <a:gd name="T29" fmla="*/ 141128750 h 58"/>
              <a:gd name="T30" fmla="*/ 27722666 w 57"/>
              <a:gd name="T31" fmla="*/ 133569075 h 58"/>
              <a:gd name="T32" fmla="*/ 17641985 w 57"/>
              <a:gd name="T33" fmla="*/ 120967500 h 58"/>
              <a:gd name="T34" fmla="*/ 10080681 w 57"/>
              <a:gd name="T35" fmla="*/ 110886875 h 58"/>
              <a:gd name="T36" fmla="*/ 2520964 w 57"/>
              <a:gd name="T37" fmla="*/ 98286888 h 58"/>
              <a:gd name="T38" fmla="*/ 2520964 w 57"/>
              <a:gd name="T39" fmla="*/ 98286888 h 58"/>
              <a:gd name="T40" fmla="*/ 0 w 57"/>
              <a:gd name="T41" fmla="*/ 83165950 h 58"/>
              <a:gd name="T42" fmla="*/ 0 w 57"/>
              <a:gd name="T43" fmla="*/ 68045013 h 58"/>
              <a:gd name="T44" fmla="*/ 2520964 w 57"/>
              <a:gd name="T45" fmla="*/ 52924075 h 58"/>
              <a:gd name="T46" fmla="*/ 7561304 w 57"/>
              <a:gd name="T47" fmla="*/ 42843450 h 58"/>
              <a:gd name="T48" fmla="*/ 12601645 w 57"/>
              <a:gd name="T49" fmla="*/ 30241875 h 58"/>
              <a:gd name="T50" fmla="*/ 25201702 w 57"/>
              <a:gd name="T51" fmla="*/ 17641888 h 58"/>
              <a:gd name="T52" fmla="*/ 35282382 w 57"/>
              <a:gd name="T53" fmla="*/ 10080625 h 58"/>
              <a:gd name="T54" fmla="*/ 50403404 w 57"/>
              <a:gd name="T55" fmla="*/ 5040313 h 58"/>
              <a:gd name="T56" fmla="*/ 50403404 w 57"/>
              <a:gd name="T57" fmla="*/ 5040313 h 58"/>
              <a:gd name="T58" fmla="*/ 63005048 w 57"/>
              <a:gd name="T59" fmla="*/ 0 h 58"/>
              <a:gd name="T60" fmla="*/ 78126069 w 57"/>
              <a:gd name="T61" fmla="*/ 0 h 58"/>
              <a:gd name="T62" fmla="*/ 88206750 w 57"/>
              <a:gd name="T63" fmla="*/ 5040313 h 58"/>
              <a:gd name="T64" fmla="*/ 103327771 w 57"/>
              <a:gd name="T65" fmla="*/ 7561263 h 58"/>
              <a:gd name="T66" fmla="*/ 113408452 w 57"/>
              <a:gd name="T67" fmla="*/ 15120938 h 58"/>
              <a:gd name="T68" fmla="*/ 123489132 w 57"/>
              <a:gd name="T69" fmla="*/ 25201563 h 58"/>
              <a:gd name="T70" fmla="*/ 136089189 w 57"/>
              <a:gd name="T71" fmla="*/ 35282188 h 58"/>
              <a:gd name="T72" fmla="*/ 138610153 w 57"/>
              <a:gd name="T73" fmla="*/ 50403125 h 58"/>
              <a:gd name="T74" fmla="*/ 138610153 w 57"/>
              <a:gd name="T75" fmla="*/ 50403125 h 58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57" h="58">
                <a:moveTo>
                  <a:pt x="55" y="20"/>
                </a:moveTo>
                <a:lnTo>
                  <a:pt x="55" y="20"/>
                </a:lnTo>
                <a:lnTo>
                  <a:pt x="57" y="26"/>
                </a:lnTo>
                <a:lnTo>
                  <a:pt x="57" y="31"/>
                </a:lnTo>
                <a:lnTo>
                  <a:pt x="57" y="37"/>
                </a:lnTo>
                <a:lnTo>
                  <a:pt x="54" y="41"/>
                </a:lnTo>
                <a:lnTo>
                  <a:pt x="51" y="46"/>
                </a:lnTo>
                <a:lnTo>
                  <a:pt x="48" y="50"/>
                </a:lnTo>
                <a:lnTo>
                  <a:pt x="44" y="54"/>
                </a:lnTo>
                <a:lnTo>
                  <a:pt x="38" y="56"/>
                </a:lnTo>
                <a:lnTo>
                  <a:pt x="32" y="57"/>
                </a:lnTo>
                <a:lnTo>
                  <a:pt x="27" y="58"/>
                </a:lnTo>
                <a:lnTo>
                  <a:pt x="21" y="57"/>
                </a:lnTo>
                <a:lnTo>
                  <a:pt x="15" y="56"/>
                </a:lnTo>
                <a:lnTo>
                  <a:pt x="11" y="53"/>
                </a:lnTo>
                <a:lnTo>
                  <a:pt x="7" y="48"/>
                </a:lnTo>
                <a:lnTo>
                  <a:pt x="4" y="44"/>
                </a:lnTo>
                <a:lnTo>
                  <a:pt x="1" y="39"/>
                </a:lnTo>
                <a:lnTo>
                  <a:pt x="0" y="33"/>
                </a:lnTo>
                <a:lnTo>
                  <a:pt x="0" y="27"/>
                </a:lnTo>
                <a:lnTo>
                  <a:pt x="1" y="21"/>
                </a:lnTo>
                <a:lnTo>
                  <a:pt x="3" y="17"/>
                </a:lnTo>
                <a:lnTo>
                  <a:pt x="5" y="12"/>
                </a:lnTo>
                <a:lnTo>
                  <a:pt x="10" y="7"/>
                </a:lnTo>
                <a:lnTo>
                  <a:pt x="14" y="4"/>
                </a:lnTo>
                <a:lnTo>
                  <a:pt x="20" y="2"/>
                </a:lnTo>
                <a:lnTo>
                  <a:pt x="25" y="0"/>
                </a:lnTo>
                <a:lnTo>
                  <a:pt x="31" y="0"/>
                </a:lnTo>
                <a:lnTo>
                  <a:pt x="35" y="2"/>
                </a:lnTo>
                <a:lnTo>
                  <a:pt x="41" y="3"/>
                </a:lnTo>
                <a:lnTo>
                  <a:pt x="45" y="6"/>
                </a:lnTo>
                <a:lnTo>
                  <a:pt x="49" y="10"/>
                </a:lnTo>
                <a:lnTo>
                  <a:pt x="54" y="14"/>
                </a:lnTo>
                <a:lnTo>
                  <a:pt x="55" y="20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18" name="Freeform 198"/>
          <p:cNvSpPr>
            <a:spLocks/>
          </p:cNvSpPr>
          <p:nvPr userDrawn="1"/>
        </p:nvSpPr>
        <p:spPr bwMode="auto">
          <a:xfrm>
            <a:off x="6005513" y="5265738"/>
            <a:ext cx="85725" cy="204787"/>
          </a:xfrm>
          <a:custGeom>
            <a:avLst/>
            <a:gdLst>
              <a:gd name="T0" fmla="*/ 136088438 w 54"/>
              <a:gd name="T1" fmla="*/ 302418012 h 129"/>
              <a:gd name="T2" fmla="*/ 136088438 w 54"/>
              <a:gd name="T3" fmla="*/ 302418012 h 129"/>
              <a:gd name="T4" fmla="*/ 136088438 w 54"/>
              <a:gd name="T5" fmla="*/ 309979256 h 129"/>
              <a:gd name="T6" fmla="*/ 136088438 w 54"/>
              <a:gd name="T7" fmla="*/ 312498612 h 129"/>
              <a:gd name="T8" fmla="*/ 133569075 w 54"/>
              <a:gd name="T9" fmla="*/ 320059856 h 129"/>
              <a:gd name="T10" fmla="*/ 126007813 w 54"/>
              <a:gd name="T11" fmla="*/ 325100156 h 129"/>
              <a:gd name="T12" fmla="*/ 126007813 w 54"/>
              <a:gd name="T13" fmla="*/ 325100156 h 129"/>
              <a:gd name="T14" fmla="*/ 126007813 w 54"/>
              <a:gd name="T15" fmla="*/ 325100156 h 129"/>
              <a:gd name="T16" fmla="*/ 118448138 w 54"/>
              <a:gd name="T17" fmla="*/ 325100156 h 129"/>
              <a:gd name="T18" fmla="*/ 115927188 w 54"/>
              <a:gd name="T19" fmla="*/ 320059856 h 129"/>
              <a:gd name="T20" fmla="*/ 108367513 w 54"/>
              <a:gd name="T21" fmla="*/ 317538912 h 129"/>
              <a:gd name="T22" fmla="*/ 108367513 w 54"/>
              <a:gd name="T23" fmla="*/ 312498612 h 129"/>
              <a:gd name="T24" fmla="*/ 5040313 w 54"/>
              <a:gd name="T25" fmla="*/ 20161201 h 129"/>
              <a:gd name="T26" fmla="*/ 5040313 w 54"/>
              <a:gd name="T27" fmla="*/ 20161201 h 129"/>
              <a:gd name="T28" fmla="*/ 0 w 54"/>
              <a:gd name="T29" fmla="*/ 12601544 h 129"/>
              <a:gd name="T30" fmla="*/ 5040313 w 54"/>
              <a:gd name="T31" fmla="*/ 5040300 h 129"/>
              <a:gd name="T32" fmla="*/ 7561263 w 54"/>
              <a:gd name="T33" fmla="*/ 2520944 h 129"/>
              <a:gd name="T34" fmla="*/ 12601575 w 54"/>
              <a:gd name="T35" fmla="*/ 0 h 129"/>
              <a:gd name="T36" fmla="*/ 12601575 w 54"/>
              <a:gd name="T37" fmla="*/ 0 h 129"/>
              <a:gd name="T38" fmla="*/ 12601575 w 54"/>
              <a:gd name="T39" fmla="*/ 0 h 129"/>
              <a:gd name="T40" fmla="*/ 20161250 w 54"/>
              <a:gd name="T41" fmla="*/ 0 h 129"/>
              <a:gd name="T42" fmla="*/ 25201563 w 54"/>
              <a:gd name="T43" fmla="*/ 0 h 129"/>
              <a:gd name="T44" fmla="*/ 30241875 w 54"/>
              <a:gd name="T45" fmla="*/ 2520944 h 129"/>
              <a:gd name="T46" fmla="*/ 32762825 w 54"/>
              <a:gd name="T47" fmla="*/ 10080600 h 129"/>
              <a:gd name="T48" fmla="*/ 136088438 w 54"/>
              <a:gd name="T49" fmla="*/ 302418012 h 129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54" h="129">
                <a:moveTo>
                  <a:pt x="54" y="120"/>
                </a:moveTo>
                <a:lnTo>
                  <a:pt x="54" y="120"/>
                </a:lnTo>
                <a:lnTo>
                  <a:pt x="54" y="123"/>
                </a:lnTo>
                <a:lnTo>
                  <a:pt x="54" y="124"/>
                </a:lnTo>
                <a:lnTo>
                  <a:pt x="53" y="127"/>
                </a:lnTo>
                <a:lnTo>
                  <a:pt x="50" y="129"/>
                </a:lnTo>
                <a:lnTo>
                  <a:pt x="47" y="129"/>
                </a:lnTo>
                <a:lnTo>
                  <a:pt x="46" y="127"/>
                </a:lnTo>
                <a:lnTo>
                  <a:pt x="43" y="126"/>
                </a:lnTo>
                <a:lnTo>
                  <a:pt x="43" y="124"/>
                </a:lnTo>
                <a:lnTo>
                  <a:pt x="2" y="8"/>
                </a:lnTo>
                <a:lnTo>
                  <a:pt x="0" y="5"/>
                </a:lnTo>
                <a:lnTo>
                  <a:pt x="2" y="2"/>
                </a:lnTo>
                <a:lnTo>
                  <a:pt x="3" y="1"/>
                </a:lnTo>
                <a:lnTo>
                  <a:pt x="5" y="0"/>
                </a:lnTo>
                <a:lnTo>
                  <a:pt x="8" y="0"/>
                </a:lnTo>
                <a:lnTo>
                  <a:pt x="10" y="0"/>
                </a:lnTo>
                <a:lnTo>
                  <a:pt x="12" y="1"/>
                </a:lnTo>
                <a:lnTo>
                  <a:pt x="13" y="4"/>
                </a:lnTo>
                <a:lnTo>
                  <a:pt x="54" y="120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19" name="Freeform 199"/>
          <p:cNvSpPr>
            <a:spLocks/>
          </p:cNvSpPr>
          <p:nvPr userDrawn="1"/>
        </p:nvSpPr>
        <p:spPr bwMode="auto">
          <a:xfrm>
            <a:off x="5851525" y="5005388"/>
            <a:ext cx="114300" cy="169862"/>
          </a:xfrm>
          <a:custGeom>
            <a:avLst/>
            <a:gdLst>
              <a:gd name="T0" fmla="*/ 176410938 w 72"/>
              <a:gd name="T1" fmla="*/ 252014883 h 107"/>
              <a:gd name="T2" fmla="*/ 176410938 w 72"/>
              <a:gd name="T3" fmla="*/ 252014883 h 107"/>
              <a:gd name="T4" fmla="*/ 181451250 w 72"/>
              <a:gd name="T5" fmla="*/ 259576123 h 107"/>
              <a:gd name="T6" fmla="*/ 176410938 w 72"/>
              <a:gd name="T7" fmla="*/ 264616421 h 107"/>
              <a:gd name="T8" fmla="*/ 176410938 w 72"/>
              <a:gd name="T9" fmla="*/ 264616421 h 107"/>
              <a:gd name="T10" fmla="*/ 176410938 w 72"/>
              <a:gd name="T11" fmla="*/ 264616421 h 107"/>
              <a:gd name="T12" fmla="*/ 166330313 w 72"/>
              <a:gd name="T13" fmla="*/ 269656719 h 107"/>
              <a:gd name="T14" fmla="*/ 163810950 w 72"/>
              <a:gd name="T15" fmla="*/ 262095479 h 107"/>
              <a:gd name="T16" fmla="*/ 0 w 72"/>
              <a:gd name="T17" fmla="*/ 15120893 h 107"/>
              <a:gd name="T18" fmla="*/ 0 w 72"/>
              <a:gd name="T19" fmla="*/ 15120893 h 107"/>
              <a:gd name="T20" fmla="*/ 0 w 72"/>
              <a:gd name="T21" fmla="*/ 7561240 h 107"/>
              <a:gd name="T22" fmla="*/ 2520950 w 72"/>
              <a:gd name="T23" fmla="*/ 5040298 h 107"/>
              <a:gd name="T24" fmla="*/ 2520950 w 72"/>
              <a:gd name="T25" fmla="*/ 5040298 h 107"/>
              <a:gd name="T26" fmla="*/ 2520950 w 72"/>
              <a:gd name="T27" fmla="*/ 5040298 h 107"/>
              <a:gd name="T28" fmla="*/ 10080625 w 72"/>
              <a:gd name="T29" fmla="*/ 0 h 107"/>
              <a:gd name="T30" fmla="*/ 17641888 w 72"/>
              <a:gd name="T31" fmla="*/ 5040298 h 107"/>
              <a:gd name="T32" fmla="*/ 176410938 w 72"/>
              <a:gd name="T33" fmla="*/ 252014883 h 10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72" h="107">
                <a:moveTo>
                  <a:pt x="70" y="100"/>
                </a:moveTo>
                <a:lnTo>
                  <a:pt x="70" y="100"/>
                </a:lnTo>
                <a:lnTo>
                  <a:pt x="72" y="103"/>
                </a:lnTo>
                <a:lnTo>
                  <a:pt x="70" y="105"/>
                </a:lnTo>
                <a:lnTo>
                  <a:pt x="66" y="107"/>
                </a:lnTo>
                <a:lnTo>
                  <a:pt x="65" y="104"/>
                </a:lnTo>
                <a:lnTo>
                  <a:pt x="0" y="6"/>
                </a:lnTo>
                <a:lnTo>
                  <a:pt x="0" y="3"/>
                </a:lnTo>
                <a:lnTo>
                  <a:pt x="1" y="2"/>
                </a:lnTo>
                <a:lnTo>
                  <a:pt x="4" y="0"/>
                </a:lnTo>
                <a:lnTo>
                  <a:pt x="7" y="2"/>
                </a:lnTo>
                <a:lnTo>
                  <a:pt x="70" y="100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20" name="Freeform 200"/>
          <p:cNvSpPr>
            <a:spLocks/>
          </p:cNvSpPr>
          <p:nvPr userDrawn="1"/>
        </p:nvSpPr>
        <p:spPr bwMode="auto">
          <a:xfrm>
            <a:off x="5911850" y="4967288"/>
            <a:ext cx="69850" cy="188912"/>
          </a:xfrm>
          <a:custGeom>
            <a:avLst/>
            <a:gdLst>
              <a:gd name="T0" fmla="*/ 110886875 w 44"/>
              <a:gd name="T1" fmla="*/ 289817995 h 119"/>
              <a:gd name="T2" fmla="*/ 110886875 w 44"/>
              <a:gd name="T3" fmla="*/ 289817995 h 119"/>
              <a:gd name="T4" fmla="*/ 110886875 w 44"/>
              <a:gd name="T5" fmla="*/ 297377650 h 119"/>
              <a:gd name="T6" fmla="*/ 103327200 w 44"/>
              <a:gd name="T7" fmla="*/ 299898594 h 119"/>
              <a:gd name="T8" fmla="*/ 103327200 w 44"/>
              <a:gd name="T9" fmla="*/ 299898594 h 119"/>
              <a:gd name="T10" fmla="*/ 103327200 w 44"/>
              <a:gd name="T11" fmla="*/ 299898594 h 119"/>
              <a:gd name="T12" fmla="*/ 95765938 w 44"/>
              <a:gd name="T13" fmla="*/ 299898594 h 119"/>
              <a:gd name="T14" fmla="*/ 88206263 w 44"/>
              <a:gd name="T15" fmla="*/ 297377650 h 119"/>
              <a:gd name="T16" fmla="*/ 0 w 44"/>
              <a:gd name="T17" fmla="*/ 15120897 h 119"/>
              <a:gd name="T18" fmla="*/ 0 w 44"/>
              <a:gd name="T19" fmla="*/ 15120897 h 119"/>
              <a:gd name="T20" fmla="*/ 0 w 44"/>
              <a:gd name="T21" fmla="*/ 7561242 h 119"/>
              <a:gd name="T22" fmla="*/ 7561263 w 44"/>
              <a:gd name="T23" fmla="*/ 0 h 119"/>
              <a:gd name="T24" fmla="*/ 7561263 w 44"/>
              <a:gd name="T25" fmla="*/ 0 h 119"/>
              <a:gd name="T26" fmla="*/ 7561263 w 44"/>
              <a:gd name="T27" fmla="*/ 0 h 119"/>
              <a:gd name="T28" fmla="*/ 12601575 w 44"/>
              <a:gd name="T29" fmla="*/ 5040299 h 119"/>
              <a:gd name="T30" fmla="*/ 17641888 w 44"/>
              <a:gd name="T31" fmla="*/ 7561242 h 119"/>
              <a:gd name="T32" fmla="*/ 110886875 w 44"/>
              <a:gd name="T33" fmla="*/ 289817995 h 119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44" h="119">
                <a:moveTo>
                  <a:pt x="44" y="115"/>
                </a:moveTo>
                <a:lnTo>
                  <a:pt x="44" y="115"/>
                </a:lnTo>
                <a:lnTo>
                  <a:pt x="44" y="118"/>
                </a:lnTo>
                <a:lnTo>
                  <a:pt x="41" y="119"/>
                </a:lnTo>
                <a:lnTo>
                  <a:pt x="38" y="119"/>
                </a:lnTo>
                <a:lnTo>
                  <a:pt x="35" y="118"/>
                </a:lnTo>
                <a:lnTo>
                  <a:pt x="0" y="6"/>
                </a:lnTo>
                <a:lnTo>
                  <a:pt x="0" y="3"/>
                </a:lnTo>
                <a:lnTo>
                  <a:pt x="3" y="0"/>
                </a:lnTo>
                <a:lnTo>
                  <a:pt x="5" y="2"/>
                </a:lnTo>
                <a:lnTo>
                  <a:pt x="7" y="3"/>
                </a:lnTo>
                <a:lnTo>
                  <a:pt x="44" y="115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21" name="Freeform 201"/>
          <p:cNvSpPr>
            <a:spLocks/>
          </p:cNvSpPr>
          <p:nvPr userDrawn="1"/>
        </p:nvSpPr>
        <p:spPr bwMode="auto">
          <a:xfrm>
            <a:off x="5795963" y="5046663"/>
            <a:ext cx="149225" cy="139700"/>
          </a:xfrm>
          <a:custGeom>
            <a:avLst/>
            <a:gdLst>
              <a:gd name="T0" fmla="*/ 234375325 w 94"/>
              <a:gd name="T1" fmla="*/ 204133450 h 88"/>
              <a:gd name="T2" fmla="*/ 234375325 w 94"/>
              <a:gd name="T3" fmla="*/ 204133450 h 88"/>
              <a:gd name="T4" fmla="*/ 236894688 w 94"/>
              <a:gd name="T5" fmla="*/ 211693125 h 88"/>
              <a:gd name="T6" fmla="*/ 236894688 w 94"/>
              <a:gd name="T7" fmla="*/ 219254388 h 88"/>
              <a:gd name="T8" fmla="*/ 236894688 w 94"/>
              <a:gd name="T9" fmla="*/ 219254388 h 88"/>
              <a:gd name="T10" fmla="*/ 236894688 w 94"/>
              <a:gd name="T11" fmla="*/ 219254388 h 88"/>
              <a:gd name="T12" fmla="*/ 229335013 w 94"/>
              <a:gd name="T13" fmla="*/ 221773750 h 88"/>
              <a:gd name="T14" fmla="*/ 221773750 w 94"/>
              <a:gd name="T15" fmla="*/ 219254388 h 88"/>
              <a:gd name="T16" fmla="*/ 5040313 w 94"/>
              <a:gd name="T17" fmla="*/ 17641888 h 88"/>
              <a:gd name="T18" fmla="*/ 5040313 w 94"/>
              <a:gd name="T19" fmla="*/ 17641888 h 88"/>
              <a:gd name="T20" fmla="*/ 0 w 94"/>
              <a:gd name="T21" fmla="*/ 10080625 h 88"/>
              <a:gd name="T22" fmla="*/ 5040313 w 94"/>
              <a:gd name="T23" fmla="*/ 2520950 h 88"/>
              <a:gd name="T24" fmla="*/ 5040313 w 94"/>
              <a:gd name="T25" fmla="*/ 2520950 h 88"/>
              <a:gd name="T26" fmla="*/ 5040313 w 94"/>
              <a:gd name="T27" fmla="*/ 2520950 h 88"/>
              <a:gd name="T28" fmla="*/ 12601575 w 94"/>
              <a:gd name="T29" fmla="*/ 0 h 88"/>
              <a:gd name="T30" fmla="*/ 20161250 w 94"/>
              <a:gd name="T31" fmla="*/ 2520950 h 88"/>
              <a:gd name="T32" fmla="*/ 234375325 w 94"/>
              <a:gd name="T33" fmla="*/ 204133450 h 8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94" h="88">
                <a:moveTo>
                  <a:pt x="93" y="81"/>
                </a:moveTo>
                <a:lnTo>
                  <a:pt x="93" y="81"/>
                </a:lnTo>
                <a:lnTo>
                  <a:pt x="94" y="84"/>
                </a:lnTo>
                <a:lnTo>
                  <a:pt x="94" y="87"/>
                </a:lnTo>
                <a:lnTo>
                  <a:pt x="91" y="88"/>
                </a:lnTo>
                <a:lnTo>
                  <a:pt x="88" y="87"/>
                </a:lnTo>
                <a:lnTo>
                  <a:pt x="2" y="7"/>
                </a:lnTo>
                <a:lnTo>
                  <a:pt x="0" y="4"/>
                </a:lnTo>
                <a:lnTo>
                  <a:pt x="2" y="1"/>
                </a:lnTo>
                <a:lnTo>
                  <a:pt x="5" y="0"/>
                </a:lnTo>
                <a:lnTo>
                  <a:pt x="8" y="1"/>
                </a:lnTo>
                <a:lnTo>
                  <a:pt x="93" y="81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22" name="Freeform 202"/>
          <p:cNvSpPr>
            <a:spLocks/>
          </p:cNvSpPr>
          <p:nvPr userDrawn="1"/>
        </p:nvSpPr>
        <p:spPr bwMode="auto">
          <a:xfrm>
            <a:off x="5975350" y="4956175"/>
            <a:ext cx="33338" cy="198438"/>
          </a:xfrm>
          <a:custGeom>
            <a:avLst/>
            <a:gdLst>
              <a:gd name="T0" fmla="*/ 52924869 w 21"/>
              <a:gd name="T1" fmla="*/ 304940468 h 125"/>
              <a:gd name="T2" fmla="*/ 52924869 w 21"/>
              <a:gd name="T3" fmla="*/ 304940468 h 125"/>
              <a:gd name="T4" fmla="*/ 47884481 w 21"/>
              <a:gd name="T5" fmla="*/ 312500162 h 125"/>
              <a:gd name="T6" fmla="*/ 42844093 w 21"/>
              <a:gd name="T7" fmla="*/ 315021119 h 125"/>
              <a:gd name="T8" fmla="*/ 42844093 w 21"/>
              <a:gd name="T9" fmla="*/ 315021119 h 125"/>
              <a:gd name="T10" fmla="*/ 42844093 w 21"/>
              <a:gd name="T11" fmla="*/ 315021119 h 125"/>
              <a:gd name="T12" fmla="*/ 35282717 w 21"/>
              <a:gd name="T13" fmla="*/ 312500162 h 125"/>
              <a:gd name="T14" fmla="*/ 30242329 w 21"/>
              <a:gd name="T15" fmla="*/ 304940468 h 125"/>
              <a:gd name="T16" fmla="*/ 0 w 21"/>
              <a:gd name="T17" fmla="*/ 10080650 h 125"/>
              <a:gd name="T18" fmla="*/ 0 w 21"/>
              <a:gd name="T19" fmla="*/ 10080650 h 125"/>
              <a:gd name="T20" fmla="*/ 2520988 w 21"/>
              <a:gd name="T21" fmla="*/ 5040325 h 125"/>
              <a:gd name="T22" fmla="*/ 10080776 w 21"/>
              <a:gd name="T23" fmla="*/ 0 h 125"/>
              <a:gd name="T24" fmla="*/ 10080776 w 21"/>
              <a:gd name="T25" fmla="*/ 0 h 125"/>
              <a:gd name="T26" fmla="*/ 10080776 w 21"/>
              <a:gd name="T27" fmla="*/ 0 h 125"/>
              <a:gd name="T28" fmla="*/ 17642152 w 21"/>
              <a:gd name="T29" fmla="*/ 5040325 h 125"/>
              <a:gd name="T30" fmla="*/ 20161552 w 21"/>
              <a:gd name="T31" fmla="*/ 10080650 h 125"/>
              <a:gd name="T32" fmla="*/ 52924869 w 21"/>
              <a:gd name="T33" fmla="*/ 304940468 h 12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1" h="125">
                <a:moveTo>
                  <a:pt x="21" y="121"/>
                </a:moveTo>
                <a:lnTo>
                  <a:pt x="21" y="121"/>
                </a:lnTo>
                <a:lnTo>
                  <a:pt x="19" y="124"/>
                </a:lnTo>
                <a:lnTo>
                  <a:pt x="17" y="125"/>
                </a:lnTo>
                <a:lnTo>
                  <a:pt x="14" y="124"/>
                </a:lnTo>
                <a:lnTo>
                  <a:pt x="12" y="121"/>
                </a:lnTo>
                <a:lnTo>
                  <a:pt x="0" y="4"/>
                </a:lnTo>
                <a:lnTo>
                  <a:pt x="1" y="2"/>
                </a:lnTo>
                <a:lnTo>
                  <a:pt x="4" y="0"/>
                </a:lnTo>
                <a:lnTo>
                  <a:pt x="7" y="2"/>
                </a:lnTo>
                <a:lnTo>
                  <a:pt x="8" y="4"/>
                </a:lnTo>
                <a:lnTo>
                  <a:pt x="21" y="121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23" name="Freeform 203"/>
          <p:cNvSpPr>
            <a:spLocks/>
          </p:cNvSpPr>
          <p:nvPr userDrawn="1"/>
        </p:nvSpPr>
        <p:spPr bwMode="auto">
          <a:xfrm>
            <a:off x="5772150" y="5099050"/>
            <a:ext cx="163513" cy="115888"/>
          </a:xfrm>
          <a:custGeom>
            <a:avLst/>
            <a:gdLst>
              <a:gd name="T0" fmla="*/ 257056724 w 103"/>
              <a:gd name="T1" fmla="*/ 166331030 h 73"/>
              <a:gd name="T2" fmla="*/ 257056724 w 103"/>
              <a:gd name="T3" fmla="*/ 166331030 h 73"/>
              <a:gd name="T4" fmla="*/ 259577681 w 103"/>
              <a:gd name="T5" fmla="*/ 173892325 h 73"/>
              <a:gd name="T6" fmla="*/ 259577681 w 103"/>
              <a:gd name="T7" fmla="*/ 181452033 h 73"/>
              <a:gd name="T8" fmla="*/ 259577681 w 103"/>
              <a:gd name="T9" fmla="*/ 181452033 h 73"/>
              <a:gd name="T10" fmla="*/ 259577681 w 103"/>
              <a:gd name="T11" fmla="*/ 181452033 h 73"/>
              <a:gd name="T12" fmla="*/ 254537353 w 103"/>
              <a:gd name="T13" fmla="*/ 183972994 h 73"/>
              <a:gd name="T14" fmla="*/ 246976068 w 103"/>
              <a:gd name="T15" fmla="*/ 183972994 h 73"/>
              <a:gd name="T16" fmla="*/ 2520958 w 103"/>
              <a:gd name="T17" fmla="*/ 17641964 h 73"/>
              <a:gd name="T18" fmla="*/ 2520958 w 103"/>
              <a:gd name="T19" fmla="*/ 17641964 h 73"/>
              <a:gd name="T20" fmla="*/ 0 w 103"/>
              <a:gd name="T21" fmla="*/ 10080668 h 73"/>
              <a:gd name="T22" fmla="*/ 0 w 103"/>
              <a:gd name="T23" fmla="*/ 2520961 h 73"/>
              <a:gd name="T24" fmla="*/ 0 w 103"/>
              <a:gd name="T25" fmla="*/ 2520961 h 73"/>
              <a:gd name="T26" fmla="*/ 0 w 103"/>
              <a:gd name="T27" fmla="*/ 2520961 h 73"/>
              <a:gd name="T28" fmla="*/ 7561286 w 103"/>
              <a:gd name="T29" fmla="*/ 0 h 73"/>
              <a:gd name="T30" fmla="*/ 15120984 w 103"/>
              <a:gd name="T31" fmla="*/ 0 h 73"/>
              <a:gd name="T32" fmla="*/ 257056724 w 103"/>
              <a:gd name="T33" fmla="*/ 166331030 h 73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03" h="73">
                <a:moveTo>
                  <a:pt x="102" y="66"/>
                </a:moveTo>
                <a:lnTo>
                  <a:pt x="102" y="66"/>
                </a:lnTo>
                <a:lnTo>
                  <a:pt x="103" y="69"/>
                </a:lnTo>
                <a:lnTo>
                  <a:pt x="103" y="72"/>
                </a:lnTo>
                <a:lnTo>
                  <a:pt x="101" y="73"/>
                </a:lnTo>
                <a:lnTo>
                  <a:pt x="98" y="73"/>
                </a:lnTo>
                <a:lnTo>
                  <a:pt x="1" y="7"/>
                </a:lnTo>
                <a:lnTo>
                  <a:pt x="0" y="4"/>
                </a:lnTo>
                <a:lnTo>
                  <a:pt x="0" y="1"/>
                </a:lnTo>
                <a:lnTo>
                  <a:pt x="3" y="0"/>
                </a:lnTo>
                <a:lnTo>
                  <a:pt x="6" y="0"/>
                </a:lnTo>
                <a:lnTo>
                  <a:pt x="102" y="66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24" name="Freeform 204"/>
          <p:cNvSpPr>
            <a:spLocks/>
          </p:cNvSpPr>
          <p:nvPr userDrawn="1"/>
        </p:nvSpPr>
        <p:spPr bwMode="auto">
          <a:xfrm>
            <a:off x="5756275" y="5156200"/>
            <a:ext cx="182563" cy="84138"/>
          </a:xfrm>
          <a:custGeom>
            <a:avLst/>
            <a:gdLst>
              <a:gd name="T0" fmla="*/ 284779230 w 115"/>
              <a:gd name="T1" fmla="*/ 115927876 h 53"/>
              <a:gd name="T2" fmla="*/ 284779230 w 115"/>
              <a:gd name="T3" fmla="*/ 115927876 h 53"/>
              <a:gd name="T4" fmla="*/ 289819556 w 115"/>
              <a:gd name="T5" fmla="*/ 123489184 h 53"/>
              <a:gd name="T6" fmla="*/ 289819556 w 115"/>
              <a:gd name="T7" fmla="*/ 131048904 h 53"/>
              <a:gd name="T8" fmla="*/ 289819556 w 115"/>
              <a:gd name="T9" fmla="*/ 131048904 h 53"/>
              <a:gd name="T10" fmla="*/ 289819556 w 115"/>
              <a:gd name="T11" fmla="*/ 131048904 h 53"/>
              <a:gd name="T12" fmla="*/ 284779230 w 115"/>
              <a:gd name="T13" fmla="*/ 133569869 h 53"/>
              <a:gd name="T14" fmla="*/ 279738904 w 115"/>
              <a:gd name="T15" fmla="*/ 133569869 h 53"/>
              <a:gd name="T16" fmla="*/ 2520957 w 115"/>
              <a:gd name="T17" fmla="*/ 20161370 h 53"/>
              <a:gd name="T18" fmla="*/ 2520957 w 115"/>
              <a:gd name="T19" fmla="*/ 20161370 h 53"/>
              <a:gd name="T20" fmla="*/ 0 w 115"/>
              <a:gd name="T21" fmla="*/ 15121027 h 53"/>
              <a:gd name="T22" fmla="*/ 0 w 115"/>
              <a:gd name="T23" fmla="*/ 7561307 h 53"/>
              <a:gd name="T24" fmla="*/ 0 w 115"/>
              <a:gd name="T25" fmla="*/ 7561307 h 53"/>
              <a:gd name="T26" fmla="*/ 0 w 115"/>
              <a:gd name="T27" fmla="*/ 7561307 h 53"/>
              <a:gd name="T28" fmla="*/ 2520957 w 115"/>
              <a:gd name="T29" fmla="*/ 0 h 53"/>
              <a:gd name="T30" fmla="*/ 10080653 w 115"/>
              <a:gd name="T31" fmla="*/ 0 h 53"/>
              <a:gd name="T32" fmla="*/ 284779230 w 115"/>
              <a:gd name="T33" fmla="*/ 115927876 h 53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15" h="53">
                <a:moveTo>
                  <a:pt x="113" y="46"/>
                </a:moveTo>
                <a:lnTo>
                  <a:pt x="113" y="46"/>
                </a:lnTo>
                <a:lnTo>
                  <a:pt x="115" y="49"/>
                </a:lnTo>
                <a:lnTo>
                  <a:pt x="115" y="52"/>
                </a:lnTo>
                <a:lnTo>
                  <a:pt x="113" y="53"/>
                </a:lnTo>
                <a:lnTo>
                  <a:pt x="111" y="53"/>
                </a:lnTo>
                <a:lnTo>
                  <a:pt x="1" y="8"/>
                </a:lnTo>
                <a:lnTo>
                  <a:pt x="0" y="6"/>
                </a:lnTo>
                <a:lnTo>
                  <a:pt x="0" y="3"/>
                </a:lnTo>
                <a:lnTo>
                  <a:pt x="1" y="0"/>
                </a:lnTo>
                <a:lnTo>
                  <a:pt x="4" y="0"/>
                </a:lnTo>
                <a:lnTo>
                  <a:pt x="113" y="46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25" name="Freeform 205"/>
          <p:cNvSpPr>
            <a:spLocks/>
          </p:cNvSpPr>
          <p:nvPr userDrawn="1"/>
        </p:nvSpPr>
        <p:spPr bwMode="auto">
          <a:xfrm>
            <a:off x="5751513" y="5229225"/>
            <a:ext cx="196850" cy="38100"/>
          </a:xfrm>
          <a:custGeom>
            <a:avLst/>
            <a:gdLst>
              <a:gd name="T0" fmla="*/ 299899388 w 124"/>
              <a:gd name="T1" fmla="*/ 37803138 h 24"/>
              <a:gd name="T2" fmla="*/ 299899388 w 124"/>
              <a:gd name="T3" fmla="*/ 37803138 h 24"/>
              <a:gd name="T4" fmla="*/ 307459063 w 124"/>
              <a:gd name="T5" fmla="*/ 42843450 h 24"/>
              <a:gd name="T6" fmla="*/ 312499375 w 124"/>
              <a:gd name="T7" fmla="*/ 50403125 h 24"/>
              <a:gd name="T8" fmla="*/ 312499375 w 124"/>
              <a:gd name="T9" fmla="*/ 50403125 h 24"/>
              <a:gd name="T10" fmla="*/ 312499375 w 124"/>
              <a:gd name="T11" fmla="*/ 50403125 h 24"/>
              <a:gd name="T12" fmla="*/ 307459063 w 124"/>
              <a:gd name="T13" fmla="*/ 57964388 h 24"/>
              <a:gd name="T14" fmla="*/ 299899388 w 124"/>
              <a:gd name="T15" fmla="*/ 60483750 h 24"/>
              <a:gd name="T16" fmla="*/ 10080625 w 124"/>
              <a:gd name="T17" fmla="*/ 20161250 h 24"/>
              <a:gd name="T18" fmla="*/ 10080625 w 124"/>
              <a:gd name="T19" fmla="*/ 20161250 h 24"/>
              <a:gd name="T20" fmla="*/ 2520950 w 124"/>
              <a:gd name="T21" fmla="*/ 17641888 h 24"/>
              <a:gd name="T22" fmla="*/ 0 w 124"/>
              <a:gd name="T23" fmla="*/ 10080625 h 24"/>
              <a:gd name="T24" fmla="*/ 0 w 124"/>
              <a:gd name="T25" fmla="*/ 10080625 h 24"/>
              <a:gd name="T26" fmla="*/ 0 w 124"/>
              <a:gd name="T27" fmla="*/ 10080625 h 24"/>
              <a:gd name="T28" fmla="*/ 2520950 w 124"/>
              <a:gd name="T29" fmla="*/ 2520950 h 24"/>
              <a:gd name="T30" fmla="*/ 10080625 w 124"/>
              <a:gd name="T31" fmla="*/ 0 h 24"/>
              <a:gd name="T32" fmla="*/ 299899388 w 124"/>
              <a:gd name="T33" fmla="*/ 37803138 h 24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24" h="24">
                <a:moveTo>
                  <a:pt x="119" y="15"/>
                </a:moveTo>
                <a:lnTo>
                  <a:pt x="119" y="15"/>
                </a:lnTo>
                <a:lnTo>
                  <a:pt x="122" y="17"/>
                </a:lnTo>
                <a:lnTo>
                  <a:pt x="124" y="20"/>
                </a:lnTo>
                <a:lnTo>
                  <a:pt x="122" y="23"/>
                </a:lnTo>
                <a:lnTo>
                  <a:pt x="119" y="24"/>
                </a:lnTo>
                <a:lnTo>
                  <a:pt x="4" y="8"/>
                </a:lnTo>
                <a:lnTo>
                  <a:pt x="1" y="7"/>
                </a:lnTo>
                <a:lnTo>
                  <a:pt x="0" y="4"/>
                </a:lnTo>
                <a:lnTo>
                  <a:pt x="1" y="1"/>
                </a:lnTo>
                <a:lnTo>
                  <a:pt x="4" y="0"/>
                </a:lnTo>
                <a:lnTo>
                  <a:pt x="119" y="15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26" name="Freeform 206"/>
          <p:cNvSpPr>
            <a:spLocks/>
          </p:cNvSpPr>
          <p:nvPr userDrawn="1"/>
        </p:nvSpPr>
        <p:spPr bwMode="auto">
          <a:xfrm>
            <a:off x="6019800" y="4962525"/>
            <a:ext cx="44450" cy="196850"/>
          </a:xfrm>
          <a:custGeom>
            <a:avLst/>
            <a:gdLst>
              <a:gd name="T0" fmla="*/ 17641888 w 28"/>
              <a:gd name="T1" fmla="*/ 304939700 h 124"/>
              <a:gd name="T2" fmla="*/ 17641888 w 28"/>
              <a:gd name="T3" fmla="*/ 304939700 h 124"/>
              <a:gd name="T4" fmla="*/ 15120938 w 28"/>
              <a:gd name="T5" fmla="*/ 312499375 h 124"/>
              <a:gd name="T6" fmla="*/ 7561263 w 28"/>
              <a:gd name="T7" fmla="*/ 312499375 h 124"/>
              <a:gd name="T8" fmla="*/ 7561263 w 28"/>
              <a:gd name="T9" fmla="*/ 312499375 h 124"/>
              <a:gd name="T10" fmla="*/ 7561263 w 28"/>
              <a:gd name="T11" fmla="*/ 312499375 h 124"/>
              <a:gd name="T12" fmla="*/ 0 w 28"/>
              <a:gd name="T13" fmla="*/ 307459063 h 124"/>
              <a:gd name="T14" fmla="*/ 0 w 28"/>
              <a:gd name="T15" fmla="*/ 302418750 h 124"/>
              <a:gd name="T16" fmla="*/ 50403125 w 28"/>
              <a:gd name="T17" fmla="*/ 12601575 h 124"/>
              <a:gd name="T18" fmla="*/ 50403125 w 28"/>
              <a:gd name="T19" fmla="*/ 12601575 h 124"/>
              <a:gd name="T20" fmla="*/ 52924075 w 28"/>
              <a:gd name="T21" fmla="*/ 5040313 h 124"/>
              <a:gd name="T22" fmla="*/ 60483750 w 28"/>
              <a:gd name="T23" fmla="*/ 0 h 124"/>
              <a:gd name="T24" fmla="*/ 60483750 w 28"/>
              <a:gd name="T25" fmla="*/ 0 h 124"/>
              <a:gd name="T26" fmla="*/ 60483750 w 28"/>
              <a:gd name="T27" fmla="*/ 0 h 124"/>
              <a:gd name="T28" fmla="*/ 68045013 w 28"/>
              <a:gd name="T29" fmla="*/ 5040313 h 124"/>
              <a:gd name="T30" fmla="*/ 70564375 w 28"/>
              <a:gd name="T31" fmla="*/ 15120938 h 124"/>
              <a:gd name="T32" fmla="*/ 17641888 w 28"/>
              <a:gd name="T33" fmla="*/ 304939700 h 124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8" h="124">
                <a:moveTo>
                  <a:pt x="7" y="121"/>
                </a:moveTo>
                <a:lnTo>
                  <a:pt x="7" y="121"/>
                </a:lnTo>
                <a:lnTo>
                  <a:pt x="6" y="124"/>
                </a:lnTo>
                <a:lnTo>
                  <a:pt x="3" y="124"/>
                </a:lnTo>
                <a:lnTo>
                  <a:pt x="0" y="122"/>
                </a:lnTo>
                <a:lnTo>
                  <a:pt x="0" y="120"/>
                </a:lnTo>
                <a:lnTo>
                  <a:pt x="20" y="5"/>
                </a:lnTo>
                <a:lnTo>
                  <a:pt x="21" y="2"/>
                </a:lnTo>
                <a:lnTo>
                  <a:pt x="24" y="0"/>
                </a:lnTo>
                <a:lnTo>
                  <a:pt x="27" y="2"/>
                </a:lnTo>
                <a:lnTo>
                  <a:pt x="28" y="6"/>
                </a:lnTo>
                <a:lnTo>
                  <a:pt x="7" y="121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27" name="Freeform 207"/>
          <p:cNvSpPr>
            <a:spLocks/>
          </p:cNvSpPr>
          <p:nvPr userDrawn="1"/>
        </p:nvSpPr>
        <p:spPr bwMode="auto">
          <a:xfrm>
            <a:off x="6046788" y="4987925"/>
            <a:ext cx="76200" cy="187325"/>
          </a:xfrm>
          <a:custGeom>
            <a:avLst/>
            <a:gdLst>
              <a:gd name="T0" fmla="*/ 20161250 w 48"/>
              <a:gd name="T1" fmla="*/ 289818763 h 118"/>
              <a:gd name="T2" fmla="*/ 20161250 w 48"/>
              <a:gd name="T3" fmla="*/ 289818763 h 118"/>
              <a:gd name="T4" fmla="*/ 15120938 w 48"/>
              <a:gd name="T5" fmla="*/ 297378438 h 118"/>
              <a:gd name="T6" fmla="*/ 7561263 w 48"/>
              <a:gd name="T7" fmla="*/ 297378438 h 118"/>
              <a:gd name="T8" fmla="*/ 7561263 w 48"/>
              <a:gd name="T9" fmla="*/ 297378438 h 118"/>
              <a:gd name="T10" fmla="*/ 7561263 w 48"/>
              <a:gd name="T11" fmla="*/ 297378438 h 118"/>
              <a:gd name="T12" fmla="*/ 2520950 w 48"/>
              <a:gd name="T13" fmla="*/ 289818763 h 118"/>
              <a:gd name="T14" fmla="*/ 0 w 48"/>
              <a:gd name="T15" fmla="*/ 282257500 h 118"/>
              <a:gd name="T16" fmla="*/ 103327200 w 48"/>
              <a:gd name="T17" fmla="*/ 7561263 h 118"/>
              <a:gd name="T18" fmla="*/ 103327200 w 48"/>
              <a:gd name="T19" fmla="*/ 7561263 h 118"/>
              <a:gd name="T20" fmla="*/ 108367513 w 48"/>
              <a:gd name="T21" fmla="*/ 0 h 118"/>
              <a:gd name="T22" fmla="*/ 118448138 w 48"/>
              <a:gd name="T23" fmla="*/ 0 h 118"/>
              <a:gd name="T24" fmla="*/ 118448138 w 48"/>
              <a:gd name="T25" fmla="*/ 0 h 118"/>
              <a:gd name="T26" fmla="*/ 118448138 w 48"/>
              <a:gd name="T27" fmla="*/ 0 h 118"/>
              <a:gd name="T28" fmla="*/ 120967500 w 48"/>
              <a:gd name="T29" fmla="*/ 2520950 h 118"/>
              <a:gd name="T30" fmla="*/ 120967500 w 48"/>
              <a:gd name="T31" fmla="*/ 10080625 h 118"/>
              <a:gd name="T32" fmla="*/ 20161250 w 48"/>
              <a:gd name="T33" fmla="*/ 289818763 h 11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48" h="118">
                <a:moveTo>
                  <a:pt x="8" y="115"/>
                </a:moveTo>
                <a:lnTo>
                  <a:pt x="8" y="115"/>
                </a:lnTo>
                <a:lnTo>
                  <a:pt x="6" y="118"/>
                </a:lnTo>
                <a:lnTo>
                  <a:pt x="3" y="118"/>
                </a:lnTo>
                <a:lnTo>
                  <a:pt x="1" y="115"/>
                </a:lnTo>
                <a:lnTo>
                  <a:pt x="0" y="112"/>
                </a:lnTo>
                <a:lnTo>
                  <a:pt x="41" y="3"/>
                </a:lnTo>
                <a:lnTo>
                  <a:pt x="43" y="0"/>
                </a:lnTo>
                <a:lnTo>
                  <a:pt x="47" y="0"/>
                </a:lnTo>
                <a:lnTo>
                  <a:pt x="48" y="1"/>
                </a:lnTo>
                <a:lnTo>
                  <a:pt x="48" y="4"/>
                </a:lnTo>
                <a:lnTo>
                  <a:pt x="8" y="115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28" name="Freeform 208"/>
          <p:cNvSpPr>
            <a:spLocks/>
          </p:cNvSpPr>
          <p:nvPr userDrawn="1"/>
        </p:nvSpPr>
        <p:spPr bwMode="auto">
          <a:xfrm>
            <a:off x="6059488" y="5030788"/>
            <a:ext cx="115887" cy="166687"/>
          </a:xfrm>
          <a:custGeom>
            <a:avLst/>
            <a:gdLst>
              <a:gd name="T0" fmla="*/ 20161163 w 73"/>
              <a:gd name="T1" fmla="*/ 262095464 h 105"/>
              <a:gd name="T2" fmla="*/ 20161163 w 73"/>
              <a:gd name="T3" fmla="*/ 262095464 h 105"/>
              <a:gd name="T4" fmla="*/ 12601521 w 73"/>
              <a:gd name="T5" fmla="*/ 264616406 h 105"/>
              <a:gd name="T6" fmla="*/ 5040291 w 73"/>
              <a:gd name="T7" fmla="*/ 264616406 h 105"/>
              <a:gd name="T8" fmla="*/ 5040291 w 73"/>
              <a:gd name="T9" fmla="*/ 264616406 h 105"/>
              <a:gd name="T10" fmla="*/ 5040291 w 73"/>
              <a:gd name="T11" fmla="*/ 264616406 h 105"/>
              <a:gd name="T12" fmla="*/ 0 w 73"/>
              <a:gd name="T13" fmla="*/ 257055166 h 105"/>
              <a:gd name="T14" fmla="*/ 0 w 73"/>
              <a:gd name="T15" fmla="*/ 249495514 h 105"/>
              <a:gd name="T16" fmla="*/ 166329595 w 73"/>
              <a:gd name="T17" fmla="*/ 2520942 h 105"/>
              <a:gd name="T18" fmla="*/ 166329595 w 73"/>
              <a:gd name="T19" fmla="*/ 2520942 h 105"/>
              <a:gd name="T20" fmla="*/ 173890825 w 73"/>
              <a:gd name="T21" fmla="*/ 0 h 105"/>
              <a:gd name="T22" fmla="*/ 178931115 w 73"/>
              <a:gd name="T23" fmla="*/ 0 h 105"/>
              <a:gd name="T24" fmla="*/ 178931115 w 73"/>
              <a:gd name="T25" fmla="*/ 0 h 105"/>
              <a:gd name="T26" fmla="*/ 178931115 w 73"/>
              <a:gd name="T27" fmla="*/ 0 h 105"/>
              <a:gd name="T28" fmla="*/ 183971406 w 73"/>
              <a:gd name="T29" fmla="*/ 7561240 h 105"/>
              <a:gd name="T30" fmla="*/ 183971406 w 73"/>
              <a:gd name="T31" fmla="*/ 15120892 h 105"/>
              <a:gd name="T32" fmla="*/ 20161163 w 73"/>
              <a:gd name="T33" fmla="*/ 262095464 h 10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73" h="105">
                <a:moveTo>
                  <a:pt x="8" y="104"/>
                </a:moveTo>
                <a:lnTo>
                  <a:pt x="8" y="104"/>
                </a:lnTo>
                <a:lnTo>
                  <a:pt x="5" y="105"/>
                </a:lnTo>
                <a:lnTo>
                  <a:pt x="2" y="105"/>
                </a:lnTo>
                <a:lnTo>
                  <a:pt x="0" y="102"/>
                </a:lnTo>
                <a:lnTo>
                  <a:pt x="0" y="99"/>
                </a:lnTo>
                <a:lnTo>
                  <a:pt x="66" y="1"/>
                </a:lnTo>
                <a:lnTo>
                  <a:pt x="69" y="0"/>
                </a:lnTo>
                <a:lnTo>
                  <a:pt x="71" y="0"/>
                </a:lnTo>
                <a:lnTo>
                  <a:pt x="73" y="3"/>
                </a:lnTo>
                <a:lnTo>
                  <a:pt x="73" y="6"/>
                </a:lnTo>
                <a:lnTo>
                  <a:pt x="8" y="104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29" name="Freeform 209"/>
          <p:cNvSpPr>
            <a:spLocks/>
          </p:cNvSpPr>
          <p:nvPr userDrawn="1"/>
        </p:nvSpPr>
        <p:spPr bwMode="auto">
          <a:xfrm>
            <a:off x="6064250" y="5078413"/>
            <a:ext cx="147638" cy="141287"/>
          </a:xfrm>
          <a:custGeom>
            <a:avLst/>
            <a:gdLst>
              <a:gd name="T0" fmla="*/ 17641947 w 93"/>
              <a:gd name="T1" fmla="*/ 221772965 h 89"/>
              <a:gd name="T2" fmla="*/ 17641947 w 93"/>
              <a:gd name="T3" fmla="*/ 221772965 h 89"/>
              <a:gd name="T4" fmla="*/ 12601618 w 93"/>
              <a:gd name="T5" fmla="*/ 224293906 h 89"/>
              <a:gd name="T6" fmla="*/ 5040330 w 93"/>
              <a:gd name="T7" fmla="*/ 221772965 h 89"/>
              <a:gd name="T8" fmla="*/ 5040330 w 93"/>
              <a:gd name="T9" fmla="*/ 221772965 h 89"/>
              <a:gd name="T10" fmla="*/ 5040330 w 93"/>
              <a:gd name="T11" fmla="*/ 221772965 h 89"/>
              <a:gd name="T12" fmla="*/ 0 w 93"/>
              <a:gd name="T13" fmla="*/ 214213317 h 89"/>
              <a:gd name="T14" fmla="*/ 5040330 w 93"/>
              <a:gd name="T15" fmla="*/ 206652081 h 89"/>
              <a:gd name="T16" fmla="*/ 214214800 w 93"/>
              <a:gd name="T17" fmla="*/ 2520941 h 89"/>
              <a:gd name="T18" fmla="*/ 214214800 w 93"/>
              <a:gd name="T19" fmla="*/ 2520941 h 89"/>
              <a:gd name="T20" fmla="*/ 221774501 w 93"/>
              <a:gd name="T21" fmla="*/ 0 h 89"/>
              <a:gd name="T22" fmla="*/ 229335789 w 93"/>
              <a:gd name="T23" fmla="*/ 2520941 h 89"/>
              <a:gd name="T24" fmla="*/ 229335789 w 93"/>
              <a:gd name="T25" fmla="*/ 2520941 h 89"/>
              <a:gd name="T26" fmla="*/ 229335789 w 93"/>
              <a:gd name="T27" fmla="*/ 2520941 h 89"/>
              <a:gd name="T28" fmla="*/ 234376119 w 93"/>
              <a:gd name="T29" fmla="*/ 10080589 h 89"/>
              <a:gd name="T30" fmla="*/ 229335789 w 93"/>
              <a:gd name="T31" fmla="*/ 17641825 h 89"/>
              <a:gd name="T32" fmla="*/ 17641947 w 93"/>
              <a:gd name="T33" fmla="*/ 221772965 h 89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93" h="89">
                <a:moveTo>
                  <a:pt x="7" y="88"/>
                </a:moveTo>
                <a:lnTo>
                  <a:pt x="7" y="88"/>
                </a:lnTo>
                <a:lnTo>
                  <a:pt x="5" y="89"/>
                </a:lnTo>
                <a:lnTo>
                  <a:pt x="2" y="88"/>
                </a:lnTo>
                <a:lnTo>
                  <a:pt x="0" y="85"/>
                </a:lnTo>
                <a:lnTo>
                  <a:pt x="2" y="82"/>
                </a:lnTo>
                <a:lnTo>
                  <a:pt x="85" y="1"/>
                </a:lnTo>
                <a:lnTo>
                  <a:pt x="88" y="0"/>
                </a:lnTo>
                <a:lnTo>
                  <a:pt x="91" y="1"/>
                </a:lnTo>
                <a:lnTo>
                  <a:pt x="93" y="4"/>
                </a:lnTo>
                <a:lnTo>
                  <a:pt x="91" y="7"/>
                </a:lnTo>
                <a:lnTo>
                  <a:pt x="7" y="88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0" name="Freeform 210"/>
          <p:cNvSpPr>
            <a:spLocks/>
          </p:cNvSpPr>
          <p:nvPr userDrawn="1"/>
        </p:nvSpPr>
        <p:spPr bwMode="auto">
          <a:xfrm>
            <a:off x="5045075" y="5745163"/>
            <a:ext cx="142875" cy="144462"/>
          </a:xfrm>
          <a:custGeom>
            <a:avLst/>
            <a:gdLst>
              <a:gd name="T0" fmla="*/ 52924075 w 90"/>
              <a:gd name="T1" fmla="*/ 17641826 h 91"/>
              <a:gd name="T2" fmla="*/ 52924075 w 90"/>
              <a:gd name="T3" fmla="*/ 17641826 h 91"/>
              <a:gd name="T4" fmla="*/ 35282188 w 90"/>
              <a:gd name="T5" fmla="*/ 32762712 h 91"/>
              <a:gd name="T6" fmla="*/ 20161250 w 90"/>
              <a:gd name="T7" fmla="*/ 50402951 h 91"/>
              <a:gd name="T8" fmla="*/ 10080625 w 90"/>
              <a:gd name="T9" fmla="*/ 70564131 h 91"/>
              <a:gd name="T10" fmla="*/ 2520950 w 90"/>
              <a:gd name="T11" fmla="*/ 88205957 h 91"/>
              <a:gd name="T12" fmla="*/ 0 w 90"/>
              <a:gd name="T13" fmla="*/ 113407432 h 91"/>
              <a:gd name="T14" fmla="*/ 2520950 w 90"/>
              <a:gd name="T15" fmla="*/ 136087966 h 91"/>
              <a:gd name="T16" fmla="*/ 5040313 w 90"/>
              <a:gd name="T17" fmla="*/ 156249147 h 91"/>
              <a:gd name="T18" fmla="*/ 17641888 w 90"/>
              <a:gd name="T19" fmla="*/ 173890973 h 91"/>
              <a:gd name="T20" fmla="*/ 17641888 w 90"/>
              <a:gd name="T21" fmla="*/ 173890973 h 91"/>
              <a:gd name="T22" fmla="*/ 30241875 w 90"/>
              <a:gd name="T23" fmla="*/ 196571507 h 91"/>
              <a:gd name="T24" fmla="*/ 47883763 w 90"/>
              <a:gd name="T25" fmla="*/ 211692392 h 91"/>
              <a:gd name="T26" fmla="*/ 65524063 w 90"/>
              <a:gd name="T27" fmla="*/ 221772982 h 91"/>
              <a:gd name="T28" fmla="*/ 88206263 w 90"/>
              <a:gd name="T29" fmla="*/ 224293924 h 91"/>
              <a:gd name="T30" fmla="*/ 110886875 w 90"/>
              <a:gd name="T31" fmla="*/ 229334219 h 91"/>
              <a:gd name="T32" fmla="*/ 131048125 w 90"/>
              <a:gd name="T33" fmla="*/ 229334219 h 91"/>
              <a:gd name="T34" fmla="*/ 153730325 w 90"/>
              <a:gd name="T35" fmla="*/ 221772982 h 91"/>
              <a:gd name="T36" fmla="*/ 173891575 w 90"/>
              <a:gd name="T37" fmla="*/ 211692392 h 91"/>
              <a:gd name="T38" fmla="*/ 173891575 w 90"/>
              <a:gd name="T39" fmla="*/ 211692392 h 91"/>
              <a:gd name="T40" fmla="*/ 191531875 w 90"/>
              <a:gd name="T41" fmla="*/ 196571507 h 91"/>
              <a:gd name="T42" fmla="*/ 206652813 w 90"/>
              <a:gd name="T43" fmla="*/ 178931268 h 91"/>
              <a:gd name="T44" fmla="*/ 216733438 w 90"/>
              <a:gd name="T45" fmla="*/ 161289442 h 91"/>
              <a:gd name="T46" fmla="*/ 224294700 w 90"/>
              <a:gd name="T47" fmla="*/ 138608908 h 91"/>
              <a:gd name="T48" fmla="*/ 226814063 w 90"/>
              <a:gd name="T49" fmla="*/ 118447728 h 91"/>
              <a:gd name="T50" fmla="*/ 224294700 w 90"/>
              <a:gd name="T51" fmla="*/ 95765606 h 91"/>
              <a:gd name="T52" fmla="*/ 219254388 w 90"/>
              <a:gd name="T53" fmla="*/ 75604426 h 91"/>
              <a:gd name="T54" fmla="*/ 209173763 w 90"/>
              <a:gd name="T55" fmla="*/ 52923892 h 91"/>
              <a:gd name="T56" fmla="*/ 209173763 w 90"/>
              <a:gd name="T57" fmla="*/ 52923892 h 91"/>
              <a:gd name="T58" fmla="*/ 196572188 w 90"/>
              <a:gd name="T59" fmla="*/ 35282065 h 91"/>
              <a:gd name="T60" fmla="*/ 176410938 w 90"/>
              <a:gd name="T61" fmla="*/ 20161180 h 91"/>
              <a:gd name="T62" fmla="*/ 158770638 w 90"/>
              <a:gd name="T63" fmla="*/ 10080590 h 91"/>
              <a:gd name="T64" fmla="*/ 138609388 w 90"/>
              <a:gd name="T65" fmla="*/ 2520941 h 91"/>
              <a:gd name="T66" fmla="*/ 115927188 w 90"/>
              <a:gd name="T67" fmla="*/ 0 h 91"/>
              <a:gd name="T68" fmla="*/ 95765938 w 90"/>
              <a:gd name="T69" fmla="*/ 2520941 h 91"/>
              <a:gd name="T70" fmla="*/ 73085325 w 90"/>
              <a:gd name="T71" fmla="*/ 10080590 h 91"/>
              <a:gd name="T72" fmla="*/ 52924075 w 90"/>
              <a:gd name="T73" fmla="*/ 17641826 h 91"/>
              <a:gd name="T74" fmla="*/ 52924075 w 90"/>
              <a:gd name="T75" fmla="*/ 17641826 h 91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90" h="91">
                <a:moveTo>
                  <a:pt x="21" y="7"/>
                </a:moveTo>
                <a:lnTo>
                  <a:pt x="21" y="7"/>
                </a:lnTo>
                <a:lnTo>
                  <a:pt x="14" y="13"/>
                </a:lnTo>
                <a:lnTo>
                  <a:pt x="8" y="20"/>
                </a:lnTo>
                <a:lnTo>
                  <a:pt x="4" y="28"/>
                </a:lnTo>
                <a:lnTo>
                  <a:pt x="1" y="35"/>
                </a:lnTo>
                <a:lnTo>
                  <a:pt x="0" y="45"/>
                </a:lnTo>
                <a:lnTo>
                  <a:pt x="1" y="54"/>
                </a:lnTo>
                <a:lnTo>
                  <a:pt x="2" y="62"/>
                </a:lnTo>
                <a:lnTo>
                  <a:pt x="7" y="69"/>
                </a:lnTo>
                <a:lnTo>
                  <a:pt x="12" y="78"/>
                </a:lnTo>
                <a:lnTo>
                  <a:pt x="19" y="84"/>
                </a:lnTo>
                <a:lnTo>
                  <a:pt x="26" y="88"/>
                </a:lnTo>
                <a:lnTo>
                  <a:pt x="35" y="89"/>
                </a:lnTo>
                <a:lnTo>
                  <a:pt x="44" y="91"/>
                </a:lnTo>
                <a:lnTo>
                  <a:pt x="52" y="91"/>
                </a:lnTo>
                <a:lnTo>
                  <a:pt x="61" y="88"/>
                </a:lnTo>
                <a:lnTo>
                  <a:pt x="69" y="84"/>
                </a:lnTo>
                <a:lnTo>
                  <a:pt x="76" y="78"/>
                </a:lnTo>
                <a:lnTo>
                  <a:pt x="82" y="71"/>
                </a:lnTo>
                <a:lnTo>
                  <a:pt x="86" y="64"/>
                </a:lnTo>
                <a:lnTo>
                  <a:pt x="89" y="55"/>
                </a:lnTo>
                <a:lnTo>
                  <a:pt x="90" y="47"/>
                </a:lnTo>
                <a:lnTo>
                  <a:pt x="89" y="38"/>
                </a:lnTo>
                <a:lnTo>
                  <a:pt x="87" y="30"/>
                </a:lnTo>
                <a:lnTo>
                  <a:pt x="83" y="21"/>
                </a:lnTo>
                <a:lnTo>
                  <a:pt x="78" y="14"/>
                </a:lnTo>
                <a:lnTo>
                  <a:pt x="70" y="8"/>
                </a:lnTo>
                <a:lnTo>
                  <a:pt x="63" y="4"/>
                </a:lnTo>
                <a:lnTo>
                  <a:pt x="55" y="1"/>
                </a:lnTo>
                <a:lnTo>
                  <a:pt x="46" y="0"/>
                </a:lnTo>
                <a:lnTo>
                  <a:pt x="38" y="1"/>
                </a:lnTo>
                <a:lnTo>
                  <a:pt x="29" y="4"/>
                </a:lnTo>
                <a:lnTo>
                  <a:pt x="21" y="7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1" name="Freeform 212"/>
          <p:cNvSpPr>
            <a:spLocks/>
          </p:cNvSpPr>
          <p:nvPr userDrawn="1"/>
        </p:nvSpPr>
        <p:spPr bwMode="auto">
          <a:xfrm>
            <a:off x="4816475" y="5935663"/>
            <a:ext cx="92075" cy="90487"/>
          </a:xfrm>
          <a:custGeom>
            <a:avLst/>
            <a:gdLst>
              <a:gd name="T0" fmla="*/ 35282188 w 58"/>
              <a:gd name="T1" fmla="*/ 12601505 h 57"/>
              <a:gd name="T2" fmla="*/ 35282188 w 58"/>
              <a:gd name="T3" fmla="*/ 12601505 h 57"/>
              <a:gd name="T4" fmla="*/ 22682200 w 58"/>
              <a:gd name="T5" fmla="*/ 22682075 h 57"/>
              <a:gd name="T6" fmla="*/ 15120938 w 58"/>
              <a:gd name="T7" fmla="*/ 32762644 h 57"/>
              <a:gd name="T8" fmla="*/ 7561263 w 58"/>
              <a:gd name="T9" fmla="*/ 42843213 h 57"/>
              <a:gd name="T10" fmla="*/ 5040313 w 58"/>
              <a:gd name="T11" fmla="*/ 57964067 h 57"/>
              <a:gd name="T12" fmla="*/ 0 w 58"/>
              <a:gd name="T13" fmla="*/ 73084921 h 57"/>
              <a:gd name="T14" fmla="*/ 5040313 w 58"/>
              <a:gd name="T15" fmla="*/ 85684839 h 57"/>
              <a:gd name="T16" fmla="*/ 7561263 w 58"/>
              <a:gd name="T17" fmla="*/ 98286344 h 57"/>
              <a:gd name="T18" fmla="*/ 15120938 w 58"/>
              <a:gd name="T19" fmla="*/ 110886262 h 57"/>
              <a:gd name="T20" fmla="*/ 15120938 w 58"/>
              <a:gd name="T21" fmla="*/ 110886262 h 57"/>
              <a:gd name="T22" fmla="*/ 22682200 w 58"/>
              <a:gd name="T23" fmla="*/ 123487768 h 57"/>
              <a:gd name="T24" fmla="*/ 32762825 w 58"/>
              <a:gd name="T25" fmla="*/ 133568337 h 57"/>
              <a:gd name="T26" fmla="*/ 47883763 w 58"/>
              <a:gd name="T27" fmla="*/ 141127970 h 57"/>
              <a:gd name="T28" fmla="*/ 57964388 w 58"/>
              <a:gd name="T29" fmla="*/ 143648906 h 57"/>
              <a:gd name="T30" fmla="*/ 73085325 w 58"/>
              <a:gd name="T31" fmla="*/ 143648906 h 57"/>
              <a:gd name="T32" fmla="*/ 85685313 w 58"/>
              <a:gd name="T33" fmla="*/ 143648906 h 57"/>
              <a:gd name="T34" fmla="*/ 100806250 w 58"/>
              <a:gd name="T35" fmla="*/ 141127970 h 57"/>
              <a:gd name="T36" fmla="*/ 110886875 w 58"/>
              <a:gd name="T37" fmla="*/ 133568337 h 57"/>
              <a:gd name="T38" fmla="*/ 110886875 w 58"/>
              <a:gd name="T39" fmla="*/ 133568337 h 57"/>
              <a:gd name="T40" fmla="*/ 126007813 w 58"/>
              <a:gd name="T41" fmla="*/ 126007116 h 57"/>
              <a:gd name="T42" fmla="*/ 133569075 w 58"/>
              <a:gd name="T43" fmla="*/ 115926547 h 57"/>
              <a:gd name="T44" fmla="*/ 141128750 w 58"/>
              <a:gd name="T45" fmla="*/ 100805693 h 57"/>
              <a:gd name="T46" fmla="*/ 143649700 w 58"/>
              <a:gd name="T47" fmla="*/ 90725124 h 57"/>
              <a:gd name="T48" fmla="*/ 146169063 w 58"/>
              <a:gd name="T49" fmla="*/ 75604270 h 57"/>
              <a:gd name="T50" fmla="*/ 146169063 w 58"/>
              <a:gd name="T51" fmla="*/ 63004352 h 57"/>
              <a:gd name="T52" fmla="*/ 141128750 w 58"/>
              <a:gd name="T53" fmla="*/ 47883498 h 57"/>
              <a:gd name="T54" fmla="*/ 136088438 w 58"/>
              <a:gd name="T55" fmla="*/ 32762644 h 57"/>
              <a:gd name="T56" fmla="*/ 136088438 w 58"/>
              <a:gd name="T57" fmla="*/ 32762644 h 57"/>
              <a:gd name="T58" fmla="*/ 126007813 w 58"/>
              <a:gd name="T59" fmla="*/ 22682075 h 57"/>
              <a:gd name="T60" fmla="*/ 115927188 w 58"/>
              <a:gd name="T61" fmla="*/ 15120854 h 57"/>
              <a:gd name="T62" fmla="*/ 103327200 w 58"/>
              <a:gd name="T63" fmla="*/ 7561221 h 57"/>
              <a:gd name="T64" fmla="*/ 90725625 w 58"/>
              <a:gd name="T65" fmla="*/ 5040285 h 57"/>
              <a:gd name="T66" fmla="*/ 75604688 w 58"/>
              <a:gd name="T67" fmla="*/ 0 h 57"/>
              <a:gd name="T68" fmla="*/ 60483750 w 58"/>
              <a:gd name="T69" fmla="*/ 0 h 57"/>
              <a:gd name="T70" fmla="*/ 47883763 w 58"/>
              <a:gd name="T71" fmla="*/ 5040285 h 57"/>
              <a:gd name="T72" fmla="*/ 35282188 w 58"/>
              <a:gd name="T73" fmla="*/ 12601505 h 57"/>
              <a:gd name="T74" fmla="*/ 35282188 w 58"/>
              <a:gd name="T75" fmla="*/ 12601505 h 57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58" h="57">
                <a:moveTo>
                  <a:pt x="14" y="5"/>
                </a:moveTo>
                <a:lnTo>
                  <a:pt x="14" y="5"/>
                </a:lnTo>
                <a:lnTo>
                  <a:pt x="9" y="9"/>
                </a:lnTo>
                <a:lnTo>
                  <a:pt x="6" y="13"/>
                </a:lnTo>
                <a:lnTo>
                  <a:pt x="3" y="17"/>
                </a:lnTo>
                <a:lnTo>
                  <a:pt x="2" y="23"/>
                </a:lnTo>
                <a:lnTo>
                  <a:pt x="0" y="29"/>
                </a:lnTo>
                <a:lnTo>
                  <a:pt x="2" y="34"/>
                </a:lnTo>
                <a:lnTo>
                  <a:pt x="3" y="39"/>
                </a:lnTo>
                <a:lnTo>
                  <a:pt x="6" y="44"/>
                </a:lnTo>
                <a:lnTo>
                  <a:pt x="9" y="49"/>
                </a:lnTo>
                <a:lnTo>
                  <a:pt x="13" y="53"/>
                </a:lnTo>
                <a:lnTo>
                  <a:pt x="19" y="56"/>
                </a:lnTo>
                <a:lnTo>
                  <a:pt x="23" y="57"/>
                </a:lnTo>
                <a:lnTo>
                  <a:pt x="29" y="57"/>
                </a:lnTo>
                <a:lnTo>
                  <a:pt x="34" y="57"/>
                </a:lnTo>
                <a:lnTo>
                  <a:pt x="40" y="56"/>
                </a:lnTo>
                <a:lnTo>
                  <a:pt x="44" y="53"/>
                </a:lnTo>
                <a:lnTo>
                  <a:pt x="50" y="50"/>
                </a:lnTo>
                <a:lnTo>
                  <a:pt x="53" y="46"/>
                </a:lnTo>
                <a:lnTo>
                  <a:pt x="56" y="40"/>
                </a:lnTo>
                <a:lnTo>
                  <a:pt x="57" y="36"/>
                </a:lnTo>
                <a:lnTo>
                  <a:pt x="58" y="30"/>
                </a:lnTo>
                <a:lnTo>
                  <a:pt x="58" y="25"/>
                </a:lnTo>
                <a:lnTo>
                  <a:pt x="56" y="19"/>
                </a:lnTo>
                <a:lnTo>
                  <a:pt x="54" y="13"/>
                </a:lnTo>
                <a:lnTo>
                  <a:pt x="50" y="9"/>
                </a:lnTo>
                <a:lnTo>
                  <a:pt x="46" y="6"/>
                </a:lnTo>
                <a:lnTo>
                  <a:pt x="41" y="3"/>
                </a:lnTo>
                <a:lnTo>
                  <a:pt x="36" y="2"/>
                </a:lnTo>
                <a:lnTo>
                  <a:pt x="30" y="0"/>
                </a:lnTo>
                <a:lnTo>
                  <a:pt x="24" y="0"/>
                </a:lnTo>
                <a:lnTo>
                  <a:pt x="19" y="2"/>
                </a:lnTo>
                <a:lnTo>
                  <a:pt x="14" y="5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2" name="Freeform 213"/>
          <p:cNvSpPr>
            <a:spLocks/>
          </p:cNvSpPr>
          <p:nvPr userDrawn="1"/>
        </p:nvSpPr>
        <p:spPr bwMode="auto">
          <a:xfrm>
            <a:off x="4891088" y="5842000"/>
            <a:ext cx="184150" cy="125413"/>
          </a:xfrm>
          <a:custGeom>
            <a:avLst/>
            <a:gdLst>
              <a:gd name="T0" fmla="*/ 7561263 w 116"/>
              <a:gd name="T1" fmla="*/ 171371308 h 79"/>
              <a:gd name="T2" fmla="*/ 7561263 w 116"/>
              <a:gd name="T3" fmla="*/ 171371308 h 79"/>
              <a:gd name="T4" fmla="*/ 2520950 w 116"/>
              <a:gd name="T5" fmla="*/ 173892268 h 79"/>
              <a:gd name="T6" fmla="*/ 0 w 116"/>
              <a:gd name="T7" fmla="*/ 178932601 h 79"/>
              <a:gd name="T8" fmla="*/ 0 w 116"/>
              <a:gd name="T9" fmla="*/ 186492306 h 79"/>
              <a:gd name="T10" fmla="*/ 2520950 w 116"/>
              <a:gd name="T11" fmla="*/ 191532639 h 79"/>
              <a:gd name="T12" fmla="*/ 2520950 w 116"/>
              <a:gd name="T13" fmla="*/ 191532639 h 79"/>
              <a:gd name="T14" fmla="*/ 2520950 w 116"/>
              <a:gd name="T15" fmla="*/ 191532639 h 79"/>
              <a:gd name="T16" fmla="*/ 7561263 w 116"/>
              <a:gd name="T17" fmla="*/ 196572971 h 79"/>
              <a:gd name="T18" fmla="*/ 10080625 w 116"/>
              <a:gd name="T19" fmla="*/ 199093931 h 79"/>
              <a:gd name="T20" fmla="*/ 17641888 w 116"/>
              <a:gd name="T21" fmla="*/ 199093931 h 79"/>
              <a:gd name="T22" fmla="*/ 25201563 w 116"/>
              <a:gd name="T23" fmla="*/ 196572971 h 79"/>
              <a:gd name="T24" fmla="*/ 287297813 w 116"/>
              <a:gd name="T25" fmla="*/ 27722623 h 79"/>
              <a:gd name="T26" fmla="*/ 287297813 w 116"/>
              <a:gd name="T27" fmla="*/ 27722623 h 79"/>
              <a:gd name="T28" fmla="*/ 292338125 w 116"/>
              <a:gd name="T29" fmla="*/ 25201663 h 79"/>
              <a:gd name="T30" fmla="*/ 292338125 w 116"/>
              <a:gd name="T31" fmla="*/ 17641958 h 79"/>
              <a:gd name="T32" fmla="*/ 292338125 w 116"/>
              <a:gd name="T33" fmla="*/ 15120998 h 79"/>
              <a:gd name="T34" fmla="*/ 292338125 w 116"/>
              <a:gd name="T35" fmla="*/ 7561293 h 79"/>
              <a:gd name="T36" fmla="*/ 292338125 w 116"/>
              <a:gd name="T37" fmla="*/ 7561293 h 79"/>
              <a:gd name="T38" fmla="*/ 292338125 w 116"/>
              <a:gd name="T39" fmla="*/ 7561293 h 79"/>
              <a:gd name="T40" fmla="*/ 287297813 w 116"/>
              <a:gd name="T41" fmla="*/ 2520960 h 79"/>
              <a:gd name="T42" fmla="*/ 282257500 w 116"/>
              <a:gd name="T43" fmla="*/ 0 h 79"/>
              <a:gd name="T44" fmla="*/ 274697825 w 116"/>
              <a:gd name="T45" fmla="*/ 0 h 79"/>
              <a:gd name="T46" fmla="*/ 267136563 w 116"/>
              <a:gd name="T47" fmla="*/ 2520960 h 79"/>
              <a:gd name="T48" fmla="*/ 7561263 w 116"/>
              <a:gd name="T49" fmla="*/ 171371308 h 79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16" h="79">
                <a:moveTo>
                  <a:pt x="3" y="68"/>
                </a:moveTo>
                <a:lnTo>
                  <a:pt x="3" y="68"/>
                </a:lnTo>
                <a:lnTo>
                  <a:pt x="1" y="69"/>
                </a:lnTo>
                <a:lnTo>
                  <a:pt x="0" y="71"/>
                </a:lnTo>
                <a:lnTo>
                  <a:pt x="0" y="74"/>
                </a:lnTo>
                <a:lnTo>
                  <a:pt x="1" y="76"/>
                </a:lnTo>
                <a:lnTo>
                  <a:pt x="3" y="78"/>
                </a:lnTo>
                <a:lnTo>
                  <a:pt x="4" y="79"/>
                </a:lnTo>
                <a:lnTo>
                  <a:pt x="7" y="79"/>
                </a:lnTo>
                <a:lnTo>
                  <a:pt x="10" y="78"/>
                </a:lnTo>
                <a:lnTo>
                  <a:pt x="114" y="11"/>
                </a:lnTo>
                <a:lnTo>
                  <a:pt x="116" y="10"/>
                </a:lnTo>
                <a:lnTo>
                  <a:pt x="116" y="7"/>
                </a:lnTo>
                <a:lnTo>
                  <a:pt x="116" y="6"/>
                </a:lnTo>
                <a:lnTo>
                  <a:pt x="116" y="3"/>
                </a:lnTo>
                <a:lnTo>
                  <a:pt x="114" y="1"/>
                </a:lnTo>
                <a:lnTo>
                  <a:pt x="112" y="0"/>
                </a:lnTo>
                <a:lnTo>
                  <a:pt x="109" y="0"/>
                </a:lnTo>
                <a:lnTo>
                  <a:pt x="106" y="1"/>
                </a:lnTo>
                <a:lnTo>
                  <a:pt x="3" y="68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3" name="Freeform 214"/>
          <p:cNvSpPr>
            <a:spLocks/>
          </p:cNvSpPr>
          <p:nvPr userDrawn="1"/>
        </p:nvSpPr>
        <p:spPr bwMode="auto">
          <a:xfrm>
            <a:off x="5172075" y="5738813"/>
            <a:ext cx="187325" cy="71437"/>
          </a:xfrm>
          <a:custGeom>
            <a:avLst/>
            <a:gdLst>
              <a:gd name="T0" fmla="*/ 5040313 w 118"/>
              <a:gd name="T1" fmla="*/ 95765267 h 45"/>
              <a:gd name="T2" fmla="*/ 5040313 w 118"/>
              <a:gd name="T3" fmla="*/ 95765267 h 45"/>
              <a:gd name="T4" fmla="*/ 0 w 118"/>
              <a:gd name="T5" fmla="*/ 98286200 h 45"/>
              <a:gd name="T6" fmla="*/ 0 w 118"/>
              <a:gd name="T7" fmla="*/ 105845822 h 45"/>
              <a:gd name="T8" fmla="*/ 0 w 118"/>
              <a:gd name="T9" fmla="*/ 105845822 h 45"/>
              <a:gd name="T10" fmla="*/ 0 w 118"/>
              <a:gd name="T11" fmla="*/ 105845822 h 45"/>
              <a:gd name="T12" fmla="*/ 5040313 w 118"/>
              <a:gd name="T13" fmla="*/ 113407031 h 45"/>
              <a:gd name="T14" fmla="*/ 12601575 w 118"/>
              <a:gd name="T15" fmla="*/ 113407031 h 45"/>
              <a:gd name="T16" fmla="*/ 294859075 w 118"/>
              <a:gd name="T17" fmla="*/ 17641764 h 45"/>
              <a:gd name="T18" fmla="*/ 294859075 w 118"/>
              <a:gd name="T19" fmla="*/ 17641764 h 45"/>
              <a:gd name="T20" fmla="*/ 297378438 w 118"/>
              <a:gd name="T21" fmla="*/ 12601487 h 45"/>
              <a:gd name="T22" fmla="*/ 297378438 w 118"/>
              <a:gd name="T23" fmla="*/ 5040277 h 45"/>
              <a:gd name="T24" fmla="*/ 297378438 w 118"/>
              <a:gd name="T25" fmla="*/ 5040277 h 45"/>
              <a:gd name="T26" fmla="*/ 297378438 w 118"/>
              <a:gd name="T27" fmla="*/ 5040277 h 45"/>
              <a:gd name="T28" fmla="*/ 294859075 w 118"/>
              <a:gd name="T29" fmla="*/ 0 h 45"/>
              <a:gd name="T30" fmla="*/ 287297813 w 118"/>
              <a:gd name="T31" fmla="*/ 0 h 45"/>
              <a:gd name="T32" fmla="*/ 5040313 w 118"/>
              <a:gd name="T33" fmla="*/ 95765267 h 4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18" h="45">
                <a:moveTo>
                  <a:pt x="2" y="38"/>
                </a:moveTo>
                <a:lnTo>
                  <a:pt x="2" y="38"/>
                </a:lnTo>
                <a:lnTo>
                  <a:pt x="0" y="39"/>
                </a:lnTo>
                <a:lnTo>
                  <a:pt x="0" y="42"/>
                </a:lnTo>
                <a:lnTo>
                  <a:pt x="2" y="45"/>
                </a:lnTo>
                <a:lnTo>
                  <a:pt x="5" y="45"/>
                </a:lnTo>
                <a:lnTo>
                  <a:pt x="117" y="7"/>
                </a:lnTo>
                <a:lnTo>
                  <a:pt x="118" y="5"/>
                </a:lnTo>
                <a:lnTo>
                  <a:pt x="118" y="2"/>
                </a:lnTo>
                <a:lnTo>
                  <a:pt x="117" y="0"/>
                </a:lnTo>
                <a:lnTo>
                  <a:pt x="114" y="0"/>
                </a:lnTo>
                <a:lnTo>
                  <a:pt x="2" y="38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4" name="Freeform 215"/>
          <p:cNvSpPr>
            <a:spLocks/>
          </p:cNvSpPr>
          <p:nvPr userDrawn="1"/>
        </p:nvSpPr>
        <p:spPr bwMode="auto">
          <a:xfrm>
            <a:off x="5168900" y="5670550"/>
            <a:ext cx="166688" cy="117475"/>
          </a:xfrm>
          <a:custGeom>
            <a:avLst/>
            <a:gdLst>
              <a:gd name="T0" fmla="*/ 5040328 w 105"/>
              <a:gd name="T1" fmla="*/ 168851263 h 74"/>
              <a:gd name="T2" fmla="*/ 5040328 w 105"/>
              <a:gd name="T3" fmla="*/ 168851263 h 74"/>
              <a:gd name="T4" fmla="*/ 0 w 105"/>
              <a:gd name="T5" fmla="*/ 176410938 h 74"/>
              <a:gd name="T6" fmla="*/ 2520958 w 105"/>
              <a:gd name="T7" fmla="*/ 181451250 h 74"/>
              <a:gd name="T8" fmla="*/ 2520958 w 105"/>
              <a:gd name="T9" fmla="*/ 181451250 h 74"/>
              <a:gd name="T10" fmla="*/ 2520958 w 105"/>
              <a:gd name="T11" fmla="*/ 181451250 h 74"/>
              <a:gd name="T12" fmla="*/ 10080655 w 105"/>
              <a:gd name="T13" fmla="*/ 186491563 h 74"/>
              <a:gd name="T14" fmla="*/ 17641940 w 105"/>
              <a:gd name="T15" fmla="*/ 186491563 h 74"/>
              <a:gd name="T16" fmla="*/ 259577666 w 105"/>
              <a:gd name="T17" fmla="*/ 17641888 h 74"/>
              <a:gd name="T18" fmla="*/ 259577666 w 105"/>
              <a:gd name="T19" fmla="*/ 17641888 h 74"/>
              <a:gd name="T20" fmla="*/ 264617994 w 105"/>
              <a:gd name="T21" fmla="*/ 10080625 h 74"/>
              <a:gd name="T22" fmla="*/ 264617994 w 105"/>
              <a:gd name="T23" fmla="*/ 2520950 h 74"/>
              <a:gd name="T24" fmla="*/ 264617994 w 105"/>
              <a:gd name="T25" fmla="*/ 2520950 h 74"/>
              <a:gd name="T26" fmla="*/ 264617994 w 105"/>
              <a:gd name="T27" fmla="*/ 2520950 h 74"/>
              <a:gd name="T28" fmla="*/ 257056709 w 105"/>
              <a:gd name="T29" fmla="*/ 0 h 74"/>
              <a:gd name="T30" fmla="*/ 249497011 w 105"/>
              <a:gd name="T31" fmla="*/ 2520950 h 74"/>
              <a:gd name="T32" fmla="*/ 5040328 w 105"/>
              <a:gd name="T33" fmla="*/ 168851263 h 74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05" h="74">
                <a:moveTo>
                  <a:pt x="2" y="67"/>
                </a:moveTo>
                <a:lnTo>
                  <a:pt x="2" y="67"/>
                </a:lnTo>
                <a:lnTo>
                  <a:pt x="0" y="70"/>
                </a:lnTo>
                <a:lnTo>
                  <a:pt x="1" y="72"/>
                </a:lnTo>
                <a:lnTo>
                  <a:pt x="4" y="74"/>
                </a:lnTo>
                <a:lnTo>
                  <a:pt x="7" y="74"/>
                </a:lnTo>
                <a:lnTo>
                  <a:pt x="103" y="7"/>
                </a:lnTo>
                <a:lnTo>
                  <a:pt x="105" y="4"/>
                </a:lnTo>
                <a:lnTo>
                  <a:pt x="105" y="1"/>
                </a:lnTo>
                <a:lnTo>
                  <a:pt x="102" y="0"/>
                </a:lnTo>
                <a:lnTo>
                  <a:pt x="99" y="1"/>
                </a:lnTo>
                <a:lnTo>
                  <a:pt x="2" y="67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5" name="Freeform 216"/>
          <p:cNvSpPr>
            <a:spLocks/>
          </p:cNvSpPr>
          <p:nvPr userDrawn="1"/>
        </p:nvSpPr>
        <p:spPr bwMode="auto">
          <a:xfrm>
            <a:off x="5180013" y="5803900"/>
            <a:ext cx="198437" cy="26988"/>
          </a:xfrm>
          <a:custGeom>
            <a:avLst/>
            <a:gdLst>
              <a:gd name="T0" fmla="*/ 10080600 w 125"/>
              <a:gd name="T1" fmla="*/ 25202029 h 17"/>
              <a:gd name="T2" fmla="*/ 10080600 w 125"/>
              <a:gd name="T3" fmla="*/ 25202029 h 17"/>
              <a:gd name="T4" fmla="*/ 2520944 w 125"/>
              <a:gd name="T5" fmla="*/ 27723026 h 17"/>
              <a:gd name="T6" fmla="*/ 0 w 125"/>
              <a:gd name="T7" fmla="*/ 35282841 h 17"/>
              <a:gd name="T8" fmla="*/ 0 w 125"/>
              <a:gd name="T9" fmla="*/ 35282841 h 17"/>
              <a:gd name="T10" fmla="*/ 0 w 125"/>
              <a:gd name="T11" fmla="*/ 35282841 h 17"/>
              <a:gd name="T12" fmla="*/ 2520944 w 125"/>
              <a:gd name="T13" fmla="*/ 42844244 h 17"/>
              <a:gd name="T14" fmla="*/ 10080600 w 125"/>
              <a:gd name="T15" fmla="*/ 42844244 h 17"/>
              <a:gd name="T16" fmla="*/ 302417988 w 125"/>
              <a:gd name="T17" fmla="*/ 17642214 h 17"/>
              <a:gd name="T18" fmla="*/ 302417988 w 125"/>
              <a:gd name="T19" fmla="*/ 17642214 h 17"/>
              <a:gd name="T20" fmla="*/ 309979231 w 125"/>
              <a:gd name="T21" fmla="*/ 12601808 h 17"/>
              <a:gd name="T22" fmla="*/ 315019531 w 125"/>
              <a:gd name="T23" fmla="*/ 7561403 h 17"/>
              <a:gd name="T24" fmla="*/ 315019531 w 125"/>
              <a:gd name="T25" fmla="*/ 7561403 h 17"/>
              <a:gd name="T26" fmla="*/ 315019531 w 125"/>
              <a:gd name="T27" fmla="*/ 7561403 h 17"/>
              <a:gd name="T28" fmla="*/ 309979231 w 125"/>
              <a:gd name="T29" fmla="*/ 0 h 17"/>
              <a:gd name="T30" fmla="*/ 302417988 w 125"/>
              <a:gd name="T31" fmla="*/ 0 h 17"/>
              <a:gd name="T32" fmla="*/ 10080600 w 125"/>
              <a:gd name="T33" fmla="*/ 25202029 h 1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25" h="17">
                <a:moveTo>
                  <a:pt x="4" y="10"/>
                </a:moveTo>
                <a:lnTo>
                  <a:pt x="4" y="10"/>
                </a:lnTo>
                <a:lnTo>
                  <a:pt x="1" y="11"/>
                </a:lnTo>
                <a:lnTo>
                  <a:pt x="0" y="14"/>
                </a:lnTo>
                <a:lnTo>
                  <a:pt x="1" y="17"/>
                </a:lnTo>
                <a:lnTo>
                  <a:pt x="4" y="17"/>
                </a:lnTo>
                <a:lnTo>
                  <a:pt x="120" y="7"/>
                </a:lnTo>
                <a:lnTo>
                  <a:pt x="123" y="5"/>
                </a:lnTo>
                <a:lnTo>
                  <a:pt x="125" y="3"/>
                </a:lnTo>
                <a:lnTo>
                  <a:pt x="123" y="0"/>
                </a:lnTo>
                <a:lnTo>
                  <a:pt x="120" y="0"/>
                </a:lnTo>
                <a:lnTo>
                  <a:pt x="4" y="10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6" name="Freeform 217"/>
          <p:cNvSpPr>
            <a:spLocks/>
          </p:cNvSpPr>
          <p:nvPr userDrawn="1"/>
        </p:nvSpPr>
        <p:spPr bwMode="auto">
          <a:xfrm>
            <a:off x="5149850" y="5621338"/>
            <a:ext cx="142875" cy="146050"/>
          </a:xfrm>
          <a:custGeom>
            <a:avLst/>
            <a:gdLst>
              <a:gd name="T0" fmla="*/ 5040313 w 90"/>
              <a:gd name="T1" fmla="*/ 216733438 h 92"/>
              <a:gd name="T2" fmla="*/ 5040313 w 90"/>
              <a:gd name="T3" fmla="*/ 216733438 h 92"/>
              <a:gd name="T4" fmla="*/ 0 w 90"/>
              <a:gd name="T5" fmla="*/ 224294700 h 92"/>
              <a:gd name="T6" fmla="*/ 5040313 w 90"/>
              <a:gd name="T7" fmla="*/ 231854375 h 92"/>
              <a:gd name="T8" fmla="*/ 5040313 w 90"/>
              <a:gd name="T9" fmla="*/ 231854375 h 92"/>
              <a:gd name="T10" fmla="*/ 5040313 w 90"/>
              <a:gd name="T11" fmla="*/ 231854375 h 92"/>
              <a:gd name="T12" fmla="*/ 10080625 w 90"/>
              <a:gd name="T13" fmla="*/ 231854375 h 92"/>
              <a:gd name="T14" fmla="*/ 17641888 w 90"/>
              <a:gd name="T15" fmla="*/ 231854375 h 92"/>
              <a:gd name="T16" fmla="*/ 226814063 w 90"/>
              <a:gd name="T17" fmla="*/ 17641888 h 92"/>
              <a:gd name="T18" fmla="*/ 226814063 w 90"/>
              <a:gd name="T19" fmla="*/ 17641888 h 92"/>
              <a:gd name="T20" fmla="*/ 226814063 w 90"/>
              <a:gd name="T21" fmla="*/ 10080625 h 92"/>
              <a:gd name="T22" fmla="*/ 221773750 w 90"/>
              <a:gd name="T23" fmla="*/ 2520950 h 92"/>
              <a:gd name="T24" fmla="*/ 221773750 w 90"/>
              <a:gd name="T25" fmla="*/ 2520950 h 92"/>
              <a:gd name="T26" fmla="*/ 221773750 w 90"/>
              <a:gd name="T27" fmla="*/ 2520950 h 92"/>
              <a:gd name="T28" fmla="*/ 219254388 w 90"/>
              <a:gd name="T29" fmla="*/ 0 h 92"/>
              <a:gd name="T30" fmla="*/ 211693125 w 90"/>
              <a:gd name="T31" fmla="*/ 2520950 h 92"/>
              <a:gd name="T32" fmla="*/ 5040313 w 90"/>
              <a:gd name="T33" fmla="*/ 216733438 h 9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90" h="92">
                <a:moveTo>
                  <a:pt x="2" y="86"/>
                </a:moveTo>
                <a:lnTo>
                  <a:pt x="2" y="86"/>
                </a:lnTo>
                <a:lnTo>
                  <a:pt x="0" y="89"/>
                </a:lnTo>
                <a:lnTo>
                  <a:pt x="2" y="92"/>
                </a:lnTo>
                <a:lnTo>
                  <a:pt x="4" y="92"/>
                </a:lnTo>
                <a:lnTo>
                  <a:pt x="7" y="92"/>
                </a:lnTo>
                <a:lnTo>
                  <a:pt x="90" y="7"/>
                </a:lnTo>
                <a:lnTo>
                  <a:pt x="90" y="4"/>
                </a:lnTo>
                <a:lnTo>
                  <a:pt x="88" y="1"/>
                </a:lnTo>
                <a:lnTo>
                  <a:pt x="87" y="0"/>
                </a:lnTo>
                <a:lnTo>
                  <a:pt x="84" y="1"/>
                </a:lnTo>
                <a:lnTo>
                  <a:pt x="2" y="86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7" name="Freeform 218"/>
          <p:cNvSpPr>
            <a:spLocks/>
          </p:cNvSpPr>
          <p:nvPr userDrawn="1"/>
        </p:nvSpPr>
        <p:spPr bwMode="auto">
          <a:xfrm>
            <a:off x="5168900" y="5848350"/>
            <a:ext cx="196850" cy="22225"/>
          </a:xfrm>
          <a:custGeom>
            <a:avLst/>
            <a:gdLst>
              <a:gd name="T0" fmla="*/ 10080625 w 124"/>
              <a:gd name="T1" fmla="*/ 0 h 14"/>
              <a:gd name="T2" fmla="*/ 10080625 w 124"/>
              <a:gd name="T3" fmla="*/ 0 h 14"/>
              <a:gd name="T4" fmla="*/ 2520950 w 124"/>
              <a:gd name="T5" fmla="*/ 5040313 h 14"/>
              <a:gd name="T6" fmla="*/ 0 w 124"/>
              <a:gd name="T7" fmla="*/ 10080625 h 14"/>
              <a:gd name="T8" fmla="*/ 0 w 124"/>
              <a:gd name="T9" fmla="*/ 10080625 h 14"/>
              <a:gd name="T10" fmla="*/ 0 w 124"/>
              <a:gd name="T11" fmla="*/ 10080625 h 14"/>
              <a:gd name="T12" fmla="*/ 2520950 w 124"/>
              <a:gd name="T13" fmla="*/ 17641888 h 14"/>
              <a:gd name="T14" fmla="*/ 10080625 w 124"/>
              <a:gd name="T15" fmla="*/ 22682200 h 14"/>
              <a:gd name="T16" fmla="*/ 302418750 w 124"/>
              <a:gd name="T17" fmla="*/ 35282188 h 14"/>
              <a:gd name="T18" fmla="*/ 302418750 w 124"/>
              <a:gd name="T19" fmla="*/ 35282188 h 14"/>
              <a:gd name="T20" fmla="*/ 309980013 w 124"/>
              <a:gd name="T21" fmla="*/ 35282188 h 14"/>
              <a:gd name="T22" fmla="*/ 312499375 w 124"/>
              <a:gd name="T23" fmla="*/ 27722513 h 14"/>
              <a:gd name="T24" fmla="*/ 312499375 w 124"/>
              <a:gd name="T25" fmla="*/ 27722513 h 14"/>
              <a:gd name="T26" fmla="*/ 312499375 w 124"/>
              <a:gd name="T27" fmla="*/ 27722513 h 14"/>
              <a:gd name="T28" fmla="*/ 309980013 w 124"/>
              <a:gd name="T29" fmla="*/ 22682200 h 14"/>
              <a:gd name="T30" fmla="*/ 302418750 w 124"/>
              <a:gd name="T31" fmla="*/ 17641888 h 14"/>
              <a:gd name="T32" fmla="*/ 10080625 w 124"/>
              <a:gd name="T33" fmla="*/ 0 h 14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24" h="14">
                <a:moveTo>
                  <a:pt x="4" y="0"/>
                </a:moveTo>
                <a:lnTo>
                  <a:pt x="4" y="0"/>
                </a:lnTo>
                <a:lnTo>
                  <a:pt x="1" y="2"/>
                </a:lnTo>
                <a:lnTo>
                  <a:pt x="0" y="4"/>
                </a:lnTo>
                <a:lnTo>
                  <a:pt x="1" y="7"/>
                </a:lnTo>
                <a:lnTo>
                  <a:pt x="4" y="9"/>
                </a:lnTo>
                <a:lnTo>
                  <a:pt x="120" y="14"/>
                </a:lnTo>
                <a:lnTo>
                  <a:pt x="123" y="14"/>
                </a:lnTo>
                <a:lnTo>
                  <a:pt x="124" y="11"/>
                </a:lnTo>
                <a:lnTo>
                  <a:pt x="123" y="9"/>
                </a:lnTo>
                <a:lnTo>
                  <a:pt x="120" y="7"/>
                </a:lnTo>
                <a:lnTo>
                  <a:pt x="4" y="0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8" name="Freeform 219"/>
          <p:cNvSpPr>
            <a:spLocks/>
          </p:cNvSpPr>
          <p:nvPr userDrawn="1"/>
        </p:nvSpPr>
        <p:spPr bwMode="auto">
          <a:xfrm>
            <a:off x="5149850" y="5865813"/>
            <a:ext cx="192088" cy="61912"/>
          </a:xfrm>
          <a:custGeom>
            <a:avLst/>
            <a:gdLst>
              <a:gd name="T0" fmla="*/ 15120977 w 121"/>
              <a:gd name="T1" fmla="*/ 0 h 39"/>
              <a:gd name="T2" fmla="*/ 15120977 w 121"/>
              <a:gd name="T3" fmla="*/ 0 h 39"/>
              <a:gd name="T4" fmla="*/ 7561282 w 121"/>
              <a:gd name="T5" fmla="*/ 0 h 39"/>
              <a:gd name="T6" fmla="*/ 0 w 121"/>
              <a:gd name="T7" fmla="*/ 7561201 h 39"/>
              <a:gd name="T8" fmla="*/ 0 w 121"/>
              <a:gd name="T9" fmla="*/ 7561201 h 39"/>
              <a:gd name="T10" fmla="*/ 0 w 121"/>
              <a:gd name="T11" fmla="*/ 7561201 h 39"/>
              <a:gd name="T12" fmla="*/ 0 w 121"/>
              <a:gd name="T13" fmla="*/ 15120815 h 39"/>
              <a:gd name="T14" fmla="*/ 7561282 w 121"/>
              <a:gd name="T15" fmla="*/ 20161087 h 39"/>
              <a:gd name="T16" fmla="*/ 294859843 w 121"/>
              <a:gd name="T17" fmla="*/ 98286094 h 39"/>
              <a:gd name="T18" fmla="*/ 294859843 w 121"/>
              <a:gd name="T19" fmla="*/ 98286094 h 39"/>
              <a:gd name="T20" fmla="*/ 299900168 w 121"/>
              <a:gd name="T21" fmla="*/ 98286094 h 39"/>
              <a:gd name="T22" fmla="*/ 304940494 w 121"/>
              <a:gd name="T23" fmla="*/ 90724892 h 39"/>
              <a:gd name="T24" fmla="*/ 304940494 w 121"/>
              <a:gd name="T25" fmla="*/ 90724892 h 39"/>
              <a:gd name="T26" fmla="*/ 304940494 w 121"/>
              <a:gd name="T27" fmla="*/ 90724892 h 39"/>
              <a:gd name="T28" fmla="*/ 304940494 w 121"/>
              <a:gd name="T29" fmla="*/ 83165278 h 39"/>
              <a:gd name="T30" fmla="*/ 297379212 w 121"/>
              <a:gd name="T31" fmla="*/ 80644349 h 39"/>
              <a:gd name="T32" fmla="*/ 15120977 w 121"/>
              <a:gd name="T33" fmla="*/ 0 h 39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21" h="39">
                <a:moveTo>
                  <a:pt x="6" y="0"/>
                </a:moveTo>
                <a:lnTo>
                  <a:pt x="6" y="0"/>
                </a:lnTo>
                <a:lnTo>
                  <a:pt x="3" y="0"/>
                </a:lnTo>
                <a:lnTo>
                  <a:pt x="0" y="3"/>
                </a:lnTo>
                <a:lnTo>
                  <a:pt x="0" y="6"/>
                </a:lnTo>
                <a:lnTo>
                  <a:pt x="3" y="8"/>
                </a:lnTo>
                <a:lnTo>
                  <a:pt x="117" y="39"/>
                </a:lnTo>
                <a:lnTo>
                  <a:pt x="119" y="39"/>
                </a:lnTo>
                <a:lnTo>
                  <a:pt x="121" y="36"/>
                </a:lnTo>
                <a:lnTo>
                  <a:pt x="121" y="33"/>
                </a:lnTo>
                <a:lnTo>
                  <a:pt x="118" y="32"/>
                </a:lnTo>
                <a:lnTo>
                  <a:pt x="6" y="0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9" name="Freeform 220"/>
          <p:cNvSpPr>
            <a:spLocks/>
          </p:cNvSpPr>
          <p:nvPr userDrawn="1"/>
        </p:nvSpPr>
        <p:spPr bwMode="auto">
          <a:xfrm>
            <a:off x="5129213" y="5880100"/>
            <a:ext cx="169862" cy="106363"/>
          </a:xfrm>
          <a:custGeom>
            <a:avLst/>
            <a:gdLst>
              <a:gd name="T0" fmla="*/ 15120893 w 107"/>
              <a:gd name="T1" fmla="*/ 2520962 h 67"/>
              <a:gd name="T2" fmla="*/ 15120893 w 107"/>
              <a:gd name="T3" fmla="*/ 2520962 h 67"/>
              <a:gd name="T4" fmla="*/ 7561240 w 107"/>
              <a:gd name="T5" fmla="*/ 0 h 67"/>
              <a:gd name="T6" fmla="*/ 0 w 107"/>
              <a:gd name="T7" fmla="*/ 7561298 h 67"/>
              <a:gd name="T8" fmla="*/ 0 w 107"/>
              <a:gd name="T9" fmla="*/ 7561298 h 67"/>
              <a:gd name="T10" fmla="*/ 0 w 107"/>
              <a:gd name="T11" fmla="*/ 7561298 h 67"/>
              <a:gd name="T12" fmla="*/ 0 w 107"/>
              <a:gd name="T13" fmla="*/ 15121009 h 67"/>
              <a:gd name="T14" fmla="*/ 5040298 w 107"/>
              <a:gd name="T15" fmla="*/ 20161345 h 67"/>
              <a:gd name="T16" fmla="*/ 254535826 w 107"/>
              <a:gd name="T17" fmla="*/ 168852056 h 67"/>
              <a:gd name="T18" fmla="*/ 254535826 w 107"/>
              <a:gd name="T19" fmla="*/ 168852056 h 67"/>
              <a:gd name="T20" fmla="*/ 262095479 w 107"/>
              <a:gd name="T21" fmla="*/ 168852056 h 67"/>
              <a:gd name="T22" fmla="*/ 269656719 w 107"/>
              <a:gd name="T23" fmla="*/ 163811720 h 67"/>
              <a:gd name="T24" fmla="*/ 269656719 w 107"/>
              <a:gd name="T25" fmla="*/ 163811720 h 67"/>
              <a:gd name="T26" fmla="*/ 269656719 w 107"/>
              <a:gd name="T27" fmla="*/ 163811720 h 67"/>
              <a:gd name="T28" fmla="*/ 269656719 w 107"/>
              <a:gd name="T29" fmla="*/ 156250422 h 67"/>
              <a:gd name="T30" fmla="*/ 264616421 w 107"/>
              <a:gd name="T31" fmla="*/ 151210086 h 67"/>
              <a:gd name="T32" fmla="*/ 15120893 w 107"/>
              <a:gd name="T33" fmla="*/ 2520962 h 6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07" h="67">
                <a:moveTo>
                  <a:pt x="6" y="1"/>
                </a:moveTo>
                <a:lnTo>
                  <a:pt x="6" y="1"/>
                </a:lnTo>
                <a:lnTo>
                  <a:pt x="3" y="0"/>
                </a:lnTo>
                <a:lnTo>
                  <a:pt x="0" y="3"/>
                </a:lnTo>
                <a:lnTo>
                  <a:pt x="0" y="6"/>
                </a:lnTo>
                <a:lnTo>
                  <a:pt x="2" y="8"/>
                </a:lnTo>
                <a:lnTo>
                  <a:pt x="101" y="67"/>
                </a:lnTo>
                <a:lnTo>
                  <a:pt x="104" y="67"/>
                </a:lnTo>
                <a:lnTo>
                  <a:pt x="107" y="65"/>
                </a:lnTo>
                <a:lnTo>
                  <a:pt x="107" y="62"/>
                </a:lnTo>
                <a:lnTo>
                  <a:pt x="105" y="60"/>
                </a:lnTo>
                <a:lnTo>
                  <a:pt x="6" y="1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40" name="Freeform 221"/>
          <p:cNvSpPr>
            <a:spLocks/>
          </p:cNvSpPr>
          <p:nvPr userDrawn="1"/>
        </p:nvSpPr>
        <p:spPr bwMode="auto">
          <a:xfrm>
            <a:off x="5127625" y="5580063"/>
            <a:ext cx="101600" cy="176212"/>
          </a:xfrm>
          <a:custGeom>
            <a:avLst/>
            <a:gdLst>
              <a:gd name="T0" fmla="*/ 2520950 w 64"/>
              <a:gd name="T1" fmla="*/ 264616449 h 111"/>
              <a:gd name="T2" fmla="*/ 2520950 w 64"/>
              <a:gd name="T3" fmla="*/ 264616449 h 111"/>
              <a:gd name="T4" fmla="*/ 0 w 64"/>
              <a:gd name="T5" fmla="*/ 277216401 h 111"/>
              <a:gd name="T6" fmla="*/ 7561263 w 64"/>
              <a:gd name="T7" fmla="*/ 279737344 h 111"/>
              <a:gd name="T8" fmla="*/ 7561263 w 64"/>
              <a:gd name="T9" fmla="*/ 279737344 h 111"/>
              <a:gd name="T10" fmla="*/ 7561263 w 64"/>
              <a:gd name="T11" fmla="*/ 279737344 h 111"/>
              <a:gd name="T12" fmla="*/ 15120938 w 64"/>
              <a:gd name="T13" fmla="*/ 279737344 h 111"/>
              <a:gd name="T14" fmla="*/ 17641888 w 64"/>
              <a:gd name="T15" fmla="*/ 277216401 h 111"/>
              <a:gd name="T16" fmla="*/ 156249688 w 64"/>
              <a:gd name="T17" fmla="*/ 15120895 h 111"/>
              <a:gd name="T18" fmla="*/ 156249688 w 64"/>
              <a:gd name="T19" fmla="*/ 15120895 h 111"/>
              <a:gd name="T20" fmla="*/ 161290000 w 64"/>
              <a:gd name="T21" fmla="*/ 7561241 h 111"/>
              <a:gd name="T22" fmla="*/ 153730325 w 64"/>
              <a:gd name="T23" fmla="*/ 5040298 h 111"/>
              <a:gd name="T24" fmla="*/ 153730325 w 64"/>
              <a:gd name="T25" fmla="*/ 5040298 h 111"/>
              <a:gd name="T26" fmla="*/ 153730325 w 64"/>
              <a:gd name="T27" fmla="*/ 5040298 h 111"/>
              <a:gd name="T28" fmla="*/ 146169063 w 64"/>
              <a:gd name="T29" fmla="*/ 0 h 111"/>
              <a:gd name="T30" fmla="*/ 143649700 w 64"/>
              <a:gd name="T31" fmla="*/ 7561241 h 111"/>
              <a:gd name="T32" fmla="*/ 2520950 w 64"/>
              <a:gd name="T33" fmla="*/ 264616449 h 11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64" h="111">
                <a:moveTo>
                  <a:pt x="1" y="105"/>
                </a:moveTo>
                <a:lnTo>
                  <a:pt x="1" y="105"/>
                </a:lnTo>
                <a:lnTo>
                  <a:pt x="0" y="110"/>
                </a:lnTo>
                <a:lnTo>
                  <a:pt x="3" y="111"/>
                </a:lnTo>
                <a:lnTo>
                  <a:pt x="6" y="111"/>
                </a:lnTo>
                <a:lnTo>
                  <a:pt x="7" y="110"/>
                </a:lnTo>
                <a:lnTo>
                  <a:pt x="62" y="6"/>
                </a:lnTo>
                <a:lnTo>
                  <a:pt x="64" y="3"/>
                </a:lnTo>
                <a:lnTo>
                  <a:pt x="61" y="2"/>
                </a:lnTo>
                <a:lnTo>
                  <a:pt x="58" y="0"/>
                </a:lnTo>
                <a:lnTo>
                  <a:pt x="57" y="3"/>
                </a:lnTo>
                <a:lnTo>
                  <a:pt x="1" y="105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41" name="Freeform 222"/>
          <p:cNvSpPr>
            <a:spLocks/>
          </p:cNvSpPr>
          <p:nvPr userDrawn="1"/>
        </p:nvSpPr>
        <p:spPr bwMode="auto">
          <a:xfrm>
            <a:off x="5095875" y="5562600"/>
            <a:ext cx="69850" cy="188913"/>
          </a:xfrm>
          <a:custGeom>
            <a:avLst/>
            <a:gdLst>
              <a:gd name="T0" fmla="*/ 0 w 44"/>
              <a:gd name="T1" fmla="*/ 284779204 h 119"/>
              <a:gd name="T2" fmla="*/ 0 w 44"/>
              <a:gd name="T3" fmla="*/ 284779204 h 119"/>
              <a:gd name="T4" fmla="*/ 5040313 w 44"/>
              <a:gd name="T5" fmla="*/ 297379225 h 119"/>
              <a:gd name="T6" fmla="*/ 7561263 w 44"/>
              <a:gd name="T7" fmla="*/ 299900181 h 119"/>
              <a:gd name="T8" fmla="*/ 7561263 w 44"/>
              <a:gd name="T9" fmla="*/ 299900181 h 119"/>
              <a:gd name="T10" fmla="*/ 7561263 w 44"/>
              <a:gd name="T11" fmla="*/ 299900181 h 119"/>
              <a:gd name="T12" fmla="*/ 15120938 w 44"/>
              <a:gd name="T13" fmla="*/ 299900181 h 119"/>
              <a:gd name="T14" fmla="*/ 22682200 w 44"/>
              <a:gd name="T15" fmla="*/ 292338899 h 119"/>
              <a:gd name="T16" fmla="*/ 110886875 w 44"/>
              <a:gd name="T17" fmla="*/ 15120978 h 119"/>
              <a:gd name="T18" fmla="*/ 110886875 w 44"/>
              <a:gd name="T19" fmla="*/ 15120978 h 119"/>
              <a:gd name="T20" fmla="*/ 110886875 w 44"/>
              <a:gd name="T21" fmla="*/ 2520957 h 119"/>
              <a:gd name="T22" fmla="*/ 103327200 w 44"/>
              <a:gd name="T23" fmla="*/ 0 h 119"/>
              <a:gd name="T24" fmla="*/ 103327200 w 44"/>
              <a:gd name="T25" fmla="*/ 0 h 119"/>
              <a:gd name="T26" fmla="*/ 103327200 w 44"/>
              <a:gd name="T27" fmla="*/ 0 h 119"/>
              <a:gd name="T28" fmla="*/ 95765938 w 44"/>
              <a:gd name="T29" fmla="*/ 0 h 119"/>
              <a:gd name="T30" fmla="*/ 93246575 w 44"/>
              <a:gd name="T31" fmla="*/ 7561283 h 119"/>
              <a:gd name="T32" fmla="*/ 0 w 44"/>
              <a:gd name="T33" fmla="*/ 284779204 h 119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44" h="119">
                <a:moveTo>
                  <a:pt x="0" y="113"/>
                </a:moveTo>
                <a:lnTo>
                  <a:pt x="0" y="113"/>
                </a:lnTo>
                <a:lnTo>
                  <a:pt x="2" y="118"/>
                </a:lnTo>
                <a:lnTo>
                  <a:pt x="3" y="119"/>
                </a:lnTo>
                <a:lnTo>
                  <a:pt x="6" y="119"/>
                </a:lnTo>
                <a:lnTo>
                  <a:pt x="9" y="116"/>
                </a:lnTo>
                <a:lnTo>
                  <a:pt x="44" y="6"/>
                </a:lnTo>
                <a:lnTo>
                  <a:pt x="44" y="1"/>
                </a:lnTo>
                <a:lnTo>
                  <a:pt x="41" y="0"/>
                </a:lnTo>
                <a:lnTo>
                  <a:pt x="38" y="0"/>
                </a:lnTo>
                <a:lnTo>
                  <a:pt x="37" y="3"/>
                </a:lnTo>
                <a:lnTo>
                  <a:pt x="0" y="113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42" name="Freeform 223"/>
          <p:cNvSpPr>
            <a:spLocks/>
          </p:cNvSpPr>
          <p:nvPr userDrawn="1"/>
        </p:nvSpPr>
        <p:spPr bwMode="auto">
          <a:xfrm>
            <a:off x="5073650" y="5564188"/>
            <a:ext cx="26988" cy="198437"/>
          </a:xfrm>
          <a:custGeom>
            <a:avLst/>
            <a:gdLst>
              <a:gd name="T0" fmla="*/ 0 w 17"/>
              <a:gd name="T1" fmla="*/ 304938932 h 125"/>
              <a:gd name="T2" fmla="*/ 0 w 17"/>
              <a:gd name="T3" fmla="*/ 304938932 h 125"/>
              <a:gd name="T4" fmla="*/ 0 w 17"/>
              <a:gd name="T5" fmla="*/ 312498588 h 125"/>
              <a:gd name="T6" fmla="*/ 7561403 w 17"/>
              <a:gd name="T7" fmla="*/ 315019531 h 125"/>
              <a:gd name="T8" fmla="*/ 7561403 w 17"/>
              <a:gd name="T9" fmla="*/ 315019531 h 125"/>
              <a:gd name="T10" fmla="*/ 7561403 w 17"/>
              <a:gd name="T11" fmla="*/ 315019531 h 125"/>
              <a:gd name="T12" fmla="*/ 15121218 w 17"/>
              <a:gd name="T13" fmla="*/ 312498588 h 125"/>
              <a:gd name="T14" fmla="*/ 17642214 w 17"/>
              <a:gd name="T15" fmla="*/ 304938932 h 125"/>
              <a:gd name="T16" fmla="*/ 42844244 w 17"/>
              <a:gd name="T17" fmla="*/ 12601543 h 125"/>
              <a:gd name="T18" fmla="*/ 42844244 w 17"/>
              <a:gd name="T19" fmla="*/ 12601543 h 125"/>
              <a:gd name="T20" fmla="*/ 40323247 w 17"/>
              <a:gd name="T21" fmla="*/ 5040300 h 125"/>
              <a:gd name="T22" fmla="*/ 32763432 w 17"/>
              <a:gd name="T23" fmla="*/ 0 h 125"/>
              <a:gd name="T24" fmla="*/ 32763432 w 17"/>
              <a:gd name="T25" fmla="*/ 0 h 125"/>
              <a:gd name="T26" fmla="*/ 32763432 w 17"/>
              <a:gd name="T27" fmla="*/ 0 h 125"/>
              <a:gd name="T28" fmla="*/ 25202029 w 17"/>
              <a:gd name="T29" fmla="*/ 5040300 h 125"/>
              <a:gd name="T30" fmla="*/ 20161624 w 17"/>
              <a:gd name="T31" fmla="*/ 7561243 h 125"/>
              <a:gd name="T32" fmla="*/ 0 w 17"/>
              <a:gd name="T33" fmla="*/ 304938932 h 12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7" h="125">
                <a:moveTo>
                  <a:pt x="0" y="121"/>
                </a:moveTo>
                <a:lnTo>
                  <a:pt x="0" y="121"/>
                </a:lnTo>
                <a:lnTo>
                  <a:pt x="0" y="124"/>
                </a:lnTo>
                <a:lnTo>
                  <a:pt x="3" y="125"/>
                </a:lnTo>
                <a:lnTo>
                  <a:pt x="6" y="124"/>
                </a:lnTo>
                <a:lnTo>
                  <a:pt x="7" y="121"/>
                </a:lnTo>
                <a:lnTo>
                  <a:pt x="17" y="5"/>
                </a:lnTo>
                <a:lnTo>
                  <a:pt x="16" y="2"/>
                </a:lnTo>
                <a:lnTo>
                  <a:pt x="13" y="0"/>
                </a:lnTo>
                <a:lnTo>
                  <a:pt x="10" y="2"/>
                </a:lnTo>
                <a:lnTo>
                  <a:pt x="8" y="3"/>
                </a:lnTo>
                <a:lnTo>
                  <a:pt x="0" y="121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43" name="Freeform 224"/>
          <p:cNvSpPr>
            <a:spLocks/>
          </p:cNvSpPr>
          <p:nvPr userDrawn="1"/>
        </p:nvSpPr>
        <p:spPr bwMode="auto">
          <a:xfrm>
            <a:off x="5029200" y="5580063"/>
            <a:ext cx="38100" cy="196850"/>
          </a:xfrm>
          <a:custGeom>
            <a:avLst/>
            <a:gdLst>
              <a:gd name="T0" fmla="*/ 42843450 w 24"/>
              <a:gd name="T1" fmla="*/ 304939700 h 124"/>
              <a:gd name="T2" fmla="*/ 42843450 w 24"/>
              <a:gd name="T3" fmla="*/ 304939700 h 124"/>
              <a:gd name="T4" fmla="*/ 45362813 w 24"/>
              <a:gd name="T5" fmla="*/ 312499375 h 124"/>
              <a:gd name="T6" fmla="*/ 52924075 w 24"/>
              <a:gd name="T7" fmla="*/ 312499375 h 124"/>
              <a:gd name="T8" fmla="*/ 52924075 w 24"/>
              <a:gd name="T9" fmla="*/ 312499375 h 124"/>
              <a:gd name="T10" fmla="*/ 52924075 w 24"/>
              <a:gd name="T11" fmla="*/ 312499375 h 124"/>
              <a:gd name="T12" fmla="*/ 60483750 w 24"/>
              <a:gd name="T13" fmla="*/ 307459063 h 124"/>
              <a:gd name="T14" fmla="*/ 60483750 w 24"/>
              <a:gd name="T15" fmla="*/ 299899388 h 124"/>
              <a:gd name="T16" fmla="*/ 20161250 w 24"/>
              <a:gd name="T17" fmla="*/ 7561263 h 124"/>
              <a:gd name="T18" fmla="*/ 20161250 w 24"/>
              <a:gd name="T19" fmla="*/ 7561263 h 124"/>
              <a:gd name="T20" fmla="*/ 17641888 w 24"/>
              <a:gd name="T21" fmla="*/ 5040313 h 124"/>
              <a:gd name="T22" fmla="*/ 10080625 w 24"/>
              <a:gd name="T23" fmla="*/ 0 h 124"/>
              <a:gd name="T24" fmla="*/ 10080625 w 24"/>
              <a:gd name="T25" fmla="*/ 0 h 124"/>
              <a:gd name="T26" fmla="*/ 10080625 w 24"/>
              <a:gd name="T27" fmla="*/ 0 h 124"/>
              <a:gd name="T28" fmla="*/ 2520950 w 24"/>
              <a:gd name="T29" fmla="*/ 5040313 h 124"/>
              <a:gd name="T30" fmla="*/ 0 w 24"/>
              <a:gd name="T31" fmla="*/ 12601575 h 124"/>
              <a:gd name="T32" fmla="*/ 42843450 w 24"/>
              <a:gd name="T33" fmla="*/ 304939700 h 124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4" h="124">
                <a:moveTo>
                  <a:pt x="17" y="121"/>
                </a:moveTo>
                <a:lnTo>
                  <a:pt x="17" y="121"/>
                </a:lnTo>
                <a:lnTo>
                  <a:pt x="18" y="124"/>
                </a:lnTo>
                <a:lnTo>
                  <a:pt x="21" y="124"/>
                </a:lnTo>
                <a:lnTo>
                  <a:pt x="24" y="122"/>
                </a:lnTo>
                <a:lnTo>
                  <a:pt x="24" y="119"/>
                </a:lnTo>
                <a:lnTo>
                  <a:pt x="8" y="3"/>
                </a:lnTo>
                <a:lnTo>
                  <a:pt x="7" y="2"/>
                </a:lnTo>
                <a:lnTo>
                  <a:pt x="4" y="0"/>
                </a:lnTo>
                <a:lnTo>
                  <a:pt x="1" y="2"/>
                </a:lnTo>
                <a:lnTo>
                  <a:pt x="0" y="5"/>
                </a:lnTo>
                <a:lnTo>
                  <a:pt x="17" y="121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44" name="Freeform 225"/>
          <p:cNvSpPr>
            <a:spLocks/>
          </p:cNvSpPr>
          <p:nvPr userDrawn="1"/>
        </p:nvSpPr>
        <p:spPr bwMode="auto">
          <a:xfrm>
            <a:off x="3924300" y="6161088"/>
            <a:ext cx="142875" cy="144462"/>
          </a:xfrm>
          <a:custGeom>
            <a:avLst/>
            <a:gdLst>
              <a:gd name="T0" fmla="*/ 226814063 w 90"/>
              <a:gd name="T1" fmla="*/ 115926786 h 91"/>
              <a:gd name="T2" fmla="*/ 226814063 w 90"/>
              <a:gd name="T3" fmla="*/ 115926786 h 91"/>
              <a:gd name="T4" fmla="*/ 226814063 w 90"/>
              <a:gd name="T5" fmla="*/ 141128262 h 91"/>
              <a:gd name="T6" fmla="*/ 219254388 w 90"/>
              <a:gd name="T7" fmla="*/ 161289442 h 91"/>
              <a:gd name="T8" fmla="*/ 209173763 w 90"/>
              <a:gd name="T9" fmla="*/ 178931268 h 91"/>
              <a:gd name="T10" fmla="*/ 194052825 w 90"/>
              <a:gd name="T11" fmla="*/ 196571507 h 91"/>
              <a:gd name="T12" fmla="*/ 176410938 w 90"/>
              <a:gd name="T13" fmla="*/ 211692392 h 91"/>
              <a:gd name="T14" fmla="*/ 158770638 w 90"/>
              <a:gd name="T15" fmla="*/ 221772982 h 91"/>
              <a:gd name="T16" fmla="*/ 136088438 w 90"/>
              <a:gd name="T17" fmla="*/ 229334219 h 91"/>
              <a:gd name="T18" fmla="*/ 110886875 w 90"/>
              <a:gd name="T19" fmla="*/ 229334219 h 91"/>
              <a:gd name="T20" fmla="*/ 110886875 w 90"/>
              <a:gd name="T21" fmla="*/ 229334219 h 91"/>
              <a:gd name="T22" fmla="*/ 90725625 w 90"/>
              <a:gd name="T23" fmla="*/ 229334219 h 91"/>
              <a:gd name="T24" fmla="*/ 68045013 w 90"/>
              <a:gd name="T25" fmla="*/ 221772982 h 91"/>
              <a:gd name="T26" fmla="*/ 50403125 w 90"/>
              <a:gd name="T27" fmla="*/ 211692392 h 91"/>
              <a:gd name="T28" fmla="*/ 32762825 w 90"/>
              <a:gd name="T29" fmla="*/ 196571507 h 91"/>
              <a:gd name="T30" fmla="*/ 17641888 w 90"/>
              <a:gd name="T31" fmla="*/ 178931268 h 91"/>
              <a:gd name="T32" fmla="*/ 7561263 w 90"/>
              <a:gd name="T33" fmla="*/ 161289442 h 91"/>
              <a:gd name="T34" fmla="*/ 0 w 90"/>
              <a:gd name="T35" fmla="*/ 141128262 h 91"/>
              <a:gd name="T36" fmla="*/ 0 w 90"/>
              <a:gd name="T37" fmla="*/ 115926786 h 91"/>
              <a:gd name="T38" fmla="*/ 0 w 90"/>
              <a:gd name="T39" fmla="*/ 115926786 h 91"/>
              <a:gd name="T40" fmla="*/ 0 w 90"/>
              <a:gd name="T41" fmla="*/ 93246252 h 91"/>
              <a:gd name="T42" fmla="*/ 7561263 w 90"/>
              <a:gd name="T43" fmla="*/ 73085072 h 91"/>
              <a:gd name="T44" fmla="*/ 17641888 w 90"/>
              <a:gd name="T45" fmla="*/ 50402951 h 91"/>
              <a:gd name="T46" fmla="*/ 32762825 w 90"/>
              <a:gd name="T47" fmla="*/ 37803007 h 91"/>
              <a:gd name="T48" fmla="*/ 50403125 w 90"/>
              <a:gd name="T49" fmla="*/ 22682121 h 91"/>
              <a:gd name="T50" fmla="*/ 68045013 w 90"/>
              <a:gd name="T51" fmla="*/ 12601531 h 91"/>
              <a:gd name="T52" fmla="*/ 90725625 w 90"/>
              <a:gd name="T53" fmla="*/ 5040295 h 91"/>
              <a:gd name="T54" fmla="*/ 110886875 w 90"/>
              <a:gd name="T55" fmla="*/ 0 h 91"/>
              <a:gd name="T56" fmla="*/ 110886875 w 90"/>
              <a:gd name="T57" fmla="*/ 0 h 91"/>
              <a:gd name="T58" fmla="*/ 136088438 w 90"/>
              <a:gd name="T59" fmla="*/ 5040295 h 91"/>
              <a:gd name="T60" fmla="*/ 158770638 w 90"/>
              <a:gd name="T61" fmla="*/ 12601531 h 91"/>
              <a:gd name="T62" fmla="*/ 176410938 w 90"/>
              <a:gd name="T63" fmla="*/ 22682121 h 91"/>
              <a:gd name="T64" fmla="*/ 194052825 w 90"/>
              <a:gd name="T65" fmla="*/ 37803007 h 91"/>
              <a:gd name="T66" fmla="*/ 209173763 w 90"/>
              <a:gd name="T67" fmla="*/ 50402951 h 91"/>
              <a:gd name="T68" fmla="*/ 219254388 w 90"/>
              <a:gd name="T69" fmla="*/ 73085072 h 91"/>
              <a:gd name="T70" fmla="*/ 226814063 w 90"/>
              <a:gd name="T71" fmla="*/ 93246252 h 91"/>
              <a:gd name="T72" fmla="*/ 226814063 w 90"/>
              <a:gd name="T73" fmla="*/ 115926786 h 91"/>
              <a:gd name="T74" fmla="*/ 226814063 w 90"/>
              <a:gd name="T75" fmla="*/ 115926786 h 91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90" h="91">
                <a:moveTo>
                  <a:pt x="90" y="46"/>
                </a:moveTo>
                <a:lnTo>
                  <a:pt x="90" y="46"/>
                </a:lnTo>
                <a:lnTo>
                  <a:pt x="90" y="56"/>
                </a:lnTo>
                <a:lnTo>
                  <a:pt x="87" y="64"/>
                </a:lnTo>
                <a:lnTo>
                  <a:pt x="83" y="71"/>
                </a:lnTo>
                <a:lnTo>
                  <a:pt x="77" y="78"/>
                </a:lnTo>
                <a:lnTo>
                  <a:pt x="70" y="84"/>
                </a:lnTo>
                <a:lnTo>
                  <a:pt x="63" y="88"/>
                </a:lnTo>
                <a:lnTo>
                  <a:pt x="54" y="91"/>
                </a:lnTo>
                <a:lnTo>
                  <a:pt x="44" y="91"/>
                </a:lnTo>
                <a:lnTo>
                  <a:pt x="36" y="91"/>
                </a:lnTo>
                <a:lnTo>
                  <a:pt x="27" y="88"/>
                </a:lnTo>
                <a:lnTo>
                  <a:pt x="20" y="84"/>
                </a:lnTo>
                <a:lnTo>
                  <a:pt x="13" y="78"/>
                </a:lnTo>
                <a:lnTo>
                  <a:pt x="7" y="71"/>
                </a:lnTo>
                <a:lnTo>
                  <a:pt x="3" y="64"/>
                </a:lnTo>
                <a:lnTo>
                  <a:pt x="0" y="56"/>
                </a:lnTo>
                <a:lnTo>
                  <a:pt x="0" y="46"/>
                </a:lnTo>
                <a:lnTo>
                  <a:pt x="0" y="37"/>
                </a:lnTo>
                <a:lnTo>
                  <a:pt x="3" y="29"/>
                </a:lnTo>
                <a:lnTo>
                  <a:pt x="7" y="20"/>
                </a:lnTo>
                <a:lnTo>
                  <a:pt x="13" y="15"/>
                </a:lnTo>
                <a:lnTo>
                  <a:pt x="20" y="9"/>
                </a:lnTo>
                <a:lnTo>
                  <a:pt x="27" y="5"/>
                </a:lnTo>
                <a:lnTo>
                  <a:pt x="36" y="2"/>
                </a:lnTo>
                <a:lnTo>
                  <a:pt x="44" y="0"/>
                </a:lnTo>
                <a:lnTo>
                  <a:pt x="54" y="2"/>
                </a:lnTo>
                <a:lnTo>
                  <a:pt x="63" y="5"/>
                </a:lnTo>
                <a:lnTo>
                  <a:pt x="70" y="9"/>
                </a:lnTo>
                <a:lnTo>
                  <a:pt x="77" y="15"/>
                </a:lnTo>
                <a:lnTo>
                  <a:pt x="83" y="20"/>
                </a:lnTo>
                <a:lnTo>
                  <a:pt x="87" y="29"/>
                </a:lnTo>
                <a:lnTo>
                  <a:pt x="90" y="37"/>
                </a:lnTo>
                <a:lnTo>
                  <a:pt x="90" y="46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45" name="Freeform 226"/>
          <p:cNvSpPr>
            <a:spLocks/>
          </p:cNvSpPr>
          <p:nvPr userDrawn="1"/>
        </p:nvSpPr>
        <p:spPr bwMode="auto">
          <a:xfrm>
            <a:off x="3946525" y="6491288"/>
            <a:ext cx="93663" cy="92075"/>
          </a:xfrm>
          <a:custGeom>
            <a:avLst/>
            <a:gdLst>
              <a:gd name="T0" fmla="*/ 148690806 w 59"/>
              <a:gd name="T1" fmla="*/ 70564375 h 58"/>
              <a:gd name="T2" fmla="*/ 148690806 w 59"/>
              <a:gd name="T3" fmla="*/ 70564375 h 58"/>
              <a:gd name="T4" fmla="*/ 143650467 w 59"/>
              <a:gd name="T5" fmla="*/ 85685313 h 58"/>
              <a:gd name="T6" fmla="*/ 141129503 w 59"/>
              <a:gd name="T7" fmla="*/ 98286888 h 58"/>
              <a:gd name="T8" fmla="*/ 133569788 w 59"/>
              <a:gd name="T9" fmla="*/ 113407825 h 58"/>
              <a:gd name="T10" fmla="*/ 126008485 w 59"/>
              <a:gd name="T11" fmla="*/ 123488450 h 58"/>
              <a:gd name="T12" fmla="*/ 115927806 w 59"/>
              <a:gd name="T13" fmla="*/ 131048125 h 58"/>
              <a:gd name="T14" fmla="*/ 100806788 w 59"/>
              <a:gd name="T15" fmla="*/ 138609388 h 58"/>
              <a:gd name="T16" fmla="*/ 90726109 w 59"/>
              <a:gd name="T17" fmla="*/ 141128750 h 58"/>
              <a:gd name="T18" fmla="*/ 73085715 w 59"/>
              <a:gd name="T19" fmla="*/ 146169063 h 58"/>
              <a:gd name="T20" fmla="*/ 73085715 w 59"/>
              <a:gd name="T21" fmla="*/ 146169063 h 58"/>
              <a:gd name="T22" fmla="*/ 57964697 w 59"/>
              <a:gd name="T23" fmla="*/ 141128750 h 58"/>
              <a:gd name="T24" fmla="*/ 47884018 w 59"/>
              <a:gd name="T25" fmla="*/ 138609388 h 58"/>
              <a:gd name="T26" fmla="*/ 32763000 w 59"/>
              <a:gd name="T27" fmla="*/ 131048125 h 58"/>
              <a:gd name="T28" fmla="*/ 22682321 w 59"/>
              <a:gd name="T29" fmla="*/ 123488450 h 58"/>
              <a:gd name="T30" fmla="*/ 15121018 w 59"/>
              <a:gd name="T31" fmla="*/ 113407825 h 58"/>
              <a:gd name="T32" fmla="*/ 7561303 w 59"/>
              <a:gd name="T33" fmla="*/ 98286888 h 58"/>
              <a:gd name="T34" fmla="*/ 5040339 w 59"/>
              <a:gd name="T35" fmla="*/ 85685313 h 58"/>
              <a:gd name="T36" fmla="*/ 0 w 59"/>
              <a:gd name="T37" fmla="*/ 70564375 h 58"/>
              <a:gd name="T38" fmla="*/ 0 w 59"/>
              <a:gd name="T39" fmla="*/ 70564375 h 58"/>
              <a:gd name="T40" fmla="*/ 5040339 w 59"/>
              <a:gd name="T41" fmla="*/ 55443438 h 58"/>
              <a:gd name="T42" fmla="*/ 7561303 w 59"/>
              <a:gd name="T43" fmla="*/ 42843450 h 58"/>
              <a:gd name="T44" fmla="*/ 15121018 w 59"/>
              <a:gd name="T45" fmla="*/ 30241875 h 58"/>
              <a:gd name="T46" fmla="*/ 22682321 w 59"/>
              <a:gd name="T47" fmla="*/ 20161250 h 58"/>
              <a:gd name="T48" fmla="*/ 32763000 w 59"/>
              <a:gd name="T49" fmla="*/ 12601575 h 58"/>
              <a:gd name="T50" fmla="*/ 47884018 w 59"/>
              <a:gd name="T51" fmla="*/ 5040313 h 58"/>
              <a:gd name="T52" fmla="*/ 57964697 w 59"/>
              <a:gd name="T53" fmla="*/ 2520950 h 58"/>
              <a:gd name="T54" fmla="*/ 73085715 w 59"/>
              <a:gd name="T55" fmla="*/ 0 h 58"/>
              <a:gd name="T56" fmla="*/ 73085715 w 59"/>
              <a:gd name="T57" fmla="*/ 0 h 58"/>
              <a:gd name="T58" fmla="*/ 90726109 w 59"/>
              <a:gd name="T59" fmla="*/ 2520950 h 58"/>
              <a:gd name="T60" fmla="*/ 100806788 w 59"/>
              <a:gd name="T61" fmla="*/ 5040313 h 58"/>
              <a:gd name="T62" fmla="*/ 115927806 w 59"/>
              <a:gd name="T63" fmla="*/ 12601575 h 58"/>
              <a:gd name="T64" fmla="*/ 126008485 w 59"/>
              <a:gd name="T65" fmla="*/ 20161250 h 58"/>
              <a:gd name="T66" fmla="*/ 133569788 w 59"/>
              <a:gd name="T67" fmla="*/ 30241875 h 58"/>
              <a:gd name="T68" fmla="*/ 141129503 w 59"/>
              <a:gd name="T69" fmla="*/ 42843450 h 58"/>
              <a:gd name="T70" fmla="*/ 143650467 w 59"/>
              <a:gd name="T71" fmla="*/ 55443438 h 58"/>
              <a:gd name="T72" fmla="*/ 148690806 w 59"/>
              <a:gd name="T73" fmla="*/ 70564375 h 58"/>
              <a:gd name="T74" fmla="*/ 148690806 w 59"/>
              <a:gd name="T75" fmla="*/ 70564375 h 58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59" h="58">
                <a:moveTo>
                  <a:pt x="59" y="28"/>
                </a:moveTo>
                <a:lnTo>
                  <a:pt x="59" y="28"/>
                </a:lnTo>
                <a:lnTo>
                  <a:pt x="57" y="34"/>
                </a:lnTo>
                <a:lnTo>
                  <a:pt x="56" y="39"/>
                </a:lnTo>
                <a:lnTo>
                  <a:pt x="53" y="45"/>
                </a:lnTo>
                <a:lnTo>
                  <a:pt x="50" y="49"/>
                </a:lnTo>
                <a:lnTo>
                  <a:pt x="46" y="52"/>
                </a:lnTo>
                <a:lnTo>
                  <a:pt x="40" y="55"/>
                </a:lnTo>
                <a:lnTo>
                  <a:pt x="36" y="56"/>
                </a:lnTo>
                <a:lnTo>
                  <a:pt x="29" y="58"/>
                </a:lnTo>
                <a:lnTo>
                  <a:pt x="23" y="56"/>
                </a:lnTo>
                <a:lnTo>
                  <a:pt x="19" y="55"/>
                </a:lnTo>
                <a:lnTo>
                  <a:pt x="13" y="52"/>
                </a:lnTo>
                <a:lnTo>
                  <a:pt x="9" y="49"/>
                </a:lnTo>
                <a:lnTo>
                  <a:pt x="6" y="45"/>
                </a:lnTo>
                <a:lnTo>
                  <a:pt x="3" y="39"/>
                </a:lnTo>
                <a:lnTo>
                  <a:pt x="2" y="34"/>
                </a:lnTo>
                <a:lnTo>
                  <a:pt x="0" y="28"/>
                </a:lnTo>
                <a:lnTo>
                  <a:pt x="2" y="22"/>
                </a:lnTo>
                <a:lnTo>
                  <a:pt x="3" y="17"/>
                </a:lnTo>
                <a:lnTo>
                  <a:pt x="6" y="12"/>
                </a:lnTo>
                <a:lnTo>
                  <a:pt x="9" y="8"/>
                </a:lnTo>
                <a:lnTo>
                  <a:pt x="13" y="5"/>
                </a:lnTo>
                <a:lnTo>
                  <a:pt x="19" y="2"/>
                </a:lnTo>
                <a:lnTo>
                  <a:pt x="23" y="1"/>
                </a:lnTo>
                <a:lnTo>
                  <a:pt x="29" y="0"/>
                </a:lnTo>
                <a:lnTo>
                  <a:pt x="36" y="1"/>
                </a:lnTo>
                <a:lnTo>
                  <a:pt x="40" y="2"/>
                </a:lnTo>
                <a:lnTo>
                  <a:pt x="46" y="5"/>
                </a:lnTo>
                <a:lnTo>
                  <a:pt x="50" y="8"/>
                </a:lnTo>
                <a:lnTo>
                  <a:pt x="53" y="12"/>
                </a:lnTo>
                <a:lnTo>
                  <a:pt x="56" y="17"/>
                </a:lnTo>
                <a:lnTo>
                  <a:pt x="57" y="22"/>
                </a:lnTo>
                <a:lnTo>
                  <a:pt x="59" y="28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46" name="Freeform 227"/>
          <p:cNvSpPr>
            <a:spLocks/>
          </p:cNvSpPr>
          <p:nvPr userDrawn="1"/>
        </p:nvSpPr>
        <p:spPr bwMode="auto">
          <a:xfrm>
            <a:off x="3983038" y="6284913"/>
            <a:ext cx="20637" cy="217487"/>
          </a:xfrm>
          <a:custGeom>
            <a:avLst/>
            <a:gdLst>
              <a:gd name="T0" fmla="*/ 32762031 w 13"/>
              <a:gd name="T1" fmla="*/ 327619559 h 137"/>
              <a:gd name="T2" fmla="*/ 32762031 w 13"/>
              <a:gd name="T3" fmla="*/ 327619559 h 137"/>
              <a:gd name="T4" fmla="*/ 32762031 w 13"/>
              <a:gd name="T5" fmla="*/ 332659860 h 137"/>
              <a:gd name="T6" fmla="*/ 30241142 w 13"/>
              <a:gd name="T7" fmla="*/ 337700161 h 137"/>
              <a:gd name="T8" fmla="*/ 22681650 w 13"/>
              <a:gd name="T9" fmla="*/ 340221105 h 137"/>
              <a:gd name="T10" fmla="*/ 17641460 w 13"/>
              <a:gd name="T11" fmla="*/ 345261406 h 137"/>
              <a:gd name="T12" fmla="*/ 17641460 w 13"/>
              <a:gd name="T13" fmla="*/ 345261406 h 137"/>
              <a:gd name="T14" fmla="*/ 17641460 w 13"/>
              <a:gd name="T15" fmla="*/ 345261406 h 137"/>
              <a:gd name="T16" fmla="*/ 10080381 w 13"/>
              <a:gd name="T17" fmla="*/ 340221105 h 137"/>
              <a:gd name="T18" fmla="*/ 7561079 w 13"/>
              <a:gd name="T19" fmla="*/ 337700161 h 137"/>
              <a:gd name="T20" fmla="*/ 5040190 w 13"/>
              <a:gd name="T21" fmla="*/ 332659860 h 137"/>
              <a:gd name="T22" fmla="*/ 0 w 13"/>
              <a:gd name="T23" fmla="*/ 327619559 h 137"/>
              <a:gd name="T24" fmla="*/ 0 w 13"/>
              <a:gd name="T25" fmla="*/ 15120903 h 137"/>
              <a:gd name="T26" fmla="*/ 0 w 13"/>
              <a:gd name="T27" fmla="*/ 15120903 h 137"/>
              <a:gd name="T28" fmla="*/ 5040190 w 13"/>
              <a:gd name="T29" fmla="*/ 7561245 h 137"/>
              <a:gd name="T30" fmla="*/ 7561079 w 13"/>
              <a:gd name="T31" fmla="*/ 5040301 h 137"/>
              <a:gd name="T32" fmla="*/ 10080381 w 13"/>
              <a:gd name="T33" fmla="*/ 0 h 137"/>
              <a:gd name="T34" fmla="*/ 17641460 w 13"/>
              <a:gd name="T35" fmla="*/ 0 h 137"/>
              <a:gd name="T36" fmla="*/ 17641460 w 13"/>
              <a:gd name="T37" fmla="*/ 0 h 137"/>
              <a:gd name="T38" fmla="*/ 17641460 w 13"/>
              <a:gd name="T39" fmla="*/ 0 h 137"/>
              <a:gd name="T40" fmla="*/ 22681650 w 13"/>
              <a:gd name="T41" fmla="*/ 0 h 137"/>
              <a:gd name="T42" fmla="*/ 30241142 w 13"/>
              <a:gd name="T43" fmla="*/ 5040301 h 137"/>
              <a:gd name="T44" fmla="*/ 32762031 w 13"/>
              <a:gd name="T45" fmla="*/ 7561245 h 137"/>
              <a:gd name="T46" fmla="*/ 32762031 w 13"/>
              <a:gd name="T47" fmla="*/ 15120903 h 137"/>
              <a:gd name="T48" fmla="*/ 32762031 w 13"/>
              <a:gd name="T49" fmla="*/ 327619559 h 137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3" h="137">
                <a:moveTo>
                  <a:pt x="13" y="130"/>
                </a:moveTo>
                <a:lnTo>
                  <a:pt x="13" y="130"/>
                </a:lnTo>
                <a:lnTo>
                  <a:pt x="13" y="132"/>
                </a:lnTo>
                <a:lnTo>
                  <a:pt x="12" y="134"/>
                </a:lnTo>
                <a:lnTo>
                  <a:pt x="9" y="135"/>
                </a:lnTo>
                <a:lnTo>
                  <a:pt x="7" y="137"/>
                </a:lnTo>
                <a:lnTo>
                  <a:pt x="4" y="135"/>
                </a:lnTo>
                <a:lnTo>
                  <a:pt x="3" y="134"/>
                </a:lnTo>
                <a:lnTo>
                  <a:pt x="2" y="132"/>
                </a:lnTo>
                <a:lnTo>
                  <a:pt x="0" y="130"/>
                </a:lnTo>
                <a:lnTo>
                  <a:pt x="0" y="6"/>
                </a:lnTo>
                <a:lnTo>
                  <a:pt x="2" y="3"/>
                </a:lnTo>
                <a:lnTo>
                  <a:pt x="3" y="2"/>
                </a:lnTo>
                <a:lnTo>
                  <a:pt x="4" y="0"/>
                </a:lnTo>
                <a:lnTo>
                  <a:pt x="7" y="0"/>
                </a:lnTo>
                <a:lnTo>
                  <a:pt x="9" y="0"/>
                </a:lnTo>
                <a:lnTo>
                  <a:pt x="12" y="2"/>
                </a:lnTo>
                <a:lnTo>
                  <a:pt x="13" y="3"/>
                </a:lnTo>
                <a:lnTo>
                  <a:pt x="13" y="6"/>
                </a:lnTo>
                <a:lnTo>
                  <a:pt x="13" y="130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47" name="Freeform 228"/>
          <p:cNvSpPr>
            <a:spLocks/>
          </p:cNvSpPr>
          <p:nvPr userDrawn="1"/>
        </p:nvSpPr>
        <p:spPr bwMode="auto">
          <a:xfrm>
            <a:off x="3922713" y="5988050"/>
            <a:ext cx="58737" cy="193675"/>
          </a:xfrm>
          <a:custGeom>
            <a:avLst/>
            <a:gdLst>
              <a:gd name="T0" fmla="*/ 93245781 w 37"/>
              <a:gd name="T1" fmla="*/ 292338125 h 122"/>
              <a:gd name="T2" fmla="*/ 93245781 w 37"/>
              <a:gd name="T3" fmla="*/ 292338125 h 122"/>
              <a:gd name="T4" fmla="*/ 88205512 w 37"/>
              <a:gd name="T5" fmla="*/ 299899388 h 122"/>
              <a:gd name="T6" fmla="*/ 85684583 w 37"/>
              <a:gd name="T7" fmla="*/ 307459063 h 122"/>
              <a:gd name="T8" fmla="*/ 85684583 w 37"/>
              <a:gd name="T9" fmla="*/ 307459063 h 122"/>
              <a:gd name="T10" fmla="*/ 85684583 w 37"/>
              <a:gd name="T11" fmla="*/ 307459063 h 122"/>
              <a:gd name="T12" fmla="*/ 75604044 w 37"/>
              <a:gd name="T13" fmla="*/ 304939700 h 122"/>
              <a:gd name="T14" fmla="*/ 70563774 w 37"/>
              <a:gd name="T15" fmla="*/ 299899388 h 122"/>
              <a:gd name="T16" fmla="*/ 0 w 37"/>
              <a:gd name="T17" fmla="*/ 10080625 h 122"/>
              <a:gd name="T18" fmla="*/ 0 w 37"/>
              <a:gd name="T19" fmla="*/ 10080625 h 122"/>
              <a:gd name="T20" fmla="*/ 0 w 37"/>
              <a:gd name="T21" fmla="*/ 2520950 h 122"/>
              <a:gd name="T22" fmla="*/ 7561198 w 37"/>
              <a:gd name="T23" fmla="*/ 0 h 122"/>
              <a:gd name="T24" fmla="*/ 7561198 w 37"/>
              <a:gd name="T25" fmla="*/ 0 h 122"/>
              <a:gd name="T26" fmla="*/ 7561198 w 37"/>
              <a:gd name="T27" fmla="*/ 0 h 122"/>
              <a:gd name="T28" fmla="*/ 15120809 w 37"/>
              <a:gd name="T29" fmla="*/ 0 h 122"/>
              <a:gd name="T30" fmla="*/ 20161078 w 37"/>
              <a:gd name="T31" fmla="*/ 7561263 h 122"/>
              <a:gd name="T32" fmla="*/ 93245781 w 37"/>
              <a:gd name="T33" fmla="*/ 292338125 h 12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37" h="122">
                <a:moveTo>
                  <a:pt x="37" y="116"/>
                </a:moveTo>
                <a:lnTo>
                  <a:pt x="37" y="116"/>
                </a:lnTo>
                <a:lnTo>
                  <a:pt x="35" y="119"/>
                </a:lnTo>
                <a:lnTo>
                  <a:pt x="34" y="122"/>
                </a:lnTo>
                <a:lnTo>
                  <a:pt x="30" y="121"/>
                </a:lnTo>
                <a:lnTo>
                  <a:pt x="28" y="119"/>
                </a:lnTo>
                <a:lnTo>
                  <a:pt x="0" y="4"/>
                </a:lnTo>
                <a:lnTo>
                  <a:pt x="0" y="1"/>
                </a:lnTo>
                <a:lnTo>
                  <a:pt x="3" y="0"/>
                </a:lnTo>
                <a:lnTo>
                  <a:pt x="6" y="0"/>
                </a:lnTo>
                <a:lnTo>
                  <a:pt x="8" y="3"/>
                </a:lnTo>
                <a:lnTo>
                  <a:pt x="37" y="116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48" name="Freeform 229"/>
          <p:cNvSpPr>
            <a:spLocks/>
          </p:cNvSpPr>
          <p:nvPr userDrawn="1"/>
        </p:nvSpPr>
        <p:spPr bwMode="auto">
          <a:xfrm>
            <a:off x="3987800" y="5972175"/>
            <a:ext cx="17463" cy="198438"/>
          </a:xfrm>
          <a:custGeom>
            <a:avLst/>
            <a:gdLst>
              <a:gd name="T0" fmla="*/ 22682849 w 11"/>
              <a:gd name="T1" fmla="*/ 307459837 h 125"/>
              <a:gd name="T2" fmla="*/ 22682849 w 11"/>
              <a:gd name="T3" fmla="*/ 307459837 h 125"/>
              <a:gd name="T4" fmla="*/ 17642393 w 11"/>
              <a:gd name="T5" fmla="*/ 315021119 h 125"/>
              <a:gd name="T6" fmla="*/ 10080914 w 11"/>
              <a:gd name="T7" fmla="*/ 315021119 h 125"/>
              <a:gd name="T8" fmla="*/ 10080914 w 11"/>
              <a:gd name="T9" fmla="*/ 315021119 h 125"/>
              <a:gd name="T10" fmla="*/ 10080914 w 11"/>
              <a:gd name="T11" fmla="*/ 315021119 h 125"/>
              <a:gd name="T12" fmla="*/ 2521022 w 11"/>
              <a:gd name="T13" fmla="*/ 312500162 h 125"/>
              <a:gd name="T14" fmla="*/ 0 w 11"/>
              <a:gd name="T15" fmla="*/ 304940468 h 125"/>
              <a:gd name="T16" fmla="*/ 7561479 w 11"/>
              <a:gd name="T17" fmla="*/ 10080650 h 125"/>
              <a:gd name="T18" fmla="*/ 7561479 w 11"/>
              <a:gd name="T19" fmla="*/ 10080650 h 125"/>
              <a:gd name="T20" fmla="*/ 10080914 w 11"/>
              <a:gd name="T21" fmla="*/ 5040325 h 125"/>
              <a:gd name="T22" fmla="*/ 17642393 w 11"/>
              <a:gd name="T23" fmla="*/ 0 h 125"/>
              <a:gd name="T24" fmla="*/ 17642393 w 11"/>
              <a:gd name="T25" fmla="*/ 0 h 125"/>
              <a:gd name="T26" fmla="*/ 17642393 w 11"/>
              <a:gd name="T27" fmla="*/ 0 h 125"/>
              <a:gd name="T28" fmla="*/ 25202284 w 11"/>
              <a:gd name="T29" fmla="*/ 5040325 h 125"/>
              <a:gd name="T30" fmla="*/ 27723306 w 11"/>
              <a:gd name="T31" fmla="*/ 10080650 h 125"/>
              <a:gd name="T32" fmla="*/ 22682849 w 11"/>
              <a:gd name="T33" fmla="*/ 307459837 h 12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1" h="125">
                <a:moveTo>
                  <a:pt x="9" y="122"/>
                </a:moveTo>
                <a:lnTo>
                  <a:pt x="9" y="122"/>
                </a:lnTo>
                <a:lnTo>
                  <a:pt x="7" y="125"/>
                </a:lnTo>
                <a:lnTo>
                  <a:pt x="4" y="125"/>
                </a:lnTo>
                <a:lnTo>
                  <a:pt x="1" y="124"/>
                </a:lnTo>
                <a:lnTo>
                  <a:pt x="0" y="121"/>
                </a:lnTo>
                <a:lnTo>
                  <a:pt x="3" y="4"/>
                </a:lnTo>
                <a:lnTo>
                  <a:pt x="4" y="2"/>
                </a:lnTo>
                <a:lnTo>
                  <a:pt x="7" y="0"/>
                </a:lnTo>
                <a:lnTo>
                  <a:pt x="10" y="2"/>
                </a:lnTo>
                <a:lnTo>
                  <a:pt x="11" y="4"/>
                </a:lnTo>
                <a:lnTo>
                  <a:pt x="9" y="122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49" name="Freeform 230"/>
          <p:cNvSpPr>
            <a:spLocks/>
          </p:cNvSpPr>
          <p:nvPr userDrawn="1"/>
        </p:nvSpPr>
        <p:spPr bwMode="auto">
          <a:xfrm>
            <a:off x="3859213" y="6008688"/>
            <a:ext cx="100012" cy="177800"/>
          </a:xfrm>
          <a:custGeom>
            <a:avLst/>
            <a:gdLst>
              <a:gd name="T0" fmla="*/ 158769844 w 63"/>
              <a:gd name="T1" fmla="*/ 267136563 h 112"/>
              <a:gd name="T2" fmla="*/ 158769844 w 63"/>
              <a:gd name="T3" fmla="*/ 267136563 h 112"/>
              <a:gd name="T4" fmla="*/ 158769844 w 63"/>
              <a:gd name="T5" fmla="*/ 274697825 h 112"/>
              <a:gd name="T6" fmla="*/ 151208619 w 63"/>
              <a:gd name="T7" fmla="*/ 279738138 h 112"/>
              <a:gd name="T8" fmla="*/ 151208619 w 63"/>
              <a:gd name="T9" fmla="*/ 279738138 h 112"/>
              <a:gd name="T10" fmla="*/ 151208619 w 63"/>
              <a:gd name="T11" fmla="*/ 279738138 h 112"/>
              <a:gd name="T12" fmla="*/ 143648982 w 63"/>
              <a:gd name="T13" fmla="*/ 282257500 h 112"/>
              <a:gd name="T14" fmla="*/ 138608695 w 63"/>
              <a:gd name="T15" fmla="*/ 274697825 h 112"/>
              <a:gd name="T16" fmla="*/ 0 w 63"/>
              <a:gd name="T17" fmla="*/ 15120938 h 112"/>
              <a:gd name="T18" fmla="*/ 0 w 63"/>
              <a:gd name="T19" fmla="*/ 15120938 h 112"/>
              <a:gd name="T20" fmla="*/ 0 w 63"/>
              <a:gd name="T21" fmla="*/ 7561263 h 112"/>
              <a:gd name="T22" fmla="*/ 5040287 w 63"/>
              <a:gd name="T23" fmla="*/ 0 h 112"/>
              <a:gd name="T24" fmla="*/ 5040287 w 63"/>
              <a:gd name="T25" fmla="*/ 0 h 112"/>
              <a:gd name="T26" fmla="*/ 5040287 w 63"/>
              <a:gd name="T27" fmla="*/ 0 h 112"/>
              <a:gd name="T28" fmla="*/ 10080575 w 63"/>
              <a:gd name="T29" fmla="*/ 0 h 112"/>
              <a:gd name="T30" fmla="*/ 17641799 w 63"/>
              <a:gd name="T31" fmla="*/ 7561263 h 112"/>
              <a:gd name="T32" fmla="*/ 158769844 w 63"/>
              <a:gd name="T33" fmla="*/ 267136563 h 11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63" h="112">
                <a:moveTo>
                  <a:pt x="63" y="106"/>
                </a:moveTo>
                <a:lnTo>
                  <a:pt x="63" y="106"/>
                </a:lnTo>
                <a:lnTo>
                  <a:pt x="63" y="109"/>
                </a:lnTo>
                <a:lnTo>
                  <a:pt x="60" y="111"/>
                </a:lnTo>
                <a:lnTo>
                  <a:pt x="57" y="112"/>
                </a:lnTo>
                <a:lnTo>
                  <a:pt x="55" y="109"/>
                </a:lnTo>
                <a:lnTo>
                  <a:pt x="0" y="6"/>
                </a:lnTo>
                <a:lnTo>
                  <a:pt x="0" y="3"/>
                </a:lnTo>
                <a:lnTo>
                  <a:pt x="2" y="0"/>
                </a:lnTo>
                <a:lnTo>
                  <a:pt x="4" y="0"/>
                </a:lnTo>
                <a:lnTo>
                  <a:pt x="7" y="3"/>
                </a:lnTo>
                <a:lnTo>
                  <a:pt x="63" y="106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50" name="Freeform 231"/>
          <p:cNvSpPr>
            <a:spLocks/>
          </p:cNvSpPr>
          <p:nvPr userDrawn="1"/>
        </p:nvSpPr>
        <p:spPr bwMode="auto">
          <a:xfrm>
            <a:off x="4014788" y="5983288"/>
            <a:ext cx="53975" cy="193675"/>
          </a:xfrm>
          <a:custGeom>
            <a:avLst/>
            <a:gdLst>
              <a:gd name="T0" fmla="*/ 17641888 w 34"/>
              <a:gd name="T1" fmla="*/ 297378438 h 122"/>
              <a:gd name="T2" fmla="*/ 17641888 w 34"/>
              <a:gd name="T3" fmla="*/ 297378438 h 122"/>
              <a:gd name="T4" fmla="*/ 15120938 w 34"/>
              <a:gd name="T5" fmla="*/ 304939700 h 122"/>
              <a:gd name="T6" fmla="*/ 7561263 w 34"/>
              <a:gd name="T7" fmla="*/ 307459063 h 122"/>
              <a:gd name="T8" fmla="*/ 7561263 w 34"/>
              <a:gd name="T9" fmla="*/ 307459063 h 122"/>
              <a:gd name="T10" fmla="*/ 7561263 w 34"/>
              <a:gd name="T11" fmla="*/ 307459063 h 122"/>
              <a:gd name="T12" fmla="*/ 0 w 34"/>
              <a:gd name="T13" fmla="*/ 299899388 h 122"/>
              <a:gd name="T14" fmla="*/ 0 w 34"/>
              <a:gd name="T15" fmla="*/ 294859075 h 122"/>
              <a:gd name="T16" fmla="*/ 68045013 w 34"/>
              <a:gd name="T17" fmla="*/ 7561263 h 122"/>
              <a:gd name="T18" fmla="*/ 68045013 w 34"/>
              <a:gd name="T19" fmla="*/ 7561263 h 122"/>
              <a:gd name="T20" fmla="*/ 70564375 w 34"/>
              <a:gd name="T21" fmla="*/ 0 h 122"/>
              <a:gd name="T22" fmla="*/ 78125638 w 34"/>
              <a:gd name="T23" fmla="*/ 0 h 122"/>
              <a:gd name="T24" fmla="*/ 78125638 w 34"/>
              <a:gd name="T25" fmla="*/ 0 h 122"/>
              <a:gd name="T26" fmla="*/ 78125638 w 34"/>
              <a:gd name="T27" fmla="*/ 0 h 122"/>
              <a:gd name="T28" fmla="*/ 85685313 w 34"/>
              <a:gd name="T29" fmla="*/ 5040313 h 122"/>
              <a:gd name="T30" fmla="*/ 85685313 w 34"/>
              <a:gd name="T31" fmla="*/ 10080625 h 122"/>
              <a:gd name="T32" fmla="*/ 17641888 w 34"/>
              <a:gd name="T33" fmla="*/ 297378438 h 12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34" h="122">
                <a:moveTo>
                  <a:pt x="7" y="118"/>
                </a:moveTo>
                <a:lnTo>
                  <a:pt x="7" y="118"/>
                </a:lnTo>
                <a:lnTo>
                  <a:pt x="6" y="121"/>
                </a:lnTo>
                <a:lnTo>
                  <a:pt x="3" y="122"/>
                </a:lnTo>
                <a:lnTo>
                  <a:pt x="0" y="119"/>
                </a:lnTo>
                <a:lnTo>
                  <a:pt x="0" y="117"/>
                </a:lnTo>
                <a:lnTo>
                  <a:pt x="27" y="3"/>
                </a:lnTo>
                <a:lnTo>
                  <a:pt x="28" y="0"/>
                </a:lnTo>
                <a:lnTo>
                  <a:pt x="31" y="0"/>
                </a:lnTo>
                <a:lnTo>
                  <a:pt x="34" y="2"/>
                </a:lnTo>
                <a:lnTo>
                  <a:pt x="34" y="4"/>
                </a:lnTo>
                <a:lnTo>
                  <a:pt x="7" y="118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51" name="Freeform 232"/>
          <p:cNvSpPr>
            <a:spLocks/>
          </p:cNvSpPr>
          <p:nvPr userDrawn="1"/>
        </p:nvSpPr>
        <p:spPr bwMode="auto">
          <a:xfrm>
            <a:off x="3819525" y="6048375"/>
            <a:ext cx="119063" cy="163513"/>
          </a:xfrm>
          <a:custGeom>
            <a:avLst/>
            <a:gdLst>
              <a:gd name="T0" fmla="*/ 189013306 w 75"/>
              <a:gd name="T1" fmla="*/ 244456698 h 103"/>
              <a:gd name="T2" fmla="*/ 189013306 w 75"/>
              <a:gd name="T3" fmla="*/ 244456698 h 103"/>
              <a:gd name="T4" fmla="*/ 189013306 w 75"/>
              <a:gd name="T5" fmla="*/ 252016396 h 103"/>
              <a:gd name="T6" fmla="*/ 183972973 w 75"/>
              <a:gd name="T7" fmla="*/ 259577681 h 103"/>
              <a:gd name="T8" fmla="*/ 183972973 w 75"/>
              <a:gd name="T9" fmla="*/ 259577681 h 103"/>
              <a:gd name="T10" fmla="*/ 183972973 w 75"/>
              <a:gd name="T11" fmla="*/ 259577681 h 103"/>
              <a:gd name="T12" fmla="*/ 178932639 w 75"/>
              <a:gd name="T13" fmla="*/ 259577681 h 103"/>
              <a:gd name="T14" fmla="*/ 171371345 w 75"/>
              <a:gd name="T15" fmla="*/ 254537353 h 103"/>
              <a:gd name="T16" fmla="*/ 0 w 75"/>
              <a:gd name="T17" fmla="*/ 15120984 h 103"/>
              <a:gd name="T18" fmla="*/ 0 w 75"/>
              <a:gd name="T19" fmla="*/ 15120984 h 103"/>
              <a:gd name="T20" fmla="*/ 0 w 75"/>
              <a:gd name="T21" fmla="*/ 7561286 h 103"/>
              <a:gd name="T22" fmla="*/ 2520961 w 75"/>
              <a:gd name="T23" fmla="*/ 0 h 103"/>
              <a:gd name="T24" fmla="*/ 2520961 w 75"/>
              <a:gd name="T25" fmla="*/ 0 h 103"/>
              <a:gd name="T26" fmla="*/ 2520961 w 75"/>
              <a:gd name="T27" fmla="*/ 0 h 103"/>
              <a:gd name="T28" fmla="*/ 10080667 w 75"/>
              <a:gd name="T29" fmla="*/ 0 h 103"/>
              <a:gd name="T30" fmla="*/ 17641962 w 75"/>
              <a:gd name="T31" fmla="*/ 5040328 h 103"/>
              <a:gd name="T32" fmla="*/ 189013306 w 75"/>
              <a:gd name="T33" fmla="*/ 244456698 h 103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75" h="103">
                <a:moveTo>
                  <a:pt x="75" y="97"/>
                </a:moveTo>
                <a:lnTo>
                  <a:pt x="75" y="97"/>
                </a:lnTo>
                <a:lnTo>
                  <a:pt x="75" y="100"/>
                </a:lnTo>
                <a:lnTo>
                  <a:pt x="73" y="103"/>
                </a:lnTo>
                <a:lnTo>
                  <a:pt x="71" y="103"/>
                </a:lnTo>
                <a:lnTo>
                  <a:pt x="68" y="101"/>
                </a:lnTo>
                <a:lnTo>
                  <a:pt x="0" y="6"/>
                </a:lnTo>
                <a:lnTo>
                  <a:pt x="0" y="3"/>
                </a:lnTo>
                <a:lnTo>
                  <a:pt x="1" y="0"/>
                </a:lnTo>
                <a:lnTo>
                  <a:pt x="4" y="0"/>
                </a:lnTo>
                <a:lnTo>
                  <a:pt x="7" y="2"/>
                </a:lnTo>
                <a:lnTo>
                  <a:pt x="75" y="97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52" name="Freeform 233"/>
          <p:cNvSpPr>
            <a:spLocks/>
          </p:cNvSpPr>
          <p:nvPr userDrawn="1"/>
        </p:nvSpPr>
        <p:spPr bwMode="auto">
          <a:xfrm>
            <a:off x="3783013" y="6099175"/>
            <a:ext cx="150812" cy="136525"/>
          </a:xfrm>
          <a:custGeom>
            <a:avLst/>
            <a:gdLst>
              <a:gd name="T0" fmla="*/ 236893902 w 95"/>
              <a:gd name="T1" fmla="*/ 199093138 h 86"/>
              <a:gd name="T2" fmla="*/ 236893902 w 95"/>
              <a:gd name="T3" fmla="*/ 199093138 h 86"/>
              <a:gd name="T4" fmla="*/ 239414844 w 95"/>
              <a:gd name="T5" fmla="*/ 206652813 h 86"/>
              <a:gd name="T6" fmla="*/ 236893902 w 95"/>
              <a:gd name="T7" fmla="*/ 214214075 h 86"/>
              <a:gd name="T8" fmla="*/ 236893902 w 95"/>
              <a:gd name="T9" fmla="*/ 214214075 h 86"/>
              <a:gd name="T10" fmla="*/ 236893902 w 95"/>
              <a:gd name="T11" fmla="*/ 214214075 h 86"/>
              <a:gd name="T12" fmla="*/ 229334252 w 95"/>
              <a:gd name="T13" fmla="*/ 216733438 h 86"/>
              <a:gd name="T14" fmla="*/ 221773015 w 95"/>
              <a:gd name="T15" fmla="*/ 214214075 h 86"/>
              <a:gd name="T16" fmla="*/ 2520942 w 95"/>
              <a:gd name="T17" fmla="*/ 17641888 h 86"/>
              <a:gd name="T18" fmla="*/ 2520942 w 95"/>
              <a:gd name="T19" fmla="*/ 17641888 h 86"/>
              <a:gd name="T20" fmla="*/ 0 w 95"/>
              <a:gd name="T21" fmla="*/ 10080625 h 86"/>
              <a:gd name="T22" fmla="*/ 2520942 w 95"/>
              <a:gd name="T23" fmla="*/ 2520950 h 86"/>
              <a:gd name="T24" fmla="*/ 2520942 w 95"/>
              <a:gd name="T25" fmla="*/ 2520950 h 86"/>
              <a:gd name="T26" fmla="*/ 2520942 w 95"/>
              <a:gd name="T27" fmla="*/ 2520950 h 86"/>
              <a:gd name="T28" fmla="*/ 10080592 w 95"/>
              <a:gd name="T29" fmla="*/ 0 h 86"/>
              <a:gd name="T30" fmla="*/ 17641829 w 95"/>
              <a:gd name="T31" fmla="*/ 2520950 h 86"/>
              <a:gd name="T32" fmla="*/ 236893902 w 95"/>
              <a:gd name="T33" fmla="*/ 199093138 h 8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95" h="86">
                <a:moveTo>
                  <a:pt x="94" y="79"/>
                </a:moveTo>
                <a:lnTo>
                  <a:pt x="94" y="79"/>
                </a:lnTo>
                <a:lnTo>
                  <a:pt x="95" y="82"/>
                </a:lnTo>
                <a:lnTo>
                  <a:pt x="94" y="85"/>
                </a:lnTo>
                <a:lnTo>
                  <a:pt x="91" y="86"/>
                </a:lnTo>
                <a:lnTo>
                  <a:pt x="88" y="85"/>
                </a:lnTo>
                <a:lnTo>
                  <a:pt x="1" y="7"/>
                </a:lnTo>
                <a:lnTo>
                  <a:pt x="0" y="4"/>
                </a:lnTo>
                <a:lnTo>
                  <a:pt x="1" y="1"/>
                </a:lnTo>
                <a:lnTo>
                  <a:pt x="4" y="0"/>
                </a:lnTo>
                <a:lnTo>
                  <a:pt x="7" y="1"/>
                </a:lnTo>
                <a:lnTo>
                  <a:pt x="94" y="79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53" name="Freeform 234"/>
          <p:cNvSpPr>
            <a:spLocks/>
          </p:cNvSpPr>
          <p:nvPr userDrawn="1"/>
        </p:nvSpPr>
        <p:spPr bwMode="auto">
          <a:xfrm>
            <a:off x="3756025" y="6165850"/>
            <a:ext cx="176213" cy="95250"/>
          </a:xfrm>
          <a:custGeom>
            <a:avLst/>
            <a:gdLst>
              <a:gd name="T0" fmla="*/ 274698604 w 111"/>
              <a:gd name="T1" fmla="*/ 133569075 h 60"/>
              <a:gd name="T2" fmla="*/ 274698604 w 111"/>
              <a:gd name="T3" fmla="*/ 133569075 h 60"/>
              <a:gd name="T4" fmla="*/ 279738931 w 111"/>
              <a:gd name="T5" fmla="*/ 141128750 h 60"/>
              <a:gd name="T6" fmla="*/ 279738931 w 111"/>
              <a:gd name="T7" fmla="*/ 146169063 h 60"/>
              <a:gd name="T8" fmla="*/ 279738931 w 111"/>
              <a:gd name="T9" fmla="*/ 146169063 h 60"/>
              <a:gd name="T10" fmla="*/ 279738931 w 111"/>
              <a:gd name="T11" fmla="*/ 146169063 h 60"/>
              <a:gd name="T12" fmla="*/ 274698604 w 111"/>
              <a:gd name="T13" fmla="*/ 151209375 h 60"/>
              <a:gd name="T14" fmla="*/ 267137320 w 111"/>
              <a:gd name="T15" fmla="*/ 151209375 h 60"/>
              <a:gd name="T16" fmla="*/ 7561284 w 111"/>
              <a:gd name="T17" fmla="*/ 17641888 h 60"/>
              <a:gd name="T18" fmla="*/ 7561284 w 111"/>
              <a:gd name="T19" fmla="*/ 17641888 h 60"/>
              <a:gd name="T20" fmla="*/ 0 w 111"/>
              <a:gd name="T21" fmla="*/ 15120938 h 60"/>
              <a:gd name="T22" fmla="*/ 2520957 w 111"/>
              <a:gd name="T23" fmla="*/ 7561263 h 60"/>
              <a:gd name="T24" fmla="*/ 2520957 w 111"/>
              <a:gd name="T25" fmla="*/ 7561263 h 60"/>
              <a:gd name="T26" fmla="*/ 2520957 w 111"/>
              <a:gd name="T27" fmla="*/ 7561263 h 60"/>
              <a:gd name="T28" fmla="*/ 7561284 w 111"/>
              <a:gd name="T29" fmla="*/ 0 h 60"/>
              <a:gd name="T30" fmla="*/ 15120980 w 111"/>
              <a:gd name="T31" fmla="*/ 0 h 60"/>
              <a:gd name="T32" fmla="*/ 274698604 w 111"/>
              <a:gd name="T33" fmla="*/ 133569075 h 6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11" h="60">
                <a:moveTo>
                  <a:pt x="109" y="53"/>
                </a:moveTo>
                <a:lnTo>
                  <a:pt x="109" y="53"/>
                </a:lnTo>
                <a:lnTo>
                  <a:pt x="111" y="56"/>
                </a:lnTo>
                <a:lnTo>
                  <a:pt x="111" y="58"/>
                </a:lnTo>
                <a:lnTo>
                  <a:pt x="109" y="60"/>
                </a:lnTo>
                <a:lnTo>
                  <a:pt x="106" y="60"/>
                </a:lnTo>
                <a:lnTo>
                  <a:pt x="3" y="7"/>
                </a:lnTo>
                <a:lnTo>
                  <a:pt x="0" y="6"/>
                </a:lnTo>
                <a:lnTo>
                  <a:pt x="1" y="3"/>
                </a:lnTo>
                <a:lnTo>
                  <a:pt x="3" y="0"/>
                </a:lnTo>
                <a:lnTo>
                  <a:pt x="6" y="0"/>
                </a:lnTo>
                <a:lnTo>
                  <a:pt x="109" y="53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54" name="Freeform 235"/>
          <p:cNvSpPr>
            <a:spLocks/>
          </p:cNvSpPr>
          <p:nvPr userDrawn="1"/>
        </p:nvSpPr>
        <p:spPr bwMode="auto">
          <a:xfrm>
            <a:off x="4035425" y="6015038"/>
            <a:ext cx="103188" cy="173037"/>
          </a:xfrm>
          <a:custGeom>
            <a:avLst/>
            <a:gdLst>
              <a:gd name="T0" fmla="*/ 17641973 w 65"/>
              <a:gd name="T1" fmla="*/ 272176089 h 109"/>
              <a:gd name="T2" fmla="*/ 17641973 w 65"/>
              <a:gd name="T3" fmla="*/ 272176089 h 109"/>
              <a:gd name="T4" fmla="*/ 15121011 w 65"/>
              <a:gd name="T5" fmla="*/ 274697031 h 109"/>
              <a:gd name="T6" fmla="*/ 7561299 w 65"/>
              <a:gd name="T7" fmla="*/ 274697031 h 109"/>
              <a:gd name="T8" fmla="*/ 7561299 w 65"/>
              <a:gd name="T9" fmla="*/ 274697031 h 109"/>
              <a:gd name="T10" fmla="*/ 7561299 w 65"/>
              <a:gd name="T11" fmla="*/ 274697031 h 109"/>
              <a:gd name="T12" fmla="*/ 0 w 65"/>
              <a:gd name="T13" fmla="*/ 269656733 h 109"/>
              <a:gd name="T14" fmla="*/ 2520962 w 65"/>
              <a:gd name="T15" fmla="*/ 262095493 h 109"/>
              <a:gd name="T16" fmla="*/ 146169771 w 65"/>
              <a:gd name="T17" fmla="*/ 5040298 h 109"/>
              <a:gd name="T18" fmla="*/ 146169771 w 65"/>
              <a:gd name="T19" fmla="*/ 5040298 h 109"/>
              <a:gd name="T20" fmla="*/ 153731070 w 65"/>
              <a:gd name="T21" fmla="*/ 0 h 109"/>
              <a:gd name="T22" fmla="*/ 161290782 w 65"/>
              <a:gd name="T23" fmla="*/ 0 h 109"/>
              <a:gd name="T24" fmla="*/ 161290782 w 65"/>
              <a:gd name="T25" fmla="*/ 0 h 109"/>
              <a:gd name="T26" fmla="*/ 161290782 w 65"/>
              <a:gd name="T27" fmla="*/ 0 h 109"/>
              <a:gd name="T28" fmla="*/ 163811744 w 65"/>
              <a:gd name="T29" fmla="*/ 7561241 h 109"/>
              <a:gd name="T30" fmla="*/ 163811744 w 65"/>
              <a:gd name="T31" fmla="*/ 15120894 h 109"/>
              <a:gd name="T32" fmla="*/ 17641973 w 65"/>
              <a:gd name="T33" fmla="*/ 272176089 h 109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65" h="109">
                <a:moveTo>
                  <a:pt x="7" y="108"/>
                </a:moveTo>
                <a:lnTo>
                  <a:pt x="7" y="108"/>
                </a:lnTo>
                <a:lnTo>
                  <a:pt x="6" y="109"/>
                </a:lnTo>
                <a:lnTo>
                  <a:pt x="3" y="109"/>
                </a:lnTo>
                <a:lnTo>
                  <a:pt x="0" y="107"/>
                </a:lnTo>
                <a:lnTo>
                  <a:pt x="1" y="104"/>
                </a:lnTo>
                <a:lnTo>
                  <a:pt x="58" y="2"/>
                </a:lnTo>
                <a:lnTo>
                  <a:pt x="61" y="0"/>
                </a:lnTo>
                <a:lnTo>
                  <a:pt x="64" y="0"/>
                </a:lnTo>
                <a:lnTo>
                  <a:pt x="65" y="3"/>
                </a:lnTo>
                <a:lnTo>
                  <a:pt x="65" y="6"/>
                </a:lnTo>
                <a:lnTo>
                  <a:pt x="7" y="108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55" name="Freeform 236"/>
          <p:cNvSpPr>
            <a:spLocks/>
          </p:cNvSpPr>
          <p:nvPr userDrawn="1"/>
        </p:nvSpPr>
        <p:spPr bwMode="auto">
          <a:xfrm>
            <a:off x="4057650" y="6057900"/>
            <a:ext cx="130175" cy="155575"/>
          </a:xfrm>
          <a:custGeom>
            <a:avLst/>
            <a:gdLst>
              <a:gd name="T0" fmla="*/ 17641888 w 82"/>
              <a:gd name="T1" fmla="*/ 244455950 h 98"/>
              <a:gd name="T2" fmla="*/ 17641888 w 82"/>
              <a:gd name="T3" fmla="*/ 244455950 h 98"/>
              <a:gd name="T4" fmla="*/ 10080625 w 82"/>
              <a:gd name="T5" fmla="*/ 246975313 h 98"/>
              <a:gd name="T6" fmla="*/ 2520950 w 82"/>
              <a:gd name="T7" fmla="*/ 244455950 h 98"/>
              <a:gd name="T8" fmla="*/ 2520950 w 82"/>
              <a:gd name="T9" fmla="*/ 244455950 h 98"/>
              <a:gd name="T10" fmla="*/ 2520950 w 82"/>
              <a:gd name="T11" fmla="*/ 244455950 h 98"/>
              <a:gd name="T12" fmla="*/ 0 w 82"/>
              <a:gd name="T13" fmla="*/ 236894688 h 98"/>
              <a:gd name="T14" fmla="*/ 0 w 82"/>
              <a:gd name="T15" fmla="*/ 229335013 h 98"/>
              <a:gd name="T16" fmla="*/ 189012513 w 82"/>
              <a:gd name="T17" fmla="*/ 2520950 h 98"/>
              <a:gd name="T18" fmla="*/ 189012513 w 82"/>
              <a:gd name="T19" fmla="*/ 2520950 h 98"/>
              <a:gd name="T20" fmla="*/ 196572188 w 82"/>
              <a:gd name="T21" fmla="*/ 0 h 98"/>
              <a:gd name="T22" fmla="*/ 204133450 w 82"/>
              <a:gd name="T23" fmla="*/ 0 h 98"/>
              <a:gd name="T24" fmla="*/ 204133450 w 82"/>
              <a:gd name="T25" fmla="*/ 0 h 98"/>
              <a:gd name="T26" fmla="*/ 204133450 w 82"/>
              <a:gd name="T27" fmla="*/ 0 h 98"/>
              <a:gd name="T28" fmla="*/ 206652813 w 82"/>
              <a:gd name="T29" fmla="*/ 7561263 h 98"/>
              <a:gd name="T30" fmla="*/ 204133450 w 82"/>
              <a:gd name="T31" fmla="*/ 15120938 h 98"/>
              <a:gd name="T32" fmla="*/ 17641888 w 82"/>
              <a:gd name="T33" fmla="*/ 244455950 h 9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82" h="98">
                <a:moveTo>
                  <a:pt x="7" y="97"/>
                </a:moveTo>
                <a:lnTo>
                  <a:pt x="7" y="97"/>
                </a:lnTo>
                <a:lnTo>
                  <a:pt x="4" y="98"/>
                </a:lnTo>
                <a:lnTo>
                  <a:pt x="1" y="97"/>
                </a:lnTo>
                <a:lnTo>
                  <a:pt x="0" y="94"/>
                </a:lnTo>
                <a:lnTo>
                  <a:pt x="0" y="91"/>
                </a:lnTo>
                <a:lnTo>
                  <a:pt x="75" y="1"/>
                </a:lnTo>
                <a:lnTo>
                  <a:pt x="78" y="0"/>
                </a:lnTo>
                <a:lnTo>
                  <a:pt x="81" y="0"/>
                </a:lnTo>
                <a:lnTo>
                  <a:pt x="82" y="3"/>
                </a:lnTo>
                <a:lnTo>
                  <a:pt x="81" y="6"/>
                </a:lnTo>
                <a:lnTo>
                  <a:pt x="7" y="97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56" name="Freeform 237"/>
          <p:cNvSpPr>
            <a:spLocks/>
          </p:cNvSpPr>
          <p:nvPr userDrawn="1"/>
        </p:nvSpPr>
        <p:spPr bwMode="auto">
          <a:xfrm>
            <a:off x="4059238" y="6115050"/>
            <a:ext cx="163512" cy="123825"/>
          </a:xfrm>
          <a:custGeom>
            <a:avLst/>
            <a:gdLst>
              <a:gd name="T0" fmla="*/ 20161188 w 103"/>
              <a:gd name="T1" fmla="*/ 196572188 h 78"/>
              <a:gd name="T2" fmla="*/ 20161188 w 103"/>
              <a:gd name="T3" fmla="*/ 196572188 h 78"/>
              <a:gd name="T4" fmla="*/ 12601536 w 103"/>
              <a:gd name="T5" fmla="*/ 196572188 h 78"/>
              <a:gd name="T6" fmla="*/ 5040297 w 103"/>
              <a:gd name="T7" fmla="*/ 191531875 h 78"/>
              <a:gd name="T8" fmla="*/ 5040297 w 103"/>
              <a:gd name="T9" fmla="*/ 191531875 h 78"/>
              <a:gd name="T10" fmla="*/ 5040297 w 103"/>
              <a:gd name="T11" fmla="*/ 191531875 h 78"/>
              <a:gd name="T12" fmla="*/ 0 w 103"/>
              <a:gd name="T13" fmla="*/ 183972200 h 78"/>
              <a:gd name="T14" fmla="*/ 7561239 w 103"/>
              <a:gd name="T15" fmla="*/ 176410938 h 78"/>
              <a:gd name="T16" fmla="*/ 241934260 w 103"/>
              <a:gd name="T17" fmla="*/ 0 h 78"/>
              <a:gd name="T18" fmla="*/ 241934260 w 103"/>
              <a:gd name="T19" fmla="*/ 0 h 78"/>
              <a:gd name="T20" fmla="*/ 252014854 w 103"/>
              <a:gd name="T21" fmla="*/ 0 h 78"/>
              <a:gd name="T22" fmla="*/ 254535797 w 103"/>
              <a:gd name="T23" fmla="*/ 2520950 h 78"/>
              <a:gd name="T24" fmla="*/ 254535797 w 103"/>
              <a:gd name="T25" fmla="*/ 2520950 h 78"/>
              <a:gd name="T26" fmla="*/ 254535797 w 103"/>
              <a:gd name="T27" fmla="*/ 2520950 h 78"/>
              <a:gd name="T28" fmla="*/ 259576094 w 103"/>
              <a:gd name="T29" fmla="*/ 10080625 h 78"/>
              <a:gd name="T30" fmla="*/ 254535797 w 103"/>
              <a:gd name="T31" fmla="*/ 17641888 h 78"/>
              <a:gd name="T32" fmla="*/ 20161188 w 103"/>
              <a:gd name="T33" fmla="*/ 196572188 h 7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03" h="78">
                <a:moveTo>
                  <a:pt x="8" y="78"/>
                </a:moveTo>
                <a:lnTo>
                  <a:pt x="8" y="78"/>
                </a:lnTo>
                <a:lnTo>
                  <a:pt x="5" y="78"/>
                </a:lnTo>
                <a:lnTo>
                  <a:pt x="2" y="76"/>
                </a:lnTo>
                <a:lnTo>
                  <a:pt x="0" y="73"/>
                </a:lnTo>
                <a:lnTo>
                  <a:pt x="3" y="70"/>
                </a:lnTo>
                <a:lnTo>
                  <a:pt x="96" y="0"/>
                </a:lnTo>
                <a:lnTo>
                  <a:pt x="100" y="0"/>
                </a:lnTo>
                <a:lnTo>
                  <a:pt x="101" y="1"/>
                </a:lnTo>
                <a:lnTo>
                  <a:pt x="103" y="4"/>
                </a:lnTo>
                <a:lnTo>
                  <a:pt x="101" y="7"/>
                </a:lnTo>
                <a:lnTo>
                  <a:pt x="8" y="78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57" name="Freeform 238"/>
          <p:cNvSpPr>
            <a:spLocks/>
          </p:cNvSpPr>
          <p:nvPr userDrawn="1"/>
        </p:nvSpPr>
        <p:spPr bwMode="auto">
          <a:xfrm>
            <a:off x="4057650" y="6172200"/>
            <a:ext cx="182563" cy="88900"/>
          </a:xfrm>
          <a:custGeom>
            <a:avLst/>
            <a:gdLst>
              <a:gd name="T0" fmla="*/ 15120979 w 115"/>
              <a:gd name="T1" fmla="*/ 141128750 h 56"/>
              <a:gd name="T2" fmla="*/ 15120979 w 115"/>
              <a:gd name="T3" fmla="*/ 141128750 h 56"/>
              <a:gd name="T4" fmla="*/ 7561283 w 115"/>
              <a:gd name="T5" fmla="*/ 141128750 h 56"/>
              <a:gd name="T6" fmla="*/ 0 w 115"/>
              <a:gd name="T7" fmla="*/ 136088438 h 56"/>
              <a:gd name="T8" fmla="*/ 0 w 115"/>
              <a:gd name="T9" fmla="*/ 136088438 h 56"/>
              <a:gd name="T10" fmla="*/ 0 w 115"/>
              <a:gd name="T11" fmla="*/ 136088438 h 56"/>
              <a:gd name="T12" fmla="*/ 0 w 115"/>
              <a:gd name="T13" fmla="*/ 131048125 h 56"/>
              <a:gd name="T14" fmla="*/ 7561283 w 115"/>
              <a:gd name="T15" fmla="*/ 123488450 h 56"/>
              <a:gd name="T16" fmla="*/ 274698577 w 115"/>
              <a:gd name="T17" fmla="*/ 0 h 56"/>
              <a:gd name="T18" fmla="*/ 274698577 w 115"/>
              <a:gd name="T19" fmla="*/ 0 h 56"/>
              <a:gd name="T20" fmla="*/ 282258273 w 115"/>
              <a:gd name="T21" fmla="*/ 0 h 56"/>
              <a:gd name="T22" fmla="*/ 289819556 w 115"/>
              <a:gd name="T23" fmla="*/ 5040313 h 56"/>
              <a:gd name="T24" fmla="*/ 289819556 w 115"/>
              <a:gd name="T25" fmla="*/ 5040313 h 56"/>
              <a:gd name="T26" fmla="*/ 289819556 w 115"/>
              <a:gd name="T27" fmla="*/ 5040313 h 56"/>
              <a:gd name="T28" fmla="*/ 289819556 w 115"/>
              <a:gd name="T29" fmla="*/ 12601575 h 56"/>
              <a:gd name="T30" fmla="*/ 282258273 w 115"/>
              <a:gd name="T31" fmla="*/ 20161250 h 56"/>
              <a:gd name="T32" fmla="*/ 15120979 w 115"/>
              <a:gd name="T33" fmla="*/ 141128750 h 5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15" h="56">
                <a:moveTo>
                  <a:pt x="6" y="56"/>
                </a:moveTo>
                <a:lnTo>
                  <a:pt x="6" y="56"/>
                </a:lnTo>
                <a:lnTo>
                  <a:pt x="3" y="56"/>
                </a:lnTo>
                <a:lnTo>
                  <a:pt x="0" y="54"/>
                </a:lnTo>
                <a:lnTo>
                  <a:pt x="0" y="52"/>
                </a:lnTo>
                <a:lnTo>
                  <a:pt x="3" y="49"/>
                </a:lnTo>
                <a:lnTo>
                  <a:pt x="109" y="0"/>
                </a:lnTo>
                <a:lnTo>
                  <a:pt x="112" y="0"/>
                </a:lnTo>
                <a:lnTo>
                  <a:pt x="115" y="2"/>
                </a:lnTo>
                <a:lnTo>
                  <a:pt x="115" y="5"/>
                </a:lnTo>
                <a:lnTo>
                  <a:pt x="112" y="8"/>
                </a:lnTo>
                <a:lnTo>
                  <a:pt x="6" y="56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58" name="Freeform 239"/>
          <p:cNvSpPr>
            <a:spLocks/>
          </p:cNvSpPr>
          <p:nvPr userDrawn="1"/>
        </p:nvSpPr>
        <p:spPr bwMode="auto">
          <a:xfrm>
            <a:off x="2800350" y="5924550"/>
            <a:ext cx="142875" cy="142875"/>
          </a:xfrm>
          <a:custGeom>
            <a:avLst/>
            <a:gdLst>
              <a:gd name="T0" fmla="*/ 15120938 w 90"/>
              <a:gd name="T1" fmla="*/ 55443438 h 90"/>
              <a:gd name="T2" fmla="*/ 15120938 w 90"/>
              <a:gd name="T3" fmla="*/ 55443438 h 90"/>
              <a:gd name="T4" fmla="*/ 5040313 w 90"/>
              <a:gd name="T5" fmla="*/ 75604688 h 90"/>
              <a:gd name="T6" fmla="*/ 0 w 90"/>
              <a:gd name="T7" fmla="*/ 98286888 h 90"/>
              <a:gd name="T8" fmla="*/ 0 w 90"/>
              <a:gd name="T9" fmla="*/ 118448138 h 90"/>
              <a:gd name="T10" fmla="*/ 0 w 90"/>
              <a:gd name="T11" fmla="*/ 141128750 h 90"/>
              <a:gd name="T12" fmla="*/ 12601575 w 90"/>
              <a:gd name="T13" fmla="*/ 161290000 h 90"/>
              <a:gd name="T14" fmla="*/ 22682200 w 90"/>
              <a:gd name="T15" fmla="*/ 178931888 h 90"/>
              <a:gd name="T16" fmla="*/ 35282188 w 90"/>
              <a:gd name="T17" fmla="*/ 196572188 h 90"/>
              <a:gd name="T18" fmla="*/ 55443438 w 90"/>
              <a:gd name="T19" fmla="*/ 211693125 h 90"/>
              <a:gd name="T20" fmla="*/ 55443438 w 90"/>
              <a:gd name="T21" fmla="*/ 211693125 h 90"/>
              <a:gd name="T22" fmla="*/ 75604688 w 90"/>
              <a:gd name="T23" fmla="*/ 219254388 h 90"/>
              <a:gd name="T24" fmla="*/ 98286888 w 90"/>
              <a:gd name="T25" fmla="*/ 226814063 h 90"/>
              <a:gd name="T26" fmla="*/ 118448138 w 90"/>
              <a:gd name="T27" fmla="*/ 226814063 h 90"/>
              <a:gd name="T28" fmla="*/ 141128750 w 90"/>
              <a:gd name="T29" fmla="*/ 221773750 h 90"/>
              <a:gd name="T30" fmla="*/ 161290000 w 90"/>
              <a:gd name="T31" fmla="*/ 214214075 h 90"/>
              <a:gd name="T32" fmla="*/ 178931888 w 90"/>
              <a:gd name="T33" fmla="*/ 204133450 h 90"/>
              <a:gd name="T34" fmla="*/ 196572188 w 90"/>
              <a:gd name="T35" fmla="*/ 191531875 h 90"/>
              <a:gd name="T36" fmla="*/ 211693125 w 90"/>
              <a:gd name="T37" fmla="*/ 171370625 h 90"/>
              <a:gd name="T38" fmla="*/ 211693125 w 90"/>
              <a:gd name="T39" fmla="*/ 171370625 h 90"/>
              <a:gd name="T40" fmla="*/ 219254388 w 90"/>
              <a:gd name="T41" fmla="*/ 151209375 h 90"/>
              <a:gd name="T42" fmla="*/ 226814063 w 90"/>
              <a:gd name="T43" fmla="*/ 128528763 h 90"/>
              <a:gd name="T44" fmla="*/ 226814063 w 90"/>
              <a:gd name="T45" fmla="*/ 108367513 h 90"/>
              <a:gd name="T46" fmla="*/ 221773750 w 90"/>
              <a:gd name="T47" fmla="*/ 85685313 h 90"/>
              <a:gd name="T48" fmla="*/ 214214075 w 90"/>
              <a:gd name="T49" fmla="*/ 65524063 h 90"/>
              <a:gd name="T50" fmla="*/ 204133450 w 90"/>
              <a:gd name="T51" fmla="*/ 42843450 h 90"/>
              <a:gd name="T52" fmla="*/ 189012513 w 90"/>
              <a:gd name="T53" fmla="*/ 30241875 h 90"/>
              <a:gd name="T54" fmla="*/ 171370625 w 90"/>
              <a:gd name="T55" fmla="*/ 15120938 h 90"/>
              <a:gd name="T56" fmla="*/ 171370625 w 90"/>
              <a:gd name="T57" fmla="*/ 15120938 h 90"/>
              <a:gd name="T58" fmla="*/ 151209375 w 90"/>
              <a:gd name="T59" fmla="*/ 5040313 h 90"/>
              <a:gd name="T60" fmla="*/ 128528763 w 90"/>
              <a:gd name="T61" fmla="*/ 0 h 90"/>
              <a:gd name="T62" fmla="*/ 108367513 w 90"/>
              <a:gd name="T63" fmla="*/ 0 h 90"/>
              <a:gd name="T64" fmla="*/ 85685313 w 90"/>
              <a:gd name="T65" fmla="*/ 0 h 90"/>
              <a:gd name="T66" fmla="*/ 65524063 w 90"/>
              <a:gd name="T67" fmla="*/ 12601575 h 90"/>
              <a:gd name="T68" fmla="*/ 42843450 w 90"/>
              <a:gd name="T69" fmla="*/ 22682200 h 90"/>
              <a:gd name="T70" fmla="*/ 30241875 w 90"/>
              <a:gd name="T71" fmla="*/ 37803138 h 90"/>
              <a:gd name="T72" fmla="*/ 15120938 w 90"/>
              <a:gd name="T73" fmla="*/ 55443438 h 90"/>
              <a:gd name="T74" fmla="*/ 15120938 w 90"/>
              <a:gd name="T75" fmla="*/ 55443438 h 90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90" h="90">
                <a:moveTo>
                  <a:pt x="6" y="22"/>
                </a:moveTo>
                <a:lnTo>
                  <a:pt x="6" y="22"/>
                </a:lnTo>
                <a:lnTo>
                  <a:pt x="2" y="30"/>
                </a:lnTo>
                <a:lnTo>
                  <a:pt x="0" y="39"/>
                </a:lnTo>
                <a:lnTo>
                  <a:pt x="0" y="47"/>
                </a:lnTo>
                <a:lnTo>
                  <a:pt x="0" y="56"/>
                </a:lnTo>
                <a:lnTo>
                  <a:pt x="5" y="64"/>
                </a:lnTo>
                <a:lnTo>
                  <a:pt x="9" y="71"/>
                </a:lnTo>
                <a:lnTo>
                  <a:pt x="14" y="78"/>
                </a:lnTo>
                <a:lnTo>
                  <a:pt x="22" y="84"/>
                </a:lnTo>
                <a:lnTo>
                  <a:pt x="30" y="87"/>
                </a:lnTo>
                <a:lnTo>
                  <a:pt x="39" y="90"/>
                </a:lnTo>
                <a:lnTo>
                  <a:pt x="47" y="90"/>
                </a:lnTo>
                <a:lnTo>
                  <a:pt x="56" y="88"/>
                </a:lnTo>
                <a:lnTo>
                  <a:pt x="64" y="85"/>
                </a:lnTo>
                <a:lnTo>
                  <a:pt x="71" y="81"/>
                </a:lnTo>
                <a:lnTo>
                  <a:pt x="78" y="76"/>
                </a:lnTo>
                <a:lnTo>
                  <a:pt x="84" y="68"/>
                </a:lnTo>
                <a:lnTo>
                  <a:pt x="87" y="60"/>
                </a:lnTo>
                <a:lnTo>
                  <a:pt x="90" y="51"/>
                </a:lnTo>
                <a:lnTo>
                  <a:pt x="90" y="43"/>
                </a:lnTo>
                <a:lnTo>
                  <a:pt x="88" y="34"/>
                </a:lnTo>
                <a:lnTo>
                  <a:pt x="85" y="26"/>
                </a:lnTo>
                <a:lnTo>
                  <a:pt x="81" y="17"/>
                </a:lnTo>
                <a:lnTo>
                  <a:pt x="75" y="12"/>
                </a:lnTo>
                <a:lnTo>
                  <a:pt x="68" y="6"/>
                </a:lnTo>
                <a:lnTo>
                  <a:pt x="60" y="2"/>
                </a:lnTo>
                <a:lnTo>
                  <a:pt x="51" y="0"/>
                </a:lnTo>
                <a:lnTo>
                  <a:pt x="43" y="0"/>
                </a:lnTo>
                <a:lnTo>
                  <a:pt x="34" y="0"/>
                </a:lnTo>
                <a:lnTo>
                  <a:pt x="26" y="5"/>
                </a:lnTo>
                <a:lnTo>
                  <a:pt x="17" y="9"/>
                </a:lnTo>
                <a:lnTo>
                  <a:pt x="12" y="15"/>
                </a:lnTo>
                <a:lnTo>
                  <a:pt x="6" y="22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59" name="Freeform 240"/>
          <p:cNvSpPr>
            <a:spLocks/>
          </p:cNvSpPr>
          <p:nvPr userDrawn="1"/>
        </p:nvSpPr>
        <p:spPr bwMode="auto">
          <a:xfrm>
            <a:off x="2671763" y="6211888"/>
            <a:ext cx="93662" cy="88900"/>
          </a:xfrm>
          <a:custGeom>
            <a:avLst/>
            <a:gdLst>
              <a:gd name="T0" fmla="*/ 12601508 w 59"/>
              <a:gd name="T1" fmla="*/ 35282188 h 56"/>
              <a:gd name="T2" fmla="*/ 12601508 w 59"/>
              <a:gd name="T3" fmla="*/ 35282188 h 56"/>
              <a:gd name="T4" fmla="*/ 5040286 w 59"/>
              <a:gd name="T5" fmla="*/ 45362813 h 56"/>
              <a:gd name="T6" fmla="*/ 0 w 59"/>
              <a:gd name="T7" fmla="*/ 60483750 h 56"/>
              <a:gd name="T8" fmla="*/ 0 w 59"/>
              <a:gd name="T9" fmla="*/ 73085325 h 56"/>
              <a:gd name="T10" fmla="*/ 5040286 w 59"/>
              <a:gd name="T11" fmla="*/ 88206263 h 56"/>
              <a:gd name="T12" fmla="*/ 7561222 w 59"/>
              <a:gd name="T13" fmla="*/ 103327200 h 56"/>
              <a:gd name="T14" fmla="*/ 15120857 w 59"/>
              <a:gd name="T15" fmla="*/ 113407825 h 56"/>
              <a:gd name="T16" fmla="*/ 25201428 w 59"/>
              <a:gd name="T17" fmla="*/ 123488450 h 56"/>
              <a:gd name="T18" fmla="*/ 37802936 w 59"/>
              <a:gd name="T19" fmla="*/ 131048125 h 56"/>
              <a:gd name="T20" fmla="*/ 37802936 w 59"/>
              <a:gd name="T21" fmla="*/ 131048125 h 56"/>
              <a:gd name="T22" fmla="*/ 50402856 w 59"/>
              <a:gd name="T23" fmla="*/ 138609388 h 56"/>
              <a:gd name="T24" fmla="*/ 65523713 w 59"/>
              <a:gd name="T25" fmla="*/ 141128750 h 56"/>
              <a:gd name="T26" fmla="*/ 80644569 w 59"/>
              <a:gd name="T27" fmla="*/ 141128750 h 56"/>
              <a:gd name="T28" fmla="*/ 90725141 w 59"/>
              <a:gd name="T29" fmla="*/ 141128750 h 56"/>
              <a:gd name="T30" fmla="*/ 105845997 w 59"/>
              <a:gd name="T31" fmla="*/ 133569075 h 56"/>
              <a:gd name="T32" fmla="*/ 115926569 w 59"/>
              <a:gd name="T33" fmla="*/ 128528763 h 56"/>
              <a:gd name="T34" fmla="*/ 126007140 w 59"/>
              <a:gd name="T35" fmla="*/ 120967500 h 56"/>
              <a:gd name="T36" fmla="*/ 136087711 w 59"/>
              <a:gd name="T37" fmla="*/ 105846563 h 56"/>
              <a:gd name="T38" fmla="*/ 136087711 w 59"/>
              <a:gd name="T39" fmla="*/ 105846563 h 56"/>
              <a:gd name="T40" fmla="*/ 143648933 w 59"/>
              <a:gd name="T41" fmla="*/ 95765938 h 56"/>
              <a:gd name="T42" fmla="*/ 148689219 w 59"/>
              <a:gd name="T43" fmla="*/ 80645000 h 56"/>
              <a:gd name="T44" fmla="*/ 148689219 w 59"/>
              <a:gd name="T45" fmla="*/ 68045013 h 56"/>
              <a:gd name="T46" fmla="*/ 143648933 w 59"/>
              <a:gd name="T47" fmla="*/ 52924075 h 56"/>
              <a:gd name="T48" fmla="*/ 141127997 w 59"/>
              <a:gd name="T49" fmla="*/ 37803138 h 56"/>
              <a:gd name="T50" fmla="*/ 133568362 w 59"/>
              <a:gd name="T51" fmla="*/ 27722513 h 56"/>
              <a:gd name="T52" fmla="*/ 123487791 w 59"/>
              <a:gd name="T53" fmla="*/ 17641888 h 56"/>
              <a:gd name="T54" fmla="*/ 110886283 w 59"/>
              <a:gd name="T55" fmla="*/ 10080625 h 56"/>
              <a:gd name="T56" fmla="*/ 110886283 w 59"/>
              <a:gd name="T57" fmla="*/ 10080625 h 56"/>
              <a:gd name="T58" fmla="*/ 98286363 w 59"/>
              <a:gd name="T59" fmla="*/ 2520950 h 56"/>
              <a:gd name="T60" fmla="*/ 83165506 w 59"/>
              <a:gd name="T61" fmla="*/ 0 h 56"/>
              <a:gd name="T62" fmla="*/ 68044649 w 59"/>
              <a:gd name="T63" fmla="*/ 0 h 56"/>
              <a:gd name="T64" fmla="*/ 57964078 w 59"/>
              <a:gd name="T65" fmla="*/ 0 h 56"/>
              <a:gd name="T66" fmla="*/ 42843221 w 59"/>
              <a:gd name="T67" fmla="*/ 5040313 h 56"/>
              <a:gd name="T68" fmla="*/ 32762650 w 59"/>
              <a:gd name="T69" fmla="*/ 12601575 h 56"/>
              <a:gd name="T70" fmla="*/ 22682079 w 59"/>
              <a:gd name="T71" fmla="*/ 20161250 h 56"/>
              <a:gd name="T72" fmla="*/ 12601508 w 59"/>
              <a:gd name="T73" fmla="*/ 35282188 h 56"/>
              <a:gd name="T74" fmla="*/ 12601508 w 59"/>
              <a:gd name="T75" fmla="*/ 35282188 h 5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59" h="56">
                <a:moveTo>
                  <a:pt x="5" y="14"/>
                </a:moveTo>
                <a:lnTo>
                  <a:pt x="5" y="14"/>
                </a:lnTo>
                <a:lnTo>
                  <a:pt x="2" y="18"/>
                </a:lnTo>
                <a:lnTo>
                  <a:pt x="0" y="24"/>
                </a:lnTo>
                <a:lnTo>
                  <a:pt x="0" y="29"/>
                </a:lnTo>
                <a:lnTo>
                  <a:pt x="2" y="35"/>
                </a:lnTo>
                <a:lnTo>
                  <a:pt x="3" y="41"/>
                </a:lnTo>
                <a:lnTo>
                  <a:pt x="6" y="45"/>
                </a:lnTo>
                <a:lnTo>
                  <a:pt x="10" y="49"/>
                </a:lnTo>
                <a:lnTo>
                  <a:pt x="15" y="52"/>
                </a:lnTo>
                <a:lnTo>
                  <a:pt x="20" y="55"/>
                </a:lnTo>
                <a:lnTo>
                  <a:pt x="26" y="56"/>
                </a:lnTo>
                <a:lnTo>
                  <a:pt x="32" y="56"/>
                </a:lnTo>
                <a:lnTo>
                  <a:pt x="36" y="56"/>
                </a:lnTo>
                <a:lnTo>
                  <a:pt x="42" y="53"/>
                </a:lnTo>
                <a:lnTo>
                  <a:pt x="46" y="51"/>
                </a:lnTo>
                <a:lnTo>
                  <a:pt x="50" y="48"/>
                </a:lnTo>
                <a:lnTo>
                  <a:pt x="54" y="42"/>
                </a:lnTo>
                <a:lnTo>
                  <a:pt x="57" y="38"/>
                </a:lnTo>
                <a:lnTo>
                  <a:pt x="59" y="32"/>
                </a:lnTo>
                <a:lnTo>
                  <a:pt x="59" y="27"/>
                </a:lnTo>
                <a:lnTo>
                  <a:pt x="57" y="21"/>
                </a:lnTo>
                <a:lnTo>
                  <a:pt x="56" y="15"/>
                </a:lnTo>
                <a:lnTo>
                  <a:pt x="53" y="11"/>
                </a:lnTo>
                <a:lnTo>
                  <a:pt x="49" y="7"/>
                </a:lnTo>
                <a:lnTo>
                  <a:pt x="44" y="4"/>
                </a:lnTo>
                <a:lnTo>
                  <a:pt x="39" y="1"/>
                </a:lnTo>
                <a:lnTo>
                  <a:pt x="33" y="0"/>
                </a:lnTo>
                <a:lnTo>
                  <a:pt x="27" y="0"/>
                </a:lnTo>
                <a:lnTo>
                  <a:pt x="23" y="0"/>
                </a:lnTo>
                <a:lnTo>
                  <a:pt x="17" y="2"/>
                </a:lnTo>
                <a:lnTo>
                  <a:pt x="13" y="5"/>
                </a:lnTo>
                <a:lnTo>
                  <a:pt x="9" y="8"/>
                </a:lnTo>
                <a:lnTo>
                  <a:pt x="5" y="14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60" name="Freeform 241"/>
          <p:cNvSpPr>
            <a:spLocks/>
          </p:cNvSpPr>
          <p:nvPr userDrawn="1"/>
        </p:nvSpPr>
        <p:spPr bwMode="auto">
          <a:xfrm>
            <a:off x="2730500" y="6037263"/>
            <a:ext cx="122238" cy="188912"/>
          </a:xfrm>
          <a:custGeom>
            <a:avLst/>
            <a:gdLst>
              <a:gd name="T0" fmla="*/ 5040333 w 77"/>
              <a:gd name="T1" fmla="*/ 277216454 h 119"/>
              <a:gd name="T2" fmla="*/ 5040333 w 77"/>
              <a:gd name="T3" fmla="*/ 277216454 h 119"/>
              <a:gd name="T4" fmla="*/ 0 w 77"/>
              <a:gd name="T5" fmla="*/ 282256753 h 119"/>
              <a:gd name="T6" fmla="*/ 0 w 77"/>
              <a:gd name="T7" fmla="*/ 289817995 h 119"/>
              <a:gd name="T8" fmla="*/ 5040333 w 77"/>
              <a:gd name="T9" fmla="*/ 294858295 h 119"/>
              <a:gd name="T10" fmla="*/ 7561293 w 77"/>
              <a:gd name="T11" fmla="*/ 297377650 h 119"/>
              <a:gd name="T12" fmla="*/ 7561293 w 77"/>
              <a:gd name="T13" fmla="*/ 297377650 h 119"/>
              <a:gd name="T14" fmla="*/ 7561293 w 77"/>
              <a:gd name="T15" fmla="*/ 297377650 h 119"/>
              <a:gd name="T16" fmla="*/ 15120999 w 77"/>
              <a:gd name="T17" fmla="*/ 299898594 h 119"/>
              <a:gd name="T18" fmla="*/ 22682293 w 77"/>
              <a:gd name="T19" fmla="*/ 299898594 h 119"/>
              <a:gd name="T20" fmla="*/ 25201666 w 77"/>
              <a:gd name="T21" fmla="*/ 297377650 h 119"/>
              <a:gd name="T22" fmla="*/ 30241999 w 77"/>
              <a:gd name="T23" fmla="*/ 294858295 h 119"/>
              <a:gd name="T24" fmla="*/ 189013286 w 77"/>
              <a:gd name="T25" fmla="*/ 25201496 h 119"/>
              <a:gd name="T26" fmla="*/ 189013286 w 77"/>
              <a:gd name="T27" fmla="*/ 25201496 h 119"/>
              <a:gd name="T28" fmla="*/ 194053619 w 77"/>
              <a:gd name="T29" fmla="*/ 17641841 h 119"/>
              <a:gd name="T30" fmla="*/ 194053619 w 77"/>
              <a:gd name="T31" fmla="*/ 15120897 h 119"/>
              <a:gd name="T32" fmla="*/ 189013286 w 77"/>
              <a:gd name="T33" fmla="*/ 7561242 h 119"/>
              <a:gd name="T34" fmla="*/ 186492325 w 77"/>
              <a:gd name="T35" fmla="*/ 5040299 h 119"/>
              <a:gd name="T36" fmla="*/ 186492325 w 77"/>
              <a:gd name="T37" fmla="*/ 5040299 h 119"/>
              <a:gd name="T38" fmla="*/ 186492325 w 77"/>
              <a:gd name="T39" fmla="*/ 5040299 h 119"/>
              <a:gd name="T40" fmla="*/ 178932619 w 77"/>
              <a:gd name="T41" fmla="*/ 0 h 119"/>
              <a:gd name="T42" fmla="*/ 171371326 w 77"/>
              <a:gd name="T43" fmla="*/ 0 h 119"/>
              <a:gd name="T44" fmla="*/ 168851953 w 77"/>
              <a:gd name="T45" fmla="*/ 5040299 h 119"/>
              <a:gd name="T46" fmla="*/ 161290660 w 77"/>
              <a:gd name="T47" fmla="*/ 7561242 h 119"/>
              <a:gd name="T48" fmla="*/ 5040333 w 77"/>
              <a:gd name="T49" fmla="*/ 277216454 h 119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77" h="119">
                <a:moveTo>
                  <a:pt x="2" y="110"/>
                </a:moveTo>
                <a:lnTo>
                  <a:pt x="2" y="110"/>
                </a:lnTo>
                <a:lnTo>
                  <a:pt x="0" y="112"/>
                </a:lnTo>
                <a:lnTo>
                  <a:pt x="0" y="115"/>
                </a:lnTo>
                <a:lnTo>
                  <a:pt x="2" y="117"/>
                </a:lnTo>
                <a:lnTo>
                  <a:pt x="3" y="118"/>
                </a:lnTo>
                <a:lnTo>
                  <a:pt x="6" y="119"/>
                </a:lnTo>
                <a:lnTo>
                  <a:pt x="9" y="119"/>
                </a:lnTo>
                <a:lnTo>
                  <a:pt x="10" y="118"/>
                </a:lnTo>
                <a:lnTo>
                  <a:pt x="12" y="117"/>
                </a:lnTo>
                <a:lnTo>
                  <a:pt x="75" y="10"/>
                </a:lnTo>
                <a:lnTo>
                  <a:pt x="77" y="7"/>
                </a:lnTo>
                <a:lnTo>
                  <a:pt x="77" y="6"/>
                </a:lnTo>
                <a:lnTo>
                  <a:pt x="75" y="3"/>
                </a:lnTo>
                <a:lnTo>
                  <a:pt x="74" y="2"/>
                </a:lnTo>
                <a:lnTo>
                  <a:pt x="71" y="0"/>
                </a:lnTo>
                <a:lnTo>
                  <a:pt x="68" y="0"/>
                </a:lnTo>
                <a:lnTo>
                  <a:pt x="67" y="2"/>
                </a:lnTo>
                <a:lnTo>
                  <a:pt x="64" y="3"/>
                </a:lnTo>
                <a:lnTo>
                  <a:pt x="2" y="110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61" name="Freeform 242"/>
          <p:cNvSpPr>
            <a:spLocks/>
          </p:cNvSpPr>
          <p:nvPr userDrawn="1"/>
        </p:nvSpPr>
        <p:spPr bwMode="auto">
          <a:xfrm>
            <a:off x="2913063" y="5816600"/>
            <a:ext cx="144462" cy="144463"/>
          </a:xfrm>
          <a:custGeom>
            <a:avLst/>
            <a:gdLst>
              <a:gd name="T0" fmla="*/ 5040295 w 91"/>
              <a:gd name="T1" fmla="*/ 214214816 h 91"/>
              <a:gd name="T2" fmla="*/ 5040295 w 91"/>
              <a:gd name="T3" fmla="*/ 214214816 h 91"/>
              <a:gd name="T4" fmla="*/ 0 w 91"/>
              <a:gd name="T5" fmla="*/ 221774518 h 91"/>
              <a:gd name="T6" fmla="*/ 5040295 w 91"/>
              <a:gd name="T7" fmla="*/ 229335806 h 91"/>
              <a:gd name="T8" fmla="*/ 5040295 w 91"/>
              <a:gd name="T9" fmla="*/ 229335806 h 91"/>
              <a:gd name="T10" fmla="*/ 5040295 w 91"/>
              <a:gd name="T11" fmla="*/ 229335806 h 91"/>
              <a:gd name="T12" fmla="*/ 10080590 w 91"/>
              <a:gd name="T13" fmla="*/ 229335806 h 91"/>
              <a:gd name="T14" fmla="*/ 17641826 w 91"/>
              <a:gd name="T15" fmla="*/ 229335806 h 91"/>
              <a:gd name="T16" fmla="*/ 226813277 w 91"/>
              <a:gd name="T17" fmla="*/ 17641949 h 91"/>
              <a:gd name="T18" fmla="*/ 226813277 w 91"/>
              <a:gd name="T19" fmla="*/ 17641949 h 91"/>
              <a:gd name="T20" fmla="*/ 229334219 w 91"/>
              <a:gd name="T21" fmla="*/ 10080660 h 91"/>
              <a:gd name="T22" fmla="*/ 226813277 w 91"/>
              <a:gd name="T23" fmla="*/ 5040330 h 91"/>
              <a:gd name="T24" fmla="*/ 226813277 w 91"/>
              <a:gd name="T25" fmla="*/ 5040330 h 91"/>
              <a:gd name="T26" fmla="*/ 226813277 w 91"/>
              <a:gd name="T27" fmla="*/ 5040330 h 91"/>
              <a:gd name="T28" fmla="*/ 219253629 w 91"/>
              <a:gd name="T29" fmla="*/ 0 h 91"/>
              <a:gd name="T30" fmla="*/ 211692392 w 91"/>
              <a:gd name="T31" fmla="*/ 5040330 h 91"/>
              <a:gd name="T32" fmla="*/ 5040295 w 91"/>
              <a:gd name="T33" fmla="*/ 214214816 h 9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91" h="91">
                <a:moveTo>
                  <a:pt x="2" y="85"/>
                </a:moveTo>
                <a:lnTo>
                  <a:pt x="2" y="85"/>
                </a:lnTo>
                <a:lnTo>
                  <a:pt x="0" y="88"/>
                </a:lnTo>
                <a:lnTo>
                  <a:pt x="2" y="91"/>
                </a:lnTo>
                <a:lnTo>
                  <a:pt x="4" y="91"/>
                </a:lnTo>
                <a:lnTo>
                  <a:pt x="7" y="91"/>
                </a:lnTo>
                <a:lnTo>
                  <a:pt x="90" y="7"/>
                </a:lnTo>
                <a:lnTo>
                  <a:pt x="91" y="4"/>
                </a:lnTo>
                <a:lnTo>
                  <a:pt x="90" y="2"/>
                </a:lnTo>
                <a:lnTo>
                  <a:pt x="87" y="0"/>
                </a:lnTo>
                <a:lnTo>
                  <a:pt x="84" y="2"/>
                </a:lnTo>
                <a:lnTo>
                  <a:pt x="2" y="85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62" name="Freeform 243"/>
          <p:cNvSpPr>
            <a:spLocks/>
          </p:cNvSpPr>
          <p:nvPr userDrawn="1"/>
        </p:nvSpPr>
        <p:spPr bwMode="auto">
          <a:xfrm>
            <a:off x="2901950" y="5768975"/>
            <a:ext cx="103188" cy="174625"/>
          </a:xfrm>
          <a:custGeom>
            <a:avLst/>
            <a:gdLst>
              <a:gd name="T0" fmla="*/ 0 w 65"/>
              <a:gd name="T1" fmla="*/ 262096250 h 110"/>
              <a:gd name="T2" fmla="*/ 0 w 65"/>
              <a:gd name="T3" fmla="*/ 262096250 h 110"/>
              <a:gd name="T4" fmla="*/ 0 w 65"/>
              <a:gd name="T5" fmla="*/ 269657513 h 110"/>
              <a:gd name="T6" fmla="*/ 5040337 w 65"/>
              <a:gd name="T7" fmla="*/ 277217188 h 110"/>
              <a:gd name="T8" fmla="*/ 5040337 w 65"/>
              <a:gd name="T9" fmla="*/ 277217188 h 110"/>
              <a:gd name="T10" fmla="*/ 5040337 w 65"/>
              <a:gd name="T11" fmla="*/ 277217188 h 110"/>
              <a:gd name="T12" fmla="*/ 10080674 w 65"/>
              <a:gd name="T13" fmla="*/ 277217188 h 110"/>
              <a:gd name="T14" fmla="*/ 17641973 w 65"/>
              <a:gd name="T15" fmla="*/ 272176875 h 110"/>
              <a:gd name="T16" fmla="*/ 161290782 w 65"/>
              <a:gd name="T17" fmla="*/ 15120938 h 110"/>
              <a:gd name="T18" fmla="*/ 161290782 w 65"/>
              <a:gd name="T19" fmla="*/ 15120938 h 110"/>
              <a:gd name="T20" fmla="*/ 163811744 w 65"/>
              <a:gd name="T21" fmla="*/ 5040313 h 110"/>
              <a:gd name="T22" fmla="*/ 158771407 w 65"/>
              <a:gd name="T23" fmla="*/ 0 h 110"/>
              <a:gd name="T24" fmla="*/ 158771407 w 65"/>
              <a:gd name="T25" fmla="*/ 0 h 110"/>
              <a:gd name="T26" fmla="*/ 158771407 w 65"/>
              <a:gd name="T27" fmla="*/ 0 h 110"/>
              <a:gd name="T28" fmla="*/ 151210108 w 65"/>
              <a:gd name="T29" fmla="*/ 0 h 110"/>
              <a:gd name="T30" fmla="*/ 146169771 w 65"/>
              <a:gd name="T31" fmla="*/ 5040313 h 110"/>
              <a:gd name="T32" fmla="*/ 0 w 65"/>
              <a:gd name="T33" fmla="*/ 262096250 h 11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65" h="110">
                <a:moveTo>
                  <a:pt x="0" y="104"/>
                </a:moveTo>
                <a:lnTo>
                  <a:pt x="0" y="104"/>
                </a:lnTo>
                <a:lnTo>
                  <a:pt x="0" y="107"/>
                </a:lnTo>
                <a:lnTo>
                  <a:pt x="2" y="110"/>
                </a:lnTo>
                <a:lnTo>
                  <a:pt x="4" y="110"/>
                </a:lnTo>
                <a:lnTo>
                  <a:pt x="7" y="108"/>
                </a:lnTo>
                <a:lnTo>
                  <a:pt x="64" y="6"/>
                </a:lnTo>
                <a:lnTo>
                  <a:pt x="65" y="2"/>
                </a:lnTo>
                <a:lnTo>
                  <a:pt x="63" y="0"/>
                </a:lnTo>
                <a:lnTo>
                  <a:pt x="60" y="0"/>
                </a:lnTo>
                <a:lnTo>
                  <a:pt x="58" y="2"/>
                </a:lnTo>
                <a:lnTo>
                  <a:pt x="0" y="104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63" name="Freeform 244"/>
          <p:cNvSpPr>
            <a:spLocks/>
          </p:cNvSpPr>
          <p:nvPr userDrawn="1"/>
        </p:nvSpPr>
        <p:spPr bwMode="auto">
          <a:xfrm>
            <a:off x="2932113" y="5868988"/>
            <a:ext cx="169862" cy="107950"/>
          </a:xfrm>
          <a:custGeom>
            <a:avLst/>
            <a:gdLst>
              <a:gd name="T0" fmla="*/ 2520943 w 107"/>
              <a:gd name="T1" fmla="*/ 153730325 h 68"/>
              <a:gd name="T2" fmla="*/ 2520943 w 107"/>
              <a:gd name="T3" fmla="*/ 153730325 h 68"/>
              <a:gd name="T4" fmla="*/ 0 w 107"/>
              <a:gd name="T5" fmla="*/ 161290000 h 68"/>
              <a:gd name="T6" fmla="*/ 0 w 107"/>
              <a:gd name="T7" fmla="*/ 168851263 h 68"/>
              <a:gd name="T8" fmla="*/ 0 w 107"/>
              <a:gd name="T9" fmla="*/ 168851263 h 68"/>
              <a:gd name="T10" fmla="*/ 0 w 107"/>
              <a:gd name="T11" fmla="*/ 168851263 h 68"/>
              <a:gd name="T12" fmla="*/ 5040298 w 107"/>
              <a:gd name="T13" fmla="*/ 171370625 h 68"/>
              <a:gd name="T14" fmla="*/ 12601538 w 107"/>
              <a:gd name="T15" fmla="*/ 171370625 h 68"/>
              <a:gd name="T16" fmla="*/ 264616421 w 107"/>
              <a:gd name="T17" fmla="*/ 17641888 h 68"/>
              <a:gd name="T18" fmla="*/ 264616421 w 107"/>
              <a:gd name="T19" fmla="*/ 17641888 h 68"/>
              <a:gd name="T20" fmla="*/ 269656719 w 107"/>
              <a:gd name="T21" fmla="*/ 10080625 h 68"/>
              <a:gd name="T22" fmla="*/ 267135776 w 107"/>
              <a:gd name="T23" fmla="*/ 2520950 h 68"/>
              <a:gd name="T24" fmla="*/ 267135776 w 107"/>
              <a:gd name="T25" fmla="*/ 2520950 h 68"/>
              <a:gd name="T26" fmla="*/ 267135776 w 107"/>
              <a:gd name="T27" fmla="*/ 2520950 h 68"/>
              <a:gd name="T28" fmla="*/ 264616421 w 107"/>
              <a:gd name="T29" fmla="*/ 0 h 68"/>
              <a:gd name="T30" fmla="*/ 252014883 w 107"/>
              <a:gd name="T31" fmla="*/ 0 h 68"/>
              <a:gd name="T32" fmla="*/ 2520943 w 107"/>
              <a:gd name="T33" fmla="*/ 153730325 h 6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07" h="68">
                <a:moveTo>
                  <a:pt x="1" y="61"/>
                </a:moveTo>
                <a:lnTo>
                  <a:pt x="1" y="61"/>
                </a:lnTo>
                <a:lnTo>
                  <a:pt x="0" y="64"/>
                </a:lnTo>
                <a:lnTo>
                  <a:pt x="0" y="67"/>
                </a:lnTo>
                <a:lnTo>
                  <a:pt x="2" y="68"/>
                </a:lnTo>
                <a:lnTo>
                  <a:pt x="5" y="68"/>
                </a:lnTo>
                <a:lnTo>
                  <a:pt x="105" y="7"/>
                </a:lnTo>
                <a:lnTo>
                  <a:pt x="107" y="4"/>
                </a:lnTo>
                <a:lnTo>
                  <a:pt x="106" y="1"/>
                </a:lnTo>
                <a:lnTo>
                  <a:pt x="105" y="0"/>
                </a:lnTo>
                <a:lnTo>
                  <a:pt x="100" y="0"/>
                </a:lnTo>
                <a:lnTo>
                  <a:pt x="1" y="61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64" name="Freeform 245"/>
          <p:cNvSpPr>
            <a:spLocks/>
          </p:cNvSpPr>
          <p:nvPr userDrawn="1"/>
        </p:nvSpPr>
        <p:spPr bwMode="auto">
          <a:xfrm>
            <a:off x="2876550" y="5745163"/>
            <a:ext cx="68263" cy="188912"/>
          </a:xfrm>
          <a:custGeom>
            <a:avLst/>
            <a:gdLst>
              <a:gd name="T0" fmla="*/ 0 w 43"/>
              <a:gd name="T1" fmla="*/ 284777696 h 119"/>
              <a:gd name="T2" fmla="*/ 0 w 43"/>
              <a:gd name="T3" fmla="*/ 284777696 h 119"/>
              <a:gd name="T4" fmla="*/ 0 w 43"/>
              <a:gd name="T5" fmla="*/ 292337351 h 119"/>
              <a:gd name="T6" fmla="*/ 7561318 w 43"/>
              <a:gd name="T7" fmla="*/ 299898594 h 119"/>
              <a:gd name="T8" fmla="*/ 7561318 w 43"/>
              <a:gd name="T9" fmla="*/ 299898594 h 119"/>
              <a:gd name="T10" fmla="*/ 7561318 w 43"/>
              <a:gd name="T11" fmla="*/ 299898594 h 119"/>
              <a:gd name="T12" fmla="*/ 15121048 w 43"/>
              <a:gd name="T13" fmla="*/ 299898594 h 119"/>
              <a:gd name="T14" fmla="*/ 20161398 w 43"/>
              <a:gd name="T15" fmla="*/ 292337351 h 119"/>
              <a:gd name="T16" fmla="*/ 108368306 w 43"/>
              <a:gd name="T17" fmla="*/ 10080598 h 119"/>
              <a:gd name="T18" fmla="*/ 108368306 w 43"/>
              <a:gd name="T19" fmla="*/ 10080598 h 119"/>
              <a:gd name="T20" fmla="*/ 108368306 w 43"/>
              <a:gd name="T21" fmla="*/ 2520943 h 119"/>
              <a:gd name="T22" fmla="*/ 100806988 w 43"/>
              <a:gd name="T23" fmla="*/ 0 h 119"/>
              <a:gd name="T24" fmla="*/ 100806988 w 43"/>
              <a:gd name="T25" fmla="*/ 0 h 119"/>
              <a:gd name="T26" fmla="*/ 100806988 w 43"/>
              <a:gd name="T27" fmla="*/ 0 h 119"/>
              <a:gd name="T28" fmla="*/ 93247258 w 43"/>
              <a:gd name="T29" fmla="*/ 0 h 119"/>
              <a:gd name="T30" fmla="*/ 90726290 w 43"/>
              <a:gd name="T31" fmla="*/ 7561242 h 119"/>
              <a:gd name="T32" fmla="*/ 0 w 43"/>
              <a:gd name="T33" fmla="*/ 284777696 h 119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43" h="119">
                <a:moveTo>
                  <a:pt x="0" y="113"/>
                </a:moveTo>
                <a:lnTo>
                  <a:pt x="0" y="113"/>
                </a:lnTo>
                <a:lnTo>
                  <a:pt x="0" y="116"/>
                </a:lnTo>
                <a:lnTo>
                  <a:pt x="3" y="119"/>
                </a:lnTo>
                <a:lnTo>
                  <a:pt x="6" y="119"/>
                </a:lnTo>
                <a:lnTo>
                  <a:pt x="8" y="116"/>
                </a:lnTo>
                <a:lnTo>
                  <a:pt x="43" y="4"/>
                </a:lnTo>
                <a:lnTo>
                  <a:pt x="43" y="1"/>
                </a:lnTo>
                <a:lnTo>
                  <a:pt x="40" y="0"/>
                </a:lnTo>
                <a:lnTo>
                  <a:pt x="37" y="0"/>
                </a:lnTo>
                <a:lnTo>
                  <a:pt x="36" y="3"/>
                </a:lnTo>
                <a:lnTo>
                  <a:pt x="0" y="113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65" name="Freeform 246"/>
          <p:cNvSpPr>
            <a:spLocks/>
          </p:cNvSpPr>
          <p:nvPr userDrawn="1"/>
        </p:nvSpPr>
        <p:spPr bwMode="auto">
          <a:xfrm>
            <a:off x="2933700" y="5922963"/>
            <a:ext cx="182563" cy="85725"/>
          </a:xfrm>
          <a:custGeom>
            <a:avLst/>
            <a:gdLst>
              <a:gd name="T0" fmla="*/ 7561283 w 115"/>
              <a:gd name="T1" fmla="*/ 118448138 h 54"/>
              <a:gd name="T2" fmla="*/ 7561283 w 115"/>
              <a:gd name="T3" fmla="*/ 118448138 h 54"/>
              <a:gd name="T4" fmla="*/ 0 w 115"/>
              <a:gd name="T5" fmla="*/ 126007813 h 54"/>
              <a:gd name="T6" fmla="*/ 0 w 115"/>
              <a:gd name="T7" fmla="*/ 131048125 h 54"/>
              <a:gd name="T8" fmla="*/ 0 w 115"/>
              <a:gd name="T9" fmla="*/ 131048125 h 54"/>
              <a:gd name="T10" fmla="*/ 0 w 115"/>
              <a:gd name="T11" fmla="*/ 131048125 h 54"/>
              <a:gd name="T12" fmla="*/ 7561283 w 115"/>
              <a:gd name="T13" fmla="*/ 136088438 h 54"/>
              <a:gd name="T14" fmla="*/ 15120979 w 115"/>
              <a:gd name="T15" fmla="*/ 136088438 h 54"/>
              <a:gd name="T16" fmla="*/ 284779230 w 115"/>
              <a:gd name="T17" fmla="*/ 17641888 h 54"/>
              <a:gd name="T18" fmla="*/ 284779230 w 115"/>
              <a:gd name="T19" fmla="*/ 17641888 h 54"/>
              <a:gd name="T20" fmla="*/ 289819556 w 115"/>
              <a:gd name="T21" fmla="*/ 15120938 h 54"/>
              <a:gd name="T22" fmla="*/ 289819556 w 115"/>
              <a:gd name="T23" fmla="*/ 7561263 h 54"/>
              <a:gd name="T24" fmla="*/ 289819556 w 115"/>
              <a:gd name="T25" fmla="*/ 7561263 h 54"/>
              <a:gd name="T26" fmla="*/ 289819556 w 115"/>
              <a:gd name="T27" fmla="*/ 7561263 h 54"/>
              <a:gd name="T28" fmla="*/ 284779230 w 115"/>
              <a:gd name="T29" fmla="*/ 0 h 54"/>
              <a:gd name="T30" fmla="*/ 279738904 w 115"/>
              <a:gd name="T31" fmla="*/ 0 h 54"/>
              <a:gd name="T32" fmla="*/ 7561283 w 115"/>
              <a:gd name="T33" fmla="*/ 118448138 h 54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15" h="54">
                <a:moveTo>
                  <a:pt x="3" y="47"/>
                </a:moveTo>
                <a:lnTo>
                  <a:pt x="3" y="47"/>
                </a:lnTo>
                <a:lnTo>
                  <a:pt x="0" y="50"/>
                </a:lnTo>
                <a:lnTo>
                  <a:pt x="0" y="52"/>
                </a:lnTo>
                <a:lnTo>
                  <a:pt x="3" y="54"/>
                </a:lnTo>
                <a:lnTo>
                  <a:pt x="6" y="54"/>
                </a:lnTo>
                <a:lnTo>
                  <a:pt x="113" y="7"/>
                </a:lnTo>
                <a:lnTo>
                  <a:pt x="115" y="6"/>
                </a:lnTo>
                <a:lnTo>
                  <a:pt x="115" y="3"/>
                </a:lnTo>
                <a:lnTo>
                  <a:pt x="113" y="0"/>
                </a:lnTo>
                <a:lnTo>
                  <a:pt x="111" y="0"/>
                </a:lnTo>
                <a:lnTo>
                  <a:pt x="3" y="47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66" name="Freeform 247"/>
          <p:cNvSpPr>
            <a:spLocks/>
          </p:cNvSpPr>
          <p:nvPr userDrawn="1"/>
        </p:nvSpPr>
        <p:spPr bwMode="auto">
          <a:xfrm>
            <a:off x="2927350" y="5983288"/>
            <a:ext cx="193675" cy="49212"/>
          </a:xfrm>
          <a:custGeom>
            <a:avLst/>
            <a:gdLst>
              <a:gd name="T0" fmla="*/ 7561263 w 122"/>
              <a:gd name="T1" fmla="*/ 57963799 h 31"/>
              <a:gd name="T2" fmla="*/ 7561263 w 122"/>
              <a:gd name="T3" fmla="*/ 57963799 h 31"/>
              <a:gd name="T4" fmla="*/ 0 w 122"/>
              <a:gd name="T5" fmla="*/ 65523397 h 31"/>
              <a:gd name="T6" fmla="*/ 0 w 122"/>
              <a:gd name="T7" fmla="*/ 73084582 h 31"/>
              <a:gd name="T8" fmla="*/ 0 w 122"/>
              <a:gd name="T9" fmla="*/ 73084582 h 31"/>
              <a:gd name="T10" fmla="*/ 0 w 122"/>
              <a:gd name="T11" fmla="*/ 73084582 h 31"/>
              <a:gd name="T12" fmla="*/ 2520950 w 122"/>
              <a:gd name="T13" fmla="*/ 78124844 h 31"/>
              <a:gd name="T14" fmla="*/ 10080625 w 122"/>
              <a:gd name="T15" fmla="*/ 78124844 h 31"/>
              <a:gd name="T16" fmla="*/ 299899388 w 122"/>
              <a:gd name="T17" fmla="*/ 22681970 h 31"/>
              <a:gd name="T18" fmla="*/ 299899388 w 122"/>
              <a:gd name="T19" fmla="*/ 22681970 h 31"/>
              <a:gd name="T20" fmla="*/ 307459063 w 122"/>
              <a:gd name="T21" fmla="*/ 17641708 h 31"/>
              <a:gd name="T22" fmla="*/ 307459063 w 122"/>
              <a:gd name="T23" fmla="*/ 10080523 h 31"/>
              <a:gd name="T24" fmla="*/ 307459063 w 122"/>
              <a:gd name="T25" fmla="*/ 10080523 h 31"/>
              <a:gd name="T26" fmla="*/ 307459063 w 122"/>
              <a:gd name="T27" fmla="*/ 10080523 h 31"/>
              <a:gd name="T28" fmla="*/ 302418750 w 122"/>
              <a:gd name="T29" fmla="*/ 5040261 h 31"/>
              <a:gd name="T30" fmla="*/ 294859075 w 122"/>
              <a:gd name="T31" fmla="*/ 0 h 31"/>
              <a:gd name="T32" fmla="*/ 7561263 w 122"/>
              <a:gd name="T33" fmla="*/ 57963799 h 3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22" h="31">
                <a:moveTo>
                  <a:pt x="3" y="23"/>
                </a:moveTo>
                <a:lnTo>
                  <a:pt x="3" y="23"/>
                </a:lnTo>
                <a:lnTo>
                  <a:pt x="0" y="26"/>
                </a:lnTo>
                <a:lnTo>
                  <a:pt x="0" y="29"/>
                </a:lnTo>
                <a:lnTo>
                  <a:pt x="1" y="31"/>
                </a:lnTo>
                <a:lnTo>
                  <a:pt x="4" y="31"/>
                </a:lnTo>
                <a:lnTo>
                  <a:pt x="119" y="9"/>
                </a:lnTo>
                <a:lnTo>
                  <a:pt x="122" y="7"/>
                </a:lnTo>
                <a:lnTo>
                  <a:pt x="122" y="4"/>
                </a:lnTo>
                <a:lnTo>
                  <a:pt x="120" y="2"/>
                </a:lnTo>
                <a:lnTo>
                  <a:pt x="117" y="0"/>
                </a:lnTo>
                <a:lnTo>
                  <a:pt x="3" y="23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67" name="Freeform 248"/>
          <p:cNvSpPr>
            <a:spLocks/>
          </p:cNvSpPr>
          <p:nvPr userDrawn="1"/>
        </p:nvSpPr>
        <p:spPr bwMode="auto">
          <a:xfrm>
            <a:off x="2913063" y="6042025"/>
            <a:ext cx="196850" cy="26988"/>
          </a:xfrm>
          <a:custGeom>
            <a:avLst/>
            <a:gdLst>
              <a:gd name="T0" fmla="*/ 10080625 w 124"/>
              <a:gd name="T1" fmla="*/ 0 h 17"/>
              <a:gd name="T2" fmla="*/ 10080625 w 124"/>
              <a:gd name="T3" fmla="*/ 0 h 17"/>
              <a:gd name="T4" fmla="*/ 5040313 w 124"/>
              <a:gd name="T5" fmla="*/ 5040406 h 17"/>
              <a:gd name="T6" fmla="*/ 0 w 124"/>
              <a:gd name="T7" fmla="*/ 10080812 h 17"/>
              <a:gd name="T8" fmla="*/ 0 w 124"/>
              <a:gd name="T9" fmla="*/ 10080812 h 17"/>
              <a:gd name="T10" fmla="*/ 0 w 124"/>
              <a:gd name="T11" fmla="*/ 10080812 h 17"/>
              <a:gd name="T12" fmla="*/ 5040313 w 124"/>
              <a:gd name="T13" fmla="*/ 17642214 h 17"/>
              <a:gd name="T14" fmla="*/ 10080625 w 124"/>
              <a:gd name="T15" fmla="*/ 22682620 h 17"/>
              <a:gd name="T16" fmla="*/ 299899388 w 124"/>
              <a:gd name="T17" fmla="*/ 42844244 h 17"/>
              <a:gd name="T18" fmla="*/ 299899388 w 124"/>
              <a:gd name="T19" fmla="*/ 42844244 h 17"/>
              <a:gd name="T20" fmla="*/ 307459063 w 124"/>
              <a:gd name="T21" fmla="*/ 40323247 h 17"/>
              <a:gd name="T22" fmla="*/ 312499375 w 124"/>
              <a:gd name="T23" fmla="*/ 32763432 h 17"/>
              <a:gd name="T24" fmla="*/ 312499375 w 124"/>
              <a:gd name="T25" fmla="*/ 32763432 h 17"/>
              <a:gd name="T26" fmla="*/ 312499375 w 124"/>
              <a:gd name="T27" fmla="*/ 32763432 h 17"/>
              <a:gd name="T28" fmla="*/ 307459063 w 124"/>
              <a:gd name="T29" fmla="*/ 25202029 h 17"/>
              <a:gd name="T30" fmla="*/ 299899388 w 124"/>
              <a:gd name="T31" fmla="*/ 22682620 h 17"/>
              <a:gd name="T32" fmla="*/ 10080625 w 124"/>
              <a:gd name="T33" fmla="*/ 0 h 1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24" h="17">
                <a:moveTo>
                  <a:pt x="4" y="0"/>
                </a:moveTo>
                <a:lnTo>
                  <a:pt x="4" y="0"/>
                </a:lnTo>
                <a:lnTo>
                  <a:pt x="2" y="2"/>
                </a:lnTo>
                <a:lnTo>
                  <a:pt x="0" y="4"/>
                </a:lnTo>
                <a:lnTo>
                  <a:pt x="2" y="7"/>
                </a:lnTo>
                <a:lnTo>
                  <a:pt x="4" y="9"/>
                </a:lnTo>
                <a:lnTo>
                  <a:pt x="119" y="17"/>
                </a:lnTo>
                <a:lnTo>
                  <a:pt x="122" y="16"/>
                </a:lnTo>
                <a:lnTo>
                  <a:pt x="124" y="13"/>
                </a:lnTo>
                <a:lnTo>
                  <a:pt x="122" y="10"/>
                </a:lnTo>
                <a:lnTo>
                  <a:pt x="119" y="9"/>
                </a:lnTo>
                <a:lnTo>
                  <a:pt x="4" y="0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68" name="Freeform 249"/>
          <p:cNvSpPr>
            <a:spLocks/>
          </p:cNvSpPr>
          <p:nvPr userDrawn="1"/>
        </p:nvSpPr>
        <p:spPr bwMode="auto">
          <a:xfrm>
            <a:off x="2849563" y="5735638"/>
            <a:ext cx="19050" cy="198437"/>
          </a:xfrm>
          <a:custGeom>
            <a:avLst/>
            <a:gdLst>
              <a:gd name="T0" fmla="*/ 0 w 12"/>
              <a:gd name="T1" fmla="*/ 304938932 h 125"/>
              <a:gd name="T2" fmla="*/ 0 w 12"/>
              <a:gd name="T3" fmla="*/ 304938932 h 125"/>
              <a:gd name="T4" fmla="*/ 5040313 w 12"/>
              <a:gd name="T5" fmla="*/ 312498588 h 125"/>
              <a:gd name="T6" fmla="*/ 12601575 w 12"/>
              <a:gd name="T7" fmla="*/ 315019531 h 125"/>
              <a:gd name="T8" fmla="*/ 12601575 w 12"/>
              <a:gd name="T9" fmla="*/ 315019531 h 125"/>
              <a:gd name="T10" fmla="*/ 12601575 w 12"/>
              <a:gd name="T11" fmla="*/ 315019531 h 125"/>
              <a:gd name="T12" fmla="*/ 20161250 w 12"/>
              <a:gd name="T13" fmla="*/ 312498588 h 125"/>
              <a:gd name="T14" fmla="*/ 22682200 w 12"/>
              <a:gd name="T15" fmla="*/ 307458288 h 125"/>
              <a:gd name="T16" fmla="*/ 30241875 w 12"/>
              <a:gd name="T17" fmla="*/ 10080600 h 125"/>
              <a:gd name="T18" fmla="*/ 30241875 w 12"/>
              <a:gd name="T19" fmla="*/ 10080600 h 125"/>
              <a:gd name="T20" fmla="*/ 30241875 w 12"/>
              <a:gd name="T21" fmla="*/ 5040300 h 125"/>
              <a:gd name="T22" fmla="*/ 22682200 w 12"/>
              <a:gd name="T23" fmla="*/ 0 h 125"/>
              <a:gd name="T24" fmla="*/ 22682200 w 12"/>
              <a:gd name="T25" fmla="*/ 0 h 125"/>
              <a:gd name="T26" fmla="*/ 22682200 w 12"/>
              <a:gd name="T27" fmla="*/ 0 h 125"/>
              <a:gd name="T28" fmla="*/ 15120938 w 12"/>
              <a:gd name="T29" fmla="*/ 5040300 h 125"/>
              <a:gd name="T30" fmla="*/ 12601575 w 12"/>
              <a:gd name="T31" fmla="*/ 10080600 h 125"/>
              <a:gd name="T32" fmla="*/ 0 w 12"/>
              <a:gd name="T33" fmla="*/ 304938932 h 12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2" h="125">
                <a:moveTo>
                  <a:pt x="0" y="121"/>
                </a:moveTo>
                <a:lnTo>
                  <a:pt x="0" y="121"/>
                </a:lnTo>
                <a:lnTo>
                  <a:pt x="2" y="124"/>
                </a:lnTo>
                <a:lnTo>
                  <a:pt x="5" y="125"/>
                </a:lnTo>
                <a:lnTo>
                  <a:pt x="8" y="124"/>
                </a:lnTo>
                <a:lnTo>
                  <a:pt x="9" y="122"/>
                </a:lnTo>
                <a:lnTo>
                  <a:pt x="12" y="4"/>
                </a:lnTo>
                <a:lnTo>
                  <a:pt x="12" y="2"/>
                </a:lnTo>
                <a:lnTo>
                  <a:pt x="9" y="0"/>
                </a:lnTo>
                <a:lnTo>
                  <a:pt x="6" y="2"/>
                </a:lnTo>
                <a:lnTo>
                  <a:pt x="5" y="4"/>
                </a:lnTo>
                <a:lnTo>
                  <a:pt x="0" y="121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69" name="Freeform 250"/>
          <p:cNvSpPr>
            <a:spLocks/>
          </p:cNvSpPr>
          <p:nvPr userDrawn="1"/>
        </p:nvSpPr>
        <p:spPr bwMode="auto">
          <a:xfrm>
            <a:off x="2794000" y="5746750"/>
            <a:ext cx="41275" cy="196850"/>
          </a:xfrm>
          <a:custGeom>
            <a:avLst/>
            <a:gdLst>
              <a:gd name="T0" fmla="*/ 42843450 w 26"/>
              <a:gd name="T1" fmla="*/ 304939700 h 124"/>
              <a:gd name="T2" fmla="*/ 42843450 w 26"/>
              <a:gd name="T3" fmla="*/ 304939700 h 124"/>
              <a:gd name="T4" fmla="*/ 45362813 w 26"/>
              <a:gd name="T5" fmla="*/ 312499375 h 124"/>
              <a:gd name="T6" fmla="*/ 52924075 w 26"/>
              <a:gd name="T7" fmla="*/ 312499375 h 124"/>
              <a:gd name="T8" fmla="*/ 52924075 w 26"/>
              <a:gd name="T9" fmla="*/ 312499375 h 124"/>
              <a:gd name="T10" fmla="*/ 52924075 w 26"/>
              <a:gd name="T11" fmla="*/ 312499375 h 124"/>
              <a:gd name="T12" fmla="*/ 60483750 w 26"/>
              <a:gd name="T13" fmla="*/ 307459063 h 124"/>
              <a:gd name="T14" fmla="*/ 65524063 w 26"/>
              <a:gd name="T15" fmla="*/ 299899388 h 124"/>
              <a:gd name="T16" fmla="*/ 17641888 w 26"/>
              <a:gd name="T17" fmla="*/ 7561263 h 124"/>
              <a:gd name="T18" fmla="*/ 17641888 w 26"/>
              <a:gd name="T19" fmla="*/ 7561263 h 124"/>
              <a:gd name="T20" fmla="*/ 15120938 w 26"/>
              <a:gd name="T21" fmla="*/ 0 h 124"/>
              <a:gd name="T22" fmla="*/ 7561263 w 26"/>
              <a:gd name="T23" fmla="*/ 0 h 124"/>
              <a:gd name="T24" fmla="*/ 7561263 w 26"/>
              <a:gd name="T25" fmla="*/ 0 h 124"/>
              <a:gd name="T26" fmla="*/ 7561263 w 26"/>
              <a:gd name="T27" fmla="*/ 0 h 124"/>
              <a:gd name="T28" fmla="*/ 0 w 26"/>
              <a:gd name="T29" fmla="*/ 5040313 h 124"/>
              <a:gd name="T30" fmla="*/ 0 w 26"/>
              <a:gd name="T31" fmla="*/ 12601575 h 124"/>
              <a:gd name="T32" fmla="*/ 42843450 w 26"/>
              <a:gd name="T33" fmla="*/ 304939700 h 124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6" h="124">
                <a:moveTo>
                  <a:pt x="17" y="121"/>
                </a:moveTo>
                <a:lnTo>
                  <a:pt x="17" y="121"/>
                </a:lnTo>
                <a:lnTo>
                  <a:pt x="18" y="124"/>
                </a:lnTo>
                <a:lnTo>
                  <a:pt x="21" y="124"/>
                </a:lnTo>
                <a:lnTo>
                  <a:pt x="24" y="122"/>
                </a:lnTo>
                <a:lnTo>
                  <a:pt x="26" y="119"/>
                </a:lnTo>
                <a:lnTo>
                  <a:pt x="7" y="3"/>
                </a:lnTo>
                <a:lnTo>
                  <a:pt x="6" y="0"/>
                </a:lnTo>
                <a:lnTo>
                  <a:pt x="3" y="0"/>
                </a:lnTo>
                <a:lnTo>
                  <a:pt x="0" y="2"/>
                </a:lnTo>
                <a:lnTo>
                  <a:pt x="0" y="5"/>
                </a:lnTo>
                <a:lnTo>
                  <a:pt x="17" y="121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70" name="Freeform 251"/>
          <p:cNvSpPr>
            <a:spLocks/>
          </p:cNvSpPr>
          <p:nvPr userDrawn="1"/>
        </p:nvSpPr>
        <p:spPr bwMode="auto">
          <a:xfrm>
            <a:off x="2735263" y="5778500"/>
            <a:ext cx="80962" cy="184150"/>
          </a:xfrm>
          <a:custGeom>
            <a:avLst/>
            <a:gdLst>
              <a:gd name="T0" fmla="*/ 110886190 w 51"/>
              <a:gd name="T1" fmla="*/ 287297813 h 116"/>
              <a:gd name="T2" fmla="*/ 110886190 w 51"/>
              <a:gd name="T3" fmla="*/ 287297813 h 116"/>
              <a:gd name="T4" fmla="*/ 115926472 w 51"/>
              <a:gd name="T5" fmla="*/ 292338125 h 116"/>
              <a:gd name="T6" fmla="*/ 126007034 w 51"/>
              <a:gd name="T7" fmla="*/ 292338125 h 116"/>
              <a:gd name="T8" fmla="*/ 126007034 w 51"/>
              <a:gd name="T9" fmla="*/ 292338125 h 116"/>
              <a:gd name="T10" fmla="*/ 126007034 w 51"/>
              <a:gd name="T11" fmla="*/ 292338125 h 116"/>
              <a:gd name="T12" fmla="*/ 128527969 w 51"/>
              <a:gd name="T13" fmla="*/ 287297813 h 116"/>
              <a:gd name="T14" fmla="*/ 128527969 w 51"/>
              <a:gd name="T15" fmla="*/ 279738138 h 116"/>
              <a:gd name="T16" fmla="*/ 17641779 w 51"/>
              <a:gd name="T17" fmla="*/ 7561263 h 116"/>
              <a:gd name="T18" fmla="*/ 17641779 w 51"/>
              <a:gd name="T19" fmla="*/ 7561263 h 116"/>
              <a:gd name="T20" fmla="*/ 10080563 w 51"/>
              <a:gd name="T21" fmla="*/ 0 h 116"/>
              <a:gd name="T22" fmla="*/ 5040281 w 51"/>
              <a:gd name="T23" fmla="*/ 0 h 116"/>
              <a:gd name="T24" fmla="*/ 5040281 w 51"/>
              <a:gd name="T25" fmla="*/ 0 h 116"/>
              <a:gd name="T26" fmla="*/ 5040281 w 51"/>
              <a:gd name="T27" fmla="*/ 0 h 116"/>
              <a:gd name="T28" fmla="*/ 0 w 51"/>
              <a:gd name="T29" fmla="*/ 7561263 h 116"/>
              <a:gd name="T30" fmla="*/ 0 w 51"/>
              <a:gd name="T31" fmla="*/ 15120938 h 116"/>
              <a:gd name="T32" fmla="*/ 110886190 w 51"/>
              <a:gd name="T33" fmla="*/ 287297813 h 11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1" h="116">
                <a:moveTo>
                  <a:pt x="44" y="114"/>
                </a:moveTo>
                <a:lnTo>
                  <a:pt x="44" y="114"/>
                </a:lnTo>
                <a:lnTo>
                  <a:pt x="46" y="116"/>
                </a:lnTo>
                <a:lnTo>
                  <a:pt x="50" y="116"/>
                </a:lnTo>
                <a:lnTo>
                  <a:pt x="51" y="114"/>
                </a:lnTo>
                <a:lnTo>
                  <a:pt x="51" y="111"/>
                </a:lnTo>
                <a:lnTo>
                  <a:pt x="7" y="3"/>
                </a:lnTo>
                <a:lnTo>
                  <a:pt x="4" y="0"/>
                </a:lnTo>
                <a:lnTo>
                  <a:pt x="2" y="0"/>
                </a:lnTo>
                <a:lnTo>
                  <a:pt x="0" y="3"/>
                </a:lnTo>
                <a:lnTo>
                  <a:pt x="0" y="6"/>
                </a:lnTo>
                <a:lnTo>
                  <a:pt x="44" y="114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71" name="Freeform 252"/>
          <p:cNvSpPr>
            <a:spLocks/>
          </p:cNvSpPr>
          <p:nvPr userDrawn="1"/>
        </p:nvSpPr>
        <p:spPr bwMode="auto">
          <a:xfrm>
            <a:off x="2690813" y="5819775"/>
            <a:ext cx="117475" cy="166688"/>
          </a:xfrm>
          <a:custGeom>
            <a:avLst/>
            <a:gdLst>
              <a:gd name="T0" fmla="*/ 166330313 w 74"/>
              <a:gd name="T1" fmla="*/ 257056709 h 105"/>
              <a:gd name="T2" fmla="*/ 166330313 w 74"/>
              <a:gd name="T3" fmla="*/ 257056709 h 105"/>
              <a:gd name="T4" fmla="*/ 173891575 w 74"/>
              <a:gd name="T5" fmla="*/ 264617994 h 105"/>
              <a:gd name="T6" fmla="*/ 181451250 w 74"/>
              <a:gd name="T7" fmla="*/ 259577666 h 105"/>
              <a:gd name="T8" fmla="*/ 181451250 w 74"/>
              <a:gd name="T9" fmla="*/ 259577666 h 105"/>
              <a:gd name="T10" fmla="*/ 181451250 w 74"/>
              <a:gd name="T11" fmla="*/ 259577666 h 105"/>
              <a:gd name="T12" fmla="*/ 186491563 w 74"/>
              <a:gd name="T13" fmla="*/ 252016381 h 105"/>
              <a:gd name="T14" fmla="*/ 186491563 w 74"/>
              <a:gd name="T15" fmla="*/ 246976053 h 105"/>
              <a:gd name="T16" fmla="*/ 17641888 w 74"/>
              <a:gd name="T17" fmla="*/ 2520958 h 105"/>
              <a:gd name="T18" fmla="*/ 17641888 w 74"/>
              <a:gd name="T19" fmla="*/ 2520958 h 105"/>
              <a:gd name="T20" fmla="*/ 10080625 w 74"/>
              <a:gd name="T21" fmla="*/ 0 h 105"/>
              <a:gd name="T22" fmla="*/ 2520950 w 74"/>
              <a:gd name="T23" fmla="*/ 0 h 105"/>
              <a:gd name="T24" fmla="*/ 2520950 w 74"/>
              <a:gd name="T25" fmla="*/ 0 h 105"/>
              <a:gd name="T26" fmla="*/ 2520950 w 74"/>
              <a:gd name="T27" fmla="*/ 0 h 105"/>
              <a:gd name="T28" fmla="*/ 0 w 74"/>
              <a:gd name="T29" fmla="*/ 5040328 h 105"/>
              <a:gd name="T30" fmla="*/ 0 w 74"/>
              <a:gd name="T31" fmla="*/ 12601613 h 105"/>
              <a:gd name="T32" fmla="*/ 166330313 w 74"/>
              <a:gd name="T33" fmla="*/ 257056709 h 10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74" h="105">
                <a:moveTo>
                  <a:pt x="66" y="102"/>
                </a:moveTo>
                <a:lnTo>
                  <a:pt x="66" y="102"/>
                </a:lnTo>
                <a:lnTo>
                  <a:pt x="69" y="105"/>
                </a:lnTo>
                <a:lnTo>
                  <a:pt x="72" y="103"/>
                </a:lnTo>
                <a:lnTo>
                  <a:pt x="74" y="100"/>
                </a:lnTo>
                <a:lnTo>
                  <a:pt x="74" y="98"/>
                </a:lnTo>
                <a:lnTo>
                  <a:pt x="7" y="1"/>
                </a:lnTo>
                <a:lnTo>
                  <a:pt x="4" y="0"/>
                </a:lnTo>
                <a:lnTo>
                  <a:pt x="1" y="0"/>
                </a:lnTo>
                <a:lnTo>
                  <a:pt x="0" y="2"/>
                </a:lnTo>
                <a:lnTo>
                  <a:pt x="0" y="5"/>
                </a:lnTo>
                <a:lnTo>
                  <a:pt x="66" y="102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72" name="Freeform 253"/>
          <p:cNvSpPr>
            <a:spLocks/>
          </p:cNvSpPr>
          <p:nvPr userDrawn="1"/>
        </p:nvSpPr>
        <p:spPr bwMode="auto">
          <a:xfrm>
            <a:off x="1454150" y="5508625"/>
            <a:ext cx="144463" cy="144463"/>
          </a:xfrm>
          <a:custGeom>
            <a:avLst/>
            <a:gdLst>
              <a:gd name="T0" fmla="*/ 221774518 w 91"/>
              <a:gd name="T1" fmla="*/ 75604949 h 91"/>
              <a:gd name="T2" fmla="*/ 221774518 w 91"/>
              <a:gd name="T3" fmla="*/ 75604949 h 91"/>
              <a:gd name="T4" fmla="*/ 224295476 w 91"/>
              <a:gd name="T5" fmla="*/ 100806599 h 91"/>
              <a:gd name="T6" fmla="*/ 229335806 w 91"/>
              <a:gd name="T7" fmla="*/ 120967919 h 91"/>
              <a:gd name="T8" fmla="*/ 224295476 w 91"/>
              <a:gd name="T9" fmla="*/ 143650197 h 91"/>
              <a:gd name="T10" fmla="*/ 214214816 w 91"/>
              <a:gd name="T11" fmla="*/ 163811517 h 91"/>
              <a:gd name="T12" fmla="*/ 204134157 w 91"/>
              <a:gd name="T13" fmla="*/ 181451878 h 91"/>
              <a:gd name="T14" fmla="*/ 189013167 w 91"/>
              <a:gd name="T15" fmla="*/ 199093827 h 91"/>
              <a:gd name="T16" fmla="*/ 171371218 w 91"/>
              <a:gd name="T17" fmla="*/ 211693858 h 91"/>
              <a:gd name="T18" fmla="*/ 148690527 w 91"/>
              <a:gd name="T19" fmla="*/ 221774518 h 91"/>
              <a:gd name="T20" fmla="*/ 148690527 w 91"/>
              <a:gd name="T21" fmla="*/ 221774518 h 91"/>
              <a:gd name="T22" fmla="*/ 128529207 w 91"/>
              <a:gd name="T23" fmla="*/ 229335806 h 91"/>
              <a:gd name="T24" fmla="*/ 105846929 w 91"/>
              <a:gd name="T25" fmla="*/ 229335806 h 91"/>
              <a:gd name="T26" fmla="*/ 85685609 w 91"/>
              <a:gd name="T27" fmla="*/ 224295476 h 91"/>
              <a:gd name="T28" fmla="*/ 63004918 w 91"/>
              <a:gd name="T29" fmla="*/ 216734188 h 91"/>
              <a:gd name="T30" fmla="*/ 45362970 w 91"/>
              <a:gd name="T31" fmla="*/ 206653528 h 91"/>
              <a:gd name="T32" fmla="*/ 27722608 w 91"/>
              <a:gd name="T33" fmla="*/ 189013167 h 91"/>
              <a:gd name="T34" fmla="*/ 12601619 w 91"/>
              <a:gd name="T35" fmla="*/ 171371218 h 91"/>
              <a:gd name="T36" fmla="*/ 7561289 w 91"/>
              <a:gd name="T37" fmla="*/ 153730857 h 91"/>
              <a:gd name="T38" fmla="*/ 7561289 w 91"/>
              <a:gd name="T39" fmla="*/ 153730857 h 91"/>
              <a:gd name="T40" fmla="*/ 0 w 91"/>
              <a:gd name="T41" fmla="*/ 128529207 h 91"/>
              <a:gd name="T42" fmla="*/ 0 w 91"/>
              <a:gd name="T43" fmla="*/ 105846929 h 91"/>
              <a:gd name="T44" fmla="*/ 2520959 w 91"/>
              <a:gd name="T45" fmla="*/ 85685609 h 91"/>
              <a:gd name="T46" fmla="*/ 10080660 w 91"/>
              <a:gd name="T47" fmla="*/ 63004918 h 91"/>
              <a:gd name="T48" fmla="*/ 20161320 w 91"/>
              <a:gd name="T49" fmla="*/ 45362970 h 91"/>
              <a:gd name="T50" fmla="*/ 35282310 w 91"/>
              <a:gd name="T51" fmla="*/ 27722608 h 91"/>
              <a:gd name="T52" fmla="*/ 52924258 w 91"/>
              <a:gd name="T53" fmla="*/ 17641949 h 91"/>
              <a:gd name="T54" fmla="*/ 75604949 w 91"/>
              <a:gd name="T55" fmla="*/ 7561289 h 91"/>
              <a:gd name="T56" fmla="*/ 75604949 w 91"/>
              <a:gd name="T57" fmla="*/ 7561289 h 91"/>
              <a:gd name="T58" fmla="*/ 95766269 w 91"/>
              <a:gd name="T59" fmla="*/ 0 h 91"/>
              <a:gd name="T60" fmla="*/ 120967919 w 91"/>
              <a:gd name="T61" fmla="*/ 0 h 91"/>
              <a:gd name="T62" fmla="*/ 141129238 w 91"/>
              <a:gd name="T63" fmla="*/ 2520959 h 91"/>
              <a:gd name="T64" fmla="*/ 161290558 w 91"/>
              <a:gd name="T65" fmla="*/ 10080660 h 91"/>
              <a:gd name="T66" fmla="*/ 181451878 w 91"/>
              <a:gd name="T67" fmla="*/ 20161320 h 91"/>
              <a:gd name="T68" fmla="*/ 196572868 w 91"/>
              <a:gd name="T69" fmla="*/ 37803268 h 91"/>
              <a:gd name="T70" fmla="*/ 209174486 w 91"/>
              <a:gd name="T71" fmla="*/ 57964588 h 91"/>
              <a:gd name="T72" fmla="*/ 221774518 w 91"/>
              <a:gd name="T73" fmla="*/ 75604949 h 91"/>
              <a:gd name="T74" fmla="*/ 221774518 w 91"/>
              <a:gd name="T75" fmla="*/ 75604949 h 91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91" h="91">
                <a:moveTo>
                  <a:pt x="88" y="30"/>
                </a:moveTo>
                <a:lnTo>
                  <a:pt x="88" y="30"/>
                </a:lnTo>
                <a:lnTo>
                  <a:pt x="89" y="40"/>
                </a:lnTo>
                <a:lnTo>
                  <a:pt x="91" y="48"/>
                </a:lnTo>
                <a:lnTo>
                  <a:pt x="89" y="57"/>
                </a:lnTo>
                <a:lnTo>
                  <a:pt x="85" y="65"/>
                </a:lnTo>
                <a:lnTo>
                  <a:pt x="81" y="72"/>
                </a:lnTo>
                <a:lnTo>
                  <a:pt x="75" y="79"/>
                </a:lnTo>
                <a:lnTo>
                  <a:pt x="68" y="84"/>
                </a:lnTo>
                <a:lnTo>
                  <a:pt x="59" y="88"/>
                </a:lnTo>
                <a:lnTo>
                  <a:pt x="51" y="91"/>
                </a:lnTo>
                <a:lnTo>
                  <a:pt x="42" y="91"/>
                </a:lnTo>
                <a:lnTo>
                  <a:pt x="34" y="89"/>
                </a:lnTo>
                <a:lnTo>
                  <a:pt x="25" y="86"/>
                </a:lnTo>
                <a:lnTo>
                  <a:pt x="18" y="82"/>
                </a:lnTo>
                <a:lnTo>
                  <a:pt x="11" y="75"/>
                </a:lnTo>
                <a:lnTo>
                  <a:pt x="5" y="68"/>
                </a:lnTo>
                <a:lnTo>
                  <a:pt x="3" y="61"/>
                </a:lnTo>
                <a:lnTo>
                  <a:pt x="0" y="51"/>
                </a:lnTo>
                <a:lnTo>
                  <a:pt x="0" y="42"/>
                </a:lnTo>
                <a:lnTo>
                  <a:pt x="1" y="34"/>
                </a:lnTo>
                <a:lnTo>
                  <a:pt x="4" y="25"/>
                </a:lnTo>
                <a:lnTo>
                  <a:pt x="8" y="18"/>
                </a:lnTo>
                <a:lnTo>
                  <a:pt x="14" y="11"/>
                </a:lnTo>
                <a:lnTo>
                  <a:pt x="21" y="7"/>
                </a:lnTo>
                <a:lnTo>
                  <a:pt x="30" y="3"/>
                </a:lnTo>
                <a:lnTo>
                  <a:pt x="38" y="0"/>
                </a:lnTo>
                <a:lnTo>
                  <a:pt x="48" y="0"/>
                </a:lnTo>
                <a:lnTo>
                  <a:pt x="56" y="1"/>
                </a:lnTo>
                <a:lnTo>
                  <a:pt x="64" y="4"/>
                </a:lnTo>
                <a:lnTo>
                  <a:pt x="72" y="8"/>
                </a:lnTo>
                <a:lnTo>
                  <a:pt x="78" y="15"/>
                </a:lnTo>
                <a:lnTo>
                  <a:pt x="83" y="23"/>
                </a:lnTo>
                <a:lnTo>
                  <a:pt x="88" y="30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73" name="Freeform 254"/>
          <p:cNvSpPr>
            <a:spLocks/>
          </p:cNvSpPr>
          <p:nvPr userDrawn="1"/>
        </p:nvSpPr>
        <p:spPr bwMode="auto">
          <a:xfrm>
            <a:off x="1577975" y="5821363"/>
            <a:ext cx="90488" cy="90487"/>
          </a:xfrm>
          <a:custGeom>
            <a:avLst/>
            <a:gdLst>
              <a:gd name="T0" fmla="*/ 138610153 w 57"/>
              <a:gd name="T1" fmla="*/ 47883498 h 57"/>
              <a:gd name="T2" fmla="*/ 138610153 w 57"/>
              <a:gd name="T3" fmla="*/ 47883498 h 57"/>
              <a:gd name="T4" fmla="*/ 143650494 w 57"/>
              <a:gd name="T5" fmla="*/ 60483416 h 57"/>
              <a:gd name="T6" fmla="*/ 143650494 w 57"/>
              <a:gd name="T7" fmla="*/ 75604270 h 57"/>
              <a:gd name="T8" fmla="*/ 143650494 w 57"/>
              <a:gd name="T9" fmla="*/ 90725124 h 57"/>
              <a:gd name="T10" fmla="*/ 136089189 w 57"/>
              <a:gd name="T11" fmla="*/ 100805693 h 57"/>
              <a:gd name="T12" fmla="*/ 128529473 w 57"/>
              <a:gd name="T13" fmla="*/ 113407198 h 57"/>
              <a:gd name="T14" fmla="*/ 120968168 w 57"/>
              <a:gd name="T15" fmla="*/ 126007116 h 57"/>
              <a:gd name="T16" fmla="*/ 110887488 w 57"/>
              <a:gd name="T17" fmla="*/ 133568337 h 57"/>
              <a:gd name="T18" fmla="*/ 95766467 w 57"/>
              <a:gd name="T19" fmla="*/ 138608622 h 57"/>
              <a:gd name="T20" fmla="*/ 95766467 w 57"/>
              <a:gd name="T21" fmla="*/ 138608622 h 57"/>
              <a:gd name="T22" fmla="*/ 80645446 w 57"/>
              <a:gd name="T23" fmla="*/ 143648906 h 57"/>
              <a:gd name="T24" fmla="*/ 68045388 w 57"/>
              <a:gd name="T25" fmla="*/ 143648906 h 57"/>
              <a:gd name="T26" fmla="*/ 52924367 w 57"/>
              <a:gd name="T27" fmla="*/ 138608622 h 57"/>
              <a:gd name="T28" fmla="*/ 37803346 w 57"/>
              <a:gd name="T29" fmla="*/ 136087686 h 57"/>
              <a:gd name="T30" fmla="*/ 27722666 w 57"/>
              <a:gd name="T31" fmla="*/ 128528052 h 57"/>
              <a:gd name="T32" fmla="*/ 17641985 w 57"/>
              <a:gd name="T33" fmla="*/ 118447483 h 57"/>
              <a:gd name="T34" fmla="*/ 10080681 w 57"/>
              <a:gd name="T35" fmla="*/ 108366914 h 57"/>
              <a:gd name="T36" fmla="*/ 2520964 w 57"/>
              <a:gd name="T37" fmla="*/ 93246060 h 57"/>
              <a:gd name="T38" fmla="*/ 2520964 w 57"/>
              <a:gd name="T39" fmla="*/ 93246060 h 57"/>
              <a:gd name="T40" fmla="*/ 0 w 57"/>
              <a:gd name="T41" fmla="*/ 78125206 h 57"/>
              <a:gd name="T42" fmla="*/ 0 w 57"/>
              <a:gd name="T43" fmla="*/ 65523700 h 57"/>
              <a:gd name="T44" fmla="*/ 2520964 w 57"/>
              <a:gd name="T45" fmla="*/ 52923783 h 57"/>
              <a:gd name="T46" fmla="*/ 7561304 w 57"/>
              <a:gd name="T47" fmla="*/ 40322277 h 57"/>
              <a:gd name="T48" fmla="*/ 12601645 w 57"/>
              <a:gd name="T49" fmla="*/ 27722359 h 57"/>
              <a:gd name="T50" fmla="*/ 25201702 w 57"/>
              <a:gd name="T51" fmla="*/ 17641790 h 57"/>
              <a:gd name="T52" fmla="*/ 35282382 w 57"/>
              <a:gd name="T53" fmla="*/ 7561221 h 57"/>
              <a:gd name="T54" fmla="*/ 50403404 w 57"/>
              <a:gd name="T55" fmla="*/ 2520936 h 57"/>
              <a:gd name="T56" fmla="*/ 50403404 w 57"/>
              <a:gd name="T57" fmla="*/ 2520936 h 57"/>
              <a:gd name="T58" fmla="*/ 60484084 w 57"/>
              <a:gd name="T59" fmla="*/ 0 h 57"/>
              <a:gd name="T60" fmla="*/ 75605105 w 57"/>
              <a:gd name="T61" fmla="*/ 0 h 57"/>
              <a:gd name="T62" fmla="*/ 88206750 w 57"/>
              <a:gd name="T63" fmla="*/ 0 h 57"/>
              <a:gd name="T64" fmla="*/ 103327771 w 57"/>
              <a:gd name="T65" fmla="*/ 7561221 h 57"/>
              <a:gd name="T66" fmla="*/ 113408452 w 57"/>
              <a:gd name="T67" fmla="*/ 15120854 h 57"/>
              <a:gd name="T68" fmla="*/ 123489132 w 57"/>
              <a:gd name="T69" fmla="*/ 22682075 h 57"/>
              <a:gd name="T70" fmla="*/ 136089189 w 57"/>
              <a:gd name="T71" fmla="*/ 32762644 h 57"/>
              <a:gd name="T72" fmla="*/ 138610153 w 57"/>
              <a:gd name="T73" fmla="*/ 47883498 h 57"/>
              <a:gd name="T74" fmla="*/ 138610153 w 57"/>
              <a:gd name="T75" fmla="*/ 47883498 h 57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57" h="57">
                <a:moveTo>
                  <a:pt x="55" y="19"/>
                </a:moveTo>
                <a:lnTo>
                  <a:pt x="55" y="19"/>
                </a:lnTo>
                <a:lnTo>
                  <a:pt x="57" y="24"/>
                </a:lnTo>
                <a:lnTo>
                  <a:pt x="57" y="30"/>
                </a:lnTo>
                <a:lnTo>
                  <a:pt x="57" y="36"/>
                </a:lnTo>
                <a:lnTo>
                  <a:pt x="54" y="40"/>
                </a:lnTo>
                <a:lnTo>
                  <a:pt x="51" y="45"/>
                </a:lnTo>
                <a:lnTo>
                  <a:pt x="48" y="50"/>
                </a:lnTo>
                <a:lnTo>
                  <a:pt x="44" y="53"/>
                </a:lnTo>
                <a:lnTo>
                  <a:pt x="38" y="55"/>
                </a:lnTo>
                <a:lnTo>
                  <a:pt x="32" y="57"/>
                </a:lnTo>
                <a:lnTo>
                  <a:pt x="27" y="57"/>
                </a:lnTo>
                <a:lnTo>
                  <a:pt x="21" y="55"/>
                </a:lnTo>
                <a:lnTo>
                  <a:pt x="15" y="54"/>
                </a:lnTo>
                <a:lnTo>
                  <a:pt x="11" y="51"/>
                </a:lnTo>
                <a:lnTo>
                  <a:pt x="7" y="47"/>
                </a:lnTo>
                <a:lnTo>
                  <a:pt x="4" y="43"/>
                </a:lnTo>
                <a:lnTo>
                  <a:pt x="1" y="37"/>
                </a:lnTo>
                <a:lnTo>
                  <a:pt x="0" y="31"/>
                </a:lnTo>
                <a:lnTo>
                  <a:pt x="0" y="26"/>
                </a:lnTo>
                <a:lnTo>
                  <a:pt x="1" y="21"/>
                </a:lnTo>
                <a:lnTo>
                  <a:pt x="3" y="16"/>
                </a:lnTo>
                <a:lnTo>
                  <a:pt x="5" y="11"/>
                </a:lnTo>
                <a:lnTo>
                  <a:pt x="10" y="7"/>
                </a:lnTo>
                <a:lnTo>
                  <a:pt x="14" y="3"/>
                </a:lnTo>
                <a:lnTo>
                  <a:pt x="20" y="1"/>
                </a:lnTo>
                <a:lnTo>
                  <a:pt x="24" y="0"/>
                </a:lnTo>
                <a:lnTo>
                  <a:pt x="30" y="0"/>
                </a:lnTo>
                <a:lnTo>
                  <a:pt x="35" y="0"/>
                </a:lnTo>
                <a:lnTo>
                  <a:pt x="41" y="3"/>
                </a:lnTo>
                <a:lnTo>
                  <a:pt x="45" y="6"/>
                </a:lnTo>
                <a:lnTo>
                  <a:pt x="49" y="9"/>
                </a:lnTo>
                <a:lnTo>
                  <a:pt x="54" y="13"/>
                </a:lnTo>
                <a:lnTo>
                  <a:pt x="55" y="19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74" name="Freeform 255"/>
          <p:cNvSpPr>
            <a:spLocks/>
          </p:cNvSpPr>
          <p:nvPr userDrawn="1"/>
        </p:nvSpPr>
        <p:spPr bwMode="auto">
          <a:xfrm>
            <a:off x="1531938" y="5627688"/>
            <a:ext cx="85725" cy="204787"/>
          </a:xfrm>
          <a:custGeom>
            <a:avLst/>
            <a:gdLst>
              <a:gd name="T0" fmla="*/ 136088438 w 54"/>
              <a:gd name="T1" fmla="*/ 304938955 h 129"/>
              <a:gd name="T2" fmla="*/ 136088438 w 54"/>
              <a:gd name="T3" fmla="*/ 304938955 h 129"/>
              <a:gd name="T4" fmla="*/ 136088438 w 54"/>
              <a:gd name="T5" fmla="*/ 309979256 h 129"/>
              <a:gd name="T6" fmla="*/ 136088438 w 54"/>
              <a:gd name="T7" fmla="*/ 317538912 h 129"/>
              <a:gd name="T8" fmla="*/ 133569075 w 54"/>
              <a:gd name="T9" fmla="*/ 322579212 h 129"/>
              <a:gd name="T10" fmla="*/ 126007813 w 54"/>
              <a:gd name="T11" fmla="*/ 325100156 h 129"/>
              <a:gd name="T12" fmla="*/ 126007813 w 54"/>
              <a:gd name="T13" fmla="*/ 325100156 h 129"/>
              <a:gd name="T14" fmla="*/ 126007813 w 54"/>
              <a:gd name="T15" fmla="*/ 325100156 h 129"/>
              <a:gd name="T16" fmla="*/ 118448138 w 54"/>
              <a:gd name="T17" fmla="*/ 325100156 h 129"/>
              <a:gd name="T18" fmla="*/ 115927188 w 54"/>
              <a:gd name="T19" fmla="*/ 325100156 h 129"/>
              <a:gd name="T20" fmla="*/ 108367513 w 54"/>
              <a:gd name="T21" fmla="*/ 322579212 h 129"/>
              <a:gd name="T22" fmla="*/ 108367513 w 54"/>
              <a:gd name="T23" fmla="*/ 315019556 h 129"/>
              <a:gd name="T24" fmla="*/ 5040313 w 54"/>
              <a:gd name="T25" fmla="*/ 22682145 h 129"/>
              <a:gd name="T26" fmla="*/ 5040313 w 54"/>
              <a:gd name="T27" fmla="*/ 22682145 h 129"/>
              <a:gd name="T28" fmla="*/ 0 w 54"/>
              <a:gd name="T29" fmla="*/ 15120901 h 129"/>
              <a:gd name="T30" fmla="*/ 5040313 w 54"/>
              <a:gd name="T31" fmla="*/ 10080600 h 129"/>
              <a:gd name="T32" fmla="*/ 7561263 w 54"/>
              <a:gd name="T33" fmla="*/ 2520944 h 129"/>
              <a:gd name="T34" fmla="*/ 12601575 w 54"/>
              <a:gd name="T35" fmla="*/ 0 h 129"/>
              <a:gd name="T36" fmla="*/ 12601575 w 54"/>
              <a:gd name="T37" fmla="*/ 0 h 129"/>
              <a:gd name="T38" fmla="*/ 12601575 w 54"/>
              <a:gd name="T39" fmla="*/ 0 h 129"/>
              <a:gd name="T40" fmla="*/ 17641888 w 54"/>
              <a:gd name="T41" fmla="*/ 0 h 129"/>
              <a:gd name="T42" fmla="*/ 25201563 w 54"/>
              <a:gd name="T43" fmla="*/ 0 h 129"/>
              <a:gd name="T44" fmla="*/ 30241875 w 54"/>
              <a:gd name="T45" fmla="*/ 2520944 h 129"/>
              <a:gd name="T46" fmla="*/ 32762825 w 54"/>
              <a:gd name="T47" fmla="*/ 10080600 h 129"/>
              <a:gd name="T48" fmla="*/ 136088438 w 54"/>
              <a:gd name="T49" fmla="*/ 304938955 h 129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54" h="129">
                <a:moveTo>
                  <a:pt x="54" y="121"/>
                </a:moveTo>
                <a:lnTo>
                  <a:pt x="54" y="121"/>
                </a:lnTo>
                <a:lnTo>
                  <a:pt x="54" y="123"/>
                </a:lnTo>
                <a:lnTo>
                  <a:pt x="54" y="126"/>
                </a:lnTo>
                <a:lnTo>
                  <a:pt x="53" y="128"/>
                </a:lnTo>
                <a:lnTo>
                  <a:pt x="50" y="129"/>
                </a:lnTo>
                <a:lnTo>
                  <a:pt x="47" y="129"/>
                </a:lnTo>
                <a:lnTo>
                  <a:pt x="46" y="129"/>
                </a:lnTo>
                <a:lnTo>
                  <a:pt x="43" y="128"/>
                </a:lnTo>
                <a:lnTo>
                  <a:pt x="43" y="125"/>
                </a:lnTo>
                <a:lnTo>
                  <a:pt x="2" y="9"/>
                </a:lnTo>
                <a:lnTo>
                  <a:pt x="0" y="6"/>
                </a:lnTo>
                <a:lnTo>
                  <a:pt x="2" y="4"/>
                </a:lnTo>
                <a:lnTo>
                  <a:pt x="3" y="1"/>
                </a:lnTo>
                <a:lnTo>
                  <a:pt x="5" y="0"/>
                </a:lnTo>
                <a:lnTo>
                  <a:pt x="7" y="0"/>
                </a:lnTo>
                <a:lnTo>
                  <a:pt x="10" y="0"/>
                </a:lnTo>
                <a:lnTo>
                  <a:pt x="12" y="1"/>
                </a:lnTo>
                <a:lnTo>
                  <a:pt x="13" y="4"/>
                </a:lnTo>
                <a:lnTo>
                  <a:pt x="54" y="121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75" name="Freeform 256"/>
          <p:cNvSpPr>
            <a:spLocks/>
          </p:cNvSpPr>
          <p:nvPr userDrawn="1"/>
        </p:nvSpPr>
        <p:spPr bwMode="auto">
          <a:xfrm>
            <a:off x="1376363" y="5368925"/>
            <a:ext cx="115887" cy="168275"/>
          </a:xfrm>
          <a:custGeom>
            <a:avLst/>
            <a:gdLst>
              <a:gd name="T0" fmla="*/ 178931115 w 73"/>
              <a:gd name="T1" fmla="*/ 254536575 h 106"/>
              <a:gd name="T2" fmla="*/ 178931115 w 73"/>
              <a:gd name="T3" fmla="*/ 254536575 h 106"/>
              <a:gd name="T4" fmla="*/ 183971406 w 73"/>
              <a:gd name="T5" fmla="*/ 259576888 h 106"/>
              <a:gd name="T6" fmla="*/ 176410176 w 73"/>
              <a:gd name="T7" fmla="*/ 267136563 h 106"/>
              <a:gd name="T8" fmla="*/ 176410176 w 73"/>
              <a:gd name="T9" fmla="*/ 267136563 h 106"/>
              <a:gd name="T10" fmla="*/ 176410176 w 73"/>
              <a:gd name="T11" fmla="*/ 267136563 h 106"/>
              <a:gd name="T12" fmla="*/ 168850534 w 73"/>
              <a:gd name="T13" fmla="*/ 267136563 h 106"/>
              <a:gd name="T14" fmla="*/ 166329595 w 73"/>
              <a:gd name="T15" fmla="*/ 264617200 h 106"/>
              <a:gd name="T16" fmla="*/ 0 w 73"/>
              <a:gd name="T17" fmla="*/ 17641888 h 106"/>
              <a:gd name="T18" fmla="*/ 0 w 73"/>
              <a:gd name="T19" fmla="*/ 17641888 h 106"/>
              <a:gd name="T20" fmla="*/ 0 w 73"/>
              <a:gd name="T21" fmla="*/ 10080625 h 106"/>
              <a:gd name="T22" fmla="*/ 5040291 w 73"/>
              <a:gd name="T23" fmla="*/ 2520950 h 106"/>
              <a:gd name="T24" fmla="*/ 5040291 w 73"/>
              <a:gd name="T25" fmla="*/ 2520950 h 106"/>
              <a:gd name="T26" fmla="*/ 5040291 w 73"/>
              <a:gd name="T27" fmla="*/ 2520950 h 106"/>
              <a:gd name="T28" fmla="*/ 12601521 w 73"/>
              <a:gd name="T29" fmla="*/ 0 h 106"/>
              <a:gd name="T30" fmla="*/ 20161163 w 73"/>
              <a:gd name="T31" fmla="*/ 7561263 h 106"/>
              <a:gd name="T32" fmla="*/ 178931115 w 73"/>
              <a:gd name="T33" fmla="*/ 254536575 h 10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73" h="106">
                <a:moveTo>
                  <a:pt x="71" y="101"/>
                </a:moveTo>
                <a:lnTo>
                  <a:pt x="71" y="101"/>
                </a:lnTo>
                <a:lnTo>
                  <a:pt x="73" y="103"/>
                </a:lnTo>
                <a:lnTo>
                  <a:pt x="70" y="106"/>
                </a:lnTo>
                <a:lnTo>
                  <a:pt x="67" y="106"/>
                </a:lnTo>
                <a:lnTo>
                  <a:pt x="66" y="105"/>
                </a:lnTo>
                <a:lnTo>
                  <a:pt x="0" y="7"/>
                </a:lnTo>
                <a:lnTo>
                  <a:pt x="0" y="4"/>
                </a:lnTo>
                <a:lnTo>
                  <a:pt x="2" y="1"/>
                </a:lnTo>
                <a:lnTo>
                  <a:pt x="5" y="0"/>
                </a:lnTo>
                <a:lnTo>
                  <a:pt x="8" y="3"/>
                </a:lnTo>
                <a:lnTo>
                  <a:pt x="71" y="101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76" name="Freeform 257"/>
          <p:cNvSpPr>
            <a:spLocks/>
          </p:cNvSpPr>
          <p:nvPr userDrawn="1"/>
        </p:nvSpPr>
        <p:spPr bwMode="auto">
          <a:xfrm>
            <a:off x="1438275" y="5332413"/>
            <a:ext cx="69850" cy="188912"/>
          </a:xfrm>
          <a:custGeom>
            <a:avLst/>
            <a:gdLst>
              <a:gd name="T0" fmla="*/ 110886875 w 44"/>
              <a:gd name="T1" fmla="*/ 287297052 h 119"/>
              <a:gd name="T2" fmla="*/ 110886875 w 44"/>
              <a:gd name="T3" fmla="*/ 287297052 h 119"/>
              <a:gd name="T4" fmla="*/ 110886875 w 44"/>
              <a:gd name="T5" fmla="*/ 294858295 h 119"/>
              <a:gd name="T6" fmla="*/ 103327200 w 44"/>
              <a:gd name="T7" fmla="*/ 299898594 h 119"/>
              <a:gd name="T8" fmla="*/ 103327200 w 44"/>
              <a:gd name="T9" fmla="*/ 299898594 h 119"/>
              <a:gd name="T10" fmla="*/ 103327200 w 44"/>
              <a:gd name="T11" fmla="*/ 299898594 h 119"/>
              <a:gd name="T12" fmla="*/ 95765938 w 44"/>
              <a:gd name="T13" fmla="*/ 299898594 h 119"/>
              <a:gd name="T14" fmla="*/ 88206263 w 44"/>
              <a:gd name="T15" fmla="*/ 294858295 h 119"/>
              <a:gd name="T16" fmla="*/ 0 w 44"/>
              <a:gd name="T17" fmla="*/ 10080598 h 119"/>
              <a:gd name="T18" fmla="*/ 0 w 44"/>
              <a:gd name="T19" fmla="*/ 10080598 h 119"/>
              <a:gd name="T20" fmla="*/ 0 w 44"/>
              <a:gd name="T21" fmla="*/ 5040299 h 119"/>
              <a:gd name="T22" fmla="*/ 7561263 w 44"/>
              <a:gd name="T23" fmla="*/ 0 h 119"/>
              <a:gd name="T24" fmla="*/ 7561263 w 44"/>
              <a:gd name="T25" fmla="*/ 0 h 119"/>
              <a:gd name="T26" fmla="*/ 7561263 w 44"/>
              <a:gd name="T27" fmla="*/ 0 h 119"/>
              <a:gd name="T28" fmla="*/ 12601575 w 44"/>
              <a:gd name="T29" fmla="*/ 0 h 119"/>
              <a:gd name="T30" fmla="*/ 17641888 w 44"/>
              <a:gd name="T31" fmla="*/ 7561242 h 119"/>
              <a:gd name="T32" fmla="*/ 110886875 w 44"/>
              <a:gd name="T33" fmla="*/ 287297052 h 119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44" h="119">
                <a:moveTo>
                  <a:pt x="44" y="114"/>
                </a:moveTo>
                <a:lnTo>
                  <a:pt x="44" y="114"/>
                </a:lnTo>
                <a:lnTo>
                  <a:pt x="44" y="117"/>
                </a:lnTo>
                <a:lnTo>
                  <a:pt x="41" y="119"/>
                </a:lnTo>
                <a:lnTo>
                  <a:pt x="38" y="119"/>
                </a:lnTo>
                <a:lnTo>
                  <a:pt x="35" y="117"/>
                </a:lnTo>
                <a:lnTo>
                  <a:pt x="0" y="4"/>
                </a:lnTo>
                <a:lnTo>
                  <a:pt x="0" y="2"/>
                </a:lnTo>
                <a:lnTo>
                  <a:pt x="3" y="0"/>
                </a:lnTo>
                <a:lnTo>
                  <a:pt x="5" y="0"/>
                </a:lnTo>
                <a:lnTo>
                  <a:pt x="7" y="3"/>
                </a:lnTo>
                <a:lnTo>
                  <a:pt x="44" y="114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77" name="Freeform 258"/>
          <p:cNvSpPr>
            <a:spLocks/>
          </p:cNvSpPr>
          <p:nvPr userDrawn="1"/>
        </p:nvSpPr>
        <p:spPr bwMode="auto">
          <a:xfrm>
            <a:off x="1322388" y="5408613"/>
            <a:ext cx="149225" cy="139700"/>
          </a:xfrm>
          <a:custGeom>
            <a:avLst/>
            <a:gdLst>
              <a:gd name="T0" fmla="*/ 234375325 w 94"/>
              <a:gd name="T1" fmla="*/ 204133450 h 88"/>
              <a:gd name="T2" fmla="*/ 234375325 w 94"/>
              <a:gd name="T3" fmla="*/ 204133450 h 88"/>
              <a:gd name="T4" fmla="*/ 236894688 w 94"/>
              <a:gd name="T5" fmla="*/ 211693125 h 88"/>
              <a:gd name="T6" fmla="*/ 234375325 w 94"/>
              <a:gd name="T7" fmla="*/ 219254388 h 88"/>
              <a:gd name="T8" fmla="*/ 234375325 w 94"/>
              <a:gd name="T9" fmla="*/ 219254388 h 88"/>
              <a:gd name="T10" fmla="*/ 234375325 w 94"/>
              <a:gd name="T11" fmla="*/ 219254388 h 88"/>
              <a:gd name="T12" fmla="*/ 229335013 w 94"/>
              <a:gd name="T13" fmla="*/ 221773750 h 88"/>
              <a:gd name="T14" fmla="*/ 221773750 w 94"/>
              <a:gd name="T15" fmla="*/ 219254388 h 88"/>
              <a:gd name="T16" fmla="*/ 5040313 w 94"/>
              <a:gd name="T17" fmla="*/ 17641888 h 88"/>
              <a:gd name="T18" fmla="*/ 5040313 w 94"/>
              <a:gd name="T19" fmla="*/ 17641888 h 88"/>
              <a:gd name="T20" fmla="*/ 0 w 94"/>
              <a:gd name="T21" fmla="*/ 12601575 h 88"/>
              <a:gd name="T22" fmla="*/ 5040313 w 94"/>
              <a:gd name="T23" fmla="*/ 5040313 h 88"/>
              <a:gd name="T24" fmla="*/ 5040313 w 94"/>
              <a:gd name="T25" fmla="*/ 5040313 h 88"/>
              <a:gd name="T26" fmla="*/ 5040313 w 94"/>
              <a:gd name="T27" fmla="*/ 5040313 h 88"/>
              <a:gd name="T28" fmla="*/ 12601575 w 94"/>
              <a:gd name="T29" fmla="*/ 0 h 88"/>
              <a:gd name="T30" fmla="*/ 20161250 w 94"/>
              <a:gd name="T31" fmla="*/ 5040313 h 88"/>
              <a:gd name="T32" fmla="*/ 234375325 w 94"/>
              <a:gd name="T33" fmla="*/ 204133450 h 8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94" h="88">
                <a:moveTo>
                  <a:pt x="93" y="81"/>
                </a:moveTo>
                <a:lnTo>
                  <a:pt x="93" y="81"/>
                </a:lnTo>
                <a:lnTo>
                  <a:pt x="94" y="84"/>
                </a:lnTo>
                <a:lnTo>
                  <a:pt x="93" y="87"/>
                </a:lnTo>
                <a:lnTo>
                  <a:pt x="91" y="88"/>
                </a:lnTo>
                <a:lnTo>
                  <a:pt x="88" y="87"/>
                </a:lnTo>
                <a:lnTo>
                  <a:pt x="2" y="7"/>
                </a:lnTo>
                <a:lnTo>
                  <a:pt x="0" y="5"/>
                </a:lnTo>
                <a:lnTo>
                  <a:pt x="2" y="2"/>
                </a:lnTo>
                <a:lnTo>
                  <a:pt x="5" y="0"/>
                </a:lnTo>
                <a:lnTo>
                  <a:pt x="8" y="2"/>
                </a:lnTo>
                <a:lnTo>
                  <a:pt x="93" y="81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78" name="Freeform 259"/>
          <p:cNvSpPr>
            <a:spLocks/>
          </p:cNvSpPr>
          <p:nvPr userDrawn="1"/>
        </p:nvSpPr>
        <p:spPr bwMode="auto">
          <a:xfrm>
            <a:off x="1501775" y="5319713"/>
            <a:ext cx="33338" cy="198437"/>
          </a:xfrm>
          <a:custGeom>
            <a:avLst/>
            <a:gdLst>
              <a:gd name="T0" fmla="*/ 52924869 w 21"/>
              <a:gd name="T1" fmla="*/ 302417988 h 125"/>
              <a:gd name="T2" fmla="*/ 52924869 w 21"/>
              <a:gd name="T3" fmla="*/ 302417988 h 125"/>
              <a:gd name="T4" fmla="*/ 47884481 w 21"/>
              <a:gd name="T5" fmla="*/ 309979231 h 125"/>
              <a:gd name="T6" fmla="*/ 42844093 w 21"/>
              <a:gd name="T7" fmla="*/ 315019531 h 125"/>
              <a:gd name="T8" fmla="*/ 42844093 w 21"/>
              <a:gd name="T9" fmla="*/ 315019531 h 125"/>
              <a:gd name="T10" fmla="*/ 42844093 w 21"/>
              <a:gd name="T11" fmla="*/ 315019531 h 125"/>
              <a:gd name="T12" fmla="*/ 35282717 w 21"/>
              <a:gd name="T13" fmla="*/ 315019531 h 125"/>
              <a:gd name="T14" fmla="*/ 30242329 w 21"/>
              <a:gd name="T15" fmla="*/ 307458288 h 125"/>
              <a:gd name="T16" fmla="*/ 0 w 21"/>
              <a:gd name="T17" fmla="*/ 12601543 h 125"/>
              <a:gd name="T18" fmla="*/ 0 w 21"/>
              <a:gd name="T19" fmla="*/ 12601543 h 125"/>
              <a:gd name="T20" fmla="*/ 2520988 w 21"/>
              <a:gd name="T21" fmla="*/ 2520944 h 125"/>
              <a:gd name="T22" fmla="*/ 10080776 w 21"/>
              <a:gd name="T23" fmla="*/ 0 h 125"/>
              <a:gd name="T24" fmla="*/ 10080776 w 21"/>
              <a:gd name="T25" fmla="*/ 0 h 125"/>
              <a:gd name="T26" fmla="*/ 10080776 w 21"/>
              <a:gd name="T27" fmla="*/ 0 h 125"/>
              <a:gd name="T28" fmla="*/ 17642152 w 21"/>
              <a:gd name="T29" fmla="*/ 2520944 h 125"/>
              <a:gd name="T30" fmla="*/ 20161552 w 21"/>
              <a:gd name="T31" fmla="*/ 10080600 h 125"/>
              <a:gd name="T32" fmla="*/ 52924869 w 21"/>
              <a:gd name="T33" fmla="*/ 302417988 h 12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1" h="125">
                <a:moveTo>
                  <a:pt x="21" y="120"/>
                </a:moveTo>
                <a:lnTo>
                  <a:pt x="21" y="120"/>
                </a:lnTo>
                <a:lnTo>
                  <a:pt x="19" y="123"/>
                </a:lnTo>
                <a:lnTo>
                  <a:pt x="17" y="125"/>
                </a:lnTo>
                <a:lnTo>
                  <a:pt x="14" y="125"/>
                </a:lnTo>
                <a:lnTo>
                  <a:pt x="12" y="122"/>
                </a:lnTo>
                <a:lnTo>
                  <a:pt x="0" y="5"/>
                </a:lnTo>
                <a:lnTo>
                  <a:pt x="1" y="1"/>
                </a:lnTo>
                <a:lnTo>
                  <a:pt x="4" y="0"/>
                </a:lnTo>
                <a:lnTo>
                  <a:pt x="7" y="1"/>
                </a:lnTo>
                <a:lnTo>
                  <a:pt x="8" y="4"/>
                </a:lnTo>
                <a:lnTo>
                  <a:pt x="21" y="120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79" name="Freeform 260"/>
          <p:cNvSpPr>
            <a:spLocks/>
          </p:cNvSpPr>
          <p:nvPr userDrawn="1"/>
        </p:nvSpPr>
        <p:spPr bwMode="auto">
          <a:xfrm>
            <a:off x="1298575" y="5461000"/>
            <a:ext cx="163513" cy="119063"/>
          </a:xfrm>
          <a:custGeom>
            <a:avLst/>
            <a:gdLst>
              <a:gd name="T0" fmla="*/ 257056724 w 103"/>
              <a:gd name="T1" fmla="*/ 171371345 h 75"/>
              <a:gd name="T2" fmla="*/ 257056724 w 103"/>
              <a:gd name="T3" fmla="*/ 171371345 h 75"/>
              <a:gd name="T4" fmla="*/ 259577681 w 103"/>
              <a:gd name="T5" fmla="*/ 178932639 h 75"/>
              <a:gd name="T6" fmla="*/ 259577681 w 103"/>
              <a:gd name="T7" fmla="*/ 186492346 h 75"/>
              <a:gd name="T8" fmla="*/ 259577681 w 103"/>
              <a:gd name="T9" fmla="*/ 186492346 h 75"/>
              <a:gd name="T10" fmla="*/ 259577681 w 103"/>
              <a:gd name="T11" fmla="*/ 186492346 h 75"/>
              <a:gd name="T12" fmla="*/ 254537353 w 103"/>
              <a:gd name="T13" fmla="*/ 189013306 h 75"/>
              <a:gd name="T14" fmla="*/ 246976068 w 103"/>
              <a:gd name="T15" fmla="*/ 186492346 h 75"/>
              <a:gd name="T16" fmla="*/ 2520958 w 103"/>
              <a:gd name="T17" fmla="*/ 17641962 h 75"/>
              <a:gd name="T18" fmla="*/ 2520958 w 103"/>
              <a:gd name="T19" fmla="*/ 17641962 h 75"/>
              <a:gd name="T20" fmla="*/ 0 w 103"/>
              <a:gd name="T21" fmla="*/ 10080667 h 75"/>
              <a:gd name="T22" fmla="*/ 0 w 103"/>
              <a:gd name="T23" fmla="*/ 2520961 h 75"/>
              <a:gd name="T24" fmla="*/ 0 w 103"/>
              <a:gd name="T25" fmla="*/ 2520961 h 75"/>
              <a:gd name="T26" fmla="*/ 0 w 103"/>
              <a:gd name="T27" fmla="*/ 2520961 h 75"/>
              <a:gd name="T28" fmla="*/ 7561286 w 103"/>
              <a:gd name="T29" fmla="*/ 0 h 75"/>
              <a:gd name="T30" fmla="*/ 12601614 w 103"/>
              <a:gd name="T31" fmla="*/ 2520961 h 75"/>
              <a:gd name="T32" fmla="*/ 257056724 w 103"/>
              <a:gd name="T33" fmla="*/ 171371345 h 7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03" h="75">
                <a:moveTo>
                  <a:pt x="102" y="68"/>
                </a:moveTo>
                <a:lnTo>
                  <a:pt x="102" y="68"/>
                </a:lnTo>
                <a:lnTo>
                  <a:pt x="103" y="71"/>
                </a:lnTo>
                <a:lnTo>
                  <a:pt x="103" y="74"/>
                </a:lnTo>
                <a:lnTo>
                  <a:pt x="101" y="75"/>
                </a:lnTo>
                <a:lnTo>
                  <a:pt x="98" y="74"/>
                </a:lnTo>
                <a:lnTo>
                  <a:pt x="1" y="7"/>
                </a:lnTo>
                <a:lnTo>
                  <a:pt x="0" y="4"/>
                </a:lnTo>
                <a:lnTo>
                  <a:pt x="0" y="1"/>
                </a:lnTo>
                <a:lnTo>
                  <a:pt x="3" y="0"/>
                </a:lnTo>
                <a:lnTo>
                  <a:pt x="5" y="1"/>
                </a:lnTo>
                <a:lnTo>
                  <a:pt x="102" y="68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80" name="Freeform 261"/>
          <p:cNvSpPr>
            <a:spLocks/>
          </p:cNvSpPr>
          <p:nvPr userDrawn="1"/>
        </p:nvSpPr>
        <p:spPr bwMode="auto">
          <a:xfrm>
            <a:off x="1282700" y="5521325"/>
            <a:ext cx="182563" cy="84138"/>
          </a:xfrm>
          <a:custGeom>
            <a:avLst/>
            <a:gdLst>
              <a:gd name="T0" fmla="*/ 284779230 w 115"/>
              <a:gd name="T1" fmla="*/ 115927876 h 53"/>
              <a:gd name="T2" fmla="*/ 284779230 w 115"/>
              <a:gd name="T3" fmla="*/ 115927876 h 53"/>
              <a:gd name="T4" fmla="*/ 289819556 w 115"/>
              <a:gd name="T5" fmla="*/ 118448841 h 53"/>
              <a:gd name="T6" fmla="*/ 289819556 w 115"/>
              <a:gd name="T7" fmla="*/ 126008561 h 53"/>
              <a:gd name="T8" fmla="*/ 289819556 w 115"/>
              <a:gd name="T9" fmla="*/ 126008561 h 53"/>
              <a:gd name="T10" fmla="*/ 289819556 w 115"/>
              <a:gd name="T11" fmla="*/ 126008561 h 53"/>
              <a:gd name="T12" fmla="*/ 284779230 w 115"/>
              <a:gd name="T13" fmla="*/ 133569869 h 53"/>
              <a:gd name="T14" fmla="*/ 274698577 w 115"/>
              <a:gd name="T15" fmla="*/ 133569869 h 53"/>
              <a:gd name="T16" fmla="*/ 2520957 w 115"/>
              <a:gd name="T17" fmla="*/ 17641992 h 53"/>
              <a:gd name="T18" fmla="*/ 2520957 w 115"/>
              <a:gd name="T19" fmla="*/ 17641992 h 53"/>
              <a:gd name="T20" fmla="*/ 0 w 115"/>
              <a:gd name="T21" fmla="*/ 12601650 h 53"/>
              <a:gd name="T22" fmla="*/ 0 w 115"/>
              <a:gd name="T23" fmla="*/ 5040342 h 53"/>
              <a:gd name="T24" fmla="*/ 0 w 115"/>
              <a:gd name="T25" fmla="*/ 5040342 h 53"/>
              <a:gd name="T26" fmla="*/ 0 w 115"/>
              <a:gd name="T27" fmla="*/ 5040342 h 53"/>
              <a:gd name="T28" fmla="*/ 2520957 w 115"/>
              <a:gd name="T29" fmla="*/ 0 h 53"/>
              <a:gd name="T30" fmla="*/ 10080653 w 115"/>
              <a:gd name="T31" fmla="*/ 0 h 53"/>
              <a:gd name="T32" fmla="*/ 284779230 w 115"/>
              <a:gd name="T33" fmla="*/ 115927876 h 53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15" h="53">
                <a:moveTo>
                  <a:pt x="113" y="46"/>
                </a:moveTo>
                <a:lnTo>
                  <a:pt x="113" y="46"/>
                </a:lnTo>
                <a:lnTo>
                  <a:pt x="115" y="47"/>
                </a:lnTo>
                <a:lnTo>
                  <a:pt x="115" y="50"/>
                </a:lnTo>
                <a:lnTo>
                  <a:pt x="113" y="53"/>
                </a:lnTo>
                <a:lnTo>
                  <a:pt x="109" y="53"/>
                </a:lnTo>
                <a:lnTo>
                  <a:pt x="1" y="7"/>
                </a:lnTo>
                <a:lnTo>
                  <a:pt x="0" y="5"/>
                </a:lnTo>
                <a:lnTo>
                  <a:pt x="0" y="2"/>
                </a:lnTo>
                <a:lnTo>
                  <a:pt x="1" y="0"/>
                </a:lnTo>
                <a:lnTo>
                  <a:pt x="4" y="0"/>
                </a:lnTo>
                <a:lnTo>
                  <a:pt x="113" y="46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81" name="Freeform 262"/>
          <p:cNvSpPr>
            <a:spLocks/>
          </p:cNvSpPr>
          <p:nvPr userDrawn="1"/>
        </p:nvSpPr>
        <p:spPr bwMode="auto">
          <a:xfrm>
            <a:off x="1277938" y="5594350"/>
            <a:ext cx="195262" cy="34925"/>
          </a:xfrm>
          <a:custGeom>
            <a:avLst/>
            <a:gdLst>
              <a:gd name="T0" fmla="*/ 299898620 w 123"/>
              <a:gd name="T1" fmla="*/ 35282188 h 22"/>
              <a:gd name="T2" fmla="*/ 299898620 w 123"/>
              <a:gd name="T3" fmla="*/ 35282188 h 22"/>
              <a:gd name="T4" fmla="*/ 307458275 w 123"/>
              <a:gd name="T5" fmla="*/ 37803138 h 22"/>
              <a:gd name="T6" fmla="*/ 309979219 w 123"/>
              <a:gd name="T7" fmla="*/ 45362813 h 22"/>
              <a:gd name="T8" fmla="*/ 309979219 w 123"/>
              <a:gd name="T9" fmla="*/ 45362813 h 22"/>
              <a:gd name="T10" fmla="*/ 309979219 w 123"/>
              <a:gd name="T11" fmla="*/ 45362813 h 22"/>
              <a:gd name="T12" fmla="*/ 307458275 w 123"/>
              <a:gd name="T13" fmla="*/ 52924075 h 22"/>
              <a:gd name="T14" fmla="*/ 299898620 w 123"/>
              <a:gd name="T15" fmla="*/ 55443438 h 22"/>
              <a:gd name="T16" fmla="*/ 10080599 w 123"/>
              <a:gd name="T17" fmla="*/ 17641888 h 22"/>
              <a:gd name="T18" fmla="*/ 10080599 w 123"/>
              <a:gd name="T19" fmla="*/ 17641888 h 22"/>
              <a:gd name="T20" fmla="*/ 2520944 w 123"/>
              <a:gd name="T21" fmla="*/ 12601575 h 22"/>
              <a:gd name="T22" fmla="*/ 0 w 123"/>
              <a:gd name="T23" fmla="*/ 7561263 h 22"/>
              <a:gd name="T24" fmla="*/ 0 w 123"/>
              <a:gd name="T25" fmla="*/ 7561263 h 22"/>
              <a:gd name="T26" fmla="*/ 0 w 123"/>
              <a:gd name="T27" fmla="*/ 7561263 h 22"/>
              <a:gd name="T28" fmla="*/ 2520944 w 123"/>
              <a:gd name="T29" fmla="*/ 0 h 22"/>
              <a:gd name="T30" fmla="*/ 10080599 w 123"/>
              <a:gd name="T31" fmla="*/ 0 h 22"/>
              <a:gd name="T32" fmla="*/ 299898620 w 123"/>
              <a:gd name="T33" fmla="*/ 35282188 h 2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23" h="22">
                <a:moveTo>
                  <a:pt x="119" y="14"/>
                </a:moveTo>
                <a:lnTo>
                  <a:pt x="119" y="14"/>
                </a:lnTo>
                <a:lnTo>
                  <a:pt x="122" y="15"/>
                </a:lnTo>
                <a:lnTo>
                  <a:pt x="123" y="18"/>
                </a:lnTo>
                <a:lnTo>
                  <a:pt x="122" y="21"/>
                </a:lnTo>
                <a:lnTo>
                  <a:pt x="119" y="22"/>
                </a:lnTo>
                <a:lnTo>
                  <a:pt x="4" y="7"/>
                </a:lnTo>
                <a:lnTo>
                  <a:pt x="1" y="5"/>
                </a:lnTo>
                <a:lnTo>
                  <a:pt x="0" y="3"/>
                </a:lnTo>
                <a:lnTo>
                  <a:pt x="1" y="0"/>
                </a:lnTo>
                <a:lnTo>
                  <a:pt x="4" y="0"/>
                </a:lnTo>
                <a:lnTo>
                  <a:pt x="119" y="14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82" name="Freeform 263"/>
          <p:cNvSpPr>
            <a:spLocks/>
          </p:cNvSpPr>
          <p:nvPr userDrawn="1"/>
        </p:nvSpPr>
        <p:spPr bwMode="auto">
          <a:xfrm>
            <a:off x="1546225" y="5327650"/>
            <a:ext cx="44450" cy="196850"/>
          </a:xfrm>
          <a:custGeom>
            <a:avLst/>
            <a:gdLst>
              <a:gd name="T0" fmla="*/ 17641888 w 28"/>
              <a:gd name="T1" fmla="*/ 302418750 h 124"/>
              <a:gd name="T2" fmla="*/ 17641888 w 28"/>
              <a:gd name="T3" fmla="*/ 302418750 h 124"/>
              <a:gd name="T4" fmla="*/ 15120938 w 28"/>
              <a:gd name="T5" fmla="*/ 307459063 h 124"/>
              <a:gd name="T6" fmla="*/ 7561263 w 28"/>
              <a:gd name="T7" fmla="*/ 312499375 h 124"/>
              <a:gd name="T8" fmla="*/ 7561263 w 28"/>
              <a:gd name="T9" fmla="*/ 312499375 h 124"/>
              <a:gd name="T10" fmla="*/ 7561263 w 28"/>
              <a:gd name="T11" fmla="*/ 312499375 h 124"/>
              <a:gd name="T12" fmla="*/ 0 w 28"/>
              <a:gd name="T13" fmla="*/ 304939700 h 124"/>
              <a:gd name="T14" fmla="*/ 0 w 28"/>
              <a:gd name="T15" fmla="*/ 297378438 h 124"/>
              <a:gd name="T16" fmla="*/ 50403125 w 28"/>
              <a:gd name="T17" fmla="*/ 7561263 h 124"/>
              <a:gd name="T18" fmla="*/ 50403125 w 28"/>
              <a:gd name="T19" fmla="*/ 7561263 h 124"/>
              <a:gd name="T20" fmla="*/ 52924075 w 28"/>
              <a:gd name="T21" fmla="*/ 0 h 124"/>
              <a:gd name="T22" fmla="*/ 60483750 w 28"/>
              <a:gd name="T23" fmla="*/ 0 h 124"/>
              <a:gd name="T24" fmla="*/ 60483750 w 28"/>
              <a:gd name="T25" fmla="*/ 0 h 124"/>
              <a:gd name="T26" fmla="*/ 60483750 w 28"/>
              <a:gd name="T27" fmla="*/ 0 h 124"/>
              <a:gd name="T28" fmla="*/ 68045013 w 28"/>
              <a:gd name="T29" fmla="*/ 5040313 h 124"/>
              <a:gd name="T30" fmla="*/ 70564375 w 28"/>
              <a:gd name="T31" fmla="*/ 12601575 h 124"/>
              <a:gd name="T32" fmla="*/ 17641888 w 28"/>
              <a:gd name="T33" fmla="*/ 302418750 h 124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8" h="124">
                <a:moveTo>
                  <a:pt x="7" y="120"/>
                </a:moveTo>
                <a:lnTo>
                  <a:pt x="7" y="120"/>
                </a:lnTo>
                <a:lnTo>
                  <a:pt x="6" y="122"/>
                </a:lnTo>
                <a:lnTo>
                  <a:pt x="3" y="124"/>
                </a:lnTo>
                <a:lnTo>
                  <a:pt x="0" y="121"/>
                </a:lnTo>
                <a:lnTo>
                  <a:pt x="0" y="118"/>
                </a:lnTo>
                <a:lnTo>
                  <a:pt x="20" y="3"/>
                </a:lnTo>
                <a:lnTo>
                  <a:pt x="21" y="0"/>
                </a:lnTo>
                <a:lnTo>
                  <a:pt x="24" y="0"/>
                </a:lnTo>
                <a:lnTo>
                  <a:pt x="27" y="2"/>
                </a:lnTo>
                <a:lnTo>
                  <a:pt x="28" y="5"/>
                </a:lnTo>
                <a:lnTo>
                  <a:pt x="7" y="120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83" name="Freeform 264"/>
          <p:cNvSpPr>
            <a:spLocks/>
          </p:cNvSpPr>
          <p:nvPr userDrawn="1"/>
        </p:nvSpPr>
        <p:spPr bwMode="auto">
          <a:xfrm>
            <a:off x="1573213" y="5351463"/>
            <a:ext cx="76200" cy="185737"/>
          </a:xfrm>
          <a:custGeom>
            <a:avLst/>
            <a:gdLst>
              <a:gd name="T0" fmla="*/ 20161250 w 48"/>
              <a:gd name="T1" fmla="*/ 287297039 h 117"/>
              <a:gd name="T2" fmla="*/ 20161250 w 48"/>
              <a:gd name="T3" fmla="*/ 287297039 h 117"/>
              <a:gd name="T4" fmla="*/ 15120938 w 48"/>
              <a:gd name="T5" fmla="*/ 294858281 h 117"/>
              <a:gd name="T6" fmla="*/ 7561263 w 48"/>
              <a:gd name="T7" fmla="*/ 294858281 h 117"/>
              <a:gd name="T8" fmla="*/ 7561263 w 48"/>
              <a:gd name="T9" fmla="*/ 294858281 h 117"/>
              <a:gd name="T10" fmla="*/ 7561263 w 48"/>
              <a:gd name="T11" fmla="*/ 294858281 h 117"/>
              <a:gd name="T12" fmla="*/ 2520950 w 48"/>
              <a:gd name="T13" fmla="*/ 292337338 h 117"/>
              <a:gd name="T14" fmla="*/ 0 w 48"/>
              <a:gd name="T15" fmla="*/ 282256740 h 117"/>
              <a:gd name="T16" fmla="*/ 103327200 w 48"/>
              <a:gd name="T17" fmla="*/ 5040299 h 117"/>
              <a:gd name="T18" fmla="*/ 103327200 w 48"/>
              <a:gd name="T19" fmla="*/ 5040299 h 117"/>
              <a:gd name="T20" fmla="*/ 105846563 w 48"/>
              <a:gd name="T21" fmla="*/ 0 h 117"/>
              <a:gd name="T22" fmla="*/ 118448138 w 48"/>
              <a:gd name="T23" fmla="*/ 0 h 117"/>
              <a:gd name="T24" fmla="*/ 118448138 w 48"/>
              <a:gd name="T25" fmla="*/ 0 h 117"/>
              <a:gd name="T26" fmla="*/ 118448138 w 48"/>
              <a:gd name="T27" fmla="*/ 0 h 117"/>
              <a:gd name="T28" fmla="*/ 120967500 w 48"/>
              <a:gd name="T29" fmla="*/ 5040299 h 117"/>
              <a:gd name="T30" fmla="*/ 120967500 w 48"/>
              <a:gd name="T31" fmla="*/ 12601541 h 117"/>
              <a:gd name="T32" fmla="*/ 20161250 w 48"/>
              <a:gd name="T33" fmla="*/ 287297039 h 11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48" h="117">
                <a:moveTo>
                  <a:pt x="8" y="114"/>
                </a:moveTo>
                <a:lnTo>
                  <a:pt x="8" y="114"/>
                </a:lnTo>
                <a:lnTo>
                  <a:pt x="6" y="117"/>
                </a:lnTo>
                <a:lnTo>
                  <a:pt x="3" y="117"/>
                </a:lnTo>
                <a:lnTo>
                  <a:pt x="1" y="116"/>
                </a:lnTo>
                <a:lnTo>
                  <a:pt x="0" y="112"/>
                </a:lnTo>
                <a:lnTo>
                  <a:pt x="41" y="2"/>
                </a:lnTo>
                <a:lnTo>
                  <a:pt x="42" y="0"/>
                </a:lnTo>
                <a:lnTo>
                  <a:pt x="47" y="0"/>
                </a:lnTo>
                <a:lnTo>
                  <a:pt x="48" y="2"/>
                </a:lnTo>
                <a:lnTo>
                  <a:pt x="48" y="5"/>
                </a:lnTo>
                <a:lnTo>
                  <a:pt x="8" y="114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84" name="Freeform 265"/>
          <p:cNvSpPr>
            <a:spLocks/>
          </p:cNvSpPr>
          <p:nvPr userDrawn="1"/>
        </p:nvSpPr>
        <p:spPr bwMode="auto">
          <a:xfrm>
            <a:off x="1585913" y="5392738"/>
            <a:ext cx="115887" cy="166687"/>
          </a:xfrm>
          <a:custGeom>
            <a:avLst/>
            <a:gdLst>
              <a:gd name="T0" fmla="*/ 20161163 w 73"/>
              <a:gd name="T1" fmla="*/ 262095464 h 105"/>
              <a:gd name="T2" fmla="*/ 20161163 w 73"/>
              <a:gd name="T3" fmla="*/ 262095464 h 105"/>
              <a:gd name="T4" fmla="*/ 12601521 w 73"/>
              <a:gd name="T5" fmla="*/ 264616406 h 105"/>
              <a:gd name="T6" fmla="*/ 5040291 w 73"/>
              <a:gd name="T7" fmla="*/ 264616406 h 105"/>
              <a:gd name="T8" fmla="*/ 5040291 w 73"/>
              <a:gd name="T9" fmla="*/ 264616406 h 105"/>
              <a:gd name="T10" fmla="*/ 5040291 w 73"/>
              <a:gd name="T11" fmla="*/ 264616406 h 105"/>
              <a:gd name="T12" fmla="*/ 0 w 73"/>
              <a:gd name="T13" fmla="*/ 259576109 h 105"/>
              <a:gd name="T14" fmla="*/ 0 w 73"/>
              <a:gd name="T15" fmla="*/ 252014869 h 105"/>
              <a:gd name="T16" fmla="*/ 166329595 w 73"/>
              <a:gd name="T17" fmla="*/ 5040297 h 105"/>
              <a:gd name="T18" fmla="*/ 166329595 w 73"/>
              <a:gd name="T19" fmla="*/ 5040297 h 105"/>
              <a:gd name="T20" fmla="*/ 173890825 w 73"/>
              <a:gd name="T21" fmla="*/ 0 h 105"/>
              <a:gd name="T22" fmla="*/ 178931115 w 73"/>
              <a:gd name="T23" fmla="*/ 5040297 h 105"/>
              <a:gd name="T24" fmla="*/ 178931115 w 73"/>
              <a:gd name="T25" fmla="*/ 5040297 h 105"/>
              <a:gd name="T26" fmla="*/ 178931115 w 73"/>
              <a:gd name="T27" fmla="*/ 5040297 h 105"/>
              <a:gd name="T28" fmla="*/ 183971406 w 73"/>
              <a:gd name="T29" fmla="*/ 7561240 h 105"/>
              <a:gd name="T30" fmla="*/ 178931115 w 73"/>
              <a:gd name="T31" fmla="*/ 15120892 h 105"/>
              <a:gd name="T32" fmla="*/ 20161163 w 73"/>
              <a:gd name="T33" fmla="*/ 262095464 h 10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73" h="105">
                <a:moveTo>
                  <a:pt x="8" y="104"/>
                </a:moveTo>
                <a:lnTo>
                  <a:pt x="8" y="104"/>
                </a:lnTo>
                <a:lnTo>
                  <a:pt x="5" y="105"/>
                </a:lnTo>
                <a:lnTo>
                  <a:pt x="2" y="105"/>
                </a:lnTo>
                <a:lnTo>
                  <a:pt x="0" y="103"/>
                </a:lnTo>
                <a:lnTo>
                  <a:pt x="0" y="100"/>
                </a:lnTo>
                <a:lnTo>
                  <a:pt x="66" y="2"/>
                </a:lnTo>
                <a:lnTo>
                  <a:pt x="69" y="0"/>
                </a:lnTo>
                <a:lnTo>
                  <a:pt x="71" y="2"/>
                </a:lnTo>
                <a:lnTo>
                  <a:pt x="73" y="3"/>
                </a:lnTo>
                <a:lnTo>
                  <a:pt x="71" y="6"/>
                </a:lnTo>
                <a:lnTo>
                  <a:pt x="8" y="104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85" name="Freeform 266"/>
          <p:cNvSpPr>
            <a:spLocks/>
          </p:cNvSpPr>
          <p:nvPr userDrawn="1"/>
        </p:nvSpPr>
        <p:spPr bwMode="auto">
          <a:xfrm>
            <a:off x="1590675" y="5443538"/>
            <a:ext cx="147638" cy="141287"/>
          </a:xfrm>
          <a:custGeom>
            <a:avLst/>
            <a:gdLst>
              <a:gd name="T0" fmla="*/ 17641947 w 93"/>
              <a:gd name="T1" fmla="*/ 221772965 h 89"/>
              <a:gd name="T2" fmla="*/ 17641947 w 93"/>
              <a:gd name="T3" fmla="*/ 221772965 h 89"/>
              <a:gd name="T4" fmla="*/ 12601618 w 93"/>
              <a:gd name="T5" fmla="*/ 224293906 h 89"/>
              <a:gd name="T6" fmla="*/ 5040330 w 93"/>
              <a:gd name="T7" fmla="*/ 221772965 h 89"/>
              <a:gd name="T8" fmla="*/ 5040330 w 93"/>
              <a:gd name="T9" fmla="*/ 221772965 h 89"/>
              <a:gd name="T10" fmla="*/ 5040330 w 93"/>
              <a:gd name="T11" fmla="*/ 221772965 h 89"/>
              <a:gd name="T12" fmla="*/ 0 w 93"/>
              <a:gd name="T13" fmla="*/ 214213317 h 89"/>
              <a:gd name="T14" fmla="*/ 5040330 w 93"/>
              <a:gd name="T15" fmla="*/ 206652081 h 89"/>
              <a:gd name="T16" fmla="*/ 214214800 w 93"/>
              <a:gd name="T17" fmla="*/ 0 h 89"/>
              <a:gd name="T18" fmla="*/ 214214800 w 93"/>
              <a:gd name="T19" fmla="*/ 0 h 89"/>
              <a:gd name="T20" fmla="*/ 221774501 w 93"/>
              <a:gd name="T21" fmla="*/ 0 h 89"/>
              <a:gd name="T22" fmla="*/ 229335789 w 93"/>
              <a:gd name="T23" fmla="*/ 0 h 89"/>
              <a:gd name="T24" fmla="*/ 229335789 w 93"/>
              <a:gd name="T25" fmla="*/ 0 h 89"/>
              <a:gd name="T26" fmla="*/ 229335789 w 93"/>
              <a:gd name="T27" fmla="*/ 0 h 89"/>
              <a:gd name="T28" fmla="*/ 234376119 w 93"/>
              <a:gd name="T29" fmla="*/ 7561236 h 89"/>
              <a:gd name="T30" fmla="*/ 229335789 w 93"/>
              <a:gd name="T31" fmla="*/ 12601530 h 89"/>
              <a:gd name="T32" fmla="*/ 17641947 w 93"/>
              <a:gd name="T33" fmla="*/ 221772965 h 89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93" h="89">
                <a:moveTo>
                  <a:pt x="7" y="88"/>
                </a:moveTo>
                <a:lnTo>
                  <a:pt x="7" y="88"/>
                </a:lnTo>
                <a:lnTo>
                  <a:pt x="5" y="89"/>
                </a:lnTo>
                <a:lnTo>
                  <a:pt x="2" y="88"/>
                </a:lnTo>
                <a:lnTo>
                  <a:pt x="0" y="85"/>
                </a:lnTo>
                <a:lnTo>
                  <a:pt x="2" y="82"/>
                </a:lnTo>
                <a:lnTo>
                  <a:pt x="85" y="0"/>
                </a:lnTo>
                <a:lnTo>
                  <a:pt x="88" y="0"/>
                </a:lnTo>
                <a:lnTo>
                  <a:pt x="91" y="0"/>
                </a:lnTo>
                <a:lnTo>
                  <a:pt x="93" y="3"/>
                </a:lnTo>
                <a:lnTo>
                  <a:pt x="91" y="5"/>
                </a:lnTo>
                <a:lnTo>
                  <a:pt x="7" y="88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86" name="Freeform 267"/>
          <p:cNvSpPr>
            <a:spLocks/>
          </p:cNvSpPr>
          <p:nvPr userDrawn="1"/>
        </p:nvSpPr>
        <p:spPr bwMode="auto">
          <a:xfrm>
            <a:off x="434975" y="5132388"/>
            <a:ext cx="144463" cy="144462"/>
          </a:xfrm>
          <a:custGeom>
            <a:avLst/>
            <a:gdLst>
              <a:gd name="T0" fmla="*/ 55443629 w 91"/>
              <a:gd name="T1" fmla="*/ 17641826 h 91"/>
              <a:gd name="T2" fmla="*/ 55443629 w 91"/>
              <a:gd name="T3" fmla="*/ 17641826 h 91"/>
              <a:gd name="T4" fmla="*/ 32762938 w 91"/>
              <a:gd name="T5" fmla="*/ 32762712 h 91"/>
              <a:gd name="T6" fmla="*/ 17641949 w 91"/>
              <a:gd name="T7" fmla="*/ 50402951 h 91"/>
              <a:gd name="T8" fmla="*/ 7561289 w 91"/>
              <a:gd name="T9" fmla="*/ 68044777 h 91"/>
              <a:gd name="T10" fmla="*/ 5040330 w 91"/>
              <a:gd name="T11" fmla="*/ 88205957 h 91"/>
              <a:gd name="T12" fmla="*/ 0 w 91"/>
              <a:gd name="T13" fmla="*/ 110886491 h 91"/>
              <a:gd name="T14" fmla="*/ 0 w 91"/>
              <a:gd name="T15" fmla="*/ 131047671 h 91"/>
              <a:gd name="T16" fmla="*/ 7561289 w 91"/>
              <a:gd name="T17" fmla="*/ 153729793 h 91"/>
              <a:gd name="T18" fmla="*/ 17641949 w 91"/>
              <a:gd name="T19" fmla="*/ 173890973 h 91"/>
              <a:gd name="T20" fmla="*/ 17641949 w 91"/>
              <a:gd name="T21" fmla="*/ 173890973 h 91"/>
              <a:gd name="T22" fmla="*/ 32762938 w 91"/>
              <a:gd name="T23" fmla="*/ 191531212 h 91"/>
              <a:gd name="T24" fmla="*/ 50403299 w 91"/>
              <a:gd name="T25" fmla="*/ 206652097 h 91"/>
              <a:gd name="T26" fmla="*/ 68045248 w 91"/>
              <a:gd name="T27" fmla="*/ 216732687 h 91"/>
              <a:gd name="T28" fmla="*/ 90725939 w 91"/>
              <a:gd name="T29" fmla="*/ 224293924 h 91"/>
              <a:gd name="T30" fmla="*/ 110887259 w 91"/>
              <a:gd name="T31" fmla="*/ 229334219 h 91"/>
              <a:gd name="T32" fmla="*/ 133569537 w 91"/>
              <a:gd name="T33" fmla="*/ 224293924 h 91"/>
              <a:gd name="T34" fmla="*/ 153730857 w 91"/>
              <a:gd name="T35" fmla="*/ 221772982 h 91"/>
              <a:gd name="T36" fmla="*/ 176411548 w 91"/>
              <a:gd name="T37" fmla="*/ 211692392 h 91"/>
              <a:gd name="T38" fmla="*/ 176411548 w 91"/>
              <a:gd name="T39" fmla="*/ 211692392 h 91"/>
              <a:gd name="T40" fmla="*/ 194053497 w 91"/>
              <a:gd name="T41" fmla="*/ 196571507 h 91"/>
              <a:gd name="T42" fmla="*/ 209174486 w 91"/>
              <a:gd name="T43" fmla="*/ 178931268 h 91"/>
              <a:gd name="T44" fmla="*/ 219255146 w 91"/>
              <a:gd name="T45" fmla="*/ 156249147 h 91"/>
              <a:gd name="T46" fmla="*/ 226814848 w 91"/>
              <a:gd name="T47" fmla="*/ 138608908 h 91"/>
              <a:gd name="T48" fmla="*/ 229335806 w 91"/>
              <a:gd name="T49" fmla="*/ 118447728 h 91"/>
              <a:gd name="T50" fmla="*/ 226814848 w 91"/>
              <a:gd name="T51" fmla="*/ 93246252 h 91"/>
              <a:gd name="T52" fmla="*/ 219255146 w 91"/>
              <a:gd name="T53" fmla="*/ 70564131 h 91"/>
              <a:gd name="T54" fmla="*/ 211693858 w 91"/>
              <a:gd name="T55" fmla="*/ 52923892 h 91"/>
              <a:gd name="T56" fmla="*/ 211693858 w 91"/>
              <a:gd name="T57" fmla="*/ 52923892 h 91"/>
              <a:gd name="T58" fmla="*/ 196572868 w 91"/>
              <a:gd name="T59" fmla="*/ 32762712 h 91"/>
              <a:gd name="T60" fmla="*/ 178932507 w 91"/>
              <a:gd name="T61" fmla="*/ 17641826 h 91"/>
              <a:gd name="T62" fmla="*/ 158771187 w 91"/>
              <a:gd name="T63" fmla="*/ 7561236 h 91"/>
              <a:gd name="T64" fmla="*/ 141129238 w 91"/>
              <a:gd name="T65" fmla="*/ 2520941 h 91"/>
              <a:gd name="T66" fmla="*/ 115927589 w 91"/>
              <a:gd name="T67" fmla="*/ 0 h 91"/>
              <a:gd name="T68" fmla="*/ 93246898 w 91"/>
              <a:gd name="T69" fmla="*/ 0 h 91"/>
              <a:gd name="T70" fmla="*/ 73085578 w 91"/>
              <a:gd name="T71" fmla="*/ 7561236 h 91"/>
              <a:gd name="T72" fmla="*/ 55443629 w 91"/>
              <a:gd name="T73" fmla="*/ 17641826 h 91"/>
              <a:gd name="T74" fmla="*/ 55443629 w 91"/>
              <a:gd name="T75" fmla="*/ 17641826 h 91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91" h="91">
                <a:moveTo>
                  <a:pt x="22" y="7"/>
                </a:moveTo>
                <a:lnTo>
                  <a:pt x="22" y="7"/>
                </a:lnTo>
                <a:lnTo>
                  <a:pt x="13" y="13"/>
                </a:lnTo>
                <a:lnTo>
                  <a:pt x="7" y="20"/>
                </a:lnTo>
                <a:lnTo>
                  <a:pt x="3" y="27"/>
                </a:lnTo>
                <a:lnTo>
                  <a:pt x="2" y="35"/>
                </a:lnTo>
                <a:lnTo>
                  <a:pt x="0" y="44"/>
                </a:lnTo>
                <a:lnTo>
                  <a:pt x="0" y="52"/>
                </a:lnTo>
                <a:lnTo>
                  <a:pt x="3" y="61"/>
                </a:lnTo>
                <a:lnTo>
                  <a:pt x="7" y="69"/>
                </a:lnTo>
                <a:lnTo>
                  <a:pt x="13" y="76"/>
                </a:lnTo>
                <a:lnTo>
                  <a:pt x="20" y="82"/>
                </a:lnTo>
                <a:lnTo>
                  <a:pt x="27" y="86"/>
                </a:lnTo>
                <a:lnTo>
                  <a:pt x="36" y="89"/>
                </a:lnTo>
                <a:lnTo>
                  <a:pt x="44" y="91"/>
                </a:lnTo>
                <a:lnTo>
                  <a:pt x="53" y="89"/>
                </a:lnTo>
                <a:lnTo>
                  <a:pt x="61" y="88"/>
                </a:lnTo>
                <a:lnTo>
                  <a:pt x="70" y="84"/>
                </a:lnTo>
                <a:lnTo>
                  <a:pt x="77" y="78"/>
                </a:lnTo>
                <a:lnTo>
                  <a:pt x="83" y="71"/>
                </a:lnTo>
                <a:lnTo>
                  <a:pt x="87" y="62"/>
                </a:lnTo>
                <a:lnTo>
                  <a:pt x="90" y="55"/>
                </a:lnTo>
                <a:lnTo>
                  <a:pt x="91" y="47"/>
                </a:lnTo>
                <a:lnTo>
                  <a:pt x="90" y="37"/>
                </a:lnTo>
                <a:lnTo>
                  <a:pt x="87" y="28"/>
                </a:lnTo>
                <a:lnTo>
                  <a:pt x="84" y="21"/>
                </a:lnTo>
                <a:lnTo>
                  <a:pt x="78" y="13"/>
                </a:lnTo>
                <a:lnTo>
                  <a:pt x="71" y="7"/>
                </a:lnTo>
                <a:lnTo>
                  <a:pt x="63" y="3"/>
                </a:lnTo>
                <a:lnTo>
                  <a:pt x="56" y="1"/>
                </a:lnTo>
                <a:lnTo>
                  <a:pt x="46" y="0"/>
                </a:lnTo>
                <a:lnTo>
                  <a:pt x="37" y="0"/>
                </a:lnTo>
                <a:lnTo>
                  <a:pt x="29" y="3"/>
                </a:lnTo>
                <a:lnTo>
                  <a:pt x="22" y="7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87" name="Freeform 268"/>
          <p:cNvSpPr>
            <a:spLocks/>
          </p:cNvSpPr>
          <p:nvPr userDrawn="1"/>
        </p:nvSpPr>
        <p:spPr bwMode="auto">
          <a:xfrm>
            <a:off x="207963" y="5321300"/>
            <a:ext cx="90487" cy="92075"/>
          </a:xfrm>
          <a:custGeom>
            <a:avLst/>
            <a:gdLst>
              <a:gd name="T0" fmla="*/ 32762644 w 57"/>
              <a:gd name="T1" fmla="*/ 15120938 h 58"/>
              <a:gd name="T2" fmla="*/ 32762644 w 57"/>
              <a:gd name="T3" fmla="*/ 15120938 h 58"/>
              <a:gd name="T4" fmla="*/ 22682075 w 57"/>
              <a:gd name="T5" fmla="*/ 22682200 h 58"/>
              <a:gd name="T6" fmla="*/ 15120854 w 57"/>
              <a:gd name="T7" fmla="*/ 32762825 h 58"/>
              <a:gd name="T8" fmla="*/ 7561221 w 57"/>
              <a:gd name="T9" fmla="*/ 47883763 h 58"/>
              <a:gd name="T10" fmla="*/ 2520936 w 57"/>
              <a:gd name="T11" fmla="*/ 57964388 h 58"/>
              <a:gd name="T12" fmla="*/ 0 w 57"/>
              <a:gd name="T13" fmla="*/ 70564375 h 58"/>
              <a:gd name="T14" fmla="*/ 0 w 57"/>
              <a:gd name="T15" fmla="*/ 85685313 h 58"/>
              <a:gd name="T16" fmla="*/ 2520936 w 57"/>
              <a:gd name="T17" fmla="*/ 100806250 h 58"/>
              <a:gd name="T18" fmla="*/ 10080569 w 57"/>
              <a:gd name="T19" fmla="*/ 113407825 h 58"/>
              <a:gd name="T20" fmla="*/ 10080569 w 57"/>
              <a:gd name="T21" fmla="*/ 113407825 h 58"/>
              <a:gd name="T22" fmla="*/ 22682075 w 57"/>
              <a:gd name="T23" fmla="*/ 126007813 h 58"/>
              <a:gd name="T24" fmla="*/ 32762644 w 57"/>
              <a:gd name="T25" fmla="*/ 133569075 h 58"/>
              <a:gd name="T26" fmla="*/ 42843213 w 57"/>
              <a:gd name="T27" fmla="*/ 138609388 h 58"/>
              <a:gd name="T28" fmla="*/ 57964067 w 57"/>
              <a:gd name="T29" fmla="*/ 143649700 h 58"/>
              <a:gd name="T30" fmla="*/ 70563985 w 57"/>
              <a:gd name="T31" fmla="*/ 146169063 h 58"/>
              <a:gd name="T32" fmla="*/ 85684839 w 57"/>
              <a:gd name="T33" fmla="*/ 146169063 h 58"/>
              <a:gd name="T34" fmla="*/ 95765408 w 57"/>
              <a:gd name="T35" fmla="*/ 143649700 h 58"/>
              <a:gd name="T36" fmla="*/ 110886262 w 57"/>
              <a:gd name="T37" fmla="*/ 136088438 h 58"/>
              <a:gd name="T38" fmla="*/ 110886262 w 57"/>
              <a:gd name="T39" fmla="*/ 136088438 h 58"/>
              <a:gd name="T40" fmla="*/ 120966832 w 57"/>
              <a:gd name="T41" fmla="*/ 126007813 h 58"/>
              <a:gd name="T42" fmla="*/ 133568337 w 57"/>
              <a:gd name="T43" fmla="*/ 113407825 h 58"/>
              <a:gd name="T44" fmla="*/ 138608622 w 57"/>
              <a:gd name="T45" fmla="*/ 103327200 h 58"/>
              <a:gd name="T46" fmla="*/ 143648906 w 57"/>
              <a:gd name="T47" fmla="*/ 90725625 h 58"/>
              <a:gd name="T48" fmla="*/ 143648906 w 57"/>
              <a:gd name="T49" fmla="*/ 75604688 h 58"/>
              <a:gd name="T50" fmla="*/ 143648906 w 57"/>
              <a:gd name="T51" fmla="*/ 60483750 h 58"/>
              <a:gd name="T52" fmla="*/ 138608622 w 57"/>
              <a:gd name="T53" fmla="*/ 47883763 h 58"/>
              <a:gd name="T54" fmla="*/ 133568337 w 57"/>
              <a:gd name="T55" fmla="*/ 35282188 h 58"/>
              <a:gd name="T56" fmla="*/ 133568337 w 57"/>
              <a:gd name="T57" fmla="*/ 35282188 h 58"/>
              <a:gd name="T58" fmla="*/ 126007116 w 57"/>
              <a:gd name="T59" fmla="*/ 25201563 h 58"/>
              <a:gd name="T60" fmla="*/ 113407198 w 57"/>
              <a:gd name="T61" fmla="*/ 15120938 h 58"/>
              <a:gd name="T62" fmla="*/ 100805693 w 57"/>
              <a:gd name="T63" fmla="*/ 7561263 h 58"/>
              <a:gd name="T64" fmla="*/ 90725124 w 57"/>
              <a:gd name="T65" fmla="*/ 2520950 h 58"/>
              <a:gd name="T66" fmla="*/ 75604270 w 57"/>
              <a:gd name="T67" fmla="*/ 0 h 58"/>
              <a:gd name="T68" fmla="*/ 60483416 w 57"/>
              <a:gd name="T69" fmla="*/ 2520950 h 58"/>
              <a:gd name="T70" fmla="*/ 45362562 w 57"/>
              <a:gd name="T71" fmla="*/ 7561263 h 58"/>
              <a:gd name="T72" fmla="*/ 32762644 w 57"/>
              <a:gd name="T73" fmla="*/ 15120938 h 58"/>
              <a:gd name="T74" fmla="*/ 32762644 w 57"/>
              <a:gd name="T75" fmla="*/ 15120938 h 58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57" h="58">
                <a:moveTo>
                  <a:pt x="13" y="6"/>
                </a:moveTo>
                <a:lnTo>
                  <a:pt x="13" y="6"/>
                </a:lnTo>
                <a:lnTo>
                  <a:pt x="9" y="9"/>
                </a:lnTo>
                <a:lnTo>
                  <a:pt x="6" y="13"/>
                </a:lnTo>
                <a:lnTo>
                  <a:pt x="3" y="19"/>
                </a:lnTo>
                <a:lnTo>
                  <a:pt x="1" y="23"/>
                </a:lnTo>
                <a:lnTo>
                  <a:pt x="0" y="28"/>
                </a:lnTo>
                <a:lnTo>
                  <a:pt x="0" y="34"/>
                </a:lnTo>
                <a:lnTo>
                  <a:pt x="1" y="40"/>
                </a:lnTo>
                <a:lnTo>
                  <a:pt x="4" y="45"/>
                </a:lnTo>
                <a:lnTo>
                  <a:pt x="9" y="50"/>
                </a:lnTo>
                <a:lnTo>
                  <a:pt x="13" y="53"/>
                </a:lnTo>
                <a:lnTo>
                  <a:pt x="17" y="55"/>
                </a:lnTo>
                <a:lnTo>
                  <a:pt x="23" y="57"/>
                </a:lnTo>
                <a:lnTo>
                  <a:pt x="28" y="58"/>
                </a:lnTo>
                <a:lnTo>
                  <a:pt x="34" y="58"/>
                </a:lnTo>
                <a:lnTo>
                  <a:pt x="38" y="57"/>
                </a:lnTo>
                <a:lnTo>
                  <a:pt x="44" y="54"/>
                </a:lnTo>
                <a:lnTo>
                  <a:pt x="48" y="50"/>
                </a:lnTo>
                <a:lnTo>
                  <a:pt x="53" y="45"/>
                </a:lnTo>
                <a:lnTo>
                  <a:pt x="55" y="41"/>
                </a:lnTo>
                <a:lnTo>
                  <a:pt x="57" y="36"/>
                </a:lnTo>
                <a:lnTo>
                  <a:pt x="57" y="30"/>
                </a:lnTo>
                <a:lnTo>
                  <a:pt x="57" y="24"/>
                </a:lnTo>
                <a:lnTo>
                  <a:pt x="55" y="19"/>
                </a:lnTo>
                <a:lnTo>
                  <a:pt x="53" y="14"/>
                </a:lnTo>
                <a:lnTo>
                  <a:pt x="50" y="10"/>
                </a:lnTo>
                <a:lnTo>
                  <a:pt x="45" y="6"/>
                </a:lnTo>
                <a:lnTo>
                  <a:pt x="40" y="3"/>
                </a:lnTo>
                <a:lnTo>
                  <a:pt x="36" y="1"/>
                </a:lnTo>
                <a:lnTo>
                  <a:pt x="30" y="0"/>
                </a:lnTo>
                <a:lnTo>
                  <a:pt x="24" y="1"/>
                </a:lnTo>
                <a:lnTo>
                  <a:pt x="18" y="3"/>
                </a:lnTo>
                <a:lnTo>
                  <a:pt x="13" y="6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88" name="Freeform 269"/>
          <p:cNvSpPr>
            <a:spLocks/>
          </p:cNvSpPr>
          <p:nvPr userDrawn="1"/>
        </p:nvSpPr>
        <p:spPr bwMode="auto">
          <a:xfrm>
            <a:off x="282575" y="5226050"/>
            <a:ext cx="184150" cy="127000"/>
          </a:xfrm>
          <a:custGeom>
            <a:avLst/>
            <a:gdLst>
              <a:gd name="T0" fmla="*/ 7561263 w 116"/>
              <a:gd name="T1" fmla="*/ 173891575 h 80"/>
              <a:gd name="T2" fmla="*/ 7561263 w 116"/>
              <a:gd name="T3" fmla="*/ 173891575 h 80"/>
              <a:gd name="T4" fmla="*/ 0 w 116"/>
              <a:gd name="T5" fmla="*/ 176410938 h 80"/>
              <a:gd name="T6" fmla="*/ 0 w 116"/>
              <a:gd name="T7" fmla="*/ 183972200 h 80"/>
              <a:gd name="T8" fmla="*/ 0 w 116"/>
              <a:gd name="T9" fmla="*/ 186491563 h 80"/>
              <a:gd name="T10" fmla="*/ 0 w 116"/>
              <a:gd name="T11" fmla="*/ 194052825 h 80"/>
              <a:gd name="T12" fmla="*/ 0 w 116"/>
              <a:gd name="T13" fmla="*/ 194052825 h 80"/>
              <a:gd name="T14" fmla="*/ 0 w 116"/>
              <a:gd name="T15" fmla="*/ 194052825 h 80"/>
              <a:gd name="T16" fmla="*/ 7561263 w 116"/>
              <a:gd name="T17" fmla="*/ 199093138 h 80"/>
              <a:gd name="T18" fmla="*/ 10080625 w 116"/>
              <a:gd name="T19" fmla="*/ 201612500 h 80"/>
              <a:gd name="T20" fmla="*/ 17641888 w 116"/>
              <a:gd name="T21" fmla="*/ 201612500 h 80"/>
              <a:gd name="T22" fmla="*/ 20161250 w 116"/>
              <a:gd name="T23" fmla="*/ 199093138 h 80"/>
              <a:gd name="T24" fmla="*/ 284778450 w 116"/>
              <a:gd name="T25" fmla="*/ 32762825 h 80"/>
              <a:gd name="T26" fmla="*/ 284778450 w 116"/>
              <a:gd name="T27" fmla="*/ 32762825 h 80"/>
              <a:gd name="T28" fmla="*/ 289818763 w 116"/>
              <a:gd name="T29" fmla="*/ 25201563 h 80"/>
              <a:gd name="T30" fmla="*/ 292338125 w 116"/>
              <a:gd name="T31" fmla="*/ 22682200 h 80"/>
              <a:gd name="T32" fmla="*/ 292338125 w 116"/>
              <a:gd name="T33" fmla="*/ 15120938 h 80"/>
              <a:gd name="T34" fmla="*/ 289818763 w 116"/>
              <a:gd name="T35" fmla="*/ 7561263 h 80"/>
              <a:gd name="T36" fmla="*/ 289818763 w 116"/>
              <a:gd name="T37" fmla="*/ 7561263 h 80"/>
              <a:gd name="T38" fmla="*/ 289818763 w 116"/>
              <a:gd name="T39" fmla="*/ 7561263 h 80"/>
              <a:gd name="T40" fmla="*/ 284778450 w 116"/>
              <a:gd name="T41" fmla="*/ 5040313 h 80"/>
              <a:gd name="T42" fmla="*/ 279738138 w 116"/>
              <a:gd name="T43" fmla="*/ 0 h 80"/>
              <a:gd name="T44" fmla="*/ 274697825 w 116"/>
              <a:gd name="T45" fmla="*/ 0 h 80"/>
              <a:gd name="T46" fmla="*/ 267136563 w 116"/>
              <a:gd name="T47" fmla="*/ 5040313 h 80"/>
              <a:gd name="T48" fmla="*/ 7561263 w 116"/>
              <a:gd name="T49" fmla="*/ 173891575 h 80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16" h="80">
                <a:moveTo>
                  <a:pt x="3" y="69"/>
                </a:moveTo>
                <a:lnTo>
                  <a:pt x="3" y="69"/>
                </a:lnTo>
                <a:lnTo>
                  <a:pt x="0" y="70"/>
                </a:lnTo>
                <a:lnTo>
                  <a:pt x="0" y="73"/>
                </a:lnTo>
                <a:lnTo>
                  <a:pt x="0" y="74"/>
                </a:lnTo>
                <a:lnTo>
                  <a:pt x="0" y="77"/>
                </a:lnTo>
                <a:lnTo>
                  <a:pt x="3" y="79"/>
                </a:lnTo>
                <a:lnTo>
                  <a:pt x="4" y="80"/>
                </a:lnTo>
                <a:lnTo>
                  <a:pt x="7" y="80"/>
                </a:lnTo>
                <a:lnTo>
                  <a:pt x="8" y="79"/>
                </a:lnTo>
                <a:lnTo>
                  <a:pt x="113" y="13"/>
                </a:lnTo>
                <a:lnTo>
                  <a:pt x="115" y="10"/>
                </a:lnTo>
                <a:lnTo>
                  <a:pt x="116" y="9"/>
                </a:lnTo>
                <a:lnTo>
                  <a:pt x="116" y="6"/>
                </a:lnTo>
                <a:lnTo>
                  <a:pt x="115" y="3"/>
                </a:lnTo>
                <a:lnTo>
                  <a:pt x="113" y="2"/>
                </a:lnTo>
                <a:lnTo>
                  <a:pt x="111" y="0"/>
                </a:lnTo>
                <a:lnTo>
                  <a:pt x="109" y="0"/>
                </a:lnTo>
                <a:lnTo>
                  <a:pt x="106" y="2"/>
                </a:lnTo>
                <a:lnTo>
                  <a:pt x="3" y="69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89" name="Freeform 270"/>
          <p:cNvSpPr>
            <a:spLocks/>
          </p:cNvSpPr>
          <p:nvPr userDrawn="1"/>
        </p:nvSpPr>
        <p:spPr bwMode="auto">
          <a:xfrm>
            <a:off x="561975" y="5126038"/>
            <a:ext cx="188913" cy="69850"/>
          </a:xfrm>
          <a:custGeom>
            <a:avLst/>
            <a:gdLst>
              <a:gd name="T0" fmla="*/ 7561283 w 119"/>
              <a:gd name="T1" fmla="*/ 93246575 h 44"/>
              <a:gd name="T2" fmla="*/ 7561283 w 119"/>
              <a:gd name="T3" fmla="*/ 93246575 h 44"/>
              <a:gd name="T4" fmla="*/ 2520957 w 119"/>
              <a:gd name="T5" fmla="*/ 95765938 h 44"/>
              <a:gd name="T6" fmla="*/ 0 w 119"/>
              <a:gd name="T7" fmla="*/ 103327200 h 44"/>
              <a:gd name="T8" fmla="*/ 0 w 119"/>
              <a:gd name="T9" fmla="*/ 103327200 h 44"/>
              <a:gd name="T10" fmla="*/ 0 w 119"/>
              <a:gd name="T11" fmla="*/ 103327200 h 44"/>
              <a:gd name="T12" fmla="*/ 7561283 w 119"/>
              <a:gd name="T13" fmla="*/ 110886875 h 44"/>
              <a:gd name="T14" fmla="*/ 12601608 w 119"/>
              <a:gd name="T15" fmla="*/ 110886875 h 44"/>
              <a:gd name="T16" fmla="*/ 292338899 w 119"/>
              <a:gd name="T17" fmla="*/ 17641888 h 44"/>
              <a:gd name="T18" fmla="*/ 292338899 w 119"/>
              <a:gd name="T19" fmla="*/ 17641888 h 44"/>
              <a:gd name="T20" fmla="*/ 299900181 w 119"/>
              <a:gd name="T21" fmla="*/ 10080625 h 44"/>
              <a:gd name="T22" fmla="*/ 299900181 w 119"/>
              <a:gd name="T23" fmla="*/ 2520950 h 44"/>
              <a:gd name="T24" fmla="*/ 299900181 w 119"/>
              <a:gd name="T25" fmla="*/ 2520950 h 44"/>
              <a:gd name="T26" fmla="*/ 299900181 w 119"/>
              <a:gd name="T27" fmla="*/ 2520950 h 44"/>
              <a:gd name="T28" fmla="*/ 297379225 w 119"/>
              <a:gd name="T29" fmla="*/ 0 h 44"/>
              <a:gd name="T30" fmla="*/ 284779204 w 119"/>
              <a:gd name="T31" fmla="*/ 0 h 44"/>
              <a:gd name="T32" fmla="*/ 7561283 w 119"/>
              <a:gd name="T33" fmla="*/ 93246575 h 44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19" h="44">
                <a:moveTo>
                  <a:pt x="3" y="37"/>
                </a:moveTo>
                <a:lnTo>
                  <a:pt x="3" y="37"/>
                </a:lnTo>
                <a:lnTo>
                  <a:pt x="1" y="38"/>
                </a:lnTo>
                <a:lnTo>
                  <a:pt x="0" y="41"/>
                </a:lnTo>
                <a:lnTo>
                  <a:pt x="3" y="44"/>
                </a:lnTo>
                <a:lnTo>
                  <a:pt x="5" y="44"/>
                </a:lnTo>
                <a:lnTo>
                  <a:pt x="116" y="7"/>
                </a:lnTo>
                <a:lnTo>
                  <a:pt x="119" y="4"/>
                </a:lnTo>
                <a:lnTo>
                  <a:pt x="119" y="1"/>
                </a:lnTo>
                <a:lnTo>
                  <a:pt x="118" y="0"/>
                </a:lnTo>
                <a:lnTo>
                  <a:pt x="113" y="0"/>
                </a:lnTo>
                <a:lnTo>
                  <a:pt x="3" y="37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90" name="Freeform 271"/>
          <p:cNvSpPr>
            <a:spLocks/>
          </p:cNvSpPr>
          <p:nvPr userDrawn="1"/>
        </p:nvSpPr>
        <p:spPr bwMode="auto">
          <a:xfrm>
            <a:off x="558800" y="5057775"/>
            <a:ext cx="166688" cy="114300"/>
          </a:xfrm>
          <a:custGeom>
            <a:avLst/>
            <a:gdLst>
              <a:gd name="T0" fmla="*/ 5040328 w 105"/>
              <a:gd name="T1" fmla="*/ 163810950 h 72"/>
              <a:gd name="T2" fmla="*/ 5040328 w 105"/>
              <a:gd name="T3" fmla="*/ 163810950 h 72"/>
              <a:gd name="T4" fmla="*/ 0 w 105"/>
              <a:gd name="T5" fmla="*/ 171370625 h 72"/>
              <a:gd name="T6" fmla="*/ 5040328 w 105"/>
              <a:gd name="T7" fmla="*/ 178931888 h 72"/>
              <a:gd name="T8" fmla="*/ 5040328 w 105"/>
              <a:gd name="T9" fmla="*/ 178931888 h 72"/>
              <a:gd name="T10" fmla="*/ 5040328 w 105"/>
              <a:gd name="T11" fmla="*/ 178931888 h 72"/>
              <a:gd name="T12" fmla="*/ 7561285 w 105"/>
              <a:gd name="T13" fmla="*/ 181451250 h 72"/>
              <a:gd name="T14" fmla="*/ 15120983 w 105"/>
              <a:gd name="T15" fmla="*/ 181451250 h 72"/>
              <a:gd name="T16" fmla="*/ 262097036 w 105"/>
              <a:gd name="T17" fmla="*/ 17641888 h 72"/>
              <a:gd name="T18" fmla="*/ 262097036 w 105"/>
              <a:gd name="T19" fmla="*/ 17641888 h 72"/>
              <a:gd name="T20" fmla="*/ 264617994 w 105"/>
              <a:gd name="T21" fmla="*/ 10080625 h 72"/>
              <a:gd name="T22" fmla="*/ 264617994 w 105"/>
              <a:gd name="T23" fmla="*/ 2520950 h 72"/>
              <a:gd name="T24" fmla="*/ 264617994 w 105"/>
              <a:gd name="T25" fmla="*/ 2520950 h 72"/>
              <a:gd name="T26" fmla="*/ 264617994 w 105"/>
              <a:gd name="T27" fmla="*/ 2520950 h 72"/>
              <a:gd name="T28" fmla="*/ 259577666 w 105"/>
              <a:gd name="T29" fmla="*/ 0 h 72"/>
              <a:gd name="T30" fmla="*/ 252016381 w 105"/>
              <a:gd name="T31" fmla="*/ 0 h 72"/>
              <a:gd name="T32" fmla="*/ 5040328 w 105"/>
              <a:gd name="T33" fmla="*/ 163810950 h 7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05" h="72">
                <a:moveTo>
                  <a:pt x="2" y="65"/>
                </a:moveTo>
                <a:lnTo>
                  <a:pt x="2" y="65"/>
                </a:lnTo>
                <a:lnTo>
                  <a:pt x="0" y="68"/>
                </a:lnTo>
                <a:lnTo>
                  <a:pt x="2" y="71"/>
                </a:lnTo>
                <a:lnTo>
                  <a:pt x="3" y="72"/>
                </a:lnTo>
                <a:lnTo>
                  <a:pt x="6" y="72"/>
                </a:lnTo>
                <a:lnTo>
                  <a:pt x="104" y="7"/>
                </a:lnTo>
                <a:lnTo>
                  <a:pt x="105" y="4"/>
                </a:lnTo>
                <a:lnTo>
                  <a:pt x="105" y="1"/>
                </a:lnTo>
                <a:lnTo>
                  <a:pt x="103" y="0"/>
                </a:lnTo>
                <a:lnTo>
                  <a:pt x="100" y="0"/>
                </a:lnTo>
                <a:lnTo>
                  <a:pt x="2" y="65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91" name="Freeform 272"/>
          <p:cNvSpPr>
            <a:spLocks/>
          </p:cNvSpPr>
          <p:nvPr userDrawn="1"/>
        </p:nvSpPr>
        <p:spPr bwMode="auto">
          <a:xfrm>
            <a:off x="569913" y="5187950"/>
            <a:ext cx="198437" cy="30163"/>
          </a:xfrm>
          <a:custGeom>
            <a:avLst/>
            <a:gdLst>
              <a:gd name="T0" fmla="*/ 7561243 w 125"/>
              <a:gd name="T1" fmla="*/ 25201980 h 19"/>
              <a:gd name="T2" fmla="*/ 7561243 w 125"/>
              <a:gd name="T3" fmla="*/ 25201980 h 19"/>
              <a:gd name="T4" fmla="*/ 0 w 125"/>
              <a:gd name="T5" fmla="*/ 30242376 h 19"/>
              <a:gd name="T6" fmla="*/ 0 w 125"/>
              <a:gd name="T7" fmla="*/ 37803764 h 19"/>
              <a:gd name="T8" fmla="*/ 0 w 125"/>
              <a:gd name="T9" fmla="*/ 37803764 h 19"/>
              <a:gd name="T10" fmla="*/ 0 w 125"/>
              <a:gd name="T11" fmla="*/ 37803764 h 19"/>
              <a:gd name="T12" fmla="*/ 5040300 w 125"/>
              <a:gd name="T13" fmla="*/ 42844160 h 19"/>
              <a:gd name="T14" fmla="*/ 12601543 w 125"/>
              <a:gd name="T15" fmla="*/ 47884556 h 19"/>
              <a:gd name="T16" fmla="*/ 304938932 w 125"/>
              <a:gd name="T17" fmla="*/ 22682576 h 19"/>
              <a:gd name="T18" fmla="*/ 304938932 w 125"/>
              <a:gd name="T19" fmla="*/ 22682576 h 19"/>
              <a:gd name="T20" fmla="*/ 312498588 w 125"/>
              <a:gd name="T21" fmla="*/ 17642180 h 19"/>
              <a:gd name="T22" fmla="*/ 315019531 w 125"/>
              <a:gd name="T23" fmla="*/ 12601784 h 19"/>
              <a:gd name="T24" fmla="*/ 315019531 w 125"/>
              <a:gd name="T25" fmla="*/ 12601784 h 19"/>
              <a:gd name="T26" fmla="*/ 315019531 w 125"/>
              <a:gd name="T27" fmla="*/ 12601784 h 19"/>
              <a:gd name="T28" fmla="*/ 312498588 w 125"/>
              <a:gd name="T29" fmla="*/ 5040396 h 19"/>
              <a:gd name="T30" fmla="*/ 304938932 w 125"/>
              <a:gd name="T31" fmla="*/ 0 h 19"/>
              <a:gd name="T32" fmla="*/ 7561243 w 125"/>
              <a:gd name="T33" fmla="*/ 25201980 h 19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25" h="19">
                <a:moveTo>
                  <a:pt x="3" y="10"/>
                </a:moveTo>
                <a:lnTo>
                  <a:pt x="3" y="10"/>
                </a:lnTo>
                <a:lnTo>
                  <a:pt x="0" y="12"/>
                </a:lnTo>
                <a:lnTo>
                  <a:pt x="0" y="15"/>
                </a:lnTo>
                <a:lnTo>
                  <a:pt x="2" y="17"/>
                </a:lnTo>
                <a:lnTo>
                  <a:pt x="5" y="19"/>
                </a:lnTo>
                <a:lnTo>
                  <a:pt x="121" y="9"/>
                </a:lnTo>
                <a:lnTo>
                  <a:pt x="124" y="7"/>
                </a:lnTo>
                <a:lnTo>
                  <a:pt x="125" y="5"/>
                </a:lnTo>
                <a:lnTo>
                  <a:pt x="124" y="2"/>
                </a:lnTo>
                <a:lnTo>
                  <a:pt x="121" y="0"/>
                </a:lnTo>
                <a:lnTo>
                  <a:pt x="3" y="10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92" name="Freeform 273"/>
          <p:cNvSpPr>
            <a:spLocks/>
          </p:cNvSpPr>
          <p:nvPr userDrawn="1"/>
        </p:nvSpPr>
        <p:spPr bwMode="auto">
          <a:xfrm>
            <a:off x="541338" y="5008563"/>
            <a:ext cx="141287" cy="146050"/>
          </a:xfrm>
          <a:custGeom>
            <a:avLst/>
            <a:gdLst>
              <a:gd name="T0" fmla="*/ 2520941 w 89"/>
              <a:gd name="T1" fmla="*/ 214214075 h 92"/>
              <a:gd name="T2" fmla="*/ 2520941 w 89"/>
              <a:gd name="T3" fmla="*/ 214214075 h 92"/>
              <a:gd name="T4" fmla="*/ 0 w 89"/>
              <a:gd name="T5" fmla="*/ 221773750 h 92"/>
              <a:gd name="T6" fmla="*/ 2520941 w 89"/>
              <a:gd name="T7" fmla="*/ 229335013 h 92"/>
              <a:gd name="T8" fmla="*/ 2520941 w 89"/>
              <a:gd name="T9" fmla="*/ 229335013 h 92"/>
              <a:gd name="T10" fmla="*/ 2520941 w 89"/>
              <a:gd name="T11" fmla="*/ 229335013 h 92"/>
              <a:gd name="T12" fmla="*/ 10080589 w 89"/>
              <a:gd name="T13" fmla="*/ 231854375 h 92"/>
              <a:gd name="T14" fmla="*/ 17641825 w 89"/>
              <a:gd name="T15" fmla="*/ 229335013 h 92"/>
              <a:gd name="T16" fmla="*/ 221772965 w 89"/>
              <a:gd name="T17" fmla="*/ 17641888 h 92"/>
              <a:gd name="T18" fmla="*/ 221772965 w 89"/>
              <a:gd name="T19" fmla="*/ 17641888 h 92"/>
              <a:gd name="T20" fmla="*/ 224293906 w 89"/>
              <a:gd name="T21" fmla="*/ 10080625 h 92"/>
              <a:gd name="T22" fmla="*/ 221772965 w 89"/>
              <a:gd name="T23" fmla="*/ 2520950 h 92"/>
              <a:gd name="T24" fmla="*/ 221772965 w 89"/>
              <a:gd name="T25" fmla="*/ 2520950 h 92"/>
              <a:gd name="T26" fmla="*/ 221772965 w 89"/>
              <a:gd name="T27" fmla="*/ 2520950 h 92"/>
              <a:gd name="T28" fmla="*/ 214213317 w 89"/>
              <a:gd name="T29" fmla="*/ 0 h 92"/>
              <a:gd name="T30" fmla="*/ 206652081 w 89"/>
              <a:gd name="T31" fmla="*/ 2520950 h 92"/>
              <a:gd name="T32" fmla="*/ 2520941 w 89"/>
              <a:gd name="T33" fmla="*/ 214214075 h 9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89" h="92">
                <a:moveTo>
                  <a:pt x="1" y="85"/>
                </a:moveTo>
                <a:lnTo>
                  <a:pt x="1" y="85"/>
                </a:lnTo>
                <a:lnTo>
                  <a:pt x="0" y="88"/>
                </a:lnTo>
                <a:lnTo>
                  <a:pt x="1" y="91"/>
                </a:lnTo>
                <a:lnTo>
                  <a:pt x="4" y="92"/>
                </a:lnTo>
                <a:lnTo>
                  <a:pt x="7" y="91"/>
                </a:lnTo>
                <a:lnTo>
                  <a:pt x="88" y="7"/>
                </a:lnTo>
                <a:lnTo>
                  <a:pt x="89" y="4"/>
                </a:lnTo>
                <a:lnTo>
                  <a:pt x="88" y="1"/>
                </a:lnTo>
                <a:lnTo>
                  <a:pt x="85" y="0"/>
                </a:lnTo>
                <a:lnTo>
                  <a:pt x="82" y="1"/>
                </a:lnTo>
                <a:lnTo>
                  <a:pt x="1" y="85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93" name="Freeform 274"/>
          <p:cNvSpPr>
            <a:spLocks/>
          </p:cNvSpPr>
          <p:nvPr userDrawn="1"/>
        </p:nvSpPr>
        <p:spPr bwMode="auto">
          <a:xfrm>
            <a:off x="558800" y="5233988"/>
            <a:ext cx="198438" cy="23812"/>
          </a:xfrm>
          <a:custGeom>
            <a:avLst/>
            <a:gdLst>
              <a:gd name="T0" fmla="*/ 12601607 w 125"/>
              <a:gd name="T1" fmla="*/ 0 h 15"/>
              <a:gd name="T2" fmla="*/ 12601607 w 125"/>
              <a:gd name="T3" fmla="*/ 0 h 15"/>
              <a:gd name="T4" fmla="*/ 5040325 w 125"/>
              <a:gd name="T5" fmla="*/ 2520897 h 15"/>
              <a:gd name="T6" fmla="*/ 0 w 125"/>
              <a:gd name="T7" fmla="*/ 10080413 h 15"/>
              <a:gd name="T8" fmla="*/ 0 w 125"/>
              <a:gd name="T9" fmla="*/ 10080413 h 15"/>
              <a:gd name="T10" fmla="*/ 0 w 125"/>
              <a:gd name="T11" fmla="*/ 10080413 h 15"/>
              <a:gd name="T12" fmla="*/ 0 w 125"/>
              <a:gd name="T13" fmla="*/ 17641517 h 15"/>
              <a:gd name="T14" fmla="*/ 7561282 w 125"/>
              <a:gd name="T15" fmla="*/ 20160827 h 15"/>
              <a:gd name="T16" fmla="*/ 304940468 w 125"/>
              <a:gd name="T17" fmla="*/ 37802344 h 15"/>
              <a:gd name="T18" fmla="*/ 304940468 w 125"/>
              <a:gd name="T19" fmla="*/ 37802344 h 15"/>
              <a:gd name="T20" fmla="*/ 312500162 w 125"/>
              <a:gd name="T21" fmla="*/ 35281447 h 15"/>
              <a:gd name="T22" fmla="*/ 315021119 w 125"/>
              <a:gd name="T23" fmla="*/ 27721930 h 15"/>
              <a:gd name="T24" fmla="*/ 315021119 w 125"/>
              <a:gd name="T25" fmla="*/ 27721930 h 15"/>
              <a:gd name="T26" fmla="*/ 315021119 w 125"/>
              <a:gd name="T27" fmla="*/ 27721930 h 15"/>
              <a:gd name="T28" fmla="*/ 312500162 w 125"/>
              <a:gd name="T29" fmla="*/ 20160827 h 15"/>
              <a:gd name="T30" fmla="*/ 304940468 w 125"/>
              <a:gd name="T31" fmla="*/ 17641517 h 15"/>
              <a:gd name="T32" fmla="*/ 12601607 w 125"/>
              <a:gd name="T33" fmla="*/ 0 h 1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25" h="15">
                <a:moveTo>
                  <a:pt x="5" y="0"/>
                </a:moveTo>
                <a:lnTo>
                  <a:pt x="5" y="0"/>
                </a:lnTo>
                <a:lnTo>
                  <a:pt x="2" y="1"/>
                </a:lnTo>
                <a:lnTo>
                  <a:pt x="0" y="4"/>
                </a:lnTo>
                <a:lnTo>
                  <a:pt x="0" y="7"/>
                </a:lnTo>
                <a:lnTo>
                  <a:pt x="3" y="8"/>
                </a:lnTo>
                <a:lnTo>
                  <a:pt x="121" y="15"/>
                </a:lnTo>
                <a:lnTo>
                  <a:pt x="124" y="14"/>
                </a:lnTo>
                <a:lnTo>
                  <a:pt x="125" y="11"/>
                </a:lnTo>
                <a:lnTo>
                  <a:pt x="124" y="8"/>
                </a:lnTo>
                <a:lnTo>
                  <a:pt x="121" y="7"/>
                </a:lnTo>
                <a:lnTo>
                  <a:pt x="5" y="0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94" name="Freeform 275"/>
          <p:cNvSpPr>
            <a:spLocks/>
          </p:cNvSpPr>
          <p:nvPr userDrawn="1"/>
        </p:nvSpPr>
        <p:spPr bwMode="auto">
          <a:xfrm>
            <a:off x="541338" y="5251450"/>
            <a:ext cx="192087" cy="63500"/>
          </a:xfrm>
          <a:custGeom>
            <a:avLst/>
            <a:gdLst>
              <a:gd name="T0" fmla="*/ 10080599 w 121"/>
              <a:gd name="T1" fmla="*/ 0 h 40"/>
              <a:gd name="T2" fmla="*/ 10080599 w 121"/>
              <a:gd name="T3" fmla="*/ 0 h 40"/>
              <a:gd name="T4" fmla="*/ 2520943 w 121"/>
              <a:gd name="T5" fmla="*/ 2520950 h 40"/>
              <a:gd name="T6" fmla="*/ 0 w 121"/>
              <a:gd name="T7" fmla="*/ 7561263 h 40"/>
              <a:gd name="T8" fmla="*/ 0 w 121"/>
              <a:gd name="T9" fmla="*/ 7561263 h 40"/>
              <a:gd name="T10" fmla="*/ 0 w 121"/>
              <a:gd name="T11" fmla="*/ 7561263 h 40"/>
              <a:gd name="T12" fmla="*/ 0 w 121"/>
              <a:gd name="T13" fmla="*/ 17641888 h 40"/>
              <a:gd name="T14" fmla="*/ 7561243 w 121"/>
              <a:gd name="T15" fmla="*/ 22682200 h 40"/>
              <a:gd name="T16" fmla="*/ 292337364 w 121"/>
              <a:gd name="T17" fmla="*/ 100806250 h 40"/>
              <a:gd name="T18" fmla="*/ 292337364 w 121"/>
              <a:gd name="T19" fmla="*/ 100806250 h 40"/>
              <a:gd name="T20" fmla="*/ 299898607 w 121"/>
              <a:gd name="T21" fmla="*/ 95765938 h 40"/>
              <a:gd name="T22" fmla="*/ 304938906 w 121"/>
              <a:gd name="T23" fmla="*/ 93246575 h 40"/>
              <a:gd name="T24" fmla="*/ 304938906 w 121"/>
              <a:gd name="T25" fmla="*/ 93246575 h 40"/>
              <a:gd name="T26" fmla="*/ 304938906 w 121"/>
              <a:gd name="T27" fmla="*/ 93246575 h 40"/>
              <a:gd name="T28" fmla="*/ 304938906 w 121"/>
              <a:gd name="T29" fmla="*/ 85685313 h 40"/>
              <a:gd name="T30" fmla="*/ 297377663 w 121"/>
              <a:gd name="T31" fmla="*/ 78125638 h 40"/>
              <a:gd name="T32" fmla="*/ 10080599 w 121"/>
              <a:gd name="T33" fmla="*/ 0 h 4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21" h="40">
                <a:moveTo>
                  <a:pt x="4" y="0"/>
                </a:moveTo>
                <a:lnTo>
                  <a:pt x="4" y="0"/>
                </a:lnTo>
                <a:lnTo>
                  <a:pt x="1" y="1"/>
                </a:lnTo>
                <a:lnTo>
                  <a:pt x="0" y="3"/>
                </a:lnTo>
                <a:lnTo>
                  <a:pt x="0" y="7"/>
                </a:lnTo>
                <a:lnTo>
                  <a:pt x="3" y="9"/>
                </a:lnTo>
                <a:lnTo>
                  <a:pt x="116" y="40"/>
                </a:lnTo>
                <a:lnTo>
                  <a:pt x="119" y="38"/>
                </a:lnTo>
                <a:lnTo>
                  <a:pt x="121" y="37"/>
                </a:lnTo>
                <a:lnTo>
                  <a:pt x="121" y="34"/>
                </a:lnTo>
                <a:lnTo>
                  <a:pt x="118" y="31"/>
                </a:lnTo>
                <a:lnTo>
                  <a:pt x="4" y="0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95" name="Freeform 276"/>
          <p:cNvSpPr>
            <a:spLocks/>
          </p:cNvSpPr>
          <p:nvPr userDrawn="1"/>
        </p:nvSpPr>
        <p:spPr bwMode="auto">
          <a:xfrm>
            <a:off x="519113" y="5267325"/>
            <a:ext cx="171450" cy="106363"/>
          </a:xfrm>
          <a:custGeom>
            <a:avLst/>
            <a:gdLst>
              <a:gd name="T0" fmla="*/ 17641888 w 108"/>
              <a:gd name="T1" fmla="*/ 0 h 67"/>
              <a:gd name="T2" fmla="*/ 17641888 w 108"/>
              <a:gd name="T3" fmla="*/ 0 h 67"/>
              <a:gd name="T4" fmla="*/ 7561263 w 108"/>
              <a:gd name="T5" fmla="*/ 0 h 67"/>
              <a:gd name="T6" fmla="*/ 2520950 w 108"/>
              <a:gd name="T7" fmla="*/ 2520962 h 67"/>
              <a:gd name="T8" fmla="*/ 2520950 w 108"/>
              <a:gd name="T9" fmla="*/ 2520962 h 67"/>
              <a:gd name="T10" fmla="*/ 2520950 w 108"/>
              <a:gd name="T11" fmla="*/ 2520962 h 67"/>
              <a:gd name="T12" fmla="*/ 0 w 108"/>
              <a:gd name="T13" fmla="*/ 10080672 h 67"/>
              <a:gd name="T14" fmla="*/ 7561263 w 108"/>
              <a:gd name="T15" fmla="*/ 17641970 h 67"/>
              <a:gd name="T16" fmla="*/ 257055938 w 108"/>
              <a:gd name="T17" fmla="*/ 168852056 h 67"/>
              <a:gd name="T18" fmla="*/ 257055938 w 108"/>
              <a:gd name="T19" fmla="*/ 168852056 h 67"/>
              <a:gd name="T20" fmla="*/ 264617200 w 108"/>
              <a:gd name="T21" fmla="*/ 168852056 h 67"/>
              <a:gd name="T22" fmla="*/ 272176875 w 108"/>
              <a:gd name="T23" fmla="*/ 163811720 h 67"/>
              <a:gd name="T24" fmla="*/ 272176875 w 108"/>
              <a:gd name="T25" fmla="*/ 163811720 h 67"/>
              <a:gd name="T26" fmla="*/ 272176875 w 108"/>
              <a:gd name="T27" fmla="*/ 163811720 h 67"/>
              <a:gd name="T28" fmla="*/ 272176875 w 108"/>
              <a:gd name="T29" fmla="*/ 153731048 h 67"/>
              <a:gd name="T30" fmla="*/ 267136563 w 108"/>
              <a:gd name="T31" fmla="*/ 151210086 h 67"/>
              <a:gd name="T32" fmla="*/ 17641888 w 108"/>
              <a:gd name="T33" fmla="*/ 0 h 6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08" h="67">
                <a:moveTo>
                  <a:pt x="7" y="0"/>
                </a:moveTo>
                <a:lnTo>
                  <a:pt x="7" y="0"/>
                </a:lnTo>
                <a:lnTo>
                  <a:pt x="3" y="0"/>
                </a:lnTo>
                <a:lnTo>
                  <a:pt x="1" y="1"/>
                </a:lnTo>
                <a:lnTo>
                  <a:pt x="0" y="4"/>
                </a:lnTo>
                <a:lnTo>
                  <a:pt x="3" y="7"/>
                </a:lnTo>
                <a:lnTo>
                  <a:pt x="102" y="67"/>
                </a:lnTo>
                <a:lnTo>
                  <a:pt x="105" y="67"/>
                </a:lnTo>
                <a:lnTo>
                  <a:pt x="108" y="65"/>
                </a:lnTo>
                <a:lnTo>
                  <a:pt x="108" y="61"/>
                </a:lnTo>
                <a:lnTo>
                  <a:pt x="106" y="60"/>
                </a:lnTo>
                <a:lnTo>
                  <a:pt x="7" y="0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96" name="Freeform 277"/>
          <p:cNvSpPr>
            <a:spLocks/>
          </p:cNvSpPr>
          <p:nvPr userDrawn="1"/>
        </p:nvSpPr>
        <p:spPr bwMode="auto">
          <a:xfrm>
            <a:off x="519113" y="4967288"/>
            <a:ext cx="98425" cy="176212"/>
          </a:xfrm>
          <a:custGeom>
            <a:avLst/>
            <a:gdLst>
              <a:gd name="T0" fmla="*/ 0 w 62"/>
              <a:gd name="T1" fmla="*/ 264616449 h 111"/>
              <a:gd name="T2" fmla="*/ 0 w 62"/>
              <a:gd name="T3" fmla="*/ 264616449 h 111"/>
              <a:gd name="T4" fmla="*/ 0 w 62"/>
              <a:gd name="T5" fmla="*/ 272176103 h 111"/>
              <a:gd name="T6" fmla="*/ 2520950 w 62"/>
              <a:gd name="T7" fmla="*/ 279737344 h 111"/>
              <a:gd name="T8" fmla="*/ 2520950 w 62"/>
              <a:gd name="T9" fmla="*/ 279737344 h 111"/>
              <a:gd name="T10" fmla="*/ 2520950 w 62"/>
              <a:gd name="T11" fmla="*/ 279737344 h 111"/>
              <a:gd name="T12" fmla="*/ 10080625 w 62"/>
              <a:gd name="T13" fmla="*/ 279737344 h 111"/>
              <a:gd name="T14" fmla="*/ 17641888 w 62"/>
              <a:gd name="T15" fmla="*/ 277216401 h 111"/>
              <a:gd name="T16" fmla="*/ 156249688 w 62"/>
              <a:gd name="T17" fmla="*/ 15120895 h 111"/>
              <a:gd name="T18" fmla="*/ 156249688 w 62"/>
              <a:gd name="T19" fmla="*/ 15120895 h 111"/>
              <a:gd name="T20" fmla="*/ 156249688 w 62"/>
              <a:gd name="T21" fmla="*/ 7561241 h 111"/>
              <a:gd name="T22" fmla="*/ 153730325 w 62"/>
              <a:gd name="T23" fmla="*/ 0 h 111"/>
              <a:gd name="T24" fmla="*/ 153730325 w 62"/>
              <a:gd name="T25" fmla="*/ 0 h 111"/>
              <a:gd name="T26" fmla="*/ 153730325 w 62"/>
              <a:gd name="T27" fmla="*/ 0 h 111"/>
              <a:gd name="T28" fmla="*/ 146169063 w 62"/>
              <a:gd name="T29" fmla="*/ 0 h 111"/>
              <a:gd name="T30" fmla="*/ 138609388 w 62"/>
              <a:gd name="T31" fmla="*/ 5040298 h 111"/>
              <a:gd name="T32" fmla="*/ 0 w 62"/>
              <a:gd name="T33" fmla="*/ 264616449 h 11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62" h="111">
                <a:moveTo>
                  <a:pt x="0" y="105"/>
                </a:moveTo>
                <a:lnTo>
                  <a:pt x="0" y="105"/>
                </a:lnTo>
                <a:lnTo>
                  <a:pt x="0" y="108"/>
                </a:lnTo>
                <a:lnTo>
                  <a:pt x="1" y="111"/>
                </a:lnTo>
                <a:lnTo>
                  <a:pt x="4" y="111"/>
                </a:lnTo>
                <a:lnTo>
                  <a:pt x="7" y="110"/>
                </a:lnTo>
                <a:lnTo>
                  <a:pt x="62" y="6"/>
                </a:lnTo>
                <a:lnTo>
                  <a:pt x="62" y="3"/>
                </a:lnTo>
                <a:lnTo>
                  <a:pt x="61" y="0"/>
                </a:lnTo>
                <a:lnTo>
                  <a:pt x="58" y="0"/>
                </a:lnTo>
                <a:lnTo>
                  <a:pt x="55" y="2"/>
                </a:lnTo>
                <a:lnTo>
                  <a:pt x="0" y="105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97" name="Freeform 278"/>
          <p:cNvSpPr>
            <a:spLocks/>
          </p:cNvSpPr>
          <p:nvPr userDrawn="1"/>
        </p:nvSpPr>
        <p:spPr bwMode="auto">
          <a:xfrm>
            <a:off x="487363" y="4948238"/>
            <a:ext cx="69850" cy="188912"/>
          </a:xfrm>
          <a:custGeom>
            <a:avLst/>
            <a:gdLst>
              <a:gd name="T0" fmla="*/ 0 w 44"/>
              <a:gd name="T1" fmla="*/ 287297052 h 119"/>
              <a:gd name="T2" fmla="*/ 0 w 44"/>
              <a:gd name="T3" fmla="*/ 287297052 h 119"/>
              <a:gd name="T4" fmla="*/ 0 w 44"/>
              <a:gd name="T5" fmla="*/ 294858295 h 119"/>
              <a:gd name="T6" fmla="*/ 7561263 w 44"/>
              <a:gd name="T7" fmla="*/ 299898594 h 119"/>
              <a:gd name="T8" fmla="*/ 7561263 w 44"/>
              <a:gd name="T9" fmla="*/ 299898594 h 119"/>
              <a:gd name="T10" fmla="*/ 7561263 w 44"/>
              <a:gd name="T11" fmla="*/ 299898594 h 119"/>
              <a:gd name="T12" fmla="*/ 15120938 w 44"/>
              <a:gd name="T13" fmla="*/ 299898594 h 119"/>
              <a:gd name="T14" fmla="*/ 17641888 w 44"/>
              <a:gd name="T15" fmla="*/ 294858295 h 119"/>
              <a:gd name="T16" fmla="*/ 110886875 w 44"/>
              <a:gd name="T17" fmla="*/ 12601542 h 119"/>
              <a:gd name="T18" fmla="*/ 110886875 w 44"/>
              <a:gd name="T19" fmla="*/ 12601542 h 119"/>
              <a:gd name="T20" fmla="*/ 110886875 w 44"/>
              <a:gd name="T21" fmla="*/ 5040299 h 119"/>
              <a:gd name="T22" fmla="*/ 103327200 w 44"/>
              <a:gd name="T23" fmla="*/ 0 h 119"/>
              <a:gd name="T24" fmla="*/ 103327200 w 44"/>
              <a:gd name="T25" fmla="*/ 0 h 119"/>
              <a:gd name="T26" fmla="*/ 103327200 w 44"/>
              <a:gd name="T27" fmla="*/ 0 h 119"/>
              <a:gd name="T28" fmla="*/ 95765938 w 44"/>
              <a:gd name="T29" fmla="*/ 2520943 h 119"/>
              <a:gd name="T30" fmla="*/ 93246575 w 44"/>
              <a:gd name="T31" fmla="*/ 5040299 h 119"/>
              <a:gd name="T32" fmla="*/ 0 w 44"/>
              <a:gd name="T33" fmla="*/ 287297052 h 119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44" h="119">
                <a:moveTo>
                  <a:pt x="0" y="114"/>
                </a:moveTo>
                <a:lnTo>
                  <a:pt x="0" y="114"/>
                </a:lnTo>
                <a:lnTo>
                  <a:pt x="0" y="117"/>
                </a:lnTo>
                <a:lnTo>
                  <a:pt x="3" y="119"/>
                </a:lnTo>
                <a:lnTo>
                  <a:pt x="6" y="119"/>
                </a:lnTo>
                <a:lnTo>
                  <a:pt x="7" y="117"/>
                </a:lnTo>
                <a:lnTo>
                  <a:pt x="44" y="5"/>
                </a:lnTo>
                <a:lnTo>
                  <a:pt x="44" y="2"/>
                </a:lnTo>
                <a:lnTo>
                  <a:pt x="41" y="0"/>
                </a:lnTo>
                <a:lnTo>
                  <a:pt x="38" y="1"/>
                </a:lnTo>
                <a:lnTo>
                  <a:pt x="37" y="2"/>
                </a:lnTo>
                <a:lnTo>
                  <a:pt x="0" y="114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98" name="Freeform 279"/>
          <p:cNvSpPr>
            <a:spLocks/>
          </p:cNvSpPr>
          <p:nvPr userDrawn="1"/>
        </p:nvSpPr>
        <p:spPr bwMode="auto">
          <a:xfrm>
            <a:off x="461963" y="4949825"/>
            <a:ext cx="26987" cy="198438"/>
          </a:xfrm>
          <a:custGeom>
            <a:avLst/>
            <a:gdLst>
              <a:gd name="T0" fmla="*/ 0 w 17"/>
              <a:gd name="T1" fmla="*/ 304940468 h 125"/>
              <a:gd name="T2" fmla="*/ 0 w 17"/>
              <a:gd name="T3" fmla="*/ 304940468 h 125"/>
              <a:gd name="T4" fmla="*/ 5040219 w 17"/>
              <a:gd name="T5" fmla="*/ 309980794 h 125"/>
              <a:gd name="T6" fmla="*/ 12601342 w 17"/>
              <a:gd name="T7" fmla="*/ 315021119 h 125"/>
              <a:gd name="T8" fmla="*/ 12601342 w 17"/>
              <a:gd name="T9" fmla="*/ 315021119 h 125"/>
              <a:gd name="T10" fmla="*/ 12601342 w 17"/>
              <a:gd name="T11" fmla="*/ 315021119 h 125"/>
              <a:gd name="T12" fmla="*/ 17641561 w 17"/>
              <a:gd name="T13" fmla="*/ 315021119 h 125"/>
              <a:gd name="T14" fmla="*/ 22681780 w 17"/>
              <a:gd name="T15" fmla="*/ 307459837 h 125"/>
              <a:gd name="T16" fmla="*/ 42842656 w 17"/>
              <a:gd name="T17" fmla="*/ 10080650 h 125"/>
              <a:gd name="T18" fmla="*/ 42842656 w 17"/>
              <a:gd name="T19" fmla="*/ 10080650 h 125"/>
              <a:gd name="T20" fmla="*/ 42842656 w 17"/>
              <a:gd name="T21" fmla="*/ 2520956 h 125"/>
              <a:gd name="T22" fmla="*/ 37802437 w 17"/>
              <a:gd name="T23" fmla="*/ 0 h 125"/>
              <a:gd name="T24" fmla="*/ 37802437 w 17"/>
              <a:gd name="T25" fmla="*/ 0 h 125"/>
              <a:gd name="T26" fmla="*/ 37802437 w 17"/>
              <a:gd name="T27" fmla="*/ 0 h 125"/>
              <a:gd name="T28" fmla="*/ 30241315 w 17"/>
              <a:gd name="T29" fmla="*/ 2520956 h 125"/>
              <a:gd name="T30" fmla="*/ 25201096 w 17"/>
              <a:gd name="T31" fmla="*/ 10080650 h 125"/>
              <a:gd name="T32" fmla="*/ 0 w 17"/>
              <a:gd name="T33" fmla="*/ 304940468 h 12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7" h="125">
                <a:moveTo>
                  <a:pt x="0" y="121"/>
                </a:moveTo>
                <a:lnTo>
                  <a:pt x="0" y="121"/>
                </a:lnTo>
                <a:lnTo>
                  <a:pt x="2" y="123"/>
                </a:lnTo>
                <a:lnTo>
                  <a:pt x="5" y="125"/>
                </a:lnTo>
                <a:lnTo>
                  <a:pt x="7" y="125"/>
                </a:lnTo>
                <a:lnTo>
                  <a:pt x="9" y="122"/>
                </a:lnTo>
                <a:lnTo>
                  <a:pt x="17" y="4"/>
                </a:lnTo>
                <a:lnTo>
                  <a:pt x="17" y="1"/>
                </a:lnTo>
                <a:lnTo>
                  <a:pt x="15" y="0"/>
                </a:lnTo>
                <a:lnTo>
                  <a:pt x="12" y="1"/>
                </a:lnTo>
                <a:lnTo>
                  <a:pt x="10" y="4"/>
                </a:lnTo>
                <a:lnTo>
                  <a:pt x="0" y="121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99" name="Freeform 280"/>
          <p:cNvSpPr>
            <a:spLocks/>
          </p:cNvSpPr>
          <p:nvPr userDrawn="1"/>
        </p:nvSpPr>
        <p:spPr bwMode="auto">
          <a:xfrm>
            <a:off x="419100" y="4965700"/>
            <a:ext cx="39688" cy="198438"/>
          </a:xfrm>
          <a:custGeom>
            <a:avLst/>
            <a:gdLst>
              <a:gd name="T0" fmla="*/ 42843990 w 25"/>
              <a:gd name="T1" fmla="*/ 302419512 h 125"/>
              <a:gd name="T2" fmla="*/ 42843990 w 25"/>
              <a:gd name="T3" fmla="*/ 302419512 h 125"/>
              <a:gd name="T4" fmla="*/ 47884366 w 25"/>
              <a:gd name="T5" fmla="*/ 309980794 h 125"/>
              <a:gd name="T6" fmla="*/ 55444136 w 25"/>
              <a:gd name="T7" fmla="*/ 315021119 h 125"/>
              <a:gd name="T8" fmla="*/ 55444136 w 25"/>
              <a:gd name="T9" fmla="*/ 315021119 h 125"/>
              <a:gd name="T10" fmla="*/ 55444136 w 25"/>
              <a:gd name="T11" fmla="*/ 315021119 h 125"/>
              <a:gd name="T12" fmla="*/ 63005494 w 25"/>
              <a:gd name="T13" fmla="*/ 309980794 h 125"/>
              <a:gd name="T14" fmla="*/ 63005494 w 25"/>
              <a:gd name="T15" fmla="*/ 302419512 h 125"/>
              <a:gd name="T16" fmla="*/ 22682486 w 25"/>
              <a:gd name="T17" fmla="*/ 10080650 h 125"/>
              <a:gd name="T18" fmla="*/ 22682486 w 25"/>
              <a:gd name="T19" fmla="*/ 10080650 h 125"/>
              <a:gd name="T20" fmla="*/ 20161504 w 25"/>
              <a:gd name="T21" fmla="*/ 2520956 h 125"/>
              <a:gd name="T22" fmla="*/ 12601734 w 25"/>
              <a:gd name="T23" fmla="*/ 0 h 125"/>
              <a:gd name="T24" fmla="*/ 12601734 w 25"/>
              <a:gd name="T25" fmla="*/ 0 h 125"/>
              <a:gd name="T26" fmla="*/ 12601734 w 25"/>
              <a:gd name="T27" fmla="*/ 0 h 125"/>
              <a:gd name="T28" fmla="*/ 5040376 w 25"/>
              <a:gd name="T29" fmla="*/ 2520956 h 125"/>
              <a:gd name="T30" fmla="*/ 0 w 25"/>
              <a:gd name="T31" fmla="*/ 15120976 h 125"/>
              <a:gd name="T32" fmla="*/ 42843990 w 25"/>
              <a:gd name="T33" fmla="*/ 302419512 h 12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5" h="125">
                <a:moveTo>
                  <a:pt x="17" y="120"/>
                </a:moveTo>
                <a:lnTo>
                  <a:pt x="17" y="120"/>
                </a:lnTo>
                <a:lnTo>
                  <a:pt x="19" y="123"/>
                </a:lnTo>
                <a:lnTo>
                  <a:pt x="22" y="125"/>
                </a:lnTo>
                <a:lnTo>
                  <a:pt x="25" y="123"/>
                </a:lnTo>
                <a:lnTo>
                  <a:pt x="25" y="120"/>
                </a:lnTo>
                <a:lnTo>
                  <a:pt x="9" y="4"/>
                </a:lnTo>
                <a:lnTo>
                  <a:pt x="8" y="1"/>
                </a:lnTo>
                <a:lnTo>
                  <a:pt x="5" y="0"/>
                </a:lnTo>
                <a:lnTo>
                  <a:pt x="2" y="1"/>
                </a:lnTo>
                <a:lnTo>
                  <a:pt x="0" y="6"/>
                </a:lnTo>
                <a:lnTo>
                  <a:pt x="17" y="120"/>
                </a:lnTo>
                <a:close/>
              </a:path>
            </a:pathLst>
          </a:custGeom>
          <a:solidFill>
            <a:srgbClr val="DEE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  <p:sldLayoutId id="2147483757" r:id="rId12"/>
    <p:sldLayoutId id="2147483758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52463" y="4449763"/>
            <a:ext cx="7772400" cy="1470025"/>
          </a:xfrm>
        </p:spPr>
        <p:txBody>
          <a:bodyPr/>
          <a:lstStyle/>
          <a:p>
            <a:pPr eaLnBrk="1" hangingPunct="1"/>
            <a:r>
              <a:rPr lang="en-GB" altLang="en-US" b="1" smtClean="0"/>
              <a:t>Dandelion Template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5478463"/>
            <a:ext cx="6221413" cy="1752600"/>
          </a:xfrm>
        </p:spPr>
        <p:txBody>
          <a:bodyPr/>
          <a:lstStyle/>
          <a:p>
            <a:pPr eaLnBrk="1" hangingPunct="1"/>
            <a:r>
              <a:rPr lang="en-GB" altLang="en-US" sz="4000" b="1" i="1" smtClean="0"/>
              <a:t>Your name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42900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3635375" y="27876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4711700" y="27876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2582863" y="44021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3651250" y="44021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4719638" y="44021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5789613" y="44021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5772150" y="27876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2566988" y="27876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2347913" y="21478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3665538" y="20256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4616450" y="21478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5895975" y="20256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2725738" y="37623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3671888" y="37623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4606925" y="36401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5688013" y="36385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7975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graphicFrame>
        <p:nvGraphicFramePr>
          <p:cNvPr id="11267" name="Object 3"/>
          <p:cNvGraphicFramePr>
            <a:graphicFrameLocks noChangeAspect="1"/>
          </p:cNvGraphicFramePr>
          <p:nvPr/>
        </p:nvGraphicFramePr>
        <p:xfrm>
          <a:off x="1116013" y="1989138"/>
          <a:ext cx="6732587" cy="374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" name="Chart" r:id="rId4" imgW="8296234" imgH="4610196" progId="MSGraph.Chart.8">
                  <p:embed followColorScheme="full"/>
                </p:oleObj>
              </mc:Choice>
              <mc:Fallback>
                <p:oleObj name="Chart" r:id="rId4" imgW="8296234" imgH="4610196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1989138"/>
                        <a:ext cx="6732587" cy="374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accent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58775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283200" y="1803400"/>
            <a:ext cx="3400425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3316" name="Picture 4" descr="spring2010-140-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488" y="1792288"/>
            <a:ext cx="2622550" cy="3113087"/>
          </a:xfrm>
          <a:prstGeom prst="rect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5438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Process Flow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704850" y="3205163"/>
            <a:ext cx="1376363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800" b="1">
                <a:solidFill>
                  <a:schemeClr val="bg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800" b="1">
                <a:solidFill>
                  <a:schemeClr val="bg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800" b="1">
                <a:solidFill>
                  <a:schemeClr val="bg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800" b="1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2239963" y="3205163"/>
            <a:ext cx="1376362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800" b="1">
                <a:solidFill>
                  <a:schemeClr val="bg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800" b="1">
                <a:solidFill>
                  <a:schemeClr val="bg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800" b="1">
                <a:solidFill>
                  <a:schemeClr val="bg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800" b="1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3749675" y="3205163"/>
            <a:ext cx="1376363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800" b="1">
                <a:solidFill>
                  <a:schemeClr val="bg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800" b="1">
                <a:solidFill>
                  <a:schemeClr val="bg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800" b="1">
                <a:solidFill>
                  <a:schemeClr val="bg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800" b="1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5257800" y="3205163"/>
            <a:ext cx="1376363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800" b="1">
                <a:solidFill>
                  <a:schemeClr val="bg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800" b="1">
                <a:solidFill>
                  <a:schemeClr val="bg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800" b="1">
                <a:solidFill>
                  <a:schemeClr val="bg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800" b="1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6769100" y="3205163"/>
            <a:ext cx="1376363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800" b="1">
                <a:solidFill>
                  <a:schemeClr val="bg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800" b="1">
                <a:solidFill>
                  <a:schemeClr val="bg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800" b="1">
                <a:solidFill>
                  <a:schemeClr val="bg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800" b="1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5368" name="Freeform 8"/>
          <p:cNvSpPr>
            <a:spLocks/>
          </p:cNvSpPr>
          <p:nvPr/>
        </p:nvSpPr>
        <p:spPr bwMode="auto">
          <a:xfrm>
            <a:off x="2259013" y="1600200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69" name="Freeform 9"/>
          <p:cNvSpPr>
            <a:spLocks/>
          </p:cNvSpPr>
          <p:nvPr/>
        </p:nvSpPr>
        <p:spPr bwMode="auto">
          <a:xfrm>
            <a:off x="723900" y="1600200"/>
            <a:ext cx="1898650" cy="1270000"/>
          </a:xfrm>
          <a:custGeom>
            <a:avLst/>
            <a:gdLst>
              <a:gd name="T0" fmla="*/ 2147483646 w 1196"/>
              <a:gd name="T1" fmla="*/ 2147483646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147483646 h 800"/>
              <a:gd name="T8" fmla="*/ 2147483646 w 1196"/>
              <a:gd name="T9" fmla="*/ 2147483646 h 800"/>
              <a:gd name="T10" fmla="*/ 2147483646 w 1196"/>
              <a:gd name="T11" fmla="*/ 2147483646 h 800"/>
              <a:gd name="T12" fmla="*/ 2147483646 w 1196"/>
              <a:gd name="T13" fmla="*/ 2147483646 h 800"/>
              <a:gd name="T14" fmla="*/ 2147483646 w 1196"/>
              <a:gd name="T15" fmla="*/ 2147483646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rgbClr val="2C95D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0" name="Freeform 10"/>
          <p:cNvSpPr>
            <a:spLocks/>
          </p:cNvSpPr>
          <p:nvPr/>
        </p:nvSpPr>
        <p:spPr bwMode="auto">
          <a:xfrm>
            <a:off x="3768725" y="1600200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2C95D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1" name="Freeform 11"/>
          <p:cNvSpPr>
            <a:spLocks/>
          </p:cNvSpPr>
          <p:nvPr/>
        </p:nvSpPr>
        <p:spPr bwMode="auto">
          <a:xfrm>
            <a:off x="5276850" y="1600200"/>
            <a:ext cx="1857375" cy="1270000"/>
          </a:xfrm>
          <a:custGeom>
            <a:avLst/>
            <a:gdLst>
              <a:gd name="T0" fmla="*/ 2147483646 w 1170"/>
              <a:gd name="T1" fmla="*/ 2147483646 h 800"/>
              <a:gd name="T2" fmla="*/ 2147483646 w 1170"/>
              <a:gd name="T3" fmla="*/ 0 h 800"/>
              <a:gd name="T4" fmla="*/ 0 w 1170"/>
              <a:gd name="T5" fmla="*/ 0 h 800"/>
              <a:gd name="T6" fmla="*/ 2147483646 w 1170"/>
              <a:gd name="T7" fmla="*/ 2147483646 h 800"/>
              <a:gd name="T8" fmla="*/ 2147483646 w 1170"/>
              <a:gd name="T9" fmla="*/ 2147483646 h 800"/>
              <a:gd name="T10" fmla="*/ 2147483646 w 1170"/>
              <a:gd name="T11" fmla="*/ 2147483646 h 800"/>
              <a:gd name="T12" fmla="*/ 0 w 1170"/>
              <a:gd name="T13" fmla="*/ 2147483646 h 800"/>
              <a:gd name="T14" fmla="*/ 2147483646 w 1170"/>
              <a:gd name="T15" fmla="*/ 2147483646 h 800"/>
              <a:gd name="T16" fmla="*/ 2147483646 w 1170"/>
              <a:gd name="T17" fmla="*/ 2147483646 h 800"/>
              <a:gd name="T18" fmla="*/ 2147483646 w 1170"/>
              <a:gd name="T19" fmla="*/ 2147483646 h 800"/>
              <a:gd name="T20" fmla="*/ 2147483646 w 1170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2" name="Freeform 12"/>
          <p:cNvSpPr>
            <a:spLocks/>
          </p:cNvSpPr>
          <p:nvPr/>
        </p:nvSpPr>
        <p:spPr bwMode="auto">
          <a:xfrm>
            <a:off x="6788150" y="1600200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2C95D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3" name="Text Box 13"/>
          <p:cNvSpPr txBox="1">
            <a:spLocks noChangeArrowheads="1"/>
          </p:cNvSpPr>
          <p:nvPr/>
        </p:nvSpPr>
        <p:spPr bwMode="auto">
          <a:xfrm>
            <a:off x="2908300" y="2052638"/>
            <a:ext cx="671513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bg1"/>
                </a:solidFill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5374" name="Text Box 14"/>
          <p:cNvSpPr txBox="1">
            <a:spLocks noChangeArrowheads="1"/>
          </p:cNvSpPr>
          <p:nvPr/>
        </p:nvSpPr>
        <p:spPr bwMode="auto">
          <a:xfrm>
            <a:off x="1023938" y="2051050"/>
            <a:ext cx="954087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bg1"/>
                </a:solidFill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5375" name="Text Box 15"/>
          <p:cNvSpPr txBox="1">
            <a:spLocks noChangeArrowheads="1"/>
          </p:cNvSpPr>
          <p:nvPr/>
        </p:nvSpPr>
        <p:spPr bwMode="auto">
          <a:xfrm>
            <a:off x="4438650" y="2052638"/>
            <a:ext cx="7620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bg1"/>
                </a:solidFill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5376" name="Text Box 16"/>
          <p:cNvSpPr txBox="1">
            <a:spLocks noChangeArrowheads="1"/>
          </p:cNvSpPr>
          <p:nvPr/>
        </p:nvSpPr>
        <p:spPr bwMode="auto">
          <a:xfrm>
            <a:off x="5951538" y="2051050"/>
            <a:ext cx="64135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bg1"/>
                </a:solidFill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5377" name="Text Box 17"/>
          <p:cNvSpPr txBox="1">
            <a:spLocks noChangeArrowheads="1"/>
          </p:cNvSpPr>
          <p:nvPr/>
        </p:nvSpPr>
        <p:spPr bwMode="auto">
          <a:xfrm>
            <a:off x="7358063" y="2052638"/>
            <a:ext cx="113347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bg1"/>
                </a:solidFill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42900"/>
            <a:ext cx="8229600" cy="11430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1144588" y="1831975"/>
          <a:ext cx="7402512" cy="3441700"/>
        </p:xfrm>
        <a:graphic>
          <a:graphicData uri="http://schemas.openxmlformats.org/drawingml/2006/table">
            <a:tbl>
              <a:tblPr/>
              <a:tblGrid>
                <a:gridCol w="3702050"/>
                <a:gridCol w="3700462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37" name="Text Box 29"/>
          <p:cNvSpPr txBox="1">
            <a:spLocks noChangeArrowheads="1"/>
          </p:cNvSpPr>
          <p:nvPr/>
        </p:nvSpPr>
        <p:spPr bwMode="auto">
          <a:xfrm>
            <a:off x="1168400" y="5397500"/>
            <a:ext cx="5572125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Note:  </a:t>
            </a:r>
            <a:r>
              <a:rPr lang="en-GB" altLang="en-US" sz="1800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58775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84338"/>
            <a:ext cx="4689475" cy="4525962"/>
          </a:xfrm>
          <a:noFill/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5446713" y="1865313"/>
          <a:ext cx="3171825" cy="1735137"/>
        </p:xfrm>
        <a:graphic>
          <a:graphicData uri="http://schemas.openxmlformats.org/drawingml/2006/table">
            <a:tbl>
              <a:tblPr/>
              <a:tblGrid>
                <a:gridCol w="1585912"/>
                <a:gridCol w="1585913"/>
              </a:tblGrid>
              <a:tr h="8683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6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471" name="Rectangle 15"/>
          <p:cNvSpPr>
            <a:spLocks noChangeArrowheads="1"/>
          </p:cNvSpPr>
          <p:nvPr/>
        </p:nvSpPr>
        <p:spPr bwMode="auto">
          <a:xfrm>
            <a:off x="1620838" y="4411663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19472" name="Rectangle 16"/>
          <p:cNvSpPr>
            <a:spLocks noChangeArrowheads="1"/>
          </p:cNvSpPr>
          <p:nvPr/>
        </p:nvSpPr>
        <p:spPr bwMode="auto">
          <a:xfrm>
            <a:off x="4500563" y="4411663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With shadow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342900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1150938" y="16097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1150938" y="30384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4495800" y="30384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1062038" y="5068888"/>
            <a:ext cx="7164387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1150938" y="25066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12">
      <a:dk1>
        <a:srgbClr val="000000"/>
      </a:dk1>
      <a:lt1>
        <a:srgbClr val="FFFFFF"/>
      </a:lt1>
      <a:dk2>
        <a:srgbClr val="000000"/>
      </a:dk2>
      <a:lt2>
        <a:srgbClr val="D7D6CC"/>
      </a:lt2>
      <a:accent1>
        <a:srgbClr val="2C95D8"/>
      </a:accent1>
      <a:accent2>
        <a:srgbClr val="FEEC5C"/>
      </a:accent2>
      <a:accent3>
        <a:srgbClr val="FFFFFF"/>
      </a:accent3>
      <a:accent4>
        <a:srgbClr val="000000"/>
      </a:accent4>
      <a:accent5>
        <a:srgbClr val="FDE62A"/>
      </a:accent5>
      <a:accent6>
        <a:srgbClr val="2C95D8"/>
      </a:accent6>
      <a:hlink>
        <a:srgbClr val="82E8B5"/>
      </a:hlink>
      <a:folHlink>
        <a:srgbClr val="B8DEC3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296</Words>
  <Application>Microsoft Office PowerPoint</Application>
  <PresentationFormat>On-screen Show (4:3)</PresentationFormat>
  <Paragraphs>78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Graph Chart</vt:lpstr>
      <vt:lpstr>Dandelion Template</vt:lpstr>
      <vt:lpstr>Example 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Dandelion PowerPoint Template</dc:title>
  <dc:creator>Presentation Magazine</dc:creator>
  <cp:lastModifiedBy>Jonty Pearce</cp:lastModifiedBy>
  <cp:revision>20</cp:revision>
  <dcterms:created xsi:type="dcterms:W3CDTF">2009-11-03T13:35:13Z</dcterms:created>
  <dcterms:modified xsi:type="dcterms:W3CDTF">2015-02-22T11:16:55Z</dcterms:modified>
</cp:coreProperties>
</file>