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2" d="100"/>
          <a:sy n="62" d="100"/>
        </p:scale>
        <p:origin x="-642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762ABD8-8B7F-40F8-842F-FB7B869E41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841266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7320C2-FF2B-4CB6-B201-FA06A623A760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416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F203D2-0276-4D57-A722-C271DEA9695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93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6DBE0B-110B-426A-B3D4-B6B1F2B6F388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1038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6985A1E-D406-4CB7-BA9E-A87996DAB0F6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7677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493B77B-2376-4976-8F8C-4875AB750CB6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942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2ED032-0D85-421E-864B-C9AF4B8CEA17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665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E57A33-033B-4996-856D-2E6728168B06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4045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DDCA45-2A1A-4ACA-B356-C314AA3449AC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6052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2D8A1B-CD69-48A6-8EE0-ED7B296AB88D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664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AA9D5-FD88-4290-930A-3EFD4BA80D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470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48F73-3910-4EBD-B45B-0200A183FED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31792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981B7-33E0-464B-9521-3B5194DFC7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8319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8DBB7-0DD3-4143-A1B7-4A4AFB64F7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7790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AABFC-1417-4061-9801-4146A070CC4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4666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FEE3B-3C14-4A5C-BAB8-8F150B303F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961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812F0C-6111-4FAD-924F-8D791052246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0956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EE57AC-6A6D-48A5-B940-566C7BFB22D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45396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9ED09-FACC-490E-9F57-2DDCCDA83B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8515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88118-3004-485E-8BBF-A8AA7D4DC3E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239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7DFB3-CE1D-42A9-A09C-30E21C461DE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109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12140-D51A-40C4-AD59-97BFF99E56E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1873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AC5C51-547E-4907-8771-AB6E4A0E13F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80439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C:\Users\dell\Documents\Pictures\DCIM\100DSCIM\PICT0054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74B1D4B-527A-46C7-8BEE-7170806E2F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 eaLnBrk="1" hangingPunct="1"/>
            <a:r>
              <a:rPr lang="en-GB" altLang="en-US" smtClean="0"/>
              <a:t>Deep Sea Template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77875" y="3367088"/>
            <a:ext cx="6221413" cy="1752600"/>
          </a:xfrm>
        </p:spPr>
        <p:txBody>
          <a:bodyPr/>
          <a:lstStyle/>
          <a:p>
            <a:pPr algn="l" eaLnBrk="1" hangingPunct="1"/>
            <a:r>
              <a:rPr lang="en-GB" altLang="en-US" sz="4000" smtClean="0"/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3587750" y="281781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10113" y="2817813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490788" y="4432300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603625" y="4432300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718050" y="4432300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5834063" y="4432300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5816600" y="2817813"/>
            <a:ext cx="827088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474913" y="2817813"/>
            <a:ext cx="827087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55838" y="2178050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3617913" y="2055813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614863" y="2178050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5940425" y="2055813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2633663" y="379253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3624263" y="379253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4605338" y="367030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5732463" y="36687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Chart" r:id="rId4" imgW="8296234" imgH="4610196" progId="MSGraph.Chart.8">
                  <p:embed followColorScheme="full"/>
                </p:oleObj>
              </mc:Choice>
              <mc:Fallback>
                <p:oleObj name="Chart" r:id="rId4" imgW="8296234" imgH="4610196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79438" y="1920875"/>
            <a:ext cx="3905250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19002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324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6550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855788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112838" y="5443538"/>
            <a:ext cx="56276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12925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99390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2062163" y="448945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941888" y="4489450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206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150938" y="1651000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1150938" y="3079750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4495800" y="3079750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1042988" y="5362575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1150938" y="2547938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0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08C9D2"/>
      </a:accent1>
      <a:accent2>
        <a:srgbClr val="046B70"/>
      </a:accent2>
      <a:accent3>
        <a:srgbClr val="08C9D2"/>
      </a:accent3>
      <a:accent4>
        <a:srgbClr val="EDB909"/>
      </a:accent4>
      <a:accent5>
        <a:srgbClr val="EDB909"/>
      </a:accent5>
      <a:accent6>
        <a:srgbClr val="08C9D2"/>
      </a:accent6>
      <a:hlink>
        <a:srgbClr val="EDB909"/>
      </a:hlink>
      <a:folHlink>
        <a:srgbClr val="ED550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297</Words>
  <Application>Microsoft Office PowerPoint</Application>
  <PresentationFormat>On-screen Show (4:3)</PresentationFormat>
  <Paragraphs>78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Deep Sea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13</cp:revision>
  <dcterms:created xsi:type="dcterms:W3CDTF">2009-11-03T13:35:13Z</dcterms:created>
  <dcterms:modified xsi:type="dcterms:W3CDTF">2015-02-22T11:16:52Z</dcterms:modified>
</cp:coreProperties>
</file>