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4" autoAdjust="0"/>
    <p:restoredTop sz="94660"/>
  </p:normalViewPr>
  <p:slideViewPr>
    <p:cSldViewPr snapToGrid="0">
      <p:cViewPr>
        <p:scale>
          <a:sx n="77" d="100"/>
          <a:sy n="77" d="100"/>
        </p:scale>
        <p:origin x="-24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A2BB4C5-32AA-41C3-A91D-08A4411E30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5124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BBE513-1A05-42E7-93BB-031C4E8F6A0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30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BF67BF-A9EA-452F-9945-28AD2F7D968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79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0580AA-557B-4D2A-BADD-35F0792A51A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22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286852-A839-4E3A-A885-01D58C21587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10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CF920-6D25-497D-B582-00CE6C72C59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94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AE4696-DD79-4D9D-8178-A8F4145DB45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24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1AEE45-883E-4386-95CF-E9921BA83ED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66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BDC618-3A53-4D94-99D2-F4A39F5CF7E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07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C11526-6061-41B3-AF48-84E247BDDDE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Smallcanon2010 02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59543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29371C-BB53-4836-BF1A-C128E140A1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961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0048-7484-41C8-A0E4-C8DF2B5325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153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477C-4C2F-4F38-8544-11AE047BA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544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06A1-5B24-4AE9-B94A-1EEAE5165B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5063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CBF94-A5E3-4366-85AC-70B6D107FE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90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29A01-2C65-49CC-BBF6-6C8F82D9A2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05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A0DF6-6827-4545-892F-537D57A8B2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2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262E-8458-4106-A71E-FDD2574C62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64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DBC55-2BA5-4CBC-8268-3F6645B87D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9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7518-0DBF-4098-BD89-ACC727360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58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E612-D931-415D-AA72-0425AD804B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63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347D-D5D3-4A2C-96E7-0B56F7F6CB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18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7A13-9B33-4C1E-A4CF-B71E3CE93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185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6" descr="Smallcanon2010 0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525"/>
            <a:ext cx="9185276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4007FB0-F63D-4E96-89C1-ECCF27DEB9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  <p:sp>
        <p:nvSpPr>
          <p:cNvPr id="4099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2306638" y="5059363"/>
            <a:ext cx="6646862" cy="1143000"/>
          </a:xfrm>
        </p:spPr>
        <p:txBody>
          <a:bodyPr/>
          <a:lstStyle/>
          <a:p>
            <a:pPr algn="r" eaLnBrk="1" hangingPunct="1"/>
            <a:r>
              <a:rPr lang="en-US" altLang="en-US" b="1" smtClean="0"/>
              <a:t>London template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81350" y="5980113"/>
            <a:ext cx="5665788" cy="741362"/>
          </a:xfrm>
        </p:spPr>
        <p:txBody>
          <a:bodyPr/>
          <a:lstStyle/>
          <a:p>
            <a:pPr algn="r" eaLnBrk="1" hangingPunct="1"/>
            <a:r>
              <a:rPr lang="en-GB" altLang="en-US" sz="40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</a:rPr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Colour scheme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1781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06813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9900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8008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212850" y="1768475"/>
            <a:ext cx="6494463" cy="3560763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Sample Graph (3 colours)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0244" name="Object 3"/>
          <p:cNvGraphicFramePr>
            <a:graphicFrameLocks noChangeAspect="1"/>
          </p:cNvGraphicFramePr>
          <p:nvPr/>
        </p:nvGraphicFramePr>
        <p:xfrm>
          <a:off x="962025" y="1677988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1677988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Picture slide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1</a:t>
            </a:r>
          </a:p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Bullet 2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pic>
        <p:nvPicPr>
          <p:cNvPr id="12292" name="Picture 12" descr="Smallcanon2010-027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738" y="1681163"/>
            <a:ext cx="3235325" cy="38528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 of a table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36650" y="5091113"/>
            <a:ext cx="5548313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Examples of default styles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4941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tx1"/>
                </a:solidFill>
              </a:rPr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83038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101850" y="43338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981575" y="43338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1020763" y="1416050"/>
            <a:ext cx="7297737" cy="4775200"/>
          </a:xfrm>
          <a:prstGeom prst="rect">
            <a:avLst/>
          </a:prstGeom>
          <a:solidFill>
            <a:schemeClr val="bg1">
              <a:alpha val="5803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Use of templates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457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2819400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web site provided that it is not for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28194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content as your own work.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139825" y="5165725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2875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C748C"/>
      </a:dk1>
      <a:lt1>
        <a:srgbClr val="FFFFFF"/>
      </a:lt1>
      <a:dk2>
        <a:srgbClr val="2A3769"/>
      </a:dk2>
      <a:lt2>
        <a:srgbClr val="737373"/>
      </a:lt2>
      <a:accent1>
        <a:srgbClr val="9198B5"/>
      </a:accent1>
      <a:accent2>
        <a:srgbClr val="485EB5"/>
      </a:accent2>
      <a:accent3>
        <a:srgbClr val="FFFFFF"/>
      </a:accent3>
      <a:accent4>
        <a:srgbClr val="4D6277"/>
      </a:accent4>
      <a:accent5>
        <a:srgbClr val="C7CAD7"/>
      </a:accent5>
      <a:accent6>
        <a:srgbClr val="4054A4"/>
      </a:accent6>
      <a:hlink>
        <a:srgbClr val="E8BE5A"/>
      </a:hlink>
      <a:folHlink>
        <a:srgbClr val="8C8C8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226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London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template</dc:title>
  <dc:creator>Presentation Magazine</dc:creator>
  <cp:lastModifiedBy>Jonty Pearce</cp:lastModifiedBy>
  <cp:revision>73</cp:revision>
  <dcterms:created xsi:type="dcterms:W3CDTF">2009-11-03T13:35:13Z</dcterms:created>
  <dcterms:modified xsi:type="dcterms:W3CDTF">2015-02-22T11:16:51Z</dcterms:modified>
</cp:coreProperties>
</file>