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7" r:id="rId4"/>
    <p:sldId id="263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5D"/>
    <a:srgbClr val="FFFF71"/>
    <a:srgbClr val="000000"/>
    <a:srgbClr val="7E2652"/>
    <a:srgbClr val="B43675"/>
    <a:srgbClr val="E048AA"/>
    <a:srgbClr val="CB238F"/>
    <a:srgbClr val="FCB2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3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4FD8AC-D433-4E6C-ACA4-E8E30EF8C482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BE824F3C-F647-4F42-BF04-DBB063899645}">
      <dgm:prSet phldrT="[Text]"/>
      <dgm:spPr>
        <a:solidFill>
          <a:srgbClr val="FFFF5D"/>
        </a:solidFill>
        <a:ln>
          <a:noFill/>
        </a:ln>
      </dgm:spPr>
      <dgm:t>
        <a:bodyPr/>
        <a:lstStyle/>
        <a:p>
          <a:r>
            <a:rPr lang="en-GB" b="1" dirty="0" smtClean="0">
              <a:solidFill>
                <a:schemeClr val="tx1">
                  <a:lumMod val="75000"/>
                </a:schemeClr>
              </a:solidFill>
            </a:rPr>
            <a:t>Design</a:t>
          </a:r>
          <a:endParaRPr lang="en-GB" b="1" dirty="0">
            <a:solidFill>
              <a:schemeClr val="tx1">
                <a:lumMod val="75000"/>
              </a:schemeClr>
            </a:solidFill>
          </a:endParaRPr>
        </a:p>
      </dgm:t>
    </dgm:pt>
    <dgm:pt modelId="{3693867E-990A-4CCA-BDE3-BA027289C6DB}" type="parTrans" cxnId="{31C1196D-E5D5-4C7D-8882-B7A84655B0B4}">
      <dgm:prSet/>
      <dgm:spPr/>
      <dgm:t>
        <a:bodyPr/>
        <a:lstStyle/>
        <a:p>
          <a:endParaRPr lang="en-GB"/>
        </a:p>
      </dgm:t>
    </dgm:pt>
    <dgm:pt modelId="{83208203-A1BD-4408-8190-60B67D1989F5}" type="sibTrans" cxnId="{31C1196D-E5D5-4C7D-8882-B7A84655B0B4}">
      <dgm:prSet/>
      <dgm:spPr/>
      <dgm:t>
        <a:bodyPr/>
        <a:lstStyle/>
        <a:p>
          <a:endParaRPr lang="en-GB"/>
        </a:p>
      </dgm:t>
    </dgm:pt>
    <dgm:pt modelId="{401D90AC-8C68-48DE-BD6A-7F09F068ED58}">
      <dgm:prSet phldrT="[Text]"/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en-GB" b="1" dirty="0" smtClean="0">
              <a:solidFill>
                <a:schemeClr val="tx1">
                  <a:lumMod val="75000"/>
                </a:schemeClr>
              </a:solidFill>
            </a:rPr>
            <a:t>Plan</a:t>
          </a:r>
          <a:endParaRPr lang="en-GB" b="1" dirty="0">
            <a:solidFill>
              <a:schemeClr val="tx1">
                <a:lumMod val="75000"/>
              </a:schemeClr>
            </a:solidFill>
          </a:endParaRPr>
        </a:p>
      </dgm:t>
    </dgm:pt>
    <dgm:pt modelId="{0AC46BF3-A84B-4DB2-971E-E95BDDB12BA5}" type="parTrans" cxnId="{9F26222F-6CDD-4F0B-8840-FC7FE2AF556A}">
      <dgm:prSet/>
      <dgm:spPr/>
      <dgm:t>
        <a:bodyPr/>
        <a:lstStyle/>
        <a:p>
          <a:endParaRPr lang="en-GB"/>
        </a:p>
      </dgm:t>
    </dgm:pt>
    <dgm:pt modelId="{506F4985-6D80-4739-AE0B-71E7BF78FEBF}" type="sibTrans" cxnId="{9F26222F-6CDD-4F0B-8840-FC7FE2AF556A}">
      <dgm:prSet/>
      <dgm:spPr/>
      <dgm:t>
        <a:bodyPr/>
        <a:lstStyle/>
        <a:p>
          <a:endParaRPr lang="en-GB"/>
        </a:p>
      </dgm:t>
    </dgm:pt>
    <dgm:pt modelId="{00619BA0-DC7B-4A3E-9EC3-D5CF2C079634}">
      <dgm:prSet phldrT="[Text]"/>
      <dgm:spPr>
        <a:solidFill>
          <a:srgbClr val="FFFF5D"/>
        </a:solidFill>
        <a:ln>
          <a:noFill/>
        </a:ln>
      </dgm:spPr>
      <dgm:t>
        <a:bodyPr/>
        <a:lstStyle/>
        <a:p>
          <a:r>
            <a:rPr lang="en-GB" b="1" dirty="0" smtClean="0">
              <a:solidFill>
                <a:schemeClr val="tx1">
                  <a:lumMod val="75000"/>
                </a:schemeClr>
              </a:solidFill>
            </a:rPr>
            <a:t>Build</a:t>
          </a:r>
          <a:endParaRPr lang="en-GB" b="1" dirty="0">
            <a:solidFill>
              <a:schemeClr val="tx1">
                <a:lumMod val="75000"/>
              </a:schemeClr>
            </a:solidFill>
          </a:endParaRPr>
        </a:p>
      </dgm:t>
    </dgm:pt>
    <dgm:pt modelId="{0E19A4B0-489E-4D8D-8E41-B682B7274326}" type="parTrans" cxnId="{1FBCEF81-5C83-4E96-AC9F-C0F48605D490}">
      <dgm:prSet/>
      <dgm:spPr/>
      <dgm:t>
        <a:bodyPr/>
        <a:lstStyle/>
        <a:p>
          <a:endParaRPr lang="en-GB"/>
        </a:p>
      </dgm:t>
    </dgm:pt>
    <dgm:pt modelId="{461FD9AF-1A83-48BE-908F-61DB837D01B1}" type="sibTrans" cxnId="{1FBCEF81-5C83-4E96-AC9F-C0F48605D490}">
      <dgm:prSet/>
      <dgm:spPr/>
      <dgm:t>
        <a:bodyPr/>
        <a:lstStyle/>
        <a:p>
          <a:endParaRPr lang="en-GB"/>
        </a:p>
      </dgm:t>
    </dgm:pt>
    <dgm:pt modelId="{7964A0AD-E7E3-44EF-BF97-C59BBEF2C7B5}">
      <dgm:prSet/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en-GB" b="1" dirty="0" smtClean="0">
              <a:solidFill>
                <a:schemeClr val="tx1">
                  <a:lumMod val="75000"/>
                </a:schemeClr>
              </a:solidFill>
            </a:rPr>
            <a:t>Test</a:t>
          </a:r>
          <a:endParaRPr lang="en-GB" b="1" dirty="0">
            <a:solidFill>
              <a:schemeClr val="tx1">
                <a:lumMod val="75000"/>
              </a:schemeClr>
            </a:solidFill>
          </a:endParaRPr>
        </a:p>
      </dgm:t>
    </dgm:pt>
    <dgm:pt modelId="{6F94E880-31B7-433E-B90E-6269F8A052A6}" type="parTrans" cxnId="{7F381E76-58DF-4DDE-88CA-6E22AE296C5C}">
      <dgm:prSet/>
      <dgm:spPr/>
      <dgm:t>
        <a:bodyPr/>
        <a:lstStyle/>
        <a:p>
          <a:endParaRPr lang="en-GB"/>
        </a:p>
      </dgm:t>
    </dgm:pt>
    <dgm:pt modelId="{D5CDB1F1-6630-4B22-9A85-9EE715F222F5}" type="sibTrans" cxnId="{7F381E76-58DF-4DDE-88CA-6E22AE296C5C}">
      <dgm:prSet/>
      <dgm:spPr/>
      <dgm:t>
        <a:bodyPr/>
        <a:lstStyle/>
        <a:p>
          <a:endParaRPr lang="en-GB"/>
        </a:p>
      </dgm:t>
    </dgm:pt>
    <dgm:pt modelId="{9F817659-BF13-4879-8959-BFEC079CE81D}">
      <dgm:prSet/>
      <dgm:spPr>
        <a:solidFill>
          <a:srgbClr val="FFFF5D"/>
        </a:solidFill>
        <a:ln>
          <a:noFill/>
        </a:ln>
      </dgm:spPr>
      <dgm:t>
        <a:bodyPr/>
        <a:lstStyle/>
        <a:p>
          <a:r>
            <a:rPr lang="en-GB" b="1" dirty="0" smtClean="0">
              <a:solidFill>
                <a:schemeClr val="tx1">
                  <a:lumMod val="75000"/>
                </a:schemeClr>
              </a:solidFill>
            </a:rPr>
            <a:t>Evaluate</a:t>
          </a:r>
          <a:endParaRPr lang="en-GB" b="1" dirty="0">
            <a:solidFill>
              <a:schemeClr val="tx1">
                <a:lumMod val="75000"/>
              </a:schemeClr>
            </a:solidFill>
          </a:endParaRPr>
        </a:p>
      </dgm:t>
    </dgm:pt>
    <dgm:pt modelId="{B6A791D9-BF9F-4F62-9F5F-917A5A4E4267}" type="parTrans" cxnId="{0302B80B-13FC-48FC-8C7E-804B8DBD40E1}">
      <dgm:prSet/>
      <dgm:spPr/>
      <dgm:t>
        <a:bodyPr/>
        <a:lstStyle/>
        <a:p>
          <a:endParaRPr lang="en-GB"/>
        </a:p>
      </dgm:t>
    </dgm:pt>
    <dgm:pt modelId="{956B4CC1-2A98-4BD7-9CC7-65A77D3DE73F}" type="sibTrans" cxnId="{0302B80B-13FC-48FC-8C7E-804B8DBD40E1}">
      <dgm:prSet/>
      <dgm:spPr/>
      <dgm:t>
        <a:bodyPr/>
        <a:lstStyle/>
        <a:p>
          <a:endParaRPr lang="en-GB"/>
        </a:p>
      </dgm:t>
    </dgm:pt>
    <dgm:pt modelId="{4C2F27FE-310B-478C-BF76-BAC957B468EE}" type="pres">
      <dgm:prSet presAssocID="{5A4FD8AC-D433-4E6C-ACA4-E8E30EF8C482}" presName="Name0" presStyleCnt="0">
        <dgm:presLayoutVars>
          <dgm:dir/>
          <dgm:resizeHandles val="exact"/>
        </dgm:presLayoutVars>
      </dgm:prSet>
      <dgm:spPr/>
    </dgm:pt>
    <dgm:pt modelId="{4BB0BEFA-1D04-486A-A5B6-C7465D821A70}" type="pres">
      <dgm:prSet presAssocID="{BE824F3C-F647-4F42-BF04-DBB063899645}" presName="parTxOnly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E16794-CBE7-4FE1-8197-BDA4D04E0B61}" type="pres">
      <dgm:prSet presAssocID="{83208203-A1BD-4408-8190-60B67D1989F5}" presName="parSpace" presStyleCnt="0"/>
      <dgm:spPr/>
    </dgm:pt>
    <dgm:pt modelId="{35E46013-6B64-4991-90A9-C1BCFB68CEC9}" type="pres">
      <dgm:prSet presAssocID="{401D90AC-8C68-48DE-BD6A-7F09F068ED58}" presName="parTxOnly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150555-F554-4E23-AF47-AB61B1EFB95D}" type="pres">
      <dgm:prSet presAssocID="{506F4985-6D80-4739-AE0B-71E7BF78FEBF}" presName="parSpace" presStyleCnt="0"/>
      <dgm:spPr/>
    </dgm:pt>
    <dgm:pt modelId="{31CE58CE-5655-4156-8AA8-BF4F7F231F9E}" type="pres">
      <dgm:prSet presAssocID="{00619BA0-DC7B-4A3E-9EC3-D5CF2C079634}" presName="parTxOnly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C9BB79A-56A9-4027-B70D-9BE2544A7A0F}" type="pres">
      <dgm:prSet presAssocID="{461FD9AF-1A83-48BE-908F-61DB837D01B1}" presName="parSpace" presStyleCnt="0"/>
      <dgm:spPr/>
    </dgm:pt>
    <dgm:pt modelId="{679A36CB-E5B0-4B1B-A1E4-6964AD44E4F2}" type="pres">
      <dgm:prSet presAssocID="{7964A0AD-E7E3-44EF-BF97-C59BBEF2C7B5}" presName="parTxOnly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6762627-7B27-4F4B-97BE-D87EAAE298D9}" type="pres">
      <dgm:prSet presAssocID="{D5CDB1F1-6630-4B22-9A85-9EE715F222F5}" presName="parSpace" presStyleCnt="0"/>
      <dgm:spPr/>
    </dgm:pt>
    <dgm:pt modelId="{7DBB0DC9-7599-4741-95AD-E732F1D6817C}" type="pres">
      <dgm:prSet presAssocID="{9F817659-BF13-4879-8959-BFEC079CE81D}" presName="parTxOnly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F7010E4-EC1B-4AFB-B980-F00BAF2EF05E}" type="presOf" srcId="{9F817659-BF13-4879-8959-BFEC079CE81D}" destId="{7DBB0DC9-7599-4741-95AD-E732F1D6817C}" srcOrd="0" destOrd="0" presId="urn:microsoft.com/office/officeart/2005/8/layout/hChevron3"/>
    <dgm:cxn modelId="{31C1196D-E5D5-4C7D-8882-B7A84655B0B4}" srcId="{5A4FD8AC-D433-4E6C-ACA4-E8E30EF8C482}" destId="{BE824F3C-F647-4F42-BF04-DBB063899645}" srcOrd="0" destOrd="0" parTransId="{3693867E-990A-4CCA-BDE3-BA027289C6DB}" sibTransId="{83208203-A1BD-4408-8190-60B67D1989F5}"/>
    <dgm:cxn modelId="{0302B80B-13FC-48FC-8C7E-804B8DBD40E1}" srcId="{5A4FD8AC-D433-4E6C-ACA4-E8E30EF8C482}" destId="{9F817659-BF13-4879-8959-BFEC079CE81D}" srcOrd="4" destOrd="0" parTransId="{B6A791D9-BF9F-4F62-9F5F-917A5A4E4267}" sibTransId="{956B4CC1-2A98-4BD7-9CC7-65A77D3DE73F}"/>
    <dgm:cxn modelId="{F7E826EE-B769-470E-B2E0-8E0FFE73F6BC}" type="presOf" srcId="{BE824F3C-F647-4F42-BF04-DBB063899645}" destId="{4BB0BEFA-1D04-486A-A5B6-C7465D821A70}" srcOrd="0" destOrd="0" presId="urn:microsoft.com/office/officeart/2005/8/layout/hChevron3"/>
    <dgm:cxn modelId="{0EC5A40F-5945-47BC-8DF7-4A2ED436E602}" type="presOf" srcId="{00619BA0-DC7B-4A3E-9EC3-D5CF2C079634}" destId="{31CE58CE-5655-4156-8AA8-BF4F7F231F9E}" srcOrd="0" destOrd="0" presId="urn:microsoft.com/office/officeart/2005/8/layout/hChevron3"/>
    <dgm:cxn modelId="{9F26222F-6CDD-4F0B-8840-FC7FE2AF556A}" srcId="{5A4FD8AC-D433-4E6C-ACA4-E8E30EF8C482}" destId="{401D90AC-8C68-48DE-BD6A-7F09F068ED58}" srcOrd="1" destOrd="0" parTransId="{0AC46BF3-A84B-4DB2-971E-E95BDDB12BA5}" sibTransId="{506F4985-6D80-4739-AE0B-71E7BF78FEBF}"/>
    <dgm:cxn modelId="{6AB2CE8D-F02E-4B8F-8579-B05E6645A0F3}" type="presOf" srcId="{5A4FD8AC-D433-4E6C-ACA4-E8E30EF8C482}" destId="{4C2F27FE-310B-478C-BF76-BAC957B468EE}" srcOrd="0" destOrd="0" presId="urn:microsoft.com/office/officeart/2005/8/layout/hChevron3"/>
    <dgm:cxn modelId="{13CAA2A6-1DCA-4682-9084-4BA537B35C10}" type="presOf" srcId="{7964A0AD-E7E3-44EF-BF97-C59BBEF2C7B5}" destId="{679A36CB-E5B0-4B1B-A1E4-6964AD44E4F2}" srcOrd="0" destOrd="0" presId="urn:microsoft.com/office/officeart/2005/8/layout/hChevron3"/>
    <dgm:cxn modelId="{1FBCEF81-5C83-4E96-AC9F-C0F48605D490}" srcId="{5A4FD8AC-D433-4E6C-ACA4-E8E30EF8C482}" destId="{00619BA0-DC7B-4A3E-9EC3-D5CF2C079634}" srcOrd="2" destOrd="0" parTransId="{0E19A4B0-489E-4D8D-8E41-B682B7274326}" sibTransId="{461FD9AF-1A83-48BE-908F-61DB837D01B1}"/>
    <dgm:cxn modelId="{7F381E76-58DF-4DDE-88CA-6E22AE296C5C}" srcId="{5A4FD8AC-D433-4E6C-ACA4-E8E30EF8C482}" destId="{7964A0AD-E7E3-44EF-BF97-C59BBEF2C7B5}" srcOrd="3" destOrd="0" parTransId="{6F94E880-31B7-433E-B90E-6269F8A052A6}" sibTransId="{D5CDB1F1-6630-4B22-9A85-9EE715F222F5}"/>
    <dgm:cxn modelId="{B35078BD-71A8-4EEE-B7B4-99FCBE8B2C0E}" type="presOf" srcId="{401D90AC-8C68-48DE-BD6A-7F09F068ED58}" destId="{35E46013-6B64-4991-90A9-C1BCFB68CEC9}" srcOrd="0" destOrd="0" presId="urn:microsoft.com/office/officeart/2005/8/layout/hChevron3"/>
    <dgm:cxn modelId="{FBC658A6-1C7A-4540-AC59-3317A692EF86}" type="presParOf" srcId="{4C2F27FE-310B-478C-BF76-BAC957B468EE}" destId="{4BB0BEFA-1D04-486A-A5B6-C7465D821A70}" srcOrd="0" destOrd="0" presId="urn:microsoft.com/office/officeart/2005/8/layout/hChevron3"/>
    <dgm:cxn modelId="{1A7F7526-B2CF-4B72-BAF2-199DE1E3EA1D}" type="presParOf" srcId="{4C2F27FE-310B-478C-BF76-BAC957B468EE}" destId="{20E16794-CBE7-4FE1-8197-BDA4D04E0B61}" srcOrd="1" destOrd="0" presId="urn:microsoft.com/office/officeart/2005/8/layout/hChevron3"/>
    <dgm:cxn modelId="{9A77D347-8587-47D3-BAD4-A1F70D42BCAC}" type="presParOf" srcId="{4C2F27FE-310B-478C-BF76-BAC957B468EE}" destId="{35E46013-6B64-4991-90A9-C1BCFB68CEC9}" srcOrd="2" destOrd="0" presId="urn:microsoft.com/office/officeart/2005/8/layout/hChevron3"/>
    <dgm:cxn modelId="{0E3394CB-D7B2-43D3-A11F-30FBC2D43694}" type="presParOf" srcId="{4C2F27FE-310B-478C-BF76-BAC957B468EE}" destId="{26150555-F554-4E23-AF47-AB61B1EFB95D}" srcOrd="3" destOrd="0" presId="urn:microsoft.com/office/officeart/2005/8/layout/hChevron3"/>
    <dgm:cxn modelId="{2D9F9A10-B1F7-4A73-AF51-970F61BDF8E0}" type="presParOf" srcId="{4C2F27FE-310B-478C-BF76-BAC957B468EE}" destId="{31CE58CE-5655-4156-8AA8-BF4F7F231F9E}" srcOrd="4" destOrd="0" presId="urn:microsoft.com/office/officeart/2005/8/layout/hChevron3"/>
    <dgm:cxn modelId="{33F7920B-2C2D-43E0-81F4-7E98AEFDF4E1}" type="presParOf" srcId="{4C2F27FE-310B-478C-BF76-BAC957B468EE}" destId="{CC9BB79A-56A9-4027-B70D-9BE2544A7A0F}" srcOrd="5" destOrd="0" presId="urn:microsoft.com/office/officeart/2005/8/layout/hChevron3"/>
    <dgm:cxn modelId="{E8FE786F-0761-4C37-80E6-64ADF9C6470C}" type="presParOf" srcId="{4C2F27FE-310B-478C-BF76-BAC957B468EE}" destId="{679A36CB-E5B0-4B1B-A1E4-6964AD44E4F2}" srcOrd="6" destOrd="0" presId="urn:microsoft.com/office/officeart/2005/8/layout/hChevron3"/>
    <dgm:cxn modelId="{171F89BB-3239-4FE8-8D3E-BF9CE49E6695}" type="presParOf" srcId="{4C2F27FE-310B-478C-BF76-BAC957B468EE}" destId="{06762627-7B27-4F4B-97BE-D87EAAE298D9}" srcOrd="7" destOrd="0" presId="urn:microsoft.com/office/officeart/2005/8/layout/hChevron3"/>
    <dgm:cxn modelId="{C5C1F47C-81FE-4B48-B461-23988616AF5F}" type="presParOf" srcId="{4C2F27FE-310B-478C-BF76-BAC957B468EE}" destId="{7DBB0DC9-7599-4741-95AD-E732F1D6817C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0BCC1A5-5D37-4C53-998F-F731CA52DA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9053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4646F4-4D0A-419D-909F-76D06EE066C5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979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009257-4910-42B6-87D9-AD3FED80DF74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073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16EFEE-B7D4-4CC8-80D7-4D6ECD346DE4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958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94D85C-FF27-41D2-B7A4-356836C2B795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2944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89D2EB-647A-42DC-AF3A-1E3AD0DC5D65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513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AEE30B-A599-4B5B-AAC8-CAC88F16165E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188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731228-50EB-4E27-B71D-6484DF546BD1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701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ECF8F0-A1F4-45C2-91B9-ED75AEC4FD98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178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FBB3CD-632C-467A-A552-80966AA5CC4F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303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0B9D6B-F274-4340-B088-FC4F483540E6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48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E917120-B7AA-45DC-82D2-3FA1E84FB3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193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0AE10-E0C8-494F-9372-A2F79E1C01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823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481D8-ABAA-4EB0-93A5-94905A2F46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8739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1068F-6F8D-492A-8045-0C412541BA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3687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BC0E1-5F0A-44C8-B744-C67BB6FA94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224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7C250-0D06-4DA6-B731-B2DF6F4967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784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38420-21E2-489A-8E68-7C3481F531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407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731B3-A3D8-4D83-9DA9-EC997698DA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607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78FE5-CC35-46CF-9D6A-173075B5A1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3232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46EFC-1BD5-4E9D-BC66-DB9181553B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972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82A64-E188-4EC7-A61B-9115593CB3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640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10E7-A480-434D-A0A8-4CC8C56995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878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1D71B-3D6A-4CD9-9A26-018B0218A4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267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D487A3-61A3-4297-AA93-07367BEAE5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Chart1.xls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438" y="5064125"/>
            <a:ext cx="7964487" cy="1757363"/>
          </a:xfrm>
        </p:spPr>
        <p:txBody>
          <a:bodyPr/>
          <a:lstStyle/>
          <a:p>
            <a:pPr eaLnBrk="1" hangingPunct="1"/>
            <a:r>
              <a:rPr lang="en-GB" altLang="en-US" sz="4400" b="1" smtClean="0"/>
              <a:t>Alexander The Great</a:t>
            </a:r>
          </a:p>
        </p:txBody>
      </p:sp>
      <p:pic>
        <p:nvPicPr>
          <p:cNvPr id="409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5157788"/>
            <a:ext cx="1011237" cy="101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Box 2"/>
          <p:cNvSpPr txBox="1">
            <a:spLocks noChangeArrowheads="1"/>
          </p:cNvSpPr>
          <p:nvPr/>
        </p:nvSpPr>
        <p:spPr bwMode="auto">
          <a:xfrm>
            <a:off x="1392238" y="5757863"/>
            <a:ext cx="36433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873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50938" y="13176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150938" y="258762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495800" y="258762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0" y="5049838"/>
            <a:ext cx="9144000" cy="105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on the Presentation Magazine website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FFFF00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endParaRPr lang="en-US" altLang="en-US" sz="2000" b="1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150938" y="2055813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0" y="311150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altLang="en-US" sz="4000" smtClean="0"/>
              <a:t>Example Bullet Point Slide</a:t>
            </a:r>
            <a:endParaRPr lang="en-US" altLang="en-US" sz="400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495425"/>
            <a:ext cx="8361363" cy="4138613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Bullet point</a:t>
            </a:r>
          </a:p>
          <a:p>
            <a:pPr eaLnBrk="1" hangingPunct="1"/>
            <a:r>
              <a:rPr lang="en-US" altLang="en-US" sz="2400" smtClean="0"/>
              <a:t>Bullet point</a:t>
            </a:r>
          </a:p>
          <a:p>
            <a:pPr lvl="1" eaLnBrk="1" hangingPunct="1"/>
            <a:r>
              <a:rPr lang="en-US" altLang="en-US" sz="20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65150" y="3357563"/>
            <a:ext cx="7905750" cy="0"/>
          </a:xfrm>
          <a:prstGeom prst="line">
            <a:avLst/>
          </a:prstGeom>
          <a:ln w="25400">
            <a:solidFill>
              <a:srgbClr val="FFFF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TextBox 9"/>
          <p:cNvSpPr txBox="1">
            <a:spLocks noChangeArrowheads="1"/>
          </p:cNvSpPr>
          <p:nvPr/>
        </p:nvSpPr>
        <p:spPr bwMode="auto">
          <a:xfrm>
            <a:off x="44450" y="3452813"/>
            <a:ext cx="1030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356 B.C</a:t>
            </a:r>
          </a:p>
        </p:txBody>
      </p:sp>
      <p:sp>
        <p:nvSpPr>
          <p:cNvPr id="8197" name="TextBox 11"/>
          <p:cNvSpPr txBox="1">
            <a:spLocks noChangeArrowheads="1"/>
          </p:cNvSpPr>
          <p:nvPr/>
        </p:nvSpPr>
        <p:spPr bwMode="auto">
          <a:xfrm>
            <a:off x="7940675" y="2906713"/>
            <a:ext cx="1030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323 B.C</a:t>
            </a:r>
          </a:p>
        </p:txBody>
      </p:sp>
      <p:sp>
        <p:nvSpPr>
          <p:cNvPr id="8198" name="TextBox 12"/>
          <p:cNvSpPr txBox="1">
            <a:spLocks noChangeArrowheads="1"/>
          </p:cNvSpPr>
          <p:nvPr/>
        </p:nvSpPr>
        <p:spPr bwMode="auto">
          <a:xfrm>
            <a:off x="7938" y="1455738"/>
            <a:ext cx="1138237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356 BC </a:t>
            </a:r>
            <a:r>
              <a:rPr lang="en-GB" altLang="en-US" sz="1400"/>
              <a:t>Alexander the Great is born.</a:t>
            </a:r>
          </a:p>
        </p:txBody>
      </p:sp>
      <p:sp>
        <p:nvSpPr>
          <p:cNvPr id="8199" name="TextBox 13"/>
          <p:cNvSpPr txBox="1">
            <a:spLocks noChangeArrowheads="1"/>
          </p:cNvSpPr>
          <p:nvPr/>
        </p:nvSpPr>
        <p:spPr bwMode="auto">
          <a:xfrm>
            <a:off x="1643063" y="4284663"/>
            <a:ext cx="11080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338 BC</a:t>
            </a:r>
            <a:endParaRPr lang="en-GB" altLang="en-US" sz="1400" b="1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Battle of Chaeronea</a:t>
            </a:r>
          </a:p>
        </p:txBody>
      </p:sp>
      <p:sp>
        <p:nvSpPr>
          <p:cNvPr id="8200" name="TextBox 14"/>
          <p:cNvSpPr txBox="1">
            <a:spLocks noChangeArrowheads="1"/>
          </p:cNvSpPr>
          <p:nvPr/>
        </p:nvSpPr>
        <p:spPr bwMode="auto">
          <a:xfrm>
            <a:off x="2182813" y="1455738"/>
            <a:ext cx="152717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336 BC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Death of King Phillip and Crowning of Alexander the Great as ruler of Macedonia</a:t>
            </a:r>
          </a:p>
        </p:txBody>
      </p:sp>
      <p:sp>
        <p:nvSpPr>
          <p:cNvPr id="8201" name="TextBox 15"/>
          <p:cNvSpPr txBox="1">
            <a:spLocks noChangeArrowheads="1"/>
          </p:cNvSpPr>
          <p:nvPr/>
        </p:nvSpPr>
        <p:spPr bwMode="auto">
          <a:xfrm>
            <a:off x="3081338" y="4252913"/>
            <a:ext cx="14033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334 BC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 </a:t>
            </a:r>
            <a:r>
              <a:rPr lang="en-GB" altLang="en-US" sz="1400"/>
              <a:t>Battle of the Granicus River</a:t>
            </a:r>
            <a:endParaRPr lang="en-GB" altLang="en-US" sz="1600"/>
          </a:p>
        </p:txBody>
      </p:sp>
      <p:sp>
        <p:nvSpPr>
          <p:cNvPr id="8202" name="TextBox 16"/>
          <p:cNvSpPr txBox="1">
            <a:spLocks noChangeArrowheads="1"/>
          </p:cNvSpPr>
          <p:nvPr/>
        </p:nvSpPr>
        <p:spPr bwMode="auto">
          <a:xfrm>
            <a:off x="3940175" y="1455738"/>
            <a:ext cx="11366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332 BC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The Siege of Tyre</a:t>
            </a:r>
          </a:p>
        </p:txBody>
      </p:sp>
      <p:sp>
        <p:nvSpPr>
          <p:cNvPr id="8203" name="TextBox 17"/>
          <p:cNvSpPr txBox="1">
            <a:spLocks noChangeArrowheads="1"/>
          </p:cNvSpPr>
          <p:nvPr/>
        </p:nvSpPr>
        <p:spPr bwMode="auto">
          <a:xfrm>
            <a:off x="4640263" y="4237038"/>
            <a:ext cx="13684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331 BC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Foundation of Alexandria and Battle of Gaugamela</a:t>
            </a:r>
            <a:endParaRPr lang="en-GB" altLang="en-US" sz="1600"/>
          </a:p>
        </p:txBody>
      </p:sp>
      <p:sp>
        <p:nvSpPr>
          <p:cNvPr id="8204" name="TextBox 18"/>
          <p:cNvSpPr txBox="1">
            <a:spLocks noChangeArrowheads="1"/>
          </p:cNvSpPr>
          <p:nvPr/>
        </p:nvSpPr>
        <p:spPr bwMode="auto">
          <a:xfrm>
            <a:off x="6232525" y="4237038"/>
            <a:ext cx="1298575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327 BC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Marriage to Roxane and the Beginning of the Indian Quest</a:t>
            </a:r>
          </a:p>
        </p:txBody>
      </p:sp>
      <p:sp>
        <p:nvSpPr>
          <p:cNvPr id="8205" name="TextBox 19"/>
          <p:cNvSpPr txBox="1">
            <a:spLocks noChangeArrowheads="1"/>
          </p:cNvSpPr>
          <p:nvPr/>
        </p:nvSpPr>
        <p:spPr bwMode="auto">
          <a:xfrm>
            <a:off x="5418138" y="1455738"/>
            <a:ext cx="1231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326 BC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Battle of River Hydaspes</a:t>
            </a:r>
            <a:br>
              <a:rPr lang="en-GB" altLang="en-US" sz="1400"/>
            </a:br>
            <a:endParaRPr lang="en-GB" altLang="en-US" sz="1400"/>
          </a:p>
        </p:txBody>
      </p:sp>
      <p:sp>
        <p:nvSpPr>
          <p:cNvPr id="8206" name="TextBox 20"/>
          <p:cNvSpPr txBox="1">
            <a:spLocks noChangeArrowheads="1"/>
          </p:cNvSpPr>
          <p:nvPr/>
        </p:nvSpPr>
        <p:spPr bwMode="auto">
          <a:xfrm>
            <a:off x="7169150" y="1455738"/>
            <a:ext cx="9794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324 BC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Troops mutiny at Opis</a:t>
            </a:r>
            <a:br>
              <a:rPr lang="en-GB" altLang="en-US" sz="1400"/>
            </a:br>
            <a:endParaRPr lang="en-GB" altLang="en-US" sz="1400"/>
          </a:p>
        </p:txBody>
      </p:sp>
      <p:sp>
        <p:nvSpPr>
          <p:cNvPr id="8207" name="TextBox 21"/>
          <p:cNvSpPr txBox="1">
            <a:spLocks noChangeArrowheads="1"/>
          </p:cNvSpPr>
          <p:nvPr/>
        </p:nvSpPr>
        <p:spPr bwMode="auto">
          <a:xfrm>
            <a:off x="7799388" y="4238625"/>
            <a:ext cx="1239837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323 BC  </a:t>
            </a:r>
            <a:r>
              <a:rPr lang="en-GB" altLang="en-US" sz="1400"/>
              <a:t>The Death of Alexander the Great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2197100" y="3373438"/>
            <a:ext cx="0" cy="819150"/>
          </a:xfrm>
          <a:prstGeom prst="line">
            <a:avLst/>
          </a:prstGeom>
          <a:ln w="25400">
            <a:solidFill>
              <a:srgbClr val="FFFF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9" name="TextBox 27"/>
          <p:cNvSpPr txBox="1">
            <a:spLocks noChangeArrowheads="1"/>
          </p:cNvSpPr>
          <p:nvPr/>
        </p:nvSpPr>
        <p:spPr bwMode="auto">
          <a:xfrm>
            <a:off x="317500" y="544513"/>
            <a:ext cx="8521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Example of a Timeline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3783013" y="3357563"/>
            <a:ext cx="0" cy="819150"/>
          </a:xfrm>
          <a:prstGeom prst="line">
            <a:avLst/>
          </a:prstGeom>
          <a:ln w="25400">
            <a:solidFill>
              <a:srgbClr val="FFFF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287963" y="3368675"/>
            <a:ext cx="0" cy="820738"/>
          </a:xfrm>
          <a:prstGeom prst="line">
            <a:avLst/>
          </a:prstGeom>
          <a:ln w="25400">
            <a:solidFill>
              <a:srgbClr val="FFFF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6881813" y="3373438"/>
            <a:ext cx="0" cy="820737"/>
          </a:xfrm>
          <a:prstGeom prst="line">
            <a:avLst/>
          </a:prstGeom>
          <a:ln w="25400">
            <a:solidFill>
              <a:srgbClr val="FFFF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7650163" y="2536825"/>
            <a:ext cx="0" cy="820738"/>
          </a:xfrm>
          <a:prstGeom prst="line">
            <a:avLst/>
          </a:prstGeom>
          <a:ln w="25400">
            <a:solidFill>
              <a:srgbClr val="FFFF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565150" y="2549525"/>
            <a:ext cx="0" cy="820738"/>
          </a:xfrm>
          <a:prstGeom prst="line">
            <a:avLst/>
          </a:prstGeom>
          <a:ln w="25400">
            <a:solidFill>
              <a:srgbClr val="FFFF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8466138" y="3352800"/>
            <a:ext cx="0" cy="820738"/>
          </a:xfrm>
          <a:prstGeom prst="line">
            <a:avLst/>
          </a:prstGeom>
          <a:ln w="25400">
            <a:solidFill>
              <a:srgbClr val="FFFF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040438" y="2533650"/>
            <a:ext cx="0" cy="820738"/>
          </a:xfrm>
          <a:prstGeom prst="line">
            <a:avLst/>
          </a:prstGeom>
          <a:ln w="25400">
            <a:solidFill>
              <a:srgbClr val="FFFF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08500" y="2271713"/>
            <a:ext cx="0" cy="1096962"/>
          </a:xfrm>
          <a:prstGeom prst="line">
            <a:avLst/>
          </a:prstGeom>
          <a:ln w="25400">
            <a:solidFill>
              <a:srgbClr val="FFFF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8200" idx="2"/>
          </p:cNvCxnSpPr>
          <p:nvPr/>
        </p:nvCxnSpPr>
        <p:spPr>
          <a:xfrm flipH="1">
            <a:off x="2943225" y="3087688"/>
            <a:ext cx="3175" cy="269875"/>
          </a:xfrm>
          <a:prstGeom prst="line">
            <a:avLst/>
          </a:prstGeom>
          <a:ln w="25400">
            <a:solidFill>
              <a:srgbClr val="FFFF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19" name="Picture 4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5713413"/>
            <a:ext cx="922338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20" name="TextBox 44"/>
          <p:cNvSpPr txBox="1">
            <a:spLocks noChangeArrowheads="1"/>
          </p:cNvSpPr>
          <p:nvPr/>
        </p:nvSpPr>
        <p:spPr bwMode="auto">
          <a:xfrm>
            <a:off x="1366838" y="5899150"/>
            <a:ext cx="3517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/>
              <a:t>Alexander The Great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11188" y="27384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230438" y="27384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824288" y="27384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441950" y="273843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037388" y="27384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433426" y="174780"/>
          <a:ext cx="8099592" cy="4149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Process Flow</a:t>
            </a:r>
          </a:p>
        </p:txBody>
      </p:sp>
      <p:pic>
        <p:nvPicPr>
          <p:cNvPr id="10250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463" y="5514975"/>
            <a:ext cx="1011237" cy="10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76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686175" y="2398713"/>
            <a:ext cx="827088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762500" y="2398713"/>
            <a:ext cx="827088" cy="611187"/>
          </a:xfrm>
          <a:prstGeom prst="rect">
            <a:avLst/>
          </a:prstGeom>
          <a:solidFill>
            <a:srgbClr val="7E26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633663" y="4013200"/>
            <a:ext cx="827087" cy="611188"/>
          </a:xfrm>
          <a:prstGeom prst="rect">
            <a:avLst/>
          </a:prstGeom>
          <a:solidFill>
            <a:srgbClr val="CB23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702050" y="4013200"/>
            <a:ext cx="827088" cy="611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770438" y="4013200"/>
            <a:ext cx="827087" cy="6111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840413" y="4013200"/>
            <a:ext cx="827087" cy="611188"/>
          </a:xfrm>
          <a:prstGeom prst="rect">
            <a:avLst/>
          </a:prstGeom>
          <a:solidFill>
            <a:srgbClr val="7E26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822950" y="2398713"/>
            <a:ext cx="827088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617788" y="2398713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343150" y="1758950"/>
            <a:ext cx="13779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703638" y="1636713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633913" y="1758950"/>
            <a:ext cx="10842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5934075" y="1636713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749550" y="3373438"/>
            <a:ext cx="59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690938" y="3373438"/>
            <a:ext cx="8683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611688" y="3251200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5692775" y="3249613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3587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Sample Graph (3 colour)</a:t>
            </a:r>
            <a:endParaRPr lang="en-US" altLang="en-US" sz="4000" smtClean="0"/>
          </a:p>
        </p:txBody>
      </p:sp>
      <p:graphicFrame>
        <p:nvGraphicFramePr>
          <p:cNvPr id="14340" name="Chart 1"/>
          <p:cNvGraphicFramePr>
            <a:graphicFrameLocks/>
          </p:cNvGraphicFramePr>
          <p:nvPr/>
        </p:nvGraphicFramePr>
        <p:xfrm>
          <a:off x="1136650" y="1574800"/>
          <a:ext cx="6878638" cy="394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r:id="rId6" imgW="6882981" imgH="3938357" progId="Excel.Chart.8">
                  <p:embed/>
                </p:oleObj>
              </mc:Choice>
              <mc:Fallback>
                <p:oleObj r:id="rId6" imgW="6882981" imgH="3938357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1574800"/>
                        <a:ext cx="6878638" cy="394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1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913" y="5489575"/>
            <a:ext cx="1011237" cy="10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252413"/>
            <a:ext cx="6438900" cy="1143000"/>
          </a:xfrm>
        </p:spPr>
        <p:txBody>
          <a:bodyPr/>
          <a:lstStyle/>
          <a:p>
            <a:pPr algn="l"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89363" y="1509713"/>
            <a:ext cx="2922587" cy="2454275"/>
          </a:xfrm>
        </p:spPr>
        <p:txBody>
          <a:bodyPr/>
          <a:lstStyle/>
          <a:p>
            <a:pPr eaLnBrk="1" hangingPunct="1"/>
            <a:r>
              <a:rPr lang="en-GB" altLang="en-US" sz="2400" smtClean="0"/>
              <a:t>Bullet 1</a:t>
            </a:r>
          </a:p>
          <a:p>
            <a:pPr eaLnBrk="1" hangingPunct="1"/>
            <a:r>
              <a:rPr lang="en-GB" altLang="en-US" sz="2400" smtClean="0"/>
              <a:t>Bullet 2</a:t>
            </a:r>
            <a:endParaRPr lang="en-US" altLang="en-US" sz="2400" smtClean="0"/>
          </a:p>
        </p:txBody>
      </p:sp>
      <p:pic>
        <p:nvPicPr>
          <p:cNvPr id="7172" name="Picture 4" descr="IMG_927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47" y="1502568"/>
            <a:ext cx="3097213" cy="38528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238125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smtClean="0"/>
              <a:t>Example of a table</a:t>
            </a:r>
            <a:endParaRPr lang="en-US" altLang="en-US" sz="40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19150" y="1457325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5D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1744663" y="5275263"/>
            <a:ext cx="553561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76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44750" y="363855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400" smtClean="0"/>
              <a:t>Text and lines are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FFFF0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FFC000"/>
                </a:solidFill>
              </a:rPr>
              <a:t>Visited hyperlinks like this</a:t>
            </a:r>
            <a:endParaRPr lang="en-US" altLang="en-US" sz="2400" u="sng" smtClean="0">
              <a:solidFill>
                <a:srgbClr val="FFC00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3425825" y="1830388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2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6" name="Rectangle 15"/>
          <p:cNvSpPr>
            <a:spLocks noChangeArrowheads="1"/>
          </p:cNvSpPr>
          <p:nvPr/>
        </p:nvSpPr>
        <p:spPr bwMode="auto">
          <a:xfrm>
            <a:off x="635000" y="1830388"/>
            <a:ext cx="2232025" cy="13684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6197600" y="1830388"/>
            <a:ext cx="2232025" cy="13684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pic>
        <p:nvPicPr>
          <p:cNvPr id="20498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363" y="5554663"/>
            <a:ext cx="1011237" cy="101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393</Words>
  <Application>Microsoft Office PowerPoint</Application>
  <PresentationFormat>On-screen Show (4:3)</PresentationFormat>
  <Paragraphs>103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</vt:lpstr>
      <vt:lpstr>Default Design</vt:lpstr>
      <vt:lpstr>Microsoft Excel Chart</vt:lpstr>
      <vt:lpstr>PowerPoint Presentation</vt:lpstr>
      <vt:lpstr>Example Bullet Point Slide</vt:lpstr>
      <vt:lpstr>PowerPoint Presentation</vt:lpstr>
      <vt:lpstr>Process Flow</vt:lpstr>
      <vt:lpstr>Colour scheme</vt:lpstr>
      <vt:lpstr>Sample Graph (3 colour)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Alexander the Great  PowerPoint Template</dc:title>
  <dc:creator>Presentation Magazine</dc:creator>
  <cp:lastModifiedBy>Jonty Pearce</cp:lastModifiedBy>
  <cp:revision>55</cp:revision>
  <dcterms:created xsi:type="dcterms:W3CDTF">2009-11-03T13:35:13Z</dcterms:created>
  <dcterms:modified xsi:type="dcterms:W3CDTF">2015-02-22T11:16:49Z</dcterms:modified>
</cp:coreProperties>
</file>