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 snapToGrid="0">
      <p:cViewPr>
        <p:scale>
          <a:sx n="77" d="100"/>
          <a:sy n="77" d="100"/>
        </p:scale>
        <p:origin x="-3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5127BAF-0279-4277-A76A-E1B1B7AC95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4019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8DA6A6-5356-4236-93E9-7470F6AB210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19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67237D-9357-4245-9071-2A3FB9A7B50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38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31F49C-1826-432A-8555-683E1BBAD7C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68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CE935F-D7E0-4158-B818-F8D5B17A2A0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87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8C4E3F-6FFB-4056-9548-0DA839B29C6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968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10004E-A9AD-409D-98C9-808BCF1BEB2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14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730E0-5BFD-482C-8633-B429BAA21A6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128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050B91-5690-49DD-978E-667B5A1A9C2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550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9BEDB7-30BA-44B1-B8DF-BD019A931345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2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IMG_2222_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508250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64E964-AF46-434B-B75A-F22141BBC8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60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BFF17-A571-4A72-98E3-7511B8A9F6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197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5B8B4-2DE2-492D-BC8C-39A16E51C4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926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DF7FE-494F-4AC9-8C36-5E4A3436D1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418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E4C26-8EF1-4DAE-A3C7-CEFB12A5B1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98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5D00-37B5-47D0-9826-107C7719F6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793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6C008-D7E9-4678-A556-995D3B7A72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216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2AAB9-1E22-49E9-80A2-FF1EBF088F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57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78040-F94A-4F94-8676-89A0AAAB39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95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387C7-34F5-4073-82DB-E3DFE3AFE1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139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BC99-222A-4B52-9CD4-8EE34C023D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83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9CCD5-0657-4B49-AB06-7288BA75C2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786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9A303-39C7-49E9-AD55-60039FEC46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09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IMG_2222_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FF0D45D-C5C2-460D-AB82-3FB6D21850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Seaside template 2</a:t>
            </a:r>
            <a:endParaRPr lang="en-US" altLang="en-US" smtClean="0"/>
          </a:p>
        </p:txBody>
      </p: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49663" y="27019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25988" y="27019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97150" y="43164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65538" y="43164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33925" y="43164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03900" y="43164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86438" y="27019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81275" y="27019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62200" y="2062163"/>
            <a:ext cx="1268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79825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29150" y="2062163"/>
            <a:ext cx="1020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10263" y="193992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73375" y="3676650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86175" y="367665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54563" y="3554413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835650" y="3552825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9188" y="1989138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1989138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36713"/>
            <a:ext cx="4027488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9" descr="IMG_2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1647825"/>
            <a:ext cx="2501900" cy="30210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79750"/>
            <a:ext cx="1376362" cy="2354263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79750"/>
            <a:ext cx="1376362" cy="2354263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06550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589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133475" y="5091113"/>
            <a:ext cx="7370763" cy="6413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8592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669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058988" y="4532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938713" y="4532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3954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003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B578E"/>
      </a:dk1>
      <a:lt1>
        <a:srgbClr val="E8EAFF"/>
      </a:lt1>
      <a:dk2>
        <a:srgbClr val="20262E"/>
      </a:dk2>
      <a:lt2>
        <a:srgbClr val="91B8BD"/>
      </a:lt2>
      <a:accent1>
        <a:srgbClr val="C3B29D"/>
      </a:accent1>
      <a:accent2>
        <a:srgbClr val="778EAC"/>
      </a:accent2>
      <a:accent3>
        <a:srgbClr val="ABACAD"/>
      </a:accent3>
      <a:accent4>
        <a:srgbClr val="C6C8DA"/>
      </a:accent4>
      <a:accent5>
        <a:srgbClr val="DED5CC"/>
      </a:accent5>
      <a:accent6>
        <a:srgbClr val="6B809B"/>
      </a:accent6>
      <a:hlink>
        <a:srgbClr val="8E578B"/>
      </a:hlink>
      <a:folHlink>
        <a:srgbClr val="9DADC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258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Seaside template 2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Seaside 2 template</dc:title>
  <dc:creator>Presentation Magazine</dc:creator>
  <cp:lastModifiedBy>Jonty Pearce</cp:lastModifiedBy>
  <cp:revision>55</cp:revision>
  <dcterms:created xsi:type="dcterms:W3CDTF">2009-11-03T13:35:13Z</dcterms:created>
  <dcterms:modified xsi:type="dcterms:W3CDTF">2015-02-22T11:16:48Z</dcterms:modified>
</cp:coreProperties>
</file>