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  <a:srgbClr val="082E0E"/>
    <a:srgbClr val="FF9900"/>
    <a:srgbClr val="FFCC00"/>
    <a:srgbClr val="0AB212"/>
    <a:srgbClr val="0F591B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7" autoAdjust="0"/>
  </p:normalViewPr>
  <p:slideViewPr>
    <p:cSldViewPr snapToGrid="0">
      <p:cViewPr varScale="1">
        <p:scale>
          <a:sx n="66" d="100"/>
          <a:sy n="66" d="100"/>
        </p:scale>
        <p:origin x="-55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8E33B0E-01BF-4130-ADD4-6FC2289C31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21006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1723F6-D1E0-461A-B157-9A819F8D940D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159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FC01BE-09FC-4709-933D-45B814397739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035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043F657-75A3-45A0-9FB0-1B4DA97CBCA0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829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C6E7A-2C9E-41BA-A311-3A4C0A2763B5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363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386D405-3A61-45A0-AB19-7F751256F828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461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5B6DB7-0C55-44D1-9979-EE7F7C90C263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087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DD5A23-3089-4B40-BC22-0D2E03C7660D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608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69B2FE5-BB3F-480D-A74B-7CF0B2A4B11B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026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058179"/>
            <a:ext cx="8337176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9DA4EA-9F92-4B28-94D5-E144DFB600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6424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B80F4-FFEB-4D2F-B1B6-851E7E53D9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0510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4CF02-4ACE-4B8E-9B78-60CE7138B8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226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15C07-2C71-4E33-B475-9C4ADCAC2E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3033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C46E0-72F7-4140-8E3D-5B0A07A6F2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6192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9E96E-F99F-40CD-9C1B-79755A6BAA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5633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36496-ABD2-4527-A143-D64417031C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1915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0AC00-F69B-40B8-9CAE-DE82548DB1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13411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82703-5873-4487-BB1D-1749A24A78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9823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A8496-40FE-44E5-9F2C-E8DC753598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1534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C72D8-4B05-42E0-84EF-549433C3DC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8872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37E56-B13C-41A5-9D48-C3A9CB62BB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0707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08B89-EEE6-4CF6-8B0E-A477C87EAB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445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00400" y="274638"/>
            <a:ext cx="5486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11513" y="1600200"/>
            <a:ext cx="54752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1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1DF5FFE-2512-4663-9BE6-6C1BB1FE89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  <p:sldLayoutId id="214748384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A141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A141F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A141F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A141F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A141F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3057525"/>
            <a:ext cx="8337550" cy="1143000"/>
          </a:xfrm>
        </p:spPr>
        <p:txBody>
          <a:bodyPr/>
          <a:lstStyle/>
          <a:p>
            <a:r>
              <a:rPr lang="en-GB" altLang="en-US" smtClean="0">
                <a:solidFill>
                  <a:srgbClr val="000000"/>
                </a:solidFill>
              </a:rPr>
              <a:t>The Starfish Template</a:t>
            </a:r>
            <a:endParaRPr lang="en-GB" alt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33388" y="312738"/>
            <a:ext cx="8229600" cy="1274762"/>
          </a:xfrm>
        </p:spPr>
        <p:txBody>
          <a:bodyPr/>
          <a:lstStyle/>
          <a:p>
            <a:pPr eaLnBrk="1" hangingPunct="1"/>
            <a:r>
              <a:rPr lang="en-GB" altLang="en-US" sz="4000" b="0" smtClean="0"/>
              <a:t>Example Bullet Point Slide</a:t>
            </a:r>
            <a:endParaRPr lang="en-US" altLang="en-US" sz="4000" b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825" y="1455738"/>
            <a:ext cx="8097838" cy="4525962"/>
          </a:xfrm>
        </p:spPr>
        <p:txBody>
          <a:bodyPr/>
          <a:lstStyle/>
          <a:p>
            <a:pPr algn="ctr" eaLnBrk="1" hangingPunct="1"/>
            <a:r>
              <a:rPr lang="en-US" altLang="en-US" sz="2400" smtClean="0"/>
              <a:t>Bullet point</a:t>
            </a:r>
          </a:p>
          <a:p>
            <a:pPr algn="ctr" eaLnBrk="1" hangingPunct="1"/>
            <a:r>
              <a:rPr lang="en-US" altLang="en-US" sz="2400" smtClean="0"/>
              <a:t>Bullet point</a:t>
            </a:r>
          </a:p>
          <a:p>
            <a:pPr lvl="1" algn="ctr" eaLnBrk="1" hangingPunct="1"/>
            <a:r>
              <a:rPr lang="en-US" altLang="en-US" sz="2000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4556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b="0" smtClean="0"/>
              <a:t>Colour Scheme</a:t>
            </a:r>
            <a:endParaRPr lang="en-US" altLang="en-US" sz="4000" b="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686175" y="2595563"/>
            <a:ext cx="827088" cy="611187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6600"/>
              </a:solidFill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762500" y="2595563"/>
            <a:ext cx="827088" cy="611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633663" y="4210050"/>
            <a:ext cx="827087" cy="6111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702050" y="4210050"/>
            <a:ext cx="827088" cy="611188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770438" y="4210050"/>
            <a:ext cx="827087" cy="6111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5840413" y="4210050"/>
            <a:ext cx="827087" cy="611188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822950" y="2595563"/>
            <a:ext cx="827088" cy="611187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617788" y="2595563"/>
            <a:ext cx="827087" cy="611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343150" y="1955800"/>
            <a:ext cx="137795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Background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703638" y="1833563"/>
            <a:ext cx="7969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Lines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633913" y="1955800"/>
            <a:ext cx="1084262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Shadows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934075" y="1833563"/>
            <a:ext cx="6048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Title</a:t>
            </a:r>
            <a:br>
              <a:rPr lang="en-GB" altLang="en-US" sz="1600" b="1">
                <a:cs typeface="Arial" panose="020B0604020202020204" pitchFamily="34" charset="0"/>
              </a:rPr>
            </a:br>
            <a:r>
              <a:rPr lang="en-GB" altLang="en-US" sz="1600" b="1">
                <a:cs typeface="Arial" panose="020B0604020202020204" pitchFamily="34" charset="0"/>
              </a:rPr>
              <a:t>Text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749550" y="3570288"/>
            <a:ext cx="5969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Fills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3690938" y="3570288"/>
            <a:ext cx="8683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4611688" y="3448050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5692775" y="3446463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93713" y="317500"/>
            <a:ext cx="8193087" cy="1143000"/>
          </a:xfrm>
        </p:spPr>
        <p:txBody>
          <a:bodyPr/>
          <a:lstStyle/>
          <a:p>
            <a:pPr eaLnBrk="1" hangingPunct="1"/>
            <a:r>
              <a:rPr lang="en-GB" altLang="en-US" sz="4000" b="0" smtClean="0"/>
              <a:t>Sample Graph (3 colours)</a:t>
            </a:r>
            <a:endParaRPr lang="en-US" altLang="en-US" sz="4000" b="0" smtClean="0"/>
          </a:p>
        </p:txBody>
      </p:sp>
      <p:graphicFrame>
        <p:nvGraphicFramePr>
          <p:cNvPr id="9219" name="Chart 2"/>
          <p:cNvGraphicFramePr>
            <a:graphicFrameLocks/>
          </p:cNvGraphicFramePr>
          <p:nvPr/>
        </p:nvGraphicFramePr>
        <p:xfrm>
          <a:off x="1473200" y="1346200"/>
          <a:ext cx="6197600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r:id="rId5" imgW="6194073" imgH="4163929" progId="Excel.Chart.8">
                  <p:embed/>
                </p:oleObj>
              </mc:Choice>
              <mc:Fallback>
                <p:oleObj r:id="rId5" imgW="6194073" imgH="4163929" progId="Excel.Chart.8">
                  <p:embed/>
                  <p:pic>
                    <p:nvPicPr>
                      <p:cNvPr id="0" name="Chart 2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1346200"/>
                        <a:ext cx="6197600" cy="4165600"/>
                      </a:xfrm>
                      <a:prstGeom prst="rect">
                        <a:avLst/>
                      </a:prstGeom>
                      <a:solidFill>
                        <a:srgbClr val="FFFFFF">
                          <a:alpha val="50195"/>
                        </a:srgb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36550" y="333375"/>
            <a:ext cx="8494713" cy="1143000"/>
          </a:xfrm>
        </p:spPr>
        <p:txBody>
          <a:bodyPr/>
          <a:lstStyle/>
          <a:p>
            <a:pPr eaLnBrk="1" hangingPunct="1"/>
            <a:r>
              <a:rPr lang="en-GB" altLang="en-US" sz="4000" b="0" smtClean="0"/>
              <a:t>Picture Slide</a:t>
            </a:r>
            <a:endParaRPr lang="en-US" altLang="en-US" sz="4000" b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0375" y="1676400"/>
            <a:ext cx="3109913" cy="4525963"/>
          </a:xfrm>
        </p:spPr>
        <p:txBody>
          <a:bodyPr/>
          <a:lstStyle/>
          <a:p>
            <a:pPr algn="r" eaLnBrk="1" hangingPunct="1"/>
            <a:r>
              <a:rPr lang="en-GB" altLang="en-US" smtClean="0"/>
              <a:t>Bullet 1</a:t>
            </a:r>
          </a:p>
          <a:p>
            <a:pPr algn="r"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100" y="1676400"/>
            <a:ext cx="3097213" cy="3852863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700000">
            <a:off x="588963" y="1376363"/>
            <a:ext cx="1814512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58367">
            <a:off x="7023100" y="1431925"/>
            <a:ext cx="1866900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4013" y="1465263"/>
            <a:ext cx="16764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1102">
            <a:off x="3773488" y="1365250"/>
            <a:ext cx="194310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1465263"/>
            <a:ext cx="1738313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Rectangle 2"/>
          <p:cNvSpPr>
            <a:spLocks noGrp="1" noChangeArrowheads="1"/>
          </p:cNvSpPr>
          <p:nvPr>
            <p:ph type="title"/>
          </p:nvPr>
        </p:nvSpPr>
        <p:spPr>
          <a:xfrm>
            <a:off x="546100" y="804863"/>
            <a:ext cx="7785100" cy="322262"/>
          </a:xfrm>
        </p:spPr>
        <p:txBody>
          <a:bodyPr/>
          <a:lstStyle/>
          <a:p>
            <a:pPr algn="l" eaLnBrk="1" hangingPunct="1"/>
            <a:r>
              <a:rPr lang="en-GB" altLang="en-US" sz="4000" b="0" smtClean="0"/>
              <a:t>Process Flow</a:t>
            </a:r>
          </a:p>
        </p:txBody>
      </p:sp>
      <p:sp>
        <p:nvSpPr>
          <p:cNvPr id="13320" name="Rectangle 3"/>
          <p:cNvSpPr>
            <a:spLocks noChangeArrowheads="1"/>
          </p:cNvSpPr>
          <p:nvPr/>
        </p:nvSpPr>
        <p:spPr bwMode="auto">
          <a:xfrm>
            <a:off x="704850" y="34686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800">
                <a:solidFill>
                  <a:srgbClr val="C00000"/>
                </a:solidFill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800">
                <a:solidFill>
                  <a:srgbClr val="C00000"/>
                </a:solidFill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800">
                <a:solidFill>
                  <a:srgbClr val="C00000"/>
                </a:solidFill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80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sp>
        <p:nvSpPr>
          <p:cNvPr id="13321" name="Rectangle 4"/>
          <p:cNvSpPr>
            <a:spLocks noChangeArrowheads="1"/>
          </p:cNvSpPr>
          <p:nvPr/>
        </p:nvSpPr>
        <p:spPr bwMode="auto">
          <a:xfrm>
            <a:off x="2239963" y="34686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800">
                <a:solidFill>
                  <a:srgbClr val="FF9900"/>
                </a:solidFill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800">
                <a:solidFill>
                  <a:srgbClr val="FF9900"/>
                </a:solidFill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800">
                <a:solidFill>
                  <a:srgbClr val="FF9900"/>
                </a:solidFill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800">
              <a:solidFill>
                <a:srgbClr val="FF9900"/>
              </a:solidFill>
              <a:cs typeface="Arial" panose="020B0604020202020204" pitchFamily="34" charset="0"/>
            </a:endParaRPr>
          </a:p>
        </p:txBody>
      </p:sp>
      <p:sp>
        <p:nvSpPr>
          <p:cNvPr id="13322" name="Rectangle 5"/>
          <p:cNvSpPr>
            <a:spLocks noChangeArrowheads="1"/>
          </p:cNvSpPr>
          <p:nvPr/>
        </p:nvSpPr>
        <p:spPr bwMode="auto">
          <a:xfrm>
            <a:off x="3749675" y="34686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800">
                <a:solidFill>
                  <a:srgbClr val="FFCC00"/>
                </a:solidFill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800">
                <a:solidFill>
                  <a:srgbClr val="FFCC00"/>
                </a:solidFill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800">
                <a:solidFill>
                  <a:srgbClr val="FFCC00"/>
                </a:solidFill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800">
              <a:solidFill>
                <a:srgbClr val="FFCC00"/>
              </a:solidFill>
              <a:cs typeface="Arial" panose="020B0604020202020204" pitchFamily="34" charset="0"/>
            </a:endParaRPr>
          </a:p>
        </p:txBody>
      </p:sp>
      <p:sp>
        <p:nvSpPr>
          <p:cNvPr id="13323" name="Rectangle 6"/>
          <p:cNvSpPr>
            <a:spLocks noChangeArrowheads="1"/>
          </p:cNvSpPr>
          <p:nvPr/>
        </p:nvSpPr>
        <p:spPr bwMode="auto">
          <a:xfrm>
            <a:off x="5257800" y="34686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800">
                <a:solidFill>
                  <a:srgbClr val="0AB212"/>
                </a:solidFill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800">
                <a:solidFill>
                  <a:srgbClr val="0AB212"/>
                </a:solidFill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800">
                <a:solidFill>
                  <a:srgbClr val="0AB212"/>
                </a:solidFill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800">
              <a:solidFill>
                <a:srgbClr val="0AB212"/>
              </a:solidFill>
              <a:cs typeface="Arial" panose="020B0604020202020204" pitchFamily="34" charset="0"/>
            </a:endParaRPr>
          </a:p>
        </p:txBody>
      </p:sp>
      <p:sp>
        <p:nvSpPr>
          <p:cNvPr id="13324" name="Rectangle 7"/>
          <p:cNvSpPr>
            <a:spLocks noChangeArrowheads="1"/>
          </p:cNvSpPr>
          <p:nvPr/>
        </p:nvSpPr>
        <p:spPr bwMode="auto">
          <a:xfrm>
            <a:off x="6769100" y="34686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800">
                <a:solidFill>
                  <a:srgbClr val="002060"/>
                </a:solidFill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800">
                <a:solidFill>
                  <a:srgbClr val="002060"/>
                </a:solidFill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800">
                <a:solidFill>
                  <a:srgbClr val="002060"/>
                </a:solidFill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80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757488" y="2074863"/>
            <a:ext cx="67151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23938" y="2051050"/>
            <a:ext cx="95408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364038" y="2090738"/>
            <a:ext cx="762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1538" y="2051050"/>
            <a:ext cx="6413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58063" y="2052638"/>
            <a:ext cx="11334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7663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4000" b="0" smtClean="0"/>
              <a:t>Example of a Table</a:t>
            </a:r>
            <a:endParaRPr lang="en-US" altLang="en-US" sz="4000" b="0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868363" y="1544638"/>
          <a:ext cx="7402512" cy="34417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678113" y="5170488"/>
            <a:ext cx="557371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277813"/>
            <a:ext cx="8199438" cy="1143000"/>
          </a:xfrm>
        </p:spPr>
        <p:txBody>
          <a:bodyPr/>
          <a:lstStyle/>
          <a:p>
            <a:pPr eaLnBrk="1" hangingPunct="1"/>
            <a:r>
              <a:rPr lang="en-GB" altLang="en-US" sz="4000" b="0" smtClean="0"/>
              <a:t>Examples of Default Styles</a:t>
            </a:r>
            <a:endParaRPr lang="en-US" altLang="en-US" sz="4000" b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2113" y="1792288"/>
            <a:ext cx="4689475" cy="2914650"/>
          </a:xfrm>
          <a:noFill/>
        </p:spPr>
        <p:txBody>
          <a:bodyPr/>
          <a:lstStyle/>
          <a:p>
            <a:pPr eaLnBrk="1" hangingPunct="1"/>
            <a:r>
              <a:rPr lang="en-GB" altLang="en-US" sz="2000" smtClean="0"/>
              <a:t>Text and lines are like this</a:t>
            </a:r>
          </a:p>
          <a:p>
            <a:pPr eaLnBrk="1" hangingPunct="1"/>
            <a:r>
              <a:rPr lang="en-GB" altLang="en-US" sz="2000" u="sng" smtClean="0">
                <a:solidFill>
                  <a:srgbClr val="FFFF00"/>
                </a:solidFill>
              </a:rPr>
              <a:t>Hyperlinks like this</a:t>
            </a:r>
          </a:p>
          <a:p>
            <a:pPr eaLnBrk="1" hangingPunct="1"/>
            <a:r>
              <a:rPr lang="en-GB" altLang="en-US" sz="2000" u="sng" smtClean="0">
                <a:solidFill>
                  <a:srgbClr val="FFC000"/>
                </a:solidFill>
              </a:rPr>
              <a:t>Visited hyperlinks like this</a:t>
            </a:r>
            <a:endParaRPr lang="en-US" altLang="en-US" sz="2000" u="sng" smtClean="0">
              <a:solidFill>
                <a:srgbClr val="FFC000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330825" y="1697038"/>
          <a:ext cx="3171825" cy="1735137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585912"/>
                <a:gridCol w="1585913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982788" y="3908425"/>
            <a:ext cx="2232025" cy="1368425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848225" y="3908425"/>
            <a:ext cx="2232025" cy="13684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539750" y="376238"/>
            <a:ext cx="8147050" cy="1143000"/>
          </a:xfrm>
        </p:spPr>
        <p:txBody>
          <a:bodyPr/>
          <a:lstStyle/>
          <a:p>
            <a:pPr eaLnBrk="1" hangingPunct="1"/>
            <a:r>
              <a:rPr lang="en-GB" altLang="en-US" sz="4000" b="0" smtClean="0"/>
              <a:t>Use of Templates</a:t>
            </a:r>
            <a:endParaRPr lang="en-US" altLang="en-US" sz="4000" b="0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50938" y="1595438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150938" y="3024188"/>
            <a:ext cx="3409950" cy="2278062"/>
          </a:xfrm>
          <a:prstGeom prst="rect">
            <a:avLst/>
          </a:prstGeom>
          <a:solidFill>
            <a:srgbClr val="FFFF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4495800" y="3024188"/>
            <a:ext cx="3640138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FF9900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 </a:t>
            </a:r>
            <a:r>
              <a:rPr lang="en-GB" altLang="en-US" sz="2000" b="1">
                <a:cs typeface="Arial" panose="020B0604020202020204" pitchFamily="34" charset="0"/>
              </a:rPr>
              <a:t>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150938" y="2492375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294</Words>
  <Application>Microsoft Office PowerPoint</Application>
  <PresentationFormat>On-screen Show (4:3)</PresentationFormat>
  <Paragraphs>76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Excel Chart</vt:lpstr>
      <vt:lpstr>The Starfish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79</cp:revision>
  <dcterms:created xsi:type="dcterms:W3CDTF">2009-11-03T13:35:13Z</dcterms:created>
  <dcterms:modified xsi:type="dcterms:W3CDTF">2015-02-22T11:16:44Z</dcterms:modified>
</cp:coreProperties>
</file>