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82E0E"/>
    <a:srgbClr val="FF9900"/>
    <a:srgbClr val="FFCC00"/>
    <a:srgbClr val="0AB212"/>
    <a:srgbClr val="0F591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 snapToGrid="0"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E33B0E-01BF-4130-ADD4-6FC2289C31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0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23F6-D1E0-461A-B157-9A819F8D940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5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FC01BE-09FC-4709-933D-45B81439773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3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43F657-75A3-45A0-9FB0-1B4DA97CBCA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29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C6E7A-2C9E-41BA-A311-3A4C0A2763B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6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86D405-3A61-45A0-AB19-7F751256F82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6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5B6DB7-0C55-44D1-9979-EE7F7C90C26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87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D5A23-3089-4B40-BC22-0D2E03C7660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9B2FE5-BB3F-480D-A74B-7CF0B2A4B11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2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58179"/>
            <a:ext cx="8337176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9DA4EA-9F92-4B28-94D5-E144DFB60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42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80F4-FFEB-4D2F-B1B6-851E7E53D9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5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CF02-4ACE-4B8E-9B78-60CE7138B8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26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5C07-2C71-4E33-B475-9C4ADCAC2E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303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46E0-72F7-4140-8E3D-5B0A07A6F2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1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E96E-F99F-40CD-9C1B-79755A6BAA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63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6496-ABD2-4527-A143-D64417031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91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0AC00-F69B-40B8-9CAE-DE82548DB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41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82703-5873-4487-BB1D-1749A24A7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82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A8496-40FE-44E5-9F2C-E8DC753598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53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72D8-4B05-42E0-84EF-549433C3DC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8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37E56-B13C-41A5-9D48-C3A9CB62BB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70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8B89-EEE6-4CF6-8B0E-A477C87EAB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274638"/>
            <a:ext cx="548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1513" y="1600200"/>
            <a:ext cx="5475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DF5FFE-2512-4663-9BE6-6C1BB1FE89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57525"/>
            <a:ext cx="8337550" cy="1143000"/>
          </a:xfrm>
        </p:spPr>
        <p:txBody>
          <a:bodyPr/>
          <a:lstStyle/>
          <a:p>
            <a:r>
              <a:rPr lang="en-GB" altLang="en-US" smtClean="0">
                <a:solidFill>
                  <a:srgbClr val="000000"/>
                </a:solidFill>
              </a:rPr>
              <a:t>The Starfish Template</a:t>
            </a:r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12738"/>
            <a:ext cx="8229600" cy="1274762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Example Bullet Point Slide</a:t>
            </a:r>
            <a:endParaRPr lang="en-US" altLang="en-US" sz="4000" b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455738"/>
            <a:ext cx="8097838" cy="4525962"/>
          </a:xfrm>
        </p:spPr>
        <p:txBody>
          <a:bodyPr/>
          <a:lstStyle/>
          <a:p>
            <a:pPr algn="ctr" eaLnBrk="1" hangingPunct="1"/>
            <a:r>
              <a:rPr lang="en-US" altLang="en-US" sz="2400" smtClean="0"/>
              <a:t>Bullet point</a:t>
            </a:r>
          </a:p>
          <a:p>
            <a:pPr algn="ctr" eaLnBrk="1" hangingPunct="1"/>
            <a:r>
              <a:rPr lang="en-US" altLang="en-US" sz="2400" smtClean="0"/>
              <a:t>Bullet point</a:t>
            </a:r>
          </a:p>
          <a:p>
            <a:pPr lvl="1" algn="ctr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556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Colour Scheme</a:t>
            </a:r>
            <a:endParaRPr lang="en-US" altLang="en-US" sz="4000" b="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595563"/>
            <a:ext cx="827088" cy="6111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66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5955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210050"/>
            <a:ext cx="827087" cy="611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210050"/>
            <a:ext cx="827088" cy="611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21005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210050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595563"/>
            <a:ext cx="827088" cy="61118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5955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43150" y="195580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03638" y="183356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33913" y="195580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34075" y="183356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49550" y="357028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90938" y="357028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11688" y="34480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92775" y="344646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17500"/>
            <a:ext cx="8193087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Sample Graph (3 colours)</a:t>
            </a:r>
            <a:endParaRPr lang="en-US" altLang="en-US" sz="4000" b="0" smtClean="0"/>
          </a:p>
        </p:txBody>
      </p:sp>
      <p:graphicFrame>
        <p:nvGraphicFramePr>
          <p:cNvPr id="9219" name="Chart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0195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333375"/>
            <a:ext cx="8494713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Picture Slide</a:t>
            </a:r>
            <a:endParaRPr lang="en-US" altLang="en-US" sz="4000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0375" y="1676400"/>
            <a:ext cx="3109913" cy="4525963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1676400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00000">
            <a:off x="588963" y="1376363"/>
            <a:ext cx="18145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367">
            <a:off x="7023100" y="1431925"/>
            <a:ext cx="18669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1465263"/>
            <a:ext cx="1676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102">
            <a:off x="3773488" y="1365250"/>
            <a:ext cx="19431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465263"/>
            <a:ext cx="17383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804863"/>
            <a:ext cx="7785100" cy="322262"/>
          </a:xfrm>
        </p:spPr>
        <p:txBody>
          <a:bodyPr/>
          <a:lstStyle/>
          <a:p>
            <a:pPr algn="l" eaLnBrk="1" hangingPunct="1"/>
            <a:r>
              <a:rPr lang="en-GB" altLang="en-US" sz="4000" b="0" smtClean="0"/>
              <a:t>Process Flow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704850" y="3468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8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2239963" y="3468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99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99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99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800">
              <a:solidFill>
                <a:srgbClr val="FF9900"/>
              </a:solidFill>
              <a:cs typeface="Arial" panose="020B0604020202020204" pitchFamily="34" charset="0"/>
            </a:endParaRPr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3749675" y="3468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CC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CC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FFCC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800">
              <a:solidFill>
                <a:srgbClr val="FFCC00"/>
              </a:solidFill>
              <a:cs typeface="Arial" panose="020B0604020202020204" pitchFamily="34" charset="0"/>
            </a:endParaRPr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5257800" y="3468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AB212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AB212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AB212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800">
              <a:solidFill>
                <a:srgbClr val="0AB212"/>
              </a:solidFill>
              <a:cs typeface="Arial" panose="020B0604020202020204" pitchFamily="34" charset="0"/>
            </a:endParaRPr>
          </a:p>
        </p:txBody>
      </p:sp>
      <p:sp>
        <p:nvSpPr>
          <p:cNvPr id="13324" name="Rectangle 7"/>
          <p:cNvSpPr>
            <a:spLocks noChangeArrowheads="1"/>
          </p:cNvSpPr>
          <p:nvPr/>
        </p:nvSpPr>
        <p:spPr bwMode="auto">
          <a:xfrm>
            <a:off x="6769100" y="3468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800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8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757488" y="2074863"/>
            <a:ext cx="6715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23938" y="2051050"/>
            <a:ext cx="954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364038" y="2090738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1538" y="2051050"/>
            <a:ext cx="64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58063" y="2052638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0" smtClean="0"/>
              <a:t>Example of a Table</a:t>
            </a:r>
            <a:endParaRPr lang="en-US" altLang="en-US" sz="4000" b="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68363" y="1544638"/>
          <a:ext cx="7402512" cy="3441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78113" y="5170488"/>
            <a:ext cx="55737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77813"/>
            <a:ext cx="8199438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Examples of Default Styles</a:t>
            </a:r>
            <a:endParaRPr lang="en-US" altLang="en-US" sz="4000" b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792288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0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330825" y="1697038"/>
          <a:ext cx="3171825" cy="173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982788" y="3908425"/>
            <a:ext cx="2232025" cy="13684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848225" y="3908425"/>
            <a:ext cx="2232025" cy="1368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376238"/>
            <a:ext cx="8147050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Use of Templates</a:t>
            </a:r>
            <a:endParaRPr lang="en-US" altLang="en-US" sz="4000" b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5954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024188"/>
            <a:ext cx="3409950" cy="2278062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02418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F99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 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49237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294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Starfish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79</cp:revision>
  <dcterms:created xsi:type="dcterms:W3CDTF">2009-11-03T13:35:13Z</dcterms:created>
  <dcterms:modified xsi:type="dcterms:W3CDTF">2015-02-22T11:16:44Z</dcterms:modified>
</cp:coreProperties>
</file>