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7" r:id="rId2"/>
    <p:sldId id="263" r:id="rId3"/>
    <p:sldId id="259" r:id="rId4"/>
    <p:sldId id="260" r:id="rId5"/>
    <p:sldId id="261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00"/>
    <a:srgbClr val="0AB212"/>
    <a:srgbClr val="000000"/>
    <a:srgbClr val="0F591B"/>
    <a:srgbClr val="003300"/>
    <a:srgbClr val="006600"/>
    <a:srgbClr val="082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9" d="100"/>
          <a:sy n="69" d="100"/>
        </p:scale>
        <p:origin x="-4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CE5D9DE-D4A2-4E61-A47D-66B1B9CC2D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85077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B0B79A-09EB-4A86-A96A-35D0B3F0DE93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900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FD56AF-474D-43A3-9242-224A1B4991B1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555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0E7F714-EB01-43A7-B67F-839D166A8E64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297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0D3A7F7-0D62-4458-A36F-55FACA5075ED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160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5C8538-D318-4B65-BAE1-A0D4106D554C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042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64A18A-B4C8-4AEA-9FD5-8EBA0E6332A4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047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E6C14A-3212-4C30-806D-BA905B70534C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9437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9C7E141-A3C7-45C4-B2B3-BFCB18226F99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780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41951" y="3429000"/>
            <a:ext cx="6701423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AE605D9-834C-410C-BDC3-836E10E2DD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6866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C60E7-D3E3-4232-B7CA-5993B5D9FC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6312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9A3D0-F8C5-4875-AA5F-3428655FEC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7232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55518-2D0E-49BF-BCFB-F5ECAC3AF9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6382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C5852-CDEA-4D30-A9E3-B959B9F4E8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156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F3E48-FC1F-4838-8DD2-7D82BDFC37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9409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EB158-ECD6-423C-A765-15FF51BAE3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6309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F2DD3-D9D5-4CDF-94E2-C4B2AFACE9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4180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A32FC-9CE4-4CFF-9937-06ED93E1FF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893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865D8-3EAF-462A-9922-FF032B781D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1117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86684-5CC9-4F48-929E-0BB8A1BC44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5544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C0CC9-C955-43C3-9188-2DC918B405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2767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F1F76-6D9B-4437-AA18-28AD0A369A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3524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00400" y="274638"/>
            <a:ext cx="5486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11513" y="1600200"/>
            <a:ext cx="54752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1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CAE9500-041E-4BEA-811A-52F7F01A55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  <p:sldLayoutId id="2147483869" r:id="rId12"/>
    <p:sldLayoutId id="214748387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A141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A141F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A141F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A141F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A141F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141538" y="3429000"/>
            <a:ext cx="6702425" cy="1143000"/>
          </a:xfrm>
        </p:spPr>
        <p:txBody>
          <a:bodyPr/>
          <a:lstStyle/>
          <a:p>
            <a:r>
              <a:rPr lang="en-GB" altLang="en-US" smtClean="0"/>
              <a:t>The Starfish Template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512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700000">
            <a:off x="457200" y="1708150"/>
            <a:ext cx="1814513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58367">
            <a:off x="6891338" y="1763713"/>
            <a:ext cx="186690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0" y="1797050"/>
            <a:ext cx="16764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1102">
            <a:off x="3641725" y="1697038"/>
            <a:ext cx="194310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1797050"/>
            <a:ext cx="1738312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Rectangle 2"/>
          <p:cNvSpPr>
            <a:spLocks noGrp="1" noChangeArrowheads="1"/>
          </p:cNvSpPr>
          <p:nvPr>
            <p:ph type="title"/>
          </p:nvPr>
        </p:nvSpPr>
        <p:spPr>
          <a:xfrm>
            <a:off x="546100" y="804863"/>
            <a:ext cx="7785100" cy="322262"/>
          </a:xfrm>
        </p:spPr>
        <p:txBody>
          <a:bodyPr/>
          <a:lstStyle/>
          <a:p>
            <a:pPr algn="l" eaLnBrk="1" hangingPunct="1"/>
            <a:r>
              <a:rPr lang="en-GB" altLang="en-US" sz="4000" b="0" smtClean="0"/>
              <a:t>Process Flow</a:t>
            </a:r>
          </a:p>
        </p:txBody>
      </p:sp>
      <p:sp>
        <p:nvSpPr>
          <p:cNvPr id="5129" name="Rectangle 3"/>
          <p:cNvSpPr>
            <a:spLocks noChangeArrowheads="1"/>
          </p:cNvSpPr>
          <p:nvPr/>
        </p:nvSpPr>
        <p:spPr bwMode="auto">
          <a:xfrm>
            <a:off x="704850" y="3800475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2000">
                <a:solidFill>
                  <a:srgbClr val="C00000"/>
                </a:solidFill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2000">
                <a:solidFill>
                  <a:srgbClr val="C00000"/>
                </a:solidFill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2000">
                <a:solidFill>
                  <a:srgbClr val="C00000"/>
                </a:solidFill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200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sp>
        <p:nvSpPr>
          <p:cNvPr id="5130" name="Rectangle 4"/>
          <p:cNvSpPr>
            <a:spLocks noChangeArrowheads="1"/>
          </p:cNvSpPr>
          <p:nvPr/>
        </p:nvSpPr>
        <p:spPr bwMode="auto">
          <a:xfrm>
            <a:off x="2239963" y="3800475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2000">
                <a:solidFill>
                  <a:srgbClr val="FF9900"/>
                </a:solidFill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2000">
                <a:solidFill>
                  <a:srgbClr val="FF9900"/>
                </a:solidFill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2000">
                <a:solidFill>
                  <a:srgbClr val="FF9900"/>
                </a:solidFill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2000">
              <a:solidFill>
                <a:srgbClr val="FF9900"/>
              </a:solidFill>
              <a:cs typeface="Arial" panose="020B0604020202020204" pitchFamily="34" charset="0"/>
            </a:endParaRPr>
          </a:p>
        </p:txBody>
      </p:sp>
      <p:sp>
        <p:nvSpPr>
          <p:cNvPr id="5131" name="Rectangle 5"/>
          <p:cNvSpPr>
            <a:spLocks noChangeArrowheads="1"/>
          </p:cNvSpPr>
          <p:nvPr/>
        </p:nvSpPr>
        <p:spPr bwMode="auto">
          <a:xfrm>
            <a:off x="3749675" y="3800475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2000">
                <a:solidFill>
                  <a:srgbClr val="FFCC00"/>
                </a:solidFill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2000">
                <a:solidFill>
                  <a:srgbClr val="FFCC00"/>
                </a:solidFill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2000">
                <a:solidFill>
                  <a:srgbClr val="FFCC00"/>
                </a:solidFill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2000">
              <a:solidFill>
                <a:srgbClr val="FFCC00"/>
              </a:solidFill>
              <a:cs typeface="Arial" panose="020B0604020202020204" pitchFamily="34" charset="0"/>
            </a:endParaRPr>
          </a:p>
        </p:txBody>
      </p:sp>
      <p:sp>
        <p:nvSpPr>
          <p:cNvPr id="5132" name="Rectangle 6"/>
          <p:cNvSpPr>
            <a:spLocks noChangeArrowheads="1"/>
          </p:cNvSpPr>
          <p:nvPr/>
        </p:nvSpPr>
        <p:spPr bwMode="auto">
          <a:xfrm>
            <a:off x="5257800" y="3800475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2000">
                <a:solidFill>
                  <a:srgbClr val="0AB212"/>
                </a:solidFill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2000">
                <a:solidFill>
                  <a:srgbClr val="0AB212"/>
                </a:solidFill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2000">
                <a:solidFill>
                  <a:srgbClr val="0AB212"/>
                </a:solidFill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2000">
              <a:solidFill>
                <a:srgbClr val="0AB212"/>
              </a:solidFill>
              <a:cs typeface="Arial" panose="020B0604020202020204" pitchFamily="34" charset="0"/>
            </a:endParaRPr>
          </a:p>
        </p:txBody>
      </p:sp>
      <p:sp>
        <p:nvSpPr>
          <p:cNvPr id="5133" name="Rectangle 7"/>
          <p:cNvSpPr>
            <a:spLocks noChangeArrowheads="1"/>
          </p:cNvSpPr>
          <p:nvPr/>
        </p:nvSpPr>
        <p:spPr bwMode="auto">
          <a:xfrm>
            <a:off x="6769100" y="3800475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2000">
                <a:solidFill>
                  <a:srgbClr val="002060"/>
                </a:solidFill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2000">
                <a:solidFill>
                  <a:srgbClr val="002060"/>
                </a:solidFill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2000">
                <a:solidFill>
                  <a:srgbClr val="002060"/>
                </a:solidFill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200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5134" name="Text Box 13"/>
          <p:cNvSpPr txBox="1">
            <a:spLocks noChangeArrowheads="1"/>
          </p:cNvSpPr>
          <p:nvPr/>
        </p:nvSpPr>
        <p:spPr bwMode="auto">
          <a:xfrm>
            <a:off x="2513013" y="2432050"/>
            <a:ext cx="72548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Plan</a:t>
            </a:r>
            <a:endParaRPr lang="en-GB" altLang="en-US" sz="1800" b="1">
              <a:cs typeface="Arial" panose="020B0604020202020204" pitchFamily="34" charset="0"/>
            </a:endParaRPr>
          </a:p>
        </p:txBody>
      </p:sp>
      <p:sp>
        <p:nvSpPr>
          <p:cNvPr id="5135" name="Text Box 14"/>
          <p:cNvSpPr txBox="1">
            <a:spLocks noChangeArrowheads="1"/>
          </p:cNvSpPr>
          <p:nvPr/>
        </p:nvSpPr>
        <p:spPr bwMode="auto">
          <a:xfrm>
            <a:off x="804863" y="2395538"/>
            <a:ext cx="103981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Design</a:t>
            </a:r>
            <a:endParaRPr lang="en-GB" altLang="en-US" sz="1800" b="1">
              <a:cs typeface="Arial" panose="020B0604020202020204" pitchFamily="34" charset="0"/>
            </a:endParaRPr>
          </a:p>
        </p:txBody>
      </p:sp>
      <p:sp>
        <p:nvSpPr>
          <p:cNvPr id="5136" name="Text Box 15"/>
          <p:cNvSpPr txBox="1">
            <a:spLocks noChangeArrowheads="1"/>
          </p:cNvSpPr>
          <p:nvPr/>
        </p:nvSpPr>
        <p:spPr bwMode="auto">
          <a:xfrm>
            <a:off x="4048125" y="2422525"/>
            <a:ext cx="8255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Build</a:t>
            </a:r>
            <a:endParaRPr lang="en-GB" altLang="en-US" sz="1800" b="1">
              <a:cs typeface="Arial" panose="020B0604020202020204" pitchFamily="34" charset="0"/>
            </a:endParaRPr>
          </a:p>
        </p:txBody>
      </p:sp>
      <p:sp>
        <p:nvSpPr>
          <p:cNvPr id="5137" name="Text Box 16"/>
          <p:cNvSpPr txBox="1">
            <a:spLocks noChangeArrowheads="1"/>
          </p:cNvSpPr>
          <p:nvPr/>
        </p:nvSpPr>
        <p:spPr bwMode="auto">
          <a:xfrm>
            <a:off x="5635625" y="2419350"/>
            <a:ext cx="6921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Test</a:t>
            </a:r>
            <a:endParaRPr lang="en-GB" altLang="en-US" sz="1800" b="1">
              <a:cs typeface="Arial" panose="020B0604020202020204" pitchFamily="34" charset="0"/>
            </a:endParaRPr>
          </a:p>
        </p:txBody>
      </p:sp>
      <p:sp>
        <p:nvSpPr>
          <p:cNvPr id="5138" name="Text Box 17"/>
          <p:cNvSpPr txBox="1">
            <a:spLocks noChangeArrowheads="1"/>
          </p:cNvSpPr>
          <p:nvPr/>
        </p:nvSpPr>
        <p:spPr bwMode="auto">
          <a:xfrm>
            <a:off x="7138988" y="2433638"/>
            <a:ext cx="12398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Evaluate</a:t>
            </a:r>
            <a:endParaRPr lang="en-GB" altLang="en-US" sz="1800" b="1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33388" y="312738"/>
            <a:ext cx="8229600" cy="1274762"/>
          </a:xfrm>
        </p:spPr>
        <p:txBody>
          <a:bodyPr/>
          <a:lstStyle/>
          <a:p>
            <a:pPr eaLnBrk="1" hangingPunct="1"/>
            <a:r>
              <a:rPr lang="en-GB" altLang="en-US" sz="4000" b="0" smtClean="0"/>
              <a:t>Example Bullet Point Slide</a:t>
            </a:r>
            <a:endParaRPr lang="en-US" altLang="en-US" sz="4000" b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825" y="1455738"/>
            <a:ext cx="8097838" cy="4525962"/>
          </a:xfrm>
        </p:spPr>
        <p:txBody>
          <a:bodyPr/>
          <a:lstStyle/>
          <a:p>
            <a:pPr algn="ctr" eaLnBrk="1" hangingPunct="1"/>
            <a:r>
              <a:rPr lang="en-US" altLang="en-US" sz="3200" smtClean="0"/>
              <a:t>Bullet point</a:t>
            </a:r>
          </a:p>
          <a:p>
            <a:pPr algn="ctr" eaLnBrk="1" hangingPunct="1"/>
            <a:r>
              <a:rPr lang="en-US" altLang="en-US" sz="3200" smtClean="0"/>
              <a:t>Bullet point</a:t>
            </a:r>
          </a:p>
          <a:p>
            <a:pPr lvl="1" algn="ctr" eaLnBrk="1" hangingPunct="1"/>
            <a:r>
              <a:rPr lang="en-US" altLang="en-US" smtClean="0"/>
              <a:t>Sub Bullet</a:t>
            </a:r>
          </a:p>
        </p:txBody>
      </p:sp>
      <p:pic>
        <p:nvPicPr>
          <p:cNvPr id="717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738" y="1530350"/>
            <a:ext cx="4841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031089">
            <a:off x="3241675" y="2051050"/>
            <a:ext cx="484188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4540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b="0" smtClean="0"/>
              <a:t>Colour Scheme</a:t>
            </a:r>
            <a:endParaRPr lang="en-US" altLang="en-US" sz="4000" b="0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686175" y="2595563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6600"/>
              </a:solidFill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762500" y="2595563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633663" y="4210050"/>
            <a:ext cx="827087" cy="611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702050" y="4210050"/>
            <a:ext cx="827088" cy="611188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770438" y="4210050"/>
            <a:ext cx="827087" cy="6111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840413" y="4210050"/>
            <a:ext cx="827087" cy="611188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22950" y="2595563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617788" y="2595563"/>
            <a:ext cx="827087" cy="6111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343150" y="1955800"/>
            <a:ext cx="137795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Background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703638" y="1833563"/>
            <a:ext cx="7969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Lines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633913" y="1955800"/>
            <a:ext cx="1084262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Shadows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934075" y="1833563"/>
            <a:ext cx="6048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Title</a:t>
            </a:r>
            <a:br>
              <a:rPr lang="en-GB" altLang="en-US" sz="1600" b="1">
                <a:cs typeface="Arial" panose="020B0604020202020204" pitchFamily="34" charset="0"/>
              </a:rPr>
            </a:br>
            <a:r>
              <a:rPr lang="en-GB" altLang="en-US" sz="1600" b="1">
                <a:cs typeface="Arial" panose="020B0604020202020204" pitchFamily="34" charset="0"/>
              </a:rPr>
              <a:t>Text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749550" y="3570288"/>
            <a:ext cx="5969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Fills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690938" y="3570288"/>
            <a:ext cx="8683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611688" y="3448050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692775" y="3446463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93713" y="300038"/>
            <a:ext cx="8193087" cy="1143000"/>
          </a:xfrm>
        </p:spPr>
        <p:txBody>
          <a:bodyPr/>
          <a:lstStyle/>
          <a:p>
            <a:pPr eaLnBrk="1" hangingPunct="1"/>
            <a:r>
              <a:rPr lang="en-GB" altLang="en-US" sz="4000" b="0" smtClean="0"/>
              <a:t>Sample Graph (3 colours)</a:t>
            </a:r>
            <a:endParaRPr lang="en-US" altLang="en-US" sz="4000" b="0" smtClean="0"/>
          </a:p>
        </p:txBody>
      </p:sp>
      <p:graphicFrame>
        <p:nvGraphicFramePr>
          <p:cNvPr id="11267" name="Chart 1"/>
          <p:cNvGraphicFramePr>
            <a:graphicFrameLocks/>
          </p:cNvGraphicFramePr>
          <p:nvPr/>
        </p:nvGraphicFramePr>
        <p:xfrm>
          <a:off x="1473200" y="1277938"/>
          <a:ext cx="6197600" cy="439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r:id="rId5" imgW="6194073" imgH="4938188" progId="Excel.Chart.8">
                  <p:embed/>
                </p:oleObj>
              </mc:Choice>
              <mc:Fallback>
                <p:oleObj r:id="rId5" imgW="6194073" imgH="4938188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1277938"/>
                        <a:ext cx="6197600" cy="439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20688" y="269875"/>
            <a:ext cx="8247062" cy="1143000"/>
          </a:xfrm>
        </p:spPr>
        <p:txBody>
          <a:bodyPr/>
          <a:lstStyle/>
          <a:p>
            <a:pPr eaLnBrk="1" hangingPunct="1"/>
            <a:r>
              <a:rPr lang="en-GB" altLang="en-US" sz="4000" b="0" smtClean="0"/>
              <a:t>Picture slide</a:t>
            </a:r>
            <a:endParaRPr lang="en-US" altLang="en-US" sz="4000" b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10050" y="1522413"/>
            <a:ext cx="3667125" cy="4525962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3316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1544638"/>
            <a:ext cx="3097213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3317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5" y="1566863"/>
            <a:ext cx="4857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376895">
            <a:off x="4143375" y="2039938"/>
            <a:ext cx="485775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0038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4000" b="0" smtClean="0"/>
              <a:t>Example of a table</a:t>
            </a:r>
            <a:endParaRPr lang="en-US" altLang="en-US" sz="4000" b="0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868363" y="1471613"/>
          <a:ext cx="7402512" cy="34417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1792288" y="5097463"/>
            <a:ext cx="557371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277813"/>
            <a:ext cx="8199438" cy="1143000"/>
          </a:xfrm>
        </p:spPr>
        <p:txBody>
          <a:bodyPr/>
          <a:lstStyle/>
          <a:p>
            <a:pPr eaLnBrk="1" hangingPunct="1"/>
            <a:r>
              <a:rPr lang="en-GB" altLang="en-US" sz="4000" b="0" smtClean="0"/>
              <a:t>Examples of default styles</a:t>
            </a:r>
            <a:endParaRPr lang="en-US" altLang="en-US" sz="4000" b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2113" y="1792288"/>
            <a:ext cx="4689475" cy="2914650"/>
          </a:xfrm>
          <a:noFill/>
        </p:spPr>
        <p:txBody>
          <a:bodyPr/>
          <a:lstStyle/>
          <a:p>
            <a:pPr eaLnBrk="1" hangingPunct="1"/>
            <a:r>
              <a:rPr lang="en-GB" altLang="en-US" sz="2000" smtClean="0"/>
              <a:t>Text and lines are like this</a:t>
            </a:r>
          </a:p>
          <a:p>
            <a:pPr eaLnBrk="1" hangingPunct="1"/>
            <a:r>
              <a:rPr lang="en-GB" altLang="en-US" sz="2000" u="sng" smtClean="0">
                <a:solidFill>
                  <a:srgbClr val="FFFF00"/>
                </a:solidFill>
              </a:rPr>
              <a:t>Hyperlinks like this</a:t>
            </a:r>
          </a:p>
          <a:p>
            <a:pPr eaLnBrk="1" hangingPunct="1"/>
            <a:r>
              <a:rPr lang="en-GB" altLang="en-US" sz="2000" u="sng" smtClean="0">
                <a:solidFill>
                  <a:srgbClr val="FFC000"/>
                </a:solidFill>
              </a:rPr>
              <a:t>Visited hyperlinks like this</a:t>
            </a:r>
            <a:endParaRPr lang="en-US" altLang="en-US" sz="2000" u="sng" smtClean="0">
              <a:solidFill>
                <a:srgbClr val="FFC000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330825" y="1697038"/>
          <a:ext cx="3171825" cy="1735137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585912"/>
                <a:gridCol w="1585913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635125" y="3908425"/>
            <a:ext cx="2232025" cy="1368425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500563" y="3908425"/>
            <a:ext cx="2232025" cy="13684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  <p:pic>
        <p:nvPicPr>
          <p:cNvPr id="17425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1819275"/>
            <a:ext cx="3683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6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977689">
            <a:off x="377825" y="2205038"/>
            <a:ext cx="368300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7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781593">
            <a:off x="377825" y="2562225"/>
            <a:ext cx="3683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0" y="425450"/>
            <a:ext cx="8147050" cy="1143000"/>
          </a:xfrm>
        </p:spPr>
        <p:txBody>
          <a:bodyPr/>
          <a:lstStyle/>
          <a:p>
            <a:pPr eaLnBrk="1" hangingPunct="1"/>
            <a:r>
              <a:rPr lang="en-GB" altLang="en-US" sz="4000" b="0" smtClean="0"/>
              <a:t>Use of templates</a:t>
            </a:r>
            <a:endParaRPr lang="en-US" altLang="en-US" sz="4000" b="0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50938" y="1560513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150938" y="2989263"/>
            <a:ext cx="3409950" cy="227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4495800" y="2989263"/>
            <a:ext cx="3640138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042988" y="5272088"/>
            <a:ext cx="7164387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FF9900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 </a:t>
            </a:r>
            <a:r>
              <a:rPr lang="en-GB" altLang="en-US" sz="2000" b="1">
                <a:cs typeface="Arial" panose="020B0604020202020204" pitchFamily="34" charset="0"/>
              </a:rPr>
              <a:t>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150938" y="2457450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</TotalTime>
  <Words>294</Words>
  <Application>Microsoft Office PowerPoint</Application>
  <PresentationFormat>On-screen Show (4:3)</PresentationFormat>
  <Paragraphs>76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The Starfish Template</vt:lpstr>
      <vt:lpstr>Process Flow</vt:lpstr>
      <vt:lpstr>Example Bullet Point Slide</vt:lpstr>
      <vt:lpstr>Colour Scheme</vt:lpstr>
      <vt:lpstr>Sample Graph (3 colours)</vt:lpstr>
      <vt:lpstr>Picture slide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Starfish PowerPoint Template (graphic)</dc:title>
  <dc:creator>Presentation Magazine</dc:creator>
  <cp:lastModifiedBy>Jonty Pearce</cp:lastModifiedBy>
  <cp:revision>76</cp:revision>
  <dcterms:created xsi:type="dcterms:W3CDTF">2009-11-03T13:35:13Z</dcterms:created>
  <dcterms:modified xsi:type="dcterms:W3CDTF">2015-02-22T11:16:43Z</dcterms:modified>
</cp:coreProperties>
</file>