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675"/>
    <a:srgbClr val="D1659B"/>
    <a:srgbClr val="FCB2FC"/>
    <a:srgbClr val="E048AA"/>
    <a:srgbClr val="CB238F"/>
    <a:srgbClr val="EF75D5"/>
    <a:srgbClr val="000000"/>
    <a:srgbClr val="7E2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FD8AC-D433-4E6C-ACA4-E8E30EF8C4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E824F3C-F647-4F42-BF04-DBB063899645}">
      <dgm:prSet phldrT="[Text]"/>
      <dgm:spPr>
        <a:solidFill>
          <a:srgbClr val="D1659B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b="1" dirty="0" smtClean="0"/>
            <a:t>Design</a:t>
          </a:r>
          <a:endParaRPr lang="en-GB" b="1" dirty="0"/>
        </a:p>
      </dgm:t>
    </dgm:pt>
    <dgm:pt modelId="{3693867E-990A-4CCA-BDE3-BA027289C6DB}" type="parTrans" cxnId="{31C1196D-E5D5-4C7D-8882-B7A84655B0B4}">
      <dgm:prSet/>
      <dgm:spPr/>
      <dgm:t>
        <a:bodyPr/>
        <a:lstStyle/>
        <a:p>
          <a:endParaRPr lang="en-GB"/>
        </a:p>
      </dgm:t>
    </dgm:pt>
    <dgm:pt modelId="{83208203-A1BD-4408-8190-60B67D1989F5}" type="sibTrans" cxnId="{31C1196D-E5D5-4C7D-8882-B7A84655B0B4}">
      <dgm:prSet/>
      <dgm:spPr/>
      <dgm:t>
        <a:bodyPr/>
        <a:lstStyle/>
        <a:p>
          <a:endParaRPr lang="en-GB"/>
        </a:p>
      </dgm:t>
    </dgm:pt>
    <dgm:pt modelId="{401D90AC-8C68-48DE-BD6A-7F09F068ED58}">
      <dgm:prSet phldrT="[Text]"/>
      <dgm:spPr>
        <a:solidFill>
          <a:srgbClr val="B43675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b="1" dirty="0" smtClean="0"/>
            <a:t>Plan</a:t>
          </a:r>
          <a:endParaRPr lang="en-GB" b="1" dirty="0"/>
        </a:p>
      </dgm:t>
    </dgm:pt>
    <dgm:pt modelId="{0AC46BF3-A84B-4DB2-971E-E95BDDB12BA5}" type="parTrans" cxnId="{9F26222F-6CDD-4F0B-8840-FC7FE2AF556A}">
      <dgm:prSet/>
      <dgm:spPr/>
      <dgm:t>
        <a:bodyPr/>
        <a:lstStyle/>
        <a:p>
          <a:endParaRPr lang="en-GB"/>
        </a:p>
      </dgm:t>
    </dgm:pt>
    <dgm:pt modelId="{506F4985-6D80-4739-AE0B-71E7BF78FEBF}" type="sibTrans" cxnId="{9F26222F-6CDD-4F0B-8840-FC7FE2AF556A}">
      <dgm:prSet/>
      <dgm:spPr/>
      <dgm:t>
        <a:bodyPr/>
        <a:lstStyle/>
        <a:p>
          <a:endParaRPr lang="en-GB"/>
        </a:p>
      </dgm:t>
    </dgm:pt>
    <dgm:pt modelId="{00619BA0-DC7B-4A3E-9EC3-D5CF2C079634}">
      <dgm:prSet phldrT="[Text]"/>
      <dgm:spPr>
        <a:solidFill>
          <a:srgbClr val="D1659B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b="1" dirty="0" smtClean="0"/>
            <a:t>Build</a:t>
          </a:r>
          <a:endParaRPr lang="en-GB" b="1" dirty="0"/>
        </a:p>
      </dgm:t>
    </dgm:pt>
    <dgm:pt modelId="{0E19A4B0-489E-4D8D-8E41-B682B7274326}" type="parTrans" cxnId="{1FBCEF81-5C83-4E96-AC9F-C0F48605D490}">
      <dgm:prSet/>
      <dgm:spPr/>
      <dgm:t>
        <a:bodyPr/>
        <a:lstStyle/>
        <a:p>
          <a:endParaRPr lang="en-GB"/>
        </a:p>
      </dgm:t>
    </dgm:pt>
    <dgm:pt modelId="{461FD9AF-1A83-48BE-908F-61DB837D01B1}" type="sibTrans" cxnId="{1FBCEF81-5C83-4E96-AC9F-C0F48605D490}">
      <dgm:prSet/>
      <dgm:spPr/>
      <dgm:t>
        <a:bodyPr/>
        <a:lstStyle/>
        <a:p>
          <a:endParaRPr lang="en-GB"/>
        </a:p>
      </dgm:t>
    </dgm:pt>
    <dgm:pt modelId="{7964A0AD-E7E3-44EF-BF97-C59BBEF2C7B5}">
      <dgm:prSet/>
      <dgm:spPr>
        <a:solidFill>
          <a:srgbClr val="B43675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b="1" dirty="0" smtClean="0"/>
            <a:t>Test</a:t>
          </a:r>
          <a:endParaRPr lang="en-GB" b="1" dirty="0"/>
        </a:p>
      </dgm:t>
    </dgm:pt>
    <dgm:pt modelId="{6F94E880-31B7-433E-B90E-6269F8A052A6}" type="parTrans" cxnId="{7F381E76-58DF-4DDE-88CA-6E22AE296C5C}">
      <dgm:prSet/>
      <dgm:spPr/>
      <dgm:t>
        <a:bodyPr/>
        <a:lstStyle/>
        <a:p>
          <a:endParaRPr lang="en-GB"/>
        </a:p>
      </dgm:t>
    </dgm:pt>
    <dgm:pt modelId="{D5CDB1F1-6630-4B22-9A85-9EE715F222F5}" type="sibTrans" cxnId="{7F381E76-58DF-4DDE-88CA-6E22AE296C5C}">
      <dgm:prSet/>
      <dgm:spPr/>
      <dgm:t>
        <a:bodyPr/>
        <a:lstStyle/>
        <a:p>
          <a:endParaRPr lang="en-GB"/>
        </a:p>
      </dgm:t>
    </dgm:pt>
    <dgm:pt modelId="{9F817659-BF13-4879-8959-BFEC079CE81D}">
      <dgm:prSet/>
      <dgm:spPr>
        <a:solidFill>
          <a:srgbClr val="D1659B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b="1" dirty="0" smtClean="0"/>
            <a:t>Evaluate</a:t>
          </a:r>
          <a:endParaRPr lang="en-GB" b="1" dirty="0"/>
        </a:p>
      </dgm:t>
    </dgm:pt>
    <dgm:pt modelId="{B6A791D9-BF9F-4F62-9F5F-917A5A4E4267}" type="parTrans" cxnId="{0302B80B-13FC-48FC-8C7E-804B8DBD40E1}">
      <dgm:prSet/>
      <dgm:spPr/>
      <dgm:t>
        <a:bodyPr/>
        <a:lstStyle/>
        <a:p>
          <a:endParaRPr lang="en-GB"/>
        </a:p>
      </dgm:t>
    </dgm:pt>
    <dgm:pt modelId="{956B4CC1-2A98-4BD7-9CC7-65A77D3DE73F}" type="sibTrans" cxnId="{0302B80B-13FC-48FC-8C7E-804B8DBD40E1}">
      <dgm:prSet/>
      <dgm:spPr/>
      <dgm:t>
        <a:bodyPr/>
        <a:lstStyle/>
        <a:p>
          <a:endParaRPr lang="en-GB"/>
        </a:p>
      </dgm:t>
    </dgm:pt>
    <dgm:pt modelId="{4C2F27FE-310B-478C-BF76-BAC957B468EE}" type="pres">
      <dgm:prSet presAssocID="{5A4FD8AC-D433-4E6C-ACA4-E8E30EF8C482}" presName="Name0" presStyleCnt="0">
        <dgm:presLayoutVars>
          <dgm:dir/>
          <dgm:resizeHandles val="exact"/>
        </dgm:presLayoutVars>
      </dgm:prSet>
      <dgm:spPr/>
    </dgm:pt>
    <dgm:pt modelId="{4BB0BEFA-1D04-486A-A5B6-C7465D821A70}" type="pres">
      <dgm:prSet presAssocID="{BE824F3C-F647-4F42-BF04-DBB063899645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E16794-CBE7-4FE1-8197-BDA4D04E0B61}" type="pres">
      <dgm:prSet presAssocID="{83208203-A1BD-4408-8190-60B67D1989F5}" presName="parSpace" presStyleCnt="0"/>
      <dgm:spPr/>
    </dgm:pt>
    <dgm:pt modelId="{35E46013-6B64-4991-90A9-C1BCFB68CEC9}" type="pres">
      <dgm:prSet presAssocID="{401D90AC-8C68-48DE-BD6A-7F09F068ED58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150555-F554-4E23-AF47-AB61B1EFB95D}" type="pres">
      <dgm:prSet presAssocID="{506F4985-6D80-4739-AE0B-71E7BF78FEBF}" presName="parSpace" presStyleCnt="0"/>
      <dgm:spPr/>
    </dgm:pt>
    <dgm:pt modelId="{31CE58CE-5655-4156-8AA8-BF4F7F231F9E}" type="pres">
      <dgm:prSet presAssocID="{00619BA0-DC7B-4A3E-9EC3-D5CF2C079634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9BB79A-56A9-4027-B70D-9BE2544A7A0F}" type="pres">
      <dgm:prSet presAssocID="{461FD9AF-1A83-48BE-908F-61DB837D01B1}" presName="parSpace" presStyleCnt="0"/>
      <dgm:spPr/>
    </dgm:pt>
    <dgm:pt modelId="{679A36CB-E5B0-4B1B-A1E4-6964AD44E4F2}" type="pres">
      <dgm:prSet presAssocID="{7964A0AD-E7E3-44EF-BF97-C59BBEF2C7B5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762627-7B27-4F4B-97BE-D87EAAE298D9}" type="pres">
      <dgm:prSet presAssocID="{D5CDB1F1-6630-4B22-9A85-9EE715F222F5}" presName="parSpace" presStyleCnt="0"/>
      <dgm:spPr/>
    </dgm:pt>
    <dgm:pt modelId="{7DBB0DC9-7599-4741-95AD-E732F1D6817C}" type="pres">
      <dgm:prSet presAssocID="{9F817659-BF13-4879-8959-BFEC079CE81D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946D73B-8AB7-40BF-AEBA-0A58AAA24E85}" type="presOf" srcId="{00619BA0-DC7B-4A3E-9EC3-D5CF2C079634}" destId="{31CE58CE-5655-4156-8AA8-BF4F7F231F9E}" srcOrd="0" destOrd="0" presId="urn:microsoft.com/office/officeart/2005/8/layout/hChevron3"/>
    <dgm:cxn modelId="{A47056D3-3B57-4DC4-9A54-2FD57951E1D6}" type="presOf" srcId="{9F817659-BF13-4879-8959-BFEC079CE81D}" destId="{7DBB0DC9-7599-4741-95AD-E732F1D6817C}" srcOrd="0" destOrd="0" presId="urn:microsoft.com/office/officeart/2005/8/layout/hChevron3"/>
    <dgm:cxn modelId="{9F26222F-6CDD-4F0B-8840-FC7FE2AF556A}" srcId="{5A4FD8AC-D433-4E6C-ACA4-E8E30EF8C482}" destId="{401D90AC-8C68-48DE-BD6A-7F09F068ED58}" srcOrd="1" destOrd="0" parTransId="{0AC46BF3-A84B-4DB2-971E-E95BDDB12BA5}" sibTransId="{506F4985-6D80-4739-AE0B-71E7BF78FEBF}"/>
    <dgm:cxn modelId="{0302B80B-13FC-48FC-8C7E-804B8DBD40E1}" srcId="{5A4FD8AC-D433-4E6C-ACA4-E8E30EF8C482}" destId="{9F817659-BF13-4879-8959-BFEC079CE81D}" srcOrd="4" destOrd="0" parTransId="{B6A791D9-BF9F-4F62-9F5F-917A5A4E4267}" sibTransId="{956B4CC1-2A98-4BD7-9CC7-65A77D3DE73F}"/>
    <dgm:cxn modelId="{531B0CAF-ABC9-43F9-9194-39D60CA8B90D}" type="presOf" srcId="{7964A0AD-E7E3-44EF-BF97-C59BBEF2C7B5}" destId="{679A36CB-E5B0-4B1B-A1E4-6964AD44E4F2}" srcOrd="0" destOrd="0" presId="urn:microsoft.com/office/officeart/2005/8/layout/hChevron3"/>
    <dgm:cxn modelId="{16BB54A3-9432-45FA-BB67-862F1C96CE52}" type="presOf" srcId="{5A4FD8AC-D433-4E6C-ACA4-E8E30EF8C482}" destId="{4C2F27FE-310B-478C-BF76-BAC957B468EE}" srcOrd="0" destOrd="0" presId="urn:microsoft.com/office/officeart/2005/8/layout/hChevron3"/>
    <dgm:cxn modelId="{3C96D5A2-655E-4404-AD00-ACEE2AA8EBC0}" type="presOf" srcId="{401D90AC-8C68-48DE-BD6A-7F09F068ED58}" destId="{35E46013-6B64-4991-90A9-C1BCFB68CEC9}" srcOrd="0" destOrd="0" presId="urn:microsoft.com/office/officeart/2005/8/layout/hChevron3"/>
    <dgm:cxn modelId="{31C1196D-E5D5-4C7D-8882-B7A84655B0B4}" srcId="{5A4FD8AC-D433-4E6C-ACA4-E8E30EF8C482}" destId="{BE824F3C-F647-4F42-BF04-DBB063899645}" srcOrd="0" destOrd="0" parTransId="{3693867E-990A-4CCA-BDE3-BA027289C6DB}" sibTransId="{83208203-A1BD-4408-8190-60B67D1989F5}"/>
    <dgm:cxn modelId="{1FBCEF81-5C83-4E96-AC9F-C0F48605D490}" srcId="{5A4FD8AC-D433-4E6C-ACA4-E8E30EF8C482}" destId="{00619BA0-DC7B-4A3E-9EC3-D5CF2C079634}" srcOrd="2" destOrd="0" parTransId="{0E19A4B0-489E-4D8D-8E41-B682B7274326}" sibTransId="{461FD9AF-1A83-48BE-908F-61DB837D01B1}"/>
    <dgm:cxn modelId="{7F381E76-58DF-4DDE-88CA-6E22AE296C5C}" srcId="{5A4FD8AC-D433-4E6C-ACA4-E8E30EF8C482}" destId="{7964A0AD-E7E3-44EF-BF97-C59BBEF2C7B5}" srcOrd="3" destOrd="0" parTransId="{6F94E880-31B7-433E-B90E-6269F8A052A6}" sibTransId="{D5CDB1F1-6630-4B22-9A85-9EE715F222F5}"/>
    <dgm:cxn modelId="{EFFFE90E-632E-4286-AF64-A402A092451E}" type="presOf" srcId="{BE824F3C-F647-4F42-BF04-DBB063899645}" destId="{4BB0BEFA-1D04-486A-A5B6-C7465D821A70}" srcOrd="0" destOrd="0" presId="urn:microsoft.com/office/officeart/2005/8/layout/hChevron3"/>
    <dgm:cxn modelId="{55081814-9F18-46E0-85FA-68747463F461}" type="presParOf" srcId="{4C2F27FE-310B-478C-BF76-BAC957B468EE}" destId="{4BB0BEFA-1D04-486A-A5B6-C7465D821A70}" srcOrd="0" destOrd="0" presId="urn:microsoft.com/office/officeart/2005/8/layout/hChevron3"/>
    <dgm:cxn modelId="{4891AC57-D215-4AC7-9DDA-0B9E5029229A}" type="presParOf" srcId="{4C2F27FE-310B-478C-BF76-BAC957B468EE}" destId="{20E16794-CBE7-4FE1-8197-BDA4D04E0B61}" srcOrd="1" destOrd="0" presId="urn:microsoft.com/office/officeart/2005/8/layout/hChevron3"/>
    <dgm:cxn modelId="{0A46227E-97FE-4657-8DAC-0EAE7414E51A}" type="presParOf" srcId="{4C2F27FE-310B-478C-BF76-BAC957B468EE}" destId="{35E46013-6B64-4991-90A9-C1BCFB68CEC9}" srcOrd="2" destOrd="0" presId="urn:microsoft.com/office/officeart/2005/8/layout/hChevron3"/>
    <dgm:cxn modelId="{B3A1E175-F9E4-49DA-9CA6-6919262B4C0E}" type="presParOf" srcId="{4C2F27FE-310B-478C-BF76-BAC957B468EE}" destId="{26150555-F554-4E23-AF47-AB61B1EFB95D}" srcOrd="3" destOrd="0" presId="urn:microsoft.com/office/officeart/2005/8/layout/hChevron3"/>
    <dgm:cxn modelId="{CC1AD6E3-4B11-4D81-ADEC-9101FFFC35B2}" type="presParOf" srcId="{4C2F27FE-310B-478C-BF76-BAC957B468EE}" destId="{31CE58CE-5655-4156-8AA8-BF4F7F231F9E}" srcOrd="4" destOrd="0" presId="urn:microsoft.com/office/officeart/2005/8/layout/hChevron3"/>
    <dgm:cxn modelId="{7E4A9FCA-273E-45F1-B8F1-58A0681AF516}" type="presParOf" srcId="{4C2F27FE-310B-478C-BF76-BAC957B468EE}" destId="{CC9BB79A-56A9-4027-B70D-9BE2544A7A0F}" srcOrd="5" destOrd="0" presId="urn:microsoft.com/office/officeart/2005/8/layout/hChevron3"/>
    <dgm:cxn modelId="{145D6638-DE52-4CE0-8051-12C9775DF556}" type="presParOf" srcId="{4C2F27FE-310B-478C-BF76-BAC957B468EE}" destId="{679A36CB-E5B0-4B1B-A1E4-6964AD44E4F2}" srcOrd="6" destOrd="0" presId="urn:microsoft.com/office/officeart/2005/8/layout/hChevron3"/>
    <dgm:cxn modelId="{CE28AFA1-7417-4472-98F5-62905F14BFB7}" type="presParOf" srcId="{4C2F27FE-310B-478C-BF76-BAC957B468EE}" destId="{06762627-7B27-4F4B-97BE-D87EAAE298D9}" srcOrd="7" destOrd="0" presId="urn:microsoft.com/office/officeart/2005/8/layout/hChevron3"/>
    <dgm:cxn modelId="{509216CE-53B7-47B8-8D0D-F99D454F3D66}" type="presParOf" srcId="{4C2F27FE-310B-478C-BF76-BAC957B468EE}" destId="{7DBB0DC9-7599-4741-95AD-E732F1D6817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D03D42E-F58C-4FFE-80EB-0E3D28A764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26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1B74DC-ACB5-46EF-8100-2EB07F699C2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21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B182A0-1919-4856-B796-6293D1CF592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900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8D919-B45A-4CAD-BD53-161CF85B395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8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69A06-1FEE-4FF9-A1AB-85BBE636E52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1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3ED582-43D8-40E9-84AD-156874FC4F2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62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C0EDE-895A-45A0-891F-038DA198D55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1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21FF18-7C63-4814-B22C-BF78831F730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37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177C75-37B2-47E9-BCF6-2435DE1A5D76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03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5D50AA-A519-46ED-A60E-7B2AB319D9AF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1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40D610-1260-4BA2-A211-0E1D3982C4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070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49153-272C-481A-B1B8-5DD78CC918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558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E1945-49B2-4BBF-9BFE-2E4F76E9F3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8963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A2320-C3B9-4EB7-BF9B-74225F2A07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9312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E6EA1-A327-45D6-A06A-952EC07E39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74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FE81B-68BF-4996-9145-0304A6475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24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53599-0231-4839-BDFF-A4E547324D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5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4DB68-2AD1-428B-AC1B-0B764B45A5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95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3541D-0CBA-45C8-8EE4-52C59A2677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466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E37D-6A7A-497B-A0DD-2F9EDDB8F7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018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64A5D-8281-4C3E-A453-9933D665EC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547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974E7-CA3E-41A9-9320-11A7807333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052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6D9FE-9C33-4559-AAF9-6D9B81FF57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67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5F62A2A-1656-4283-8CB6-1F5D81CDA5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79713"/>
            <a:ext cx="9144000" cy="1233487"/>
          </a:xfrm>
        </p:spPr>
        <p:txBody>
          <a:bodyPr/>
          <a:lstStyle/>
          <a:p>
            <a:pPr eaLnBrk="1" hangingPunct="1"/>
            <a:r>
              <a:rPr lang="en-GB" altLang="en-US" sz="3600" b="1" smtClean="0"/>
              <a:t>Sea Breeze Template</a:t>
            </a:r>
          </a:p>
          <a:p>
            <a:pPr eaLnBrk="1" hangingPunct="1"/>
            <a:r>
              <a:rPr lang="en-GB" altLang="en-US" sz="2000" smtClean="0">
                <a:solidFill>
                  <a:srgbClr val="000000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2800" b="1" smtClean="0"/>
              <a:t>Example Bullet Point Slide 1</a:t>
            </a:r>
            <a:endParaRPr lang="en-US" altLang="en-US" sz="28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61363" cy="413861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6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Colour scheme</a:t>
            </a:r>
            <a:endParaRPr lang="en-US" altLang="en-US" sz="2800" b="1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30663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306638"/>
            <a:ext cx="827088" cy="611187"/>
          </a:xfrm>
          <a:prstGeom prst="rect">
            <a:avLst/>
          </a:prstGeom>
          <a:solidFill>
            <a:srgbClr val="7E26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3921125"/>
            <a:ext cx="827087" cy="611188"/>
          </a:xfrm>
          <a:prstGeom prst="rect">
            <a:avLst/>
          </a:prstGeom>
          <a:solidFill>
            <a:srgbClr val="CB23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3921125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3921125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3921125"/>
            <a:ext cx="827087" cy="611188"/>
          </a:xfrm>
          <a:prstGeom prst="rect">
            <a:avLst/>
          </a:prstGeom>
          <a:solidFill>
            <a:srgbClr val="7E26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30663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3066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43150" y="166687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03638" y="154463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33913" y="166687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34075" y="154463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49550" y="328136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90938" y="328136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11688" y="315912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92775" y="31575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358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Sample Graph (3 colour)</a:t>
            </a:r>
            <a:endParaRPr lang="en-US" altLang="en-US" sz="2800" b="1" smtClean="0"/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1123950" y="1128713"/>
          <a:ext cx="6878638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882981" imgH="3938357" progId="Excel.Chart.8">
                  <p:embed/>
                </p:oleObj>
              </mc:Choice>
              <mc:Fallback>
                <p:oleObj r:id="rId5" imgW="6882981" imgH="3938357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1128713"/>
                        <a:ext cx="6878638" cy="394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0"/>
            <a:ext cx="3197225" cy="1143000"/>
          </a:xfrm>
        </p:spPr>
        <p:txBody>
          <a:bodyPr/>
          <a:lstStyle/>
          <a:p>
            <a:pPr algn="l" eaLnBrk="1" hangingPunct="1"/>
            <a:r>
              <a:rPr lang="en-GB" altLang="en-US" sz="2800" b="1" smtClean="0"/>
              <a:t>Picture slide</a:t>
            </a:r>
            <a:endParaRPr lang="en-US" altLang="en-US" sz="28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89363" y="1046163"/>
            <a:ext cx="2922587" cy="24542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717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48" y="1045415"/>
            <a:ext cx="3097213" cy="38528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b="1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111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3043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8242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441950" y="27384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70373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62673" y="55396"/>
          <a:ext cx="8099592" cy="4149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-14288"/>
            <a:ext cx="8229600" cy="1143001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800" b="1" smtClean="0"/>
              <a:t>Example of a table</a:t>
            </a:r>
            <a:endParaRPr lang="en-US" altLang="en-US" sz="28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1073150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367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3675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44663" y="4891088"/>
            <a:ext cx="55356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Examples of default styles</a:t>
            </a:r>
            <a:endParaRPr lang="en-US" altLang="en-US" sz="28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06863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/>
              <a:t>Visited hyperlinks like this</a:t>
            </a:r>
            <a:endParaRPr lang="en-US" altLang="en-US" sz="2400" u="sng" smtClean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12604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635000" y="1260475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197600" y="1260475"/>
            <a:ext cx="2232025" cy="1368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Use of templates</a:t>
            </a:r>
            <a:endParaRPr lang="en-US" altLang="en-US" sz="2800" b="1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0128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4415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4415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0" y="5049838"/>
            <a:ext cx="9144000" cy="105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You can find many more free PowerPoint templates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solidFill>
                  <a:srgbClr val="FFFF0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19097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298</Words>
  <Application>Microsoft Office PowerPoint</Application>
  <PresentationFormat>On-screen Show (4:3)</PresentationFormat>
  <Paragraphs>80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Example Bullet Point Slide 1</vt:lpstr>
      <vt:lpstr>Colour scheme</vt:lpstr>
      <vt:lpstr>Sample Graph (3 colour)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42</cp:revision>
  <dcterms:created xsi:type="dcterms:W3CDTF">2009-11-03T13:35:13Z</dcterms:created>
  <dcterms:modified xsi:type="dcterms:W3CDTF">2015-02-22T11:16:42Z</dcterms:modified>
</cp:coreProperties>
</file>