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8" r:id="rId2"/>
    <p:sldId id="263" r:id="rId3"/>
    <p:sldId id="259" r:id="rId4"/>
    <p:sldId id="261" r:id="rId5"/>
    <p:sldId id="260" r:id="rId6"/>
    <p:sldId id="262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2" d="100"/>
          <a:sy n="72" d="100"/>
        </p:scale>
        <p:origin x="-372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36A21657-2C3A-47A4-AD1F-F09E92DCF7E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050563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D006A8-1446-42B3-9627-FBB4EB1EB236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40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52170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2A84004-D33A-47B4-9D84-4B8AB21A7232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79550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AF0CA4A-E872-4249-96DA-F4C3EEDF226A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12167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A82332D-CEBD-4C13-BF45-8546A47EF617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82091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2D3DB47-9875-4B93-9F90-BBE2EF280145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2172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AA2E838-AF05-4407-8907-70868C80DCE9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45779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1F896AF-2164-4761-A090-4128F91521D7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55851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E4C0C6F-DB6A-4984-84E9-DD8F8E91E7C4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56817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D5C70BD-10EC-422C-BC82-47881345CEA8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16076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9A74D7-8043-46B2-BC38-F528038BFA7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75141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5C1FE3-E28B-4D90-ADB4-C9778AC264E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88707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25E319-108A-4819-99E2-E4C40AD0B0F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900971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347A49-96A1-48C0-A517-791FF37177B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800948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2E6FD-A932-40A5-B420-FC65FB7A8B1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6157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EE8F66-F4A9-44BA-A5CC-ECAE6BDE92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90984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130EA6-275D-4BE1-B604-50CFEF2E3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93575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5C1647-F849-4D49-88F7-46C3A008F3C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46692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535D2A-898A-42D9-B8EF-3C8FB866D7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57204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4124BA-07ED-4723-BA23-B11F9C2F2A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14433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1421EE-D2C9-4B99-91EB-87A947F15BF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70451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3157A9-5900-4B61-836E-695799B2B9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07355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24E6A8-86B1-431D-B7B6-7C6D9B03F12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01137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4E41CE18-6CE5-495D-9F59-C7AF54E1071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0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Microsoft_Excel_Chart1.xls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38188" y="2230438"/>
            <a:ext cx="7772400" cy="1470025"/>
          </a:xfrm>
        </p:spPr>
        <p:txBody>
          <a:bodyPr/>
          <a:lstStyle/>
          <a:p>
            <a:pPr eaLnBrk="1" hangingPunct="1"/>
            <a:r>
              <a:rPr lang="en-GB" altLang="en-US" smtClean="0"/>
              <a:t>Wave Template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365500"/>
            <a:ext cx="6221413" cy="1752600"/>
          </a:xfrm>
        </p:spPr>
        <p:txBody>
          <a:bodyPr/>
          <a:lstStyle/>
          <a:p>
            <a:pPr eaLnBrk="1" hangingPunct="1"/>
            <a:r>
              <a:rPr lang="en-GB" altLang="en-US" smtClean="0"/>
              <a:t>Your name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731838" y="541338"/>
            <a:ext cx="7954962" cy="876300"/>
          </a:xfrm>
        </p:spPr>
        <p:txBody>
          <a:bodyPr/>
          <a:lstStyle/>
          <a:p>
            <a:pPr eaLnBrk="1" hangingPunct="1"/>
            <a:r>
              <a:rPr lang="en-GB" altLang="en-US" smtClean="0"/>
              <a:t>Process Flow</a:t>
            </a:r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731838" y="3087688"/>
            <a:ext cx="1376362" cy="2354262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C0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 b="1">
                <a:solidFill>
                  <a:schemeClr val="bg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solidFill>
                  <a:schemeClr val="bg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solidFill>
                  <a:schemeClr val="bg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 b="1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5125" name="Rectangle 4"/>
          <p:cNvSpPr>
            <a:spLocks noChangeArrowheads="1"/>
          </p:cNvSpPr>
          <p:nvPr/>
        </p:nvSpPr>
        <p:spPr bwMode="auto">
          <a:xfrm>
            <a:off x="2266950" y="3087688"/>
            <a:ext cx="1376363" cy="2354262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00000">
                <a:srgbClr val="FFFF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 b="1">
                <a:solidFill>
                  <a:schemeClr val="bg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solidFill>
                  <a:schemeClr val="bg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solidFill>
                  <a:schemeClr val="bg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 b="1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5126" name="Rectangle 5"/>
          <p:cNvSpPr>
            <a:spLocks noChangeArrowheads="1"/>
          </p:cNvSpPr>
          <p:nvPr/>
        </p:nvSpPr>
        <p:spPr bwMode="auto">
          <a:xfrm>
            <a:off x="3776663" y="3087688"/>
            <a:ext cx="1376362" cy="2354262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92D05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 b="1">
                <a:solidFill>
                  <a:schemeClr val="bg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solidFill>
                  <a:schemeClr val="bg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solidFill>
                  <a:schemeClr val="bg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 b="1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5127" name="Rectangle 6"/>
          <p:cNvSpPr>
            <a:spLocks noChangeArrowheads="1"/>
          </p:cNvSpPr>
          <p:nvPr/>
        </p:nvSpPr>
        <p:spPr bwMode="auto">
          <a:xfrm>
            <a:off x="5284788" y="3087688"/>
            <a:ext cx="1376362" cy="2354262"/>
          </a:xfrm>
          <a:prstGeom prst="rect">
            <a:avLst/>
          </a:prstGeom>
          <a:gradFill rotWithShape="0">
            <a:gsLst>
              <a:gs pos="0">
                <a:srgbClr val="92D050"/>
              </a:gs>
              <a:gs pos="100000">
                <a:srgbClr val="0070C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 b="1">
                <a:solidFill>
                  <a:schemeClr val="bg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solidFill>
                  <a:schemeClr val="bg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solidFill>
                  <a:schemeClr val="bg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 b="1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5128" name="Rectangle 7"/>
          <p:cNvSpPr>
            <a:spLocks noChangeArrowheads="1"/>
          </p:cNvSpPr>
          <p:nvPr/>
        </p:nvSpPr>
        <p:spPr bwMode="auto">
          <a:xfrm>
            <a:off x="6796088" y="3087688"/>
            <a:ext cx="1376362" cy="2354262"/>
          </a:xfrm>
          <a:prstGeom prst="rect">
            <a:avLst/>
          </a:prstGeom>
          <a:gradFill rotWithShape="0">
            <a:gsLst>
              <a:gs pos="0">
                <a:srgbClr val="0070C0"/>
              </a:gs>
              <a:gs pos="100000">
                <a:srgbClr val="7030A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 b="1">
                <a:solidFill>
                  <a:schemeClr val="bg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solidFill>
                  <a:schemeClr val="bg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solidFill>
                  <a:schemeClr val="bg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 b="1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5129" name="Freeform 8"/>
          <p:cNvSpPr>
            <a:spLocks/>
          </p:cNvSpPr>
          <p:nvPr/>
        </p:nvSpPr>
        <p:spPr bwMode="auto">
          <a:xfrm>
            <a:off x="2266950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gradFill rotWithShape="0">
            <a:gsLst>
              <a:gs pos="0">
                <a:srgbClr val="FFC000"/>
              </a:gs>
              <a:gs pos="100000">
                <a:srgbClr val="FFFF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0" name="Freeform 9"/>
          <p:cNvSpPr>
            <a:spLocks/>
          </p:cNvSpPr>
          <p:nvPr/>
        </p:nvSpPr>
        <p:spPr bwMode="auto">
          <a:xfrm>
            <a:off x="731838" y="1614488"/>
            <a:ext cx="1898650" cy="1270000"/>
          </a:xfrm>
          <a:custGeom>
            <a:avLst/>
            <a:gdLst>
              <a:gd name="T0" fmla="*/ 2147483646 w 1196"/>
              <a:gd name="T1" fmla="*/ 2147483646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147483646 h 800"/>
              <a:gd name="T8" fmla="*/ 2147483646 w 1196"/>
              <a:gd name="T9" fmla="*/ 2147483646 h 800"/>
              <a:gd name="T10" fmla="*/ 2147483646 w 1196"/>
              <a:gd name="T11" fmla="*/ 2147483646 h 800"/>
              <a:gd name="T12" fmla="*/ 2147483646 w 1196"/>
              <a:gd name="T13" fmla="*/ 2147483646 h 800"/>
              <a:gd name="T14" fmla="*/ 2147483646 w 1196"/>
              <a:gd name="T15" fmla="*/ 2147483646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gradFill rotWithShape="1">
            <a:gsLst>
              <a:gs pos="0">
                <a:srgbClr val="FF0000"/>
              </a:gs>
              <a:gs pos="100000">
                <a:srgbClr val="FFC0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1" name="Freeform 10"/>
          <p:cNvSpPr>
            <a:spLocks/>
          </p:cNvSpPr>
          <p:nvPr/>
        </p:nvSpPr>
        <p:spPr bwMode="auto">
          <a:xfrm>
            <a:off x="3776663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gradFill rotWithShape="0">
            <a:gsLst>
              <a:gs pos="0">
                <a:srgbClr val="FFFF00"/>
              </a:gs>
              <a:gs pos="100000">
                <a:srgbClr val="92D05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2" name="Freeform 11"/>
          <p:cNvSpPr>
            <a:spLocks/>
          </p:cNvSpPr>
          <p:nvPr/>
        </p:nvSpPr>
        <p:spPr bwMode="auto">
          <a:xfrm>
            <a:off x="5284788" y="1614488"/>
            <a:ext cx="1857375" cy="1270000"/>
          </a:xfrm>
          <a:custGeom>
            <a:avLst/>
            <a:gdLst>
              <a:gd name="T0" fmla="*/ 2147483646 w 1170"/>
              <a:gd name="T1" fmla="*/ 2147483646 h 800"/>
              <a:gd name="T2" fmla="*/ 2147483646 w 1170"/>
              <a:gd name="T3" fmla="*/ 0 h 800"/>
              <a:gd name="T4" fmla="*/ 0 w 1170"/>
              <a:gd name="T5" fmla="*/ 0 h 800"/>
              <a:gd name="T6" fmla="*/ 2147483646 w 1170"/>
              <a:gd name="T7" fmla="*/ 2147483646 h 800"/>
              <a:gd name="T8" fmla="*/ 2147483646 w 1170"/>
              <a:gd name="T9" fmla="*/ 2147483646 h 800"/>
              <a:gd name="T10" fmla="*/ 2147483646 w 1170"/>
              <a:gd name="T11" fmla="*/ 2147483646 h 800"/>
              <a:gd name="T12" fmla="*/ 0 w 1170"/>
              <a:gd name="T13" fmla="*/ 2147483646 h 800"/>
              <a:gd name="T14" fmla="*/ 2147483646 w 1170"/>
              <a:gd name="T15" fmla="*/ 2147483646 h 800"/>
              <a:gd name="T16" fmla="*/ 2147483646 w 1170"/>
              <a:gd name="T17" fmla="*/ 2147483646 h 800"/>
              <a:gd name="T18" fmla="*/ 2147483646 w 1170"/>
              <a:gd name="T19" fmla="*/ 2147483646 h 800"/>
              <a:gd name="T20" fmla="*/ 2147483646 w 1170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gradFill rotWithShape="0">
            <a:gsLst>
              <a:gs pos="0">
                <a:srgbClr val="92D050"/>
              </a:gs>
              <a:gs pos="100000">
                <a:srgbClr val="0070C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3" name="Freeform 12"/>
          <p:cNvSpPr>
            <a:spLocks/>
          </p:cNvSpPr>
          <p:nvPr/>
        </p:nvSpPr>
        <p:spPr bwMode="auto">
          <a:xfrm>
            <a:off x="6796088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gradFill rotWithShape="0">
            <a:gsLst>
              <a:gs pos="0">
                <a:srgbClr val="0070C0"/>
              </a:gs>
              <a:gs pos="100000">
                <a:srgbClr val="7030A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4" name="Text Box 13"/>
          <p:cNvSpPr txBox="1">
            <a:spLocks noChangeArrowheads="1"/>
          </p:cNvSpPr>
          <p:nvPr/>
        </p:nvSpPr>
        <p:spPr bwMode="auto">
          <a:xfrm>
            <a:off x="2916238" y="2066925"/>
            <a:ext cx="671512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bg1"/>
                </a:solidFill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5135" name="Text Box 14"/>
          <p:cNvSpPr txBox="1">
            <a:spLocks noChangeArrowheads="1"/>
          </p:cNvSpPr>
          <p:nvPr/>
        </p:nvSpPr>
        <p:spPr bwMode="auto">
          <a:xfrm>
            <a:off x="1031875" y="2065338"/>
            <a:ext cx="954088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bg1"/>
                </a:solidFill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5136" name="Text Box 15"/>
          <p:cNvSpPr txBox="1">
            <a:spLocks noChangeArrowheads="1"/>
          </p:cNvSpPr>
          <p:nvPr/>
        </p:nvSpPr>
        <p:spPr bwMode="auto">
          <a:xfrm>
            <a:off x="4446588" y="2066925"/>
            <a:ext cx="7620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bg1"/>
                </a:solidFill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5137" name="Text Box 16"/>
          <p:cNvSpPr txBox="1">
            <a:spLocks noChangeArrowheads="1"/>
          </p:cNvSpPr>
          <p:nvPr/>
        </p:nvSpPr>
        <p:spPr bwMode="auto">
          <a:xfrm>
            <a:off x="5959475" y="2065338"/>
            <a:ext cx="64135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bg1"/>
                </a:solidFill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5138" name="Text Box 17"/>
          <p:cNvSpPr txBox="1">
            <a:spLocks noChangeArrowheads="1"/>
          </p:cNvSpPr>
          <p:nvPr/>
        </p:nvSpPr>
        <p:spPr bwMode="auto">
          <a:xfrm>
            <a:off x="7366000" y="2066925"/>
            <a:ext cx="11334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bg1"/>
                </a:solidFill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136525" y="1123950"/>
            <a:ext cx="5667375" cy="1143000"/>
          </a:xfrm>
          <a:solidFill>
            <a:srgbClr val="FFFFFF">
              <a:alpha val="50195"/>
            </a:srgbClr>
          </a:solidFill>
        </p:spPr>
        <p:txBody>
          <a:bodyPr/>
          <a:lstStyle/>
          <a:p>
            <a:pPr algn="l" eaLnBrk="1" hangingPunct="1"/>
            <a:r>
              <a:rPr lang="en-GB" altLang="en-US" sz="3600" smtClean="0"/>
              <a:t>Example Bullet Point Slide</a:t>
            </a:r>
            <a:endParaRPr lang="en-US" altLang="en-US" sz="3600" smtClean="0"/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5900" y="2346325"/>
            <a:ext cx="8470900" cy="3779838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Bullet point</a:t>
            </a:r>
          </a:p>
          <a:p>
            <a:pPr eaLnBrk="1" hangingPunct="1"/>
            <a:r>
              <a:rPr lang="en-US" altLang="en-US" sz="2800" smtClean="0"/>
              <a:t>Bullet point</a:t>
            </a:r>
          </a:p>
          <a:p>
            <a:pPr lvl="1" eaLnBrk="1" hangingPunct="1"/>
            <a:r>
              <a:rPr lang="en-US" altLang="en-US" sz="2400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1625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Sample Graph (3 colours)</a:t>
            </a:r>
            <a:endParaRPr lang="en-US" altLang="en-US" sz="4000" smtClean="0"/>
          </a:p>
        </p:txBody>
      </p:sp>
      <p:graphicFrame>
        <p:nvGraphicFramePr>
          <p:cNvPr id="9220" name="Chart 1"/>
          <p:cNvGraphicFramePr>
            <a:graphicFrameLocks/>
          </p:cNvGraphicFramePr>
          <p:nvPr/>
        </p:nvGraphicFramePr>
        <p:xfrm>
          <a:off x="1473200" y="1346200"/>
          <a:ext cx="6197600" cy="416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1" r:id="rId6" imgW="6194073" imgH="4163929" progId="Excel.Chart.8">
                  <p:embed/>
                </p:oleObj>
              </mc:Choice>
              <mc:Fallback>
                <p:oleObj r:id="rId6" imgW="6194073" imgH="4163929" progId="Excel.Chart.8">
                  <p:embed/>
                  <p:pic>
                    <p:nvPicPr>
                      <p:cNvPr id="0" name="Chart 1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3200" y="1346200"/>
                        <a:ext cx="6197600" cy="416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22275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Colour scheme</a:t>
            </a:r>
            <a:endParaRPr lang="en-US" altLang="en-US" sz="4000" smtClean="0"/>
          </a:p>
        </p:txBody>
      </p:sp>
      <p:sp>
        <p:nvSpPr>
          <p:cNvPr id="11268" name="Rectangle 3"/>
          <p:cNvSpPr>
            <a:spLocks noChangeArrowheads="1"/>
          </p:cNvSpPr>
          <p:nvPr/>
        </p:nvSpPr>
        <p:spPr bwMode="auto">
          <a:xfrm>
            <a:off x="3587750" y="2787650"/>
            <a:ext cx="827088" cy="611188"/>
          </a:xfrm>
          <a:prstGeom prst="rect">
            <a:avLst/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1269" name="Rectangle 4"/>
          <p:cNvSpPr>
            <a:spLocks noChangeArrowheads="1"/>
          </p:cNvSpPr>
          <p:nvPr/>
        </p:nvSpPr>
        <p:spPr bwMode="auto">
          <a:xfrm>
            <a:off x="4664075" y="2787650"/>
            <a:ext cx="827088" cy="611188"/>
          </a:xfrm>
          <a:prstGeom prst="rect">
            <a:avLst/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1270" name="Rectangle 5"/>
          <p:cNvSpPr>
            <a:spLocks noChangeArrowheads="1"/>
          </p:cNvSpPr>
          <p:nvPr/>
        </p:nvSpPr>
        <p:spPr bwMode="auto">
          <a:xfrm>
            <a:off x="2535238" y="4402138"/>
            <a:ext cx="827087" cy="61118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1271" name="Rectangle 6"/>
          <p:cNvSpPr>
            <a:spLocks noChangeArrowheads="1"/>
          </p:cNvSpPr>
          <p:nvPr/>
        </p:nvSpPr>
        <p:spPr bwMode="auto">
          <a:xfrm>
            <a:off x="3603625" y="4402138"/>
            <a:ext cx="827088" cy="61118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1272" name="Rectangle 7"/>
          <p:cNvSpPr>
            <a:spLocks noChangeArrowheads="1"/>
          </p:cNvSpPr>
          <p:nvPr/>
        </p:nvSpPr>
        <p:spPr bwMode="auto">
          <a:xfrm>
            <a:off x="4672013" y="4402138"/>
            <a:ext cx="827087" cy="611187"/>
          </a:xfrm>
          <a:prstGeom prst="rect">
            <a:avLst/>
          </a:prstGeom>
          <a:solidFill>
            <a:srgbClr val="7030A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1273" name="Rectangle 8"/>
          <p:cNvSpPr>
            <a:spLocks noChangeArrowheads="1"/>
          </p:cNvSpPr>
          <p:nvPr/>
        </p:nvSpPr>
        <p:spPr bwMode="auto">
          <a:xfrm>
            <a:off x="5741988" y="4402138"/>
            <a:ext cx="827087" cy="611187"/>
          </a:xfrm>
          <a:prstGeom prst="rect">
            <a:avLst/>
          </a:prstGeom>
          <a:solidFill>
            <a:srgbClr val="FFC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1274" name="Rectangle 9"/>
          <p:cNvSpPr>
            <a:spLocks noChangeArrowheads="1"/>
          </p:cNvSpPr>
          <p:nvPr/>
        </p:nvSpPr>
        <p:spPr bwMode="auto">
          <a:xfrm>
            <a:off x="5724525" y="2787650"/>
            <a:ext cx="827088" cy="611188"/>
          </a:xfrm>
          <a:prstGeom prst="rect">
            <a:avLst/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1275" name="Rectangle 10"/>
          <p:cNvSpPr>
            <a:spLocks noChangeArrowheads="1"/>
          </p:cNvSpPr>
          <p:nvPr/>
        </p:nvSpPr>
        <p:spPr bwMode="auto">
          <a:xfrm>
            <a:off x="2519363" y="27876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1276" name="Text Box 11"/>
          <p:cNvSpPr txBox="1">
            <a:spLocks noChangeArrowheads="1"/>
          </p:cNvSpPr>
          <p:nvPr/>
        </p:nvSpPr>
        <p:spPr bwMode="auto">
          <a:xfrm>
            <a:off x="2244725" y="2147888"/>
            <a:ext cx="1377950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Background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11277" name="Text Box 12"/>
          <p:cNvSpPr txBox="1">
            <a:spLocks noChangeArrowheads="1"/>
          </p:cNvSpPr>
          <p:nvPr/>
        </p:nvSpPr>
        <p:spPr bwMode="auto">
          <a:xfrm>
            <a:off x="3605213" y="2025650"/>
            <a:ext cx="7969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Lines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11278" name="Text Box 13"/>
          <p:cNvSpPr txBox="1">
            <a:spLocks noChangeArrowheads="1"/>
          </p:cNvSpPr>
          <p:nvPr/>
        </p:nvSpPr>
        <p:spPr bwMode="auto">
          <a:xfrm>
            <a:off x="4535488" y="2147888"/>
            <a:ext cx="10842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Shadows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11279" name="Text Box 14"/>
          <p:cNvSpPr txBox="1">
            <a:spLocks noChangeArrowheads="1"/>
          </p:cNvSpPr>
          <p:nvPr/>
        </p:nvSpPr>
        <p:spPr bwMode="auto">
          <a:xfrm>
            <a:off x="5835650" y="2025650"/>
            <a:ext cx="60483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Title</a:t>
            </a:r>
            <a:br>
              <a:rPr lang="en-GB" altLang="en-US" sz="1600" b="1">
                <a:cs typeface="Arial" panose="020B0604020202020204" pitchFamily="34" charset="0"/>
              </a:rPr>
            </a:br>
            <a:r>
              <a:rPr lang="en-GB" altLang="en-US" sz="1600" b="1">
                <a:cs typeface="Arial" panose="020B0604020202020204" pitchFamily="34" charset="0"/>
              </a:rPr>
              <a:t>Text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11280" name="Text Box 15"/>
          <p:cNvSpPr txBox="1">
            <a:spLocks noChangeArrowheads="1"/>
          </p:cNvSpPr>
          <p:nvPr/>
        </p:nvSpPr>
        <p:spPr bwMode="auto">
          <a:xfrm>
            <a:off x="2651125" y="3762375"/>
            <a:ext cx="596900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Fills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11281" name="Text Box 16"/>
          <p:cNvSpPr txBox="1">
            <a:spLocks noChangeArrowheads="1"/>
          </p:cNvSpPr>
          <p:nvPr/>
        </p:nvSpPr>
        <p:spPr bwMode="auto">
          <a:xfrm>
            <a:off x="3592513" y="3762375"/>
            <a:ext cx="868362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Accent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11282" name="Text Box 17"/>
          <p:cNvSpPr txBox="1">
            <a:spLocks noChangeArrowheads="1"/>
          </p:cNvSpPr>
          <p:nvPr/>
        </p:nvSpPr>
        <p:spPr bwMode="auto">
          <a:xfrm>
            <a:off x="4513263" y="3640138"/>
            <a:ext cx="1119187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Hyperlink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11283" name="Text Box 18"/>
          <p:cNvSpPr txBox="1">
            <a:spLocks noChangeArrowheads="1"/>
          </p:cNvSpPr>
          <p:nvPr/>
        </p:nvSpPr>
        <p:spPr bwMode="auto">
          <a:xfrm>
            <a:off x="5594350" y="3638550"/>
            <a:ext cx="111918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Hyperlink</a:t>
            </a:r>
            <a:endParaRPr lang="en-US" altLang="en-US" sz="1600" b="1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4150"/>
            <a:ext cx="8229600" cy="1143000"/>
          </a:xfrm>
        </p:spPr>
        <p:txBody>
          <a:bodyPr/>
          <a:lstStyle/>
          <a:p>
            <a:pPr algn="r" eaLnBrk="1" hangingPunct="1"/>
            <a:r>
              <a:rPr lang="en-GB" altLang="en-US" sz="4000" smtClean="0"/>
              <a:t>Picture slide</a:t>
            </a:r>
            <a:endParaRPr lang="en-US" altLang="en-US" sz="400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114800" y="1558925"/>
            <a:ext cx="4427538" cy="4525963"/>
          </a:xfrm>
        </p:spPr>
        <p:txBody>
          <a:bodyPr/>
          <a:lstStyle/>
          <a:p>
            <a:pPr algn="r" eaLnBrk="1" hangingPunct="1"/>
            <a:r>
              <a:rPr lang="en-GB" altLang="en-US" smtClean="0"/>
              <a:t>Bullet 1</a:t>
            </a:r>
          </a:p>
          <a:p>
            <a:pPr algn="r"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3316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425" y="508000"/>
            <a:ext cx="3097213" cy="3852863"/>
          </a:xfrm>
          <a:prstGeom prst="rect">
            <a:avLst/>
          </a:prstGeom>
          <a:solidFill>
            <a:schemeClr val="tx1"/>
          </a:solidFill>
          <a:ln w="57150">
            <a:solidFill>
              <a:schemeClr val="bg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2438" y="293688"/>
            <a:ext cx="8229600" cy="11430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z="4000" smtClean="0"/>
              <a:t>Example of a table</a:t>
            </a:r>
            <a:endParaRPr lang="en-US" altLang="en-US" sz="4000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831850" y="1579563"/>
          <a:ext cx="7402513" cy="3441700"/>
        </p:xfrm>
        <a:graphic>
          <a:graphicData uri="http://schemas.openxmlformats.org/drawingml/2006/table">
            <a:tbl>
              <a:tblPr/>
              <a:tblGrid>
                <a:gridCol w="3702051"/>
                <a:gridCol w="370046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89" name="Text Box 29"/>
          <p:cNvSpPr txBox="1">
            <a:spLocks noChangeArrowheads="1"/>
          </p:cNvSpPr>
          <p:nvPr/>
        </p:nvSpPr>
        <p:spPr bwMode="auto">
          <a:xfrm>
            <a:off x="808038" y="5397500"/>
            <a:ext cx="7513637" cy="646113"/>
          </a:xfrm>
          <a:prstGeom prst="rect">
            <a:avLst/>
          </a:prstGeom>
          <a:solidFill>
            <a:srgbClr val="FFFF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6732588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6732588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6732588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67325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67325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7325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7325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7325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7325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Note:  </a:t>
            </a:r>
            <a:r>
              <a:rPr lang="en-GB" altLang="en-US" sz="1800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41313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Examples of default styles</a:t>
            </a:r>
            <a:endParaRPr lang="en-US" altLang="en-US" sz="40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66875"/>
            <a:ext cx="4689475" cy="4525963"/>
          </a:xfrm>
          <a:noFill/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rgbClr val="FFC000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rgbClr val="7030A0"/>
                </a:solidFill>
              </a:rPr>
              <a:t>Visited hyperlinks like this</a:t>
            </a:r>
            <a:endParaRPr lang="en-US" altLang="en-US" sz="2800" u="sng" smtClean="0">
              <a:solidFill>
                <a:srgbClr val="7030A0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5446713" y="1847850"/>
          <a:ext cx="3171825" cy="1735138"/>
        </p:xfrm>
        <a:graphic>
          <a:graphicData uri="http://schemas.openxmlformats.org/drawingml/2006/table">
            <a:tbl>
              <a:tblPr/>
              <a:tblGrid>
                <a:gridCol w="1585912"/>
                <a:gridCol w="1585913"/>
              </a:tblGrid>
              <a:tr h="868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1620838" y="4581525"/>
            <a:ext cx="2232025" cy="1368425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17424" name="Rectangle 16"/>
          <p:cNvSpPr>
            <a:spLocks noChangeArrowheads="1"/>
          </p:cNvSpPr>
          <p:nvPr/>
        </p:nvSpPr>
        <p:spPr bwMode="auto">
          <a:xfrm>
            <a:off x="4500563" y="4581525"/>
            <a:ext cx="2232025" cy="1368425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With shadow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42988" y="3033713"/>
            <a:ext cx="7372350" cy="2265362"/>
          </a:xfrm>
          <a:prstGeom prst="rect">
            <a:avLst/>
          </a:prstGeom>
          <a:solidFill>
            <a:srgbClr val="FFFF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9459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327025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Use of templates</a:t>
            </a:r>
            <a:endParaRPr lang="en-US" altLang="en-US" sz="4000" smtClean="0"/>
          </a:p>
        </p:txBody>
      </p:sp>
      <p:sp>
        <p:nvSpPr>
          <p:cNvPr id="19461" name="Text Box 4"/>
          <p:cNvSpPr txBox="1">
            <a:spLocks noChangeArrowheads="1"/>
          </p:cNvSpPr>
          <p:nvPr/>
        </p:nvSpPr>
        <p:spPr bwMode="auto">
          <a:xfrm>
            <a:off x="1150938" y="1619250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solidFill>
                  <a:schemeClr val="tx1"/>
                </a:solidFill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9462" name="Text Box 5"/>
          <p:cNvSpPr txBox="1">
            <a:spLocks noChangeArrowheads="1"/>
          </p:cNvSpPr>
          <p:nvPr/>
        </p:nvSpPr>
        <p:spPr bwMode="auto">
          <a:xfrm>
            <a:off x="1150938" y="3048000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solidFill>
                  <a:schemeClr val="tx1"/>
                </a:solidFill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solidFill>
                  <a:schemeClr val="tx1"/>
                </a:solidFill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19463" name="Text Box 6"/>
          <p:cNvSpPr txBox="1">
            <a:spLocks noChangeArrowheads="1"/>
          </p:cNvSpPr>
          <p:nvPr/>
        </p:nvSpPr>
        <p:spPr bwMode="auto">
          <a:xfrm>
            <a:off x="4495800" y="3048000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solidFill>
                  <a:schemeClr val="tx1"/>
                </a:solidFill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19464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solidFill>
            <a:srgbClr val="FFFF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solidFill>
                  <a:schemeClr val="tx1"/>
                </a:solidFill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solidFill>
                  <a:schemeClr val="tx1"/>
                </a:solidFill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endParaRPr lang="en-US" altLang="en-US" sz="2000" b="1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19465" name="Text Box 8"/>
          <p:cNvSpPr txBox="1">
            <a:spLocks noChangeArrowheads="1"/>
          </p:cNvSpPr>
          <p:nvPr/>
        </p:nvSpPr>
        <p:spPr bwMode="auto">
          <a:xfrm>
            <a:off x="1150938" y="2516188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296</Words>
  <Application>Microsoft Office PowerPoint</Application>
  <PresentationFormat>On-screen Show (4:3)</PresentationFormat>
  <Paragraphs>78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Excel Chart</vt:lpstr>
      <vt:lpstr>Wave Template</vt:lpstr>
      <vt:lpstr>Process Flow</vt:lpstr>
      <vt:lpstr>Example Bullet Point Slide</vt:lpstr>
      <vt:lpstr>Sample Graph (3 colours)</vt:lpstr>
      <vt:lpstr>Colour scheme</vt:lpstr>
      <vt:lpstr>Picture slide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Wave PowerPoint Template</dc:title>
  <dc:creator>Presentation Magazine</dc:creator>
  <cp:lastModifiedBy>Jonty Pearce</cp:lastModifiedBy>
  <cp:revision>18</cp:revision>
  <dcterms:created xsi:type="dcterms:W3CDTF">2009-11-03T13:35:13Z</dcterms:created>
  <dcterms:modified xsi:type="dcterms:W3CDTF">2015-02-22T11:16:41Z</dcterms:modified>
</cp:coreProperties>
</file>