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475"/>
    <a:srgbClr val="FFFFFF"/>
    <a:srgbClr val="FEF8DA"/>
    <a:srgbClr val="02307C"/>
    <a:srgbClr val="0347B5"/>
    <a:srgbClr val="0350D1"/>
    <a:srgbClr val="00117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597448-544C-4FEB-AC5B-2A5A49272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13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8F2BE51-683F-48C1-AD5B-0DEBC9C3486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5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A96E2E-DCEC-4396-987C-7E03B9E5AB9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0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0FC030-AED6-4130-8F99-F9E0C19ED34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0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5E7AD5-9016-4037-8FFD-CD152FC59A8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A362D1-6447-48EA-8AD7-A30BF4305DC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8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9A8D02-95B0-4E36-8A27-5CDDF0620AA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B572F78-15E3-42BD-A43A-9C83E106996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03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09F65F-6924-4490-AB93-C37DAA23848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1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396F4A-B569-4457-B6E3-6D727A2BC1D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6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pring2010-14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9443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444043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5BAC1-897E-4D69-B37A-94AC0CEC6F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66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02D2-346F-416B-8417-FFF91DA874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54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500" y="274638"/>
            <a:ext cx="17653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2425" y="274638"/>
            <a:ext cx="5146675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C6CE-8804-4046-B977-A8B8CD0906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48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5" y="274638"/>
            <a:ext cx="7064375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22425" y="1600200"/>
            <a:ext cx="7064375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376E-D2C2-49CC-B5DE-3A6CD1968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27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5" y="274638"/>
            <a:ext cx="7064375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2425" y="1600200"/>
            <a:ext cx="3455988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813" y="1600200"/>
            <a:ext cx="3455987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42D8-5392-4599-A585-94695693A9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3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AF2D-4FFE-4A73-A325-7DA32C8925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4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7407" y="274638"/>
            <a:ext cx="81693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17407" y="1600200"/>
            <a:ext cx="81693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30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425" y="1600200"/>
            <a:ext cx="34559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813" y="1600200"/>
            <a:ext cx="34559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4A92-626F-4477-9C6D-AE429E1C2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00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BF9F1-AA74-4B8A-A04B-23C6DD3909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165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13CCE-AA9A-4911-B2D6-1F9C7F6346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8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7DE1-0602-4BE4-BB4E-59EFFCF77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131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518A4-7FC5-4240-8B6A-C1334B5583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1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D876-12E2-4C09-970F-06CE3230ED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78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8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pring2010-13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274638"/>
            <a:ext cx="8240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600200"/>
            <a:ext cx="8240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5D909C3-B2DF-4D1C-9107-D05EAB91B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66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95325" y="576263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2"/>
                </a:solidFill>
              </a:rPr>
              <a:t>Summer holiday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bullet point slide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01625"/>
            <a:ext cx="8240712" cy="1143000"/>
          </a:xfrm>
        </p:spPr>
        <p:txBody>
          <a:bodyPr/>
          <a:lstStyle/>
          <a:p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33788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10113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81275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49663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18050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88025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70563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65400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46325" y="2147888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63950" y="2025650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13275" y="2147888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94388" y="2025650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81300" y="376237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54425" y="3762375"/>
            <a:ext cx="80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62488" y="36401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43575" y="363855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01625"/>
            <a:ext cx="8240712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Sample Graph (3 colours)</a:t>
            </a:r>
            <a:endParaRPr lang="en-US" altLang="en-US" smtClean="0">
              <a:solidFill>
                <a:srgbClr val="426475"/>
              </a:solidFill>
            </a:endParaRP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1168400" y="1558925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558925"/>
                        <a:ext cx="6726238" cy="373697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0195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01625"/>
            <a:ext cx="8240712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Picture slide</a:t>
            </a:r>
            <a:endParaRPr lang="en-US" altLang="en-US" smtClean="0">
              <a:solidFill>
                <a:srgbClr val="426475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spring2010-140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1674813"/>
            <a:ext cx="1908175" cy="2265362"/>
          </a:xfrm>
          <a:prstGeom prst="rect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01625"/>
            <a:ext cx="8169275" cy="1143000"/>
          </a:xfrm>
          <a:ln/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01625"/>
            <a:ext cx="8240712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Example of a table</a:t>
            </a:r>
            <a:endParaRPr lang="en-US" altLang="en-US" smtClean="0">
              <a:solidFill>
                <a:srgbClr val="426475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idx="1"/>
          </p:nvPr>
        </p:nvGraphicFramePr>
        <p:xfrm>
          <a:off x="446088" y="1600200"/>
          <a:ext cx="8240712" cy="3265488"/>
        </p:xfrm>
        <a:graphic>
          <a:graphicData uri="http://schemas.openxmlformats.org/drawingml/2006/table">
            <a:tbl>
              <a:tblPr/>
              <a:tblGrid>
                <a:gridCol w="4119562"/>
                <a:gridCol w="4121150"/>
              </a:tblGrid>
              <a:tr h="50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126268" marR="126268" marT="46792" marB="46792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55613" y="5072063"/>
            <a:ext cx="8224837" cy="6413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301625"/>
            <a:ext cx="8169275" cy="1143000"/>
          </a:xfrm>
          <a:ln/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Examples of default styles</a:t>
            </a:r>
            <a:endParaRPr lang="en-US" altLang="en-US" smtClean="0">
              <a:solidFill>
                <a:srgbClr val="426475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idx="1"/>
          </p:nvPr>
        </p:nvGraphicFramePr>
        <p:xfrm>
          <a:off x="5724525" y="1593850"/>
          <a:ext cx="2962275" cy="1766888"/>
        </p:xfrm>
        <a:graphic>
          <a:graphicData uri="http://schemas.openxmlformats.org/drawingml/2006/table">
            <a:tbl>
              <a:tblPr/>
              <a:tblGrid>
                <a:gridCol w="1481138"/>
                <a:gridCol w="1481137"/>
              </a:tblGrid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274374" marR="2743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274374" marR="2743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274374" marR="2743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</a:endParaRPr>
                    </a:p>
                  </a:txBody>
                  <a:tcPr marL="274374" marR="2743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3438" y="1489075"/>
            <a:ext cx="4025900" cy="2565400"/>
          </a:xfrm>
          <a:solidFill>
            <a:srgbClr val="FFFF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</a:t>
            </a:r>
            <a:br>
              <a:rPr lang="en-GB" altLang="en-US" sz="2800" smtClean="0"/>
            </a:br>
            <a:r>
              <a:rPr lang="en-GB" altLang="en-US" sz="2800" smtClean="0"/>
              <a:t>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</a:t>
            </a:r>
            <a:br>
              <a:rPr lang="en-GB" altLang="en-US" sz="2800" u="sng" smtClean="0">
                <a:solidFill>
                  <a:schemeClr val="folHlink"/>
                </a:solidFill>
              </a:rPr>
            </a:br>
            <a:r>
              <a:rPr lang="en-GB" altLang="en-US" sz="2800" u="sng" smtClean="0">
                <a:solidFill>
                  <a:schemeClr val="folHlink"/>
                </a:solidFill>
              </a:rPr>
              <a:t>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289175" y="42672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168900" y="42672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9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426475"/>
                </a:solidFill>
              </a:rPr>
              <a:t>Use of templates</a:t>
            </a:r>
            <a:endParaRPr lang="en-US" altLang="en-US" smtClean="0">
              <a:solidFill>
                <a:srgbClr val="426475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3588" y="5097463"/>
            <a:ext cx="7620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</a:t>
            </a:r>
            <a:br>
              <a:rPr lang="en-GB" altLang="en-US" sz="2000" b="1">
                <a:cs typeface="Arial" panose="020B0604020202020204" pitchFamily="34" charset="0"/>
              </a:rPr>
            </a:br>
            <a:r>
              <a:rPr lang="en-GB" altLang="en-US" sz="2000" b="1">
                <a:cs typeface="Arial" panose="020B0604020202020204" pitchFamily="34" charset="0"/>
              </a:rPr>
              <a:t>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426475"/>
      </a:dk1>
      <a:lt1>
        <a:srgbClr val="FFFFFF"/>
      </a:lt1>
      <a:dk2>
        <a:srgbClr val="3D3D3D"/>
      </a:dk2>
      <a:lt2>
        <a:srgbClr val="C2C2C2"/>
      </a:lt2>
      <a:accent1>
        <a:srgbClr val="6CA5C2"/>
      </a:accent1>
      <a:accent2>
        <a:srgbClr val="755B42"/>
      </a:accent2>
      <a:accent3>
        <a:srgbClr val="FFFFFF"/>
      </a:accent3>
      <a:accent4>
        <a:srgbClr val="4D5075"/>
      </a:accent4>
      <a:accent5>
        <a:srgbClr val="C7CAD7"/>
      </a:accent5>
      <a:accent6>
        <a:srgbClr val="7D5355"/>
      </a:accent6>
      <a:hlink>
        <a:srgbClr val="5C768A"/>
      </a:hlink>
      <a:folHlink>
        <a:srgbClr val="C2A56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210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Summer holiday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holiday template</dc:title>
  <dc:creator>Presentation Magazine</dc:creator>
  <cp:keywords>summer, beach, emigrate, holiday, water, retirement</cp:keywords>
  <cp:lastModifiedBy>Jonty Pearce</cp:lastModifiedBy>
  <cp:revision>88</cp:revision>
  <dcterms:created xsi:type="dcterms:W3CDTF">2010-08-29T20:11:42Z</dcterms:created>
  <dcterms:modified xsi:type="dcterms:W3CDTF">2015-02-22T11:16:37Z</dcterms:modified>
</cp:coreProperties>
</file>