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2307C"/>
    <a:srgbClr val="0347B5"/>
    <a:srgbClr val="0350D1"/>
    <a:srgbClr val="00117E"/>
    <a:srgbClr val="0000CC"/>
    <a:srgbClr val="4343FF"/>
    <a:srgbClr val="0D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3" autoAdjust="0"/>
    <p:restoredTop sz="94660"/>
  </p:normalViewPr>
  <p:slideViewPr>
    <p:cSldViewPr snapToGrid="0">
      <p:cViewPr>
        <p:scale>
          <a:sx n="77" d="100"/>
          <a:sy n="77" d="100"/>
        </p:scale>
        <p:origin x="-19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C33944B-F70F-4500-BC90-C95231661A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7231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9093BB-D297-4818-888E-F2D1893F8BD2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35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FD940D-76F6-499B-AE12-7623AECDF021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962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7B111C-CB4C-4772-8E18-89E731679C1E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224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DD53F0-3826-41D4-BA33-74A3D9FC794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96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941EB4-786E-4181-8841-FF89CD846A9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106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A24616-7E91-4084-B354-FADAFBE33088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526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D1B6AE-7BA2-43D9-A058-A07E8D68DD8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994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EAEDD8-A409-42C0-837E-75623AAF7DE3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607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DCDD01-58EE-460F-8638-487F7B77D35C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IMG_216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798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1812925"/>
            <a:ext cx="7775575" cy="162083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535197-09F3-45FB-8F11-AD895D2ABD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978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58F2B-3C41-46F2-8958-11353C5FF0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102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BCB94-3510-4236-A415-16D80BC8F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7327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9D72B-F8A3-40C6-8905-0989EBA328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5485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AB92C-56EC-48BC-8EDD-DD2EA909E6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59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A4D-762C-414A-8542-BB49D27BBD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833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36D64-9180-4D22-9EE5-FF14ABF72B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068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5AF31-2A4F-4CDD-81AB-609E7FB8AB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0986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F4737-B259-4EF2-94DC-2908499011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898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1FF72-D608-4E7F-B063-EBF4F6C4A0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474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B116-3735-48B3-B731-DC242A6DB6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855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840C-2EB5-4240-B470-693A558C0C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115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9B062-9545-4D10-A3E7-8003A9C958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720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4" descr="cake-inside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9144000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CE8D455-4428-4760-8D1F-4E607F09D9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6"/>
          <p:cNvSpPr>
            <a:spLocks noChangeArrowheads="1"/>
          </p:cNvSpPr>
          <p:nvPr/>
        </p:nvSpPr>
        <p:spPr bwMode="auto">
          <a:xfrm>
            <a:off x="1285875" y="433388"/>
            <a:ext cx="6599238" cy="2243137"/>
          </a:xfrm>
          <a:prstGeom prst="roundRect">
            <a:avLst>
              <a:gd name="adj" fmla="val 16667"/>
            </a:avLst>
          </a:prstGeom>
          <a:solidFill>
            <a:srgbClr val="FFFFFF">
              <a:alpha val="4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9" name="Rectangle 1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Summer template</a:t>
            </a:r>
          </a:p>
        </p:txBody>
      </p:sp>
      <p:sp>
        <p:nvSpPr>
          <p:cNvPr id="4100" name="Rectangle 15"/>
          <p:cNvSpPr>
            <a:spLocks noChangeArrowheads="1"/>
          </p:cNvSpPr>
          <p:nvPr/>
        </p:nvSpPr>
        <p:spPr bwMode="auto">
          <a:xfrm>
            <a:off x="696913" y="1381125"/>
            <a:ext cx="7775575" cy="162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bullet point slide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5663" y="2147888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900363" y="3762375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781550" y="364013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862638" y="3638550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9188" y="1989138"/>
          <a:ext cx="6726237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1989138"/>
                        <a:ext cx="6726237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256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8" descr="IMG_21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188" y="1677988"/>
            <a:ext cx="2501900" cy="302101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>
            <p:ph type="tbl" idx="1"/>
          </p:nvPr>
        </p:nvGraphicFramePr>
        <p:xfrm>
          <a:off x="1133475" y="1643063"/>
          <a:ext cx="7402513" cy="3265487"/>
        </p:xfrm>
        <a:graphic>
          <a:graphicData uri="http://schemas.openxmlformats.org/drawingml/2006/table">
            <a:tbl>
              <a:tblPr/>
              <a:tblGrid>
                <a:gridCol w="3702050"/>
                <a:gridCol w="3700463"/>
              </a:tblGrid>
              <a:tr h="50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100138" y="5091113"/>
            <a:ext cx="7462837" cy="641350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</a:t>
            </a:r>
            <a:br>
              <a:rPr lang="en-GB" altLang="en-US" sz="1800">
                <a:cs typeface="Arial" panose="020B0604020202020204" pitchFamily="34" charset="0"/>
              </a:rPr>
            </a:br>
            <a:r>
              <a:rPr lang="en-GB" altLang="en-US" sz="1800">
                <a:cs typeface="Arial" panose="020B0604020202020204" pitchFamily="34" charset="0"/>
              </a:rPr>
              <a:t>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6211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768475" y="41370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648200" y="41370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>
            <a:spLocks noChangeArrowheads="1"/>
          </p:cNvSpPr>
          <p:nvPr/>
        </p:nvSpPr>
        <p:spPr bwMode="auto">
          <a:xfrm>
            <a:off x="989013" y="1319213"/>
            <a:ext cx="7250112" cy="4864100"/>
          </a:xfrm>
          <a:prstGeom prst="rect">
            <a:avLst/>
          </a:prstGeom>
          <a:solidFill>
            <a:srgbClr val="FFFFFF">
              <a:alpha val="4901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150938" y="135890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1150938" y="27209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4495800" y="27209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1042988" y="50038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1150938" y="21891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282329"/>
      </a:dk1>
      <a:lt1>
        <a:srgbClr val="FFFFFF"/>
      </a:lt1>
      <a:dk2>
        <a:srgbClr val="931A1E"/>
      </a:dk2>
      <a:lt2>
        <a:srgbClr val="DF494E"/>
      </a:lt2>
      <a:accent1>
        <a:srgbClr val="BF2657"/>
      </a:accent1>
      <a:accent2>
        <a:srgbClr val="DB8C9D"/>
      </a:accent2>
      <a:accent3>
        <a:srgbClr val="FFFFFF"/>
      </a:accent3>
      <a:accent4>
        <a:srgbClr val="211C21"/>
      </a:accent4>
      <a:accent5>
        <a:srgbClr val="DCACB4"/>
      </a:accent5>
      <a:accent6>
        <a:srgbClr val="C67E8E"/>
      </a:accent6>
      <a:hlink>
        <a:srgbClr val="801A1C"/>
      </a:hlink>
      <a:folHlink>
        <a:srgbClr val="D9C6B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258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Summer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template</dc:title>
  <dc:creator>Presentation Magazine</dc:creator>
  <cp:lastModifiedBy>Jonty Pearce</cp:lastModifiedBy>
  <cp:revision>49</cp:revision>
  <dcterms:created xsi:type="dcterms:W3CDTF">2009-11-03T13:35:13Z</dcterms:created>
  <dcterms:modified xsi:type="dcterms:W3CDTF">2015-02-22T11:16:36Z</dcterms:modified>
</cp:coreProperties>
</file>