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261" r:id="rId3"/>
    <p:sldId id="259" r:id="rId4"/>
    <p:sldId id="268" r:id="rId5"/>
    <p:sldId id="269" r:id="rId6"/>
    <p:sldId id="267" r:id="rId7"/>
    <p:sldId id="266" r:id="rId8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707070"/>
    <a:srgbClr val="4B79D5"/>
    <a:srgbClr val="000000"/>
    <a:srgbClr val="F7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2" d="100"/>
          <a:sy n="72" d="100"/>
        </p:scale>
        <p:origin x="-372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/>
            </a:lvl1pPr>
          </a:lstStyle>
          <a:p>
            <a:pPr>
              <a:defRPr/>
            </a:pPr>
            <a:fld id="{6DF66A11-488B-4C6D-ADB7-1683300CC2C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628574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CEDCFFC-678A-4408-AB3D-02B3FE9C087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4993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945A52-7491-4350-A684-87456635D6F1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55168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DC738CD-55DB-48FC-ADE1-C38A11981402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8885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B19D976-8126-48FD-A87F-82B51EC068BC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24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9105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D2CEC21-D576-4587-B5CF-6F514050BA5A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331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316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5559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D7B1778-CBAC-4E4F-A08A-DC1563CC13EA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62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0D06FD-393D-4EF1-B6F2-D57F78DE61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5362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AC757-7233-4535-97BD-CCAE8E664B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6180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A8FC61-FBDD-4BCC-837B-CD64D323A3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96642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0C09C5-9492-491A-8AAC-4BBDE231D5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4202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1B5C4C-0653-431C-8585-E3C7EE94C9F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2324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3C8F1D-5727-4F0A-A216-F02CB35ADAF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37976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17AC7-ABDF-4366-9F42-7D0A42167E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16056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8DADA-B38C-4A34-85A1-8A937CCBC9F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32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675B73-FBE7-4473-B54D-9B63B9AEBF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46181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B55AEF-A312-4A4F-B824-6D899827383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29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0C3A9C-E5A1-4CC9-8162-B8328690682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3550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smtClean="0"/>
            </a:lvl1pPr>
          </a:lstStyle>
          <a:p>
            <a:pPr>
              <a:defRPr/>
            </a:pPr>
            <a:fld id="{5B70E0E4-4DFE-4DC0-9751-CE4F4611CEE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Fish outline clip art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3913" y="3459163"/>
            <a:ext cx="7504112" cy="1752600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Can be coloured in, magnified </a:t>
            </a:r>
            <a:br>
              <a:rPr lang="en-GB" altLang="en-US" sz="2800" smtClean="0"/>
            </a:br>
            <a:r>
              <a:rPr lang="en-GB" altLang="en-US" sz="2800" smtClean="0"/>
              <a:t>and cut out</a:t>
            </a:r>
          </a:p>
        </p:txBody>
      </p:sp>
      <p:grpSp>
        <p:nvGrpSpPr>
          <p:cNvPr id="3076" name="Group 562"/>
          <p:cNvGrpSpPr>
            <a:grpSpLocks/>
          </p:cNvGrpSpPr>
          <p:nvPr/>
        </p:nvGrpSpPr>
        <p:grpSpPr bwMode="auto">
          <a:xfrm>
            <a:off x="519113" y="193675"/>
            <a:ext cx="1370012" cy="2295525"/>
            <a:chOff x="451" y="228"/>
            <a:chExt cx="670" cy="1123"/>
          </a:xfrm>
        </p:grpSpPr>
        <p:sp>
          <p:nvSpPr>
            <p:cNvPr id="3166" name="Freeform 563"/>
            <p:cNvSpPr>
              <a:spLocks/>
            </p:cNvSpPr>
            <p:nvPr/>
          </p:nvSpPr>
          <p:spPr bwMode="auto">
            <a:xfrm>
              <a:off x="589" y="876"/>
              <a:ext cx="102" cy="141"/>
            </a:xfrm>
            <a:custGeom>
              <a:avLst/>
              <a:gdLst>
                <a:gd name="T0" fmla="*/ 6 w 158"/>
                <a:gd name="T1" fmla="*/ 91 h 218"/>
                <a:gd name="T2" fmla="*/ 6 w 158"/>
                <a:gd name="T3" fmla="*/ 91 h 218"/>
                <a:gd name="T4" fmla="*/ 6 w 158"/>
                <a:gd name="T5" fmla="*/ 45 h 218"/>
                <a:gd name="T6" fmla="*/ 45 w 158"/>
                <a:gd name="T7" fmla="*/ 3 h 218"/>
                <a:gd name="T8" fmla="*/ 56 w 158"/>
                <a:gd name="T9" fmla="*/ 31 h 218"/>
                <a:gd name="T10" fmla="*/ 57 w 158"/>
                <a:gd name="T11" fmla="*/ 85 h 218"/>
                <a:gd name="T12" fmla="*/ 6 w 158"/>
                <a:gd name="T13" fmla="*/ 91 h 2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8" h="218">
                  <a:moveTo>
                    <a:pt x="14" y="218"/>
                  </a:moveTo>
                  <a:lnTo>
                    <a:pt x="14" y="218"/>
                  </a:lnTo>
                  <a:cubicBezTo>
                    <a:pt x="14" y="200"/>
                    <a:pt x="0" y="143"/>
                    <a:pt x="16" y="108"/>
                  </a:cubicBezTo>
                  <a:cubicBezTo>
                    <a:pt x="32" y="73"/>
                    <a:pt x="90" y="12"/>
                    <a:pt x="109" y="6"/>
                  </a:cubicBezTo>
                  <a:cubicBezTo>
                    <a:pt x="128" y="0"/>
                    <a:pt x="125" y="34"/>
                    <a:pt x="133" y="74"/>
                  </a:cubicBezTo>
                  <a:cubicBezTo>
                    <a:pt x="141" y="114"/>
                    <a:pt x="158" y="179"/>
                    <a:pt x="138" y="203"/>
                  </a:cubicBezTo>
                  <a:lnTo>
                    <a:pt x="14" y="218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67" name="Freeform 564"/>
            <p:cNvSpPr>
              <a:spLocks/>
            </p:cNvSpPr>
            <p:nvPr/>
          </p:nvSpPr>
          <p:spPr bwMode="auto">
            <a:xfrm>
              <a:off x="810" y="1181"/>
              <a:ext cx="137" cy="114"/>
            </a:xfrm>
            <a:custGeom>
              <a:avLst/>
              <a:gdLst>
                <a:gd name="T0" fmla="*/ 55 w 212"/>
                <a:gd name="T1" fmla="*/ 71 h 176"/>
                <a:gd name="T2" fmla="*/ 81 w 212"/>
                <a:gd name="T3" fmla="*/ 62 h 176"/>
                <a:gd name="T4" fmla="*/ 89 w 212"/>
                <a:gd name="T5" fmla="*/ 36 h 176"/>
                <a:gd name="T6" fmla="*/ 79 w 212"/>
                <a:gd name="T7" fmla="*/ 12 h 176"/>
                <a:gd name="T8" fmla="*/ 56 w 212"/>
                <a:gd name="T9" fmla="*/ 0 h 176"/>
                <a:gd name="T10" fmla="*/ 56 w 212"/>
                <a:gd name="T11" fmla="*/ 0 h 176"/>
                <a:gd name="T12" fmla="*/ 32 w 212"/>
                <a:gd name="T13" fmla="*/ 21 h 176"/>
                <a:gd name="T14" fmla="*/ 0 w 212"/>
                <a:gd name="T15" fmla="*/ 46 h 176"/>
                <a:gd name="T16" fmla="*/ 55 w 212"/>
                <a:gd name="T17" fmla="*/ 71 h 17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12" h="176">
                  <a:moveTo>
                    <a:pt x="132" y="170"/>
                  </a:moveTo>
                  <a:cubicBezTo>
                    <a:pt x="164" y="176"/>
                    <a:pt x="180" y="162"/>
                    <a:pt x="193" y="148"/>
                  </a:cubicBezTo>
                  <a:cubicBezTo>
                    <a:pt x="206" y="134"/>
                    <a:pt x="212" y="105"/>
                    <a:pt x="212" y="85"/>
                  </a:cubicBezTo>
                  <a:cubicBezTo>
                    <a:pt x="212" y="65"/>
                    <a:pt x="203" y="43"/>
                    <a:pt x="190" y="29"/>
                  </a:cubicBezTo>
                  <a:cubicBezTo>
                    <a:pt x="177" y="15"/>
                    <a:pt x="143" y="5"/>
                    <a:pt x="134" y="0"/>
                  </a:cubicBezTo>
                  <a:lnTo>
                    <a:pt x="76" y="51"/>
                  </a:lnTo>
                  <a:lnTo>
                    <a:pt x="0" y="109"/>
                  </a:lnTo>
                  <a:cubicBezTo>
                    <a:pt x="9" y="129"/>
                    <a:pt x="100" y="164"/>
                    <a:pt x="132" y="170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68" name="Freeform 565"/>
            <p:cNvSpPr>
              <a:spLocks/>
            </p:cNvSpPr>
            <p:nvPr/>
          </p:nvSpPr>
          <p:spPr bwMode="auto">
            <a:xfrm>
              <a:off x="454" y="1151"/>
              <a:ext cx="35" cy="14"/>
            </a:xfrm>
            <a:custGeom>
              <a:avLst/>
              <a:gdLst>
                <a:gd name="T0" fmla="*/ 28 w 44"/>
                <a:gd name="T1" fmla="*/ 0 h 18"/>
                <a:gd name="T2" fmla="*/ 20 w 44"/>
                <a:gd name="T3" fmla="*/ 2 h 18"/>
                <a:gd name="T4" fmla="*/ 14 w 44"/>
                <a:gd name="T5" fmla="*/ 2 h 18"/>
                <a:gd name="T6" fmla="*/ 8 w 44"/>
                <a:gd name="T7" fmla="*/ 6 h 18"/>
                <a:gd name="T8" fmla="*/ 0 w 44"/>
                <a:gd name="T9" fmla="*/ 11 h 18"/>
                <a:gd name="T10" fmla="*/ 28 w 44"/>
                <a:gd name="T11" fmla="*/ 0 h 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4" h="18">
                  <a:moveTo>
                    <a:pt x="44" y="0"/>
                  </a:moveTo>
                  <a:lnTo>
                    <a:pt x="32" y="2"/>
                  </a:lnTo>
                  <a:lnTo>
                    <a:pt x="22" y="4"/>
                  </a:lnTo>
                  <a:lnTo>
                    <a:pt x="12" y="10"/>
                  </a:lnTo>
                  <a:lnTo>
                    <a:pt x="0" y="18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9" name="Freeform 566"/>
            <p:cNvSpPr>
              <a:spLocks/>
            </p:cNvSpPr>
            <p:nvPr/>
          </p:nvSpPr>
          <p:spPr bwMode="auto">
            <a:xfrm>
              <a:off x="470" y="228"/>
              <a:ext cx="651" cy="1089"/>
            </a:xfrm>
            <a:custGeom>
              <a:avLst/>
              <a:gdLst>
                <a:gd name="T0" fmla="*/ 13 w 1006"/>
                <a:gd name="T1" fmla="*/ 655 h 1683"/>
                <a:gd name="T2" fmla="*/ 77 w 1006"/>
                <a:gd name="T3" fmla="*/ 699 h 1683"/>
                <a:gd name="T4" fmla="*/ 157 w 1006"/>
                <a:gd name="T5" fmla="*/ 689 h 1683"/>
                <a:gd name="T6" fmla="*/ 248 w 1006"/>
                <a:gd name="T7" fmla="*/ 643 h 1683"/>
                <a:gd name="T8" fmla="*/ 370 w 1006"/>
                <a:gd name="T9" fmla="*/ 494 h 1683"/>
                <a:gd name="T10" fmla="*/ 413 w 1006"/>
                <a:gd name="T11" fmla="*/ 366 h 1683"/>
                <a:gd name="T12" fmla="*/ 421 w 1006"/>
                <a:gd name="T13" fmla="*/ 250 h 1683"/>
                <a:gd name="T14" fmla="*/ 410 w 1006"/>
                <a:gd name="T15" fmla="*/ 192 h 1683"/>
                <a:gd name="T16" fmla="*/ 409 w 1006"/>
                <a:gd name="T17" fmla="*/ 137 h 1683"/>
                <a:gd name="T18" fmla="*/ 396 w 1006"/>
                <a:gd name="T19" fmla="*/ 69 h 1683"/>
                <a:gd name="T20" fmla="*/ 411 w 1006"/>
                <a:gd name="T21" fmla="*/ 6 h 1683"/>
                <a:gd name="T22" fmla="*/ 384 w 1006"/>
                <a:gd name="T23" fmla="*/ 31 h 1683"/>
                <a:gd name="T24" fmla="*/ 368 w 1006"/>
                <a:gd name="T25" fmla="*/ 79 h 1683"/>
                <a:gd name="T26" fmla="*/ 368 w 1006"/>
                <a:gd name="T27" fmla="*/ 79 h 1683"/>
                <a:gd name="T28" fmla="*/ 354 w 1006"/>
                <a:gd name="T29" fmla="*/ 62 h 1683"/>
                <a:gd name="T30" fmla="*/ 354 w 1006"/>
                <a:gd name="T31" fmla="*/ 18 h 1683"/>
                <a:gd name="T32" fmla="*/ 329 w 1006"/>
                <a:gd name="T33" fmla="*/ 65 h 1683"/>
                <a:gd name="T34" fmla="*/ 340 w 1006"/>
                <a:gd name="T35" fmla="*/ 120 h 1683"/>
                <a:gd name="T36" fmla="*/ 366 w 1006"/>
                <a:gd name="T37" fmla="*/ 190 h 1683"/>
                <a:gd name="T38" fmla="*/ 364 w 1006"/>
                <a:gd name="T39" fmla="*/ 245 h 1683"/>
                <a:gd name="T40" fmla="*/ 332 w 1006"/>
                <a:gd name="T41" fmla="*/ 316 h 1683"/>
                <a:gd name="T42" fmla="*/ 215 w 1006"/>
                <a:gd name="T43" fmla="*/ 424 h 1683"/>
                <a:gd name="T44" fmla="*/ 89 w 1006"/>
                <a:gd name="T45" fmla="*/ 506 h 1683"/>
                <a:gd name="T46" fmla="*/ 12 w 1006"/>
                <a:gd name="T47" fmla="*/ 584 h 1683"/>
                <a:gd name="T48" fmla="*/ 13 w 1006"/>
                <a:gd name="T49" fmla="*/ 655 h 168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06" h="1683">
                  <a:moveTo>
                    <a:pt x="31" y="1566"/>
                  </a:moveTo>
                  <a:cubicBezTo>
                    <a:pt x="57" y="1611"/>
                    <a:pt x="128" y="1657"/>
                    <a:pt x="184" y="1670"/>
                  </a:cubicBezTo>
                  <a:cubicBezTo>
                    <a:pt x="241" y="1683"/>
                    <a:pt x="340" y="1654"/>
                    <a:pt x="374" y="1646"/>
                  </a:cubicBezTo>
                  <a:cubicBezTo>
                    <a:pt x="408" y="1638"/>
                    <a:pt x="506" y="1612"/>
                    <a:pt x="592" y="1534"/>
                  </a:cubicBezTo>
                  <a:cubicBezTo>
                    <a:pt x="678" y="1456"/>
                    <a:pt x="818" y="1289"/>
                    <a:pt x="884" y="1179"/>
                  </a:cubicBezTo>
                  <a:cubicBezTo>
                    <a:pt x="950" y="1069"/>
                    <a:pt x="967" y="973"/>
                    <a:pt x="986" y="875"/>
                  </a:cubicBezTo>
                  <a:cubicBezTo>
                    <a:pt x="1006" y="778"/>
                    <a:pt x="1005" y="667"/>
                    <a:pt x="1004" y="598"/>
                  </a:cubicBezTo>
                  <a:cubicBezTo>
                    <a:pt x="1003" y="529"/>
                    <a:pt x="984" y="503"/>
                    <a:pt x="979" y="458"/>
                  </a:cubicBezTo>
                  <a:cubicBezTo>
                    <a:pt x="976" y="398"/>
                    <a:pt x="982" y="377"/>
                    <a:pt x="976" y="328"/>
                  </a:cubicBezTo>
                  <a:cubicBezTo>
                    <a:pt x="970" y="279"/>
                    <a:pt x="944" y="218"/>
                    <a:pt x="945" y="166"/>
                  </a:cubicBezTo>
                  <a:cubicBezTo>
                    <a:pt x="946" y="114"/>
                    <a:pt x="970" y="52"/>
                    <a:pt x="981" y="15"/>
                  </a:cubicBezTo>
                  <a:cubicBezTo>
                    <a:pt x="976" y="0"/>
                    <a:pt x="933" y="45"/>
                    <a:pt x="916" y="74"/>
                  </a:cubicBezTo>
                  <a:cubicBezTo>
                    <a:pt x="899" y="103"/>
                    <a:pt x="883" y="170"/>
                    <a:pt x="879" y="188"/>
                  </a:cubicBezTo>
                  <a:cubicBezTo>
                    <a:pt x="873" y="182"/>
                    <a:pt x="850" y="173"/>
                    <a:pt x="845" y="149"/>
                  </a:cubicBezTo>
                  <a:cubicBezTo>
                    <a:pt x="838" y="120"/>
                    <a:pt x="838" y="82"/>
                    <a:pt x="846" y="44"/>
                  </a:cubicBezTo>
                  <a:cubicBezTo>
                    <a:pt x="800" y="88"/>
                    <a:pt x="786" y="154"/>
                    <a:pt x="786" y="154"/>
                  </a:cubicBezTo>
                  <a:cubicBezTo>
                    <a:pt x="780" y="195"/>
                    <a:pt x="796" y="238"/>
                    <a:pt x="811" y="288"/>
                  </a:cubicBezTo>
                  <a:cubicBezTo>
                    <a:pt x="826" y="338"/>
                    <a:pt x="864" y="405"/>
                    <a:pt x="874" y="454"/>
                  </a:cubicBezTo>
                  <a:cubicBezTo>
                    <a:pt x="884" y="503"/>
                    <a:pt x="876" y="541"/>
                    <a:pt x="869" y="585"/>
                  </a:cubicBezTo>
                  <a:cubicBezTo>
                    <a:pt x="862" y="629"/>
                    <a:pt x="851" y="683"/>
                    <a:pt x="792" y="754"/>
                  </a:cubicBezTo>
                  <a:cubicBezTo>
                    <a:pt x="792" y="754"/>
                    <a:pt x="611" y="937"/>
                    <a:pt x="514" y="1013"/>
                  </a:cubicBezTo>
                  <a:cubicBezTo>
                    <a:pt x="418" y="1088"/>
                    <a:pt x="338" y="1116"/>
                    <a:pt x="212" y="1208"/>
                  </a:cubicBezTo>
                  <a:cubicBezTo>
                    <a:pt x="86" y="1300"/>
                    <a:pt x="60" y="1336"/>
                    <a:pt x="30" y="1396"/>
                  </a:cubicBezTo>
                  <a:cubicBezTo>
                    <a:pt x="0" y="1456"/>
                    <a:pt x="5" y="1521"/>
                    <a:pt x="31" y="1566"/>
                  </a:cubicBezTo>
                  <a:close/>
                </a:path>
              </a:pathLst>
            </a:custGeom>
            <a:gradFill rotWithShape="0">
              <a:gsLst>
                <a:gs pos="0">
                  <a:srgbClr val="707070"/>
                </a:gs>
                <a:gs pos="100000">
                  <a:schemeClr val="hlink"/>
                </a:gs>
              </a:gsLst>
              <a:lin ang="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0" name="Freeform 567"/>
            <p:cNvSpPr>
              <a:spLocks/>
            </p:cNvSpPr>
            <p:nvPr/>
          </p:nvSpPr>
          <p:spPr bwMode="auto">
            <a:xfrm>
              <a:off x="451" y="1148"/>
              <a:ext cx="35" cy="14"/>
            </a:xfrm>
            <a:custGeom>
              <a:avLst/>
              <a:gdLst>
                <a:gd name="T0" fmla="*/ 23 w 54"/>
                <a:gd name="T1" fmla="*/ 0 h 22"/>
                <a:gd name="T2" fmla="*/ 23 w 54"/>
                <a:gd name="T3" fmla="*/ 0 h 22"/>
                <a:gd name="T4" fmla="*/ 0 w 54"/>
                <a:gd name="T5" fmla="*/ 9 h 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4" h="22">
                  <a:moveTo>
                    <a:pt x="54" y="0"/>
                  </a:moveTo>
                  <a:lnTo>
                    <a:pt x="54" y="0"/>
                  </a:lnTo>
                  <a:cubicBezTo>
                    <a:pt x="54" y="0"/>
                    <a:pt x="10" y="0"/>
                    <a:pt x="0" y="22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1" name="Freeform 568"/>
            <p:cNvSpPr>
              <a:spLocks/>
            </p:cNvSpPr>
            <p:nvPr/>
          </p:nvSpPr>
          <p:spPr bwMode="auto">
            <a:xfrm>
              <a:off x="550" y="1308"/>
              <a:ext cx="19" cy="43"/>
            </a:xfrm>
            <a:custGeom>
              <a:avLst/>
              <a:gdLst>
                <a:gd name="T0" fmla="*/ 15 w 24"/>
                <a:gd name="T1" fmla="*/ 0 h 54"/>
                <a:gd name="T2" fmla="*/ 10 w 24"/>
                <a:gd name="T3" fmla="*/ 15 h 54"/>
                <a:gd name="T4" fmla="*/ 6 w 24"/>
                <a:gd name="T5" fmla="*/ 24 h 54"/>
                <a:gd name="T6" fmla="*/ 2 w 24"/>
                <a:gd name="T7" fmla="*/ 30 h 54"/>
                <a:gd name="T8" fmla="*/ 0 w 24"/>
                <a:gd name="T9" fmla="*/ 34 h 54"/>
                <a:gd name="T10" fmla="*/ 15 w 24"/>
                <a:gd name="T11" fmla="*/ 0 h 5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" h="54">
                  <a:moveTo>
                    <a:pt x="24" y="0"/>
                  </a:moveTo>
                  <a:lnTo>
                    <a:pt x="16" y="24"/>
                  </a:lnTo>
                  <a:lnTo>
                    <a:pt x="10" y="38"/>
                  </a:lnTo>
                  <a:lnTo>
                    <a:pt x="4" y="48"/>
                  </a:lnTo>
                  <a:lnTo>
                    <a:pt x="0" y="5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2" name="Freeform 569"/>
            <p:cNvSpPr>
              <a:spLocks/>
            </p:cNvSpPr>
            <p:nvPr/>
          </p:nvSpPr>
          <p:spPr bwMode="auto">
            <a:xfrm>
              <a:off x="583" y="1308"/>
              <a:ext cx="13" cy="29"/>
            </a:xfrm>
            <a:custGeom>
              <a:avLst/>
              <a:gdLst>
                <a:gd name="T0" fmla="*/ 5 w 20"/>
                <a:gd name="T1" fmla="*/ 0 h 44"/>
                <a:gd name="T2" fmla="*/ 0 w 20"/>
                <a:gd name="T3" fmla="*/ 19 h 4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0" h="44">
                  <a:moveTo>
                    <a:pt x="12" y="0"/>
                  </a:moveTo>
                  <a:cubicBezTo>
                    <a:pt x="12" y="0"/>
                    <a:pt x="20" y="34"/>
                    <a:pt x="0" y="44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3" name="Freeform 570"/>
            <p:cNvSpPr>
              <a:spLocks/>
            </p:cNvSpPr>
            <p:nvPr/>
          </p:nvSpPr>
          <p:spPr bwMode="auto">
            <a:xfrm>
              <a:off x="481" y="1158"/>
              <a:ext cx="112" cy="149"/>
            </a:xfrm>
            <a:custGeom>
              <a:avLst/>
              <a:gdLst>
                <a:gd name="T0" fmla="*/ 0 w 173"/>
                <a:gd name="T1" fmla="*/ 0 h 230"/>
                <a:gd name="T2" fmla="*/ 12 w 173"/>
                <a:gd name="T3" fmla="*/ 48 h 230"/>
                <a:gd name="T4" fmla="*/ 52 w 173"/>
                <a:gd name="T5" fmla="*/ 77 h 230"/>
                <a:gd name="T6" fmla="*/ 73 w 173"/>
                <a:gd name="T7" fmla="*/ 97 h 2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3" h="230">
                  <a:moveTo>
                    <a:pt x="0" y="0"/>
                  </a:moveTo>
                  <a:cubicBezTo>
                    <a:pt x="5" y="19"/>
                    <a:pt x="9" y="83"/>
                    <a:pt x="30" y="114"/>
                  </a:cubicBezTo>
                  <a:cubicBezTo>
                    <a:pt x="52" y="146"/>
                    <a:pt x="100" y="165"/>
                    <a:pt x="124" y="184"/>
                  </a:cubicBezTo>
                  <a:cubicBezTo>
                    <a:pt x="148" y="203"/>
                    <a:pt x="165" y="222"/>
                    <a:pt x="173" y="230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4" name="Freeform 571"/>
            <p:cNvSpPr>
              <a:spLocks/>
            </p:cNvSpPr>
            <p:nvPr/>
          </p:nvSpPr>
          <p:spPr bwMode="auto">
            <a:xfrm>
              <a:off x="513" y="961"/>
              <a:ext cx="371" cy="212"/>
            </a:xfrm>
            <a:custGeom>
              <a:avLst/>
              <a:gdLst>
                <a:gd name="T0" fmla="*/ 8 w 573"/>
                <a:gd name="T1" fmla="*/ 78 h 328"/>
                <a:gd name="T2" fmla="*/ 20 w 573"/>
                <a:gd name="T3" fmla="*/ 109 h 328"/>
                <a:gd name="T4" fmla="*/ 54 w 573"/>
                <a:gd name="T5" fmla="*/ 126 h 328"/>
                <a:gd name="T6" fmla="*/ 86 w 573"/>
                <a:gd name="T7" fmla="*/ 126 h 328"/>
                <a:gd name="T8" fmla="*/ 116 w 573"/>
                <a:gd name="T9" fmla="*/ 130 h 328"/>
                <a:gd name="T10" fmla="*/ 135 w 573"/>
                <a:gd name="T11" fmla="*/ 137 h 328"/>
                <a:gd name="T12" fmla="*/ 150 w 573"/>
                <a:gd name="T13" fmla="*/ 130 h 328"/>
                <a:gd name="T14" fmla="*/ 150 w 573"/>
                <a:gd name="T15" fmla="*/ 130 h 328"/>
                <a:gd name="T16" fmla="*/ 179 w 573"/>
                <a:gd name="T17" fmla="*/ 113 h 328"/>
                <a:gd name="T18" fmla="*/ 204 w 573"/>
                <a:gd name="T19" fmla="*/ 109 h 328"/>
                <a:gd name="T20" fmla="*/ 217 w 573"/>
                <a:gd name="T21" fmla="*/ 87 h 328"/>
                <a:gd name="T22" fmla="*/ 240 w 573"/>
                <a:gd name="T23" fmla="*/ 59 h 328"/>
                <a:gd name="T24" fmla="*/ 213 w 573"/>
                <a:gd name="T25" fmla="*/ 28 h 328"/>
                <a:gd name="T26" fmla="*/ 192 w 573"/>
                <a:gd name="T27" fmla="*/ 20 h 328"/>
                <a:gd name="T28" fmla="*/ 180 w 573"/>
                <a:gd name="T29" fmla="*/ 11 h 328"/>
                <a:gd name="T30" fmla="*/ 147 w 573"/>
                <a:gd name="T31" fmla="*/ 1 h 328"/>
                <a:gd name="T32" fmla="*/ 107 w 573"/>
                <a:gd name="T33" fmla="*/ 20 h 328"/>
                <a:gd name="T34" fmla="*/ 65 w 573"/>
                <a:gd name="T35" fmla="*/ 28 h 328"/>
                <a:gd name="T36" fmla="*/ 8 w 573"/>
                <a:gd name="T37" fmla="*/ 78 h 32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573" h="328">
                  <a:moveTo>
                    <a:pt x="18" y="185"/>
                  </a:moveTo>
                  <a:cubicBezTo>
                    <a:pt x="0" y="217"/>
                    <a:pt x="30" y="241"/>
                    <a:pt x="48" y="260"/>
                  </a:cubicBezTo>
                  <a:cubicBezTo>
                    <a:pt x="66" y="279"/>
                    <a:pt x="102" y="294"/>
                    <a:pt x="128" y="301"/>
                  </a:cubicBezTo>
                  <a:cubicBezTo>
                    <a:pt x="154" y="308"/>
                    <a:pt x="181" y="299"/>
                    <a:pt x="206" y="301"/>
                  </a:cubicBezTo>
                  <a:cubicBezTo>
                    <a:pt x="231" y="303"/>
                    <a:pt x="257" y="307"/>
                    <a:pt x="276" y="311"/>
                  </a:cubicBezTo>
                  <a:cubicBezTo>
                    <a:pt x="295" y="315"/>
                    <a:pt x="309" y="328"/>
                    <a:pt x="323" y="328"/>
                  </a:cubicBezTo>
                  <a:cubicBezTo>
                    <a:pt x="337" y="328"/>
                    <a:pt x="353" y="314"/>
                    <a:pt x="359" y="311"/>
                  </a:cubicBezTo>
                  <a:cubicBezTo>
                    <a:pt x="365" y="308"/>
                    <a:pt x="348" y="318"/>
                    <a:pt x="359" y="311"/>
                  </a:cubicBezTo>
                  <a:cubicBezTo>
                    <a:pt x="370" y="304"/>
                    <a:pt x="406" y="278"/>
                    <a:pt x="427" y="270"/>
                  </a:cubicBezTo>
                  <a:cubicBezTo>
                    <a:pt x="448" y="262"/>
                    <a:pt x="471" y="271"/>
                    <a:pt x="486" y="260"/>
                  </a:cubicBezTo>
                  <a:cubicBezTo>
                    <a:pt x="501" y="249"/>
                    <a:pt x="504" y="226"/>
                    <a:pt x="518" y="207"/>
                  </a:cubicBezTo>
                  <a:cubicBezTo>
                    <a:pt x="532" y="188"/>
                    <a:pt x="573" y="166"/>
                    <a:pt x="571" y="143"/>
                  </a:cubicBezTo>
                  <a:cubicBezTo>
                    <a:pt x="569" y="120"/>
                    <a:pt x="527" y="84"/>
                    <a:pt x="508" y="68"/>
                  </a:cubicBezTo>
                  <a:cubicBezTo>
                    <a:pt x="489" y="52"/>
                    <a:pt x="470" y="55"/>
                    <a:pt x="457" y="48"/>
                  </a:cubicBezTo>
                  <a:cubicBezTo>
                    <a:pt x="444" y="41"/>
                    <a:pt x="448" y="34"/>
                    <a:pt x="430" y="27"/>
                  </a:cubicBezTo>
                  <a:cubicBezTo>
                    <a:pt x="412" y="20"/>
                    <a:pt x="379" y="0"/>
                    <a:pt x="350" y="3"/>
                  </a:cubicBezTo>
                  <a:cubicBezTo>
                    <a:pt x="321" y="6"/>
                    <a:pt x="289" y="37"/>
                    <a:pt x="257" y="48"/>
                  </a:cubicBezTo>
                  <a:cubicBezTo>
                    <a:pt x="211" y="55"/>
                    <a:pt x="196" y="44"/>
                    <a:pt x="156" y="67"/>
                  </a:cubicBezTo>
                  <a:cubicBezTo>
                    <a:pt x="116" y="90"/>
                    <a:pt x="47" y="161"/>
                    <a:pt x="18" y="185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5" name="Freeform 572"/>
            <p:cNvSpPr>
              <a:spLocks/>
            </p:cNvSpPr>
            <p:nvPr/>
          </p:nvSpPr>
          <p:spPr bwMode="auto">
            <a:xfrm>
              <a:off x="798" y="779"/>
              <a:ext cx="231" cy="366"/>
            </a:xfrm>
            <a:custGeom>
              <a:avLst/>
              <a:gdLst>
                <a:gd name="T0" fmla="*/ 0 w 357"/>
                <a:gd name="T1" fmla="*/ 70 h 566"/>
                <a:gd name="T2" fmla="*/ 0 w 357"/>
                <a:gd name="T3" fmla="*/ 70 h 566"/>
                <a:gd name="T4" fmla="*/ 15 w 357"/>
                <a:gd name="T5" fmla="*/ 72 h 566"/>
                <a:gd name="T6" fmla="*/ 27 w 357"/>
                <a:gd name="T7" fmla="*/ 89 h 566"/>
                <a:gd name="T8" fmla="*/ 46 w 357"/>
                <a:gd name="T9" fmla="*/ 112 h 566"/>
                <a:gd name="T10" fmla="*/ 82 w 357"/>
                <a:gd name="T11" fmla="*/ 120 h 566"/>
                <a:gd name="T12" fmla="*/ 93 w 357"/>
                <a:gd name="T13" fmla="*/ 149 h 566"/>
                <a:gd name="T14" fmla="*/ 96 w 357"/>
                <a:gd name="T15" fmla="*/ 182 h 566"/>
                <a:gd name="T16" fmla="*/ 82 w 357"/>
                <a:gd name="T17" fmla="*/ 237 h 566"/>
                <a:gd name="T18" fmla="*/ 82 w 357"/>
                <a:gd name="T19" fmla="*/ 237 h 566"/>
                <a:gd name="T20" fmla="*/ 110 w 357"/>
                <a:gd name="T21" fmla="*/ 186 h 566"/>
                <a:gd name="T22" fmla="*/ 138 w 357"/>
                <a:gd name="T23" fmla="*/ 146 h 566"/>
                <a:gd name="T24" fmla="*/ 149 w 357"/>
                <a:gd name="T25" fmla="*/ 63 h 566"/>
                <a:gd name="T26" fmla="*/ 139 w 357"/>
                <a:gd name="T27" fmla="*/ 21 h 566"/>
                <a:gd name="T28" fmla="*/ 106 w 357"/>
                <a:gd name="T29" fmla="*/ 1 h 566"/>
                <a:gd name="T30" fmla="*/ 107 w 357"/>
                <a:gd name="T31" fmla="*/ 13 h 566"/>
                <a:gd name="T32" fmla="*/ 54 w 357"/>
                <a:gd name="T33" fmla="*/ 30 h 566"/>
                <a:gd name="T34" fmla="*/ 0 w 357"/>
                <a:gd name="T35" fmla="*/ 70 h 56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7" h="566">
                  <a:moveTo>
                    <a:pt x="0" y="167"/>
                  </a:moveTo>
                  <a:lnTo>
                    <a:pt x="0" y="167"/>
                  </a:lnTo>
                  <a:cubicBezTo>
                    <a:pt x="6" y="168"/>
                    <a:pt x="26" y="164"/>
                    <a:pt x="36" y="172"/>
                  </a:cubicBezTo>
                  <a:cubicBezTo>
                    <a:pt x="46" y="180"/>
                    <a:pt x="51" y="197"/>
                    <a:pt x="63" y="213"/>
                  </a:cubicBezTo>
                  <a:cubicBezTo>
                    <a:pt x="75" y="229"/>
                    <a:pt x="87" y="255"/>
                    <a:pt x="109" y="267"/>
                  </a:cubicBezTo>
                  <a:cubicBezTo>
                    <a:pt x="131" y="279"/>
                    <a:pt x="175" y="271"/>
                    <a:pt x="194" y="286"/>
                  </a:cubicBezTo>
                  <a:cubicBezTo>
                    <a:pt x="213" y="301"/>
                    <a:pt x="215" y="332"/>
                    <a:pt x="221" y="357"/>
                  </a:cubicBezTo>
                  <a:cubicBezTo>
                    <a:pt x="227" y="382"/>
                    <a:pt x="235" y="400"/>
                    <a:pt x="231" y="435"/>
                  </a:cubicBezTo>
                  <a:cubicBezTo>
                    <a:pt x="227" y="470"/>
                    <a:pt x="203" y="544"/>
                    <a:pt x="197" y="566"/>
                  </a:cubicBezTo>
                  <a:cubicBezTo>
                    <a:pt x="208" y="546"/>
                    <a:pt x="240" y="481"/>
                    <a:pt x="262" y="445"/>
                  </a:cubicBezTo>
                  <a:cubicBezTo>
                    <a:pt x="284" y="409"/>
                    <a:pt x="314" y="398"/>
                    <a:pt x="330" y="349"/>
                  </a:cubicBezTo>
                  <a:cubicBezTo>
                    <a:pt x="346" y="300"/>
                    <a:pt x="357" y="200"/>
                    <a:pt x="357" y="150"/>
                  </a:cubicBezTo>
                  <a:cubicBezTo>
                    <a:pt x="357" y="100"/>
                    <a:pt x="350" y="74"/>
                    <a:pt x="333" y="50"/>
                  </a:cubicBezTo>
                  <a:cubicBezTo>
                    <a:pt x="316" y="26"/>
                    <a:pt x="267" y="6"/>
                    <a:pt x="254" y="3"/>
                  </a:cubicBezTo>
                  <a:cubicBezTo>
                    <a:pt x="241" y="0"/>
                    <a:pt x="278" y="20"/>
                    <a:pt x="257" y="31"/>
                  </a:cubicBezTo>
                  <a:cubicBezTo>
                    <a:pt x="236" y="42"/>
                    <a:pt x="172" y="49"/>
                    <a:pt x="129" y="72"/>
                  </a:cubicBezTo>
                  <a:cubicBezTo>
                    <a:pt x="86" y="95"/>
                    <a:pt x="27" y="147"/>
                    <a:pt x="0" y="167"/>
                  </a:cubicBezTo>
                  <a:close/>
                </a:path>
              </a:pathLst>
            </a:custGeom>
            <a:solidFill>
              <a:srgbClr val="4D4D4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6" name="Freeform 573"/>
            <p:cNvSpPr>
              <a:spLocks/>
            </p:cNvSpPr>
            <p:nvPr/>
          </p:nvSpPr>
          <p:spPr bwMode="auto">
            <a:xfrm>
              <a:off x="1003" y="564"/>
              <a:ext cx="117" cy="218"/>
            </a:xfrm>
            <a:custGeom>
              <a:avLst/>
              <a:gdLst>
                <a:gd name="T0" fmla="*/ 39 w 180"/>
                <a:gd name="T1" fmla="*/ 84 h 336"/>
                <a:gd name="T2" fmla="*/ 54 w 180"/>
                <a:gd name="T3" fmla="*/ 96 h 336"/>
                <a:gd name="T4" fmla="*/ 56 w 180"/>
                <a:gd name="T5" fmla="*/ 107 h 336"/>
                <a:gd name="T6" fmla="*/ 72 w 180"/>
                <a:gd name="T7" fmla="*/ 135 h 336"/>
                <a:gd name="T8" fmla="*/ 70 w 180"/>
                <a:gd name="T9" fmla="*/ 40 h 336"/>
                <a:gd name="T10" fmla="*/ 74 w 180"/>
                <a:gd name="T11" fmla="*/ 21 h 336"/>
                <a:gd name="T12" fmla="*/ 59 w 180"/>
                <a:gd name="T13" fmla="*/ 9 h 336"/>
                <a:gd name="T14" fmla="*/ 58 w 180"/>
                <a:gd name="T15" fmla="*/ 9 h 336"/>
                <a:gd name="T16" fmla="*/ 54 w 180"/>
                <a:gd name="T17" fmla="*/ 20 h 336"/>
                <a:gd name="T18" fmla="*/ 20 w 180"/>
                <a:gd name="T19" fmla="*/ 28 h 336"/>
                <a:gd name="T20" fmla="*/ 20 w 180"/>
                <a:gd name="T21" fmla="*/ 28 h 336"/>
                <a:gd name="T22" fmla="*/ 0 w 180"/>
                <a:gd name="T23" fmla="*/ 80 h 336"/>
                <a:gd name="T24" fmla="*/ 39 w 180"/>
                <a:gd name="T25" fmla="*/ 84 h 3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80" h="336">
                  <a:moveTo>
                    <a:pt x="93" y="201"/>
                  </a:moveTo>
                  <a:cubicBezTo>
                    <a:pt x="114" y="207"/>
                    <a:pt x="121" y="219"/>
                    <a:pt x="127" y="228"/>
                  </a:cubicBezTo>
                  <a:cubicBezTo>
                    <a:pt x="133" y="237"/>
                    <a:pt x="125" y="239"/>
                    <a:pt x="132" y="254"/>
                  </a:cubicBezTo>
                  <a:cubicBezTo>
                    <a:pt x="139" y="269"/>
                    <a:pt x="160" y="336"/>
                    <a:pt x="169" y="320"/>
                  </a:cubicBezTo>
                  <a:cubicBezTo>
                    <a:pt x="175" y="287"/>
                    <a:pt x="164" y="141"/>
                    <a:pt x="164" y="96"/>
                  </a:cubicBezTo>
                  <a:cubicBezTo>
                    <a:pt x="165" y="51"/>
                    <a:pt x="180" y="62"/>
                    <a:pt x="176" y="50"/>
                  </a:cubicBezTo>
                  <a:cubicBezTo>
                    <a:pt x="171" y="0"/>
                    <a:pt x="146" y="26"/>
                    <a:pt x="140" y="21"/>
                  </a:cubicBezTo>
                  <a:cubicBezTo>
                    <a:pt x="134" y="16"/>
                    <a:pt x="139" y="17"/>
                    <a:pt x="137" y="21"/>
                  </a:cubicBezTo>
                  <a:cubicBezTo>
                    <a:pt x="135" y="25"/>
                    <a:pt x="142" y="40"/>
                    <a:pt x="127" y="48"/>
                  </a:cubicBezTo>
                  <a:cubicBezTo>
                    <a:pt x="112" y="56"/>
                    <a:pt x="60" y="64"/>
                    <a:pt x="47" y="67"/>
                  </a:cubicBezTo>
                  <a:cubicBezTo>
                    <a:pt x="47" y="67"/>
                    <a:pt x="36" y="146"/>
                    <a:pt x="0" y="190"/>
                  </a:cubicBezTo>
                  <a:cubicBezTo>
                    <a:pt x="8" y="212"/>
                    <a:pt x="72" y="195"/>
                    <a:pt x="93" y="201"/>
                  </a:cubicBezTo>
                  <a:close/>
                </a:path>
              </a:pathLst>
            </a:custGeom>
            <a:solidFill>
              <a:srgbClr val="70707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7" name="Freeform 574"/>
            <p:cNvSpPr>
              <a:spLocks/>
            </p:cNvSpPr>
            <p:nvPr/>
          </p:nvSpPr>
          <p:spPr bwMode="auto">
            <a:xfrm>
              <a:off x="922" y="638"/>
              <a:ext cx="165" cy="256"/>
            </a:xfrm>
            <a:custGeom>
              <a:avLst/>
              <a:gdLst>
                <a:gd name="T0" fmla="*/ 0 w 255"/>
                <a:gd name="T1" fmla="*/ 165 h 396"/>
                <a:gd name="T2" fmla="*/ 0 w 255"/>
                <a:gd name="T3" fmla="*/ 165 h 396"/>
                <a:gd name="T4" fmla="*/ 12 w 255"/>
                <a:gd name="T5" fmla="*/ 144 h 396"/>
                <a:gd name="T6" fmla="*/ 46 w 255"/>
                <a:gd name="T7" fmla="*/ 91 h 396"/>
                <a:gd name="T8" fmla="*/ 98 w 255"/>
                <a:gd name="T9" fmla="*/ 14 h 396"/>
                <a:gd name="T10" fmla="*/ 98 w 255"/>
                <a:gd name="T11" fmla="*/ 14 h 396"/>
                <a:gd name="T12" fmla="*/ 52 w 255"/>
                <a:gd name="T13" fmla="*/ 100 h 396"/>
                <a:gd name="T14" fmla="*/ 0 w 255"/>
                <a:gd name="T15" fmla="*/ 165 h 396"/>
                <a:gd name="T16" fmla="*/ 0 w 255"/>
                <a:gd name="T17" fmla="*/ 165 h 39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55" h="396">
                  <a:moveTo>
                    <a:pt x="0" y="396"/>
                  </a:moveTo>
                  <a:lnTo>
                    <a:pt x="0" y="396"/>
                  </a:lnTo>
                  <a:cubicBezTo>
                    <a:pt x="5" y="388"/>
                    <a:pt x="11" y="375"/>
                    <a:pt x="29" y="345"/>
                  </a:cubicBezTo>
                  <a:cubicBezTo>
                    <a:pt x="47" y="315"/>
                    <a:pt x="76" y="268"/>
                    <a:pt x="110" y="216"/>
                  </a:cubicBezTo>
                  <a:cubicBezTo>
                    <a:pt x="144" y="164"/>
                    <a:pt x="213" y="64"/>
                    <a:pt x="234" y="34"/>
                  </a:cubicBezTo>
                  <a:cubicBezTo>
                    <a:pt x="255" y="4"/>
                    <a:pt x="252" y="0"/>
                    <a:pt x="234" y="34"/>
                  </a:cubicBezTo>
                  <a:cubicBezTo>
                    <a:pt x="216" y="68"/>
                    <a:pt x="174" y="170"/>
                    <a:pt x="124" y="240"/>
                  </a:cubicBezTo>
                  <a:cubicBezTo>
                    <a:pt x="92" y="318"/>
                    <a:pt x="21" y="371"/>
                    <a:pt x="0" y="396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8" name="Oval 575"/>
            <p:cNvSpPr>
              <a:spLocks noChangeArrowheads="1"/>
            </p:cNvSpPr>
            <p:nvPr/>
          </p:nvSpPr>
          <p:spPr bwMode="auto">
            <a:xfrm>
              <a:off x="661" y="1236"/>
              <a:ext cx="29" cy="23"/>
            </a:xfrm>
            <a:prstGeom prst="ellipse">
              <a:avLst/>
            </a:prstGeom>
            <a:solidFill>
              <a:srgbClr val="F7F7F7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79" name="Oval 576"/>
            <p:cNvSpPr>
              <a:spLocks noChangeArrowheads="1"/>
            </p:cNvSpPr>
            <p:nvPr/>
          </p:nvSpPr>
          <p:spPr bwMode="auto">
            <a:xfrm flipH="1">
              <a:off x="663" y="1241"/>
              <a:ext cx="25" cy="19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3077" name="Group 577"/>
          <p:cNvGrpSpPr>
            <a:grpSpLocks/>
          </p:cNvGrpSpPr>
          <p:nvPr/>
        </p:nvGrpSpPr>
        <p:grpSpPr bwMode="auto">
          <a:xfrm>
            <a:off x="2862263" y="754063"/>
            <a:ext cx="2817812" cy="973137"/>
            <a:chOff x="2945" y="489"/>
            <a:chExt cx="1378" cy="476"/>
          </a:xfrm>
        </p:grpSpPr>
        <p:sp>
          <p:nvSpPr>
            <p:cNvPr id="3160" name="Freeform 578"/>
            <p:cNvSpPr>
              <a:spLocks/>
            </p:cNvSpPr>
            <p:nvPr/>
          </p:nvSpPr>
          <p:spPr bwMode="auto">
            <a:xfrm>
              <a:off x="2949" y="492"/>
              <a:ext cx="1374" cy="473"/>
            </a:xfrm>
            <a:custGeom>
              <a:avLst/>
              <a:gdLst>
                <a:gd name="T0" fmla="*/ 883 w 2056"/>
                <a:gd name="T1" fmla="*/ 232 h 708"/>
                <a:gd name="T2" fmla="*/ 875 w 2056"/>
                <a:gd name="T3" fmla="*/ 172 h 708"/>
                <a:gd name="T4" fmla="*/ 881 w 2056"/>
                <a:gd name="T5" fmla="*/ 156 h 708"/>
                <a:gd name="T6" fmla="*/ 876 w 2056"/>
                <a:gd name="T7" fmla="*/ 125 h 708"/>
                <a:gd name="T8" fmla="*/ 896 w 2056"/>
                <a:gd name="T9" fmla="*/ 40 h 708"/>
                <a:gd name="T10" fmla="*/ 896 w 2056"/>
                <a:gd name="T11" fmla="*/ 13 h 708"/>
                <a:gd name="T12" fmla="*/ 854 w 2056"/>
                <a:gd name="T13" fmla="*/ 61 h 708"/>
                <a:gd name="T14" fmla="*/ 817 w 2056"/>
                <a:gd name="T15" fmla="*/ 122 h 708"/>
                <a:gd name="T16" fmla="*/ 757 w 2056"/>
                <a:gd name="T17" fmla="*/ 136 h 708"/>
                <a:gd name="T18" fmla="*/ 746 w 2056"/>
                <a:gd name="T19" fmla="*/ 131 h 708"/>
                <a:gd name="T20" fmla="*/ 722 w 2056"/>
                <a:gd name="T21" fmla="*/ 139 h 708"/>
                <a:gd name="T22" fmla="*/ 710 w 2056"/>
                <a:gd name="T23" fmla="*/ 131 h 708"/>
                <a:gd name="T24" fmla="*/ 696 w 2056"/>
                <a:gd name="T25" fmla="*/ 130 h 708"/>
                <a:gd name="T26" fmla="*/ 672 w 2056"/>
                <a:gd name="T27" fmla="*/ 134 h 708"/>
                <a:gd name="T28" fmla="*/ 659 w 2056"/>
                <a:gd name="T29" fmla="*/ 122 h 708"/>
                <a:gd name="T30" fmla="*/ 637 w 2056"/>
                <a:gd name="T31" fmla="*/ 130 h 708"/>
                <a:gd name="T32" fmla="*/ 621 w 2056"/>
                <a:gd name="T33" fmla="*/ 126 h 708"/>
                <a:gd name="T34" fmla="*/ 609 w 2056"/>
                <a:gd name="T35" fmla="*/ 119 h 708"/>
                <a:gd name="T36" fmla="*/ 591 w 2056"/>
                <a:gd name="T37" fmla="*/ 125 h 708"/>
                <a:gd name="T38" fmla="*/ 574 w 2056"/>
                <a:gd name="T39" fmla="*/ 114 h 708"/>
                <a:gd name="T40" fmla="*/ 543 w 2056"/>
                <a:gd name="T41" fmla="*/ 115 h 708"/>
                <a:gd name="T42" fmla="*/ 528 w 2056"/>
                <a:gd name="T43" fmla="*/ 109 h 708"/>
                <a:gd name="T44" fmla="*/ 437 w 2056"/>
                <a:gd name="T45" fmla="*/ 85 h 708"/>
                <a:gd name="T46" fmla="*/ 456 w 2056"/>
                <a:gd name="T47" fmla="*/ 53 h 708"/>
                <a:gd name="T48" fmla="*/ 489 w 2056"/>
                <a:gd name="T49" fmla="*/ 32 h 708"/>
                <a:gd name="T50" fmla="*/ 406 w 2056"/>
                <a:gd name="T51" fmla="*/ 58 h 708"/>
                <a:gd name="T52" fmla="*/ 375 w 2056"/>
                <a:gd name="T53" fmla="*/ 77 h 708"/>
                <a:gd name="T54" fmla="*/ 282 w 2056"/>
                <a:gd name="T55" fmla="*/ 77 h 708"/>
                <a:gd name="T56" fmla="*/ 199 w 2056"/>
                <a:gd name="T57" fmla="*/ 90 h 708"/>
                <a:gd name="T58" fmla="*/ 100 w 2056"/>
                <a:gd name="T59" fmla="*/ 122 h 708"/>
                <a:gd name="T60" fmla="*/ 39 w 2056"/>
                <a:gd name="T61" fmla="*/ 154 h 708"/>
                <a:gd name="T62" fmla="*/ 0 w 2056"/>
                <a:gd name="T63" fmla="*/ 192 h 708"/>
                <a:gd name="T64" fmla="*/ 7 w 2056"/>
                <a:gd name="T65" fmla="*/ 209 h 708"/>
                <a:gd name="T66" fmla="*/ 34 w 2056"/>
                <a:gd name="T67" fmla="*/ 237 h 708"/>
                <a:gd name="T68" fmla="*/ 114 w 2056"/>
                <a:gd name="T69" fmla="*/ 270 h 708"/>
                <a:gd name="T70" fmla="*/ 194 w 2056"/>
                <a:gd name="T71" fmla="*/ 289 h 708"/>
                <a:gd name="T72" fmla="*/ 257 w 2056"/>
                <a:gd name="T73" fmla="*/ 291 h 708"/>
                <a:gd name="T74" fmla="*/ 382 w 2056"/>
                <a:gd name="T75" fmla="*/ 271 h 708"/>
                <a:gd name="T76" fmla="*/ 481 w 2056"/>
                <a:gd name="T77" fmla="*/ 273 h 708"/>
                <a:gd name="T78" fmla="*/ 513 w 2056"/>
                <a:gd name="T79" fmla="*/ 295 h 708"/>
                <a:gd name="T80" fmla="*/ 536 w 2056"/>
                <a:gd name="T81" fmla="*/ 303 h 708"/>
                <a:gd name="T82" fmla="*/ 499 w 2056"/>
                <a:gd name="T83" fmla="*/ 261 h 708"/>
                <a:gd name="T84" fmla="*/ 493 w 2056"/>
                <a:gd name="T85" fmla="*/ 245 h 708"/>
                <a:gd name="T86" fmla="*/ 521 w 2056"/>
                <a:gd name="T87" fmla="*/ 232 h 708"/>
                <a:gd name="T88" fmla="*/ 592 w 2056"/>
                <a:gd name="T89" fmla="*/ 205 h 708"/>
                <a:gd name="T90" fmla="*/ 624 w 2056"/>
                <a:gd name="T91" fmla="*/ 196 h 708"/>
                <a:gd name="T92" fmla="*/ 642 w 2056"/>
                <a:gd name="T93" fmla="*/ 189 h 708"/>
                <a:gd name="T94" fmla="*/ 662 w 2056"/>
                <a:gd name="T95" fmla="*/ 184 h 708"/>
                <a:gd name="T96" fmla="*/ 677 w 2056"/>
                <a:gd name="T97" fmla="*/ 186 h 708"/>
                <a:gd name="T98" fmla="*/ 698 w 2056"/>
                <a:gd name="T99" fmla="*/ 174 h 708"/>
                <a:gd name="T100" fmla="*/ 714 w 2056"/>
                <a:gd name="T101" fmla="*/ 181 h 708"/>
                <a:gd name="T102" fmla="*/ 749 w 2056"/>
                <a:gd name="T103" fmla="*/ 173 h 708"/>
                <a:gd name="T104" fmla="*/ 806 w 2056"/>
                <a:gd name="T105" fmla="*/ 172 h 708"/>
                <a:gd name="T106" fmla="*/ 820 w 2056"/>
                <a:gd name="T107" fmla="*/ 213 h 708"/>
                <a:gd name="T108" fmla="*/ 847 w 2056"/>
                <a:gd name="T109" fmla="*/ 256 h 708"/>
                <a:gd name="T110" fmla="*/ 887 w 2056"/>
                <a:gd name="T111" fmla="*/ 287 h 708"/>
                <a:gd name="T112" fmla="*/ 913 w 2056"/>
                <a:gd name="T113" fmla="*/ 291 h 70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056" h="708">
                  <a:moveTo>
                    <a:pt x="2002" y="578"/>
                  </a:moveTo>
                  <a:lnTo>
                    <a:pt x="1996" y="564"/>
                  </a:lnTo>
                  <a:lnTo>
                    <a:pt x="1988" y="550"/>
                  </a:lnTo>
                  <a:lnTo>
                    <a:pt x="1978" y="520"/>
                  </a:lnTo>
                  <a:lnTo>
                    <a:pt x="1970" y="486"/>
                  </a:lnTo>
                  <a:lnTo>
                    <a:pt x="1964" y="456"/>
                  </a:lnTo>
                  <a:lnTo>
                    <a:pt x="1958" y="404"/>
                  </a:lnTo>
                  <a:lnTo>
                    <a:pt x="1958" y="384"/>
                  </a:lnTo>
                  <a:lnTo>
                    <a:pt x="1970" y="370"/>
                  </a:lnTo>
                  <a:lnTo>
                    <a:pt x="1974" y="364"/>
                  </a:lnTo>
                  <a:lnTo>
                    <a:pt x="1974" y="358"/>
                  </a:lnTo>
                  <a:lnTo>
                    <a:pt x="1972" y="350"/>
                  </a:lnTo>
                  <a:lnTo>
                    <a:pt x="1970" y="342"/>
                  </a:lnTo>
                  <a:lnTo>
                    <a:pt x="1962" y="330"/>
                  </a:lnTo>
                  <a:lnTo>
                    <a:pt x="1958" y="326"/>
                  </a:lnTo>
                  <a:lnTo>
                    <a:pt x="1962" y="280"/>
                  </a:lnTo>
                  <a:lnTo>
                    <a:pt x="1968" y="238"/>
                  </a:lnTo>
                  <a:lnTo>
                    <a:pt x="1980" y="186"/>
                  </a:lnTo>
                  <a:lnTo>
                    <a:pt x="1994" y="134"/>
                  </a:lnTo>
                  <a:lnTo>
                    <a:pt x="2006" y="90"/>
                  </a:lnTo>
                  <a:lnTo>
                    <a:pt x="2028" y="28"/>
                  </a:lnTo>
                  <a:lnTo>
                    <a:pt x="2038" y="0"/>
                  </a:lnTo>
                  <a:lnTo>
                    <a:pt x="2030" y="6"/>
                  </a:lnTo>
                  <a:lnTo>
                    <a:pt x="2006" y="28"/>
                  </a:lnTo>
                  <a:lnTo>
                    <a:pt x="1988" y="46"/>
                  </a:lnTo>
                  <a:lnTo>
                    <a:pt x="1966" y="70"/>
                  </a:lnTo>
                  <a:lnTo>
                    <a:pt x="1940" y="100"/>
                  </a:lnTo>
                  <a:lnTo>
                    <a:pt x="1912" y="136"/>
                  </a:lnTo>
                  <a:lnTo>
                    <a:pt x="1884" y="176"/>
                  </a:lnTo>
                  <a:lnTo>
                    <a:pt x="1862" y="212"/>
                  </a:lnTo>
                  <a:lnTo>
                    <a:pt x="1844" y="244"/>
                  </a:lnTo>
                  <a:lnTo>
                    <a:pt x="1830" y="274"/>
                  </a:lnTo>
                  <a:lnTo>
                    <a:pt x="1814" y="314"/>
                  </a:lnTo>
                  <a:lnTo>
                    <a:pt x="1808" y="330"/>
                  </a:lnTo>
                  <a:lnTo>
                    <a:pt x="1740" y="326"/>
                  </a:lnTo>
                  <a:lnTo>
                    <a:pt x="1694" y="306"/>
                  </a:lnTo>
                  <a:lnTo>
                    <a:pt x="1688" y="300"/>
                  </a:lnTo>
                  <a:lnTo>
                    <a:pt x="1682" y="296"/>
                  </a:lnTo>
                  <a:lnTo>
                    <a:pt x="1676" y="290"/>
                  </a:lnTo>
                  <a:lnTo>
                    <a:pt x="1672" y="294"/>
                  </a:lnTo>
                  <a:lnTo>
                    <a:pt x="1666" y="298"/>
                  </a:lnTo>
                  <a:lnTo>
                    <a:pt x="1650" y="306"/>
                  </a:lnTo>
                  <a:lnTo>
                    <a:pt x="1632" y="310"/>
                  </a:lnTo>
                  <a:lnTo>
                    <a:pt x="1616" y="312"/>
                  </a:lnTo>
                  <a:lnTo>
                    <a:pt x="1610" y="310"/>
                  </a:lnTo>
                  <a:lnTo>
                    <a:pt x="1602" y="306"/>
                  </a:lnTo>
                  <a:lnTo>
                    <a:pt x="1596" y="300"/>
                  </a:lnTo>
                  <a:lnTo>
                    <a:pt x="1590" y="294"/>
                  </a:lnTo>
                  <a:lnTo>
                    <a:pt x="1582" y="282"/>
                  </a:lnTo>
                  <a:lnTo>
                    <a:pt x="1578" y="276"/>
                  </a:lnTo>
                  <a:lnTo>
                    <a:pt x="1572" y="280"/>
                  </a:lnTo>
                  <a:lnTo>
                    <a:pt x="1558" y="290"/>
                  </a:lnTo>
                  <a:lnTo>
                    <a:pt x="1546" y="296"/>
                  </a:lnTo>
                  <a:lnTo>
                    <a:pt x="1534" y="300"/>
                  </a:lnTo>
                  <a:lnTo>
                    <a:pt x="1520" y="304"/>
                  </a:lnTo>
                  <a:lnTo>
                    <a:pt x="1506" y="300"/>
                  </a:lnTo>
                  <a:lnTo>
                    <a:pt x="1488" y="294"/>
                  </a:lnTo>
                  <a:lnTo>
                    <a:pt x="1482" y="288"/>
                  </a:lnTo>
                  <a:lnTo>
                    <a:pt x="1480" y="282"/>
                  </a:lnTo>
                  <a:lnTo>
                    <a:pt x="1476" y="272"/>
                  </a:lnTo>
                  <a:lnTo>
                    <a:pt x="1462" y="280"/>
                  </a:lnTo>
                  <a:lnTo>
                    <a:pt x="1450" y="286"/>
                  </a:lnTo>
                  <a:lnTo>
                    <a:pt x="1440" y="288"/>
                  </a:lnTo>
                  <a:lnTo>
                    <a:pt x="1426" y="292"/>
                  </a:lnTo>
                  <a:lnTo>
                    <a:pt x="1420" y="292"/>
                  </a:lnTo>
                  <a:lnTo>
                    <a:pt x="1414" y="290"/>
                  </a:lnTo>
                  <a:lnTo>
                    <a:pt x="1396" y="284"/>
                  </a:lnTo>
                  <a:lnTo>
                    <a:pt x="1390" y="282"/>
                  </a:lnTo>
                  <a:lnTo>
                    <a:pt x="1386" y="278"/>
                  </a:lnTo>
                  <a:lnTo>
                    <a:pt x="1380" y="270"/>
                  </a:lnTo>
                  <a:lnTo>
                    <a:pt x="1374" y="258"/>
                  </a:lnTo>
                  <a:lnTo>
                    <a:pt x="1364" y="266"/>
                  </a:lnTo>
                  <a:lnTo>
                    <a:pt x="1356" y="272"/>
                  </a:lnTo>
                  <a:lnTo>
                    <a:pt x="1346" y="278"/>
                  </a:lnTo>
                  <a:lnTo>
                    <a:pt x="1336" y="280"/>
                  </a:lnTo>
                  <a:lnTo>
                    <a:pt x="1324" y="280"/>
                  </a:lnTo>
                  <a:lnTo>
                    <a:pt x="1308" y="278"/>
                  </a:lnTo>
                  <a:lnTo>
                    <a:pt x="1294" y="266"/>
                  </a:lnTo>
                  <a:lnTo>
                    <a:pt x="1290" y="260"/>
                  </a:lnTo>
                  <a:lnTo>
                    <a:pt x="1286" y="254"/>
                  </a:lnTo>
                  <a:lnTo>
                    <a:pt x="1282" y="246"/>
                  </a:lnTo>
                  <a:lnTo>
                    <a:pt x="1250" y="262"/>
                  </a:lnTo>
                  <a:lnTo>
                    <a:pt x="1244" y="264"/>
                  </a:lnTo>
                  <a:lnTo>
                    <a:pt x="1216" y="258"/>
                  </a:lnTo>
                  <a:lnTo>
                    <a:pt x="1206" y="248"/>
                  </a:lnTo>
                  <a:lnTo>
                    <a:pt x="1202" y="242"/>
                  </a:lnTo>
                  <a:lnTo>
                    <a:pt x="1202" y="238"/>
                  </a:lnTo>
                  <a:lnTo>
                    <a:pt x="1182" y="244"/>
                  </a:lnTo>
                  <a:lnTo>
                    <a:pt x="1172" y="246"/>
                  </a:lnTo>
                  <a:lnTo>
                    <a:pt x="1096" y="226"/>
                  </a:lnTo>
                  <a:lnTo>
                    <a:pt x="1036" y="208"/>
                  </a:lnTo>
                  <a:lnTo>
                    <a:pt x="978" y="190"/>
                  </a:lnTo>
                  <a:lnTo>
                    <a:pt x="996" y="150"/>
                  </a:lnTo>
                  <a:lnTo>
                    <a:pt x="1000" y="142"/>
                  </a:lnTo>
                  <a:lnTo>
                    <a:pt x="1006" y="134"/>
                  </a:lnTo>
                  <a:lnTo>
                    <a:pt x="1020" y="120"/>
                  </a:lnTo>
                  <a:lnTo>
                    <a:pt x="1036" y="108"/>
                  </a:lnTo>
                  <a:lnTo>
                    <a:pt x="1054" y="96"/>
                  </a:lnTo>
                  <a:lnTo>
                    <a:pt x="1082" y="80"/>
                  </a:lnTo>
                  <a:lnTo>
                    <a:pt x="1096" y="72"/>
                  </a:lnTo>
                  <a:lnTo>
                    <a:pt x="992" y="100"/>
                  </a:lnTo>
                  <a:lnTo>
                    <a:pt x="962" y="110"/>
                  </a:lnTo>
                  <a:lnTo>
                    <a:pt x="934" y="120"/>
                  </a:lnTo>
                  <a:lnTo>
                    <a:pt x="910" y="130"/>
                  </a:lnTo>
                  <a:lnTo>
                    <a:pt x="890" y="140"/>
                  </a:lnTo>
                  <a:lnTo>
                    <a:pt x="860" y="160"/>
                  </a:lnTo>
                  <a:lnTo>
                    <a:pt x="842" y="174"/>
                  </a:lnTo>
                  <a:lnTo>
                    <a:pt x="840" y="172"/>
                  </a:lnTo>
                  <a:lnTo>
                    <a:pt x="834" y="170"/>
                  </a:lnTo>
                  <a:lnTo>
                    <a:pt x="804" y="168"/>
                  </a:lnTo>
                  <a:lnTo>
                    <a:pt x="740" y="168"/>
                  </a:lnTo>
                  <a:lnTo>
                    <a:pt x="632" y="172"/>
                  </a:lnTo>
                  <a:lnTo>
                    <a:pt x="584" y="176"/>
                  </a:lnTo>
                  <a:lnTo>
                    <a:pt x="536" y="182"/>
                  </a:lnTo>
                  <a:lnTo>
                    <a:pt x="490" y="190"/>
                  </a:lnTo>
                  <a:lnTo>
                    <a:pt x="446" y="200"/>
                  </a:lnTo>
                  <a:lnTo>
                    <a:pt x="402" y="210"/>
                  </a:lnTo>
                  <a:lnTo>
                    <a:pt x="362" y="222"/>
                  </a:lnTo>
                  <a:lnTo>
                    <a:pt x="286" y="246"/>
                  </a:lnTo>
                  <a:lnTo>
                    <a:pt x="224" y="272"/>
                  </a:lnTo>
                  <a:lnTo>
                    <a:pt x="176" y="292"/>
                  </a:lnTo>
                  <a:lnTo>
                    <a:pt x="136" y="312"/>
                  </a:lnTo>
                  <a:lnTo>
                    <a:pt x="112" y="328"/>
                  </a:lnTo>
                  <a:lnTo>
                    <a:pt x="88" y="346"/>
                  </a:lnTo>
                  <a:lnTo>
                    <a:pt x="64" y="364"/>
                  </a:lnTo>
                  <a:lnTo>
                    <a:pt x="44" y="384"/>
                  </a:lnTo>
                  <a:lnTo>
                    <a:pt x="12" y="416"/>
                  </a:lnTo>
                  <a:lnTo>
                    <a:pt x="0" y="430"/>
                  </a:lnTo>
                  <a:lnTo>
                    <a:pt x="112" y="466"/>
                  </a:lnTo>
                  <a:lnTo>
                    <a:pt x="64" y="466"/>
                  </a:lnTo>
                  <a:lnTo>
                    <a:pt x="34" y="466"/>
                  </a:lnTo>
                  <a:lnTo>
                    <a:pt x="16" y="468"/>
                  </a:lnTo>
                  <a:lnTo>
                    <a:pt x="4" y="470"/>
                  </a:lnTo>
                  <a:lnTo>
                    <a:pt x="28" y="492"/>
                  </a:lnTo>
                  <a:lnTo>
                    <a:pt x="52" y="514"/>
                  </a:lnTo>
                  <a:lnTo>
                    <a:pt x="76" y="532"/>
                  </a:lnTo>
                  <a:lnTo>
                    <a:pt x="98" y="544"/>
                  </a:lnTo>
                  <a:lnTo>
                    <a:pt x="138" y="562"/>
                  </a:lnTo>
                  <a:lnTo>
                    <a:pt x="190" y="582"/>
                  </a:lnTo>
                  <a:lnTo>
                    <a:pt x="254" y="604"/>
                  </a:lnTo>
                  <a:lnTo>
                    <a:pt x="324" y="624"/>
                  </a:lnTo>
                  <a:lnTo>
                    <a:pt x="360" y="632"/>
                  </a:lnTo>
                  <a:lnTo>
                    <a:pt x="396" y="640"/>
                  </a:lnTo>
                  <a:lnTo>
                    <a:pt x="434" y="646"/>
                  </a:lnTo>
                  <a:lnTo>
                    <a:pt x="470" y="652"/>
                  </a:lnTo>
                  <a:lnTo>
                    <a:pt x="506" y="654"/>
                  </a:lnTo>
                  <a:lnTo>
                    <a:pt x="542" y="654"/>
                  </a:lnTo>
                  <a:lnTo>
                    <a:pt x="576" y="652"/>
                  </a:lnTo>
                  <a:lnTo>
                    <a:pt x="614" y="650"/>
                  </a:lnTo>
                  <a:lnTo>
                    <a:pt x="694" y="638"/>
                  </a:lnTo>
                  <a:lnTo>
                    <a:pt x="778" y="622"/>
                  </a:lnTo>
                  <a:lnTo>
                    <a:pt x="856" y="606"/>
                  </a:lnTo>
                  <a:lnTo>
                    <a:pt x="928" y="588"/>
                  </a:lnTo>
                  <a:lnTo>
                    <a:pt x="986" y="574"/>
                  </a:lnTo>
                  <a:lnTo>
                    <a:pt x="1038" y="560"/>
                  </a:lnTo>
                  <a:lnTo>
                    <a:pt x="1078" y="610"/>
                  </a:lnTo>
                  <a:lnTo>
                    <a:pt x="1086" y="618"/>
                  </a:lnTo>
                  <a:lnTo>
                    <a:pt x="1096" y="628"/>
                  </a:lnTo>
                  <a:lnTo>
                    <a:pt x="1120" y="646"/>
                  </a:lnTo>
                  <a:lnTo>
                    <a:pt x="1148" y="662"/>
                  </a:lnTo>
                  <a:lnTo>
                    <a:pt x="1174" y="678"/>
                  </a:lnTo>
                  <a:lnTo>
                    <a:pt x="1220" y="700"/>
                  </a:lnTo>
                  <a:lnTo>
                    <a:pt x="1240" y="708"/>
                  </a:lnTo>
                  <a:lnTo>
                    <a:pt x="1200" y="678"/>
                  </a:lnTo>
                  <a:lnTo>
                    <a:pt x="1174" y="654"/>
                  </a:lnTo>
                  <a:lnTo>
                    <a:pt x="1156" y="634"/>
                  </a:lnTo>
                  <a:lnTo>
                    <a:pt x="1138" y="612"/>
                  </a:lnTo>
                  <a:lnTo>
                    <a:pt x="1118" y="586"/>
                  </a:lnTo>
                  <a:lnTo>
                    <a:pt x="1110" y="574"/>
                  </a:lnTo>
                  <a:lnTo>
                    <a:pt x="1104" y="564"/>
                  </a:lnTo>
                  <a:lnTo>
                    <a:pt x="1104" y="556"/>
                  </a:lnTo>
                  <a:lnTo>
                    <a:pt x="1104" y="550"/>
                  </a:lnTo>
                  <a:lnTo>
                    <a:pt x="1106" y="546"/>
                  </a:lnTo>
                  <a:lnTo>
                    <a:pt x="1110" y="544"/>
                  </a:lnTo>
                  <a:lnTo>
                    <a:pt x="1114" y="542"/>
                  </a:lnTo>
                  <a:lnTo>
                    <a:pt x="1166" y="520"/>
                  </a:lnTo>
                  <a:lnTo>
                    <a:pt x="1294" y="468"/>
                  </a:lnTo>
                  <a:lnTo>
                    <a:pt x="1306" y="474"/>
                  </a:lnTo>
                  <a:lnTo>
                    <a:pt x="1310" y="478"/>
                  </a:lnTo>
                  <a:lnTo>
                    <a:pt x="1326" y="460"/>
                  </a:lnTo>
                  <a:lnTo>
                    <a:pt x="1334" y="452"/>
                  </a:lnTo>
                  <a:lnTo>
                    <a:pt x="1380" y="434"/>
                  </a:lnTo>
                  <a:lnTo>
                    <a:pt x="1392" y="434"/>
                  </a:lnTo>
                  <a:lnTo>
                    <a:pt x="1398" y="438"/>
                  </a:lnTo>
                  <a:lnTo>
                    <a:pt x="1402" y="442"/>
                  </a:lnTo>
                  <a:lnTo>
                    <a:pt x="1408" y="448"/>
                  </a:lnTo>
                  <a:lnTo>
                    <a:pt x="1420" y="438"/>
                  </a:lnTo>
                  <a:lnTo>
                    <a:pt x="1438" y="424"/>
                  </a:lnTo>
                  <a:lnTo>
                    <a:pt x="1450" y="416"/>
                  </a:lnTo>
                  <a:lnTo>
                    <a:pt x="1456" y="414"/>
                  </a:lnTo>
                  <a:lnTo>
                    <a:pt x="1462" y="414"/>
                  </a:lnTo>
                  <a:lnTo>
                    <a:pt x="1482" y="412"/>
                  </a:lnTo>
                  <a:lnTo>
                    <a:pt x="1492" y="414"/>
                  </a:lnTo>
                  <a:lnTo>
                    <a:pt x="1500" y="420"/>
                  </a:lnTo>
                  <a:lnTo>
                    <a:pt x="1510" y="426"/>
                  </a:lnTo>
                  <a:lnTo>
                    <a:pt x="1516" y="418"/>
                  </a:lnTo>
                  <a:lnTo>
                    <a:pt x="1530" y="402"/>
                  </a:lnTo>
                  <a:lnTo>
                    <a:pt x="1538" y="396"/>
                  </a:lnTo>
                  <a:lnTo>
                    <a:pt x="1550" y="392"/>
                  </a:lnTo>
                  <a:lnTo>
                    <a:pt x="1564" y="390"/>
                  </a:lnTo>
                  <a:lnTo>
                    <a:pt x="1582" y="394"/>
                  </a:lnTo>
                  <a:lnTo>
                    <a:pt x="1588" y="398"/>
                  </a:lnTo>
                  <a:lnTo>
                    <a:pt x="1594" y="402"/>
                  </a:lnTo>
                  <a:lnTo>
                    <a:pt x="1600" y="406"/>
                  </a:lnTo>
                  <a:lnTo>
                    <a:pt x="1624" y="384"/>
                  </a:lnTo>
                  <a:lnTo>
                    <a:pt x="1626" y="384"/>
                  </a:lnTo>
                  <a:lnTo>
                    <a:pt x="1672" y="382"/>
                  </a:lnTo>
                  <a:lnTo>
                    <a:pt x="1678" y="388"/>
                  </a:lnTo>
                  <a:lnTo>
                    <a:pt x="1686" y="382"/>
                  </a:lnTo>
                  <a:lnTo>
                    <a:pt x="1734" y="382"/>
                  </a:lnTo>
                  <a:lnTo>
                    <a:pt x="1770" y="382"/>
                  </a:lnTo>
                  <a:lnTo>
                    <a:pt x="1804" y="384"/>
                  </a:lnTo>
                  <a:lnTo>
                    <a:pt x="1806" y="396"/>
                  </a:lnTo>
                  <a:lnTo>
                    <a:pt x="1816" y="428"/>
                  </a:lnTo>
                  <a:lnTo>
                    <a:pt x="1824" y="450"/>
                  </a:lnTo>
                  <a:lnTo>
                    <a:pt x="1836" y="478"/>
                  </a:lnTo>
                  <a:lnTo>
                    <a:pt x="1852" y="508"/>
                  </a:lnTo>
                  <a:lnTo>
                    <a:pt x="1872" y="542"/>
                  </a:lnTo>
                  <a:lnTo>
                    <a:pt x="1884" y="558"/>
                  </a:lnTo>
                  <a:lnTo>
                    <a:pt x="1896" y="574"/>
                  </a:lnTo>
                  <a:lnTo>
                    <a:pt x="1910" y="590"/>
                  </a:lnTo>
                  <a:lnTo>
                    <a:pt x="1926" y="602"/>
                  </a:lnTo>
                  <a:lnTo>
                    <a:pt x="1956" y="626"/>
                  </a:lnTo>
                  <a:lnTo>
                    <a:pt x="1986" y="644"/>
                  </a:lnTo>
                  <a:lnTo>
                    <a:pt x="2014" y="660"/>
                  </a:lnTo>
                  <a:lnTo>
                    <a:pt x="2036" y="670"/>
                  </a:lnTo>
                  <a:lnTo>
                    <a:pt x="2056" y="678"/>
                  </a:lnTo>
                  <a:lnTo>
                    <a:pt x="2044" y="652"/>
                  </a:lnTo>
                  <a:lnTo>
                    <a:pt x="2028" y="622"/>
                  </a:lnTo>
                  <a:lnTo>
                    <a:pt x="2002" y="5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1" name="Freeform 579"/>
            <p:cNvSpPr>
              <a:spLocks/>
            </p:cNvSpPr>
            <p:nvPr/>
          </p:nvSpPr>
          <p:spPr bwMode="auto">
            <a:xfrm>
              <a:off x="2945" y="489"/>
              <a:ext cx="1374" cy="473"/>
            </a:xfrm>
            <a:custGeom>
              <a:avLst/>
              <a:gdLst>
                <a:gd name="T0" fmla="*/ 719 w 2502"/>
                <a:gd name="T1" fmla="*/ 141 h 861"/>
                <a:gd name="T2" fmla="*/ 724 w 2502"/>
                <a:gd name="T3" fmla="*/ 131 h 861"/>
                <a:gd name="T4" fmla="*/ 719 w 2502"/>
                <a:gd name="T5" fmla="*/ 120 h 861"/>
                <a:gd name="T6" fmla="*/ 748 w 2502"/>
                <a:gd name="T7" fmla="*/ 0 h 861"/>
                <a:gd name="T8" fmla="*/ 699 w 2502"/>
                <a:gd name="T9" fmla="*/ 52 h 861"/>
                <a:gd name="T10" fmla="*/ 663 w 2502"/>
                <a:gd name="T11" fmla="*/ 121 h 861"/>
                <a:gd name="T12" fmla="*/ 605 w 2502"/>
                <a:gd name="T13" fmla="*/ 105 h 861"/>
                <a:gd name="T14" fmla="*/ 567 w 2502"/>
                <a:gd name="T15" fmla="*/ 100 h 861"/>
                <a:gd name="T16" fmla="*/ 533 w 2502"/>
                <a:gd name="T17" fmla="*/ 98 h 861"/>
                <a:gd name="T18" fmla="*/ 501 w 2502"/>
                <a:gd name="T19" fmla="*/ 94 h 861"/>
                <a:gd name="T20" fmla="*/ 468 w 2502"/>
                <a:gd name="T21" fmla="*/ 92 h 861"/>
                <a:gd name="T22" fmla="*/ 441 w 2502"/>
                <a:gd name="T23" fmla="*/ 87 h 861"/>
                <a:gd name="T24" fmla="*/ 430 w 2502"/>
                <a:gd name="T25" fmla="*/ 90 h 861"/>
                <a:gd name="T26" fmla="*/ 359 w 2502"/>
                <a:gd name="T27" fmla="*/ 70 h 861"/>
                <a:gd name="T28" fmla="*/ 373 w 2502"/>
                <a:gd name="T29" fmla="*/ 50 h 861"/>
                <a:gd name="T30" fmla="*/ 356 w 2502"/>
                <a:gd name="T31" fmla="*/ 39 h 861"/>
                <a:gd name="T32" fmla="*/ 180 w 2502"/>
                <a:gd name="T33" fmla="*/ 70 h 861"/>
                <a:gd name="T34" fmla="*/ 0 w 2502"/>
                <a:gd name="T35" fmla="*/ 158 h 861"/>
                <a:gd name="T36" fmla="*/ 41 w 2502"/>
                <a:gd name="T37" fmla="*/ 171 h 861"/>
                <a:gd name="T38" fmla="*/ 2 w 2502"/>
                <a:gd name="T39" fmla="*/ 172 h 861"/>
                <a:gd name="T40" fmla="*/ 119 w 2502"/>
                <a:gd name="T41" fmla="*/ 229 h 861"/>
                <a:gd name="T42" fmla="*/ 381 w 2502"/>
                <a:gd name="T43" fmla="*/ 205 h 861"/>
                <a:gd name="T44" fmla="*/ 411 w 2502"/>
                <a:gd name="T45" fmla="*/ 237 h 861"/>
                <a:gd name="T46" fmla="*/ 455 w 2502"/>
                <a:gd name="T47" fmla="*/ 260 h 861"/>
                <a:gd name="T48" fmla="*/ 406 w 2502"/>
                <a:gd name="T49" fmla="*/ 201 h 861"/>
                <a:gd name="T50" fmla="*/ 493 w 2502"/>
                <a:gd name="T51" fmla="*/ 169 h 861"/>
                <a:gd name="T52" fmla="*/ 521 w 2502"/>
                <a:gd name="T53" fmla="*/ 161 h 861"/>
                <a:gd name="T54" fmla="*/ 552 w 2502"/>
                <a:gd name="T55" fmla="*/ 152 h 861"/>
                <a:gd name="T56" fmla="*/ 582 w 2502"/>
                <a:gd name="T57" fmla="*/ 146 h 861"/>
                <a:gd name="T58" fmla="*/ 662 w 2502"/>
                <a:gd name="T59" fmla="*/ 141 h 861"/>
                <a:gd name="T60" fmla="*/ 755 w 2502"/>
                <a:gd name="T61" fmla="*/ 249 h 861"/>
                <a:gd name="T62" fmla="*/ 726 w 2502"/>
                <a:gd name="T63" fmla="*/ 191 h 86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502" h="861">
                  <a:moveTo>
                    <a:pt x="2407" y="632"/>
                  </a:moveTo>
                  <a:cubicBezTo>
                    <a:pt x="2387" y="572"/>
                    <a:pt x="2387" y="494"/>
                    <a:pt x="2383" y="467"/>
                  </a:cubicBezTo>
                  <a:cubicBezTo>
                    <a:pt x="2386" y="462"/>
                    <a:pt x="2402" y="447"/>
                    <a:pt x="2402" y="435"/>
                  </a:cubicBezTo>
                  <a:cubicBezTo>
                    <a:pt x="2402" y="423"/>
                    <a:pt x="2386" y="402"/>
                    <a:pt x="2383" y="396"/>
                  </a:cubicBezTo>
                  <a:cubicBezTo>
                    <a:pt x="2388" y="368"/>
                    <a:pt x="2384" y="314"/>
                    <a:pt x="2410" y="226"/>
                  </a:cubicBezTo>
                  <a:cubicBezTo>
                    <a:pt x="2436" y="138"/>
                    <a:pt x="2468" y="38"/>
                    <a:pt x="2480" y="0"/>
                  </a:cubicBezTo>
                  <a:cubicBezTo>
                    <a:pt x="2453" y="29"/>
                    <a:pt x="2377" y="79"/>
                    <a:pt x="2318" y="172"/>
                  </a:cubicBezTo>
                  <a:cubicBezTo>
                    <a:pt x="2259" y="265"/>
                    <a:pt x="2221" y="362"/>
                    <a:pt x="2200" y="401"/>
                  </a:cubicBezTo>
                  <a:cubicBezTo>
                    <a:pt x="2176" y="398"/>
                    <a:pt x="2090" y="395"/>
                    <a:pt x="2058" y="386"/>
                  </a:cubicBezTo>
                  <a:cubicBezTo>
                    <a:pt x="2026" y="377"/>
                    <a:pt x="2028" y="356"/>
                    <a:pt x="2006" y="348"/>
                  </a:cubicBezTo>
                  <a:cubicBezTo>
                    <a:pt x="1976" y="356"/>
                    <a:pt x="1958" y="371"/>
                    <a:pt x="1938" y="370"/>
                  </a:cubicBezTo>
                  <a:cubicBezTo>
                    <a:pt x="1918" y="369"/>
                    <a:pt x="1908" y="346"/>
                    <a:pt x="1880" y="332"/>
                  </a:cubicBezTo>
                  <a:cubicBezTo>
                    <a:pt x="1856" y="342"/>
                    <a:pt x="1830" y="358"/>
                    <a:pt x="1811" y="358"/>
                  </a:cubicBezTo>
                  <a:lnTo>
                    <a:pt x="1766" y="324"/>
                  </a:lnTo>
                  <a:cubicBezTo>
                    <a:pt x="1750" y="323"/>
                    <a:pt x="1734" y="354"/>
                    <a:pt x="1716" y="352"/>
                  </a:cubicBezTo>
                  <a:cubicBezTo>
                    <a:pt x="1702" y="350"/>
                    <a:pt x="1686" y="324"/>
                    <a:pt x="1660" y="314"/>
                  </a:cubicBezTo>
                  <a:cubicBezTo>
                    <a:pt x="1634" y="316"/>
                    <a:pt x="1610" y="340"/>
                    <a:pt x="1592" y="338"/>
                  </a:cubicBezTo>
                  <a:cubicBezTo>
                    <a:pt x="1575" y="336"/>
                    <a:pt x="1567" y="306"/>
                    <a:pt x="1552" y="304"/>
                  </a:cubicBezTo>
                  <a:cubicBezTo>
                    <a:pt x="1537" y="302"/>
                    <a:pt x="1515" y="326"/>
                    <a:pt x="1500" y="324"/>
                  </a:cubicBezTo>
                  <a:cubicBezTo>
                    <a:pt x="1484" y="322"/>
                    <a:pt x="1469" y="295"/>
                    <a:pt x="1463" y="289"/>
                  </a:cubicBezTo>
                  <a:cubicBezTo>
                    <a:pt x="1457" y="291"/>
                    <a:pt x="1448" y="301"/>
                    <a:pt x="1426" y="299"/>
                  </a:cubicBezTo>
                  <a:cubicBezTo>
                    <a:pt x="1404" y="297"/>
                    <a:pt x="1373" y="286"/>
                    <a:pt x="1334" y="275"/>
                  </a:cubicBezTo>
                  <a:cubicBezTo>
                    <a:pt x="1295" y="264"/>
                    <a:pt x="1214" y="238"/>
                    <a:pt x="1190" y="231"/>
                  </a:cubicBezTo>
                  <a:cubicBezTo>
                    <a:pt x="1198" y="220"/>
                    <a:pt x="1209" y="191"/>
                    <a:pt x="1236" y="166"/>
                  </a:cubicBezTo>
                  <a:cubicBezTo>
                    <a:pt x="1266" y="132"/>
                    <a:pt x="1361" y="87"/>
                    <a:pt x="1350" y="82"/>
                  </a:cubicBezTo>
                  <a:cubicBezTo>
                    <a:pt x="1350" y="82"/>
                    <a:pt x="1250" y="106"/>
                    <a:pt x="1182" y="130"/>
                  </a:cubicBezTo>
                  <a:cubicBezTo>
                    <a:pt x="1114" y="154"/>
                    <a:pt x="1078" y="178"/>
                    <a:pt x="1022" y="209"/>
                  </a:cubicBezTo>
                  <a:cubicBezTo>
                    <a:pt x="910" y="204"/>
                    <a:pt x="731" y="207"/>
                    <a:pt x="596" y="231"/>
                  </a:cubicBezTo>
                  <a:cubicBezTo>
                    <a:pt x="461" y="255"/>
                    <a:pt x="313" y="306"/>
                    <a:pt x="214" y="355"/>
                  </a:cubicBezTo>
                  <a:cubicBezTo>
                    <a:pt x="115" y="404"/>
                    <a:pt x="13" y="488"/>
                    <a:pt x="0" y="523"/>
                  </a:cubicBezTo>
                  <a:lnTo>
                    <a:pt x="136" y="567"/>
                  </a:lnTo>
                  <a:lnTo>
                    <a:pt x="5" y="572"/>
                  </a:lnTo>
                  <a:cubicBezTo>
                    <a:pt x="20" y="585"/>
                    <a:pt x="26" y="604"/>
                    <a:pt x="92" y="647"/>
                  </a:cubicBezTo>
                  <a:cubicBezTo>
                    <a:pt x="158" y="690"/>
                    <a:pt x="284" y="734"/>
                    <a:pt x="394" y="759"/>
                  </a:cubicBezTo>
                  <a:cubicBezTo>
                    <a:pt x="504" y="784"/>
                    <a:pt x="609" y="809"/>
                    <a:pt x="754" y="796"/>
                  </a:cubicBezTo>
                  <a:cubicBezTo>
                    <a:pt x="899" y="783"/>
                    <a:pt x="1177" y="699"/>
                    <a:pt x="1263" y="681"/>
                  </a:cubicBezTo>
                  <a:cubicBezTo>
                    <a:pt x="1280" y="698"/>
                    <a:pt x="1322" y="756"/>
                    <a:pt x="1363" y="786"/>
                  </a:cubicBezTo>
                  <a:cubicBezTo>
                    <a:pt x="1404" y="816"/>
                    <a:pt x="1485" y="849"/>
                    <a:pt x="1509" y="861"/>
                  </a:cubicBezTo>
                  <a:cubicBezTo>
                    <a:pt x="1488" y="842"/>
                    <a:pt x="1412" y="777"/>
                    <a:pt x="1385" y="744"/>
                  </a:cubicBezTo>
                  <a:cubicBezTo>
                    <a:pt x="1358" y="711"/>
                    <a:pt x="1356" y="698"/>
                    <a:pt x="1346" y="664"/>
                  </a:cubicBezTo>
                  <a:cubicBezTo>
                    <a:pt x="1460" y="616"/>
                    <a:pt x="1575" y="569"/>
                    <a:pt x="1575" y="569"/>
                  </a:cubicBezTo>
                  <a:cubicBezTo>
                    <a:pt x="1623" y="551"/>
                    <a:pt x="1619" y="565"/>
                    <a:pt x="1636" y="558"/>
                  </a:cubicBezTo>
                  <a:cubicBezTo>
                    <a:pt x="1653" y="551"/>
                    <a:pt x="1664" y="532"/>
                    <a:pt x="1679" y="528"/>
                  </a:cubicBezTo>
                  <a:cubicBezTo>
                    <a:pt x="1694" y="524"/>
                    <a:pt x="1711" y="537"/>
                    <a:pt x="1728" y="533"/>
                  </a:cubicBezTo>
                  <a:cubicBezTo>
                    <a:pt x="1745" y="529"/>
                    <a:pt x="1761" y="507"/>
                    <a:pt x="1779" y="503"/>
                  </a:cubicBezTo>
                  <a:cubicBezTo>
                    <a:pt x="1796" y="498"/>
                    <a:pt x="1830" y="504"/>
                    <a:pt x="1830" y="504"/>
                  </a:cubicBezTo>
                  <a:cubicBezTo>
                    <a:pt x="1830" y="504"/>
                    <a:pt x="1856" y="483"/>
                    <a:pt x="1880" y="476"/>
                  </a:cubicBezTo>
                  <a:cubicBezTo>
                    <a:pt x="1895" y="469"/>
                    <a:pt x="1912" y="485"/>
                    <a:pt x="1928" y="484"/>
                  </a:cubicBezTo>
                  <a:cubicBezTo>
                    <a:pt x="1944" y="483"/>
                    <a:pt x="1935" y="470"/>
                    <a:pt x="1979" y="467"/>
                  </a:cubicBezTo>
                  <a:lnTo>
                    <a:pt x="2195" y="467"/>
                  </a:lnTo>
                  <a:cubicBezTo>
                    <a:pt x="2204" y="502"/>
                    <a:pt x="2222" y="583"/>
                    <a:pt x="2276" y="658"/>
                  </a:cubicBezTo>
                  <a:cubicBezTo>
                    <a:pt x="2330" y="733"/>
                    <a:pt x="2465" y="797"/>
                    <a:pt x="2502" y="825"/>
                  </a:cubicBezTo>
                  <a:cubicBezTo>
                    <a:pt x="2486" y="793"/>
                    <a:pt x="2427" y="692"/>
                    <a:pt x="2407" y="632"/>
                  </a:cubicBezTo>
                  <a:close/>
                </a:path>
              </a:pathLst>
            </a:custGeom>
            <a:gradFill rotWithShape="0">
              <a:gsLst>
                <a:gs pos="0">
                  <a:srgbClr val="4D4D4D"/>
                </a:gs>
                <a:gs pos="100000">
                  <a:srgbClr val="707070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62" name="Freeform 580"/>
            <p:cNvSpPr>
              <a:spLocks/>
            </p:cNvSpPr>
            <p:nvPr/>
          </p:nvSpPr>
          <p:spPr bwMode="auto">
            <a:xfrm>
              <a:off x="3216" y="692"/>
              <a:ext cx="154" cy="92"/>
            </a:xfrm>
            <a:custGeom>
              <a:avLst/>
              <a:gdLst>
                <a:gd name="T0" fmla="*/ 0 w 280"/>
                <a:gd name="T1" fmla="*/ 33 h 168"/>
                <a:gd name="T2" fmla="*/ 35 w 280"/>
                <a:gd name="T3" fmla="*/ 10 h 168"/>
                <a:gd name="T4" fmla="*/ 85 w 280"/>
                <a:gd name="T5" fmla="*/ 0 h 168"/>
                <a:gd name="T6" fmla="*/ 85 w 280"/>
                <a:gd name="T7" fmla="*/ 0 h 168"/>
                <a:gd name="T8" fmla="*/ 84 w 280"/>
                <a:gd name="T9" fmla="*/ 1 h 168"/>
                <a:gd name="T10" fmla="*/ 54 w 280"/>
                <a:gd name="T11" fmla="*/ 20 h 168"/>
                <a:gd name="T12" fmla="*/ 30 w 280"/>
                <a:gd name="T13" fmla="*/ 49 h 168"/>
                <a:gd name="T14" fmla="*/ 30 w 280"/>
                <a:gd name="T15" fmla="*/ 49 h 168"/>
                <a:gd name="T16" fmla="*/ 11 w 280"/>
                <a:gd name="T17" fmla="*/ 48 h 168"/>
                <a:gd name="T18" fmla="*/ 0 w 280"/>
                <a:gd name="T19" fmla="*/ 33 h 168"/>
                <a:gd name="T20" fmla="*/ 0 w 280"/>
                <a:gd name="T21" fmla="*/ 33 h 16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80" h="168">
                  <a:moveTo>
                    <a:pt x="0" y="110"/>
                  </a:moveTo>
                  <a:cubicBezTo>
                    <a:pt x="20" y="97"/>
                    <a:pt x="70" y="53"/>
                    <a:pt x="117" y="35"/>
                  </a:cubicBezTo>
                  <a:cubicBezTo>
                    <a:pt x="164" y="17"/>
                    <a:pt x="253" y="6"/>
                    <a:pt x="280" y="0"/>
                  </a:cubicBezTo>
                  <a:lnTo>
                    <a:pt x="278" y="3"/>
                  </a:lnTo>
                  <a:cubicBezTo>
                    <a:pt x="261" y="14"/>
                    <a:pt x="210" y="39"/>
                    <a:pt x="180" y="66"/>
                  </a:cubicBezTo>
                  <a:cubicBezTo>
                    <a:pt x="150" y="93"/>
                    <a:pt x="113" y="148"/>
                    <a:pt x="100" y="164"/>
                  </a:cubicBezTo>
                  <a:cubicBezTo>
                    <a:pt x="89" y="163"/>
                    <a:pt x="53" y="168"/>
                    <a:pt x="36" y="159"/>
                  </a:cubicBezTo>
                  <a:cubicBezTo>
                    <a:pt x="19" y="150"/>
                    <a:pt x="6" y="118"/>
                    <a:pt x="0" y="110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3" name="Freeform 581"/>
            <p:cNvSpPr>
              <a:spLocks/>
            </p:cNvSpPr>
            <p:nvPr/>
          </p:nvSpPr>
          <p:spPr bwMode="auto">
            <a:xfrm>
              <a:off x="3136" y="702"/>
              <a:ext cx="42" cy="199"/>
            </a:xfrm>
            <a:custGeom>
              <a:avLst/>
              <a:gdLst>
                <a:gd name="T0" fmla="*/ 0 w 76"/>
                <a:gd name="T1" fmla="*/ 0 h 363"/>
                <a:gd name="T2" fmla="*/ 0 w 76"/>
                <a:gd name="T3" fmla="*/ 0 h 363"/>
                <a:gd name="T4" fmla="*/ 19 w 76"/>
                <a:gd name="T5" fmla="*/ 52 h 363"/>
                <a:gd name="T6" fmla="*/ 5 w 76"/>
                <a:gd name="T7" fmla="*/ 109 h 36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6" h="363">
                  <a:moveTo>
                    <a:pt x="0" y="0"/>
                  </a:moveTo>
                  <a:lnTo>
                    <a:pt x="0" y="0"/>
                  </a:lnTo>
                  <a:cubicBezTo>
                    <a:pt x="11" y="28"/>
                    <a:pt x="52" y="73"/>
                    <a:pt x="64" y="171"/>
                  </a:cubicBezTo>
                  <a:cubicBezTo>
                    <a:pt x="76" y="269"/>
                    <a:pt x="27" y="323"/>
                    <a:pt x="17" y="363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4" name="Oval 582"/>
            <p:cNvSpPr>
              <a:spLocks noChangeArrowheads="1"/>
            </p:cNvSpPr>
            <p:nvPr/>
          </p:nvSpPr>
          <p:spPr bwMode="auto">
            <a:xfrm>
              <a:off x="3049" y="722"/>
              <a:ext cx="23" cy="23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65" name="Freeform 583"/>
            <p:cNvSpPr>
              <a:spLocks/>
            </p:cNvSpPr>
            <p:nvPr/>
          </p:nvSpPr>
          <p:spPr bwMode="auto">
            <a:xfrm>
              <a:off x="3056" y="725"/>
              <a:ext cx="10" cy="10"/>
            </a:xfrm>
            <a:custGeom>
              <a:avLst/>
              <a:gdLst>
                <a:gd name="T0" fmla="*/ 4 w 14"/>
                <a:gd name="T1" fmla="*/ 0 h 14"/>
                <a:gd name="T2" fmla="*/ 6 w 14"/>
                <a:gd name="T3" fmla="*/ 1 h 14"/>
                <a:gd name="T4" fmla="*/ 7 w 14"/>
                <a:gd name="T5" fmla="*/ 4 h 14"/>
                <a:gd name="T6" fmla="*/ 6 w 14"/>
                <a:gd name="T7" fmla="*/ 6 h 14"/>
                <a:gd name="T8" fmla="*/ 4 w 14"/>
                <a:gd name="T9" fmla="*/ 7 h 14"/>
                <a:gd name="T10" fmla="*/ 1 w 14"/>
                <a:gd name="T11" fmla="*/ 6 h 14"/>
                <a:gd name="T12" fmla="*/ 0 w 14"/>
                <a:gd name="T13" fmla="*/ 4 h 14"/>
                <a:gd name="T14" fmla="*/ 1 w 14"/>
                <a:gd name="T15" fmla="*/ 1 h 14"/>
                <a:gd name="T16" fmla="*/ 4 w 14"/>
                <a:gd name="T17" fmla="*/ 0 h 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" h="14">
                  <a:moveTo>
                    <a:pt x="8" y="0"/>
                  </a:moveTo>
                  <a:lnTo>
                    <a:pt x="12" y="2"/>
                  </a:lnTo>
                  <a:lnTo>
                    <a:pt x="14" y="8"/>
                  </a:lnTo>
                  <a:lnTo>
                    <a:pt x="12" y="12"/>
                  </a:lnTo>
                  <a:lnTo>
                    <a:pt x="8" y="14"/>
                  </a:lnTo>
                  <a:lnTo>
                    <a:pt x="2" y="12"/>
                  </a:lnTo>
                  <a:lnTo>
                    <a:pt x="0" y="8"/>
                  </a:lnTo>
                  <a:lnTo>
                    <a:pt x="2" y="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8" name="Group 584"/>
          <p:cNvGrpSpPr>
            <a:grpSpLocks/>
          </p:cNvGrpSpPr>
          <p:nvPr/>
        </p:nvGrpSpPr>
        <p:grpSpPr bwMode="auto">
          <a:xfrm flipH="1">
            <a:off x="6689725" y="566738"/>
            <a:ext cx="1724025" cy="1109662"/>
            <a:chOff x="1630" y="534"/>
            <a:chExt cx="875" cy="563"/>
          </a:xfrm>
        </p:grpSpPr>
        <p:sp>
          <p:nvSpPr>
            <p:cNvPr id="3147" name="Freeform 585"/>
            <p:cNvSpPr>
              <a:spLocks/>
            </p:cNvSpPr>
            <p:nvPr/>
          </p:nvSpPr>
          <p:spPr bwMode="auto">
            <a:xfrm rot="994368">
              <a:off x="2019" y="534"/>
              <a:ext cx="314" cy="183"/>
            </a:xfrm>
            <a:custGeom>
              <a:avLst/>
              <a:gdLst>
                <a:gd name="T0" fmla="*/ 134 w 571"/>
                <a:gd name="T1" fmla="*/ 101 h 333"/>
                <a:gd name="T2" fmla="*/ 170 w 571"/>
                <a:gd name="T3" fmla="*/ 87 h 333"/>
                <a:gd name="T4" fmla="*/ 134 w 571"/>
                <a:gd name="T5" fmla="*/ 58 h 333"/>
                <a:gd name="T6" fmla="*/ 101 w 571"/>
                <a:gd name="T7" fmla="*/ 43 h 333"/>
                <a:gd name="T8" fmla="*/ 87 w 571"/>
                <a:gd name="T9" fmla="*/ 25 h 333"/>
                <a:gd name="T10" fmla="*/ 70 w 571"/>
                <a:gd name="T11" fmla="*/ 3 h 333"/>
                <a:gd name="T12" fmla="*/ 22 w 571"/>
                <a:gd name="T13" fmla="*/ 41 h 333"/>
                <a:gd name="T14" fmla="*/ 0 w 571"/>
                <a:gd name="T15" fmla="*/ 86 h 333"/>
                <a:gd name="T16" fmla="*/ 134 w 571"/>
                <a:gd name="T17" fmla="*/ 101 h 33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1" h="333">
                  <a:moveTo>
                    <a:pt x="442" y="333"/>
                  </a:moveTo>
                  <a:cubicBezTo>
                    <a:pt x="496" y="287"/>
                    <a:pt x="571" y="305"/>
                    <a:pt x="563" y="287"/>
                  </a:cubicBezTo>
                  <a:cubicBezTo>
                    <a:pt x="563" y="264"/>
                    <a:pt x="479" y="216"/>
                    <a:pt x="441" y="192"/>
                  </a:cubicBezTo>
                  <a:cubicBezTo>
                    <a:pt x="403" y="168"/>
                    <a:pt x="358" y="161"/>
                    <a:pt x="333" y="143"/>
                  </a:cubicBezTo>
                  <a:cubicBezTo>
                    <a:pt x="308" y="125"/>
                    <a:pt x="307" y="104"/>
                    <a:pt x="290" y="82"/>
                  </a:cubicBezTo>
                  <a:cubicBezTo>
                    <a:pt x="273" y="60"/>
                    <a:pt x="267" y="0"/>
                    <a:pt x="231" y="9"/>
                  </a:cubicBezTo>
                  <a:cubicBezTo>
                    <a:pt x="195" y="18"/>
                    <a:pt x="111" y="90"/>
                    <a:pt x="73" y="136"/>
                  </a:cubicBezTo>
                  <a:cubicBezTo>
                    <a:pt x="34" y="181"/>
                    <a:pt x="23" y="227"/>
                    <a:pt x="0" y="283"/>
                  </a:cubicBezTo>
                  <a:cubicBezTo>
                    <a:pt x="130" y="277"/>
                    <a:pt x="230" y="287"/>
                    <a:pt x="442" y="333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8" name="Freeform 586"/>
            <p:cNvSpPr>
              <a:spLocks/>
            </p:cNvSpPr>
            <p:nvPr/>
          </p:nvSpPr>
          <p:spPr bwMode="auto">
            <a:xfrm rot="994368">
              <a:off x="1908" y="917"/>
              <a:ext cx="171" cy="151"/>
            </a:xfrm>
            <a:custGeom>
              <a:avLst/>
              <a:gdLst>
                <a:gd name="T0" fmla="*/ 0 w 310"/>
                <a:gd name="T1" fmla="*/ 18 h 275"/>
                <a:gd name="T2" fmla="*/ 0 w 310"/>
                <a:gd name="T3" fmla="*/ 18 h 275"/>
                <a:gd name="T4" fmla="*/ 25 w 310"/>
                <a:gd name="T5" fmla="*/ 55 h 275"/>
                <a:gd name="T6" fmla="*/ 56 w 310"/>
                <a:gd name="T7" fmla="*/ 71 h 275"/>
                <a:gd name="T8" fmla="*/ 92 w 310"/>
                <a:gd name="T9" fmla="*/ 78 h 275"/>
                <a:gd name="T10" fmla="*/ 72 w 310"/>
                <a:gd name="T11" fmla="*/ 41 h 275"/>
                <a:gd name="T12" fmla="*/ 63 w 310"/>
                <a:gd name="T13" fmla="*/ 7 h 275"/>
                <a:gd name="T14" fmla="*/ 38 w 310"/>
                <a:gd name="T15" fmla="*/ 3 h 275"/>
                <a:gd name="T16" fmla="*/ 0 w 310"/>
                <a:gd name="T17" fmla="*/ 18 h 27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10" h="275">
                  <a:moveTo>
                    <a:pt x="0" y="58"/>
                  </a:moveTo>
                  <a:lnTo>
                    <a:pt x="0" y="58"/>
                  </a:lnTo>
                  <a:cubicBezTo>
                    <a:pt x="0" y="58"/>
                    <a:pt x="52" y="152"/>
                    <a:pt x="83" y="182"/>
                  </a:cubicBezTo>
                  <a:cubicBezTo>
                    <a:pt x="114" y="212"/>
                    <a:pt x="149" y="223"/>
                    <a:pt x="185" y="236"/>
                  </a:cubicBezTo>
                  <a:cubicBezTo>
                    <a:pt x="221" y="249"/>
                    <a:pt x="294" y="275"/>
                    <a:pt x="302" y="258"/>
                  </a:cubicBezTo>
                  <a:cubicBezTo>
                    <a:pt x="310" y="241"/>
                    <a:pt x="252" y="173"/>
                    <a:pt x="236" y="134"/>
                  </a:cubicBezTo>
                  <a:cubicBezTo>
                    <a:pt x="220" y="95"/>
                    <a:pt x="224" y="43"/>
                    <a:pt x="206" y="23"/>
                  </a:cubicBezTo>
                  <a:cubicBezTo>
                    <a:pt x="188" y="0"/>
                    <a:pt x="158" y="5"/>
                    <a:pt x="124" y="11"/>
                  </a:cubicBezTo>
                  <a:lnTo>
                    <a:pt x="0" y="5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9" name="Freeform 587"/>
            <p:cNvSpPr>
              <a:spLocks/>
            </p:cNvSpPr>
            <p:nvPr/>
          </p:nvSpPr>
          <p:spPr bwMode="auto">
            <a:xfrm rot="994368">
              <a:off x="1869" y="922"/>
              <a:ext cx="27" cy="102"/>
            </a:xfrm>
            <a:custGeom>
              <a:avLst/>
              <a:gdLst>
                <a:gd name="T0" fmla="*/ 18 w 40"/>
                <a:gd name="T1" fmla="*/ 0 h 152"/>
                <a:gd name="T2" fmla="*/ 18 w 40"/>
                <a:gd name="T3" fmla="*/ 11 h 152"/>
                <a:gd name="T4" fmla="*/ 16 w 40"/>
                <a:gd name="T5" fmla="*/ 32 h 152"/>
                <a:gd name="T6" fmla="*/ 16 w 40"/>
                <a:gd name="T7" fmla="*/ 54 h 152"/>
                <a:gd name="T8" fmla="*/ 18 w 40"/>
                <a:gd name="T9" fmla="*/ 68 h 152"/>
                <a:gd name="T10" fmla="*/ 14 w 40"/>
                <a:gd name="T11" fmla="*/ 62 h 152"/>
                <a:gd name="T12" fmla="*/ 10 w 40"/>
                <a:gd name="T13" fmla="*/ 55 h 152"/>
                <a:gd name="T14" fmla="*/ 3 w 40"/>
                <a:gd name="T15" fmla="*/ 48 h 152"/>
                <a:gd name="T16" fmla="*/ 3 w 40"/>
                <a:gd name="T17" fmla="*/ 45 h 152"/>
                <a:gd name="T18" fmla="*/ 1 w 40"/>
                <a:gd name="T19" fmla="*/ 42 h 152"/>
                <a:gd name="T20" fmla="*/ 0 w 40"/>
                <a:gd name="T21" fmla="*/ 35 h 152"/>
                <a:gd name="T22" fmla="*/ 1 w 40"/>
                <a:gd name="T23" fmla="*/ 28 h 152"/>
                <a:gd name="T24" fmla="*/ 2 w 40"/>
                <a:gd name="T25" fmla="*/ 20 h 152"/>
                <a:gd name="T26" fmla="*/ 5 w 40"/>
                <a:gd name="T27" fmla="*/ 5 h 152"/>
                <a:gd name="T28" fmla="*/ 6 w 40"/>
                <a:gd name="T29" fmla="*/ 0 h 152"/>
                <a:gd name="T30" fmla="*/ 18 w 40"/>
                <a:gd name="T31" fmla="*/ 0 h 15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0" h="152">
                  <a:moveTo>
                    <a:pt x="40" y="0"/>
                  </a:moveTo>
                  <a:lnTo>
                    <a:pt x="38" y="26"/>
                  </a:lnTo>
                  <a:lnTo>
                    <a:pt x="34" y="70"/>
                  </a:lnTo>
                  <a:lnTo>
                    <a:pt x="36" y="120"/>
                  </a:lnTo>
                  <a:lnTo>
                    <a:pt x="38" y="152"/>
                  </a:lnTo>
                  <a:lnTo>
                    <a:pt x="30" y="138"/>
                  </a:lnTo>
                  <a:lnTo>
                    <a:pt x="22" y="122"/>
                  </a:lnTo>
                  <a:lnTo>
                    <a:pt x="8" y="106"/>
                  </a:lnTo>
                  <a:lnTo>
                    <a:pt x="6" y="100"/>
                  </a:lnTo>
                  <a:lnTo>
                    <a:pt x="2" y="94"/>
                  </a:lnTo>
                  <a:lnTo>
                    <a:pt x="0" y="78"/>
                  </a:lnTo>
                  <a:lnTo>
                    <a:pt x="2" y="62"/>
                  </a:lnTo>
                  <a:lnTo>
                    <a:pt x="4" y="44"/>
                  </a:lnTo>
                  <a:lnTo>
                    <a:pt x="10" y="12"/>
                  </a:lnTo>
                  <a:lnTo>
                    <a:pt x="14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0" name="Freeform 588"/>
            <p:cNvSpPr>
              <a:spLocks/>
            </p:cNvSpPr>
            <p:nvPr/>
          </p:nvSpPr>
          <p:spPr bwMode="auto">
            <a:xfrm rot="994368">
              <a:off x="1867" y="919"/>
              <a:ext cx="28" cy="102"/>
            </a:xfrm>
            <a:custGeom>
              <a:avLst/>
              <a:gdLst>
                <a:gd name="T0" fmla="*/ 15 w 51"/>
                <a:gd name="T1" fmla="*/ 0 h 185"/>
                <a:gd name="T2" fmla="*/ 15 w 51"/>
                <a:gd name="T3" fmla="*/ 0 h 185"/>
                <a:gd name="T4" fmla="*/ 13 w 51"/>
                <a:gd name="T5" fmla="*/ 26 h 185"/>
                <a:gd name="T6" fmla="*/ 13 w 51"/>
                <a:gd name="T7" fmla="*/ 26 h 185"/>
                <a:gd name="T8" fmla="*/ 15 w 51"/>
                <a:gd name="T9" fmla="*/ 56 h 185"/>
                <a:gd name="T10" fmla="*/ 15 w 51"/>
                <a:gd name="T11" fmla="*/ 56 h 185"/>
                <a:gd name="T12" fmla="*/ 2 w 51"/>
                <a:gd name="T13" fmla="*/ 35 h 185"/>
                <a:gd name="T14" fmla="*/ 6 w 51"/>
                <a:gd name="T15" fmla="*/ 0 h 185"/>
                <a:gd name="T16" fmla="*/ 15 w 51"/>
                <a:gd name="T17" fmla="*/ 0 h 18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1" h="185">
                  <a:moveTo>
                    <a:pt x="51" y="0"/>
                  </a:moveTo>
                  <a:lnTo>
                    <a:pt x="51" y="0"/>
                  </a:lnTo>
                  <a:cubicBezTo>
                    <a:pt x="50" y="14"/>
                    <a:pt x="45" y="71"/>
                    <a:pt x="44" y="85"/>
                  </a:cubicBezTo>
                  <a:cubicBezTo>
                    <a:pt x="43" y="99"/>
                    <a:pt x="43" y="68"/>
                    <a:pt x="44" y="85"/>
                  </a:cubicBezTo>
                  <a:lnTo>
                    <a:pt x="49" y="185"/>
                  </a:lnTo>
                  <a:cubicBezTo>
                    <a:pt x="42" y="173"/>
                    <a:pt x="10" y="145"/>
                    <a:pt x="5" y="114"/>
                  </a:cubicBezTo>
                  <a:cubicBezTo>
                    <a:pt x="0" y="83"/>
                    <a:pt x="12" y="19"/>
                    <a:pt x="20" y="0"/>
                  </a:cubicBezTo>
                  <a:lnTo>
                    <a:pt x="51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757" name="Freeform 589"/>
            <p:cNvSpPr>
              <a:spLocks/>
            </p:cNvSpPr>
            <p:nvPr/>
          </p:nvSpPr>
          <p:spPr bwMode="auto">
            <a:xfrm rot="994368">
              <a:off x="1630" y="638"/>
              <a:ext cx="691" cy="315"/>
            </a:xfrm>
            <a:custGeom>
              <a:avLst/>
              <a:gdLst>
                <a:gd name="T0" fmla="*/ 1254 w 1254"/>
                <a:gd name="T1" fmla="*/ 124 h 572"/>
                <a:gd name="T2" fmla="*/ 872 w 1254"/>
                <a:gd name="T3" fmla="*/ 20 h 572"/>
                <a:gd name="T4" fmla="*/ 592 w 1254"/>
                <a:gd name="T5" fmla="*/ 4 h 572"/>
                <a:gd name="T6" fmla="*/ 402 w 1254"/>
                <a:gd name="T7" fmla="*/ 48 h 572"/>
                <a:gd name="T8" fmla="*/ 193 w 1254"/>
                <a:gd name="T9" fmla="*/ 185 h 572"/>
                <a:gd name="T10" fmla="*/ 5 w 1254"/>
                <a:gd name="T11" fmla="*/ 492 h 572"/>
                <a:gd name="T12" fmla="*/ 66 w 1254"/>
                <a:gd name="T13" fmla="*/ 514 h 572"/>
                <a:gd name="T14" fmla="*/ 66 w 1254"/>
                <a:gd name="T15" fmla="*/ 514 h 572"/>
                <a:gd name="T16" fmla="*/ 32 w 1254"/>
                <a:gd name="T17" fmla="*/ 526 h 572"/>
                <a:gd name="T18" fmla="*/ 108 w 1254"/>
                <a:gd name="T19" fmla="*/ 563 h 572"/>
                <a:gd name="T20" fmla="*/ 188 w 1254"/>
                <a:gd name="T21" fmla="*/ 570 h 572"/>
                <a:gd name="T22" fmla="*/ 188 w 1254"/>
                <a:gd name="T23" fmla="*/ 570 h 572"/>
                <a:gd name="T24" fmla="*/ 334 w 1254"/>
                <a:gd name="T25" fmla="*/ 560 h 572"/>
                <a:gd name="T26" fmla="*/ 556 w 1254"/>
                <a:gd name="T27" fmla="*/ 551 h 572"/>
                <a:gd name="T28" fmla="*/ 743 w 1254"/>
                <a:gd name="T29" fmla="*/ 480 h 572"/>
                <a:gd name="T30" fmla="*/ 982 w 1254"/>
                <a:gd name="T31" fmla="*/ 268 h 572"/>
                <a:gd name="T32" fmla="*/ 1023 w 1254"/>
                <a:gd name="T33" fmla="*/ 246 h 572"/>
                <a:gd name="T34" fmla="*/ 1052 w 1254"/>
                <a:gd name="T35" fmla="*/ 271 h 572"/>
                <a:gd name="T36" fmla="*/ 1254 w 1254"/>
                <a:gd name="T37" fmla="*/ 124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54" h="572">
                  <a:moveTo>
                    <a:pt x="1254" y="124"/>
                  </a:moveTo>
                  <a:cubicBezTo>
                    <a:pt x="1224" y="82"/>
                    <a:pt x="982" y="40"/>
                    <a:pt x="872" y="20"/>
                  </a:cubicBezTo>
                  <a:cubicBezTo>
                    <a:pt x="766" y="2"/>
                    <a:pt x="667" y="0"/>
                    <a:pt x="592" y="4"/>
                  </a:cubicBezTo>
                  <a:cubicBezTo>
                    <a:pt x="514" y="9"/>
                    <a:pt x="470" y="18"/>
                    <a:pt x="402" y="48"/>
                  </a:cubicBezTo>
                  <a:cubicBezTo>
                    <a:pt x="334" y="78"/>
                    <a:pt x="259" y="111"/>
                    <a:pt x="193" y="185"/>
                  </a:cubicBezTo>
                  <a:cubicBezTo>
                    <a:pt x="127" y="259"/>
                    <a:pt x="20" y="454"/>
                    <a:pt x="5" y="492"/>
                  </a:cubicBezTo>
                  <a:cubicBezTo>
                    <a:pt x="0" y="510"/>
                    <a:pt x="56" y="510"/>
                    <a:pt x="66" y="514"/>
                  </a:cubicBezTo>
                  <a:lnTo>
                    <a:pt x="66" y="514"/>
                  </a:lnTo>
                  <a:cubicBezTo>
                    <a:pt x="60" y="516"/>
                    <a:pt x="25" y="518"/>
                    <a:pt x="32" y="526"/>
                  </a:cubicBezTo>
                  <a:cubicBezTo>
                    <a:pt x="39" y="534"/>
                    <a:pt x="82" y="556"/>
                    <a:pt x="108" y="563"/>
                  </a:cubicBezTo>
                  <a:cubicBezTo>
                    <a:pt x="134" y="572"/>
                    <a:pt x="175" y="569"/>
                    <a:pt x="188" y="570"/>
                  </a:cubicBezTo>
                  <a:cubicBezTo>
                    <a:pt x="201" y="571"/>
                    <a:pt x="164" y="572"/>
                    <a:pt x="188" y="570"/>
                  </a:cubicBezTo>
                  <a:cubicBezTo>
                    <a:pt x="212" y="568"/>
                    <a:pt x="273" y="563"/>
                    <a:pt x="334" y="560"/>
                  </a:cubicBezTo>
                  <a:cubicBezTo>
                    <a:pt x="395" y="557"/>
                    <a:pt x="488" y="564"/>
                    <a:pt x="556" y="551"/>
                  </a:cubicBezTo>
                  <a:cubicBezTo>
                    <a:pt x="624" y="538"/>
                    <a:pt x="672" y="527"/>
                    <a:pt x="743" y="480"/>
                  </a:cubicBezTo>
                  <a:cubicBezTo>
                    <a:pt x="814" y="433"/>
                    <a:pt x="935" y="307"/>
                    <a:pt x="982" y="268"/>
                  </a:cubicBezTo>
                  <a:cubicBezTo>
                    <a:pt x="1029" y="229"/>
                    <a:pt x="1011" y="246"/>
                    <a:pt x="1023" y="246"/>
                  </a:cubicBezTo>
                  <a:cubicBezTo>
                    <a:pt x="1035" y="246"/>
                    <a:pt x="1038" y="250"/>
                    <a:pt x="1052" y="271"/>
                  </a:cubicBezTo>
                  <a:cubicBezTo>
                    <a:pt x="1153" y="197"/>
                    <a:pt x="1254" y="124"/>
                    <a:pt x="1254" y="12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hlink"/>
                </a:gs>
                <a:gs pos="100000">
                  <a:schemeClr val="bg1"/>
                </a:gs>
              </a:gsLst>
              <a:lin ang="18900000" scaled="1"/>
            </a:gra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3152" name="Freeform 590"/>
            <p:cNvSpPr>
              <a:spLocks/>
            </p:cNvSpPr>
            <p:nvPr/>
          </p:nvSpPr>
          <p:spPr bwMode="auto">
            <a:xfrm rot="994368">
              <a:off x="2170" y="816"/>
              <a:ext cx="335" cy="281"/>
            </a:xfrm>
            <a:custGeom>
              <a:avLst/>
              <a:gdLst>
                <a:gd name="T0" fmla="*/ 29 w 607"/>
                <a:gd name="T1" fmla="*/ 9 h 509"/>
                <a:gd name="T2" fmla="*/ 53 w 607"/>
                <a:gd name="T3" fmla="*/ 5 h 509"/>
                <a:gd name="T4" fmla="*/ 66 w 607"/>
                <a:gd name="T5" fmla="*/ 0 h 509"/>
                <a:gd name="T6" fmla="*/ 92 w 607"/>
                <a:gd name="T7" fmla="*/ 5 h 509"/>
                <a:gd name="T8" fmla="*/ 134 w 607"/>
                <a:gd name="T9" fmla="*/ 22 h 509"/>
                <a:gd name="T10" fmla="*/ 182 w 607"/>
                <a:gd name="T11" fmla="*/ 76 h 509"/>
                <a:gd name="T12" fmla="*/ 152 w 607"/>
                <a:gd name="T13" fmla="*/ 72 h 509"/>
                <a:gd name="T14" fmla="*/ 97 w 607"/>
                <a:gd name="T15" fmla="*/ 74 h 509"/>
                <a:gd name="T16" fmla="*/ 75 w 607"/>
                <a:gd name="T17" fmla="*/ 65 h 509"/>
                <a:gd name="T18" fmla="*/ 69 w 607"/>
                <a:gd name="T19" fmla="*/ 75 h 509"/>
                <a:gd name="T20" fmla="*/ 84 w 607"/>
                <a:gd name="T21" fmla="*/ 93 h 509"/>
                <a:gd name="T22" fmla="*/ 98 w 607"/>
                <a:gd name="T23" fmla="*/ 130 h 509"/>
                <a:gd name="T24" fmla="*/ 88 w 607"/>
                <a:gd name="T25" fmla="*/ 155 h 509"/>
                <a:gd name="T26" fmla="*/ 51 w 607"/>
                <a:gd name="T27" fmla="*/ 135 h 509"/>
                <a:gd name="T28" fmla="*/ 9 w 607"/>
                <a:gd name="T29" fmla="*/ 93 h 509"/>
                <a:gd name="T30" fmla="*/ 3 w 607"/>
                <a:gd name="T31" fmla="*/ 43 h 509"/>
                <a:gd name="T32" fmla="*/ 29 w 607"/>
                <a:gd name="T33" fmla="*/ 9 h 5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07" h="509">
                  <a:moveTo>
                    <a:pt x="96" y="29"/>
                  </a:moveTo>
                  <a:cubicBezTo>
                    <a:pt x="123" y="8"/>
                    <a:pt x="154" y="22"/>
                    <a:pt x="174" y="17"/>
                  </a:cubicBezTo>
                  <a:cubicBezTo>
                    <a:pt x="194" y="12"/>
                    <a:pt x="194" y="0"/>
                    <a:pt x="215" y="0"/>
                  </a:cubicBezTo>
                  <a:lnTo>
                    <a:pt x="303" y="17"/>
                  </a:lnTo>
                  <a:cubicBezTo>
                    <a:pt x="341" y="29"/>
                    <a:pt x="392" y="35"/>
                    <a:pt x="441" y="73"/>
                  </a:cubicBezTo>
                  <a:cubicBezTo>
                    <a:pt x="490" y="111"/>
                    <a:pt x="587" y="221"/>
                    <a:pt x="597" y="248"/>
                  </a:cubicBezTo>
                  <a:cubicBezTo>
                    <a:pt x="607" y="275"/>
                    <a:pt x="547" y="237"/>
                    <a:pt x="500" y="236"/>
                  </a:cubicBezTo>
                  <a:cubicBezTo>
                    <a:pt x="453" y="235"/>
                    <a:pt x="360" y="247"/>
                    <a:pt x="317" y="243"/>
                  </a:cubicBezTo>
                  <a:cubicBezTo>
                    <a:pt x="274" y="239"/>
                    <a:pt x="259" y="211"/>
                    <a:pt x="244" y="212"/>
                  </a:cubicBezTo>
                  <a:cubicBezTo>
                    <a:pt x="229" y="213"/>
                    <a:pt x="221" y="230"/>
                    <a:pt x="227" y="246"/>
                  </a:cubicBezTo>
                  <a:cubicBezTo>
                    <a:pt x="233" y="262"/>
                    <a:pt x="262" y="277"/>
                    <a:pt x="278" y="307"/>
                  </a:cubicBezTo>
                  <a:cubicBezTo>
                    <a:pt x="294" y="337"/>
                    <a:pt x="320" y="394"/>
                    <a:pt x="322" y="428"/>
                  </a:cubicBezTo>
                  <a:cubicBezTo>
                    <a:pt x="324" y="462"/>
                    <a:pt x="315" y="507"/>
                    <a:pt x="290" y="509"/>
                  </a:cubicBezTo>
                  <a:lnTo>
                    <a:pt x="169" y="443"/>
                  </a:lnTo>
                  <a:cubicBezTo>
                    <a:pt x="126" y="409"/>
                    <a:pt x="56" y="354"/>
                    <a:pt x="30" y="304"/>
                  </a:cubicBezTo>
                  <a:cubicBezTo>
                    <a:pt x="4" y="254"/>
                    <a:pt x="0" y="187"/>
                    <a:pt x="11" y="141"/>
                  </a:cubicBezTo>
                  <a:cubicBezTo>
                    <a:pt x="22" y="95"/>
                    <a:pt x="69" y="50"/>
                    <a:pt x="96" y="29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3" name="Freeform 591"/>
            <p:cNvSpPr>
              <a:spLocks/>
            </p:cNvSpPr>
            <p:nvPr/>
          </p:nvSpPr>
          <p:spPr bwMode="auto">
            <a:xfrm rot="994368">
              <a:off x="1768" y="743"/>
              <a:ext cx="81" cy="142"/>
            </a:xfrm>
            <a:custGeom>
              <a:avLst/>
              <a:gdLst>
                <a:gd name="T0" fmla="*/ 0 w 147"/>
                <a:gd name="T1" fmla="*/ 0 h 258"/>
                <a:gd name="T2" fmla="*/ 0 w 147"/>
                <a:gd name="T3" fmla="*/ 0 h 258"/>
                <a:gd name="T4" fmla="*/ 38 w 147"/>
                <a:gd name="T5" fmla="*/ 20 h 258"/>
                <a:gd name="T6" fmla="*/ 41 w 147"/>
                <a:gd name="T7" fmla="*/ 43 h 258"/>
                <a:gd name="T8" fmla="*/ 41 w 147"/>
                <a:gd name="T9" fmla="*/ 43 h 258"/>
                <a:gd name="T10" fmla="*/ 36 w 147"/>
                <a:gd name="T11" fmla="*/ 78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7" h="258">
                  <a:moveTo>
                    <a:pt x="0" y="0"/>
                  </a:moveTo>
                  <a:lnTo>
                    <a:pt x="0" y="0"/>
                  </a:lnTo>
                  <a:cubicBezTo>
                    <a:pt x="21" y="11"/>
                    <a:pt x="103" y="44"/>
                    <a:pt x="125" y="68"/>
                  </a:cubicBezTo>
                  <a:cubicBezTo>
                    <a:pt x="147" y="92"/>
                    <a:pt x="139" y="128"/>
                    <a:pt x="135" y="144"/>
                  </a:cubicBezTo>
                  <a:cubicBezTo>
                    <a:pt x="131" y="160"/>
                    <a:pt x="137" y="125"/>
                    <a:pt x="135" y="144"/>
                  </a:cubicBezTo>
                  <a:cubicBezTo>
                    <a:pt x="133" y="163"/>
                    <a:pt x="117" y="178"/>
                    <a:pt x="120" y="25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4" name="Freeform 592"/>
            <p:cNvSpPr>
              <a:spLocks/>
            </p:cNvSpPr>
            <p:nvPr/>
          </p:nvSpPr>
          <p:spPr bwMode="auto">
            <a:xfrm rot="994368">
              <a:off x="2279" y="866"/>
              <a:ext cx="51" cy="57"/>
            </a:xfrm>
            <a:custGeom>
              <a:avLst/>
              <a:gdLst>
                <a:gd name="T0" fmla="*/ 0 w 76"/>
                <a:gd name="T1" fmla="*/ 0 h 86"/>
                <a:gd name="T2" fmla="*/ 2 w 76"/>
                <a:gd name="T3" fmla="*/ 5 h 86"/>
                <a:gd name="T4" fmla="*/ 9 w 76"/>
                <a:gd name="T5" fmla="*/ 14 h 86"/>
                <a:gd name="T6" fmla="*/ 13 w 76"/>
                <a:gd name="T7" fmla="*/ 20 h 86"/>
                <a:gd name="T8" fmla="*/ 20 w 76"/>
                <a:gd name="T9" fmla="*/ 27 h 86"/>
                <a:gd name="T10" fmla="*/ 26 w 76"/>
                <a:gd name="T11" fmla="*/ 32 h 86"/>
                <a:gd name="T12" fmla="*/ 34 w 76"/>
                <a:gd name="T13" fmla="*/ 38 h 86"/>
                <a:gd name="T14" fmla="*/ 0 w 76"/>
                <a:gd name="T15" fmla="*/ 0 h 8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6" h="86">
                  <a:moveTo>
                    <a:pt x="0" y="0"/>
                  </a:moveTo>
                  <a:lnTo>
                    <a:pt x="4" y="10"/>
                  </a:lnTo>
                  <a:lnTo>
                    <a:pt x="20" y="32"/>
                  </a:lnTo>
                  <a:lnTo>
                    <a:pt x="30" y="46"/>
                  </a:lnTo>
                  <a:lnTo>
                    <a:pt x="44" y="60"/>
                  </a:lnTo>
                  <a:lnTo>
                    <a:pt x="58" y="74"/>
                  </a:lnTo>
                  <a:lnTo>
                    <a:pt x="76" y="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5" name="Freeform 593"/>
            <p:cNvSpPr>
              <a:spLocks/>
            </p:cNvSpPr>
            <p:nvPr/>
          </p:nvSpPr>
          <p:spPr bwMode="auto">
            <a:xfrm rot="994368">
              <a:off x="1777" y="876"/>
              <a:ext cx="87" cy="146"/>
            </a:xfrm>
            <a:custGeom>
              <a:avLst/>
              <a:gdLst>
                <a:gd name="T0" fmla="*/ 23 w 158"/>
                <a:gd name="T1" fmla="*/ 24 h 266"/>
                <a:gd name="T2" fmla="*/ 41 w 158"/>
                <a:gd name="T3" fmla="*/ 40 h 266"/>
                <a:gd name="T4" fmla="*/ 44 w 158"/>
                <a:gd name="T5" fmla="*/ 63 h 266"/>
                <a:gd name="T6" fmla="*/ 43 w 158"/>
                <a:gd name="T7" fmla="*/ 80 h 266"/>
                <a:gd name="T8" fmla="*/ 15 w 158"/>
                <a:gd name="T9" fmla="*/ 63 h 266"/>
                <a:gd name="T10" fmla="*/ 2 w 158"/>
                <a:gd name="T11" fmla="*/ 45 h 266"/>
                <a:gd name="T12" fmla="*/ 6 w 158"/>
                <a:gd name="T13" fmla="*/ 3 h 266"/>
                <a:gd name="T14" fmla="*/ 23 w 158"/>
                <a:gd name="T15" fmla="*/ 24 h 26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8" h="266">
                  <a:moveTo>
                    <a:pt x="76" y="81"/>
                  </a:moveTo>
                  <a:cubicBezTo>
                    <a:pt x="95" y="101"/>
                    <a:pt x="123" y="110"/>
                    <a:pt x="134" y="132"/>
                  </a:cubicBezTo>
                  <a:cubicBezTo>
                    <a:pt x="145" y="154"/>
                    <a:pt x="143" y="188"/>
                    <a:pt x="144" y="210"/>
                  </a:cubicBezTo>
                  <a:cubicBezTo>
                    <a:pt x="145" y="232"/>
                    <a:pt x="158" y="266"/>
                    <a:pt x="142" y="266"/>
                  </a:cubicBezTo>
                  <a:lnTo>
                    <a:pt x="49" y="208"/>
                  </a:lnTo>
                  <a:cubicBezTo>
                    <a:pt x="26" y="189"/>
                    <a:pt x="10" y="182"/>
                    <a:pt x="5" y="149"/>
                  </a:cubicBezTo>
                  <a:cubicBezTo>
                    <a:pt x="0" y="116"/>
                    <a:pt x="8" y="22"/>
                    <a:pt x="20" y="11"/>
                  </a:cubicBezTo>
                  <a:cubicBezTo>
                    <a:pt x="32" y="0"/>
                    <a:pt x="57" y="61"/>
                    <a:pt x="76" y="81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6" name="Freeform 594"/>
            <p:cNvSpPr>
              <a:spLocks/>
            </p:cNvSpPr>
            <p:nvPr/>
          </p:nvSpPr>
          <p:spPr bwMode="auto">
            <a:xfrm rot="994368">
              <a:off x="2278" y="864"/>
              <a:ext cx="51" cy="58"/>
            </a:xfrm>
            <a:custGeom>
              <a:avLst/>
              <a:gdLst>
                <a:gd name="T0" fmla="*/ 0 w 92"/>
                <a:gd name="T1" fmla="*/ 0 h 105"/>
                <a:gd name="T2" fmla="*/ 0 w 92"/>
                <a:gd name="T3" fmla="*/ 0 h 105"/>
                <a:gd name="T4" fmla="*/ 16 w 92"/>
                <a:gd name="T5" fmla="*/ 22 h 105"/>
                <a:gd name="T6" fmla="*/ 28 w 92"/>
                <a:gd name="T7" fmla="*/ 32 h 10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2" h="105">
                  <a:moveTo>
                    <a:pt x="0" y="0"/>
                  </a:moveTo>
                  <a:lnTo>
                    <a:pt x="0" y="0"/>
                  </a:lnTo>
                  <a:cubicBezTo>
                    <a:pt x="9" y="12"/>
                    <a:pt x="38" y="56"/>
                    <a:pt x="53" y="73"/>
                  </a:cubicBezTo>
                  <a:cubicBezTo>
                    <a:pt x="68" y="90"/>
                    <a:pt x="84" y="98"/>
                    <a:pt x="92" y="105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7" name="Oval 595"/>
            <p:cNvSpPr>
              <a:spLocks noChangeArrowheads="1"/>
            </p:cNvSpPr>
            <p:nvPr/>
          </p:nvSpPr>
          <p:spPr bwMode="auto">
            <a:xfrm rot="994368">
              <a:off x="1668" y="777"/>
              <a:ext cx="35" cy="3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58" name="Oval 596"/>
            <p:cNvSpPr>
              <a:spLocks noChangeArrowheads="1"/>
            </p:cNvSpPr>
            <p:nvPr/>
          </p:nvSpPr>
          <p:spPr bwMode="auto">
            <a:xfrm rot="994368">
              <a:off x="1672" y="781"/>
              <a:ext cx="26" cy="26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59" name="Oval 597"/>
            <p:cNvSpPr>
              <a:spLocks noChangeArrowheads="1"/>
            </p:cNvSpPr>
            <p:nvPr/>
          </p:nvSpPr>
          <p:spPr bwMode="auto">
            <a:xfrm rot="994368">
              <a:off x="1680" y="786"/>
              <a:ext cx="15" cy="1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3079" name="Group 598"/>
          <p:cNvGrpSpPr>
            <a:grpSpLocks/>
          </p:cNvGrpSpPr>
          <p:nvPr/>
        </p:nvGrpSpPr>
        <p:grpSpPr bwMode="auto">
          <a:xfrm rot="21416517" flipH="1">
            <a:off x="598488" y="4992688"/>
            <a:ext cx="2100262" cy="885825"/>
            <a:chOff x="474" y="2012"/>
            <a:chExt cx="954" cy="403"/>
          </a:xfrm>
        </p:grpSpPr>
        <p:sp>
          <p:nvSpPr>
            <p:cNvPr id="3128" name="Freeform 599"/>
            <p:cNvSpPr>
              <a:spLocks/>
            </p:cNvSpPr>
            <p:nvPr/>
          </p:nvSpPr>
          <p:spPr bwMode="auto">
            <a:xfrm>
              <a:off x="1200" y="2354"/>
              <a:ext cx="41" cy="40"/>
            </a:xfrm>
            <a:custGeom>
              <a:avLst/>
              <a:gdLst>
                <a:gd name="T0" fmla="*/ 32 w 46"/>
                <a:gd name="T1" fmla="*/ 2 h 44"/>
                <a:gd name="T2" fmla="*/ 32 w 46"/>
                <a:gd name="T3" fmla="*/ 2 h 44"/>
                <a:gd name="T4" fmla="*/ 35 w 46"/>
                <a:gd name="T5" fmla="*/ 8 h 44"/>
                <a:gd name="T6" fmla="*/ 37 w 46"/>
                <a:gd name="T7" fmla="*/ 14 h 44"/>
                <a:gd name="T8" fmla="*/ 37 w 46"/>
                <a:gd name="T9" fmla="*/ 20 h 44"/>
                <a:gd name="T10" fmla="*/ 37 w 46"/>
                <a:gd name="T11" fmla="*/ 20 h 44"/>
                <a:gd name="T12" fmla="*/ 37 w 46"/>
                <a:gd name="T13" fmla="*/ 26 h 44"/>
                <a:gd name="T14" fmla="*/ 33 w 46"/>
                <a:gd name="T15" fmla="*/ 32 h 44"/>
                <a:gd name="T16" fmla="*/ 29 w 46"/>
                <a:gd name="T17" fmla="*/ 35 h 44"/>
                <a:gd name="T18" fmla="*/ 21 w 46"/>
                <a:gd name="T19" fmla="*/ 36 h 44"/>
                <a:gd name="T20" fmla="*/ 21 w 46"/>
                <a:gd name="T21" fmla="*/ 36 h 44"/>
                <a:gd name="T22" fmla="*/ 12 w 46"/>
                <a:gd name="T23" fmla="*/ 35 h 44"/>
                <a:gd name="T24" fmla="*/ 4 w 46"/>
                <a:gd name="T25" fmla="*/ 32 h 44"/>
                <a:gd name="T26" fmla="*/ 2 w 46"/>
                <a:gd name="T27" fmla="*/ 28 h 44"/>
                <a:gd name="T28" fmla="*/ 0 w 46"/>
                <a:gd name="T29" fmla="*/ 25 h 44"/>
                <a:gd name="T30" fmla="*/ 0 w 46"/>
                <a:gd name="T31" fmla="*/ 22 h 44"/>
                <a:gd name="T32" fmla="*/ 2 w 46"/>
                <a:gd name="T33" fmla="*/ 16 h 44"/>
                <a:gd name="T34" fmla="*/ 2 w 46"/>
                <a:gd name="T35" fmla="*/ 16 h 44"/>
                <a:gd name="T36" fmla="*/ 4 w 46"/>
                <a:gd name="T37" fmla="*/ 14 h 44"/>
                <a:gd name="T38" fmla="*/ 4 w 46"/>
                <a:gd name="T39" fmla="*/ 14 h 44"/>
                <a:gd name="T40" fmla="*/ 8 w 46"/>
                <a:gd name="T41" fmla="*/ 8 h 44"/>
                <a:gd name="T42" fmla="*/ 11 w 46"/>
                <a:gd name="T43" fmla="*/ 6 h 44"/>
                <a:gd name="T44" fmla="*/ 14 w 46"/>
                <a:gd name="T45" fmla="*/ 4 h 44"/>
                <a:gd name="T46" fmla="*/ 16 w 46"/>
                <a:gd name="T47" fmla="*/ 0 h 44"/>
                <a:gd name="T48" fmla="*/ 32 w 46"/>
                <a:gd name="T49" fmla="*/ 2 h 4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46" h="44">
                  <a:moveTo>
                    <a:pt x="40" y="2"/>
                  </a:moveTo>
                  <a:lnTo>
                    <a:pt x="40" y="2"/>
                  </a:lnTo>
                  <a:lnTo>
                    <a:pt x="44" y="10"/>
                  </a:lnTo>
                  <a:lnTo>
                    <a:pt x="46" y="16"/>
                  </a:lnTo>
                  <a:lnTo>
                    <a:pt x="46" y="24"/>
                  </a:lnTo>
                  <a:lnTo>
                    <a:pt x="46" y="32"/>
                  </a:lnTo>
                  <a:lnTo>
                    <a:pt x="42" y="38"/>
                  </a:lnTo>
                  <a:lnTo>
                    <a:pt x="36" y="42"/>
                  </a:lnTo>
                  <a:lnTo>
                    <a:pt x="26" y="44"/>
                  </a:lnTo>
                  <a:lnTo>
                    <a:pt x="16" y="42"/>
                  </a:lnTo>
                  <a:lnTo>
                    <a:pt x="6" y="38"/>
                  </a:lnTo>
                  <a:lnTo>
                    <a:pt x="2" y="34"/>
                  </a:lnTo>
                  <a:lnTo>
                    <a:pt x="0" y="30"/>
                  </a:lnTo>
                  <a:lnTo>
                    <a:pt x="0" y="26"/>
                  </a:lnTo>
                  <a:lnTo>
                    <a:pt x="2" y="20"/>
                  </a:lnTo>
                  <a:lnTo>
                    <a:pt x="4" y="16"/>
                  </a:lnTo>
                  <a:lnTo>
                    <a:pt x="10" y="10"/>
                  </a:lnTo>
                  <a:lnTo>
                    <a:pt x="14" y="8"/>
                  </a:lnTo>
                  <a:lnTo>
                    <a:pt x="18" y="4"/>
                  </a:lnTo>
                  <a:lnTo>
                    <a:pt x="20" y="0"/>
                  </a:lnTo>
                  <a:lnTo>
                    <a:pt x="40" y="2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9" name="Freeform 600"/>
            <p:cNvSpPr>
              <a:spLocks/>
            </p:cNvSpPr>
            <p:nvPr/>
          </p:nvSpPr>
          <p:spPr bwMode="auto">
            <a:xfrm>
              <a:off x="1200" y="2372"/>
              <a:ext cx="41" cy="24"/>
            </a:xfrm>
            <a:custGeom>
              <a:avLst/>
              <a:gdLst>
                <a:gd name="T0" fmla="*/ 8 w 46"/>
                <a:gd name="T1" fmla="*/ 0 h 26"/>
                <a:gd name="T2" fmla="*/ 8 w 46"/>
                <a:gd name="T3" fmla="*/ 6 h 26"/>
                <a:gd name="T4" fmla="*/ 16 w 46"/>
                <a:gd name="T5" fmla="*/ 8 h 26"/>
                <a:gd name="T6" fmla="*/ 26 w 46"/>
                <a:gd name="T7" fmla="*/ 12 h 26"/>
                <a:gd name="T8" fmla="*/ 29 w 46"/>
                <a:gd name="T9" fmla="*/ 12 h 26"/>
                <a:gd name="T10" fmla="*/ 30 w 46"/>
                <a:gd name="T11" fmla="*/ 12 h 26"/>
                <a:gd name="T12" fmla="*/ 35 w 46"/>
                <a:gd name="T13" fmla="*/ 6 h 26"/>
                <a:gd name="T14" fmla="*/ 37 w 46"/>
                <a:gd name="T15" fmla="*/ 4 h 26"/>
                <a:gd name="T16" fmla="*/ 37 w 46"/>
                <a:gd name="T17" fmla="*/ 6 h 26"/>
                <a:gd name="T18" fmla="*/ 35 w 46"/>
                <a:gd name="T19" fmla="*/ 10 h 26"/>
                <a:gd name="T20" fmla="*/ 32 w 46"/>
                <a:gd name="T21" fmla="*/ 14 h 26"/>
                <a:gd name="T22" fmla="*/ 24 w 46"/>
                <a:gd name="T23" fmla="*/ 20 h 26"/>
                <a:gd name="T24" fmla="*/ 19 w 46"/>
                <a:gd name="T25" fmla="*/ 20 h 26"/>
                <a:gd name="T26" fmla="*/ 14 w 46"/>
                <a:gd name="T27" fmla="*/ 22 h 26"/>
                <a:gd name="T28" fmla="*/ 10 w 46"/>
                <a:gd name="T29" fmla="*/ 20 h 26"/>
                <a:gd name="T30" fmla="*/ 6 w 46"/>
                <a:gd name="T31" fmla="*/ 17 h 26"/>
                <a:gd name="T32" fmla="*/ 2 w 46"/>
                <a:gd name="T33" fmla="*/ 10 h 26"/>
                <a:gd name="T34" fmla="*/ 0 w 46"/>
                <a:gd name="T35" fmla="*/ 6 h 26"/>
                <a:gd name="T36" fmla="*/ 0 w 46"/>
                <a:gd name="T37" fmla="*/ 4 h 26"/>
                <a:gd name="T38" fmla="*/ 2 w 46"/>
                <a:gd name="T39" fmla="*/ 2 h 26"/>
                <a:gd name="T40" fmla="*/ 4 w 46"/>
                <a:gd name="T41" fmla="*/ 0 h 26"/>
                <a:gd name="T42" fmla="*/ 6 w 46"/>
                <a:gd name="T43" fmla="*/ 0 h 26"/>
                <a:gd name="T44" fmla="*/ 8 w 46"/>
                <a:gd name="T45" fmla="*/ 0 h 2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46" h="26">
                  <a:moveTo>
                    <a:pt x="10" y="0"/>
                  </a:moveTo>
                  <a:lnTo>
                    <a:pt x="10" y="6"/>
                  </a:lnTo>
                  <a:lnTo>
                    <a:pt x="20" y="10"/>
                  </a:lnTo>
                  <a:lnTo>
                    <a:pt x="32" y="14"/>
                  </a:lnTo>
                  <a:lnTo>
                    <a:pt x="36" y="14"/>
                  </a:lnTo>
                  <a:lnTo>
                    <a:pt x="38" y="14"/>
                  </a:lnTo>
                  <a:lnTo>
                    <a:pt x="44" y="6"/>
                  </a:lnTo>
                  <a:lnTo>
                    <a:pt x="46" y="4"/>
                  </a:lnTo>
                  <a:lnTo>
                    <a:pt x="46" y="8"/>
                  </a:lnTo>
                  <a:lnTo>
                    <a:pt x="44" y="12"/>
                  </a:lnTo>
                  <a:lnTo>
                    <a:pt x="40" y="16"/>
                  </a:lnTo>
                  <a:lnTo>
                    <a:pt x="30" y="24"/>
                  </a:lnTo>
                  <a:lnTo>
                    <a:pt x="24" y="24"/>
                  </a:lnTo>
                  <a:lnTo>
                    <a:pt x="18" y="26"/>
                  </a:lnTo>
                  <a:lnTo>
                    <a:pt x="12" y="24"/>
                  </a:lnTo>
                  <a:lnTo>
                    <a:pt x="8" y="20"/>
                  </a:lnTo>
                  <a:lnTo>
                    <a:pt x="2" y="12"/>
                  </a:lnTo>
                  <a:lnTo>
                    <a:pt x="0" y="6"/>
                  </a:lnTo>
                  <a:lnTo>
                    <a:pt x="0" y="4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0" name="Freeform 601"/>
            <p:cNvSpPr>
              <a:spLocks/>
            </p:cNvSpPr>
            <p:nvPr/>
          </p:nvSpPr>
          <p:spPr bwMode="auto">
            <a:xfrm>
              <a:off x="1130" y="2379"/>
              <a:ext cx="54" cy="36"/>
            </a:xfrm>
            <a:custGeom>
              <a:avLst/>
              <a:gdLst>
                <a:gd name="T0" fmla="*/ 8 w 110"/>
                <a:gd name="T1" fmla="*/ 1 h 74"/>
                <a:gd name="T2" fmla="*/ 8 w 110"/>
                <a:gd name="T3" fmla="*/ 4 h 74"/>
                <a:gd name="T4" fmla="*/ 11 w 110"/>
                <a:gd name="T5" fmla="*/ 9 h 74"/>
                <a:gd name="T6" fmla="*/ 15 w 110"/>
                <a:gd name="T7" fmla="*/ 12 h 74"/>
                <a:gd name="T8" fmla="*/ 17 w 110"/>
                <a:gd name="T9" fmla="*/ 14 h 74"/>
                <a:gd name="T10" fmla="*/ 20 w 110"/>
                <a:gd name="T11" fmla="*/ 14 h 74"/>
                <a:gd name="T12" fmla="*/ 20 w 110"/>
                <a:gd name="T13" fmla="*/ 14 h 74"/>
                <a:gd name="T14" fmla="*/ 24 w 110"/>
                <a:gd name="T15" fmla="*/ 12 h 74"/>
                <a:gd name="T16" fmla="*/ 26 w 110"/>
                <a:gd name="T17" fmla="*/ 10 h 74"/>
                <a:gd name="T18" fmla="*/ 27 w 110"/>
                <a:gd name="T19" fmla="*/ 10 h 74"/>
                <a:gd name="T20" fmla="*/ 26 w 110"/>
                <a:gd name="T21" fmla="*/ 12 h 74"/>
                <a:gd name="T22" fmla="*/ 24 w 110"/>
                <a:gd name="T23" fmla="*/ 14 h 74"/>
                <a:gd name="T24" fmla="*/ 21 w 110"/>
                <a:gd name="T25" fmla="*/ 16 h 74"/>
                <a:gd name="T26" fmla="*/ 18 w 110"/>
                <a:gd name="T27" fmla="*/ 17 h 74"/>
                <a:gd name="T28" fmla="*/ 14 w 110"/>
                <a:gd name="T29" fmla="*/ 18 h 74"/>
                <a:gd name="T30" fmla="*/ 11 w 110"/>
                <a:gd name="T31" fmla="*/ 18 h 74"/>
                <a:gd name="T32" fmla="*/ 7 w 110"/>
                <a:gd name="T33" fmla="*/ 17 h 74"/>
                <a:gd name="T34" fmla="*/ 4 w 110"/>
                <a:gd name="T35" fmla="*/ 15 h 74"/>
                <a:gd name="T36" fmla="*/ 3 w 110"/>
                <a:gd name="T37" fmla="*/ 12 h 74"/>
                <a:gd name="T38" fmla="*/ 0 w 110"/>
                <a:gd name="T39" fmla="*/ 5 h 74"/>
                <a:gd name="T40" fmla="*/ 1 w 110"/>
                <a:gd name="T41" fmla="*/ 7 h 74"/>
                <a:gd name="T42" fmla="*/ 2 w 110"/>
                <a:gd name="T43" fmla="*/ 1 h 74"/>
                <a:gd name="T44" fmla="*/ 3 w 110"/>
                <a:gd name="T45" fmla="*/ 1 h 74"/>
                <a:gd name="T46" fmla="*/ 6 w 110"/>
                <a:gd name="T47" fmla="*/ 0 h 74"/>
                <a:gd name="T48" fmla="*/ 7 w 110"/>
                <a:gd name="T49" fmla="*/ 1 h 74"/>
                <a:gd name="T50" fmla="*/ 8 w 110"/>
                <a:gd name="T51" fmla="*/ 1 h 7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10" h="74">
                  <a:moveTo>
                    <a:pt x="33" y="7"/>
                  </a:moveTo>
                  <a:lnTo>
                    <a:pt x="33" y="19"/>
                  </a:lnTo>
                  <a:lnTo>
                    <a:pt x="47" y="37"/>
                  </a:lnTo>
                  <a:lnTo>
                    <a:pt x="62" y="52"/>
                  </a:lnTo>
                  <a:lnTo>
                    <a:pt x="70" y="59"/>
                  </a:lnTo>
                  <a:lnTo>
                    <a:pt x="81" y="59"/>
                  </a:lnTo>
                  <a:lnTo>
                    <a:pt x="84" y="59"/>
                  </a:lnTo>
                  <a:lnTo>
                    <a:pt x="99" y="52"/>
                  </a:lnTo>
                  <a:lnTo>
                    <a:pt x="106" y="44"/>
                  </a:lnTo>
                  <a:lnTo>
                    <a:pt x="110" y="44"/>
                  </a:lnTo>
                  <a:lnTo>
                    <a:pt x="106" y="52"/>
                  </a:lnTo>
                  <a:lnTo>
                    <a:pt x="99" y="59"/>
                  </a:lnTo>
                  <a:lnTo>
                    <a:pt x="88" y="67"/>
                  </a:lnTo>
                  <a:lnTo>
                    <a:pt x="73" y="70"/>
                  </a:lnTo>
                  <a:lnTo>
                    <a:pt x="59" y="74"/>
                  </a:lnTo>
                  <a:lnTo>
                    <a:pt x="44" y="74"/>
                  </a:lnTo>
                  <a:lnTo>
                    <a:pt x="29" y="70"/>
                  </a:lnTo>
                  <a:lnTo>
                    <a:pt x="18" y="63"/>
                  </a:lnTo>
                  <a:lnTo>
                    <a:pt x="13" y="52"/>
                  </a:lnTo>
                  <a:lnTo>
                    <a:pt x="0" y="22"/>
                  </a:lnTo>
                  <a:lnTo>
                    <a:pt x="7" y="30"/>
                  </a:lnTo>
                  <a:lnTo>
                    <a:pt x="11" y="7"/>
                  </a:lnTo>
                  <a:lnTo>
                    <a:pt x="14" y="4"/>
                  </a:lnTo>
                  <a:lnTo>
                    <a:pt x="25" y="0"/>
                  </a:lnTo>
                  <a:lnTo>
                    <a:pt x="29" y="4"/>
                  </a:lnTo>
                  <a:lnTo>
                    <a:pt x="33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1" name="Freeform 602"/>
            <p:cNvSpPr>
              <a:spLocks/>
            </p:cNvSpPr>
            <p:nvPr/>
          </p:nvSpPr>
          <p:spPr bwMode="auto">
            <a:xfrm>
              <a:off x="1128" y="2359"/>
              <a:ext cx="58" cy="51"/>
            </a:xfrm>
            <a:custGeom>
              <a:avLst/>
              <a:gdLst>
                <a:gd name="T0" fmla="*/ 28 w 119"/>
                <a:gd name="T1" fmla="*/ 5 h 104"/>
                <a:gd name="T2" fmla="*/ 28 w 119"/>
                <a:gd name="T3" fmla="*/ 5 h 104"/>
                <a:gd name="T4" fmla="*/ 28 w 119"/>
                <a:gd name="T5" fmla="*/ 10 h 104"/>
                <a:gd name="T6" fmla="*/ 28 w 119"/>
                <a:gd name="T7" fmla="*/ 14 h 104"/>
                <a:gd name="T8" fmla="*/ 27 w 119"/>
                <a:gd name="T9" fmla="*/ 19 h 104"/>
                <a:gd name="T10" fmla="*/ 27 w 119"/>
                <a:gd name="T11" fmla="*/ 19 h 104"/>
                <a:gd name="T12" fmla="*/ 22 w 119"/>
                <a:gd name="T13" fmla="*/ 23 h 104"/>
                <a:gd name="T14" fmla="*/ 20 w 119"/>
                <a:gd name="T15" fmla="*/ 25 h 104"/>
                <a:gd name="T16" fmla="*/ 11 w 119"/>
                <a:gd name="T17" fmla="*/ 25 h 104"/>
                <a:gd name="T18" fmla="*/ 11 w 119"/>
                <a:gd name="T19" fmla="*/ 25 h 104"/>
                <a:gd name="T20" fmla="*/ 5 w 119"/>
                <a:gd name="T21" fmla="*/ 23 h 104"/>
                <a:gd name="T22" fmla="*/ 0 w 119"/>
                <a:gd name="T23" fmla="*/ 13 h 104"/>
                <a:gd name="T24" fmla="*/ 15 w 119"/>
                <a:gd name="T25" fmla="*/ 2 h 104"/>
                <a:gd name="T26" fmla="*/ 19 w 119"/>
                <a:gd name="T27" fmla="*/ 0 h 104"/>
                <a:gd name="T28" fmla="*/ 28 w 119"/>
                <a:gd name="T29" fmla="*/ 5 h 10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19" h="104">
                  <a:moveTo>
                    <a:pt x="119" y="22"/>
                  </a:moveTo>
                  <a:lnTo>
                    <a:pt x="119" y="22"/>
                  </a:lnTo>
                  <a:lnTo>
                    <a:pt x="119" y="41"/>
                  </a:lnTo>
                  <a:lnTo>
                    <a:pt x="119" y="60"/>
                  </a:lnTo>
                  <a:lnTo>
                    <a:pt x="112" y="78"/>
                  </a:lnTo>
                  <a:lnTo>
                    <a:pt x="95" y="96"/>
                  </a:lnTo>
                  <a:lnTo>
                    <a:pt x="86" y="104"/>
                  </a:lnTo>
                  <a:lnTo>
                    <a:pt x="45" y="104"/>
                  </a:lnTo>
                  <a:lnTo>
                    <a:pt x="22" y="93"/>
                  </a:lnTo>
                  <a:lnTo>
                    <a:pt x="0" y="56"/>
                  </a:lnTo>
                  <a:lnTo>
                    <a:pt x="63" y="11"/>
                  </a:lnTo>
                  <a:lnTo>
                    <a:pt x="78" y="0"/>
                  </a:lnTo>
                  <a:lnTo>
                    <a:pt x="119" y="22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2" name="Freeform 603"/>
            <p:cNvSpPr>
              <a:spLocks/>
            </p:cNvSpPr>
            <p:nvPr/>
          </p:nvSpPr>
          <p:spPr bwMode="auto">
            <a:xfrm>
              <a:off x="987" y="2012"/>
              <a:ext cx="241" cy="75"/>
            </a:xfrm>
            <a:custGeom>
              <a:avLst/>
              <a:gdLst>
                <a:gd name="T0" fmla="*/ 116 w 499"/>
                <a:gd name="T1" fmla="*/ 37 h 154"/>
                <a:gd name="T2" fmla="*/ 116 w 499"/>
                <a:gd name="T3" fmla="*/ 37 h 154"/>
                <a:gd name="T4" fmla="*/ 87 w 499"/>
                <a:gd name="T5" fmla="*/ 6 h 154"/>
                <a:gd name="T6" fmla="*/ 53 w 499"/>
                <a:gd name="T7" fmla="*/ 1 h 154"/>
                <a:gd name="T8" fmla="*/ 19 w 499"/>
                <a:gd name="T9" fmla="*/ 11 h 154"/>
                <a:gd name="T10" fmla="*/ 0 w 499"/>
                <a:gd name="T11" fmla="*/ 27 h 154"/>
                <a:gd name="T12" fmla="*/ 0 w 499"/>
                <a:gd name="T13" fmla="*/ 27 h 154"/>
                <a:gd name="T14" fmla="*/ 11 w 499"/>
                <a:gd name="T15" fmla="*/ 27 h 154"/>
                <a:gd name="T16" fmla="*/ 40 w 499"/>
                <a:gd name="T17" fmla="*/ 27 h 154"/>
                <a:gd name="T18" fmla="*/ 58 w 499"/>
                <a:gd name="T19" fmla="*/ 29 h 154"/>
                <a:gd name="T20" fmla="*/ 78 w 499"/>
                <a:gd name="T21" fmla="*/ 30 h 154"/>
                <a:gd name="T22" fmla="*/ 98 w 499"/>
                <a:gd name="T23" fmla="*/ 33 h 154"/>
                <a:gd name="T24" fmla="*/ 116 w 499"/>
                <a:gd name="T25" fmla="*/ 37 h 154"/>
                <a:gd name="T26" fmla="*/ 116 w 499"/>
                <a:gd name="T27" fmla="*/ 37 h 15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499" h="154">
                  <a:moveTo>
                    <a:pt x="499" y="154"/>
                  </a:moveTo>
                  <a:lnTo>
                    <a:pt x="499" y="154"/>
                  </a:lnTo>
                  <a:cubicBezTo>
                    <a:pt x="478" y="132"/>
                    <a:pt x="419" y="50"/>
                    <a:pt x="373" y="25"/>
                  </a:cubicBezTo>
                  <a:cubicBezTo>
                    <a:pt x="327" y="0"/>
                    <a:pt x="274" y="2"/>
                    <a:pt x="225" y="6"/>
                  </a:cubicBezTo>
                  <a:cubicBezTo>
                    <a:pt x="176" y="10"/>
                    <a:pt x="118" y="29"/>
                    <a:pt x="81" y="47"/>
                  </a:cubicBezTo>
                  <a:lnTo>
                    <a:pt x="0" y="113"/>
                  </a:lnTo>
                  <a:lnTo>
                    <a:pt x="48" y="113"/>
                  </a:lnTo>
                  <a:lnTo>
                    <a:pt x="170" y="113"/>
                  </a:lnTo>
                  <a:lnTo>
                    <a:pt x="251" y="121"/>
                  </a:lnTo>
                  <a:lnTo>
                    <a:pt x="333" y="128"/>
                  </a:lnTo>
                  <a:lnTo>
                    <a:pt x="418" y="139"/>
                  </a:lnTo>
                  <a:lnTo>
                    <a:pt x="499" y="154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3" name="Freeform 604"/>
            <p:cNvSpPr>
              <a:spLocks/>
            </p:cNvSpPr>
            <p:nvPr/>
          </p:nvSpPr>
          <p:spPr bwMode="auto">
            <a:xfrm>
              <a:off x="695" y="2111"/>
              <a:ext cx="174" cy="144"/>
            </a:xfrm>
            <a:custGeom>
              <a:avLst/>
              <a:gdLst>
                <a:gd name="T0" fmla="*/ 84 w 359"/>
                <a:gd name="T1" fmla="*/ 0 h 298"/>
                <a:gd name="T2" fmla="*/ 84 w 359"/>
                <a:gd name="T3" fmla="*/ 0 h 298"/>
                <a:gd name="T4" fmla="*/ 41 w 359"/>
                <a:gd name="T5" fmla="*/ 8 h 298"/>
                <a:gd name="T6" fmla="*/ 9 w 359"/>
                <a:gd name="T7" fmla="*/ 21 h 298"/>
                <a:gd name="T8" fmla="*/ 0 w 359"/>
                <a:gd name="T9" fmla="*/ 69 h 298"/>
                <a:gd name="T10" fmla="*/ 0 w 359"/>
                <a:gd name="T11" fmla="*/ 70 h 298"/>
                <a:gd name="T12" fmla="*/ 0 w 359"/>
                <a:gd name="T13" fmla="*/ 70 h 298"/>
                <a:gd name="T14" fmla="*/ 43 w 359"/>
                <a:gd name="T15" fmla="*/ 31 h 298"/>
                <a:gd name="T16" fmla="*/ 84 w 359"/>
                <a:gd name="T17" fmla="*/ 0 h 298"/>
                <a:gd name="T18" fmla="*/ 84 w 359"/>
                <a:gd name="T19" fmla="*/ 0 h 29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59" h="298">
                  <a:moveTo>
                    <a:pt x="359" y="0"/>
                  </a:moveTo>
                  <a:lnTo>
                    <a:pt x="359" y="0"/>
                  </a:lnTo>
                  <a:cubicBezTo>
                    <a:pt x="328" y="5"/>
                    <a:pt x="227" y="18"/>
                    <a:pt x="174" y="33"/>
                  </a:cubicBezTo>
                  <a:cubicBezTo>
                    <a:pt x="121" y="48"/>
                    <a:pt x="69" y="46"/>
                    <a:pt x="40" y="89"/>
                  </a:cubicBezTo>
                  <a:cubicBezTo>
                    <a:pt x="11" y="132"/>
                    <a:pt x="7" y="259"/>
                    <a:pt x="0" y="294"/>
                  </a:cubicBezTo>
                  <a:lnTo>
                    <a:pt x="0" y="298"/>
                  </a:lnTo>
                  <a:lnTo>
                    <a:pt x="181" y="133"/>
                  </a:lnTo>
                  <a:lnTo>
                    <a:pt x="359" y="0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4" name="Freeform 605"/>
            <p:cNvSpPr>
              <a:spLocks/>
            </p:cNvSpPr>
            <p:nvPr/>
          </p:nvSpPr>
          <p:spPr bwMode="auto">
            <a:xfrm>
              <a:off x="698" y="2113"/>
              <a:ext cx="145" cy="148"/>
            </a:xfrm>
            <a:custGeom>
              <a:avLst/>
              <a:gdLst>
                <a:gd name="T0" fmla="*/ 0 w 299"/>
                <a:gd name="T1" fmla="*/ 72 h 305"/>
                <a:gd name="T2" fmla="*/ 4 w 299"/>
                <a:gd name="T3" fmla="*/ 53 h 305"/>
                <a:gd name="T4" fmla="*/ 9 w 299"/>
                <a:gd name="T5" fmla="*/ 39 h 305"/>
                <a:gd name="T6" fmla="*/ 10 w 299"/>
                <a:gd name="T7" fmla="*/ 33 h 305"/>
                <a:gd name="T8" fmla="*/ 13 w 299"/>
                <a:gd name="T9" fmla="*/ 30 h 305"/>
                <a:gd name="T10" fmla="*/ 16 w 299"/>
                <a:gd name="T11" fmla="*/ 27 h 305"/>
                <a:gd name="T12" fmla="*/ 21 w 299"/>
                <a:gd name="T13" fmla="*/ 24 h 305"/>
                <a:gd name="T14" fmla="*/ 33 w 299"/>
                <a:gd name="T15" fmla="*/ 16 h 305"/>
                <a:gd name="T16" fmla="*/ 46 w 299"/>
                <a:gd name="T17" fmla="*/ 10 h 305"/>
                <a:gd name="T18" fmla="*/ 58 w 299"/>
                <a:gd name="T19" fmla="*/ 4 h 305"/>
                <a:gd name="T20" fmla="*/ 70 w 299"/>
                <a:gd name="T21" fmla="*/ 0 h 305"/>
                <a:gd name="T22" fmla="*/ 44 w 299"/>
                <a:gd name="T23" fmla="*/ 6 h 305"/>
                <a:gd name="T24" fmla="*/ 21 w 299"/>
                <a:gd name="T25" fmla="*/ 10 h 305"/>
                <a:gd name="T26" fmla="*/ 15 w 299"/>
                <a:gd name="T27" fmla="*/ 13 h 305"/>
                <a:gd name="T28" fmla="*/ 11 w 299"/>
                <a:gd name="T29" fmla="*/ 17 h 305"/>
                <a:gd name="T30" fmla="*/ 9 w 299"/>
                <a:gd name="T31" fmla="*/ 20 h 305"/>
                <a:gd name="T32" fmla="*/ 7 w 299"/>
                <a:gd name="T33" fmla="*/ 23 h 305"/>
                <a:gd name="T34" fmla="*/ 4 w 299"/>
                <a:gd name="T35" fmla="*/ 31 h 305"/>
                <a:gd name="T36" fmla="*/ 1 w 299"/>
                <a:gd name="T37" fmla="*/ 40 h 305"/>
                <a:gd name="T38" fmla="*/ 1 w 299"/>
                <a:gd name="T39" fmla="*/ 49 h 305"/>
                <a:gd name="T40" fmla="*/ 0 w 299"/>
                <a:gd name="T41" fmla="*/ 65 h 305"/>
                <a:gd name="T42" fmla="*/ 0 w 299"/>
                <a:gd name="T43" fmla="*/ 72 h 30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99" h="305">
                  <a:moveTo>
                    <a:pt x="0" y="305"/>
                  </a:moveTo>
                  <a:lnTo>
                    <a:pt x="18" y="224"/>
                  </a:lnTo>
                  <a:lnTo>
                    <a:pt x="37" y="166"/>
                  </a:lnTo>
                  <a:lnTo>
                    <a:pt x="44" y="140"/>
                  </a:lnTo>
                  <a:lnTo>
                    <a:pt x="55" y="126"/>
                  </a:lnTo>
                  <a:lnTo>
                    <a:pt x="66" y="115"/>
                  </a:lnTo>
                  <a:lnTo>
                    <a:pt x="89" y="100"/>
                  </a:lnTo>
                  <a:lnTo>
                    <a:pt x="140" y="70"/>
                  </a:lnTo>
                  <a:lnTo>
                    <a:pt x="196" y="41"/>
                  </a:lnTo>
                  <a:lnTo>
                    <a:pt x="247" y="18"/>
                  </a:lnTo>
                  <a:lnTo>
                    <a:pt x="299" y="0"/>
                  </a:lnTo>
                  <a:lnTo>
                    <a:pt x="185" y="26"/>
                  </a:lnTo>
                  <a:lnTo>
                    <a:pt x="90" y="42"/>
                  </a:lnTo>
                  <a:lnTo>
                    <a:pt x="62" y="55"/>
                  </a:lnTo>
                  <a:lnTo>
                    <a:pt x="48" y="74"/>
                  </a:lnTo>
                  <a:lnTo>
                    <a:pt x="37" y="85"/>
                  </a:lnTo>
                  <a:lnTo>
                    <a:pt x="30" y="96"/>
                  </a:lnTo>
                  <a:lnTo>
                    <a:pt x="18" y="129"/>
                  </a:lnTo>
                  <a:lnTo>
                    <a:pt x="7" y="170"/>
                  </a:lnTo>
                  <a:lnTo>
                    <a:pt x="4" y="207"/>
                  </a:lnTo>
                  <a:lnTo>
                    <a:pt x="0" y="27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5" name="Freeform 606"/>
            <p:cNvSpPr>
              <a:spLocks/>
            </p:cNvSpPr>
            <p:nvPr/>
          </p:nvSpPr>
          <p:spPr bwMode="auto">
            <a:xfrm>
              <a:off x="474" y="2059"/>
              <a:ext cx="954" cy="342"/>
            </a:xfrm>
            <a:custGeom>
              <a:avLst/>
              <a:gdLst>
                <a:gd name="T0" fmla="*/ 106 w 1972"/>
                <a:gd name="T1" fmla="*/ 95 h 706"/>
                <a:gd name="T2" fmla="*/ 106 w 1972"/>
                <a:gd name="T3" fmla="*/ 95 h 706"/>
                <a:gd name="T4" fmla="*/ 83 w 1972"/>
                <a:gd name="T5" fmla="*/ 92 h 706"/>
                <a:gd name="T6" fmla="*/ 40 w 1972"/>
                <a:gd name="T7" fmla="*/ 86 h 706"/>
                <a:gd name="T8" fmla="*/ 4 w 1972"/>
                <a:gd name="T9" fmla="*/ 127 h 706"/>
                <a:gd name="T10" fmla="*/ 63 w 1972"/>
                <a:gd name="T11" fmla="*/ 163 h 706"/>
                <a:gd name="T12" fmla="*/ 114 w 1972"/>
                <a:gd name="T13" fmla="*/ 145 h 706"/>
                <a:gd name="T14" fmla="*/ 139 w 1972"/>
                <a:gd name="T15" fmla="*/ 134 h 706"/>
                <a:gd name="T16" fmla="*/ 179 w 1972"/>
                <a:gd name="T17" fmla="*/ 134 h 706"/>
                <a:gd name="T18" fmla="*/ 257 w 1972"/>
                <a:gd name="T19" fmla="*/ 147 h 706"/>
                <a:gd name="T20" fmla="*/ 353 w 1972"/>
                <a:gd name="T21" fmla="*/ 151 h 706"/>
                <a:gd name="T22" fmla="*/ 445 w 1972"/>
                <a:gd name="T23" fmla="*/ 116 h 706"/>
                <a:gd name="T24" fmla="*/ 453 w 1972"/>
                <a:gd name="T25" fmla="*/ 93 h 706"/>
                <a:gd name="T26" fmla="*/ 447 w 1972"/>
                <a:gd name="T27" fmla="*/ 77 h 706"/>
                <a:gd name="T28" fmla="*/ 447 w 1972"/>
                <a:gd name="T29" fmla="*/ 59 h 706"/>
                <a:gd name="T30" fmla="*/ 416 w 1972"/>
                <a:gd name="T31" fmla="*/ 33 h 706"/>
                <a:gd name="T32" fmla="*/ 376 w 1972"/>
                <a:gd name="T33" fmla="*/ 16 h 706"/>
                <a:gd name="T34" fmla="*/ 310 w 1972"/>
                <a:gd name="T35" fmla="*/ 1 h 706"/>
                <a:gd name="T36" fmla="*/ 222 w 1972"/>
                <a:gd name="T37" fmla="*/ 11 h 706"/>
                <a:gd name="T38" fmla="*/ 147 w 1972"/>
                <a:gd name="T39" fmla="*/ 55 h 706"/>
                <a:gd name="T40" fmla="*/ 106 w 1972"/>
                <a:gd name="T41" fmla="*/ 95 h 706"/>
                <a:gd name="T42" fmla="*/ 106 w 1972"/>
                <a:gd name="T43" fmla="*/ 95 h 70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972" h="706">
                  <a:moveTo>
                    <a:pt x="453" y="406"/>
                  </a:moveTo>
                  <a:lnTo>
                    <a:pt x="453" y="406"/>
                  </a:lnTo>
                  <a:cubicBezTo>
                    <a:pt x="437" y="404"/>
                    <a:pt x="403" y="398"/>
                    <a:pt x="356" y="391"/>
                  </a:cubicBezTo>
                  <a:cubicBezTo>
                    <a:pt x="309" y="384"/>
                    <a:pt x="228" y="342"/>
                    <a:pt x="171" y="367"/>
                  </a:cubicBezTo>
                  <a:cubicBezTo>
                    <a:pt x="114" y="392"/>
                    <a:pt x="0" y="488"/>
                    <a:pt x="16" y="543"/>
                  </a:cubicBezTo>
                  <a:cubicBezTo>
                    <a:pt x="32" y="598"/>
                    <a:pt x="190" y="682"/>
                    <a:pt x="268" y="694"/>
                  </a:cubicBezTo>
                  <a:cubicBezTo>
                    <a:pt x="346" y="706"/>
                    <a:pt x="432" y="638"/>
                    <a:pt x="486" y="617"/>
                  </a:cubicBezTo>
                  <a:cubicBezTo>
                    <a:pt x="540" y="596"/>
                    <a:pt x="546" y="577"/>
                    <a:pt x="593" y="569"/>
                  </a:cubicBezTo>
                  <a:cubicBezTo>
                    <a:pt x="640" y="561"/>
                    <a:pt x="683" y="559"/>
                    <a:pt x="767" y="569"/>
                  </a:cubicBezTo>
                  <a:cubicBezTo>
                    <a:pt x="851" y="579"/>
                    <a:pt x="977" y="616"/>
                    <a:pt x="1100" y="628"/>
                  </a:cubicBezTo>
                  <a:cubicBezTo>
                    <a:pt x="1223" y="640"/>
                    <a:pt x="1342" y="661"/>
                    <a:pt x="1506" y="642"/>
                  </a:cubicBezTo>
                  <a:cubicBezTo>
                    <a:pt x="1670" y="623"/>
                    <a:pt x="1828" y="536"/>
                    <a:pt x="1900" y="495"/>
                  </a:cubicBezTo>
                  <a:cubicBezTo>
                    <a:pt x="1972" y="454"/>
                    <a:pt x="1935" y="423"/>
                    <a:pt x="1936" y="395"/>
                  </a:cubicBezTo>
                  <a:lnTo>
                    <a:pt x="1908" y="329"/>
                  </a:lnTo>
                  <a:lnTo>
                    <a:pt x="1908" y="249"/>
                  </a:lnTo>
                  <a:cubicBezTo>
                    <a:pt x="1886" y="218"/>
                    <a:pt x="1827" y="171"/>
                    <a:pt x="1777" y="141"/>
                  </a:cubicBezTo>
                  <a:cubicBezTo>
                    <a:pt x="1727" y="111"/>
                    <a:pt x="1683" y="94"/>
                    <a:pt x="1607" y="71"/>
                  </a:cubicBezTo>
                  <a:cubicBezTo>
                    <a:pt x="1531" y="48"/>
                    <a:pt x="1416" y="12"/>
                    <a:pt x="1322" y="4"/>
                  </a:cubicBezTo>
                  <a:cubicBezTo>
                    <a:pt x="1212" y="0"/>
                    <a:pt x="1064" y="7"/>
                    <a:pt x="948" y="45"/>
                  </a:cubicBezTo>
                  <a:cubicBezTo>
                    <a:pt x="832" y="83"/>
                    <a:pt x="704" y="171"/>
                    <a:pt x="627" y="234"/>
                  </a:cubicBezTo>
                  <a:cubicBezTo>
                    <a:pt x="550" y="297"/>
                    <a:pt x="482" y="377"/>
                    <a:pt x="453" y="406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6" name="Freeform 607"/>
            <p:cNvSpPr>
              <a:spLocks/>
            </p:cNvSpPr>
            <p:nvPr/>
          </p:nvSpPr>
          <p:spPr bwMode="auto">
            <a:xfrm>
              <a:off x="879" y="2079"/>
              <a:ext cx="285" cy="294"/>
            </a:xfrm>
            <a:custGeom>
              <a:avLst/>
              <a:gdLst>
                <a:gd name="T0" fmla="*/ 2 w 589"/>
                <a:gd name="T1" fmla="*/ 11 h 608"/>
                <a:gd name="T2" fmla="*/ 17 w 589"/>
                <a:gd name="T3" fmla="*/ 23 h 608"/>
                <a:gd name="T4" fmla="*/ 32 w 589"/>
                <a:gd name="T5" fmla="*/ 48 h 608"/>
                <a:gd name="T6" fmla="*/ 38 w 589"/>
                <a:gd name="T7" fmla="*/ 85 h 608"/>
                <a:gd name="T8" fmla="*/ 49 w 589"/>
                <a:gd name="T9" fmla="*/ 108 h 608"/>
                <a:gd name="T10" fmla="*/ 60 w 589"/>
                <a:gd name="T11" fmla="*/ 137 h 608"/>
                <a:gd name="T12" fmla="*/ 60 w 589"/>
                <a:gd name="T13" fmla="*/ 137 h 608"/>
                <a:gd name="T14" fmla="*/ 128 w 589"/>
                <a:gd name="T15" fmla="*/ 141 h 608"/>
                <a:gd name="T16" fmla="*/ 121 w 589"/>
                <a:gd name="T17" fmla="*/ 85 h 608"/>
                <a:gd name="T18" fmla="*/ 122 w 589"/>
                <a:gd name="T19" fmla="*/ 56 h 608"/>
                <a:gd name="T20" fmla="*/ 117 w 589"/>
                <a:gd name="T21" fmla="*/ 41 h 608"/>
                <a:gd name="T22" fmla="*/ 69 w 589"/>
                <a:gd name="T23" fmla="*/ 11 h 608"/>
                <a:gd name="T24" fmla="*/ 28 w 589"/>
                <a:gd name="T25" fmla="*/ 0 h 608"/>
                <a:gd name="T26" fmla="*/ 2 w 589"/>
                <a:gd name="T27" fmla="*/ 11 h 60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89" h="608">
                  <a:moveTo>
                    <a:pt x="8" y="48"/>
                  </a:moveTo>
                  <a:cubicBezTo>
                    <a:pt x="0" y="65"/>
                    <a:pt x="50" y="73"/>
                    <a:pt x="72" y="100"/>
                  </a:cubicBezTo>
                  <a:cubicBezTo>
                    <a:pt x="94" y="127"/>
                    <a:pt x="123" y="163"/>
                    <a:pt x="138" y="207"/>
                  </a:cubicBezTo>
                  <a:cubicBezTo>
                    <a:pt x="153" y="251"/>
                    <a:pt x="152" y="323"/>
                    <a:pt x="164" y="365"/>
                  </a:cubicBezTo>
                  <a:cubicBezTo>
                    <a:pt x="176" y="407"/>
                    <a:pt x="194" y="424"/>
                    <a:pt x="209" y="461"/>
                  </a:cubicBezTo>
                  <a:cubicBezTo>
                    <a:pt x="224" y="498"/>
                    <a:pt x="249" y="566"/>
                    <a:pt x="257" y="587"/>
                  </a:cubicBezTo>
                  <a:cubicBezTo>
                    <a:pt x="305" y="590"/>
                    <a:pt x="461" y="608"/>
                    <a:pt x="545" y="603"/>
                  </a:cubicBezTo>
                  <a:cubicBezTo>
                    <a:pt x="589" y="566"/>
                    <a:pt x="523" y="426"/>
                    <a:pt x="519" y="365"/>
                  </a:cubicBezTo>
                  <a:cubicBezTo>
                    <a:pt x="515" y="304"/>
                    <a:pt x="526" y="269"/>
                    <a:pt x="523" y="237"/>
                  </a:cubicBezTo>
                  <a:cubicBezTo>
                    <a:pt x="523" y="237"/>
                    <a:pt x="539" y="205"/>
                    <a:pt x="501" y="174"/>
                  </a:cubicBezTo>
                  <a:cubicBezTo>
                    <a:pt x="463" y="143"/>
                    <a:pt x="358" y="77"/>
                    <a:pt x="294" y="48"/>
                  </a:cubicBezTo>
                  <a:cubicBezTo>
                    <a:pt x="230" y="19"/>
                    <a:pt x="166" y="0"/>
                    <a:pt x="118" y="0"/>
                  </a:cubicBezTo>
                  <a:cubicBezTo>
                    <a:pt x="91" y="4"/>
                    <a:pt x="66" y="24"/>
                    <a:pt x="8" y="48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7" name="Freeform 608"/>
            <p:cNvSpPr>
              <a:spLocks/>
            </p:cNvSpPr>
            <p:nvPr/>
          </p:nvSpPr>
          <p:spPr bwMode="auto">
            <a:xfrm>
              <a:off x="1200" y="2116"/>
              <a:ext cx="150" cy="229"/>
            </a:xfrm>
            <a:custGeom>
              <a:avLst/>
              <a:gdLst>
                <a:gd name="T0" fmla="*/ 56 w 309"/>
                <a:gd name="T1" fmla="*/ 0 h 473"/>
                <a:gd name="T2" fmla="*/ 53 w 309"/>
                <a:gd name="T3" fmla="*/ 1 h 473"/>
                <a:gd name="T4" fmla="*/ 30 w 309"/>
                <a:gd name="T5" fmla="*/ 7 h 473"/>
                <a:gd name="T6" fmla="*/ 15 w 309"/>
                <a:gd name="T7" fmla="*/ 14 h 473"/>
                <a:gd name="T8" fmla="*/ 7 w 309"/>
                <a:gd name="T9" fmla="*/ 43 h 473"/>
                <a:gd name="T10" fmla="*/ 4 w 309"/>
                <a:gd name="T11" fmla="*/ 53 h 473"/>
                <a:gd name="T12" fmla="*/ 5 w 309"/>
                <a:gd name="T13" fmla="*/ 76 h 473"/>
                <a:gd name="T14" fmla="*/ 48 w 309"/>
                <a:gd name="T15" fmla="*/ 111 h 473"/>
                <a:gd name="T16" fmla="*/ 73 w 309"/>
                <a:gd name="T17" fmla="*/ 101 h 473"/>
                <a:gd name="T18" fmla="*/ 50 w 309"/>
                <a:gd name="T19" fmla="*/ 92 h 473"/>
                <a:gd name="T20" fmla="*/ 40 w 309"/>
                <a:gd name="T21" fmla="*/ 74 h 473"/>
                <a:gd name="T22" fmla="*/ 34 w 309"/>
                <a:gd name="T23" fmla="*/ 61 h 473"/>
                <a:gd name="T24" fmla="*/ 38 w 309"/>
                <a:gd name="T25" fmla="*/ 35 h 473"/>
                <a:gd name="T26" fmla="*/ 45 w 309"/>
                <a:gd name="T27" fmla="*/ 21 h 473"/>
                <a:gd name="T28" fmla="*/ 69 w 309"/>
                <a:gd name="T29" fmla="*/ 8 h 473"/>
                <a:gd name="T30" fmla="*/ 56 w 309"/>
                <a:gd name="T31" fmla="*/ 0 h 47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09" h="473">
                  <a:moveTo>
                    <a:pt x="236" y="0"/>
                  </a:moveTo>
                  <a:lnTo>
                    <a:pt x="225" y="4"/>
                  </a:lnTo>
                  <a:cubicBezTo>
                    <a:pt x="207" y="9"/>
                    <a:pt x="152" y="21"/>
                    <a:pt x="125" y="30"/>
                  </a:cubicBezTo>
                  <a:cubicBezTo>
                    <a:pt x="98" y="39"/>
                    <a:pt x="78" y="35"/>
                    <a:pt x="62" y="60"/>
                  </a:cubicBezTo>
                  <a:cubicBezTo>
                    <a:pt x="46" y="85"/>
                    <a:pt x="36" y="154"/>
                    <a:pt x="29" y="182"/>
                  </a:cubicBezTo>
                  <a:cubicBezTo>
                    <a:pt x="29" y="182"/>
                    <a:pt x="19" y="204"/>
                    <a:pt x="18" y="228"/>
                  </a:cubicBezTo>
                  <a:cubicBezTo>
                    <a:pt x="17" y="252"/>
                    <a:pt x="0" y="234"/>
                    <a:pt x="22" y="325"/>
                  </a:cubicBezTo>
                  <a:cubicBezTo>
                    <a:pt x="44" y="416"/>
                    <a:pt x="156" y="456"/>
                    <a:pt x="204" y="473"/>
                  </a:cubicBezTo>
                  <a:lnTo>
                    <a:pt x="309" y="430"/>
                  </a:lnTo>
                  <a:lnTo>
                    <a:pt x="210" y="392"/>
                  </a:lnTo>
                  <a:cubicBezTo>
                    <a:pt x="184" y="373"/>
                    <a:pt x="181" y="339"/>
                    <a:pt x="170" y="317"/>
                  </a:cubicBezTo>
                  <a:cubicBezTo>
                    <a:pt x="159" y="295"/>
                    <a:pt x="146" y="290"/>
                    <a:pt x="144" y="262"/>
                  </a:cubicBezTo>
                  <a:cubicBezTo>
                    <a:pt x="142" y="234"/>
                    <a:pt x="152" y="178"/>
                    <a:pt x="160" y="149"/>
                  </a:cubicBezTo>
                  <a:cubicBezTo>
                    <a:pt x="168" y="120"/>
                    <a:pt x="170" y="108"/>
                    <a:pt x="192" y="89"/>
                  </a:cubicBezTo>
                  <a:cubicBezTo>
                    <a:pt x="214" y="70"/>
                    <a:pt x="290" y="48"/>
                    <a:pt x="295" y="34"/>
                  </a:cubicBezTo>
                  <a:lnTo>
                    <a:pt x="236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8" name="Freeform 609"/>
            <p:cNvSpPr>
              <a:spLocks/>
            </p:cNvSpPr>
            <p:nvPr/>
          </p:nvSpPr>
          <p:spPr bwMode="auto">
            <a:xfrm>
              <a:off x="474" y="2244"/>
              <a:ext cx="252" cy="156"/>
            </a:xfrm>
            <a:custGeom>
              <a:avLst/>
              <a:gdLst>
                <a:gd name="T0" fmla="*/ 48 w 520"/>
                <a:gd name="T1" fmla="*/ 0 h 321"/>
                <a:gd name="T2" fmla="*/ 22 w 520"/>
                <a:gd name="T3" fmla="*/ 29 h 321"/>
                <a:gd name="T4" fmla="*/ 39 w 520"/>
                <a:gd name="T5" fmla="*/ 54 h 321"/>
                <a:gd name="T6" fmla="*/ 70 w 520"/>
                <a:gd name="T7" fmla="*/ 64 h 321"/>
                <a:gd name="T8" fmla="*/ 122 w 520"/>
                <a:gd name="T9" fmla="*/ 52 h 321"/>
                <a:gd name="T10" fmla="*/ 73 w 520"/>
                <a:gd name="T11" fmla="*/ 73 h 321"/>
                <a:gd name="T12" fmla="*/ 26 w 520"/>
                <a:gd name="T13" fmla="*/ 60 h 321"/>
                <a:gd name="T14" fmla="*/ 4 w 520"/>
                <a:gd name="T15" fmla="*/ 39 h 321"/>
                <a:gd name="T16" fmla="*/ 11 w 520"/>
                <a:gd name="T17" fmla="*/ 21 h 321"/>
                <a:gd name="T18" fmla="*/ 48 w 520"/>
                <a:gd name="T19" fmla="*/ 0 h 32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20" h="321">
                  <a:moveTo>
                    <a:pt x="204" y="0"/>
                  </a:moveTo>
                  <a:cubicBezTo>
                    <a:pt x="211" y="6"/>
                    <a:pt x="99" y="85"/>
                    <a:pt x="93" y="123"/>
                  </a:cubicBezTo>
                  <a:cubicBezTo>
                    <a:pt x="87" y="161"/>
                    <a:pt x="133" y="205"/>
                    <a:pt x="167" y="230"/>
                  </a:cubicBezTo>
                  <a:cubicBezTo>
                    <a:pt x="201" y="255"/>
                    <a:pt x="242" y="271"/>
                    <a:pt x="300" y="271"/>
                  </a:cubicBezTo>
                  <a:cubicBezTo>
                    <a:pt x="358" y="271"/>
                    <a:pt x="517" y="213"/>
                    <a:pt x="518" y="219"/>
                  </a:cubicBezTo>
                  <a:cubicBezTo>
                    <a:pt x="520" y="225"/>
                    <a:pt x="378" y="302"/>
                    <a:pt x="310" y="308"/>
                  </a:cubicBezTo>
                  <a:cubicBezTo>
                    <a:pt x="246" y="321"/>
                    <a:pt x="159" y="279"/>
                    <a:pt x="111" y="256"/>
                  </a:cubicBezTo>
                  <a:cubicBezTo>
                    <a:pt x="63" y="233"/>
                    <a:pt x="29" y="195"/>
                    <a:pt x="19" y="167"/>
                  </a:cubicBezTo>
                  <a:cubicBezTo>
                    <a:pt x="9" y="139"/>
                    <a:pt x="0" y="138"/>
                    <a:pt x="48" y="89"/>
                  </a:cubicBezTo>
                  <a:cubicBezTo>
                    <a:pt x="107" y="31"/>
                    <a:pt x="171" y="19"/>
                    <a:pt x="20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9" name="Freeform 610"/>
            <p:cNvSpPr>
              <a:spLocks/>
            </p:cNvSpPr>
            <p:nvPr/>
          </p:nvSpPr>
          <p:spPr bwMode="auto">
            <a:xfrm>
              <a:off x="624" y="2244"/>
              <a:ext cx="132" cy="115"/>
            </a:xfrm>
            <a:custGeom>
              <a:avLst/>
              <a:gdLst>
                <a:gd name="T0" fmla="*/ 0 w 272"/>
                <a:gd name="T1" fmla="*/ 0 h 239"/>
                <a:gd name="T2" fmla="*/ 20 w 272"/>
                <a:gd name="T3" fmla="*/ 18 h 239"/>
                <a:gd name="T4" fmla="*/ 29 w 272"/>
                <a:gd name="T5" fmla="*/ 30 h 239"/>
                <a:gd name="T6" fmla="*/ 29 w 272"/>
                <a:gd name="T7" fmla="*/ 43 h 239"/>
                <a:gd name="T8" fmla="*/ 34 w 272"/>
                <a:gd name="T9" fmla="*/ 55 h 239"/>
                <a:gd name="T10" fmla="*/ 34 w 272"/>
                <a:gd name="T11" fmla="*/ 55 h 239"/>
                <a:gd name="T12" fmla="*/ 64 w 272"/>
                <a:gd name="T13" fmla="*/ 43 h 239"/>
                <a:gd name="T14" fmla="*/ 64 w 272"/>
                <a:gd name="T15" fmla="*/ 43 h 239"/>
                <a:gd name="T16" fmla="*/ 55 w 272"/>
                <a:gd name="T17" fmla="*/ 30 h 239"/>
                <a:gd name="T18" fmla="*/ 55 w 272"/>
                <a:gd name="T19" fmla="*/ 30 h 239"/>
                <a:gd name="T20" fmla="*/ 50 w 272"/>
                <a:gd name="T21" fmla="*/ 18 h 239"/>
                <a:gd name="T22" fmla="*/ 33 w 272"/>
                <a:gd name="T23" fmla="*/ 6 h 239"/>
                <a:gd name="T24" fmla="*/ 0 w 272"/>
                <a:gd name="T25" fmla="*/ 0 h 23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72" h="239">
                  <a:moveTo>
                    <a:pt x="0" y="0"/>
                  </a:moveTo>
                  <a:lnTo>
                    <a:pt x="86" y="76"/>
                  </a:lnTo>
                  <a:lnTo>
                    <a:pt x="124" y="128"/>
                  </a:lnTo>
                  <a:cubicBezTo>
                    <a:pt x="130" y="147"/>
                    <a:pt x="118" y="170"/>
                    <a:pt x="122" y="188"/>
                  </a:cubicBezTo>
                  <a:cubicBezTo>
                    <a:pt x="126" y="206"/>
                    <a:pt x="142" y="231"/>
                    <a:pt x="146" y="239"/>
                  </a:cubicBezTo>
                  <a:lnTo>
                    <a:pt x="272" y="187"/>
                  </a:lnTo>
                  <a:cubicBezTo>
                    <a:pt x="266" y="177"/>
                    <a:pt x="247" y="162"/>
                    <a:pt x="235" y="128"/>
                  </a:cubicBezTo>
                  <a:cubicBezTo>
                    <a:pt x="223" y="94"/>
                    <a:pt x="239" y="137"/>
                    <a:pt x="235" y="128"/>
                  </a:cubicBezTo>
                  <a:cubicBezTo>
                    <a:pt x="231" y="119"/>
                    <a:pt x="229" y="93"/>
                    <a:pt x="213" y="76"/>
                  </a:cubicBezTo>
                  <a:cubicBezTo>
                    <a:pt x="197" y="59"/>
                    <a:pt x="178" y="37"/>
                    <a:pt x="142" y="2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0" name="Freeform 611"/>
            <p:cNvSpPr>
              <a:spLocks/>
            </p:cNvSpPr>
            <p:nvPr/>
          </p:nvSpPr>
          <p:spPr bwMode="auto">
            <a:xfrm>
              <a:off x="1356" y="2180"/>
              <a:ext cx="60" cy="57"/>
            </a:xfrm>
            <a:custGeom>
              <a:avLst/>
              <a:gdLst>
                <a:gd name="T0" fmla="*/ 21 w 124"/>
                <a:gd name="T1" fmla="*/ 0 h 118"/>
                <a:gd name="T2" fmla="*/ 21 w 124"/>
                <a:gd name="T3" fmla="*/ 0 h 118"/>
                <a:gd name="T4" fmla="*/ 0 w 124"/>
                <a:gd name="T5" fmla="*/ 25 h 118"/>
                <a:gd name="T6" fmla="*/ 21 w 124"/>
                <a:gd name="T7" fmla="*/ 19 h 118"/>
                <a:gd name="T8" fmla="*/ 21 w 124"/>
                <a:gd name="T9" fmla="*/ 0 h 118"/>
                <a:gd name="T10" fmla="*/ 21 w 124"/>
                <a:gd name="T11" fmla="*/ 0 h 1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4" h="118">
                  <a:moveTo>
                    <a:pt x="88" y="0"/>
                  </a:moveTo>
                  <a:lnTo>
                    <a:pt x="88" y="0"/>
                  </a:lnTo>
                  <a:cubicBezTo>
                    <a:pt x="73" y="17"/>
                    <a:pt x="21" y="32"/>
                    <a:pt x="0" y="105"/>
                  </a:cubicBezTo>
                  <a:cubicBezTo>
                    <a:pt x="0" y="118"/>
                    <a:pt x="63" y="114"/>
                    <a:pt x="88" y="81"/>
                  </a:cubicBezTo>
                  <a:cubicBezTo>
                    <a:pt x="124" y="41"/>
                    <a:pt x="88" y="13"/>
                    <a:pt x="88" y="0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1" name="Freeform 612"/>
            <p:cNvSpPr>
              <a:spLocks/>
            </p:cNvSpPr>
            <p:nvPr/>
          </p:nvSpPr>
          <p:spPr bwMode="auto">
            <a:xfrm>
              <a:off x="996" y="2012"/>
              <a:ext cx="214" cy="53"/>
            </a:xfrm>
            <a:custGeom>
              <a:avLst/>
              <a:gdLst>
                <a:gd name="T0" fmla="*/ 0 w 444"/>
                <a:gd name="T1" fmla="*/ 26 h 108"/>
                <a:gd name="T2" fmla="*/ 3 w 444"/>
                <a:gd name="T3" fmla="*/ 25 h 108"/>
                <a:gd name="T4" fmla="*/ 7 w 444"/>
                <a:gd name="T5" fmla="*/ 23 h 108"/>
                <a:gd name="T6" fmla="*/ 12 w 444"/>
                <a:gd name="T7" fmla="*/ 20 h 108"/>
                <a:gd name="T8" fmla="*/ 17 w 444"/>
                <a:gd name="T9" fmla="*/ 18 h 108"/>
                <a:gd name="T10" fmla="*/ 22 w 444"/>
                <a:gd name="T11" fmla="*/ 15 h 108"/>
                <a:gd name="T12" fmla="*/ 29 w 444"/>
                <a:gd name="T13" fmla="*/ 11 h 108"/>
                <a:gd name="T14" fmla="*/ 33 w 444"/>
                <a:gd name="T15" fmla="*/ 9 h 108"/>
                <a:gd name="T16" fmla="*/ 39 w 444"/>
                <a:gd name="T17" fmla="*/ 7 h 108"/>
                <a:gd name="T18" fmla="*/ 51 w 444"/>
                <a:gd name="T19" fmla="*/ 6 h 108"/>
                <a:gd name="T20" fmla="*/ 70 w 444"/>
                <a:gd name="T21" fmla="*/ 9 h 108"/>
                <a:gd name="T22" fmla="*/ 103 w 444"/>
                <a:gd name="T23" fmla="*/ 26 h 108"/>
                <a:gd name="T24" fmla="*/ 81 w 444"/>
                <a:gd name="T25" fmla="*/ 5 h 108"/>
                <a:gd name="T26" fmla="*/ 68 w 444"/>
                <a:gd name="T27" fmla="*/ 0 h 108"/>
                <a:gd name="T28" fmla="*/ 54 w 444"/>
                <a:gd name="T29" fmla="*/ 2 h 108"/>
                <a:gd name="T30" fmla="*/ 42 w 444"/>
                <a:gd name="T31" fmla="*/ 2 h 108"/>
                <a:gd name="T32" fmla="*/ 37 w 444"/>
                <a:gd name="T33" fmla="*/ 3 h 108"/>
                <a:gd name="T34" fmla="*/ 33 w 444"/>
                <a:gd name="T35" fmla="*/ 4 h 108"/>
                <a:gd name="T36" fmla="*/ 28 w 444"/>
                <a:gd name="T37" fmla="*/ 6 h 108"/>
                <a:gd name="T38" fmla="*/ 23 w 444"/>
                <a:gd name="T39" fmla="*/ 9 h 108"/>
                <a:gd name="T40" fmla="*/ 13 w 444"/>
                <a:gd name="T41" fmla="*/ 16 h 108"/>
                <a:gd name="T42" fmla="*/ 0 w 444"/>
                <a:gd name="T43" fmla="*/ 26 h 10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44" h="108">
                  <a:moveTo>
                    <a:pt x="0" y="108"/>
                  </a:moveTo>
                  <a:lnTo>
                    <a:pt x="15" y="101"/>
                  </a:lnTo>
                  <a:lnTo>
                    <a:pt x="30" y="93"/>
                  </a:lnTo>
                  <a:lnTo>
                    <a:pt x="52" y="82"/>
                  </a:lnTo>
                  <a:lnTo>
                    <a:pt x="74" y="75"/>
                  </a:lnTo>
                  <a:lnTo>
                    <a:pt x="93" y="64"/>
                  </a:lnTo>
                  <a:lnTo>
                    <a:pt x="126" y="46"/>
                  </a:lnTo>
                  <a:lnTo>
                    <a:pt x="141" y="38"/>
                  </a:lnTo>
                  <a:lnTo>
                    <a:pt x="167" y="31"/>
                  </a:lnTo>
                  <a:lnTo>
                    <a:pt x="218" y="27"/>
                  </a:lnTo>
                  <a:lnTo>
                    <a:pt x="300" y="38"/>
                  </a:lnTo>
                  <a:lnTo>
                    <a:pt x="444" y="108"/>
                  </a:lnTo>
                  <a:lnTo>
                    <a:pt x="350" y="23"/>
                  </a:lnTo>
                  <a:lnTo>
                    <a:pt x="293" y="0"/>
                  </a:lnTo>
                  <a:lnTo>
                    <a:pt x="233" y="9"/>
                  </a:lnTo>
                  <a:lnTo>
                    <a:pt x="181" y="9"/>
                  </a:lnTo>
                  <a:lnTo>
                    <a:pt x="159" y="13"/>
                  </a:lnTo>
                  <a:lnTo>
                    <a:pt x="141" y="16"/>
                  </a:lnTo>
                  <a:lnTo>
                    <a:pt x="122" y="24"/>
                  </a:lnTo>
                  <a:lnTo>
                    <a:pt x="100" y="38"/>
                  </a:lnTo>
                  <a:lnTo>
                    <a:pt x="56" y="68"/>
                  </a:lnTo>
                  <a:lnTo>
                    <a:pt x="0" y="10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2" name="Freeform 613"/>
            <p:cNvSpPr>
              <a:spLocks/>
            </p:cNvSpPr>
            <p:nvPr/>
          </p:nvSpPr>
          <p:spPr bwMode="auto">
            <a:xfrm>
              <a:off x="1356" y="2220"/>
              <a:ext cx="57" cy="30"/>
            </a:xfrm>
            <a:custGeom>
              <a:avLst/>
              <a:gdLst>
                <a:gd name="T0" fmla="*/ 26 w 119"/>
                <a:gd name="T1" fmla="*/ 12 h 62"/>
                <a:gd name="T2" fmla="*/ 21 w 119"/>
                <a:gd name="T3" fmla="*/ 14 h 62"/>
                <a:gd name="T4" fmla="*/ 21 w 119"/>
                <a:gd name="T5" fmla="*/ 14 h 62"/>
                <a:gd name="T6" fmla="*/ 0 w 119"/>
                <a:gd name="T7" fmla="*/ 5 h 62"/>
                <a:gd name="T8" fmla="*/ 0 w 119"/>
                <a:gd name="T9" fmla="*/ 5 h 62"/>
                <a:gd name="T10" fmla="*/ 23 w 119"/>
                <a:gd name="T11" fmla="*/ 0 h 62"/>
                <a:gd name="T12" fmla="*/ 26 w 119"/>
                <a:gd name="T13" fmla="*/ 12 h 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9" h="62">
                  <a:moveTo>
                    <a:pt x="114" y="52"/>
                  </a:moveTo>
                  <a:cubicBezTo>
                    <a:pt x="112" y="62"/>
                    <a:pt x="93" y="58"/>
                    <a:pt x="89" y="59"/>
                  </a:cubicBezTo>
                  <a:lnTo>
                    <a:pt x="0" y="22"/>
                  </a:lnTo>
                  <a:lnTo>
                    <a:pt x="100" y="0"/>
                  </a:lnTo>
                  <a:cubicBezTo>
                    <a:pt x="119" y="5"/>
                    <a:pt x="116" y="42"/>
                    <a:pt x="114" y="52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3" name="Freeform 614"/>
            <p:cNvSpPr>
              <a:spLocks/>
            </p:cNvSpPr>
            <p:nvPr/>
          </p:nvSpPr>
          <p:spPr bwMode="auto">
            <a:xfrm>
              <a:off x="1077" y="2221"/>
              <a:ext cx="164" cy="130"/>
            </a:xfrm>
            <a:custGeom>
              <a:avLst/>
              <a:gdLst>
                <a:gd name="T0" fmla="*/ 77 w 339"/>
                <a:gd name="T1" fmla="*/ 32 h 267"/>
                <a:gd name="T2" fmla="*/ 62 w 339"/>
                <a:gd name="T3" fmla="*/ 42 h 267"/>
                <a:gd name="T4" fmla="*/ 58 w 339"/>
                <a:gd name="T5" fmla="*/ 63 h 267"/>
                <a:gd name="T6" fmla="*/ 37 w 339"/>
                <a:gd name="T7" fmla="*/ 62 h 267"/>
                <a:gd name="T8" fmla="*/ 5 w 339"/>
                <a:gd name="T9" fmla="*/ 38 h 267"/>
                <a:gd name="T10" fmla="*/ 7 w 339"/>
                <a:gd name="T11" fmla="*/ 18 h 267"/>
                <a:gd name="T12" fmla="*/ 35 w 339"/>
                <a:gd name="T13" fmla="*/ 0 h 267"/>
                <a:gd name="T14" fmla="*/ 50 w 339"/>
                <a:gd name="T15" fmla="*/ 4 h 267"/>
                <a:gd name="T16" fmla="*/ 73 w 339"/>
                <a:gd name="T17" fmla="*/ 14 h 267"/>
                <a:gd name="T18" fmla="*/ 77 w 339"/>
                <a:gd name="T19" fmla="*/ 32 h 26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39" h="267">
                  <a:moveTo>
                    <a:pt x="331" y="134"/>
                  </a:moveTo>
                  <a:cubicBezTo>
                    <a:pt x="323" y="154"/>
                    <a:pt x="278" y="156"/>
                    <a:pt x="264" y="178"/>
                  </a:cubicBezTo>
                  <a:cubicBezTo>
                    <a:pt x="250" y="200"/>
                    <a:pt x="264" y="253"/>
                    <a:pt x="246" y="267"/>
                  </a:cubicBezTo>
                  <a:lnTo>
                    <a:pt x="157" y="260"/>
                  </a:lnTo>
                  <a:cubicBezTo>
                    <a:pt x="157" y="260"/>
                    <a:pt x="42" y="191"/>
                    <a:pt x="21" y="160"/>
                  </a:cubicBezTo>
                  <a:cubicBezTo>
                    <a:pt x="0" y="130"/>
                    <a:pt x="6" y="101"/>
                    <a:pt x="28" y="74"/>
                  </a:cubicBezTo>
                  <a:cubicBezTo>
                    <a:pt x="50" y="47"/>
                    <a:pt x="120" y="9"/>
                    <a:pt x="151" y="0"/>
                  </a:cubicBezTo>
                  <a:lnTo>
                    <a:pt x="213" y="19"/>
                  </a:lnTo>
                  <a:cubicBezTo>
                    <a:pt x="240" y="29"/>
                    <a:pt x="292" y="41"/>
                    <a:pt x="312" y="60"/>
                  </a:cubicBezTo>
                  <a:cubicBezTo>
                    <a:pt x="332" y="79"/>
                    <a:pt x="339" y="114"/>
                    <a:pt x="331" y="134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4" name="Freeform 615"/>
            <p:cNvSpPr>
              <a:spLocks/>
            </p:cNvSpPr>
            <p:nvPr/>
          </p:nvSpPr>
          <p:spPr bwMode="auto">
            <a:xfrm>
              <a:off x="1081" y="2229"/>
              <a:ext cx="114" cy="118"/>
            </a:xfrm>
            <a:custGeom>
              <a:avLst/>
              <a:gdLst>
                <a:gd name="T0" fmla="*/ 29 w 236"/>
                <a:gd name="T1" fmla="*/ 0 h 244"/>
                <a:gd name="T2" fmla="*/ 28 w 236"/>
                <a:gd name="T3" fmla="*/ 1 h 244"/>
                <a:gd name="T4" fmla="*/ 25 w 236"/>
                <a:gd name="T5" fmla="*/ 2 h 244"/>
                <a:gd name="T6" fmla="*/ 20 w 236"/>
                <a:gd name="T7" fmla="*/ 5 h 244"/>
                <a:gd name="T8" fmla="*/ 15 w 236"/>
                <a:gd name="T9" fmla="*/ 7 h 244"/>
                <a:gd name="T10" fmla="*/ 13 w 236"/>
                <a:gd name="T11" fmla="*/ 9 h 244"/>
                <a:gd name="T12" fmla="*/ 12 w 236"/>
                <a:gd name="T13" fmla="*/ 10 h 244"/>
                <a:gd name="T14" fmla="*/ 9 w 236"/>
                <a:gd name="T15" fmla="*/ 16 h 244"/>
                <a:gd name="T16" fmla="*/ 7 w 236"/>
                <a:gd name="T17" fmla="*/ 20 h 244"/>
                <a:gd name="T18" fmla="*/ 6 w 236"/>
                <a:gd name="T19" fmla="*/ 23 h 244"/>
                <a:gd name="T20" fmla="*/ 6 w 236"/>
                <a:gd name="T21" fmla="*/ 28 h 244"/>
                <a:gd name="T22" fmla="*/ 7 w 236"/>
                <a:gd name="T23" fmla="*/ 31 h 244"/>
                <a:gd name="T24" fmla="*/ 10 w 236"/>
                <a:gd name="T25" fmla="*/ 38 h 244"/>
                <a:gd name="T26" fmla="*/ 12 w 236"/>
                <a:gd name="T27" fmla="*/ 42 h 244"/>
                <a:gd name="T28" fmla="*/ 15 w 236"/>
                <a:gd name="T29" fmla="*/ 43 h 244"/>
                <a:gd name="T30" fmla="*/ 24 w 236"/>
                <a:gd name="T31" fmla="*/ 47 h 244"/>
                <a:gd name="T32" fmla="*/ 30 w 236"/>
                <a:gd name="T33" fmla="*/ 48 h 244"/>
                <a:gd name="T34" fmla="*/ 34 w 236"/>
                <a:gd name="T35" fmla="*/ 52 h 244"/>
                <a:gd name="T36" fmla="*/ 40 w 236"/>
                <a:gd name="T37" fmla="*/ 54 h 244"/>
                <a:gd name="T38" fmla="*/ 46 w 236"/>
                <a:gd name="T39" fmla="*/ 56 h 244"/>
                <a:gd name="T40" fmla="*/ 55 w 236"/>
                <a:gd name="T41" fmla="*/ 57 h 244"/>
                <a:gd name="T42" fmla="*/ 49 w 236"/>
                <a:gd name="T43" fmla="*/ 57 h 244"/>
                <a:gd name="T44" fmla="*/ 35 w 236"/>
                <a:gd name="T45" fmla="*/ 56 h 244"/>
                <a:gd name="T46" fmla="*/ 28 w 236"/>
                <a:gd name="T47" fmla="*/ 56 h 244"/>
                <a:gd name="T48" fmla="*/ 21 w 236"/>
                <a:gd name="T49" fmla="*/ 54 h 244"/>
                <a:gd name="T50" fmla="*/ 14 w 236"/>
                <a:gd name="T51" fmla="*/ 50 h 244"/>
                <a:gd name="T52" fmla="*/ 12 w 236"/>
                <a:gd name="T53" fmla="*/ 48 h 244"/>
                <a:gd name="T54" fmla="*/ 10 w 236"/>
                <a:gd name="T55" fmla="*/ 46 h 244"/>
                <a:gd name="T56" fmla="*/ 4 w 236"/>
                <a:gd name="T57" fmla="*/ 36 h 244"/>
                <a:gd name="T58" fmla="*/ 1 w 236"/>
                <a:gd name="T59" fmla="*/ 29 h 244"/>
                <a:gd name="T60" fmla="*/ 0 w 236"/>
                <a:gd name="T61" fmla="*/ 25 h 244"/>
                <a:gd name="T62" fmla="*/ 1 w 236"/>
                <a:gd name="T63" fmla="*/ 21 h 244"/>
                <a:gd name="T64" fmla="*/ 1 w 236"/>
                <a:gd name="T65" fmla="*/ 18 h 244"/>
                <a:gd name="T66" fmla="*/ 4 w 236"/>
                <a:gd name="T67" fmla="*/ 15 h 244"/>
                <a:gd name="T68" fmla="*/ 9 w 236"/>
                <a:gd name="T69" fmla="*/ 9 h 244"/>
                <a:gd name="T70" fmla="*/ 29 w 236"/>
                <a:gd name="T71" fmla="*/ 0 h 24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36" h="244">
                  <a:moveTo>
                    <a:pt x="122" y="0"/>
                  </a:moveTo>
                  <a:lnTo>
                    <a:pt x="118" y="7"/>
                  </a:lnTo>
                  <a:lnTo>
                    <a:pt x="107" y="11"/>
                  </a:lnTo>
                  <a:lnTo>
                    <a:pt x="85" y="22"/>
                  </a:lnTo>
                  <a:lnTo>
                    <a:pt x="66" y="29"/>
                  </a:lnTo>
                  <a:lnTo>
                    <a:pt x="55" y="37"/>
                  </a:lnTo>
                  <a:lnTo>
                    <a:pt x="52" y="44"/>
                  </a:lnTo>
                  <a:lnTo>
                    <a:pt x="37" y="70"/>
                  </a:lnTo>
                  <a:lnTo>
                    <a:pt x="30" y="85"/>
                  </a:lnTo>
                  <a:lnTo>
                    <a:pt x="26" y="100"/>
                  </a:lnTo>
                  <a:lnTo>
                    <a:pt x="26" y="118"/>
                  </a:lnTo>
                  <a:lnTo>
                    <a:pt x="30" y="133"/>
                  </a:lnTo>
                  <a:lnTo>
                    <a:pt x="41" y="163"/>
                  </a:lnTo>
                  <a:lnTo>
                    <a:pt x="52" y="177"/>
                  </a:lnTo>
                  <a:lnTo>
                    <a:pt x="66" y="185"/>
                  </a:lnTo>
                  <a:lnTo>
                    <a:pt x="103" y="200"/>
                  </a:lnTo>
                  <a:lnTo>
                    <a:pt x="129" y="207"/>
                  </a:lnTo>
                  <a:lnTo>
                    <a:pt x="148" y="222"/>
                  </a:lnTo>
                  <a:lnTo>
                    <a:pt x="170" y="229"/>
                  </a:lnTo>
                  <a:lnTo>
                    <a:pt x="199" y="237"/>
                  </a:lnTo>
                  <a:lnTo>
                    <a:pt x="236" y="244"/>
                  </a:lnTo>
                  <a:lnTo>
                    <a:pt x="210" y="244"/>
                  </a:lnTo>
                  <a:lnTo>
                    <a:pt x="151" y="240"/>
                  </a:lnTo>
                  <a:lnTo>
                    <a:pt x="118" y="237"/>
                  </a:lnTo>
                  <a:lnTo>
                    <a:pt x="89" y="229"/>
                  </a:lnTo>
                  <a:lnTo>
                    <a:pt x="63" y="213"/>
                  </a:lnTo>
                  <a:lnTo>
                    <a:pt x="52" y="207"/>
                  </a:lnTo>
                  <a:lnTo>
                    <a:pt x="41" y="196"/>
                  </a:lnTo>
                  <a:lnTo>
                    <a:pt x="18" y="155"/>
                  </a:lnTo>
                  <a:lnTo>
                    <a:pt x="4" y="122"/>
                  </a:lnTo>
                  <a:lnTo>
                    <a:pt x="0" y="107"/>
                  </a:lnTo>
                  <a:lnTo>
                    <a:pt x="4" y="92"/>
                  </a:lnTo>
                  <a:lnTo>
                    <a:pt x="7" y="77"/>
                  </a:lnTo>
                  <a:lnTo>
                    <a:pt x="18" y="66"/>
                  </a:lnTo>
                  <a:lnTo>
                    <a:pt x="37" y="40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5" name="Freeform 616"/>
            <p:cNvSpPr>
              <a:spLocks/>
            </p:cNvSpPr>
            <p:nvPr/>
          </p:nvSpPr>
          <p:spPr bwMode="auto">
            <a:xfrm>
              <a:off x="1298" y="2173"/>
              <a:ext cx="40" cy="32"/>
            </a:xfrm>
            <a:custGeom>
              <a:avLst/>
              <a:gdLst>
                <a:gd name="T0" fmla="*/ 36 w 44"/>
                <a:gd name="T1" fmla="*/ 14 h 36"/>
                <a:gd name="T2" fmla="*/ 35 w 44"/>
                <a:gd name="T3" fmla="*/ 20 h 36"/>
                <a:gd name="T4" fmla="*/ 32 w 44"/>
                <a:gd name="T5" fmla="*/ 25 h 36"/>
                <a:gd name="T6" fmla="*/ 25 w 44"/>
                <a:gd name="T7" fmla="*/ 28 h 36"/>
                <a:gd name="T8" fmla="*/ 18 w 44"/>
                <a:gd name="T9" fmla="*/ 28 h 36"/>
                <a:gd name="T10" fmla="*/ 12 w 44"/>
                <a:gd name="T11" fmla="*/ 28 h 36"/>
                <a:gd name="T12" fmla="*/ 5 w 44"/>
                <a:gd name="T13" fmla="*/ 25 h 36"/>
                <a:gd name="T14" fmla="*/ 2 w 44"/>
                <a:gd name="T15" fmla="*/ 20 h 36"/>
                <a:gd name="T16" fmla="*/ 0 w 44"/>
                <a:gd name="T17" fmla="*/ 14 h 36"/>
                <a:gd name="T18" fmla="*/ 2 w 44"/>
                <a:gd name="T19" fmla="*/ 10 h 36"/>
                <a:gd name="T20" fmla="*/ 5 w 44"/>
                <a:gd name="T21" fmla="*/ 4 h 36"/>
                <a:gd name="T22" fmla="*/ 12 w 44"/>
                <a:gd name="T23" fmla="*/ 2 h 36"/>
                <a:gd name="T24" fmla="*/ 18 w 44"/>
                <a:gd name="T25" fmla="*/ 0 h 36"/>
                <a:gd name="T26" fmla="*/ 25 w 44"/>
                <a:gd name="T27" fmla="*/ 2 h 36"/>
                <a:gd name="T28" fmla="*/ 32 w 44"/>
                <a:gd name="T29" fmla="*/ 4 h 36"/>
                <a:gd name="T30" fmla="*/ 35 w 44"/>
                <a:gd name="T31" fmla="*/ 10 h 36"/>
                <a:gd name="T32" fmla="*/ 36 w 44"/>
                <a:gd name="T33" fmla="*/ 14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4" h="36">
                  <a:moveTo>
                    <a:pt x="44" y="18"/>
                  </a:moveTo>
                  <a:lnTo>
                    <a:pt x="42" y="26"/>
                  </a:lnTo>
                  <a:lnTo>
                    <a:pt x="38" y="32"/>
                  </a:lnTo>
                  <a:lnTo>
                    <a:pt x="30" y="36"/>
                  </a:lnTo>
                  <a:lnTo>
                    <a:pt x="22" y="36"/>
                  </a:lnTo>
                  <a:lnTo>
                    <a:pt x="14" y="36"/>
                  </a:lnTo>
                  <a:lnTo>
                    <a:pt x="6" y="32"/>
                  </a:lnTo>
                  <a:lnTo>
                    <a:pt x="2" y="26"/>
                  </a:lnTo>
                  <a:lnTo>
                    <a:pt x="0" y="18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4" y="2"/>
                  </a:lnTo>
                  <a:lnTo>
                    <a:pt x="22" y="0"/>
                  </a:lnTo>
                  <a:lnTo>
                    <a:pt x="30" y="2"/>
                  </a:lnTo>
                  <a:lnTo>
                    <a:pt x="38" y="6"/>
                  </a:lnTo>
                  <a:lnTo>
                    <a:pt x="42" y="12"/>
                  </a:lnTo>
                  <a:lnTo>
                    <a:pt x="44" y="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6" name="Freeform 617"/>
            <p:cNvSpPr>
              <a:spLocks/>
            </p:cNvSpPr>
            <p:nvPr/>
          </p:nvSpPr>
          <p:spPr bwMode="auto">
            <a:xfrm>
              <a:off x="1316" y="2178"/>
              <a:ext cx="15" cy="13"/>
            </a:xfrm>
            <a:custGeom>
              <a:avLst/>
              <a:gdLst>
                <a:gd name="T0" fmla="*/ 14 w 16"/>
                <a:gd name="T1" fmla="*/ 6 h 14"/>
                <a:gd name="T2" fmla="*/ 12 w 16"/>
                <a:gd name="T3" fmla="*/ 10 h 14"/>
                <a:gd name="T4" fmla="*/ 8 w 16"/>
                <a:gd name="T5" fmla="*/ 12 h 14"/>
                <a:gd name="T6" fmla="*/ 4 w 16"/>
                <a:gd name="T7" fmla="*/ 10 h 14"/>
                <a:gd name="T8" fmla="*/ 0 w 16"/>
                <a:gd name="T9" fmla="*/ 6 h 14"/>
                <a:gd name="T10" fmla="*/ 4 w 16"/>
                <a:gd name="T11" fmla="*/ 2 h 14"/>
                <a:gd name="T12" fmla="*/ 8 w 16"/>
                <a:gd name="T13" fmla="*/ 0 h 14"/>
                <a:gd name="T14" fmla="*/ 12 w 16"/>
                <a:gd name="T15" fmla="*/ 2 h 14"/>
                <a:gd name="T16" fmla="*/ 14 w 16"/>
                <a:gd name="T17" fmla="*/ 6 h 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6" h="14">
                  <a:moveTo>
                    <a:pt x="16" y="6"/>
                  </a:moveTo>
                  <a:lnTo>
                    <a:pt x="14" y="12"/>
                  </a:lnTo>
                  <a:lnTo>
                    <a:pt x="8" y="14"/>
                  </a:lnTo>
                  <a:lnTo>
                    <a:pt x="4" y="12"/>
                  </a:lnTo>
                  <a:lnTo>
                    <a:pt x="0" y="6"/>
                  </a:lnTo>
                  <a:lnTo>
                    <a:pt x="4" y="2"/>
                  </a:lnTo>
                  <a:lnTo>
                    <a:pt x="8" y="0"/>
                  </a:lnTo>
                  <a:lnTo>
                    <a:pt x="14" y="2"/>
                  </a:lnTo>
                  <a:lnTo>
                    <a:pt x="16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80" name="Group 618"/>
          <p:cNvGrpSpPr>
            <a:grpSpLocks/>
          </p:cNvGrpSpPr>
          <p:nvPr/>
        </p:nvGrpSpPr>
        <p:grpSpPr bwMode="auto">
          <a:xfrm>
            <a:off x="3546475" y="4564063"/>
            <a:ext cx="1973263" cy="1916112"/>
            <a:chOff x="3062" y="1670"/>
            <a:chExt cx="965" cy="937"/>
          </a:xfrm>
        </p:grpSpPr>
        <p:sp>
          <p:nvSpPr>
            <p:cNvPr id="3109" name="Freeform 619"/>
            <p:cNvSpPr>
              <a:spLocks/>
            </p:cNvSpPr>
            <p:nvPr/>
          </p:nvSpPr>
          <p:spPr bwMode="auto">
            <a:xfrm>
              <a:off x="3468" y="1708"/>
              <a:ext cx="388" cy="375"/>
            </a:xfrm>
            <a:custGeom>
              <a:avLst/>
              <a:gdLst>
                <a:gd name="T0" fmla="*/ 288 w 522"/>
                <a:gd name="T1" fmla="*/ 226 h 504"/>
                <a:gd name="T2" fmla="*/ 288 w 522"/>
                <a:gd name="T3" fmla="*/ 226 h 504"/>
                <a:gd name="T4" fmla="*/ 281 w 522"/>
                <a:gd name="T5" fmla="*/ 214 h 504"/>
                <a:gd name="T6" fmla="*/ 272 w 522"/>
                <a:gd name="T7" fmla="*/ 200 h 504"/>
                <a:gd name="T8" fmla="*/ 259 w 522"/>
                <a:gd name="T9" fmla="*/ 185 h 504"/>
                <a:gd name="T10" fmla="*/ 245 w 522"/>
                <a:gd name="T11" fmla="*/ 166 h 504"/>
                <a:gd name="T12" fmla="*/ 229 w 522"/>
                <a:gd name="T13" fmla="*/ 148 h 504"/>
                <a:gd name="T14" fmla="*/ 211 w 522"/>
                <a:gd name="T15" fmla="*/ 131 h 504"/>
                <a:gd name="T16" fmla="*/ 202 w 522"/>
                <a:gd name="T17" fmla="*/ 123 h 504"/>
                <a:gd name="T18" fmla="*/ 193 w 522"/>
                <a:gd name="T19" fmla="*/ 116 h 504"/>
                <a:gd name="T20" fmla="*/ 193 w 522"/>
                <a:gd name="T21" fmla="*/ 116 h 504"/>
                <a:gd name="T22" fmla="*/ 170 w 522"/>
                <a:gd name="T23" fmla="*/ 100 h 504"/>
                <a:gd name="T24" fmla="*/ 141 w 522"/>
                <a:gd name="T25" fmla="*/ 82 h 504"/>
                <a:gd name="T26" fmla="*/ 77 w 522"/>
                <a:gd name="T27" fmla="*/ 45 h 504"/>
                <a:gd name="T28" fmla="*/ 0 w 522"/>
                <a:gd name="T29" fmla="*/ 0 h 504"/>
                <a:gd name="T30" fmla="*/ 0 w 522"/>
                <a:gd name="T31" fmla="*/ 0 h 504"/>
                <a:gd name="T32" fmla="*/ 13 w 522"/>
                <a:gd name="T33" fmla="*/ 10 h 504"/>
                <a:gd name="T34" fmla="*/ 45 w 522"/>
                <a:gd name="T35" fmla="*/ 34 h 504"/>
                <a:gd name="T36" fmla="*/ 63 w 522"/>
                <a:gd name="T37" fmla="*/ 50 h 504"/>
                <a:gd name="T38" fmla="*/ 79 w 522"/>
                <a:gd name="T39" fmla="*/ 65 h 504"/>
                <a:gd name="T40" fmla="*/ 91 w 522"/>
                <a:gd name="T41" fmla="*/ 80 h 504"/>
                <a:gd name="T42" fmla="*/ 96 w 522"/>
                <a:gd name="T43" fmla="*/ 86 h 504"/>
                <a:gd name="T44" fmla="*/ 100 w 522"/>
                <a:gd name="T45" fmla="*/ 92 h 504"/>
                <a:gd name="T46" fmla="*/ 100 w 522"/>
                <a:gd name="T47" fmla="*/ 92 h 504"/>
                <a:gd name="T48" fmla="*/ 109 w 522"/>
                <a:gd name="T49" fmla="*/ 123 h 504"/>
                <a:gd name="T50" fmla="*/ 109 w 522"/>
                <a:gd name="T51" fmla="*/ 123 h 504"/>
                <a:gd name="T52" fmla="*/ 111 w 522"/>
                <a:gd name="T53" fmla="*/ 129 h 504"/>
                <a:gd name="T54" fmla="*/ 111 w 522"/>
                <a:gd name="T55" fmla="*/ 146 h 504"/>
                <a:gd name="T56" fmla="*/ 109 w 522"/>
                <a:gd name="T57" fmla="*/ 157 h 504"/>
                <a:gd name="T58" fmla="*/ 109 w 522"/>
                <a:gd name="T59" fmla="*/ 167 h 504"/>
                <a:gd name="T60" fmla="*/ 106 w 522"/>
                <a:gd name="T61" fmla="*/ 177 h 504"/>
                <a:gd name="T62" fmla="*/ 103 w 522"/>
                <a:gd name="T63" fmla="*/ 186 h 504"/>
                <a:gd name="T64" fmla="*/ 103 w 522"/>
                <a:gd name="T65" fmla="*/ 186 h 504"/>
                <a:gd name="T66" fmla="*/ 95 w 522"/>
                <a:gd name="T67" fmla="*/ 200 h 504"/>
                <a:gd name="T68" fmla="*/ 87 w 522"/>
                <a:gd name="T69" fmla="*/ 211 h 504"/>
                <a:gd name="T70" fmla="*/ 80 w 522"/>
                <a:gd name="T71" fmla="*/ 222 h 504"/>
                <a:gd name="T72" fmla="*/ 68 w 522"/>
                <a:gd name="T73" fmla="*/ 240 h 504"/>
                <a:gd name="T74" fmla="*/ 68 w 522"/>
                <a:gd name="T75" fmla="*/ 240 h 504"/>
                <a:gd name="T76" fmla="*/ 59 w 522"/>
                <a:gd name="T77" fmla="*/ 259 h 504"/>
                <a:gd name="T78" fmla="*/ 54 w 522"/>
                <a:gd name="T79" fmla="*/ 270 h 504"/>
                <a:gd name="T80" fmla="*/ 52 w 522"/>
                <a:gd name="T81" fmla="*/ 277 h 504"/>
                <a:gd name="T82" fmla="*/ 52 w 522"/>
                <a:gd name="T83" fmla="*/ 279 h 504"/>
                <a:gd name="T84" fmla="*/ 52 w 522"/>
                <a:gd name="T85" fmla="*/ 279 h 504"/>
                <a:gd name="T86" fmla="*/ 86 w 522"/>
                <a:gd name="T87" fmla="*/ 274 h 504"/>
                <a:gd name="T88" fmla="*/ 164 w 522"/>
                <a:gd name="T89" fmla="*/ 259 h 504"/>
                <a:gd name="T90" fmla="*/ 206 w 522"/>
                <a:gd name="T91" fmla="*/ 250 h 504"/>
                <a:gd name="T92" fmla="*/ 245 w 522"/>
                <a:gd name="T93" fmla="*/ 243 h 504"/>
                <a:gd name="T94" fmla="*/ 259 w 522"/>
                <a:gd name="T95" fmla="*/ 238 h 504"/>
                <a:gd name="T96" fmla="*/ 273 w 522"/>
                <a:gd name="T97" fmla="*/ 234 h 504"/>
                <a:gd name="T98" fmla="*/ 283 w 522"/>
                <a:gd name="T99" fmla="*/ 229 h 504"/>
                <a:gd name="T100" fmla="*/ 288 w 522"/>
                <a:gd name="T101" fmla="*/ 226 h 504"/>
                <a:gd name="T102" fmla="*/ 288 w 522"/>
                <a:gd name="T103" fmla="*/ 226 h 50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522" h="504">
                  <a:moveTo>
                    <a:pt x="522" y="408"/>
                  </a:moveTo>
                  <a:lnTo>
                    <a:pt x="522" y="408"/>
                  </a:lnTo>
                  <a:lnTo>
                    <a:pt x="508" y="386"/>
                  </a:lnTo>
                  <a:lnTo>
                    <a:pt x="492" y="362"/>
                  </a:lnTo>
                  <a:lnTo>
                    <a:pt x="470" y="334"/>
                  </a:lnTo>
                  <a:lnTo>
                    <a:pt x="444" y="300"/>
                  </a:lnTo>
                  <a:lnTo>
                    <a:pt x="414" y="268"/>
                  </a:lnTo>
                  <a:lnTo>
                    <a:pt x="382" y="236"/>
                  </a:lnTo>
                  <a:lnTo>
                    <a:pt x="366" y="222"/>
                  </a:lnTo>
                  <a:lnTo>
                    <a:pt x="350" y="210"/>
                  </a:lnTo>
                  <a:lnTo>
                    <a:pt x="308" y="182"/>
                  </a:lnTo>
                  <a:lnTo>
                    <a:pt x="256" y="148"/>
                  </a:lnTo>
                  <a:lnTo>
                    <a:pt x="140" y="80"/>
                  </a:lnTo>
                  <a:lnTo>
                    <a:pt x="0" y="0"/>
                  </a:lnTo>
                  <a:lnTo>
                    <a:pt x="24" y="18"/>
                  </a:lnTo>
                  <a:lnTo>
                    <a:pt x="82" y="62"/>
                  </a:lnTo>
                  <a:lnTo>
                    <a:pt x="114" y="90"/>
                  </a:lnTo>
                  <a:lnTo>
                    <a:pt x="142" y="118"/>
                  </a:lnTo>
                  <a:lnTo>
                    <a:pt x="166" y="144"/>
                  </a:lnTo>
                  <a:lnTo>
                    <a:pt x="174" y="156"/>
                  </a:lnTo>
                  <a:lnTo>
                    <a:pt x="180" y="166"/>
                  </a:lnTo>
                  <a:lnTo>
                    <a:pt x="198" y="222"/>
                  </a:lnTo>
                  <a:lnTo>
                    <a:pt x="200" y="234"/>
                  </a:lnTo>
                  <a:lnTo>
                    <a:pt x="200" y="264"/>
                  </a:lnTo>
                  <a:lnTo>
                    <a:pt x="198" y="284"/>
                  </a:lnTo>
                  <a:lnTo>
                    <a:pt x="196" y="302"/>
                  </a:lnTo>
                  <a:lnTo>
                    <a:pt x="192" y="320"/>
                  </a:lnTo>
                  <a:lnTo>
                    <a:pt x="186" y="336"/>
                  </a:lnTo>
                  <a:lnTo>
                    <a:pt x="172" y="362"/>
                  </a:lnTo>
                  <a:lnTo>
                    <a:pt x="158" y="380"/>
                  </a:lnTo>
                  <a:lnTo>
                    <a:pt x="144" y="402"/>
                  </a:lnTo>
                  <a:lnTo>
                    <a:pt x="124" y="434"/>
                  </a:lnTo>
                  <a:lnTo>
                    <a:pt x="106" y="468"/>
                  </a:lnTo>
                  <a:lnTo>
                    <a:pt x="98" y="488"/>
                  </a:lnTo>
                  <a:lnTo>
                    <a:pt x="94" y="500"/>
                  </a:lnTo>
                  <a:lnTo>
                    <a:pt x="94" y="504"/>
                  </a:lnTo>
                  <a:lnTo>
                    <a:pt x="156" y="494"/>
                  </a:lnTo>
                  <a:lnTo>
                    <a:pt x="296" y="468"/>
                  </a:lnTo>
                  <a:lnTo>
                    <a:pt x="372" y="452"/>
                  </a:lnTo>
                  <a:lnTo>
                    <a:pt x="442" y="438"/>
                  </a:lnTo>
                  <a:lnTo>
                    <a:pt x="470" y="430"/>
                  </a:lnTo>
                  <a:lnTo>
                    <a:pt x="494" y="422"/>
                  </a:lnTo>
                  <a:lnTo>
                    <a:pt x="512" y="414"/>
                  </a:lnTo>
                  <a:lnTo>
                    <a:pt x="522" y="408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0" name="Freeform 620"/>
            <p:cNvSpPr>
              <a:spLocks/>
            </p:cNvSpPr>
            <p:nvPr/>
          </p:nvSpPr>
          <p:spPr bwMode="auto">
            <a:xfrm>
              <a:off x="3124" y="2010"/>
              <a:ext cx="900" cy="597"/>
            </a:xfrm>
            <a:custGeom>
              <a:avLst/>
              <a:gdLst>
                <a:gd name="T0" fmla="*/ 394 w 1859"/>
                <a:gd name="T1" fmla="*/ 38 h 1233"/>
                <a:gd name="T2" fmla="*/ 352 w 1859"/>
                <a:gd name="T3" fmla="*/ 0 h 1233"/>
                <a:gd name="T4" fmla="*/ 175 w 1859"/>
                <a:gd name="T5" fmla="*/ 39 h 1233"/>
                <a:gd name="T6" fmla="*/ 172 w 1859"/>
                <a:gd name="T7" fmla="*/ 88 h 1233"/>
                <a:gd name="T8" fmla="*/ 163 w 1859"/>
                <a:gd name="T9" fmla="*/ 121 h 1233"/>
                <a:gd name="T10" fmla="*/ 150 w 1859"/>
                <a:gd name="T11" fmla="*/ 192 h 1233"/>
                <a:gd name="T12" fmla="*/ 143 w 1859"/>
                <a:gd name="T13" fmla="*/ 200 h 1233"/>
                <a:gd name="T14" fmla="*/ 126 w 1859"/>
                <a:gd name="T15" fmla="*/ 219 h 1233"/>
                <a:gd name="T16" fmla="*/ 105 w 1859"/>
                <a:gd name="T17" fmla="*/ 234 h 1233"/>
                <a:gd name="T18" fmla="*/ 85 w 1859"/>
                <a:gd name="T19" fmla="*/ 247 h 1233"/>
                <a:gd name="T20" fmla="*/ 68 w 1859"/>
                <a:gd name="T21" fmla="*/ 254 h 1233"/>
                <a:gd name="T22" fmla="*/ 61 w 1859"/>
                <a:gd name="T23" fmla="*/ 258 h 1233"/>
                <a:gd name="T24" fmla="*/ 47 w 1859"/>
                <a:gd name="T25" fmla="*/ 268 h 1233"/>
                <a:gd name="T26" fmla="*/ 25 w 1859"/>
                <a:gd name="T27" fmla="*/ 289 h 1233"/>
                <a:gd name="T28" fmla="*/ 44 w 1859"/>
                <a:gd name="T29" fmla="*/ 275 h 1233"/>
                <a:gd name="T30" fmla="*/ 61 w 1859"/>
                <a:gd name="T31" fmla="*/ 263 h 1233"/>
                <a:gd name="T32" fmla="*/ 78 w 1859"/>
                <a:gd name="T33" fmla="*/ 254 h 1233"/>
                <a:gd name="T34" fmla="*/ 87 w 1859"/>
                <a:gd name="T35" fmla="*/ 252 h 1233"/>
                <a:gd name="T36" fmla="*/ 111 w 1859"/>
                <a:gd name="T37" fmla="*/ 247 h 1233"/>
                <a:gd name="T38" fmla="*/ 139 w 1859"/>
                <a:gd name="T39" fmla="*/ 242 h 1233"/>
                <a:gd name="T40" fmla="*/ 150 w 1859"/>
                <a:gd name="T41" fmla="*/ 238 h 1233"/>
                <a:gd name="T42" fmla="*/ 162 w 1859"/>
                <a:gd name="T43" fmla="*/ 232 h 1233"/>
                <a:gd name="T44" fmla="*/ 163 w 1859"/>
                <a:gd name="T45" fmla="*/ 231 h 1233"/>
                <a:gd name="T46" fmla="*/ 159 w 1859"/>
                <a:gd name="T47" fmla="*/ 239 h 1233"/>
                <a:gd name="T48" fmla="*/ 156 w 1859"/>
                <a:gd name="T49" fmla="*/ 243 h 1233"/>
                <a:gd name="T50" fmla="*/ 158 w 1859"/>
                <a:gd name="T51" fmla="*/ 241 h 1233"/>
                <a:gd name="T52" fmla="*/ 172 w 1859"/>
                <a:gd name="T53" fmla="*/ 231 h 1233"/>
                <a:gd name="T54" fmla="*/ 184 w 1859"/>
                <a:gd name="T55" fmla="*/ 225 h 1233"/>
                <a:gd name="T56" fmla="*/ 192 w 1859"/>
                <a:gd name="T57" fmla="*/ 221 h 1233"/>
                <a:gd name="T58" fmla="*/ 211 w 1859"/>
                <a:gd name="T59" fmla="*/ 214 h 1233"/>
                <a:gd name="T60" fmla="*/ 211 w 1859"/>
                <a:gd name="T61" fmla="*/ 221 h 1233"/>
                <a:gd name="T62" fmla="*/ 224 w 1859"/>
                <a:gd name="T63" fmla="*/ 210 h 1233"/>
                <a:gd name="T64" fmla="*/ 322 w 1859"/>
                <a:gd name="T65" fmla="*/ 180 h 1233"/>
                <a:gd name="T66" fmla="*/ 312 w 1859"/>
                <a:gd name="T67" fmla="*/ 200 h 1233"/>
                <a:gd name="T68" fmla="*/ 262 w 1859"/>
                <a:gd name="T69" fmla="*/ 247 h 1233"/>
                <a:gd name="T70" fmla="*/ 149 w 1859"/>
                <a:gd name="T71" fmla="*/ 242 h 1233"/>
                <a:gd name="T72" fmla="*/ 115 w 1859"/>
                <a:gd name="T73" fmla="*/ 230 h 1233"/>
                <a:gd name="T74" fmla="*/ 0 w 1859"/>
                <a:gd name="T75" fmla="*/ 251 h 1233"/>
                <a:gd name="T76" fmla="*/ 87 w 1859"/>
                <a:gd name="T77" fmla="*/ 227 h 1233"/>
                <a:gd name="T78" fmla="*/ 202 w 1859"/>
                <a:gd name="T79" fmla="*/ 260 h 1233"/>
                <a:gd name="T80" fmla="*/ 349 w 1859"/>
                <a:gd name="T81" fmla="*/ 171 h 1233"/>
                <a:gd name="T82" fmla="*/ 385 w 1859"/>
                <a:gd name="T83" fmla="*/ 140 h 1233"/>
                <a:gd name="T84" fmla="*/ 435 w 1859"/>
                <a:gd name="T85" fmla="*/ 71 h 1233"/>
                <a:gd name="T86" fmla="*/ 433 w 1859"/>
                <a:gd name="T87" fmla="*/ 66 h 1233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859" h="1233">
                  <a:moveTo>
                    <a:pt x="1680" y="163"/>
                  </a:moveTo>
                  <a:lnTo>
                    <a:pt x="1680" y="163"/>
                  </a:lnTo>
                  <a:lnTo>
                    <a:pt x="1636" y="122"/>
                  </a:lnTo>
                  <a:lnTo>
                    <a:pt x="1503" y="0"/>
                  </a:lnTo>
                  <a:cubicBezTo>
                    <a:pt x="1357" y="11"/>
                    <a:pt x="895" y="112"/>
                    <a:pt x="748" y="166"/>
                  </a:cubicBezTo>
                  <a:cubicBezTo>
                    <a:pt x="601" y="220"/>
                    <a:pt x="748" y="165"/>
                    <a:pt x="748" y="166"/>
                  </a:cubicBezTo>
                  <a:lnTo>
                    <a:pt x="745" y="170"/>
                  </a:lnTo>
                  <a:lnTo>
                    <a:pt x="735" y="376"/>
                  </a:lnTo>
                  <a:cubicBezTo>
                    <a:pt x="735" y="417"/>
                    <a:pt x="753" y="393"/>
                    <a:pt x="747" y="416"/>
                  </a:cubicBezTo>
                  <a:cubicBezTo>
                    <a:pt x="741" y="439"/>
                    <a:pt x="710" y="452"/>
                    <a:pt x="696" y="514"/>
                  </a:cubicBezTo>
                  <a:cubicBezTo>
                    <a:pt x="682" y="576"/>
                    <a:pt x="671" y="737"/>
                    <a:pt x="662" y="788"/>
                  </a:cubicBezTo>
                  <a:cubicBezTo>
                    <a:pt x="653" y="839"/>
                    <a:pt x="648" y="808"/>
                    <a:pt x="640" y="819"/>
                  </a:cubicBezTo>
                  <a:lnTo>
                    <a:pt x="612" y="856"/>
                  </a:lnTo>
                  <a:lnTo>
                    <a:pt x="579" y="896"/>
                  </a:lnTo>
                  <a:lnTo>
                    <a:pt x="539" y="933"/>
                  </a:lnTo>
                  <a:lnTo>
                    <a:pt x="492" y="970"/>
                  </a:lnTo>
                  <a:lnTo>
                    <a:pt x="449" y="999"/>
                  </a:lnTo>
                  <a:lnTo>
                    <a:pt x="403" y="1030"/>
                  </a:lnTo>
                  <a:lnTo>
                    <a:pt x="363" y="1054"/>
                  </a:lnTo>
                  <a:lnTo>
                    <a:pt x="323" y="1073"/>
                  </a:lnTo>
                  <a:lnTo>
                    <a:pt x="292" y="1085"/>
                  </a:lnTo>
                  <a:lnTo>
                    <a:pt x="262" y="1101"/>
                  </a:lnTo>
                  <a:lnTo>
                    <a:pt x="231" y="1119"/>
                  </a:lnTo>
                  <a:lnTo>
                    <a:pt x="200" y="1144"/>
                  </a:lnTo>
                  <a:lnTo>
                    <a:pt x="169" y="1168"/>
                  </a:lnTo>
                  <a:lnTo>
                    <a:pt x="105" y="1233"/>
                  </a:lnTo>
                  <a:lnTo>
                    <a:pt x="188" y="1171"/>
                  </a:lnTo>
                  <a:lnTo>
                    <a:pt x="225" y="1147"/>
                  </a:lnTo>
                  <a:lnTo>
                    <a:pt x="262" y="1122"/>
                  </a:lnTo>
                  <a:lnTo>
                    <a:pt x="302" y="1101"/>
                  </a:lnTo>
                  <a:lnTo>
                    <a:pt x="335" y="1085"/>
                  </a:lnTo>
                  <a:lnTo>
                    <a:pt x="372" y="1076"/>
                  </a:lnTo>
                  <a:lnTo>
                    <a:pt x="406" y="1067"/>
                  </a:lnTo>
                  <a:lnTo>
                    <a:pt x="474" y="1054"/>
                  </a:lnTo>
                  <a:lnTo>
                    <a:pt x="536" y="1042"/>
                  </a:lnTo>
                  <a:lnTo>
                    <a:pt x="594" y="1030"/>
                  </a:lnTo>
                  <a:lnTo>
                    <a:pt x="640" y="1014"/>
                  </a:lnTo>
                  <a:lnTo>
                    <a:pt x="671" y="999"/>
                  </a:lnTo>
                  <a:lnTo>
                    <a:pt x="689" y="991"/>
                  </a:lnTo>
                  <a:lnTo>
                    <a:pt x="693" y="988"/>
                  </a:lnTo>
                  <a:lnTo>
                    <a:pt x="686" y="1005"/>
                  </a:lnTo>
                  <a:lnTo>
                    <a:pt x="677" y="1021"/>
                  </a:lnTo>
                  <a:lnTo>
                    <a:pt x="665" y="1036"/>
                  </a:lnTo>
                  <a:lnTo>
                    <a:pt x="659" y="1039"/>
                  </a:lnTo>
                  <a:lnTo>
                    <a:pt x="674" y="1027"/>
                  </a:lnTo>
                  <a:lnTo>
                    <a:pt x="699" y="1008"/>
                  </a:lnTo>
                  <a:lnTo>
                    <a:pt x="736" y="988"/>
                  </a:lnTo>
                  <a:lnTo>
                    <a:pt x="785" y="958"/>
                  </a:lnTo>
                  <a:lnTo>
                    <a:pt x="769" y="991"/>
                  </a:lnTo>
                  <a:lnTo>
                    <a:pt x="819" y="942"/>
                  </a:lnTo>
                  <a:lnTo>
                    <a:pt x="831" y="967"/>
                  </a:lnTo>
                  <a:lnTo>
                    <a:pt x="899" y="911"/>
                  </a:lnTo>
                  <a:lnTo>
                    <a:pt x="899" y="942"/>
                  </a:lnTo>
                  <a:lnTo>
                    <a:pt x="926" y="918"/>
                  </a:lnTo>
                  <a:lnTo>
                    <a:pt x="954" y="896"/>
                  </a:lnTo>
                  <a:cubicBezTo>
                    <a:pt x="974" y="885"/>
                    <a:pt x="973" y="874"/>
                    <a:pt x="1043" y="853"/>
                  </a:cubicBezTo>
                  <a:cubicBezTo>
                    <a:pt x="1113" y="832"/>
                    <a:pt x="1318" y="781"/>
                    <a:pt x="1373" y="767"/>
                  </a:cubicBezTo>
                  <a:cubicBezTo>
                    <a:pt x="1373" y="767"/>
                    <a:pt x="1351" y="820"/>
                    <a:pt x="1331" y="852"/>
                  </a:cubicBezTo>
                  <a:cubicBezTo>
                    <a:pt x="1311" y="884"/>
                    <a:pt x="1288" y="924"/>
                    <a:pt x="1253" y="958"/>
                  </a:cubicBezTo>
                  <a:cubicBezTo>
                    <a:pt x="1253" y="958"/>
                    <a:pt x="1180" y="1031"/>
                    <a:pt x="1119" y="1056"/>
                  </a:cubicBezTo>
                  <a:cubicBezTo>
                    <a:pt x="1058" y="1081"/>
                    <a:pt x="971" y="1092"/>
                    <a:pt x="891" y="1088"/>
                  </a:cubicBezTo>
                  <a:cubicBezTo>
                    <a:pt x="758" y="1086"/>
                    <a:pt x="691" y="1051"/>
                    <a:pt x="637" y="1033"/>
                  </a:cubicBezTo>
                  <a:lnTo>
                    <a:pt x="560" y="1002"/>
                  </a:lnTo>
                  <a:lnTo>
                    <a:pt x="489" y="979"/>
                  </a:lnTo>
                  <a:cubicBezTo>
                    <a:pt x="452" y="969"/>
                    <a:pt x="415" y="936"/>
                    <a:pt x="335" y="944"/>
                  </a:cubicBezTo>
                  <a:cubicBezTo>
                    <a:pt x="187" y="988"/>
                    <a:pt x="63" y="1049"/>
                    <a:pt x="0" y="1070"/>
                  </a:cubicBezTo>
                  <a:cubicBezTo>
                    <a:pt x="62" y="1053"/>
                    <a:pt x="331" y="966"/>
                    <a:pt x="369" y="967"/>
                  </a:cubicBezTo>
                  <a:cubicBezTo>
                    <a:pt x="407" y="968"/>
                    <a:pt x="414" y="984"/>
                    <a:pt x="496" y="1008"/>
                  </a:cubicBezTo>
                  <a:cubicBezTo>
                    <a:pt x="578" y="1032"/>
                    <a:pt x="763" y="1104"/>
                    <a:pt x="863" y="1112"/>
                  </a:cubicBezTo>
                  <a:cubicBezTo>
                    <a:pt x="963" y="1120"/>
                    <a:pt x="1027" y="1112"/>
                    <a:pt x="1107" y="1088"/>
                  </a:cubicBezTo>
                  <a:cubicBezTo>
                    <a:pt x="1291" y="1020"/>
                    <a:pt x="1426" y="789"/>
                    <a:pt x="1490" y="730"/>
                  </a:cubicBezTo>
                  <a:cubicBezTo>
                    <a:pt x="1554" y="671"/>
                    <a:pt x="1464" y="752"/>
                    <a:pt x="1490" y="730"/>
                  </a:cubicBezTo>
                  <a:cubicBezTo>
                    <a:pt x="1516" y="708"/>
                    <a:pt x="1609" y="641"/>
                    <a:pt x="1644" y="597"/>
                  </a:cubicBezTo>
                  <a:cubicBezTo>
                    <a:pt x="1679" y="553"/>
                    <a:pt x="1668" y="517"/>
                    <a:pt x="1703" y="468"/>
                  </a:cubicBezTo>
                  <a:cubicBezTo>
                    <a:pt x="1738" y="419"/>
                    <a:pt x="1830" y="330"/>
                    <a:pt x="1856" y="302"/>
                  </a:cubicBezTo>
                  <a:lnTo>
                    <a:pt x="1859" y="299"/>
                  </a:lnTo>
                  <a:lnTo>
                    <a:pt x="1847" y="283"/>
                  </a:lnTo>
                  <a:lnTo>
                    <a:pt x="1680" y="163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rgbClr val="000000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1" name="Freeform 621"/>
            <p:cNvSpPr>
              <a:spLocks/>
            </p:cNvSpPr>
            <p:nvPr/>
          </p:nvSpPr>
          <p:spPr bwMode="auto">
            <a:xfrm>
              <a:off x="3472" y="1715"/>
              <a:ext cx="382" cy="375"/>
            </a:xfrm>
            <a:custGeom>
              <a:avLst/>
              <a:gdLst>
                <a:gd name="T0" fmla="*/ 150 w 788"/>
                <a:gd name="T1" fmla="*/ 97 h 774"/>
                <a:gd name="T2" fmla="*/ 138 w 788"/>
                <a:gd name="T3" fmla="*/ 85 h 774"/>
                <a:gd name="T4" fmla="*/ 132 w 788"/>
                <a:gd name="T5" fmla="*/ 80 h 774"/>
                <a:gd name="T6" fmla="*/ 127 w 788"/>
                <a:gd name="T7" fmla="*/ 76 h 774"/>
                <a:gd name="T8" fmla="*/ 111 w 788"/>
                <a:gd name="T9" fmla="*/ 66 h 774"/>
                <a:gd name="T10" fmla="*/ 93 w 788"/>
                <a:gd name="T11" fmla="*/ 53 h 774"/>
                <a:gd name="T12" fmla="*/ 50 w 788"/>
                <a:gd name="T13" fmla="*/ 29 h 774"/>
                <a:gd name="T14" fmla="*/ 0 w 788"/>
                <a:gd name="T15" fmla="*/ 0 h 774"/>
                <a:gd name="T16" fmla="*/ 9 w 788"/>
                <a:gd name="T17" fmla="*/ 7 h 774"/>
                <a:gd name="T18" fmla="*/ 30 w 788"/>
                <a:gd name="T19" fmla="*/ 22 h 774"/>
                <a:gd name="T20" fmla="*/ 41 w 788"/>
                <a:gd name="T21" fmla="*/ 32 h 774"/>
                <a:gd name="T22" fmla="*/ 51 w 788"/>
                <a:gd name="T23" fmla="*/ 43 h 774"/>
                <a:gd name="T24" fmla="*/ 60 w 788"/>
                <a:gd name="T25" fmla="*/ 52 h 774"/>
                <a:gd name="T26" fmla="*/ 63 w 788"/>
                <a:gd name="T27" fmla="*/ 56 h 774"/>
                <a:gd name="T28" fmla="*/ 65 w 788"/>
                <a:gd name="T29" fmla="*/ 60 h 774"/>
                <a:gd name="T30" fmla="*/ 72 w 788"/>
                <a:gd name="T31" fmla="*/ 80 h 774"/>
                <a:gd name="T32" fmla="*/ 72 w 788"/>
                <a:gd name="T33" fmla="*/ 84 h 774"/>
                <a:gd name="T34" fmla="*/ 72 w 788"/>
                <a:gd name="T35" fmla="*/ 95 h 774"/>
                <a:gd name="T36" fmla="*/ 72 w 788"/>
                <a:gd name="T37" fmla="*/ 102 h 774"/>
                <a:gd name="T38" fmla="*/ 71 w 788"/>
                <a:gd name="T39" fmla="*/ 109 h 774"/>
                <a:gd name="T40" fmla="*/ 69 w 788"/>
                <a:gd name="T41" fmla="*/ 115 h 774"/>
                <a:gd name="T42" fmla="*/ 67 w 788"/>
                <a:gd name="T43" fmla="*/ 121 h 774"/>
                <a:gd name="T44" fmla="*/ 62 w 788"/>
                <a:gd name="T45" fmla="*/ 130 h 774"/>
                <a:gd name="T46" fmla="*/ 57 w 788"/>
                <a:gd name="T47" fmla="*/ 137 h 774"/>
                <a:gd name="T48" fmla="*/ 52 w 788"/>
                <a:gd name="T49" fmla="*/ 145 h 774"/>
                <a:gd name="T50" fmla="*/ 45 w 788"/>
                <a:gd name="T51" fmla="*/ 156 h 774"/>
                <a:gd name="T52" fmla="*/ 38 w 788"/>
                <a:gd name="T53" fmla="*/ 169 h 774"/>
                <a:gd name="T54" fmla="*/ 35 w 788"/>
                <a:gd name="T55" fmla="*/ 176 h 774"/>
                <a:gd name="T56" fmla="*/ 34 w 788"/>
                <a:gd name="T57" fmla="*/ 180 h 774"/>
                <a:gd name="T58" fmla="*/ 34 w 788"/>
                <a:gd name="T59" fmla="*/ 182 h 774"/>
                <a:gd name="T60" fmla="*/ 56 w 788"/>
                <a:gd name="T61" fmla="*/ 178 h 774"/>
                <a:gd name="T62" fmla="*/ 107 w 788"/>
                <a:gd name="T63" fmla="*/ 169 h 774"/>
                <a:gd name="T64" fmla="*/ 134 w 788"/>
                <a:gd name="T65" fmla="*/ 163 h 774"/>
                <a:gd name="T66" fmla="*/ 160 w 788"/>
                <a:gd name="T67" fmla="*/ 158 h 774"/>
                <a:gd name="T68" fmla="*/ 170 w 788"/>
                <a:gd name="T69" fmla="*/ 155 h 774"/>
                <a:gd name="T70" fmla="*/ 178 w 788"/>
                <a:gd name="T71" fmla="*/ 152 h 774"/>
                <a:gd name="T72" fmla="*/ 185 w 788"/>
                <a:gd name="T73" fmla="*/ 149 h 774"/>
                <a:gd name="T74" fmla="*/ 150 w 788"/>
                <a:gd name="T75" fmla="*/ 97 h 77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788" h="774">
                  <a:moveTo>
                    <a:pt x="637" y="412"/>
                  </a:moveTo>
                  <a:lnTo>
                    <a:pt x="588" y="362"/>
                  </a:lnTo>
                  <a:lnTo>
                    <a:pt x="563" y="341"/>
                  </a:lnTo>
                  <a:lnTo>
                    <a:pt x="538" y="323"/>
                  </a:lnTo>
                  <a:lnTo>
                    <a:pt x="474" y="280"/>
                  </a:lnTo>
                  <a:lnTo>
                    <a:pt x="394" y="227"/>
                  </a:lnTo>
                  <a:lnTo>
                    <a:pt x="215" y="123"/>
                  </a:lnTo>
                  <a:lnTo>
                    <a:pt x="0" y="0"/>
                  </a:lnTo>
                  <a:lnTo>
                    <a:pt x="37" y="28"/>
                  </a:lnTo>
                  <a:lnTo>
                    <a:pt x="126" y="95"/>
                  </a:lnTo>
                  <a:lnTo>
                    <a:pt x="175" y="138"/>
                  </a:lnTo>
                  <a:lnTo>
                    <a:pt x="218" y="181"/>
                  </a:lnTo>
                  <a:lnTo>
                    <a:pt x="255" y="221"/>
                  </a:lnTo>
                  <a:lnTo>
                    <a:pt x="268" y="240"/>
                  </a:lnTo>
                  <a:lnTo>
                    <a:pt x="277" y="255"/>
                  </a:lnTo>
                  <a:lnTo>
                    <a:pt x="305" y="341"/>
                  </a:lnTo>
                  <a:lnTo>
                    <a:pt x="308" y="359"/>
                  </a:lnTo>
                  <a:lnTo>
                    <a:pt x="308" y="405"/>
                  </a:lnTo>
                  <a:lnTo>
                    <a:pt x="305" y="436"/>
                  </a:lnTo>
                  <a:lnTo>
                    <a:pt x="302" y="464"/>
                  </a:lnTo>
                  <a:lnTo>
                    <a:pt x="295" y="491"/>
                  </a:lnTo>
                  <a:lnTo>
                    <a:pt x="286" y="516"/>
                  </a:lnTo>
                  <a:lnTo>
                    <a:pt x="265" y="556"/>
                  </a:lnTo>
                  <a:lnTo>
                    <a:pt x="243" y="584"/>
                  </a:lnTo>
                  <a:lnTo>
                    <a:pt x="222" y="617"/>
                  </a:lnTo>
                  <a:lnTo>
                    <a:pt x="191" y="667"/>
                  </a:lnTo>
                  <a:lnTo>
                    <a:pt x="163" y="719"/>
                  </a:lnTo>
                  <a:lnTo>
                    <a:pt x="151" y="749"/>
                  </a:lnTo>
                  <a:lnTo>
                    <a:pt x="145" y="768"/>
                  </a:lnTo>
                  <a:lnTo>
                    <a:pt x="145" y="774"/>
                  </a:lnTo>
                  <a:lnTo>
                    <a:pt x="240" y="759"/>
                  </a:lnTo>
                  <a:lnTo>
                    <a:pt x="455" y="719"/>
                  </a:lnTo>
                  <a:lnTo>
                    <a:pt x="572" y="694"/>
                  </a:lnTo>
                  <a:lnTo>
                    <a:pt x="680" y="673"/>
                  </a:lnTo>
                  <a:lnTo>
                    <a:pt x="723" y="660"/>
                  </a:lnTo>
                  <a:lnTo>
                    <a:pt x="760" y="648"/>
                  </a:lnTo>
                  <a:lnTo>
                    <a:pt x="788" y="636"/>
                  </a:lnTo>
                  <a:lnTo>
                    <a:pt x="637" y="41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2" name="Freeform 622"/>
            <p:cNvSpPr>
              <a:spLocks/>
            </p:cNvSpPr>
            <p:nvPr/>
          </p:nvSpPr>
          <p:spPr bwMode="auto">
            <a:xfrm>
              <a:off x="3915" y="2092"/>
              <a:ext cx="112" cy="201"/>
            </a:xfrm>
            <a:custGeom>
              <a:avLst/>
              <a:gdLst>
                <a:gd name="T0" fmla="*/ 41 w 231"/>
                <a:gd name="T1" fmla="*/ 40 h 416"/>
                <a:gd name="T2" fmla="*/ 43 w 231"/>
                <a:gd name="T3" fmla="*/ 35 h 416"/>
                <a:gd name="T4" fmla="*/ 42 w 231"/>
                <a:gd name="T5" fmla="*/ 31 h 416"/>
                <a:gd name="T6" fmla="*/ 37 w 231"/>
                <a:gd name="T7" fmla="*/ 29 h 416"/>
                <a:gd name="T8" fmla="*/ 28 w 231"/>
                <a:gd name="T9" fmla="*/ 29 h 416"/>
                <a:gd name="T10" fmla="*/ 19 w 231"/>
                <a:gd name="T11" fmla="*/ 35 h 416"/>
                <a:gd name="T12" fmla="*/ 16 w 231"/>
                <a:gd name="T13" fmla="*/ 37 h 416"/>
                <a:gd name="T14" fmla="*/ 13 w 231"/>
                <a:gd name="T15" fmla="*/ 40 h 416"/>
                <a:gd name="T16" fmla="*/ 13 w 231"/>
                <a:gd name="T17" fmla="*/ 46 h 416"/>
                <a:gd name="T18" fmla="*/ 16 w 231"/>
                <a:gd name="T19" fmla="*/ 57 h 416"/>
                <a:gd name="T20" fmla="*/ 17 w 231"/>
                <a:gd name="T21" fmla="*/ 71 h 416"/>
                <a:gd name="T22" fmla="*/ 16 w 231"/>
                <a:gd name="T23" fmla="*/ 76 h 416"/>
                <a:gd name="T24" fmla="*/ 7 w 231"/>
                <a:gd name="T25" fmla="*/ 96 h 416"/>
                <a:gd name="T26" fmla="*/ 9 w 231"/>
                <a:gd name="T27" fmla="*/ 83 h 416"/>
                <a:gd name="T28" fmla="*/ 11 w 231"/>
                <a:gd name="T29" fmla="*/ 71 h 416"/>
                <a:gd name="T30" fmla="*/ 8 w 231"/>
                <a:gd name="T31" fmla="*/ 55 h 416"/>
                <a:gd name="T32" fmla="*/ 5 w 231"/>
                <a:gd name="T33" fmla="*/ 47 h 416"/>
                <a:gd name="T34" fmla="*/ 4 w 231"/>
                <a:gd name="T35" fmla="*/ 42 h 416"/>
                <a:gd name="T36" fmla="*/ 4 w 231"/>
                <a:gd name="T37" fmla="*/ 35 h 416"/>
                <a:gd name="T38" fmla="*/ 4 w 231"/>
                <a:gd name="T39" fmla="*/ 32 h 416"/>
                <a:gd name="T40" fmla="*/ 1 w 231"/>
                <a:gd name="T41" fmla="*/ 29 h 416"/>
                <a:gd name="T42" fmla="*/ 0 w 231"/>
                <a:gd name="T43" fmla="*/ 21 h 416"/>
                <a:gd name="T44" fmla="*/ 1 w 231"/>
                <a:gd name="T45" fmla="*/ 16 h 416"/>
                <a:gd name="T46" fmla="*/ 7 w 231"/>
                <a:gd name="T47" fmla="*/ 11 h 416"/>
                <a:gd name="T48" fmla="*/ 8 w 231"/>
                <a:gd name="T49" fmla="*/ 7 h 416"/>
                <a:gd name="T50" fmla="*/ 7 w 231"/>
                <a:gd name="T51" fmla="*/ 1 h 416"/>
                <a:gd name="T52" fmla="*/ 18 w 231"/>
                <a:gd name="T53" fmla="*/ 2 h 416"/>
                <a:gd name="T54" fmla="*/ 34 w 231"/>
                <a:gd name="T55" fmla="*/ 13 h 416"/>
                <a:gd name="T56" fmla="*/ 46 w 231"/>
                <a:gd name="T57" fmla="*/ 25 h 416"/>
                <a:gd name="T58" fmla="*/ 51 w 231"/>
                <a:gd name="T59" fmla="*/ 28 h 416"/>
                <a:gd name="T60" fmla="*/ 54 w 231"/>
                <a:gd name="T61" fmla="*/ 29 h 416"/>
                <a:gd name="T62" fmla="*/ 54 w 231"/>
                <a:gd name="T63" fmla="*/ 32 h 416"/>
                <a:gd name="T64" fmla="*/ 39 w 231"/>
                <a:gd name="T65" fmla="*/ 45 h 41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31" h="416">
                  <a:moveTo>
                    <a:pt x="173" y="179"/>
                  </a:moveTo>
                  <a:lnTo>
                    <a:pt x="176" y="169"/>
                  </a:lnTo>
                  <a:lnTo>
                    <a:pt x="182" y="157"/>
                  </a:lnTo>
                  <a:lnTo>
                    <a:pt x="182" y="148"/>
                  </a:lnTo>
                  <a:lnTo>
                    <a:pt x="182" y="139"/>
                  </a:lnTo>
                  <a:lnTo>
                    <a:pt x="179" y="132"/>
                  </a:lnTo>
                  <a:lnTo>
                    <a:pt x="173" y="129"/>
                  </a:lnTo>
                  <a:lnTo>
                    <a:pt x="157" y="126"/>
                  </a:lnTo>
                  <a:lnTo>
                    <a:pt x="136" y="123"/>
                  </a:lnTo>
                  <a:lnTo>
                    <a:pt x="117" y="126"/>
                  </a:lnTo>
                  <a:lnTo>
                    <a:pt x="102" y="136"/>
                  </a:lnTo>
                  <a:lnTo>
                    <a:pt x="83" y="148"/>
                  </a:lnTo>
                  <a:lnTo>
                    <a:pt x="74" y="154"/>
                  </a:lnTo>
                  <a:lnTo>
                    <a:pt x="65" y="157"/>
                  </a:lnTo>
                  <a:lnTo>
                    <a:pt x="59" y="160"/>
                  </a:lnTo>
                  <a:lnTo>
                    <a:pt x="56" y="169"/>
                  </a:lnTo>
                  <a:lnTo>
                    <a:pt x="53" y="182"/>
                  </a:lnTo>
                  <a:lnTo>
                    <a:pt x="56" y="197"/>
                  </a:lnTo>
                  <a:lnTo>
                    <a:pt x="62" y="219"/>
                  </a:lnTo>
                  <a:lnTo>
                    <a:pt x="68" y="243"/>
                  </a:lnTo>
                  <a:lnTo>
                    <a:pt x="71" y="268"/>
                  </a:lnTo>
                  <a:lnTo>
                    <a:pt x="74" y="302"/>
                  </a:lnTo>
                  <a:lnTo>
                    <a:pt x="71" y="314"/>
                  </a:lnTo>
                  <a:lnTo>
                    <a:pt x="71" y="324"/>
                  </a:lnTo>
                  <a:lnTo>
                    <a:pt x="25" y="416"/>
                  </a:lnTo>
                  <a:lnTo>
                    <a:pt x="28" y="410"/>
                  </a:lnTo>
                  <a:lnTo>
                    <a:pt x="37" y="379"/>
                  </a:lnTo>
                  <a:lnTo>
                    <a:pt x="40" y="357"/>
                  </a:lnTo>
                  <a:lnTo>
                    <a:pt x="43" y="333"/>
                  </a:lnTo>
                  <a:lnTo>
                    <a:pt x="47" y="305"/>
                  </a:lnTo>
                  <a:lnTo>
                    <a:pt x="43" y="277"/>
                  </a:lnTo>
                  <a:lnTo>
                    <a:pt x="34" y="234"/>
                  </a:lnTo>
                  <a:lnTo>
                    <a:pt x="28" y="213"/>
                  </a:lnTo>
                  <a:lnTo>
                    <a:pt x="22" y="203"/>
                  </a:lnTo>
                  <a:lnTo>
                    <a:pt x="19" y="200"/>
                  </a:lnTo>
                  <a:lnTo>
                    <a:pt x="16" y="179"/>
                  </a:lnTo>
                  <a:lnTo>
                    <a:pt x="16" y="163"/>
                  </a:lnTo>
                  <a:lnTo>
                    <a:pt x="19" y="151"/>
                  </a:lnTo>
                  <a:lnTo>
                    <a:pt x="19" y="145"/>
                  </a:lnTo>
                  <a:lnTo>
                    <a:pt x="16" y="139"/>
                  </a:lnTo>
                  <a:lnTo>
                    <a:pt x="13" y="132"/>
                  </a:lnTo>
                  <a:lnTo>
                    <a:pt x="7" y="123"/>
                  </a:lnTo>
                  <a:lnTo>
                    <a:pt x="0" y="108"/>
                  </a:lnTo>
                  <a:lnTo>
                    <a:pt x="0" y="92"/>
                  </a:lnTo>
                  <a:lnTo>
                    <a:pt x="3" y="80"/>
                  </a:lnTo>
                  <a:lnTo>
                    <a:pt x="7" y="71"/>
                  </a:lnTo>
                  <a:lnTo>
                    <a:pt x="25" y="52"/>
                  </a:lnTo>
                  <a:lnTo>
                    <a:pt x="28" y="46"/>
                  </a:lnTo>
                  <a:lnTo>
                    <a:pt x="31" y="40"/>
                  </a:lnTo>
                  <a:lnTo>
                    <a:pt x="34" y="28"/>
                  </a:lnTo>
                  <a:lnTo>
                    <a:pt x="31" y="18"/>
                  </a:lnTo>
                  <a:lnTo>
                    <a:pt x="28" y="6"/>
                  </a:lnTo>
                  <a:lnTo>
                    <a:pt x="53" y="0"/>
                  </a:lnTo>
                  <a:lnTo>
                    <a:pt x="77" y="9"/>
                  </a:lnTo>
                  <a:lnTo>
                    <a:pt x="105" y="22"/>
                  </a:lnTo>
                  <a:lnTo>
                    <a:pt x="145" y="55"/>
                  </a:lnTo>
                  <a:lnTo>
                    <a:pt x="166" y="74"/>
                  </a:lnTo>
                  <a:lnTo>
                    <a:pt x="194" y="105"/>
                  </a:lnTo>
                  <a:lnTo>
                    <a:pt x="206" y="117"/>
                  </a:lnTo>
                  <a:lnTo>
                    <a:pt x="216" y="117"/>
                  </a:lnTo>
                  <a:lnTo>
                    <a:pt x="225" y="120"/>
                  </a:lnTo>
                  <a:lnTo>
                    <a:pt x="228" y="123"/>
                  </a:lnTo>
                  <a:lnTo>
                    <a:pt x="231" y="129"/>
                  </a:lnTo>
                  <a:lnTo>
                    <a:pt x="231" y="136"/>
                  </a:lnTo>
                  <a:lnTo>
                    <a:pt x="225" y="145"/>
                  </a:lnTo>
                  <a:lnTo>
                    <a:pt x="166" y="194"/>
                  </a:lnTo>
                  <a:lnTo>
                    <a:pt x="173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3" name="Freeform 623"/>
            <p:cNvSpPr>
              <a:spLocks/>
            </p:cNvSpPr>
            <p:nvPr/>
          </p:nvSpPr>
          <p:spPr bwMode="auto">
            <a:xfrm>
              <a:off x="3923" y="2121"/>
              <a:ext cx="42" cy="41"/>
            </a:xfrm>
            <a:custGeom>
              <a:avLst/>
              <a:gdLst>
                <a:gd name="T0" fmla="*/ 0 w 56"/>
                <a:gd name="T1" fmla="*/ 15 h 56"/>
                <a:gd name="T2" fmla="*/ 2 w 56"/>
                <a:gd name="T3" fmla="*/ 21 h 56"/>
                <a:gd name="T4" fmla="*/ 5 w 56"/>
                <a:gd name="T5" fmla="*/ 25 h 56"/>
                <a:gd name="T6" fmla="*/ 9 w 56"/>
                <a:gd name="T7" fmla="*/ 28 h 56"/>
                <a:gd name="T8" fmla="*/ 16 w 56"/>
                <a:gd name="T9" fmla="*/ 30 h 56"/>
                <a:gd name="T10" fmla="*/ 22 w 56"/>
                <a:gd name="T11" fmla="*/ 28 h 56"/>
                <a:gd name="T12" fmla="*/ 27 w 56"/>
                <a:gd name="T13" fmla="*/ 25 h 56"/>
                <a:gd name="T14" fmla="*/ 31 w 56"/>
                <a:gd name="T15" fmla="*/ 21 h 56"/>
                <a:gd name="T16" fmla="*/ 32 w 56"/>
                <a:gd name="T17" fmla="*/ 15 h 56"/>
                <a:gd name="T18" fmla="*/ 31 w 56"/>
                <a:gd name="T19" fmla="*/ 9 h 56"/>
                <a:gd name="T20" fmla="*/ 27 w 56"/>
                <a:gd name="T21" fmla="*/ 4 h 56"/>
                <a:gd name="T22" fmla="*/ 22 w 56"/>
                <a:gd name="T23" fmla="*/ 1 h 56"/>
                <a:gd name="T24" fmla="*/ 16 w 56"/>
                <a:gd name="T25" fmla="*/ 0 h 56"/>
                <a:gd name="T26" fmla="*/ 9 w 56"/>
                <a:gd name="T27" fmla="*/ 1 h 56"/>
                <a:gd name="T28" fmla="*/ 5 w 56"/>
                <a:gd name="T29" fmla="*/ 4 h 56"/>
                <a:gd name="T30" fmla="*/ 2 w 56"/>
                <a:gd name="T31" fmla="*/ 9 h 56"/>
                <a:gd name="T32" fmla="*/ 0 w 56"/>
                <a:gd name="T33" fmla="*/ 15 h 5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6" h="56">
                  <a:moveTo>
                    <a:pt x="0" y="28"/>
                  </a:moveTo>
                  <a:lnTo>
                    <a:pt x="2" y="38"/>
                  </a:lnTo>
                  <a:lnTo>
                    <a:pt x="8" y="46"/>
                  </a:lnTo>
                  <a:lnTo>
                    <a:pt x="16" y="52"/>
                  </a:lnTo>
                  <a:lnTo>
                    <a:pt x="28" y="56"/>
                  </a:lnTo>
                  <a:lnTo>
                    <a:pt x="38" y="52"/>
                  </a:lnTo>
                  <a:lnTo>
                    <a:pt x="48" y="46"/>
                  </a:lnTo>
                  <a:lnTo>
                    <a:pt x="54" y="38"/>
                  </a:lnTo>
                  <a:lnTo>
                    <a:pt x="56" y="28"/>
                  </a:lnTo>
                  <a:lnTo>
                    <a:pt x="54" y="16"/>
                  </a:lnTo>
                  <a:lnTo>
                    <a:pt x="48" y="8"/>
                  </a:lnTo>
                  <a:lnTo>
                    <a:pt x="38" y="2"/>
                  </a:lnTo>
                  <a:lnTo>
                    <a:pt x="28" y="0"/>
                  </a:lnTo>
                  <a:lnTo>
                    <a:pt x="16" y="2"/>
                  </a:lnTo>
                  <a:lnTo>
                    <a:pt x="8" y="8"/>
                  </a:lnTo>
                  <a:lnTo>
                    <a:pt x="2" y="16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4" name="Freeform 624"/>
            <p:cNvSpPr>
              <a:spLocks/>
            </p:cNvSpPr>
            <p:nvPr/>
          </p:nvSpPr>
          <p:spPr bwMode="auto">
            <a:xfrm>
              <a:off x="3921" y="2119"/>
              <a:ext cx="44" cy="43"/>
            </a:xfrm>
            <a:custGeom>
              <a:avLst/>
              <a:gdLst>
                <a:gd name="T0" fmla="*/ 17 w 58"/>
                <a:gd name="T1" fmla="*/ 0 h 58"/>
                <a:gd name="T2" fmla="*/ 14 w 58"/>
                <a:gd name="T3" fmla="*/ 0 h 58"/>
                <a:gd name="T4" fmla="*/ 11 w 58"/>
                <a:gd name="T5" fmla="*/ 1 h 58"/>
                <a:gd name="T6" fmla="*/ 5 w 58"/>
                <a:gd name="T7" fmla="*/ 4 h 58"/>
                <a:gd name="T8" fmla="*/ 2 w 58"/>
                <a:gd name="T9" fmla="*/ 10 h 58"/>
                <a:gd name="T10" fmla="*/ 0 w 58"/>
                <a:gd name="T11" fmla="*/ 13 h 58"/>
                <a:gd name="T12" fmla="*/ 0 w 58"/>
                <a:gd name="T13" fmla="*/ 16 h 58"/>
                <a:gd name="T14" fmla="*/ 0 w 58"/>
                <a:gd name="T15" fmla="*/ 20 h 58"/>
                <a:gd name="T16" fmla="*/ 2 w 58"/>
                <a:gd name="T17" fmla="*/ 22 h 58"/>
                <a:gd name="T18" fmla="*/ 5 w 58"/>
                <a:gd name="T19" fmla="*/ 27 h 58"/>
                <a:gd name="T20" fmla="*/ 11 w 58"/>
                <a:gd name="T21" fmla="*/ 31 h 58"/>
                <a:gd name="T22" fmla="*/ 14 w 58"/>
                <a:gd name="T23" fmla="*/ 32 h 58"/>
                <a:gd name="T24" fmla="*/ 17 w 58"/>
                <a:gd name="T25" fmla="*/ 32 h 58"/>
                <a:gd name="T26" fmla="*/ 20 w 58"/>
                <a:gd name="T27" fmla="*/ 32 h 58"/>
                <a:gd name="T28" fmla="*/ 24 w 58"/>
                <a:gd name="T29" fmla="*/ 31 h 58"/>
                <a:gd name="T30" fmla="*/ 29 w 58"/>
                <a:gd name="T31" fmla="*/ 27 h 58"/>
                <a:gd name="T32" fmla="*/ 32 w 58"/>
                <a:gd name="T33" fmla="*/ 22 h 58"/>
                <a:gd name="T34" fmla="*/ 33 w 58"/>
                <a:gd name="T35" fmla="*/ 20 h 58"/>
                <a:gd name="T36" fmla="*/ 33 w 58"/>
                <a:gd name="T37" fmla="*/ 16 h 58"/>
                <a:gd name="T38" fmla="*/ 33 w 58"/>
                <a:gd name="T39" fmla="*/ 13 h 58"/>
                <a:gd name="T40" fmla="*/ 32 w 58"/>
                <a:gd name="T41" fmla="*/ 10 h 58"/>
                <a:gd name="T42" fmla="*/ 29 w 58"/>
                <a:gd name="T43" fmla="*/ 4 h 58"/>
                <a:gd name="T44" fmla="*/ 24 w 58"/>
                <a:gd name="T45" fmla="*/ 1 h 58"/>
                <a:gd name="T46" fmla="*/ 20 w 58"/>
                <a:gd name="T47" fmla="*/ 0 h 58"/>
                <a:gd name="T48" fmla="*/ 17 w 58"/>
                <a:gd name="T49" fmla="*/ 0 h 58"/>
                <a:gd name="T50" fmla="*/ 17 w 58"/>
                <a:gd name="T51" fmla="*/ 31 h 58"/>
                <a:gd name="T52" fmla="*/ 11 w 58"/>
                <a:gd name="T53" fmla="*/ 30 h 58"/>
                <a:gd name="T54" fmla="*/ 7 w 58"/>
                <a:gd name="T55" fmla="*/ 27 h 58"/>
                <a:gd name="T56" fmla="*/ 4 w 58"/>
                <a:gd name="T57" fmla="*/ 22 h 58"/>
                <a:gd name="T58" fmla="*/ 2 w 58"/>
                <a:gd name="T59" fmla="*/ 16 h 58"/>
                <a:gd name="T60" fmla="*/ 4 w 58"/>
                <a:gd name="T61" fmla="*/ 11 h 58"/>
                <a:gd name="T62" fmla="*/ 7 w 58"/>
                <a:gd name="T63" fmla="*/ 5 h 58"/>
                <a:gd name="T64" fmla="*/ 11 w 58"/>
                <a:gd name="T65" fmla="*/ 3 h 58"/>
                <a:gd name="T66" fmla="*/ 17 w 58"/>
                <a:gd name="T67" fmla="*/ 2 h 58"/>
                <a:gd name="T68" fmla="*/ 23 w 58"/>
                <a:gd name="T69" fmla="*/ 3 h 58"/>
                <a:gd name="T70" fmla="*/ 27 w 58"/>
                <a:gd name="T71" fmla="*/ 5 h 58"/>
                <a:gd name="T72" fmla="*/ 31 w 58"/>
                <a:gd name="T73" fmla="*/ 11 h 58"/>
                <a:gd name="T74" fmla="*/ 32 w 58"/>
                <a:gd name="T75" fmla="*/ 16 h 58"/>
                <a:gd name="T76" fmla="*/ 31 w 58"/>
                <a:gd name="T77" fmla="*/ 22 h 58"/>
                <a:gd name="T78" fmla="*/ 27 w 58"/>
                <a:gd name="T79" fmla="*/ 27 h 58"/>
                <a:gd name="T80" fmla="*/ 23 w 58"/>
                <a:gd name="T81" fmla="*/ 30 h 58"/>
                <a:gd name="T82" fmla="*/ 17 w 58"/>
                <a:gd name="T83" fmla="*/ 31 h 58"/>
                <a:gd name="T84" fmla="*/ 17 w 58"/>
                <a:gd name="T85" fmla="*/ 0 h 5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8" h="58">
                  <a:moveTo>
                    <a:pt x="30" y="0"/>
                  </a:moveTo>
                  <a:lnTo>
                    <a:pt x="24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24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0"/>
                  </a:lnTo>
                  <a:lnTo>
                    <a:pt x="8" y="50"/>
                  </a:lnTo>
                  <a:lnTo>
                    <a:pt x="18" y="56"/>
                  </a:lnTo>
                  <a:lnTo>
                    <a:pt x="24" y="58"/>
                  </a:lnTo>
                  <a:lnTo>
                    <a:pt x="30" y="58"/>
                  </a:lnTo>
                  <a:lnTo>
                    <a:pt x="36" y="58"/>
                  </a:lnTo>
                  <a:lnTo>
                    <a:pt x="42" y="56"/>
                  </a:lnTo>
                  <a:lnTo>
                    <a:pt x="50" y="50"/>
                  </a:lnTo>
                  <a:lnTo>
                    <a:pt x="56" y="40"/>
                  </a:lnTo>
                  <a:lnTo>
                    <a:pt x="58" y="36"/>
                  </a:lnTo>
                  <a:lnTo>
                    <a:pt x="58" y="30"/>
                  </a:lnTo>
                  <a:lnTo>
                    <a:pt x="58" y="24"/>
                  </a:lnTo>
                  <a:lnTo>
                    <a:pt x="56" y="18"/>
                  </a:lnTo>
                  <a:lnTo>
                    <a:pt x="50" y="8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56"/>
                  </a:lnTo>
                  <a:lnTo>
                    <a:pt x="20" y="54"/>
                  </a:lnTo>
                  <a:lnTo>
                    <a:pt x="12" y="48"/>
                  </a:lnTo>
                  <a:lnTo>
                    <a:pt x="6" y="40"/>
                  </a:lnTo>
                  <a:lnTo>
                    <a:pt x="4" y="30"/>
                  </a:lnTo>
                  <a:lnTo>
                    <a:pt x="6" y="20"/>
                  </a:lnTo>
                  <a:lnTo>
                    <a:pt x="12" y="10"/>
                  </a:lnTo>
                  <a:lnTo>
                    <a:pt x="20" y="6"/>
                  </a:lnTo>
                  <a:lnTo>
                    <a:pt x="30" y="4"/>
                  </a:lnTo>
                  <a:lnTo>
                    <a:pt x="40" y="6"/>
                  </a:lnTo>
                  <a:lnTo>
                    <a:pt x="48" y="10"/>
                  </a:lnTo>
                  <a:lnTo>
                    <a:pt x="54" y="20"/>
                  </a:lnTo>
                  <a:lnTo>
                    <a:pt x="56" y="30"/>
                  </a:lnTo>
                  <a:lnTo>
                    <a:pt x="54" y="40"/>
                  </a:lnTo>
                  <a:lnTo>
                    <a:pt x="48" y="48"/>
                  </a:lnTo>
                  <a:lnTo>
                    <a:pt x="40" y="54"/>
                  </a:lnTo>
                  <a:lnTo>
                    <a:pt x="30" y="56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5" name="Freeform 625"/>
            <p:cNvSpPr>
              <a:spLocks/>
            </p:cNvSpPr>
            <p:nvPr/>
          </p:nvSpPr>
          <p:spPr bwMode="auto">
            <a:xfrm>
              <a:off x="3919" y="2116"/>
              <a:ext cx="43" cy="43"/>
            </a:xfrm>
            <a:custGeom>
              <a:avLst/>
              <a:gdLst>
                <a:gd name="T0" fmla="*/ 16 w 58"/>
                <a:gd name="T1" fmla="*/ 0 h 58"/>
                <a:gd name="T2" fmla="*/ 16 w 58"/>
                <a:gd name="T3" fmla="*/ 0 h 58"/>
                <a:gd name="T4" fmla="*/ 13 w 58"/>
                <a:gd name="T5" fmla="*/ 0 h 58"/>
                <a:gd name="T6" fmla="*/ 10 w 58"/>
                <a:gd name="T7" fmla="*/ 1 h 58"/>
                <a:gd name="T8" fmla="*/ 4 w 58"/>
                <a:gd name="T9" fmla="*/ 4 h 58"/>
                <a:gd name="T10" fmla="*/ 1 w 58"/>
                <a:gd name="T11" fmla="*/ 10 h 58"/>
                <a:gd name="T12" fmla="*/ 0 w 58"/>
                <a:gd name="T13" fmla="*/ 13 h 58"/>
                <a:gd name="T14" fmla="*/ 0 w 58"/>
                <a:gd name="T15" fmla="*/ 16 h 58"/>
                <a:gd name="T16" fmla="*/ 0 w 58"/>
                <a:gd name="T17" fmla="*/ 16 h 58"/>
                <a:gd name="T18" fmla="*/ 0 w 58"/>
                <a:gd name="T19" fmla="*/ 20 h 58"/>
                <a:gd name="T20" fmla="*/ 1 w 58"/>
                <a:gd name="T21" fmla="*/ 22 h 58"/>
                <a:gd name="T22" fmla="*/ 4 w 58"/>
                <a:gd name="T23" fmla="*/ 27 h 58"/>
                <a:gd name="T24" fmla="*/ 10 w 58"/>
                <a:gd name="T25" fmla="*/ 31 h 58"/>
                <a:gd name="T26" fmla="*/ 13 w 58"/>
                <a:gd name="T27" fmla="*/ 32 h 58"/>
                <a:gd name="T28" fmla="*/ 16 w 58"/>
                <a:gd name="T29" fmla="*/ 32 h 58"/>
                <a:gd name="T30" fmla="*/ 16 w 58"/>
                <a:gd name="T31" fmla="*/ 32 h 58"/>
                <a:gd name="T32" fmla="*/ 20 w 58"/>
                <a:gd name="T33" fmla="*/ 32 h 58"/>
                <a:gd name="T34" fmla="*/ 23 w 58"/>
                <a:gd name="T35" fmla="*/ 31 h 58"/>
                <a:gd name="T36" fmla="*/ 27 w 58"/>
                <a:gd name="T37" fmla="*/ 27 h 58"/>
                <a:gd name="T38" fmla="*/ 31 w 58"/>
                <a:gd name="T39" fmla="*/ 22 h 58"/>
                <a:gd name="T40" fmla="*/ 32 w 58"/>
                <a:gd name="T41" fmla="*/ 20 h 58"/>
                <a:gd name="T42" fmla="*/ 32 w 58"/>
                <a:gd name="T43" fmla="*/ 16 h 58"/>
                <a:gd name="T44" fmla="*/ 32 w 58"/>
                <a:gd name="T45" fmla="*/ 16 h 58"/>
                <a:gd name="T46" fmla="*/ 32 w 58"/>
                <a:gd name="T47" fmla="*/ 13 h 58"/>
                <a:gd name="T48" fmla="*/ 31 w 58"/>
                <a:gd name="T49" fmla="*/ 10 h 58"/>
                <a:gd name="T50" fmla="*/ 27 w 58"/>
                <a:gd name="T51" fmla="*/ 4 h 58"/>
                <a:gd name="T52" fmla="*/ 23 w 58"/>
                <a:gd name="T53" fmla="*/ 1 h 58"/>
                <a:gd name="T54" fmla="*/ 20 w 58"/>
                <a:gd name="T55" fmla="*/ 0 h 58"/>
                <a:gd name="T56" fmla="*/ 16 w 58"/>
                <a:gd name="T57" fmla="*/ 0 h 58"/>
                <a:gd name="T58" fmla="*/ 16 w 58"/>
                <a:gd name="T59" fmla="*/ 0 h 5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58" h="58">
                  <a:moveTo>
                    <a:pt x="30" y="0"/>
                  </a:moveTo>
                  <a:lnTo>
                    <a:pt x="30" y="0"/>
                  </a:lnTo>
                  <a:lnTo>
                    <a:pt x="24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24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0"/>
                  </a:lnTo>
                  <a:lnTo>
                    <a:pt x="8" y="50"/>
                  </a:lnTo>
                  <a:lnTo>
                    <a:pt x="18" y="56"/>
                  </a:lnTo>
                  <a:lnTo>
                    <a:pt x="24" y="58"/>
                  </a:lnTo>
                  <a:lnTo>
                    <a:pt x="30" y="58"/>
                  </a:lnTo>
                  <a:lnTo>
                    <a:pt x="36" y="58"/>
                  </a:lnTo>
                  <a:lnTo>
                    <a:pt x="42" y="56"/>
                  </a:lnTo>
                  <a:lnTo>
                    <a:pt x="50" y="50"/>
                  </a:lnTo>
                  <a:lnTo>
                    <a:pt x="56" y="40"/>
                  </a:lnTo>
                  <a:lnTo>
                    <a:pt x="58" y="36"/>
                  </a:lnTo>
                  <a:lnTo>
                    <a:pt x="58" y="30"/>
                  </a:lnTo>
                  <a:lnTo>
                    <a:pt x="58" y="24"/>
                  </a:lnTo>
                  <a:lnTo>
                    <a:pt x="56" y="18"/>
                  </a:lnTo>
                  <a:lnTo>
                    <a:pt x="50" y="8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6" name="Freeform 626"/>
            <p:cNvSpPr>
              <a:spLocks/>
            </p:cNvSpPr>
            <p:nvPr/>
          </p:nvSpPr>
          <p:spPr bwMode="auto">
            <a:xfrm>
              <a:off x="3929" y="2126"/>
              <a:ext cx="30" cy="29"/>
            </a:xfrm>
            <a:custGeom>
              <a:avLst/>
              <a:gdLst>
                <a:gd name="T0" fmla="*/ 0 w 40"/>
                <a:gd name="T1" fmla="*/ 11 h 38"/>
                <a:gd name="T2" fmla="*/ 2 w 40"/>
                <a:gd name="T3" fmla="*/ 15 h 38"/>
                <a:gd name="T4" fmla="*/ 4 w 40"/>
                <a:gd name="T5" fmla="*/ 20 h 38"/>
                <a:gd name="T6" fmla="*/ 7 w 40"/>
                <a:gd name="T7" fmla="*/ 22 h 38"/>
                <a:gd name="T8" fmla="*/ 11 w 40"/>
                <a:gd name="T9" fmla="*/ 22 h 38"/>
                <a:gd name="T10" fmla="*/ 16 w 40"/>
                <a:gd name="T11" fmla="*/ 22 h 38"/>
                <a:gd name="T12" fmla="*/ 20 w 40"/>
                <a:gd name="T13" fmla="*/ 20 h 38"/>
                <a:gd name="T14" fmla="*/ 22 w 40"/>
                <a:gd name="T15" fmla="*/ 15 h 38"/>
                <a:gd name="T16" fmla="*/ 23 w 40"/>
                <a:gd name="T17" fmla="*/ 11 h 38"/>
                <a:gd name="T18" fmla="*/ 22 w 40"/>
                <a:gd name="T19" fmla="*/ 7 h 38"/>
                <a:gd name="T20" fmla="*/ 20 w 40"/>
                <a:gd name="T21" fmla="*/ 4 h 38"/>
                <a:gd name="T22" fmla="*/ 16 w 40"/>
                <a:gd name="T23" fmla="*/ 2 h 38"/>
                <a:gd name="T24" fmla="*/ 11 w 40"/>
                <a:gd name="T25" fmla="*/ 0 h 38"/>
                <a:gd name="T26" fmla="*/ 7 w 40"/>
                <a:gd name="T27" fmla="*/ 2 h 38"/>
                <a:gd name="T28" fmla="*/ 4 w 40"/>
                <a:gd name="T29" fmla="*/ 4 h 38"/>
                <a:gd name="T30" fmla="*/ 2 w 40"/>
                <a:gd name="T31" fmla="*/ 7 h 38"/>
                <a:gd name="T32" fmla="*/ 0 w 40"/>
                <a:gd name="T33" fmla="*/ 11 h 3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0" h="38">
                  <a:moveTo>
                    <a:pt x="0" y="20"/>
                  </a:moveTo>
                  <a:lnTo>
                    <a:pt x="2" y="26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38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6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7" name="Freeform 627"/>
            <p:cNvSpPr>
              <a:spLocks/>
            </p:cNvSpPr>
            <p:nvPr/>
          </p:nvSpPr>
          <p:spPr bwMode="auto">
            <a:xfrm>
              <a:off x="3927" y="2125"/>
              <a:ext cx="30" cy="28"/>
            </a:xfrm>
            <a:custGeom>
              <a:avLst/>
              <a:gdLst>
                <a:gd name="T0" fmla="*/ 0 w 40"/>
                <a:gd name="T1" fmla="*/ 11 h 38"/>
                <a:gd name="T2" fmla="*/ 0 w 40"/>
                <a:gd name="T3" fmla="*/ 11 h 38"/>
                <a:gd name="T4" fmla="*/ 2 w 40"/>
                <a:gd name="T5" fmla="*/ 14 h 38"/>
                <a:gd name="T6" fmla="*/ 4 w 40"/>
                <a:gd name="T7" fmla="*/ 18 h 38"/>
                <a:gd name="T8" fmla="*/ 7 w 40"/>
                <a:gd name="T9" fmla="*/ 21 h 38"/>
                <a:gd name="T10" fmla="*/ 11 w 40"/>
                <a:gd name="T11" fmla="*/ 21 h 38"/>
                <a:gd name="T12" fmla="*/ 11 w 40"/>
                <a:gd name="T13" fmla="*/ 21 h 38"/>
                <a:gd name="T14" fmla="*/ 16 w 40"/>
                <a:gd name="T15" fmla="*/ 21 h 38"/>
                <a:gd name="T16" fmla="*/ 20 w 40"/>
                <a:gd name="T17" fmla="*/ 18 h 38"/>
                <a:gd name="T18" fmla="*/ 22 w 40"/>
                <a:gd name="T19" fmla="*/ 14 h 38"/>
                <a:gd name="T20" fmla="*/ 23 w 40"/>
                <a:gd name="T21" fmla="*/ 11 h 38"/>
                <a:gd name="T22" fmla="*/ 23 w 40"/>
                <a:gd name="T23" fmla="*/ 11 h 38"/>
                <a:gd name="T24" fmla="*/ 22 w 40"/>
                <a:gd name="T25" fmla="*/ 7 h 38"/>
                <a:gd name="T26" fmla="*/ 20 w 40"/>
                <a:gd name="T27" fmla="*/ 3 h 38"/>
                <a:gd name="T28" fmla="*/ 16 w 40"/>
                <a:gd name="T29" fmla="*/ 1 h 38"/>
                <a:gd name="T30" fmla="*/ 11 w 40"/>
                <a:gd name="T31" fmla="*/ 0 h 38"/>
                <a:gd name="T32" fmla="*/ 11 w 40"/>
                <a:gd name="T33" fmla="*/ 0 h 38"/>
                <a:gd name="T34" fmla="*/ 7 w 40"/>
                <a:gd name="T35" fmla="*/ 1 h 38"/>
                <a:gd name="T36" fmla="*/ 4 w 40"/>
                <a:gd name="T37" fmla="*/ 3 h 38"/>
                <a:gd name="T38" fmla="*/ 2 w 40"/>
                <a:gd name="T39" fmla="*/ 7 h 38"/>
                <a:gd name="T40" fmla="*/ 0 w 40"/>
                <a:gd name="T41" fmla="*/ 11 h 38"/>
                <a:gd name="T42" fmla="*/ 0 w 40"/>
                <a:gd name="T43" fmla="*/ 11 h 3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38">
                  <a:moveTo>
                    <a:pt x="0" y="20"/>
                  </a:moveTo>
                  <a:lnTo>
                    <a:pt x="0" y="20"/>
                  </a:lnTo>
                  <a:lnTo>
                    <a:pt x="2" y="26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38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6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9525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8" name="Freeform 628"/>
            <p:cNvSpPr>
              <a:spLocks/>
            </p:cNvSpPr>
            <p:nvPr/>
          </p:nvSpPr>
          <p:spPr bwMode="auto">
            <a:xfrm>
              <a:off x="3893" y="2095"/>
              <a:ext cx="48" cy="149"/>
            </a:xfrm>
            <a:custGeom>
              <a:avLst/>
              <a:gdLst>
                <a:gd name="T0" fmla="*/ 23 w 99"/>
                <a:gd name="T1" fmla="*/ 72 h 308"/>
                <a:gd name="T2" fmla="*/ 2 w 99"/>
                <a:gd name="T3" fmla="*/ 49 h 308"/>
                <a:gd name="T4" fmla="*/ 2 w 99"/>
                <a:gd name="T5" fmla="*/ 15 h 308"/>
                <a:gd name="T6" fmla="*/ 18 w 99"/>
                <a:gd name="T7" fmla="*/ 4 h 30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9" h="308">
                  <a:moveTo>
                    <a:pt x="99" y="308"/>
                  </a:moveTo>
                  <a:cubicBezTo>
                    <a:pt x="84" y="291"/>
                    <a:pt x="26" y="249"/>
                    <a:pt x="11" y="208"/>
                  </a:cubicBezTo>
                  <a:cubicBezTo>
                    <a:pt x="0" y="169"/>
                    <a:pt x="15" y="128"/>
                    <a:pt x="11" y="64"/>
                  </a:cubicBezTo>
                  <a:cubicBezTo>
                    <a:pt x="7" y="0"/>
                    <a:pt x="63" y="28"/>
                    <a:pt x="77" y="1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9" name="Freeform 629"/>
            <p:cNvSpPr>
              <a:spLocks/>
            </p:cNvSpPr>
            <p:nvPr/>
          </p:nvSpPr>
          <p:spPr bwMode="auto">
            <a:xfrm>
              <a:off x="3876" y="2177"/>
              <a:ext cx="23" cy="45"/>
            </a:xfrm>
            <a:custGeom>
              <a:avLst/>
              <a:gdLst>
                <a:gd name="T0" fmla="*/ 15 w 30"/>
                <a:gd name="T1" fmla="*/ 0 h 60"/>
                <a:gd name="T2" fmla="*/ 15 w 30"/>
                <a:gd name="T3" fmla="*/ 0 h 60"/>
                <a:gd name="T4" fmla="*/ 11 w 30"/>
                <a:gd name="T5" fmla="*/ 2 h 60"/>
                <a:gd name="T6" fmla="*/ 7 w 30"/>
                <a:gd name="T7" fmla="*/ 2 h 60"/>
                <a:gd name="T8" fmla="*/ 4 w 30"/>
                <a:gd name="T9" fmla="*/ 5 h 60"/>
                <a:gd name="T10" fmla="*/ 4 w 30"/>
                <a:gd name="T11" fmla="*/ 5 h 60"/>
                <a:gd name="T12" fmla="*/ 2 w 30"/>
                <a:gd name="T13" fmla="*/ 8 h 60"/>
                <a:gd name="T14" fmla="*/ 2 w 30"/>
                <a:gd name="T15" fmla="*/ 11 h 60"/>
                <a:gd name="T16" fmla="*/ 0 w 30"/>
                <a:gd name="T17" fmla="*/ 15 h 60"/>
                <a:gd name="T18" fmla="*/ 2 w 30"/>
                <a:gd name="T19" fmla="*/ 22 h 60"/>
                <a:gd name="T20" fmla="*/ 2 w 30"/>
                <a:gd name="T21" fmla="*/ 22 h 60"/>
                <a:gd name="T22" fmla="*/ 2 w 30"/>
                <a:gd name="T23" fmla="*/ 27 h 60"/>
                <a:gd name="T24" fmla="*/ 5 w 30"/>
                <a:gd name="T25" fmla="*/ 29 h 60"/>
                <a:gd name="T26" fmla="*/ 8 w 30"/>
                <a:gd name="T27" fmla="*/ 31 h 60"/>
                <a:gd name="T28" fmla="*/ 11 w 30"/>
                <a:gd name="T29" fmla="*/ 32 h 60"/>
                <a:gd name="T30" fmla="*/ 11 w 30"/>
                <a:gd name="T31" fmla="*/ 32 h 60"/>
                <a:gd name="T32" fmla="*/ 15 w 30"/>
                <a:gd name="T33" fmla="*/ 33 h 60"/>
                <a:gd name="T34" fmla="*/ 18 w 30"/>
                <a:gd name="T35" fmla="*/ 34 h 6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0" h="60">
                  <a:moveTo>
                    <a:pt x="26" y="0"/>
                  </a:moveTo>
                  <a:lnTo>
                    <a:pt x="26" y="0"/>
                  </a:lnTo>
                  <a:lnTo>
                    <a:pt x="18" y="2"/>
                  </a:lnTo>
                  <a:lnTo>
                    <a:pt x="12" y="4"/>
                  </a:lnTo>
                  <a:lnTo>
                    <a:pt x="6" y="8"/>
                  </a:lnTo>
                  <a:lnTo>
                    <a:pt x="4" y="14"/>
                  </a:lnTo>
                  <a:lnTo>
                    <a:pt x="2" y="20"/>
                  </a:lnTo>
                  <a:lnTo>
                    <a:pt x="0" y="26"/>
                  </a:lnTo>
                  <a:lnTo>
                    <a:pt x="2" y="38"/>
                  </a:lnTo>
                  <a:lnTo>
                    <a:pt x="4" y="48"/>
                  </a:lnTo>
                  <a:lnTo>
                    <a:pt x="8" y="52"/>
                  </a:lnTo>
                  <a:lnTo>
                    <a:pt x="14" y="54"/>
                  </a:lnTo>
                  <a:lnTo>
                    <a:pt x="18" y="56"/>
                  </a:lnTo>
                  <a:lnTo>
                    <a:pt x="26" y="58"/>
                  </a:lnTo>
                  <a:lnTo>
                    <a:pt x="30" y="6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0" name="Freeform 630"/>
            <p:cNvSpPr>
              <a:spLocks/>
            </p:cNvSpPr>
            <p:nvPr/>
          </p:nvSpPr>
          <p:spPr bwMode="auto">
            <a:xfrm>
              <a:off x="3176" y="1670"/>
              <a:ext cx="520" cy="937"/>
            </a:xfrm>
            <a:custGeom>
              <a:avLst/>
              <a:gdLst>
                <a:gd name="T0" fmla="*/ 370 w 698"/>
                <a:gd name="T1" fmla="*/ 145 h 1257"/>
                <a:gd name="T2" fmla="*/ 380 w 698"/>
                <a:gd name="T3" fmla="*/ 177 h 1257"/>
                <a:gd name="T4" fmla="*/ 385 w 698"/>
                <a:gd name="T5" fmla="*/ 215 h 1257"/>
                <a:gd name="T6" fmla="*/ 387 w 698"/>
                <a:gd name="T7" fmla="*/ 242 h 1257"/>
                <a:gd name="T8" fmla="*/ 378 w 698"/>
                <a:gd name="T9" fmla="*/ 291 h 1257"/>
                <a:gd name="T10" fmla="*/ 367 w 698"/>
                <a:gd name="T11" fmla="*/ 328 h 1257"/>
                <a:gd name="T12" fmla="*/ 352 w 698"/>
                <a:gd name="T13" fmla="*/ 360 h 1257"/>
                <a:gd name="T14" fmla="*/ 338 w 698"/>
                <a:gd name="T15" fmla="*/ 391 h 1257"/>
                <a:gd name="T16" fmla="*/ 330 w 698"/>
                <a:gd name="T17" fmla="*/ 423 h 1257"/>
                <a:gd name="T18" fmla="*/ 322 w 698"/>
                <a:gd name="T19" fmla="*/ 499 h 1257"/>
                <a:gd name="T20" fmla="*/ 321 w 698"/>
                <a:gd name="T21" fmla="*/ 549 h 1257"/>
                <a:gd name="T22" fmla="*/ 317 w 698"/>
                <a:gd name="T23" fmla="*/ 559 h 1257"/>
                <a:gd name="T24" fmla="*/ 313 w 698"/>
                <a:gd name="T25" fmla="*/ 567 h 1257"/>
                <a:gd name="T26" fmla="*/ 305 w 698"/>
                <a:gd name="T27" fmla="*/ 575 h 1257"/>
                <a:gd name="T28" fmla="*/ 285 w 698"/>
                <a:gd name="T29" fmla="*/ 584 h 1257"/>
                <a:gd name="T30" fmla="*/ 256 w 698"/>
                <a:gd name="T31" fmla="*/ 595 h 1257"/>
                <a:gd name="T32" fmla="*/ 244 w 698"/>
                <a:gd name="T33" fmla="*/ 600 h 1257"/>
                <a:gd name="T34" fmla="*/ 211 w 698"/>
                <a:gd name="T35" fmla="*/ 611 h 1257"/>
                <a:gd name="T36" fmla="*/ 192 w 698"/>
                <a:gd name="T37" fmla="*/ 621 h 1257"/>
                <a:gd name="T38" fmla="*/ 165 w 698"/>
                <a:gd name="T39" fmla="*/ 628 h 1257"/>
                <a:gd name="T40" fmla="*/ 127 w 698"/>
                <a:gd name="T41" fmla="*/ 637 h 1257"/>
                <a:gd name="T42" fmla="*/ 90 w 698"/>
                <a:gd name="T43" fmla="*/ 646 h 1257"/>
                <a:gd name="T44" fmla="*/ 57 w 698"/>
                <a:gd name="T45" fmla="*/ 660 h 1257"/>
                <a:gd name="T46" fmla="*/ 29 w 698"/>
                <a:gd name="T47" fmla="*/ 676 h 1257"/>
                <a:gd name="T48" fmla="*/ 5 w 698"/>
                <a:gd name="T49" fmla="*/ 692 h 1257"/>
                <a:gd name="T50" fmla="*/ 31 w 698"/>
                <a:gd name="T51" fmla="*/ 669 h 1257"/>
                <a:gd name="T52" fmla="*/ 54 w 698"/>
                <a:gd name="T53" fmla="*/ 653 h 1257"/>
                <a:gd name="T54" fmla="*/ 93 w 698"/>
                <a:gd name="T55" fmla="*/ 633 h 1257"/>
                <a:gd name="T56" fmla="*/ 127 w 698"/>
                <a:gd name="T57" fmla="*/ 613 h 1257"/>
                <a:gd name="T58" fmla="*/ 162 w 698"/>
                <a:gd name="T59" fmla="*/ 586 h 1257"/>
                <a:gd name="T60" fmla="*/ 186 w 698"/>
                <a:gd name="T61" fmla="*/ 560 h 1257"/>
                <a:gd name="T62" fmla="*/ 195 w 698"/>
                <a:gd name="T63" fmla="*/ 550 h 1257"/>
                <a:gd name="T64" fmla="*/ 208 w 698"/>
                <a:gd name="T65" fmla="*/ 546 h 1257"/>
                <a:gd name="T66" fmla="*/ 226 w 698"/>
                <a:gd name="T67" fmla="*/ 537 h 1257"/>
                <a:gd name="T68" fmla="*/ 253 w 698"/>
                <a:gd name="T69" fmla="*/ 517 h 1257"/>
                <a:gd name="T70" fmla="*/ 308 w 698"/>
                <a:gd name="T71" fmla="*/ 403 h 1257"/>
                <a:gd name="T72" fmla="*/ 319 w 698"/>
                <a:gd name="T73" fmla="*/ 357 h 1257"/>
                <a:gd name="T74" fmla="*/ 333 w 698"/>
                <a:gd name="T75" fmla="*/ 315 h 1257"/>
                <a:gd name="T76" fmla="*/ 345 w 698"/>
                <a:gd name="T77" fmla="*/ 280 h 1257"/>
                <a:gd name="T78" fmla="*/ 351 w 698"/>
                <a:gd name="T79" fmla="*/ 247 h 1257"/>
                <a:gd name="T80" fmla="*/ 351 w 698"/>
                <a:gd name="T81" fmla="*/ 221 h 1257"/>
                <a:gd name="T82" fmla="*/ 344 w 698"/>
                <a:gd name="T83" fmla="*/ 195 h 1257"/>
                <a:gd name="T84" fmla="*/ 326 w 698"/>
                <a:gd name="T85" fmla="*/ 151 h 1257"/>
                <a:gd name="T86" fmla="*/ 301 w 698"/>
                <a:gd name="T87" fmla="*/ 102 h 1257"/>
                <a:gd name="T88" fmla="*/ 290 w 698"/>
                <a:gd name="T89" fmla="*/ 86 h 1257"/>
                <a:gd name="T90" fmla="*/ 265 w 698"/>
                <a:gd name="T91" fmla="*/ 66 h 1257"/>
                <a:gd name="T92" fmla="*/ 172 w 698"/>
                <a:gd name="T93" fmla="*/ 0 h 1257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698" h="1257">
                  <a:moveTo>
                    <a:pt x="636" y="190"/>
                  </a:moveTo>
                  <a:lnTo>
                    <a:pt x="666" y="262"/>
                  </a:lnTo>
                  <a:lnTo>
                    <a:pt x="674" y="288"/>
                  </a:lnTo>
                  <a:lnTo>
                    <a:pt x="684" y="318"/>
                  </a:lnTo>
                  <a:lnTo>
                    <a:pt x="690" y="352"/>
                  </a:lnTo>
                  <a:lnTo>
                    <a:pt x="694" y="386"/>
                  </a:lnTo>
                  <a:lnTo>
                    <a:pt x="698" y="414"/>
                  </a:lnTo>
                  <a:lnTo>
                    <a:pt x="698" y="436"/>
                  </a:lnTo>
                  <a:lnTo>
                    <a:pt x="694" y="468"/>
                  </a:lnTo>
                  <a:lnTo>
                    <a:pt x="682" y="524"/>
                  </a:lnTo>
                  <a:lnTo>
                    <a:pt x="672" y="558"/>
                  </a:lnTo>
                  <a:lnTo>
                    <a:pt x="660" y="590"/>
                  </a:lnTo>
                  <a:lnTo>
                    <a:pt x="648" y="620"/>
                  </a:lnTo>
                  <a:lnTo>
                    <a:pt x="634" y="648"/>
                  </a:lnTo>
                  <a:lnTo>
                    <a:pt x="622" y="676"/>
                  </a:lnTo>
                  <a:lnTo>
                    <a:pt x="610" y="704"/>
                  </a:lnTo>
                  <a:lnTo>
                    <a:pt x="600" y="732"/>
                  </a:lnTo>
                  <a:lnTo>
                    <a:pt x="594" y="762"/>
                  </a:lnTo>
                  <a:lnTo>
                    <a:pt x="586" y="830"/>
                  </a:lnTo>
                  <a:lnTo>
                    <a:pt x="580" y="898"/>
                  </a:lnTo>
                  <a:lnTo>
                    <a:pt x="578" y="954"/>
                  </a:lnTo>
                  <a:lnTo>
                    <a:pt x="578" y="988"/>
                  </a:lnTo>
                  <a:lnTo>
                    <a:pt x="576" y="998"/>
                  </a:lnTo>
                  <a:lnTo>
                    <a:pt x="572" y="1006"/>
                  </a:lnTo>
                  <a:lnTo>
                    <a:pt x="568" y="1014"/>
                  </a:lnTo>
                  <a:lnTo>
                    <a:pt x="564" y="1020"/>
                  </a:lnTo>
                  <a:lnTo>
                    <a:pt x="554" y="1030"/>
                  </a:lnTo>
                  <a:lnTo>
                    <a:pt x="550" y="1034"/>
                  </a:lnTo>
                  <a:lnTo>
                    <a:pt x="514" y="1070"/>
                  </a:lnTo>
                  <a:lnTo>
                    <a:pt x="514" y="1050"/>
                  </a:lnTo>
                  <a:lnTo>
                    <a:pt x="470" y="1086"/>
                  </a:lnTo>
                  <a:lnTo>
                    <a:pt x="462" y="1070"/>
                  </a:lnTo>
                  <a:lnTo>
                    <a:pt x="430" y="1101"/>
                  </a:lnTo>
                  <a:lnTo>
                    <a:pt x="440" y="1080"/>
                  </a:lnTo>
                  <a:lnTo>
                    <a:pt x="362" y="1131"/>
                  </a:lnTo>
                  <a:lnTo>
                    <a:pt x="380" y="1099"/>
                  </a:lnTo>
                  <a:lnTo>
                    <a:pt x="372" y="1103"/>
                  </a:lnTo>
                  <a:lnTo>
                    <a:pt x="346" y="1117"/>
                  </a:lnTo>
                  <a:lnTo>
                    <a:pt x="324" y="1123"/>
                  </a:lnTo>
                  <a:lnTo>
                    <a:pt x="298" y="1131"/>
                  </a:lnTo>
                  <a:lnTo>
                    <a:pt x="266" y="1139"/>
                  </a:lnTo>
                  <a:lnTo>
                    <a:pt x="228" y="1145"/>
                  </a:lnTo>
                  <a:lnTo>
                    <a:pt x="208" y="1149"/>
                  </a:lnTo>
                  <a:lnTo>
                    <a:pt x="162" y="1163"/>
                  </a:lnTo>
                  <a:lnTo>
                    <a:pt x="132" y="1175"/>
                  </a:lnTo>
                  <a:lnTo>
                    <a:pt x="104" y="1187"/>
                  </a:lnTo>
                  <a:lnTo>
                    <a:pt x="76" y="1201"/>
                  </a:lnTo>
                  <a:lnTo>
                    <a:pt x="52" y="1217"/>
                  </a:lnTo>
                  <a:lnTo>
                    <a:pt x="0" y="1257"/>
                  </a:lnTo>
                  <a:lnTo>
                    <a:pt x="10" y="1245"/>
                  </a:lnTo>
                  <a:lnTo>
                    <a:pt x="38" y="1221"/>
                  </a:lnTo>
                  <a:lnTo>
                    <a:pt x="56" y="1205"/>
                  </a:lnTo>
                  <a:lnTo>
                    <a:pt x="76" y="1189"/>
                  </a:lnTo>
                  <a:lnTo>
                    <a:pt x="98" y="1175"/>
                  </a:lnTo>
                  <a:lnTo>
                    <a:pt x="120" y="1163"/>
                  </a:lnTo>
                  <a:lnTo>
                    <a:pt x="168" y="1139"/>
                  </a:lnTo>
                  <a:lnTo>
                    <a:pt x="198" y="1123"/>
                  </a:lnTo>
                  <a:lnTo>
                    <a:pt x="230" y="1103"/>
                  </a:lnTo>
                  <a:lnTo>
                    <a:pt x="262" y="1080"/>
                  </a:lnTo>
                  <a:lnTo>
                    <a:pt x="292" y="1054"/>
                  </a:lnTo>
                  <a:lnTo>
                    <a:pt x="320" y="1024"/>
                  </a:lnTo>
                  <a:lnTo>
                    <a:pt x="334" y="1008"/>
                  </a:lnTo>
                  <a:lnTo>
                    <a:pt x="346" y="992"/>
                  </a:lnTo>
                  <a:lnTo>
                    <a:pt x="352" y="990"/>
                  </a:lnTo>
                  <a:lnTo>
                    <a:pt x="362" y="988"/>
                  </a:lnTo>
                  <a:lnTo>
                    <a:pt x="374" y="984"/>
                  </a:lnTo>
                  <a:lnTo>
                    <a:pt x="390" y="976"/>
                  </a:lnTo>
                  <a:lnTo>
                    <a:pt x="408" y="966"/>
                  </a:lnTo>
                  <a:lnTo>
                    <a:pt x="430" y="950"/>
                  </a:lnTo>
                  <a:lnTo>
                    <a:pt x="456" y="930"/>
                  </a:lnTo>
                  <a:lnTo>
                    <a:pt x="528" y="868"/>
                  </a:lnTo>
                  <a:lnTo>
                    <a:pt x="554" y="726"/>
                  </a:lnTo>
                  <a:lnTo>
                    <a:pt x="562" y="690"/>
                  </a:lnTo>
                  <a:lnTo>
                    <a:pt x="574" y="642"/>
                  </a:lnTo>
                  <a:lnTo>
                    <a:pt x="588" y="598"/>
                  </a:lnTo>
                  <a:lnTo>
                    <a:pt x="600" y="566"/>
                  </a:lnTo>
                  <a:lnTo>
                    <a:pt x="610" y="538"/>
                  </a:lnTo>
                  <a:lnTo>
                    <a:pt x="622" y="504"/>
                  </a:lnTo>
                  <a:lnTo>
                    <a:pt x="630" y="466"/>
                  </a:lnTo>
                  <a:lnTo>
                    <a:pt x="632" y="446"/>
                  </a:lnTo>
                  <a:lnTo>
                    <a:pt x="632" y="430"/>
                  </a:lnTo>
                  <a:lnTo>
                    <a:pt x="632" y="398"/>
                  </a:lnTo>
                  <a:lnTo>
                    <a:pt x="628" y="374"/>
                  </a:lnTo>
                  <a:lnTo>
                    <a:pt x="620" y="350"/>
                  </a:lnTo>
                  <a:lnTo>
                    <a:pt x="610" y="324"/>
                  </a:lnTo>
                  <a:lnTo>
                    <a:pt x="586" y="272"/>
                  </a:lnTo>
                  <a:lnTo>
                    <a:pt x="564" y="224"/>
                  </a:lnTo>
                  <a:lnTo>
                    <a:pt x="542" y="184"/>
                  </a:lnTo>
                  <a:lnTo>
                    <a:pt x="532" y="168"/>
                  </a:lnTo>
                  <a:lnTo>
                    <a:pt x="522" y="154"/>
                  </a:lnTo>
                  <a:lnTo>
                    <a:pt x="504" y="140"/>
                  </a:lnTo>
                  <a:lnTo>
                    <a:pt x="478" y="120"/>
                  </a:lnTo>
                  <a:lnTo>
                    <a:pt x="406" y="68"/>
                  </a:lnTo>
                  <a:lnTo>
                    <a:pt x="310" y="0"/>
                  </a:lnTo>
                  <a:lnTo>
                    <a:pt x="636" y="1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1" name="Freeform 631"/>
            <p:cNvSpPr>
              <a:spLocks/>
            </p:cNvSpPr>
            <p:nvPr/>
          </p:nvSpPr>
          <p:spPr bwMode="auto">
            <a:xfrm>
              <a:off x="3743" y="1875"/>
              <a:ext cx="89" cy="514"/>
            </a:xfrm>
            <a:custGeom>
              <a:avLst/>
              <a:gdLst>
                <a:gd name="T0" fmla="*/ 0 w 120"/>
                <a:gd name="T1" fmla="*/ 0 h 690"/>
                <a:gd name="T2" fmla="*/ 22 w 120"/>
                <a:gd name="T3" fmla="*/ 80 h 690"/>
                <a:gd name="T4" fmla="*/ 23 w 120"/>
                <a:gd name="T5" fmla="*/ 86 h 690"/>
                <a:gd name="T6" fmla="*/ 27 w 120"/>
                <a:gd name="T7" fmla="*/ 102 h 690"/>
                <a:gd name="T8" fmla="*/ 29 w 120"/>
                <a:gd name="T9" fmla="*/ 124 h 690"/>
                <a:gd name="T10" fmla="*/ 30 w 120"/>
                <a:gd name="T11" fmla="*/ 138 h 690"/>
                <a:gd name="T12" fmla="*/ 30 w 120"/>
                <a:gd name="T13" fmla="*/ 151 h 690"/>
                <a:gd name="T14" fmla="*/ 24 w 120"/>
                <a:gd name="T15" fmla="*/ 226 h 690"/>
                <a:gd name="T16" fmla="*/ 21 w 120"/>
                <a:gd name="T17" fmla="*/ 272 h 690"/>
                <a:gd name="T18" fmla="*/ 19 w 120"/>
                <a:gd name="T19" fmla="*/ 317 h 690"/>
                <a:gd name="T20" fmla="*/ 18 w 120"/>
                <a:gd name="T21" fmla="*/ 352 h 690"/>
                <a:gd name="T22" fmla="*/ 18 w 120"/>
                <a:gd name="T23" fmla="*/ 372 h 690"/>
                <a:gd name="T24" fmla="*/ 19 w 120"/>
                <a:gd name="T25" fmla="*/ 383 h 690"/>
                <a:gd name="T26" fmla="*/ 24 w 120"/>
                <a:gd name="T27" fmla="*/ 381 h 690"/>
                <a:gd name="T28" fmla="*/ 27 w 120"/>
                <a:gd name="T29" fmla="*/ 361 h 690"/>
                <a:gd name="T30" fmla="*/ 31 w 120"/>
                <a:gd name="T31" fmla="*/ 343 h 690"/>
                <a:gd name="T32" fmla="*/ 33 w 120"/>
                <a:gd name="T33" fmla="*/ 326 h 690"/>
                <a:gd name="T34" fmla="*/ 36 w 120"/>
                <a:gd name="T35" fmla="*/ 302 h 690"/>
                <a:gd name="T36" fmla="*/ 44 w 120"/>
                <a:gd name="T37" fmla="*/ 262 h 690"/>
                <a:gd name="T38" fmla="*/ 59 w 120"/>
                <a:gd name="T39" fmla="*/ 186 h 690"/>
                <a:gd name="T40" fmla="*/ 64 w 120"/>
                <a:gd name="T41" fmla="*/ 163 h 690"/>
                <a:gd name="T42" fmla="*/ 66 w 120"/>
                <a:gd name="T43" fmla="*/ 142 h 690"/>
                <a:gd name="T44" fmla="*/ 66 w 120"/>
                <a:gd name="T45" fmla="*/ 123 h 690"/>
                <a:gd name="T46" fmla="*/ 65 w 120"/>
                <a:gd name="T47" fmla="*/ 113 h 690"/>
                <a:gd name="T48" fmla="*/ 64 w 120"/>
                <a:gd name="T49" fmla="*/ 106 h 690"/>
                <a:gd name="T50" fmla="*/ 59 w 120"/>
                <a:gd name="T51" fmla="*/ 86 h 690"/>
                <a:gd name="T52" fmla="*/ 53 w 120"/>
                <a:gd name="T53" fmla="*/ 68 h 690"/>
                <a:gd name="T54" fmla="*/ 45 w 120"/>
                <a:gd name="T55" fmla="*/ 48 h 690"/>
                <a:gd name="T56" fmla="*/ 27 w 120"/>
                <a:gd name="T57" fmla="*/ 25 h 690"/>
                <a:gd name="T58" fmla="*/ 11 w 120"/>
                <a:gd name="T59" fmla="*/ 10 h 690"/>
                <a:gd name="T60" fmla="*/ 5 w 120"/>
                <a:gd name="T61" fmla="*/ 3 h 690"/>
                <a:gd name="T62" fmla="*/ 0 w 120"/>
                <a:gd name="T63" fmla="*/ 0 h 69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20" h="690">
                  <a:moveTo>
                    <a:pt x="0" y="0"/>
                  </a:moveTo>
                  <a:lnTo>
                    <a:pt x="40" y="144"/>
                  </a:lnTo>
                  <a:lnTo>
                    <a:pt x="42" y="154"/>
                  </a:lnTo>
                  <a:lnTo>
                    <a:pt x="48" y="184"/>
                  </a:lnTo>
                  <a:lnTo>
                    <a:pt x="52" y="224"/>
                  </a:lnTo>
                  <a:lnTo>
                    <a:pt x="54" y="248"/>
                  </a:lnTo>
                  <a:lnTo>
                    <a:pt x="54" y="272"/>
                  </a:lnTo>
                  <a:lnTo>
                    <a:pt x="44" y="408"/>
                  </a:lnTo>
                  <a:lnTo>
                    <a:pt x="38" y="490"/>
                  </a:lnTo>
                  <a:lnTo>
                    <a:pt x="34" y="572"/>
                  </a:lnTo>
                  <a:lnTo>
                    <a:pt x="32" y="634"/>
                  </a:lnTo>
                  <a:lnTo>
                    <a:pt x="32" y="670"/>
                  </a:lnTo>
                  <a:lnTo>
                    <a:pt x="34" y="690"/>
                  </a:lnTo>
                  <a:lnTo>
                    <a:pt x="44" y="686"/>
                  </a:lnTo>
                  <a:lnTo>
                    <a:pt x="50" y="650"/>
                  </a:lnTo>
                  <a:lnTo>
                    <a:pt x="56" y="618"/>
                  </a:lnTo>
                  <a:lnTo>
                    <a:pt x="60" y="588"/>
                  </a:lnTo>
                  <a:lnTo>
                    <a:pt x="66" y="544"/>
                  </a:lnTo>
                  <a:lnTo>
                    <a:pt x="80" y="472"/>
                  </a:lnTo>
                  <a:lnTo>
                    <a:pt x="108" y="336"/>
                  </a:lnTo>
                  <a:lnTo>
                    <a:pt x="116" y="294"/>
                  </a:lnTo>
                  <a:lnTo>
                    <a:pt x="120" y="256"/>
                  </a:lnTo>
                  <a:lnTo>
                    <a:pt x="120" y="222"/>
                  </a:lnTo>
                  <a:lnTo>
                    <a:pt x="118" y="204"/>
                  </a:lnTo>
                  <a:lnTo>
                    <a:pt x="116" y="190"/>
                  </a:lnTo>
                  <a:lnTo>
                    <a:pt x="106" y="156"/>
                  </a:lnTo>
                  <a:lnTo>
                    <a:pt x="96" y="122"/>
                  </a:lnTo>
                  <a:lnTo>
                    <a:pt x="82" y="86"/>
                  </a:lnTo>
                  <a:lnTo>
                    <a:pt x="48" y="46"/>
                  </a:lnTo>
                  <a:lnTo>
                    <a:pt x="20" y="18"/>
                  </a:lnTo>
                  <a:lnTo>
                    <a:pt x="1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2" name="Freeform 632"/>
            <p:cNvSpPr>
              <a:spLocks/>
            </p:cNvSpPr>
            <p:nvPr/>
          </p:nvSpPr>
          <p:spPr bwMode="auto">
            <a:xfrm>
              <a:off x="3062" y="1884"/>
              <a:ext cx="427" cy="441"/>
            </a:xfrm>
            <a:custGeom>
              <a:avLst/>
              <a:gdLst>
                <a:gd name="T0" fmla="*/ 206 w 883"/>
                <a:gd name="T1" fmla="*/ 101 h 912"/>
                <a:gd name="T2" fmla="*/ 206 w 883"/>
                <a:gd name="T3" fmla="*/ 101 h 912"/>
                <a:gd name="T4" fmla="*/ 205 w 883"/>
                <a:gd name="T5" fmla="*/ 101 h 912"/>
                <a:gd name="T6" fmla="*/ 176 w 883"/>
                <a:gd name="T7" fmla="*/ 93 h 912"/>
                <a:gd name="T8" fmla="*/ 145 w 883"/>
                <a:gd name="T9" fmla="*/ 79 h 912"/>
                <a:gd name="T10" fmla="*/ 89 w 883"/>
                <a:gd name="T11" fmla="*/ 68 h 912"/>
                <a:gd name="T12" fmla="*/ 37 w 883"/>
                <a:gd name="T13" fmla="*/ 42 h 912"/>
                <a:gd name="T14" fmla="*/ 0 w 883"/>
                <a:gd name="T15" fmla="*/ 0 h 912"/>
                <a:gd name="T16" fmla="*/ 0 w 883"/>
                <a:gd name="T17" fmla="*/ 0 h 912"/>
                <a:gd name="T18" fmla="*/ 18 w 883"/>
                <a:gd name="T19" fmla="*/ 26 h 912"/>
                <a:gd name="T20" fmla="*/ 43 w 883"/>
                <a:gd name="T21" fmla="*/ 53 h 912"/>
                <a:gd name="T22" fmla="*/ 94 w 883"/>
                <a:gd name="T23" fmla="*/ 80 h 912"/>
                <a:gd name="T24" fmla="*/ 81 w 883"/>
                <a:gd name="T25" fmla="*/ 118 h 912"/>
                <a:gd name="T26" fmla="*/ 88 w 883"/>
                <a:gd name="T27" fmla="*/ 151 h 912"/>
                <a:gd name="T28" fmla="*/ 88 w 883"/>
                <a:gd name="T29" fmla="*/ 151 h 912"/>
                <a:gd name="T30" fmla="*/ 68 w 883"/>
                <a:gd name="T31" fmla="*/ 162 h 912"/>
                <a:gd name="T32" fmla="*/ 20 w 883"/>
                <a:gd name="T33" fmla="*/ 210 h 912"/>
                <a:gd name="T34" fmla="*/ 50 w 883"/>
                <a:gd name="T35" fmla="*/ 183 h 912"/>
                <a:gd name="T36" fmla="*/ 103 w 883"/>
                <a:gd name="T37" fmla="*/ 156 h 912"/>
                <a:gd name="T38" fmla="*/ 162 w 883"/>
                <a:gd name="T39" fmla="*/ 155 h 912"/>
                <a:gd name="T40" fmla="*/ 204 w 883"/>
                <a:gd name="T41" fmla="*/ 150 h 912"/>
                <a:gd name="T42" fmla="*/ 204 w 883"/>
                <a:gd name="T43" fmla="*/ 150 h 912"/>
                <a:gd name="T44" fmla="*/ 206 w 883"/>
                <a:gd name="T45" fmla="*/ 132 h 912"/>
                <a:gd name="T46" fmla="*/ 206 w 883"/>
                <a:gd name="T47" fmla="*/ 116 h 912"/>
                <a:gd name="T48" fmla="*/ 206 w 883"/>
                <a:gd name="T49" fmla="*/ 108 h 912"/>
                <a:gd name="T50" fmla="*/ 206 w 883"/>
                <a:gd name="T51" fmla="*/ 101 h 912"/>
                <a:gd name="T52" fmla="*/ 206 w 883"/>
                <a:gd name="T53" fmla="*/ 101 h 91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883" h="912">
                  <a:moveTo>
                    <a:pt x="880" y="431"/>
                  </a:moveTo>
                  <a:lnTo>
                    <a:pt x="880" y="431"/>
                  </a:lnTo>
                  <a:lnTo>
                    <a:pt x="877" y="431"/>
                  </a:lnTo>
                  <a:cubicBezTo>
                    <a:pt x="856" y="425"/>
                    <a:pt x="813" y="418"/>
                    <a:pt x="752" y="397"/>
                  </a:cubicBezTo>
                  <a:cubicBezTo>
                    <a:pt x="691" y="376"/>
                    <a:pt x="682" y="357"/>
                    <a:pt x="621" y="338"/>
                  </a:cubicBezTo>
                  <a:cubicBezTo>
                    <a:pt x="560" y="319"/>
                    <a:pt x="382" y="289"/>
                    <a:pt x="382" y="289"/>
                  </a:cubicBezTo>
                  <a:cubicBezTo>
                    <a:pt x="382" y="289"/>
                    <a:pt x="224" y="226"/>
                    <a:pt x="160" y="178"/>
                  </a:cubicBezTo>
                  <a:cubicBezTo>
                    <a:pt x="96" y="130"/>
                    <a:pt x="27" y="30"/>
                    <a:pt x="0" y="0"/>
                  </a:cubicBezTo>
                  <a:lnTo>
                    <a:pt x="77" y="111"/>
                  </a:lnTo>
                  <a:cubicBezTo>
                    <a:pt x="108" y="149"/>
                    <a:pt x="131" y="189"/>
                    <a:pt x="185" y="228"/>
                  </a:cubicBezTo>
                  <a:cubicBezTo>
                    <a:pt x="239" y="267"/>
                    <a:pt x="376" y="298"/>
                    <a:pt x="403" y="344"/>
                  </a:cubicBezTo>
                  <a:cubicBezTo>
                    <a:pt x="430" y="390"/>
                    <a:pt x="352" y="454"/>
                    <a:pt x="348" y="504"/>
                  </a:cubicBezTo>
                  <a:cubicBezTo>
                    <a:pt x="344" y="554"/>
                    <a:pt x="373" y="622"/>
                    <a:pt x="378" y="646"/>
                  </a:cubicBezTo>
                  <a:cubicBezTo>
                    <a:pt x="364" y="654"/>
                    <a:pt x="327" y="672"/>
                    <a:pt x="292" y="693"/>
                  </a:cubicBezTo>
                  <a:cubicBezTo>
                    <a:pt x="257" y="714"/>
                    <a:pt x="97" y="882"/>
                    <a:pt x="84" y="897"/>
                  </a:cubicBezTo>
                  <a:cubicBezTo>
                    <a:pt x="71" y="912"/>
                    <a:pt x="157" y="819"/>
                    <a:pt x="216" y="781"/>
                  </a:cubicBezTo>
                  <a:cubicBezTo>
                    <a:pt x="275" y="743"/>
                    <a:pt x="361" y="687"/>
                    <a:pt x="440" y="667"/>
                  </a:cubicBezTo>
                  <a:cubicBezTo>
                    <a:pt x="519" y="647"/>
                    <a:pt x="620" y="668"/>
                    <a:pt x="692" y="664"/>
                  </a:cubicBezTo>
                  <a:cubicBezTo>
                    <a:pt x="764" y="660"/>
                    <a:pt x="841" y="646"/>
                    <a:pt x="871" y="643"/>
                  </a:cubicBezTo>
                  <a:lnTo>
                    <a:pt x="880" y="563"/>
                  </a:lnTo>
                  <a:lnTo>
                    <a:pt x="883" y="495"/>
                  </a:lnTo>
                  <a:lnTo>
                    <a:pt x="883" y="461"/>
                  </a:lnTo>
                  <a:lnTo>
                    <a:pt x="880" y="431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3" name="Freeform 633"/>
            <p:cNvSpPr>
              <a:spLocks/>
            </p:cNvSpPr>
            <p:nvPr/>
          </p:nvSpPr>
          <p:spPr bwMode="auto">
            <a:xfrm>
              <a:off x="3741" y="2174"/>
              <a:ext cx="140" cy="66"/>
            </a:xfrm>
            <a:custGeom>
              <a:avLst/>
              <a:gdLst>
                <a:gd name="T0" fmla="*/ 104 w 188"/>
                <a:gd name="T1" fmla="*/ 8 h 88"/>
                <a:gd name="T2" fmla="*/ 104 w 188"/>
                <a:gd name="T3" fmla="*/ 8 h 88"/>
                <a:gd name="T4" fmla="*/ 95 w 188"/>
                <a:gd name="T5" fmla="*/ 6 h 88"/>
                <a:gd name="T6" fmla="*/ 88 w 188"/>
                <a:gd name="T7" fmla="*/ 4 h 88"/>
                <a:gd name="T8" fmla="*/ 80 w 188"/>
                <a:gd name="T9" fmla="*/ 2 h 88"/>
                <a:gd name="T10" fmla="*/ 80 w 188"/>
                <a:gd name="T11" fmla="*/ 2 h 88"/>
                <a:gd name="T12" fmla="*/ 68 w 188"/>
                <a:gd name="T13" fmla="*/ 0 h 88"/>
                <a:gd name="T14" fmla="*/ 53 w 188"/>
                <a:gd name="T15" fmla="*/ 0 h 88"/>
                <a:gd name="T16" fmla="*/ 36 w 188"/>
                <a:gd name="T17" fmla="*/ 2 h 88"/>
                <a:gd name="T18" fmla="*/ 29 w 188"/>
                <a:gd name="T19" fmla="*/ 2 h 88"/>
                <a:gd name="T20" fmla="*/ 21 w 188"/>
                <a:gd name="T21" fmla="*/ 5 h 88"/>
                <a:gd name="T22" fmla="*/ 21 w 188"/>
                <a:gd name="T23" fmla="*/ 5 h 88"/>
                <a:gd name="T24" fmla="*/ 0 w 188"/>
                <a:gd name="T25" fmla="*/ 11 h 88"/>
                <a:gd name="T26" fmla="*/ 0 w 188"/>
                <a:gd name="T27" fmla="*/ 11 h 88"/>
                <a:gd name="T28" fmla="*/ 0 w 188"/>
                <a:gd name="T29" fmla="*/ 14 h 88"/>
                <a:gd name="T30" fmla="*/ 2 w 188"/>
                <a:gd name="T31" fmla="*/ 18 h 88"/>
                <a:gd name="T32" fmla="*/ 7 w 188"/>
                <a:gd name="T33" fmla="*/ 26 h 88"/>
                <a:gd name="T34" fmla="*/ 10 w 188"/>
                <a:gd name="T35" fmla="*/ 29 h 88"/>
                <a:gd name="T36" fmla="*/ 14 w 188"/>
                <a:gd name="T37" fmla="*/ 34 h 88"/>
                <a:gd name="T38" fmla="*/ 14 w 188"/>
                <a:gd name="T39" fmla="*/ 34 h 88"/>
                <a:gd name="T40" fmla="*/ 23 w 188"/>
                <a:gd name="T41" fmla="*/ 42 h 88"/>
                <a:gd name="T42" fmla="*/ 31 w 188"/>
                <a:gd name="T43" fmla="*/ 47 h 88"/>
                <a:gd name="T44" fmla="*/ 34 w 188"/>
                <a:gd name="T45" fmla="*/ 49 h 88"/>
                <a:gd name="T46" fmla="*/ 38 w 188"/>
                <a:gd name="T47" fmla="*/ 50 h 88"/>
                <a:gd name="T48" fmla="*/ 41 w 188"/>
                <a:gd name="T49" fmla="*/ 49 h 88"/>
                <a:gd name="T50" fmla="*/ 47 w 188"/>
                <a:gd name="T51" fmla="*/ 47 h 88"/>
                <a:gd name="T52" fmla="*/ 47 w 188"/>
                <a:gd name="T53" fmla="*/ 47 h 88"/>
                <a:gd name="T54" fmla="*/ 70 w 188"/>
                <a:gd name="T55" fmla="*/ 38 h 88"/>
                <a:gd name="T56" fmla="*/ 81 w 188"/>
                <a:gd name="T57" fmla="*/ 34 h 88"/>
                <a:gd name="T58" fmla="*/ 90 w 188"/>
                <a:gd name="T59" fmla="*/ 32 h 88"/>
                <a:gd name="T60" fmla="*/ 90 w 188"/>
                <a:gd name="T61" fmla="*/ 32 h 88"/>
                <a:gd name="T62" fmla="*/ 101 w 188"/>
                <a:gd name="T63" fmla="*/ 31 h 88"/>
                <a:gd name="T64" fmla="*/ 104 w 188"/>
                <a:gd name="T65" fmla="*/ 31 h 88"/>
                <a:gd name="T66" fmla="*/ 104 w 188"/>
                <a:gd name="T67" fmla="*/ 31 h 88"/>
                <a:gd name="T68" fmla="*/ 102 w 188"/>
                <a:gd name="T69" fmla="*/ 27 h 88"/>
                <a:gd name="T70" fmla="*/ 101 w 188"/>
                <a:gd name="T71" fmla="*/ 23 h 88"/>
                <a:gd name="T72" fmla="*/ 101 w 188"/>
                <a:gd name="T73" fmla="*/ 17 h 88"/>
                <a:gd name="T74" fmla="*/ 101 w 188"/>
                <a:gd name="T75" fmla="*/ 17 h 88"/>
                <a:gd name="T76" fmla="*/ 104 w 188"/>
                <a:gd name="T77" fmla="*/ 8 h 88"/>
                <a:gd name="T78" fmla="*/ 104 w 188"/>
                <a:gd name="T79" fmla="*/ 8 h 8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88" h="88">
                  <a:moveTo>
                    <a:pt x="186" y="14"/>
                  </a:moveTo>
                  <a:lnTo>
                    <a:pt x="186" y="14"/>
                  </a:lnTo>
                  <a:lnTo>
                    <a:pt x="170" y="10"/>
                  </a:lnTo>
                  <a:lnTo>
                    <a:pt x="158" y="6"/>
                  </a:lnTo>
                  <a:lnTo>
                    <a:pt x="144" y="2"/>
                  </a:lnTo>
                  <a:lnTo>
                    <a:pt x="122" y="0"/>
                  </a:lnTo>
                  <a:lnTo>
                    <a:pt x="96" y="0"/>
                  </a:lnTo>
                  <a:lnTo>
                    <a:pt x="66" y="2"/>
                  </a:lnTo>
                  <a:lnTo>
                    <a:pt x="52" y="4"/>
                  </a:lnTo>
                  <a:lnTo>
                    <a:pt x="38" y="8"/>
                  </a:lnTo>
                  <a:lnTo>
                    <a:pt x="0" y="20"/>
                  </a:lnTo>
                  <a:lnTo>
                    <a:pt x="0" y="24"/>
                  </a:lnTo>
                  <a:lnTo>
                    <a:pt x="4" y="32"/>
                  </a:lnTo>
                  <a:lnTo>
                    <a:pt x="12" y="46"/>
                  </a:lnTo>
                  <a:lnTo>
                    <a:pt x="18" y="52"/>
                  </a:lnTo>
                  <a:lnTo>
                    <a:pt x="26" y="60"/>
                  </a:lnTo>
                  <a:lnTo>
                    <a:pt x="42" y="74"/>
                  </a:lnTo>
                  <a:lnTo>
                    <a:pt x="56" y="84"/>
                  </a:lnTo>
                  <a:lnTo>
                    <a:pt x="62" y="86"/>
                  </a:lnTo>
                  <a:lnTo>
                    <a:pt x="68" y="88"/>
                  </a:lnTo>
                  <a:lnTo>
                    <a:pt x="74" y="86"/>
                  </a:lnTo>
                  <a:lnTo>
                    <a:pt x="84" y="84"/>
                  </a:lnTo>
                  <a:lnTo>
                    <a:pt x="126" y="68"/>
                  </a:lnTo>
                  <a:lnTo>
                    <a:pt x="146" y="60"/>
                  </a:lnTo>
                  <a:lnTo>
                    <a:pt x="162" y="56"/>
                  </a:lnTo>
                  <a:lnTo>
                    <a:pt x="182" y="54"/>
                  </a:lnTo>
                  <a:lnTo>
                    <a:pt x="188" y="54"/>
                  </a:lnTo>
                  <a:lnTo>
                    <a:pt x="184" y="48"/>
                  </a:lnTo>
                  <a:lnTo>
                    <a:pt x="182" y="40"/>
                  </a:lnTo>
                  <a:lnTo>
                    <a:pt x="182" y="30"/>
                  </a:lnTo>
                  <a:lnTo>
                    <a:pt x="186" y="14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4" name="Freeform 634"/>
            <p:cNvSpPr>
              <a:spLocks/>
            </p:cNvSpPr>
            <p:nvPr/>
          </p:nvSpPr>
          <p:spPr bwMode="auto">
            <a:xfrm>
              <a:off x="3227" y="2018"/>
              <a:ext cx="265" cy="199"/>
            </a:xfrm>
            <a:custGeom>
              <a:avLst/>
              <a:gdLst>
                <a:gd name="T0" fmla="*/ 125 w 549"/>
                <a:gd name="T1" fmla="*/ 86 h 411"/>
                <a:gd name="T2" fmla="*/ 126 w 549"/>
                <a:gd name="T3" fmla="*/ 72 h 411"/>
                <a:gd name="T4" fmla="*/ 127 w 549"/>
                <a:gd name="T5" fmla="*/ 60 h 411"/>
                <a:gd name="T6" fmla="*/ 128 w 549"/>
                <a:gd name="T7" fmla="*/ 52 h 411"/>
                <a:gd name="T8" fmla="*/ 126 w 549"/>
                <a:gd name="T9" fmla="*/ 36 h 411"/>
                <a:gd name="T10" fmla="*/ 126 w 549"/>
                <a:gd name="T11" fmla="*/ 37 h 411"/>
                <a:gd name="T12" fmla="*/ 49 w 549"/>
                <a:gd name="T13" fmla="*/ 10 h 411"/>
                <a:gd name="T14" fmla="*/ 1 w 549"/>
                <a:gd name="T15" fmla="*/ 1 h 411"/>
                <a:gd name="T16" fmla="*/ 60 w 549"/>
                <a:gd name="T17" fmla="*/ 19 h 411"/>
                <a:gd name="T18" fmla="*/ 116 w 549"/>
                <a:gd name="T19" fmla="*/ 43 h 411"/>
                <a:gd name="T20" fmla="*/ 115 w 549"/>
                <a:gd name="T21" fmla="*/ 82 h 411"/>
                <a:gd name="T22" fmla="*/ 91 w 549"/>
                <a:gd name="T23" fmla="*/ 86 h 411"/>
                <a:gd name="T24" fmla="*/ 54 w 549"/>
                <a:gd name="T25" fmla="*/ 85 h 411"/>
                <a:gd name="T26" fmla="*/ 20 w 549"/>
                <a:gd name="T27" fmla="*/ 90 h 411"/>
                <a:gd name="T28" fmla="*/ 3 w 549"/>
                <a:gd name="T29" fmla="*/ 96 h 411"/>
                <a:gd name="T30" fmla="*/ 17 w 549"/>
                <a:gd name="T31" fmla="*/ 93 h 411"/>
                <a:gd name="T32" fmla="*/ 77 w 549"/>
                <a:gd name="T33" fmla="*/ 91 h 411"/>
                <a:gd name="T34" fmla="*/ 112 w 549"/>
                <a:gd name="T35" fmla="*/ 88 h 411"/>
                <a:gd name="T36" fmla="*/ 125 w 549"/>
                <a:gd name="T37" fmla="*/ 86 h 41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549" h="411">
                  <a:moveTo>
                    <a:pt x="534" y="368"/>
                  </a:moveTo>
                  <a:lnTo>
                    <a:pt x="543" y="306"/>
                  </a:lnTo>
                  <a:lnTo>
                    <a:pt x="546" y="257"/>
                  </a:lnTo>
                  <a:lnTo>
                    <a:pt x="549" y="220"/>
                  </a:lnTo>
                  <a:lnTo>
                    <a:pt x="543" y="155"/>
                  </a:lnTo>
                  <a:lnTo>
                    <a:pt x="543" y="158"/>
                  </a:lnTo>
                  <a:cubicBezTo>
                    <a:pt x="488" y="139"/>
                    <a:pt x="312" y="59"/>
                    <a:pt x="212" y="43"/>
                  </a:cubicBezTo>
                  <a:cubicBezTo>
                    <a:pt x="112" y="27"/>
                    <a:pt x="0" y="0"/>
                    <a:pt x="7" y="7"/>
                  </a:cubicBezTo>
                  <a:lnTo>
                    <a:pt x="256" y="83"/>
                  </a:lnTo>
                  <a:cubicBezTo>
                    <a:pt x="338" y="112"/>
                    <a:pt x="457" y="139"/>
                    <a:pt x="497" y="183"/>
                  </a:cubicBezTo>
                  <a:cubicBezTo>
                    <a:pt x="537" y="227"/>
                    <a:pt x="468" y="283"/>
                    <a:pt x="494" y="349"/>
                  </a:cubicBezTo>
                  <a:cubicBezTo>
                    <a:pt x="484" y="383"/>
                    <a:pt x="436" y="363"/>
                    <a:pt x="392" y="365"/>
                  </a:cubicBezTo>
                  <a:lnTo>
                    <a:pt x="232" y="362"/>
                  </a:lnTo>
                  <a:lnTo>
                    <a:pt x="84" y="383"/>
                  </a:lnTo>
                  <a:lnTo>
                    <a:pt x="13" y="411"/>
                  </a:lnTo>
                  <a:lnTo>
                    <a:pt x="75" y="396"/>
                  </a:lnTo>
                  <a:lnTo>
                    <a:pt x="330" y="389"/>
                  </a:lnTo>
                  <a:lnTo>
                    <a:pt x="481" y="374"/>
                  </a:lnTo>
                  <a:lnTo>
                    <a:pt x="534" y="36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5" name="Freeform 635"/>
            <p:cNvSpPr>
              <a:spLocks/>
            </p:cNvSpPr>
            <p:nvPr/>
          </p:nvSpPr>
          <p:spPr bwMode="auto">
            <a:xfrm>
              <a:off x="3339" y="2079"/>
              <a:ext cx="134" cy="52"/>
            </a:xfrm>
            <a:custGeom>
              <a:avLst/>
              <a:gdLst>
                <a:gd name="T0" fmla="*/ 97 w 180"/>
                <a:gd name="T1" fmla="*/ 30 h 70"/>
                <a:gd name="T2" fmla="*/ 62 w 180"/>
                <a:gd name="T3" fmla="*/ 22 h 70"/>
                <a:gd name="T4" fmla="*/ 53 w 180"/>
                <a:gd name="T5" fmla="*/ 20 h 70"/>
                <a:gd name="T6" fmla="*/ 45 w 180"/>
                <a:gd name="T7" fmla="*/ 18 h 70"/>
                <a:gd name="T8" fmla="*/ 34 w 180"/>
                <a:gd name="T9" fmla="*/ 12 h 70"/>
                <a:gd name="T10" fmla="*/ 25 w 180"/>
                <a:gd name="T11" fmla="*/ 7 h 70"/>
                <a:gd name="T12" fmla="*/ 14 w 180"/>
                <a:gd name="T13" fmla="*/ 4 h 70"/>
                <a:gd name="T14" fmla="*/ 0 w 180"/>
                <a:gd name="T15" fmla="*/ 0 h 70"/>
                <a:gd name="T16" fmla="*/ 100 w 180"/>
                <a:gd name="T17" fmla="*/ 39 h 70"/>
                <a:gd name="T18" fmla="*/ 97 w 180"/>
                <a:gd name="T19" fmla="*/ 30 h 7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80" h="70">
                  <a:moveTo>
                    <a:pt x="174" y="54"/>
                  </a:moveTo>
                  <a:lnTo>
                    <a:pt x="112" y="40"/>
                  </a:lnTo>
                  <a:lnTo>
                    <a:pt x="96" y="36"/>
                  </a:lnTo>
                  <a:lnTo>
                    <a:pt x="82" y="32"/>
                  </a:lnTo>
                  <a:lnTo>
                    <a:pt x="62" y="22"/>
                  </a:lnTo>
                  <a:lnTo>
                    <a:pt x="44" y="14"/>
                  </a:lnTo>
                  <a:lnTo>
                    <a:pt x="26" y="8"/>
                  </a:lnTo>
                  <a:lnTo>
                    <a:pt x="0" y="0"/>
                  </a:lnTo>
                  <a:lnTo>
                    <a:pt x="180" y="70"/>
                  </a:lnTo>
                  <a:lnTo>
                    <a:pt x="174" y="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6" name="Freeform 636"/>
            <p:cNvSpPr>
              <a:spLocks/>
            </p:cNvSpPr>
            <p:nvPr/>
          </p:nvSpPr>
          <p:spPr bwMode="auto">
            <a:xfrm>
              <a:off x="3286" y="2119"/>
              <a:ext cx="193" cy="42"/>
            </a:xfrm>
            <a:custGeom>
              <a:avLst/>
              <a:gdLst>
                <a:gd name="T0" fmla="*/ 137 w 260"/>
                <a:gd name="T1" fmla="*/ 22 h 56"/>
                <a:gd name="T2" fmla="*/ 132 w 260"/>
                <a:gd name="T3" fmla="*/ 20 h 56"/>
                <a:gd name="T4" fmla="*/ 114 w 260"/>
                <a:gd name="T5" fmla="*/ 18 h 56"/>
                <a:gd name="T6" fmla="*/ 102 w 260"/>
                <a:gd name="T7" fmla="*/ 18 h 56"/>
                <a:gd name="T8" fmla="*/ 95 w 260"/>
                <a:gd name="T9" fmla="*/ 18 h 56"/>
                <a:gd name="T10" fmla="*/ 87 w 260"/>
                <a:gd name="T11" fmla="*/ 18 h 56"/>
                <a:gd name="T12" fmla="*/ 77 w 260"/>
                <a:gd name="T13" fmla="*/ 16 h 56"/>
                <a:gd name="T14" fmla="*/ 48 w 260"/>
                <a:gd name="T15" fmla="*/ 6 h 56"/>
                <a:gd name="T16" fmla="*/ 31 w 260"/>
                <a:gd name="T17" fmla="*/ 2 h 56"/>
                <a:gd name="T18" fmla="*/ 23 w 260"/>
                <a:gd name="T19" fmla="*/ 0 h 56"/>
                <a:gd name="T20" fmla="*/ 16 w 260"/>
                <a:gd name="T21" fmla="*/ 0 h 56"/>
                <a:gd name="T22" fmla="*/ 0 w 260"/>
                <a:gd name="T23" fmla="*/ 0 h 56"/>
                <a:gd name="T24" fmla="*/ 68 w 260"/>
                <a:gd name="T25" fmla="*/ 14 h 56"/>
                <a:gd name="T26" fmla="*/ 116 w 260"/>
                <a:gd name="T27" fmla="*/ 24 h 56"/>
                <a:gd name="T28" fmla="*/ 132 w 260"/>
                <a:gd name="T29" fmla="*/ 29 h 56"/>
                <a:gd name="T30" fmla="*/ 141 w 260"/>
                <a:gd name="T31" fmla="*/ 31 h 56"/>
                <a:gd name="T32" fmla="*/ 143 w 260"/>
                <a:gd name="T33" fmla="*/ 32 h 56"/>
                <a:gd name="T34" fmla="*/ 143 w 260"/>
                <a:gd name="T35" fmla="*/ 32 h 56"/>
                <a:gd name="T36" fmla="*/ 141 w 260"/>
                <a:gd name="T37" fmla="*/ 29 h 56"/>
                <a:gd name="T38" fmla="*/ 137 w 260"/>
                <a:gd name="T39" fmla="*/ 22 h 5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60" h="56">
                  <a:moveTo>
                    <a:pt x="248" y="38"/>
                  </a:moveTo>
                  <a:lnTo>
                    <a:pt x="240" y="36"/>
                  </a:lnTo>
                  <a:lnTo>
                    <a:pt x="206" y="32"/>
                  </a:lnTo>
                  <a:lnTo>
                    <a:pt x="186" y="32"/>
                  </a:lnTo>
                  <a:lnTo>
                    <a:pt x="172" y="32"/>
                  </a:lnTo>
                  <a:lnTo>
                    <a:pt x="158" y="32"/>
                  </a:lnTo>
                  <a:lnTo>
                    <a:pt x="140" y="28"/>
                  </a:lnTo>
                  <a:lnTo>
                    <a:pt x="86" y="10"/>
                  </a:lnTo>
                  <a:lnTo>
                    <a:pt x="56" y="2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0" y="0"/>
                  </a:lnTo>
                  <a:lnTo>
                    <a:pt x="122" y="24"/>
                  </a:lnTo>
                  <a:lnTo>
                    <a:pt x="210" y="42"/>
                  </a:lnTo>
                  <a:lnTo>
                    <a:pt x="240" y="50"/>
                  </a:lnTo>
                  <a:lnTo>
                    <a:pt x="256" y="54"/>
                  </a:lnTo>
                  <a:lnTo>
                    <a:pt x="258" y="56"/>
                  </a:lnTo>
                  <a:lnTo>
                    <a:pt x="260" y="56"/>
                  </a:lnTo>
                  <a:lnTo>
                    <a:pt x="256" y="50"/>
                  </a:lnTo>
                  <a:lnTo>
                    <a:pt x="248" y="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7" name="Freeform 637"/>
            <p:cNvSpPr>
              <a:spLocks/>
            </p:cNvSpPr>
            <p:nvPr/>
          </p:nvSpPr>
          <p:spPr bwMode="auto">
            <a:xfrm>
              <a:off x="3298" y="2162"/>
              <a:ext cx="178" cy="22"/>
            </a:xfrm>
            <a:custGeom>
              <a:avLst/>
              <a:gdLst>
                <a:gd name="T0" fmla="*/ 132 w 240"/>
                <a:gd name="T1" fmla="*/ 11 h 30"/>
                <a:gd name="T2" fmla="*/ 120 w 240"/>
                <a:gd name="T3" fmla="*/ 7 h 30"/>
                <a:gd name="T4" fmla="*/ 108 w 240"/>
                <a:gd name="T5" fmla="*/ 4 h 30"/>
                <a:gd name="T6" fmla="*/ 93 w 240"/>
                <a:gd name="T7" fmla="*/ 3 h 30"/>
                <a:gd name="T8" fmla="*/ 64 w 240"/>
                <a:gd name="T9" fmla="*/ 4 h 30"/>
                <a:gd name="T10" fmla="*/ 46 w 240"/>
                <a:gd name="T11" fmla="*/ 5 h 30"/>
                <a:gd name="T12" fmla="*/ 27 w 240"/>
                <a:gd name="T13" fmla="*/ 3 h 30"/>
                <a:gd name="T14" fmla="*/ 0 w 240"/>
                <a:gd name="T15" fmla="*/ 0 h 30"/>
                <a:gd name="T16" fmla="*/ 132 w 240"/>
                <a:gd name="T17" fmla="*/ 16 h 30"/>
                <a:gd name="T18" fmla="*/ 132 w 240"/>
                <a:gd name="T19" fmla="*/ 11 h 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40" h="30">
                  <a:moveTo>
                    <a:pt x="240" y="20"/>
                  </a:moveTo>
                  <a:lnTo>
                    <a:pt x="218" y="12"/>
                  </a:lnTo>
                  <a:lnTo>
                    <a:pt x="196" y="8"/>
                  </a:lnTo>
                  <a:lnTo>
                    <a:pt x="170" y="6"/>
                  </a:lnTo>
                  <a:lnTo>
                    <a:pt x="116" y="8"/>
                  </a:lnTo>
                  <a:lnTo>
                    <a:pt x="84" y="10"/>
                  </a:lnTo>
                  <a:lnTo>
                    <a:pt x="50" y="6"/>
                  </a:lnTo>
                  <a:lnTo>
                    <a:pt x="0" y="0"/>
                  </a:lnTo>
                  <a:lnTo>
                    <a:pt x="240" y="30"/>
                  </a:lnTo>
                  <a:lnTo>
                    <a:pt x="240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81" name="Group 638"/>
          <p:cNvGrpSpPr>
            <a:grpSpLocks/>
          </p:cNvGrpSpPr>
          <p:nvPr/>
        </p:nvGrpSpPr>
        <p:grpSpPr bwMode="auto">
          <a:xfrm>
            <a:off x="6889750" y="4832350"/>
            <a:ext cx="1171575" cy="1100138"/>
            <a:chOff x="4613" y="1879"/>
            <a:chExt cx="573" cy="538"/>
          </a:xfrm>
        </p:grpSpPr>
        <p:sp>
          <p:nvSpPr>
            <p:cNvPr id="3082" name="Freeform 639"/>
            <p:cNvSpPr>
              <a:spLocks/>
            </p:cNvSpPr>
            <p:nvPr/>
          </p:nvSpPr>
          <p:spPr bwMode="auto">
            <a:xfrm>
              <a:off x="4613" y="1879"/>
              <a:ext cx="573" cy="538"/>
            </a:xfrm>
            <a:custGeom>
              <a:avLst/>
              <a:gdLst>
                <a:gd name="T0" fmla="*/ 16 w 1184"/>
                <a:gd name="T1" fmla="*/ 217 h 1112"/>
                <a:gd name="T2" fmla="*/ 16 w 1184"/>
                <a:gd name="T3" fmla="*/ 217 h 1112"/>
                <a:gd name="T4" fmla="*/ 21 w 1184"/>
                <a:gd name="T5" fmla="*/ 232 h 1112"/>
                <a:gd name="T6" fmla="*/ 36 w 1184"/>
                <a:gd name="T7" fmla="*/ 243 h 1112"/>
                <a:gd name="T8" fmla="*/ 52 w 1184"/>
                <a:gd name="T9" fmla="*/ 247 h 1112"/>
                <a:gd name="T10" fmla="*/ 67 w 1184"/>
                <a:gd name="T11" fmla="*/ 253 h 1112"/>
                <a:gd name="T12" fmla="*/ 107 w 1184"/>
                <a:gd name="T13" fmla="*/ 260 h 1112"/>
                <a:gd name="T14" fmla="*/ 139 w 1184"/>
                <a:gd name="T15" fmla="*/ 248 h 1112"/>
                <a:gd name="T16" fmla="*/ 167 w 1184"/>
                <a:gd name="T17" fmla="*/ 214 h 1112"/>
                <a:gd name="T18" fmla="*/ 171 w 1184"/>
                <a:gd name="T19" fmla="*/ 188 h 1112"/>
                <a:gd name="T20" fmla="*/ 158 w 1184"/>
                <a:gd name="T21" fmla="*/ 135 h 1112"/>
                <a:gd name="T22" fmla="*/ 173 w 1184"/>
                <a:gd name="T23" fmla="*/ 135 h 1112"/>
                <a:gd name="T24" fmla="*/ 176 w 1184"/>
                <a:gd name="T25" fmla="*/ 139 h 1112"/>
                <a:gd name="T26" fmla="*/ 176 w 1184"/>
                <a:gd name="T27" fmla="*/ 139 h 1112"/>
                <a:gd name="T28" fmla="*/ 221 w 1184"/>
                <a:gd name="T29" fmla="*/ 209 h 1112"/>
                <a:gd name="T30" fmla="*/ 239 w 1184"/>
                <a:gd name="T31" fmla="*/ 203 h 1112"/>
                <a:gd name="T32" fmla="*/ 258 w 1184"/>
                <a:gd name="T33" fmla="*/ 190 h 1112"/>
                <a:gd name="T34" fmla="*/ 261 w 1184"/>
                <a:gd name="T35" fmla="*/ 174 h 1112"/>
                <a:gd name="T36" fmla="*/ 263 w 1184"/>
                <a:gd name="T37" fmla="*/ 156 h 1112"/>
                <a:gd name="T38" fmla="*/ 268 w 1184"/>
                <a:gd name="T39" fmla="*/ 138 h 1112"/>
                <a:gd name="T40" fmla="*/ 262 w 1184"/>
                <a:gd name="T41" fmla="*/ 130 h 1112"/>
                <a:gd name="T42" fmla="*/ 266 w 1184"/>
                <a:gd name="T43" fmla="*/ 104 h 1112"/>
                <a:gd name="T44" fmla="*/ 256 w 1184"/>
                <a:gd name="T45" fmla="*/ 101 h 1112"/>
                <a:gd name="T46" fmla="*/ 271 w 1184"/>
                <a:gd name="T47" fmla="*/ 86 h 1112"/>
                <a:gd name="T48" fmla="*/ 273 w 1184"/>
                <a:gd name="T49" fmla="*/ 75 h 1112"/>
                <a:gd name="T50" fmla="*/ 277 w 1184"/>
                <a:gd name="T51" fmla="*/ 42 h 1112"/>
                <a:gd name="T52" fmla="*/ 270 w 1184"/>
                <a:gd name="T53" fmla="*/ 15 h 1112"/>
                <a:gd name="T54" fmla="*/ 256 w 1184"/>
                <a:gd name="T55" fmla="*/ 0 h 1112"/>
                <a:gd name="T56" fmla="*/ 233 w 1184"/>
                <a:gd name="T57" fmla="*/ 12 h 1112"/>
                <a:gd name="T58" fmla="*/ 189 w 1184"/>
                <a:gd name="T59" fmla="*/ 33 h 1112"/>
                <a:gd name="T60" fmla="*/ 149 w 1184"/>
                <a:gd name="T61" fmla="*/ 51 h 1112"/>
                <a:gd name="T62" fmla="*/ 142 w 1184"/>
                <a:gd name="T63" fmla="*/ 61 h 1112"/>
                <a:gd name="T64" fmla="*/ 139 w 1184"/>
                <a:gd name="T65" fmla="*/ 53 h 1112"/>
                <a:gd name="T66" fmla="*/ 139 w 1184"/>
                <a:gd name="T67" fmla="*/ 53 h 1112"/>
                <a:gd name="T68" fmla="*/ 137 w 1184"/>
                <a:gd name="T69" fmla="*/ 38 h 1112"/>
                <a:gd name="T70" fmla="*/ 131 w 1184"/>
                <a:gd name="T71" fmla="*/ 34 h 1112"/>
                <a:gd name="T72" fmla="*/ 129 w 1184"/>
                <a:gd name="T73" fmla="*/ 28 h 1112"/>
                <a:gd name="T74" fmla="*/ 119 w 1184"/>
                <a:gd name="T75" fmla="*/ 24 h 1112"/>
                <a:gd name="T76" fmla="*/ 106 w 1184"/>
                <a:gd name="T77" fmla="*/ 39 h 1112"/>
                <a:gd name="T78" fmla="*/ 106 w 1184"/>
                <a:gd name="T79" fmla="*/ 39 h 1112"/>
                <a:gd name="T80" fmla="*/ 94 w 1184"/>
                <a:gd name="T81" fmla="*/ 59 h 1112"/>
                <a:gd name="T82" fmla="*/ 94 w 1184"/>
                <a:gd name="T83" fmla="*/ 59 h 1112"/>
                <a:gd name="T84" fmla="*/ 72 w 1184"/>
                <a:gd name="T85" fmla="*/ 85 h 1112"/>
                <a:gd name="T86" fmla="*/ 59 w 1184"/>
                <a:gd name="T87" fmla="*/ 108 h 1112"/>
                <a:gd name="T88" fmla="*/ 59 w 1184"/>
                <a:gd name="T89" fmla="*/ 108 h 1112"/>
                <a:gd name="T90" fmla="*/ 30 w 1184"/>
                <a:gd name="T91" fmla="*/ 179 h 1112"/>
                <a:gd name="T92" fmla="*/ 30 w 1184"/>
                <a:gd name="T93" fmla="*/ 179 h 1112"/>
                <a:gd name="T94" fmla="*/ 7 w 1184"/>
                <a:gd name="T95" fmla="*/ 189 h 1112"/>
                <a:gd name="T96" fmla="*/ 16 w 1184"/>
                <a:gd name="T97" fmla="*/ 217 h 111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1184" h="1112">
                  <a:moveTo>
                    <a:pt x="71" y="929"/>
                  </a:moveTo>
                  <a:lnTo>
                    <a:pt x="71" y="929"/>
                  </a:lnTo>
                  <a:cubicBezTo>
                    <a:pt x="74" y="939"/>
                    <a:pt x="76" y="973"/>
                    <a:pt x="90" y="991"/>
                  </a:cubicBezTo>
                  <a:cubicBezTo>
                    <a:pt x="104" y="1009"/>
                    <a:pt x="134" y="1029"/>
                    <a:pt x="156" y="1039"/>
                  </a:cubicBezTo>
                  <a:cubicBezTo>
                    <a:pt x="178" y="1049"/>
                    <a:pt x="200" y="1047"/>
                    <a:pt x="222" y="1054"/>
                  </a:cubicBezTo>
                  <a:cubicBezTo>
                    <a:pt x="244" y="1061"/>
                    <a:pt x="249" y="1071"/>
                    <a:pt x="288" y="1080"/>
                  </a:cubicBezTo>
                  <a:cubicBezTo>
                    <a:pt x="327" y="1089"/>
                    <a:pt x="406" y="1112"/>
                    <a:pt x="457" y="1109"/>
                  </a:cubicBezTo>
                  <a:cubicBezTo>
                    <a:pt x="508" y="1106"/>
                    <a:pt x="553" y="1093"/>
                    <a:pt x="596" y="1061"/>
                  </a:cubicBezTo>
                  <a:cubicBezTo>
                    <a:pt x="639" y="1029"/>
                    <a:pt x="692" y="957"/>
                    <a:pt x="714" y="914"/>
                  </a:cubicBezTo>
                  <a:cubicBezTo>
                    <a:pt x="736" y="871"/>
                    <a:pt x="735" y="864"/>
                    <a:pt x="729" y="804"/>
                  </a:cubicBezTo>
                  <a:cubicBezTo>
                    <a:pt x="723" y="744"/>
                    <a:pt x="666" y="604"/>
                    <a:pt x="674" y="578"/>
                  </a:cubicBezTo>
                  <a:cubicBezTo>
                    <a:pt x="682" y="552"/>
                    <a:pt x="726" y="568"/>
                    <a:pt x="740" y="577"/>
                  </a:cubicBezTo>
                  <a:lnTo>
                    <a:pt x="751" y="595"/>
                  </a:lnTo>
                  <a:cubicBezTo>
                    <a:pt x="783" y="645"/>
                    <a:pt x="897" y="851"/>
                    <a:pt x="942" y="896"/>
                  </a:cubicBezTo>
                  <a:cubicBezTo>
                    <a:pt x="987" y="941"/>
                    <a:pt x="992" y="882"/>
                    <a:pt x="1019" y="868"/>
                  </a:cubicBezTo>
                  <a:cubicBezTo>
                    <a:pt x="1046" y="854"/>
                    <a:pt x="1087" y="832"/>
                    <a:pt x="1103" y="812"/>
                  </a:cubicBezTo>
                  <a:cubicBezTo>
                    <a:pt x="1119" y="792"/>
                    <a:pt x="1110" y="769"/>
                    <a:pt x="1114" y="745"/>
                  </a:cubicBezTo>
                  <a:lnTo>
                    <a:pt x="1125" y="665"/>
                  </a:lnTo>
                  <a:lnTo>
                    <a:pt x="1144" y="591"/>
                  </a:lnTo>
                  <a:cubicBezTo>
                    <a:pt x="1143" y="573"/>
                    <a:pt x="1119" y="578"/>
                    <a:pt x="1118" y="554"/>
                  </a:cubicBezTo>
                  <a:cubicBezTo>
                    <a:pt x="1117" y="530"/>
                    <a:pt x="1140" y="465"/>
                    <a:pt x="1136" y="444"/>
                  </a:cubicBezTo>
                  <a:cubicBezTo>
                    <a:pt x="1132" y="423"/>
                    <a:pt x="1088" y="443"/>
                    <a:pt x="1092" y="430"/>
                  </a:cubicBezTo>
                  <a:cubicBezTo>
                    <a:pt x="1096" y="417"/>
                    <a:pt x="1146" y="385"/>
                    <a:pt x="1158" y="367"/>
                  </a:cubicBezTo>
                  <a:cubicBezTo>
                    <a:pt x="1170" y="349"/>
                    <a:pt x="1163" y="350"/>
                    <a:pt x="1167" y="319"/>
                  </a:cubicBezTo>
                  <a:lnTo>
                    <a:pt x="1184" y="179"/>
                  </a:lnTo>
                  <a:cubicBezTo>
                    <a:pt x="1181" y="137"/>
                    <a:pt x="1166" y="96"/>
                    <a:pt x="1151" y="66"/>
                  </a:cubicBezTo>
                  <a:cubicBezTo>
                    <a:pt x="1136" y="36"/>
                    <a:pt x="1122" y="2"/>
                    <a:pt x="1096" y="0"/>
                  </a:cubicBezTo>
                  <a:lnTo>
                    <a:pt x="993" y="51"/>
                  </a:lnTo>
                  <a:lnTo>
                    <a:pt x="806" y="140"/>
                  </a:lnTo>
                  <a:cubicBezTo>
                    <a:pt x="747" y="168"/>
                    <a:pt x="670" y="197"/>
                    <a:pt x="637" y="217"/>
                  </a:cubicBezTo>
                  <a:cubicBezTo>
                    <a:pt x="604" y="237"/>
                    <a:pt x="615" y="259"/>
                    <a:pt x="608" y="261"/>
                  </a:cubicBezTo>
                  <a:lnTo>
                    <a:pt x="596" y="228"/>
                  </a:lnTo>
                  <a:cubicBezTo>
                    <a:pt x="596" y="228"/>
                    <a:pt x="590" y="178"/>
                    <a:pt x="584" y="164"/>
                  </a:cubicBezTo>
                  <a:cubicBezTo>
                    <a:pt x="578" y="150"/>
                    <a:pt x="566" y="155"/>
                    <a:pt x="560" y="147"/>
                  </a:cubicBezTo>
                  <a:cubicBezTo>
                    <a:pt x="554" y="139"/>
                    <a:pt x="558" y="125"/>
                    <a:pt x="549" y="118"/>
                  </a:cubicBezTo>
                  <a:cubicBezTo>
                    <a:pt x="540" y="111"/>
                    <a:pt x="524" y="95"/>
                    <a:pt x="508" y="103"/>
                  </a:cubicBezTo>
                  <a:cubicBezTo>
                    <a:pt x="492" y="111"/>
                    <a:pt x="462" y="155"/>
                    <a:pt x="453" y="165"/>
                  </a:cubicBezTo>
                  <a:lnTo>
                    <a:pt x="402" y="253"/>
                  </a:lnTo>
                  <a:cubicBezTo>
                    <a:pt x="386" y="271"/>
                    <a:pt x="331" y="329"/>
                    <a:pt x="306" y="364"/>
                  </a:cubicBezTo>
                  <a:cubicBezTo>
                    <a:pt x="281" y="399"/>
                    <a:pt x="260" y="447"/>
                    <a:pt x="251" y="463"/>
                  </a:cubicBezTo>
                  <a:cubicBezTo>
                    <a:pt x="242" y="479"/>
                    <a:pt x="272" y="412"/>
                    <a:pt x="251" y="463"/>
                  </a:cubicBezTo>
                  <a:lnTo>
                    <a:pt x="126" y="767"/>
                  </a:lnTo>
                  <a:cubicBezTo>
                    <a:pt x="110" y="774"/>
                    <a:pt x="60" y="758"/>
                    <a:pt x="30" y="806"/>
                  </a:cubicBezTo>
                  <a:cubicBezTo>
                    <a:pt x="0" y="854"/>
                    <a:pt x="63" y="901"/>
                    <a:pt x="71" y="92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hlink"/>
                </a:gs>
                <a:gs pos="100000">
                  <a:srgbClr val="707070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3" name="Freeform 640"/>
            <p:cNvSpPr>
              <a:spLocks/>
            </p:cNvSpPr>
            <p:nvPr/>
          </p:nvSpPr>
          <p:spPr bwMode="auto">
            <a:xfrm>
              <a:off x="4900" y="2325"/>
              <a:ext cx="146" cy="55"/>
            </a:xfrm>
            <a:custGeom>
              <a:avLst/>
              <a:gdLst>
                <a:gd name="T0" fmla="*/ 5 w 301"/>
                <a:gd name="T1" fmla="*/ 0 h 114"/>
                <a:gd name="T2" fmla="*/ 5 w 301"/>
                <a:gd name="T3" fmla="*/ 0 h 114"/>
                <a:gd name="T4" fmla="*/ 27 w 301"/>
                <a:gd name="T5" fmla="*/ 9 h 114"/>
                <a:gd name="T6" fmla="*/ 40 w 301"/>
                <a:gd name="T7" fmla="*/ 14 h 114"/>
                <a:gd name="T8" fmla="*/ 40 w 301"/>
                <a:gd name="T9" fmla="*/ 14 h 114"/>
                <a:gd name="T10" fmla="*/ 56 w 301"/>
                <a:gd name="T11" fmla="*/ 20 h 114"/>
                <a:gd name="T12" fmla="*/ 56 w 301"/>
                <a:gd name="T13" fmla="*/ 20 h 114"/>
                <a:gd name="T14" fmla="*/ 71 w 301"/>
                <a:gd name="T15" fmla="*/ 25 h 114"/>
                <a:gd name="T16" fmla="*/ 57 w 301"/>
                <a:gd name="T17" fmla="*/ 26 h 114"/>
                <a:gd name="T18" fmla="*/ 43 w 301"/>
                <a:gd name="T19" fmla="*/ 20 h 114"/>
                <a:gd name="T20" fmla="*/ 13 w 301"/>
                <a:gd name="T21" fmla="*/ 16 h 114"/>
                <a:gd name="T22" fmla="*/ 1 w 301"/>
                <a:gd name="T23" fmla="*/ 5 h 114"/>
                <a:gd name="T24" fmla="*/ 5 w 301"/>
                <a:gd name="T25" fmla="*/ 0 h 114"/>
                <a:gd name="T26" fmla="*/ 5 w 301"/>
                <a:gd name="T27" fmla="*/ 0 h 11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01" h="114">
                  <a:moveTo>
                    <a:pt x="23" y="0"/>
                  </a:moveTo>
                  <a:lnTo>
                    <a:pt x="23" y="0"/>
                  </a:lnTo>
                  <a:lnTo>
                    <a:pt x="116" y="40"/>
                  </a:lnTo>
                  <a:lnTo>
                    <a:pt x="171" y="59"/>
                  </a:lnTo>
                  <a:lnTo>
                    <a:pt x="237" y="84"/>
                  </a:lnTo>
                  <a:lnTo>
                    <a:pt x="300" y="106"/>
                  </a:lnTo>
                  <a:cubicBezTo>
                    <a:pt x="301" y="110"/>
                    <a:pt x="262" y="114"/>
                    <a:pt x="242" y="111"/>
                  </a:cubicBezTo>
                  <a:cubicBezTo>
                    <a:pt x="222" y="108"/>
                    <a:pt x="213" y="95"/>
                    <a:pt x="182" y="88"/>
                  </a:cubicBezTo>
                  <a:cubicBezTo>
                    <a:pt x="141" y="82"/>
                    <a:pt x="82" y="81"/>
                    <a:pt x="53" y="70"/>
                  </a:cubicBezTo>
                  <a:cubicBezTo>
                    <a:pt x="24" y="59"/>
                    <a:pt x="10" y="34"/>
                    <a:pt x="5" y="22"/>
                  </a:cubicBezTo>
                  <a:cubicBezTo>
                    <a:pt x="0" y="10"/>
                    <a:pt x="20" y="4"/>
                    <a:pt x="23" y="0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4" name="Freeform 641"/>
            <p:cNvSpPr>
              <a:spLocks/>
            </p:cNvSpPr>
            <p:nvPr/>
          </p:nvSpPr>
          <p:spPr bwMode="auto">
            <a:xfrm>
              <a:off x="4805" y="2270"/>
              <a:ext cx="72" cy="84"/>
            </a:xfrm>
            <a:custGeom>
              <a:avLst/>
              <a:gdLst>
                <a:gd name="T0" fmla="*/ 0 w 80"/>
                <a:gd name="T1" fmla="*/ 12 h 94"/>
                <a:gd name="T2" fmla="*/ 6 w 80"/>
                <a:gd name="T3" fmla="*/ 4 h 94"/>
                <a:gd name="T4" fmla="*/ 14 w 80"/>
                <a:gd name="T5" fmla="*/ 2 h 94"/>
                <a:gd name="T6" fmla="*/ 24 w 80"/>
                <a:gd name="T7" fmla="*/ 0 h 94"/>
                <a:gd name="T8" fmla="*/ 34 w 80"/>
                <a:gd name="T9" fmla="*/ 0 h 94"/>
                <a:gd name="T10" fmla="*/ 41 w 80"/>
                <a:gd name="T11" fmla="*/ 2 h 94"/>
                <a:gd name="T12" fmla="*/ 49 w 80"/>
                <a:gd name="T13" fmla="*/ 4 h 94"/>
                <a:gd name="T14" fmla="*/ 53 w 80"/>
                <a:gd name="T15" fmla="*/ 10 h 94"/>
                <a:gd name="T16" fmla="*/ 59 w 80"/>
                <a:gd name="T17" fmla="*/ 16 h 94"/>
                <a:gd name="T18" fmla="*/ 61 w 80"/>
                <a:gd name="T19" fmla="*/ 22 h 94"/>
                <a:gd name="T20" fmla="*/ 63 w 80"/>
                <a:gd name="T21" fmla="*/ 29 h 94"/>
                <a:gd name="T22" fmla="*/ 65 w 80"/>
                <a:gd name="T23" fmla="*/ 35 h 94"/>
                <a:gd name="T24" fmla="*/ 65 w 80"/>
                <a:gd name="T25" fmla="*/ 43 h 94"/>
                <a:gd name="T26" fmla="*/ 61 w 80"/>
                <a:gd name="T27" fmla="*/ 51 h 94"/>
                <a:gd name="T28" fmla="*/ 59 w 80"/>
                <a:gd name="T29" fmla="*/ 57 h 94"/>
                <a:gd name="T30" fmla="*/ 53 w 80"/>
                <a:gd name="T31" fmla="*/ 63 h 94"/>
                <a:gd name="T32" fmla="*/ 49 w 80"/>
                <a:gd name="T33" fmla="*/ 69 h 94"/>
                <a:gd name="T34" fmla="*/ 42 w 80"/>
                <a:gd name="T35" fmla="*/ 71 h 94"/>
                <a:gd name="T36" fmla="*/ 36 w 80"/>
                <a:gd name="T37" fmla="*/ 73 h 94"/>
                <a:gd name="T38" fmla="*/ 28 w 80"/>
                <a:gd name="T39" fmla="*/ 75 h 94"/>
                <a:gd name="T40" fmla="*/ 21 w 80"/>
                <a:gd name="T41" fmla="*/ 75 h 94"/>
                <a:gd name="T42" fmla="*/ 0 w 80"/>
                <a:gd name="T43" fmla="*/ 12 h 9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0" h="94">
                  <a:moveTo>
                    <a:pt x="0" y="14"/>
                  </a:moveTo>
                  <a:lnTo>
                    <a:pt x="8" y="6"/>
                  </a:lnTo>
                  <a:lnTo>
                    <a:pt x="18" y="2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0" y="2"/>
                  </a:lnTo>
                  <a:lnTo>
                    <a:pt x="60" y="6"/>
                  </a:lnTo>
                  <a:lnTo>
                    <a:pt x="66" y="12"/>
                  </a:lnTo>
                  <a:lnTo>
                    <a:pt x="72" y="20"/>
                  </a:lnTo>
                  <a:lnTo>
                    <a:pt x="76" y="28"/>
                  </a:lnTo>
                  <a:lnTo>
                    <a:pt x="78" y="36"/>
                  </a:lnTo>
                  <a:lnTo>
                    <a:pt x="80" y="44"/>
                  </a:lnTo>
                  <a:lnTo>
                    <a:pt x="80" y="54"/>
                  </a:lnTo>
                  <a:lnTo>
                    <a:pt x="76" y="64"/>
                  </a:lnTo>
                  <a:lnTo>
                    <a:pt x="72" y="72"/>
                  </a:lnTo>
                  <a:lnTo>
                    <a:pt x="66" y="80"/>
                  </a:lnTo>
                  <a:lnTo>
                    <a:pt x="60" y="86"/>
                  </a:lnTo>
                  <a:lnTo>
                    <a:pt x="52" y="90"/>
                  </a:lnTo>
                  <a:lnTo>
                    <a:pt x="44" y="92"/>
                  </a:lnTo>
                  <a:lnTo>
                    <a:pt x="34" y="94"/>
                  </a:lnTo>
                  <a:lnTo>
                    <a:pt x="26" y="94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5" name="Freeform 642"/>
            <p:cNvSpPr>
              <a:spLocks/>
            </p:cNvSpPr>
            <p:nvPr/>
          </p:nvSpPr>
          <p:spPr bwMode="auto">
            <a:xfrm>
              <a:off x="4823" y="2284"/>
              <a:ext cx="44" cy="45"/>
            </a:xfrm>
            <a:custGeom>
              <a:avLst/>
              <a:gdLst>
                <a:gd name="T0" fmla="*/ 39 w 50"/>
                <a:gd name="T1" fmla="*/ 24 h 50"/>
                <a:gd name="T2" fmla="*/ 35 w 50"/>
                <a:gd name="T3" fmla="*/ 32 h 50"/>
                <a:gd name="T4" fmla="*/ 31 w 50"/>
                <a:gd name="T5" fmla="*/ 37 h 50"/>
                <a:gd name="T6" fmla="*/ 23 w 50"/>
                <a:gd name="T7" fmla="*/ 41 h 50"/>
                <a:gd name="T8" fmla="*/ 16 w 50"/>
                <a:gd name="T9" fmla="*/ 41 h 50"/>
                <a:gd name="T10" fmla="*/ 10 w 50"/>
                <a:gd name="T11" fmla="*/ 37 h 50"/>
                <a:gd name="T12" fmla="*/ 4 w 50"/>
                <a:gd name="T13" fmla="*/ 32 h 50"/>
                <a:gd name="T14" fmla="*/ 0 w 50"/>
                <a:gd name="T15" fmla="*/ 24 h 50"/>
                <a:gd name="T16" fmla="*/ 0 w 50"/>
                <a:gd name="T17" fmla="*/ 16 h 50"/>
                <a:gd name="T18" fmla="*/ 4 w 50"/>
                <a:gd name="T19" fmla="*/ 10 h 50"/>
                <a:gd name="T20" fmla="*/ 8 w 50"/>
                <a:gd name="T21" fmla="*/ 4 h 50"/>
                <a:gd name="T22" fmla="*/ 16 w 50"/>
                <a:gd name="T23" fmla="*/ 0 h 50"/>
                <a:gd name="T24" fmla="*/ 23 w 50"/>
                <a:gd name="T25" fmla="*/ 0 h 50"/>
                <a:gd name="T26" fmla="*/ 31 w 50"/>
                <a:gd name="T27" fmla="*/ 4 h 50"/>
                <a:gd name="T28" fmla="*/ 35 w 50"/>
                <a:gd name="T29" fmla="*/ 8 h 50"/>
                <a:gd name="T30" fmla="*/ 39 w 50"/>
                <a:gd name="T31" fmla="*/ 16 h 50"/>
                <a:gd name="T32" fmla="*/ 39 w 50"/>
                <a:gd name="T33" fmla="*/ 24 h 5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0" h="50">
                  <a:moveTo>
                    <a:pt x="50" y="30"/>
                  </a:moveTo>
                  <a:lnTo>
                    <a:pt x="46" y="40"/>
                  </a:lnTo>
                  <a:lnTo>
                    <a:pt x="40" y="46"/>
                  </a:lnTo>
                  <a:lnTo>
                    <a:pt x="30" y="50"/>
                  </a:lnTo>
                  <a:lnTo>
                    <a:pt x="20" y="50"/>
                  </a:lnTo>
                  <a:lnTo>
                    <a:pt x="12" y="46"/>
                  </a:lnTo>
                  <a:lnTo>
                    <a:pt x="4" y="40"/>
                  </a:lnTo>
                  <a:lnTo>
                    <a:pt x="0" y="30"/>
                  </a:lnTo>
                  <a:lnTo>
                    <a:pt x="0" y="20"/>
                  </a:lnTo>
                  <a:lnTo>
                    <a:pt x="4" y="12"/>
                  </a:lnTo>
                  <a:lnTo>
                    <a:pt x="10" y="4"/>
                  </a:lnTo>
                  <a:lnTo>
                    <a:pt x="20" y="0"/>
                  </a:lnTo>
                  <a:lnTo>
                    <a:pt x="30" y="0"/>
                  </a:lnTo>
                  <a:lnTo>
                    <a:pt x="40" y="4"/>
                  </a:lnTo>
                  <a:lnTo>
                    <a:pt x="46" y="10"/>
                  </a:lnTo>
                  <a:lnTo>
                    <a:pt x="50" y="20"/>
                  </a:lnTo>
                  <a:lnTo>
                    <a:pt x="50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6" name="Freeform 643"/>
            <p:cNvSpPr>
              <a:spLocks/>
            </p:cNvSpPr>
            <p:nvPr/>
          </p:nvSpPr>
          <p:spPr bwMode="auto">
            <a:xfrm>
              <a:off x="4846" y="2293"/>
              <a:ext cx="16" cy="16"/>
            </a:xfrm>
            <a:custGeom>
              <a:avLst/>
              <a:gdLst>
                <a:gd name="T0" fmla="*/ 14 w 18"/>
                <a:gd name="T1" fmla="*/ 8 h 18"/>
                <a:gd name="T2" fmla="*/ 12 w 18"/>
                <a:gd name="T3" fmla="*/ 11 h 18"/>
                <a:gd name="T4" fmla="*/ 11 w 18"/>
                <a:gd name="T5" fmla="*/ 12 h 18"/>
                <a:gd name="T6" fmla="*/ 8 w 18"/>
                <a:gd name="T7" fmla="*/ 14 h 18"/>
                <a:gd name="T8" fmla="*/ 4 w 18"/>
                <a:gd name="T9" fmla="*/ 14 h 18"/>
                <a:gd name="T10" fmla="*/ 4 w 18"/>
                <a:gd name="T11" fmla="*/ 12 h 18"/>
                <a:gd name="T12" fmla="*/ 0 w 18"/>
                <a:gd name="T13" fmla="*/ 11 h 18"/>
                <a:gd name="T14" fmla="*/ 0 w 18"/>
                <a:gd name="T15" fmla="*/ 8 h 18"/>
                <a:gd name="T16" fmla="*/ 0 w 18"/>
                <a:gd name="T17" fmla="*/ 4 h 18"/>
                <a:gd name="T18" fmla="*/ 0 w 18"/>
                <a:gd name="T19" fmla="*/ 4 h 18"/>
                <a:gd name="T20" fmla="*/ 4 w 18"/>
                <a:gd name="T21" fmla="*/ 0 h 18"/>
                <a:gd name="T22" fmla="*/ 4 w 18"/>
                <a:gd name="T23" fmla="*/ 0 h 18"/>
                <a:gd name="T24" fmla="*/ 8 w 18"/>
                <a:gd name="T25" fmla="*/ 0 h 18"/>
                <a:gd name="T26" fmla="*/ 11 w 18"/>
                <a:gd name="T27" fmla="*/ 0 h 18"/>
                <a:gd name="T28" fmla="*/ 12 w 18"/>
                <a:gd name="T29" fmla="*/ 4 h 18"/>
                <a:gd name="T30" fmla="*/ 14 w 18"/>
                <a:gd name="T31" fmla="*/ 4 h 18"/>
                <a:gd name="T32" fmla="*/ 14 w 18"/>
                <a:gd name="T33" fmla="*/ 8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" h="18">
                  <a:moveTo>
                    <a:pt x="18" y="10"/>
                  </a:moveTo>
                  <a:lnTo>
                    <a:pt x="16" y="14"/>
                  </a:lnTo>
                  <a:lnTo>
                    <a:pt x="14" y="16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0" y="4"/>
                  </a:lnTo>
                  <a:lnTo>
                    <a:pt x="4" y="0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7" name="Freeform 644"/>
            <p:cNvSpPr>
              <a:spLocks/>
            </p:cNvSpPr>
            <p:nvPr/>
          </p:nvSpPr>
          <p:spPr bwMode="auto">
            <a:xfrm>
              <a:off x="4635" y="2263"/>
              <a:ext cx="29" cy="46"/>
            </a:xfrm>
            <a:custGeom>
              <a:avLst/>
              <a:gdLst>
                <a:gd name="T0" fmla="*/ 24 w 32"/>
                <a:gd name="T1" fmla="*/ 0 h 52"/>
                <a:gd name="T2" fmla="*/ 26 w 32"/>
                <a:gd name="T3" fmla="*/ 4 h 52"/>
                <a:gd name="T4" fmla="*/ 26 w 32"/>
                <a:gd name="T5" fmla="*/ 8 h 52"/>
                <a:gd name="T6" fmla="*/ 22 w 32"/>
                <a:gd name="T7" fmla="*/ 17 h 52"/>
                <a:gd name="T8" fmla="*/ 16 w 32"/>
                <a:gd name="T9" fmla="*/ 30 h 52"/>
                <a:gd name="T10" fmla="*/ 16 w 32"/>
                <a:gd name="T11" fmla="*/ 36 h 52"/>
                <a:gd name="T12" fmla="*/ 18 w 32"/>
                <a:gd name="T13" fmla="*/ 41 h 52"/>
                <a:gd name="T14" fmla="*/ 10 w 32"/>
                <a:gd name="T15" fmla="*/ 37 h 52"/>
                <a:gd name="T16" fmla="*/ 4 w 32"/>
                <a:gd name="T17" fmla="*/ 33 h 52"/>
                <a:gd name="T18" fmla="*/ 0 w 32"/>
                <a:gd name="T19" fmla="*/ 25 h 52"/>
                <a:gd name="T20" fmla="*/ 0 w 32"/>
                <a:gd name="T21" fmla="*/ 17 h 52"/>
                <a:gd name="T22" fmla="*/ 4 w 32"/>
                <a:gd name="T23" fmla="*/ 10 h 52"/>
                <a:gd name="T24" fmla="*/ 8 w 32"/>
                <a:gd name="T25" fmla="*/ 4 h 52"/>
                <a:gd name="T26" fmla="*/ 16 w 32"/>
                <a:gd name="T27" fmla="*/ 2 h 52"/>
                <a:gd name="T28" fmla="*/ 24 w 32"/>
                <a:gd name="T29" fmla="*/ 0 h 5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2" h="52">
                  <a:moveTo>
                    <a:pt x="30" y="0"/>
                  </a:moveTo>
                  <a:lnTo>
                    <a:pt x="32" y="4"/>
                  </a:lnTo>
                  <a:lnTo>
                    <a:pt x="32" y="10"/>
                  </a:lnTo>
                  <a:lnTo>
                    <a:pt x="26" y="22"/>
                  </a:lnTo>
                  <a:lnTo>
                    <a:pt x="20" y="38"/>
                  </a:lnTo>
                  <a:lnTo>
                    <a:pt x="20" y="46"/>
                  </a:lnTo>
                  <a:lnTo>
                    <a:pt x="22" y="52"/>
                  </a:lnTo>
                  <a:lnTo>
                    <a:pt x="12" y="48"/>
                  </a:lnTo>
                  <a:lnTo>
                    <a:pt x="4" y="42"/>
                  </a:lnTo>
                  <a:lnTo>
                    <a:pt x="0" y="32"/>
                  </a:lnTo>
                  <a:lnTo>
                    <a:pt x="0" y="22"/>
                  </a:lnTo>
                  <a:lnTo>
                    <a:pt x="4" y="12"/>
                  </a:lnTo>
                  <a:lnTo>
                    <a:pt x="10" y="6"/>
                  </a:lnTo>
                  <a:lnTo>
                    <a:pt x="20" y="2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8" name="Freeform 645"/>
            <p:cNvSpPr>
              <a:spLocks/>
            </p:cNvSpPr>
            <p:nvPr/>
          </p:nvSpPr>
          <p:spPr bwMode="auto">
            <a:xfrm>
              <a:off x="4644" y="2270"/>
              <a:ext cx="15" cy="16"/>
            </a:xfrm>
            <a:custGeom>
              <a:avLst/>
              <a:gdLst>
                <a:gd name="T0" fmla="*/ 7 w 18"/>
                <a:gd name="T1" fmla="*/ 0 h 18"/>
                <a:gd name="T2" fmla="*/ 10 w 18"/>
                <a:gd name="T3" fmla="*/ 2 h 18"/>
                <a:gd name="T4" fmla="*/ 11 w 18"/>
                <a:gd name="T5" fmla="*/ 4 h 18"/>
                <a:gd name="T6" fmla="*/ 13 w 18"/>
                <a:gd name="T7" fmla="*/ 4 h 18"/>
                <a:gd name="T8" fmla="*/ 13 w 18"/>
                <a:gd name="T9" fmla="*/ 8 h 18"/>
                <a:gd name="T10" fmla="*/ 11 w 18"/>
                <a:gd name="T11" fmla="*/ 11 h 18"/>
                <a:gd name="T12" fmla="*/ 10 w 18"/>
                <a:gd name="T13" fmla="*/ 12 h 18"/>
                <a:gd name="T14" fmla="*/ 8 w 18"/>
                <a:gd name="T15" fmla="*/ 14 h 18"/>
                <a:gd name="T16" fmla="*/ 6 w 18"/>
                <a:gd name="T17" fmla="*/ 14 h 18"/>
                <a:gd name="T18" fmla="*/ 3 w 18"/>
                <a:gd name="T19" fmla="*/ 12 h 18"/>
                <a:gd name="T20" fmla="*/ 2 w 18"/>
                <a:gd name="T21" fmla="*/ 11 h 18"/>
                <a:gd name="T22" fmla="*/ 0 w 18"/>
                <a:gd name="T23" fmla="*/ 10 h 18"/>
                <a:gd name="T24" fmla="*/ 0 w 18"/>
                <a:gd name="T25" fmla="*/ 6 h 18"/>
                <a:gd name="T26" fmla="*/ 2 w 18"/>
                <a:gd name="T27" fmla="*/ 4 h 18"/>
                <a:gd name="T28" fmla="*/ 3 w 18"/>
                <a:gd name="T29" fmla="*/ 2 h 18"/>
                <a:gd name="T30" fmla="*/ 4 w 18"/>
                <a:gd name="T31" fmla="*/ 0 h 18"/>
                <a:gd name="T32" fmla="*/ 7 w 18"/>
                <a:gd name="T33" fmla="*/ 0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" h="18">
                  <a:moveTo>
                    <a:pt x="10" y="0"/>
                  </a:moveTo>
                  <a:lnTo>
                    <a:pt x="14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18" y="10"/>
                  </a:lnTo>
                  <a:lnTo>
                    <a:pt x="16" y="14"/>
                  </a:lnTo>
                  <a:lnTo>
                    <a:pt x="14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2" y="4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9" name="Freeform 646"/>
            <p:cNvSpPr>
              <a:spLocks/>
            </p:cNvSpPr>
            <p:nvPr/>
          </p:nvSpPr>
          <p:spPr bwMode="auto">
            <a:xfrm>
              <a:off x="4672" y="2355"/>
              <a:ext cx="76" cy="20"/>
            </a:xfrm>
            <a:custGeom>
              <a:avLst/>
              <a:gdLst>
                <a:gd name="T0" fmla="*/ 0 w 86"/>
                <a:gd name="T1" fmla="*/ 2 h 22"/>
                <a:gd name="T2" fmla="*/ 11 w 86"/>
                <a:gd name="T3" fmla="*/ 2 h 22"/>
                <a:gd name="T4" fmla="*/ 22 w 86"/>
                <a:gd name="T5" fmla="*/ 0 h 22"/>
                <a:gd name="T6" fmla="*/ 33 w 86"/>
                <a:gd name="T7" fmla="*/ 2 h 22"/>
                <a:gd name="T8" fmla="*/ 50 w 86"/>
                <a:gd name="T9" fmla="*/ 8 h 22"/>
                <a:gd name="T10" fmla="*/ 57 w 86"/>
                <a:gd name="T11" fmla="*/ 12 h 22"/>
                <a:gd name="T12" fmla="*/ 63 w 86"/>
                <a:gd name="T13" fmla="*/ 15 h 22"/>
                <a:gd name="T14" fmla="*/ 67 w 86"/>
                <a:gd name="T15" fmla="*/ 18 h 22"/>
                <a:gd name="T16" fmla="*/ 61 w 86"/>
                <a:gd name="T17" fmla="*/ 18 h 22"/>
                <a:gd name="T18" fmla="*/ 45 w 86"/>
                <a:gd name="T19" fmla="*/ 18 h 22"/>
                <a:gd name="T20" fmla="*/ 36 w 86"/>
                <a:gd name="T21" fmla="*/ 15 h 22"/>
                <a:gd name="T22" fmla="*/ 24 w 86"/>
                <a:gd name="T23" fmla="*/ 14 h 22"/>
                <a:gd name="T24" fmla="*/ 12 w 86"/>
                <a:gd name="T25" fmla="*/ 8 h 22"/>
                <a:gd name="T26" fmla="*/ 0 w 86"/>
                <a:gd name="T27" fmla="*/ 2 h 2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86" h="22">
                  <a:moveTo>
                    <a:pt x="0" y="2"/>
                  </a:moveTo>
                  <a:lnTo>
                    <a:pt x="14" y="2"/>
                  </a:lnTo>
                  <a:lnTo>
                    <a:pt x="28" y="0"/>
                  </a:lnTo>
                  <a:lnTo>
                    <a:pt x="42" y="2"/>
                  </a:lnTo>
                  <a:lnTo>
                    <a:pt x="64" y="10"/>
                  </a:lnTo>
                  <a:lnTo>
                    <a:pt x="74" y="14"/>
                  </a:lnTo>
                  <a:lnTo>
                    <a:pt x="80" y="18"/>
                  </a:lnTo>
                  <a:lnTo>
                    <a:pt x="86" y="22"/>
                  </a:lnTo>
                  <a:lnTo>
                    <a:pt x="78" y="22"/>
                  </a:lnTo>
                  <a:lnTo>
                    <a:pt x="58" y="22"/>
                  </a:lnTo>
                  <a:lnTo>
                    <a:pt x="46" y="18"/>
                  </a:lnTo>
                  <a:lnTo>
                    <a:pt x="30" y="16"/>
                  </a:lnTo>
                  <a:lnTo>
                    <a:pt x="16" y="1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0" name="Freeform 647"/>
            <p:cNvSpPr>
              <a:spLocks/>
            </p:cNvSpPr>
            <p:nvPr/>
          </p:nvSpPr>
          <p:spPr bwMode="auto">
            <a:xfrm>
              <a:off x="4652" y="1997"/>
              <a:ext cx="261" cy="380"/>
            </a:xfrm>
            <a:custGeom>
              <a:avLst/>
              <a:gdLst>
                <a:gd name="T0" fmla="*/ 4 w 294"/>
                <a:gd name="T1" fmla="*/ 292 h 428"/>
                <a:gd name="T2" fmla="*/ 18 w 294"/>
                <a:gd name="T3" fmla="*/ 278 h 428"/>
                <a:gd name="T4" fmla="*/ 27 w 294"/>
                <a:gd name="T5" fmla="*/ 242 h 428"/>
                <a:gd name="T6" fmla="*/ 51 w 294"/>
                <a:gd name="T7" fmla="*/ 164 h 428"/>
                <a:gd name="T8" fmla="*/ 96 w 294"/>
                <a:gd name="T9" fmla="*/ 63 h 428"/>
                <a:gd name="T10" fmla="*/ 145 w 294"/>
                <a:gd name="T11" fmla="*/ 6 h 428"/>
                <a:gd name="T12" fmla="*/ 167 w 294"/>
                <a:gd name="T13" fmla="*/ 0 h 428"/>
                <a:gd name="T14" fmla="*/ 210 w 294"/>
                <a:gd name="T15" fmla="*/ 10 h 428"/>
                <a:gd name="T16" fmla="*/ 216 w 294"/>
                <a:gd name="T17" fmla="*/ 12 h 428"/>
                <a:gd name="T18" fmla="*/ 183 w 294"/>
                <a:gd name="T19" fmla="*/ 8 h 428"/>
                <a:gd name="T20" fmla="*/ 179 w 294"/>
                <a:gd name="T21" fmla="*/ 16 h 428"/>
                <a:gd name="T22" fmla="*/ 187 w 294"/>
                <a:gd name="T23" fmla="*/ 35 h 428"/>
                <a:gd name="T24" fmla="*/ 189 w 294"/>
                <a:gd name="T25" fmla="*/ 45 h 428"/>
                <a:gd name="T26" fmla="*/ 189 w 294"/>
                <a:gd name="T27" fmla="*/ 53 h 428"/>
                <a:gd name="T28" fmla="*/ 179 w 294"/>
                <a:gd name="T29" fmla="*/ 57 h 428"/>
                <a:gd name="T30" fmla="*/ 159 w 294"/>
                <a:gd name="T31" fmla="*/ 65 h 428"/>
                <a:gd name="T32" fmla="*/ 150 w 294"/>
                <a:gd name="T33" fmla="*/ 74 h 428"/>
                <a:gd name="T34" fmla="*/ 151 w 294"/>
                <a:gd name="T35" fmla="*/ 88 h 428"/>
                <a:gd name="T36" fmla="*/ 161 w 294"/>
                <a:gd name="T37" fmla="*/ 107 h 428"/>
                <a:gd name="T38" fmla="*/ 173 w 294"/>
                <a:gd name="T39" fmla="*/ 123 h 428"/>
                <a:gd name="T40" fmla="*/ 177 w 294"/>
                <a:gd name="T41" fmla="*/ 136 h 428"/>
                <a:gd name="T42" fmla="*/ 164 w 294"/>
                <a:gd name="T43" fmla="*/ 142 h 428"/>
                <a:gd name="T44" fmla="*/ 150 w 294"/>
                <a:gd name="T45" fmla="*/ 144 h 428"/>
                <a:gd name="T46" fmla="*/ 145 w 294"/>
                <a:gd name="T47" fmla="*/ 154 h 428"/>
                <a:gd name="T48" fmla="*/ 144 w 294"/>
                <a:gd name="T49" fmla="*/ 173 h 428"/>
                <a:gd name="T50" fmla="*/ 136 w 294"/>
                <a:gd name="T51" fmla="*/ 194 h 428"/>
                <a:gd name="T52" fmla="*/ 136 w 294"/>
                <a:gd name="T53" fmla="*/ 211 h 428"/>
                <a:gd name="T54" fmla="*/ 144 w 294"/>
                <a:gd name="T55" fmla="*/ 224 h 428"/>
                <a:gd name="T56" fmla="*/ 146 w 294"/>
                <a:gd name="T57" fmla="*/ 232 h 428"/>
                <a:gd name="T58" fmla="*/ 148 w 294"/>
                <a:gd name="T59" fmla="*/ 242 h 428"/>
                <a:gd name="T60" fmla="*/ 130 w 294"/>
                <a:gd name="T61" fmla="*/ 258 h 428"/>
                <a:gd name="T62" fmla="*/ 124 w 294"/>
                <a:gd name="T63" fmla="*/ 279 h 428"/>
                <a:gd name="T64" fmla="*/ 128 w 294"/>
                <a:gd name="T65" fmla="*/ 297 h 428"/>
                <a:gd name="T66" fmla="*/ 151 w 294"/>
                <a:gd name="T67" fmla="*/ 319 h 428"/>
                <a:gd name="T68" fmla="*/ 162 w 294"/>
                <a:gd name="T69" fmla="*/ 325 h 428"/>
                <a:gd name="T70" fmla="*/ 154 w 294"/>
                <a:gd name="T71" fmla="*/ 333 h 428"/>
                <a:gd name="T72" fmla="*/ 138 w 294"/>
                <a:gd name="T73" fmla="*/ 334 h 428"/>
                <a:gd name="T74" fmla="*/ 124 w 294"/>
                <a:gd name="T75" fmla="*/ 336 h 428"/>
                <a:gd name="T76" fmla="*/ 107 w 294"/>
                <a:gd name="T77" fmla="*/ 325 h 428"/>
                <a:gd name="T78" fmla="*/ 81 w 294"/>
                <a:gd name="T79" fmla="*/ 311 h 428"/>
                <a:gd name="T80" fmla="*/ 35 w 294"/>
                <a:gd name="T81" fmla="*/ 305 h 428"/>
                <a:gd name="T82" fmla="*/ 4 w 294"/>
                <a:gd name="T83" fmla="*/ 313 h 428"/>
                <a:gd name="T84" fmla="*/ 2 w 294"/>
                <a:gd name="T85" fmla="*/ 299 h 4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294" h="428">
                  <a:moveTo>
                    <a:pt x="4" y="376"/>
                  </a:moveTo>
                  <a:lnTo>
                    <a:pt x="2" y="372"/>
                  </a:lnTo>
                  <a:lnTo>
                    <a:pt x="4" y="370"/>
                  </a:lnTo>
                  <a:lnTo>
                    <a:pt x="8" y="364"/>
                  </a:lnTo>
                  <a:lnTo>
                    <a:pt x="18" y="356"/>
                  </a:lnTo>
                  <a:lnTo>
                    <a:pt x="22" y="352"/>
                  </a:lnTo>
                  <a:lnTo>
                    <a:pt x="24" y="346"/>
                  </a:lnTo>
                  <a:lnTo>
                    <a:pt x="30" y="322"/>
                  </a:lnTo>
                  <a:lnTo>
                    <a:pt x="34" y="308"/>
                  </a:lnTo>
                  <a:lnTo>
                    <a:pt x="34" y="298"/>
                  </a:lnTo>
                  <a:lnTo>
                    <a:pt x="32" y="288"/>
                  </a:lnTo>
                  <a:lnTo>
                    <a:pt x="64" y="208"/>
                  </a:lnTo>
                  <a:lnTo>
                    <a:pt x="100" y="118"/>
                  </a:lnTo>
                  <a:lnTo>
                    <a:pt x="106" y="104"/>
                  </a:lnTo>
                  <a:lnTo>
                    <a:pt x="122" y="80"/>
                  </a:lnTo>
                  <a:lnTo>
                    <a:pt x="142" y="52"/>
                  </a:lnTo>
                  <a:lnTo>
                    <a:pt x="164" y="24"/>
                  </a:lnTo>
                  <a:lnTo>
                    <a:pt x="184" y="8"/>
                  </a:lnTo>
                  <a:lnTo>
                    <a:pt x="196" y="0"/>
                  </a:lnTo>
                  <a:lnTo>
                    <a:pt x="204" y="0"/>
                  </a:lnTo>
                  <a:lnTo>
                    <a:pt x="212" y="0"/>
                  </a:lnTo>
                  <a:lnTo>
                    <a:pt x="224" y="0"/>
                  </a:lnTo>
                  <a:lnTo>
                    <a:pt x="238" y="4"/>
                  </a:lnTo>
                  <a:lnTo>
                    <a:pt x="266" y="12"/>
                  </a:lnTo>
                  <a:lnTo>
                    <a:pt x="286" y="18"/>
                  </a:lnTo>
                  <a:lnTo>
                    <a:pt x="294" y="18"/>
                  </a:lnTo>
                  <a:lnTo>
                    <a:pt x="274" y="16"/>
                  </a:lnTo>
                  <a:lnTo>
                    <a:pt x="258" y="14"/>
                  </a:lnTo>
                  <a:lnTo>
                    <a:pt x="238" y="8"/>
                  </a:lnTo>
                  <a:lnTo>
                    <a:pt x="232" y="10"/>
                  </a:lnTo>
                  <a:lnTo>
                    <a:pt x="228" y="12"/>
                  </a:lnTo>
                  <a:lnTo>
                    <a:pt x="226" y="16"/>
                  </a:lnTo>
                  <a:lnTo>
                    <a:pt x="228" y="20"/>
                  </a:lnTo>
                  <a:lnTo>
                    <a:pt x="230" y="24"/>
                  </a:lnTo>
                  <a:lnTo>
                    <a:pt x="234" y="32"/>
                  </a:lnTo>
                  <a:lnTo>
                    <a:pt x="238" y="44"/>
                  </a:lnTo>
                  <a:lnTo>
                    <a:pt x="240" y="52"/>
                  </a:lnTo>
                  <a:lnTo>
                    <a:pt x="238" y="54"/>
                  </a:lnTo>
                  <a:lnTo>
                    <a:pt x="240" y="58"/>
                  </a:lnTo>
                  <a:lnTo>
                    <a:pt x="244" y="62"/>
                  </a:lnTo>
                  <a:lnTo>
                    <a:pt x="244" y="66"/>
                  </a:lnTo>
                  <a:lnTo>
                    <a:pt x="240" y="68"/>
                  </a:lnTo>
                  <a:lnTo>
                    <a:pt x="236" y="70"/>
                  </a:lnTo>
                  <a:lnTo>
                    <a:pt x="232" y="72"/>
                  </a:lnTo>
                  <a:lnTo>
                    <a:pt x="228" y="72"/>
                  </a:lnTo>
                  <a:lnTo>
                    <a:pt x="222" y="74"/>
                  </a:lnTo>
                  <a:lnTo>
                    <a:pt x="212" y="78"/>
                  </a:lnTo>
                  <a:lnTo>
                    <a:pt x="202" y="82"/>
                  </a:lnTo>
                  <a:lnTo>
                    <a:pt x="194" y="88"/>
                  </a:lnTo>
                  <a:lnTo>
                    <a:pt x="190" y="90"/>
                  </a:lnTo>
                  <a:lnTo>
                    <a:pt x="190" y="94"/>
                  </a:lnTo>
                  <a:lnTo>
                    <a:pt x="188" y="104"/>
                  </a:lnTo>
                  <a:lnTo>
                    <a:pt x="188" y="106"/>
                  </a:lnTo>
                  <a:lnTo>
                    <a:pt x="192" y="112"/>
                  </a:lnTo>
                  <a:lnTo>
                    <a:pt x="198" y="120"/>
                  </a:lnTo>
                  <a:lnTo>
                    <a:pt x="202" y="126"/>
                  </a:lnTo>
                  <a:lnTo>
                    <a:pt x="204" y="136"/>
                  </a:lnTo>
                  <a:lnTo>
                    <a:pt x="208" y="140"/>
                  </a:lnTo>
                  <a:lnTo>
                    <a:pt x="216" y="148"/>
                  </a:lnTo>
                  <a:lnTo>
                    <a:pt x="220" y="156"/>
                  </a:lnTo>
                  <a:lnTo>
                    <a:pt x="222" y="162"/>
                  </a:lnTo>
                  <a:lnTo>
                    <a:pt x="224" y="168"/>
                  </a:lnTo>
                  <a:lnTo>
                    <a:pt x="224" y="172"/>
                  </a:lnTo>
                  <a:lnTo>
                    <a:pt x="222" y="174"/>
                  </a:lnTo>
                  <a:lnTo>
                    <a:pt x="216" y="178"/>
                  </a:lnTo>
                  <a:lnTo>
                    <a:pt x="208" y="180"/>
                  </a:lnTo>
                  <a:lnTo>
                    <a:pt x="198" y="180"/>
                  </a:lnTo>
                  <a:lnTo>
                    <a:pt x="192" y="180"/>
                  </a:lnTo>
                  <a:lnTo>
                    <a:pt x="190" y="182"/>
                  </a:lnTo>
                  <a:lnTo>
                    <a:pt x="190" y="184"/>
                  </a:lnTo>
                  <a:lnTo>
                    <a:pt x="190" y="186"/>
                  </a:lnTo>
                  <a:lnTo>
                    <a:pt x="184" y="196"/>
                  </a:lnTo>
                  <a:lnTo>
                    <a:pt x="182" y="210"/>
                  </a:lnTo>
                  <a:lnTo>
                    <a:pt x="182" y="218"/>
                  </a:lnTo>
                  <a:lnTo>
                    <a:pt x="182" y="220"/>
                  </a:lnTo>
                  <a:lnTo>
                    <a:pt x="182" y="226"/>
                  </a:lnTo>
                  <a:lnTo>
                    <a:pt x="178" y="234"/>
                  </a:lnTo>
                  <a:lnTo>
                    <a:pt x="172" y="246"/>
                  </a:lnTo>
                  <a:lnTo>
                    <a:pt x="168" y="260"/>
                  </a:lnTo>
                  <a:lnTo>
                    <a:pt x="168" y="264"/>
                  </a:lnTo>
                  <a:lnTo>
                    <a:pt x="172" y="268"/>
                  </a:lnTo>
                  <a:lnTo>
                    <a:pt x="174" y="272"/>
                  </a:lnTo>
                  <a:lnTo>
                    <a:pt x="180" y="280"/>
                  </a:lnTo>
                  <a:lnTo>
                    <a:pt x="182" y="284"/>
                  </a:lnTo>
                  <a:lnTo>
                    <a:pt x="182" y="286"/>
                  </a:lnTo>
                  <a:lnTo>
                    <a:pt x="180" y="290"/>
                  </a:lnTo>
                  <a:lnTo>
                    <a:pt x="186" y="294"/>
                  </a:lnTo>
                  <a:lnTo>
                    <a:pt x="194" y="302"/>
                  </a:lnTo>
                  <a:lnTo>
                    <a:pt x="194" y="304"/>
                  </a:lnTo>
                  <a:lnTo>
                    <a:pt x="188" y="308"/>
                  </a:lnTo>
                  <a:lnTo>
                    <a:pt x="174" y="316"/>
                  </a:lnTo>
                  <a:lnTo>
                    <a:pt x="168" y="322"/>
                  </a:lnTo>
                  <a:lnTo>
                    <a:pt x="164" y="328"/>
                  </a:lnTo>
                  <a:lnTo>
                    <a:pt x="162" y="338"/>
                  </a:lnTo>
                  <a:lnTo>
                    <a:pt x="160" y="344"/>
                  </a:lnTo>
                  <a:lnTo>
                    <a:pt x="158" y="354"/>
                  </a:lnTo>
                  <a:lnTo>
                    <a:pt x="158" y="362"/>
                  </a:lnTo>
                  <a:lnTo>
                    <a:pt x="160" y="368"/>
                  </a:lnTo>
                  <a:lnTo>
                    <a:pt x="162" y="376"/>
                  </a:lnTo>
                  <a:lnTo>
                    <a:pt x="168" y="382"/>
                  </a:lnTo>
                  <a:lnTo>
                    <a:pt x="184" y="398"/>
                  </a:lnTo>
                  <a:lnTo>
                    <a:pt x="192" y="404"/>
                  </a:lnTo>
                  <a:lnTo>
                    <a:pt x="202" y="408"/>
                  </a:lnTo>
                  <a:lnTo>
                    <a:pt x="206" y="408"/>
                  </a:lnTo>
                  <a:lnTo>
                    <a:pt x="206" y="412"/>
                  </a:lnTo>
                  <a:lnTo>
                    <a:pt x="204" y="416"/>
                  </a:lnTo>
                  <a:lnTo>
                    <a:pt x="202" y="420"/>
                  </a:lnTo>
                  <a:lnTo>
                    <a:pt x="196" y="422"/>
                  </a:lnTo>
                  <a:lnTo>
                    <a:pt x="190" y="424"/>
                  </a:lnTo>
                  <a:lnTo>
                    <a:pt x="180" y="424"/>
                  </a:lnTo>
                  <a:lnTo>
                    <a:pt x="176" y="424"/>
                  </a:lnTo>
                  <a:lnTo>
                    <a:pt x="170" y="426"/>
                  </a:lnTo>
                  <a:lnTo>
                    <a:pt x="166" y="428"/>
                  </a:lnTo>
                  <a:lnTo>
                    <a:pt x="158" y="426"/>
                  </a:lnTo>
                  <a:lnTo>
                    <a:pt x="152" y="426"/>
                  </a:lnTo>
                  <a:lnTo>
                    <a:pt x="148" y="422"/>
                  </a:lnTo>
                  <a:lnTo>
                    <a:pt x="136" y="412"/>
                  </a:lnTo>
                  <a:lnTo>
                    <a:pt x="128" y="406"/>
                  </a:lnTo>
                  <a:lnTo>
                    <a:pt x="118" y="400"/>
                  </a:lnTo>
                  <a:lnTo>
                    <a:pt x="102" y="394"/>
                  </a:lnTo>
                  <a:lnTo>
                    <a:pt x="82" y="390"/>
                  </a:lnTo>
                  <a:lnTo>
                    <a:pt x="60" y="386"/>
                  </a:lnTo>
                  <a:lnTo>
                    <a:pt x="44" y="386"/>
                  </a:lnTo>
                  <a:lnTo>
                    <a:pt x="32" y="388"/>
                  </a:lnTo>
                  <a:lnTo>
                    <a:pt x="20" y="392"/>
                  </a:lnTo>
                  <a:lnTo>
                    <a:pt x="6" y="398"/>
                  </a:lnTo>
                  <a:lnTo>
                    <a:pt x="2" y="390"/>
                  </a:lnTo>
                  <a:lnTo>
                    <a:pt x="0" y="384"/>
                  </a:lnTo>
                  <a:lnTo>
                    <a:pt x="2" y="380"/>
                  </a:lnTo>
                  <a:lnTo>
                    <a:pt x="4" y="37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1" name="Freeform 648"/>
            <p:cNvSpPr>
              <a:spLocks/>
            </p:cNvSpPr>
            <p:nvPr/>
          </p:nvSpPr>
          <p:spPr bwMode="auto">
            <a:xfrm>
              <a:off x="4800" y="2277"/>
              <a:ext cx="48" cy="69"/>
            </a:xfrm>
            <a:custGeom>
              <a:avLst/>
              <a:gdLst>
                <a:gd name="T0" fmla="*/ 27 w 54"/>
                <a:gd name="T1" fmla="*/ 2 h 78"/>
                <a:gd name="T2" fmla="*/ 24 w 54"/>
                <a:gd name="T3" fmla="*/ 4 h 78"/>
                <a:gd name="T4" fmla="*/ 18 w 54"/>
                <a:gd name="T5" fmla="*/ 11 h 78"/>
                <a:gd name="T6" fmla="*/ 16 w 54"/>
                <a:gd name="T7" fmla="*/ 14 h 78"/>
                <a:gd name="T8" fmla="*/ 14 w 54"/>
                <a:gd name="T9" fmla="*/ 20 h 78"/>
                <a:gd name="T10" fmla="*/ 14 w 54"/>
                <a:gd name="T11" fmla="*/ 27 h 78"/>
                <a:gd name="T12" fmla="*/ 14 w 54"/>
                <a:gd name="T13" fmla="*/ 31 h 78"/>
                <a:gd name="T14" fmla="*/ 16 w 54"/>
                <a:gd name="T15" fmla="*/ 36 h 78"/>
                <a:gd name="T16" fmla="*/ 19 w 54"/>
                <a:gd name="T17" fmla="*/ 41 h 78"/>
                <a:gd name="T18" fmla="*/ 22 w 54"/>
                <a:gd name="T19" fmla="*/ 44 h 78"/>
                <a:gd name="T20" fmla="*/ 28 w 54"/>
                <a:gd name="T21" fmla="*/ 49 h 78"/>
                <a:gd name="T22" fmla="*/ 38 w 54"/>
                <a:gd name="T23" fmla="*/ 51 h 78"/>
                <a:gd name="T24" fmla="*/ 43 w 54"/>
                <a:gd name="T25" fmla="*/ 53 h 78"/>
                <a:gd name="T26" fmla="*/ 43 w 54"/>
                <a:gd name="T27" fmla="*/ 57 h 78"/>
                <a:gd name="T28" fmla="*/ 43 w 54"/>
                <a:gd name="T29" fmla="*/ 58 h 78"/>
                <a:gd name="T30" fmla="*/ 39 w 54"/>
                <a:gd name="T31" fmla="*/ 58 h 78"/>
                <a:gd name="T32" fmla="*/ 35 w 54"/>
                <a:gd name="T33" fmla="*/ 58 h 78"/>
                <a:gd name="T34" fmla="*/ 33 w 54"/>
                <a:gd name="T35" fmla="*/ 59 h 78"/>
                <a:gd name="T36" fmla="*/ 28 w 54"/>
                <a:gd name="T37" fmla="*/ 61 h 78"/>
                <a:gd name="T38" fmla="*/ 25 w 54"/>
                <a:gd name="T39" fmla="*/ 61 h 78"/>
                <a:gd name="T40" fmla="*/ 19 w 54"/>
                <a:gd name="T41" fmla="*/ 57 h 78"/>
                <a:gd name="T42" fmla="*/ 16 w 54"/>
                <a:gd name="T43" fmla="*/ 53 h 78"/>
                <a:gd name="T44" fmla="*/ 10 w 54"/>
                <a:gd name="T45" fmla="*/ 47 h 78"/>
                <a:gd name="T46" fmla="*/ 4 w 54"/>
                <a:gd name="T47" fmla="*/ 41 h 78"/>
                <a:gd name="T48" fmla="*/ 2 w 54"/>
                <a:gd name="T49" fmla="*/ 35 h 78"/>
                <a:gd name="T50" fmla="*/ 0 w 54"/>
                <a:gd name="T51" fmla="*/ 30 h 78"/>
                <a:gd name="T52" fmla="*/ 0 w 54"/>
                <a:gd name="T53" fmla="*/ 24 h 78"/>
                <a:gd name="T54" fmla="*/ 2 w 54"/>
                <a:gd name="T55" fmla="*/ 20 h 78"/>
                <a:gd name="T56" fmla="*/ 8 w 54"/>
                <a:gd name="T57" fmla="*/ 8 h 78"/>
                <a:gd name="T58" fmla="*/ 14 w 54"/>
                <a:gd name="T59" fmla="*/ 4 h 78"/>
                <a:gd name="T60" fmla="*/ 22 w 54"/>
                <a:gd name="T61" fmla="*/ 2 h 78"/>
                <a:gd name="T62" fmla="*/ 25 w 54"/>
                <a:gd name="T63" fmla="*/ 0 h 78"/>
                <a:gd name="T64" fmla="*/ 27 w 54"/>
                <a:gd name="T65" fmla="*/ 2 h 7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54" h="78">
                  <a:moveTo>
                    <a:pt x="34" y="2"/>
                  </a:moveTo>
                  <a:lnTo>
                    <a:pt x="30" y="6"/>
                  </a:lnTo>
                  <a:lnTo>
                    <a:pt x="22" y="14"/>
                  </a:lnTo>
                  <a:lnTo>
                    <a:pt x="20" y="18"/>
                  </a:lnTo>
                  <a:lnTo>
                    <a:pt x="18" y="26"/>
                  </a:lnTo>
                  <a:lnTo>
                    <a:pt x="18" y="34"/>
                  </a:lnTo>
                  <a:lnTo>
                    <a:pt x="18" y="40"/>
                  </a:lnTo>
                  <a:lnTo>
                    <a:pt x="20" y="46"/>
                  </a:lnTo>
                  <a:lnTo>
                    <a:pt x="24" y="52"/>
                  </a:lnTo>
                  <a:lnTo>
                    <a:pt x="28" y="56"/>
                  </a:lnTo>
                  <a:lnTo>
                    <a:pt x="36" y="62"/>
                  </a:lnTo>
                  <a:lnTo>
                    <a:pt x="48" y="66"/>
                  </a:lnTo>
                  <a:lnTo>
                    <a:pt x="54" y="68"/>
                  </a:lnTo>
                  <a:lnTo>
                    <a:pt x="54" y="72"/>
                  </a:lnTo>
                  <a:lnTo>
                    <a:pt x="54" y="74"/>
                  </a:lnTo>
                  <a:lnTo>
                    <a:pt x="50" y="74"/>
                  </a:lnTo>
                  <a:lnTo>
                    <a:pt x="44" y="74"/>
                  </a:lnTo>
                  <a:lnTo>
                    <a:pt x="42" y="76"/>
                  </a:lnTo>
                  <a:lnTo>
                    <a:pt x="36" y="78"/>
                  </a:lnTo>
                  <a:lnTo>
                    <a:pt x="32" y="78"/>
                  </a:lnTo>
                  <a:lnTo>
                    <a:pt x="24" y="72"/>
                  </a:lnTo>
                  <a:lnTo>
                    <a:pt x="20" y="68"/>
                  </a:lnTo>
                  <a:lnTo>
                    <a:pt x="12" y="60"/>
                  </a:lnTo>
                  <a:lnTo>
                    <a:pt x="6" y="52"/>
                  </a:lnTo>
                  <a:lnTo>
                    <a:pt x="2" y="44"/>
                  </a:lnTo>
                  <a:lnTo>
                    <a:pt x="0" y="38"/>
                  </a:lnTo>
                  <a:lnTo>
                    <a:pt x="0" y="30"/>
                  </a:lnTo>
                  <a:lnTo>
                    <a:pt x="2" y="26"/>
                  </a:lnTo>
                  <a:lnTo>
                    <a:pt x="10" y="10"/>
                  </a:lnTo>
                  <a:lnTo>
                    <a:pt x="18" y="6"/>
                  </a:lnTo>
                  <a:lnTo>
                    <a:pt x="28" y="2"/>
                  </a:lnTo>
                  <a:lnTo>
                    <a:pt x="32" y="0"/>
                  </a:lnTo>
                  <a:lnTo>
                    <a:pt x="34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2" name="Freeform 649"/>
            <p:cNvSpPr>
              <a:spLocks/>
            </p:cNvSpPr>
            <p:nvPr/>
          </p:nvSpPr>
          <p:spPr bwMode="auto">
            <a:xfrm>
              <a:off x="4921" y="2016"/>
              <a:ext cx="215" cy="74"/>
            </a:xfrm>
            <a:custGeom>
              <a:avLst/>
              <a:gdLst>
                <a:gd name="T0" fmla="*/ 0 w 242"/>
                <a:gd name="T1" fmla="*/ 0 h 84"/>
                <a:gd name="T2" fmla="*/ 24 w 242"/>
                <a:gd name="T3" fmla="*/ 4 h 84"/>
                <a:gd name="T4" fmla="*/ 43 w 242"/>
                <a:gd name="T5" fmla="*/ 8 h 84"/>
                <a:gd name="T6" fmla="*/ 52 w 242"/>
                <a:gd name="T7" fmla="*/ 11 h 84"/>
                <a:gd name="T8" fmla="*/ 60 w 242"/>
                <a:gd name="T9" fmla="*/ 14 h 84"/>
                <a:gd name="T10" fmla="*/ 79 w 242"/>
                <a:gd name="T11" fmla="*/ 23 h 84"/>
                <a:gd name="T12" fmla="*/ 104 w 242"/>
                <a:gd name="T13" fmla="*/ 36 h 84"/>
                <a:gd name="T14" fmla="*/ 131 w 242"/>
                <a:gd name="T15" fmla="*/ 48 h 84"/>
                <a:gd name="T16" fmla="*/ 155 w 242"/>
                <a:gd name="T17" fmla="*/ 56 h 84"/>
                <a:gd name="T18" fmla="*/ 181 w 242"/>
                <a:gd name="T19" fmla="*/ 62 h 84"/>
                <a:gd name="T20" fmla="*/ 191 w 242"/>
                <a:gd name="T21" fmla="*/ 65 h 84"/>
                <a:gd name="T22" fmla="*/ 183 w 242"/>
                <a:gd name="T23" fmla="*/ 63 h 84"/>
                <a:gd name="T24" fmla="*/ 161 w 242"/>
                <a:gd name="T25" fmla="*/ 59 h 84"/>
                <a:gd name="T26" fmla="*/ 131 w 242"/>
                <a:gd name="T27" fmla="*/ 49 h 84"/>
                <a:gd name="T28" fmla="*/ 115 w 242"/>
                <a:gd name="T29" fmla="*/ 43 h 84"/>
                <a:gd name="T30" fmla="*/ 98 w 242"/>
                <a:gd name="T31" fmla="*/ 36 h 84"/>
                <a:gd name="T32" fmla="*/ 67 w 242"/>
                <a:gd name="T33" fmla="*/ 22 h 84"/>
                <a:gd name="T34" fmla="*/ 38 w 242"/>
                <a:gd name="T35" fmla="*/ 10 h 84"/>
                <a:gd name="T36" fmla="*/ 16 w 242"/>
                <a:gd name="T37" fmla="*/ 4 h 84"/>
                <a:gd name="T38" fmla="*/ 6 w 242"/>
                <a:gd name="T39" fmla="*/ 0 h 84"/>
                <a:gd name="T40" fmla="*/ 0 w 242"/>
                <a:gd name="T41" fmla="*/ 0 h 8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42" h="84">
                  <a:moveTo>
                    <a:pt x="0" y="0"/>
                  </a:moveTo>
                  <a:lnTo>
                    <a:pt x="30" y="4"/>
                  </a:lnTo>
                  <a:lnTo>
                    <a:pt x="54" y="10"/>
                  </a:lnTo>
                  <a:lnTo>
                    <a:pt x="66" y="14"/>
                  </a:lnTo>
                  <a:lnTo>
                    <a:pt x="76" y="18"/>
                  </a:lnTo>
                  <a:lnTo>
                    <a:pt x="100" y="30"/>
                  </a:lnTo>
                  <a:lnTo>
                    <a:pt x="132" y="46"/>
                  </a:lnTo>
                  <a:lnTo>
                    <a:pt x="166" y="62"/>
                  </a:lnTo>
                  <a:lnTo>
                    <a:pt x="196" y="72"/>
                  </a:lnTo>
                  <a:lnTo>
                    <a:pt x="230" y="80"/>
                  </a:lnTo>
                  <a:lnTo>
                    <a:pt x="242" y="84"/>
                  </a:lnTo>
                  <a:lnTo>
                    <a:pt x="232" y="82"/>
                  </a:lnTo>
                  <a:lnTo>
                    <a:pt x="204" y="76"/>
                  </a:lnTo>
                  <a:lnTo>
                    <a:pt x="166" y="64"/>
                  </a:lnTo>
                  <a:lnTo>
                    <a:pt x="146" y="56"/>
                  </a:lnTo>
                  <a:lnTo>
                    <a:pt x="124" y="46"/>
                  </a:lnTo>
                  <a:lnTo>
                    <a:pt x="84" y="28"/>
                  </a:lnTo>
                  <a:lnTo>
                    <a:pt x="48" y="12"/>
                  </a:lnTo>
                  <a:lnTo>
                    <a:pt x="20" y="4"/>
                  </a:lnTo>
                  <a:lnTo>
                    <a:pt x="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3" name="Freeform 650"/>
            <p:cNvSpPr>
              <a:spLocks/>
            </p:cNvSpPr>
            <p:nvPr/>
          </p:nvSpPr>
          <p:spPr bwMode="auto">
            <a:xfrm>
              <a:off x="4926" y="1930"/>
              <a:ext cx="189" cy="79"/>
            </a:xfrm>
            <a:custGeom>
              <a:avLst/>
              <a:gdLst>
                <a:gd name="T0" fmla="*/ 0 w 212"/>
                <a:gd name="T1" fmla="*/ 71 h 88"/>
                <a:gd name="T2" fmla="*/ 0 w 212"/>
                <a:gd name="T3" fmla="*/ 69 h 88"/>
                <a:gd name="T4" fmla="*/ 4 w 212"/>
                <a:gd name="T5" fmla="*/ 63 h 88"/>
                <a:gd name="T6" fmla="*/ 10 w 212"/>
                <a:gd name="T7" fmla="*/ 58 h 88"/>
                <a:gd name="T8" fmla="*/ 22 w 212"/>
                <a:gd name="T9" fmla="*/ 51 h 88"/>
                <a:gd name="T10" fmla="*/ 49 w 212"/>
                <a:gd name="T11" fmla="*/ 40 h 88"/>
                <a:gd name="T12" fmla="*/ 81 w 212"/>
                <a:gd name="T13" fmla="*/ 29 h 88"/>
                <a:gd name="T14" fmla="*/ 106 w 212"/>
                <a:gd name="T15" fmla="*/ 21 h 88"/>
                <a:gd name="T16" fmla="*/ 126 w 212"/>
                <a:gd name="T17" fmla="*/ 16 h 88"/>
                <a:gd name="T18" fmla="*/ 146 w 212"/>
                <a:gd name="T19" fmla="*/ 8 h 88"/>
                <a:gd name="T20" fmla="*/ 168 w 212"/>
                <a:gd name="T21" fmla="*/ 0 h 88"/>
                <a:gd name="T22" fmla="*/ 89 w 212"/>
                <a:gd name="T23" fmla="*/ 29 h 88"/>
                <a:gd name="T24" fmla="*/ 32 w 212"/>
                <a:gd name="T25" fmla="*/ 53 h 88"/>
                <a:gd name="T26" fmla="*/ 11 w 212"/>
                <a:gd name="T27" fmla="*/ 63 h 88"/>
                <a:gd name="T28" fmla="*/ 0 w 212"/>
                <a:gd name="T29" fmla="*/ 71 h 8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12" h="88">
                  <a:moveTo>
                    <a:pt x="0" y="88"/>
                  </a:moveTo>
                  <a:lnTo>
                    <a:pt x="0" y="86"/>
                  </a:lnTo>
                  <a:lnTo>
                    <a:pt x="6" y="78"/>
                  </a:lnTo>
                  <a:lnTo>
                    <a:pt x="12" y="72"/>
                  </a:lnTo>
                  <a:lnTo>
                    <a:pt x="28" y="64"/>
                  </a:lnTo>
                  <a:lnTo>
                    <a:pt x="62" y="50"/>
                  </a:lnTo>
                  <a:lnTo>
                    <a:pt x="102" y="36"/>
                  </a:lnTo>
                  <a:lnTo>
                    <a:pt x="134" y="26"/>
                  </a:lnTo>
                  <a:lnTo>
                    <a:pt x="158" y="20"/>
                  </a:lnTo>
                  <a:lnTo>
                    <a:pt x="184" y="10"/>
                  </a:lnTo>
                  <a:lnTo>
                    <a:pt x="212" y="0"/>
                  </a:lnTo>
                  <a:lnTo>
                    <a:pt x="112" y="36"/>
                  </a:lnTo>
                  <a:lnTo>
                    <a:pt x="40" y="66"/>
                  </a:lnTo>
                  <a:lnTo>
                    <a:pt x="14" y="78"/>
                  </a:lnTo>
                  <a:lnTo>
                    <a:pt x="0" y="8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4" name="Freeform 651"/>
            <p:cNvSpPr>
              <a:spLocks/>
            </p:cNvSpPr>
            <p:nvPr/>
          </p:nvSpPr>
          <p:spPr bwMode="auto">
            <a:xfrm>
              <a:off x="4942" y="1950"/>
              <a:ext cx="218" cy="61"/>
            </a:xfrm>
            <a:custGeom>
              <a:avLst/>
              <a:gdLst>
                <a:gd name="T0" fmla="*/ 0 w 246"/>
                <a:gd name="T1" fmla="*/ 55 h 68"/>
                <a:gd name="T2" fmla="*/ 16 w 246"/>
                <a:gd name="T3" fmla="*/ 48 h 68"/>
                <a:gd name="T4" fmla="*/ 28 w 246"/>
                <a:gd name="T5" fmla="*/ 45 h 68"/>
                <a:gd name="T6" fmla="*/ 38 w 246"/>
                <a:gd name="T7" fmla="*/ 43 h 68"/>
                <a:gd name="T8" fmla="*/ 69 w 246"/>
                <a:gd name="T9" fmla="*/ 39 h 68"/>
                <a:gd name="T10" fmla="*/ 90 w 246"/>
                <a:gd name="T11" fmla="*/ 37 h 68"/>
                <a:gd name="T12" fmla="*/ 100 w 246"/>
                <a:gd name="T13" fmla="*/ 34 h 68"/>
                <a:gd name="T14" fmla="*/ 130 w 246"/>
                <a:gd name="T15" fmla="*/ 26 h 68"/>
                <a:gd name="T16" fmla="*/ 167 w 246"/>
                <a:gd name="T17" fmla="*/ 13 h 68"/>
                <a:gd name="T18" fmla="*/ 185 w 246"/>
                <a:gd name="T19" fmla="*/ 4 h 68"/>
                <a:gd name="T20" fmla="*/ 193 w 246"/>
                <a:gd name="T21" fmla="*/ 0 h 68"/>
                <a:gd name="T22" fmla="*/ 169 w 246"/>
                <a:gd name="T23" fmla="*/ 13 h 68"/>
                <a:gd name="T24" fmla="*/ 146 w 246"/>
                <a:gd name="T25" fmla="*/ 22 h 68"/>
                <a:gd name="T26" fmla="*/ 134 w 246"/>
                <a:gd name="T27" fmla="*/ 28 h 68"/>
                <a:gd name="T28" fmla="*/ 120 w 246"/>
                <a:gd name="T29" fmla="*/ 32 h 68"/>
                <a:gd name="T30" fmla="*/ 88 w 246"/>
                <a:gd name="T31" fmla="*/ 39 h 68"/>
                <a:gd name="T32" fmla="*/ 49 w 246"/>
                <a:gd name="T33" fmla="*/ 45 h 68"/>
                <a:gd name="T34" fmla="*/ 16 w 246"/>
                <a:gd name="T35" fmla="*/ 50 h 68"/>
                <a:gd name="T36" fmla="*/ 4 w 246"/>
                <a:gd name="T37" fmla="*/ 53 h 68"/>
                <a:gd name="T38" fmla="*/ 0 w 246"/>
                <a:gd name="T39" fmla="*/ 55 h 6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46" h="68">
                  <a:moveTo>
                    <a:pt x="0" y="68"/>
                  </a:moveTo>
                  <a:lnTo>
                    <a:pt x="20" y="60"/>
                  </a:lnTo>
                  <a:lnTo>
                    <a:pt x="36" y="56"/>
                  </a:lnTo>
                  <a:lnTo>
                    <a:pt x="48" y="54"/>
                  </a:lnTo>
                  <a:lnTo>
                    <a:pt x="88" y="48"/>
                  </a:lnTo>
                  <a:lnTo>
                    <a:pt x="114" y="46"/>
                  </a:lnTo>
                  <a:lnTo>
                    <a:pt x="128" y="42"/>
                  </a:lnTo>
                  <a:lnTo>
                    <a:pt x="166" y="32"/>
                  </a:lnTo>
                  <a:lnTo>
                    <a:pt x="212" y="16"/>
                  </a:lnTo>
                  <a:lnTo>
                    <a:pt x="236" y="4"/>
                  </a:lnTo>
                  <a:lnTo>
                    <a:pt x="246" y="0"/>
                  </a:lnTo>
                  <a:lnTo>
                    <a:pt x="216" y="16"/>
                  </a:lnTo>
                  <a:lnTo>
                    <a:pt x="186" y="28"/>
                  </a:lnTo>
                  <a:lnTo>
                    <a:pt x="170" y="34"/>
                  </a:lnTo>
                  <a:lnTo>
                    <a:pt x="152" y="40"/>
                  </a:lnTo>
                  <a:lnTo>
                    <a:pt x="112" y="48"/>
                  </a:lnTo>
                  <a:lnTo>
                    <a:pt x="62" y="56"/>
                  </a:lnTo>
                  <a:lnTo>
                    <a:pt x="20" y="62"/>
                  </a:lnTo>
                  <a:lnTo>
                    <a:pt x="6" y="66"/>
                  </a:lnTo>
                  <a:lnTo>
                    <a:pt x="0" y="6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5" name="Freeform 652"/>
            <p:cNvSpPr>
              <a:spLocks/>
            </p:cNvSpPr>
            <p:nvPr/>
          </p:nvSpPr>
          <p:spPr bwMode="auto">
            <a:xfrm>
              <a:off x="4972" y="1981"/>
              <a:ext cx="202" cy="40"/>
            </a:xfrm>
            <a:custGeom>
              <a:avLst/>
              <a:gdLst>
                <a:gd name="T0" fmla="*/ 0 w 228"/>
                <a:gd name="T1" fmla="*/ 33 h 46"/>
                <a:gd name="T2" fmla="*/ 57 w 228"/>
                <a:gd name="T3" fmla="*/ 32 h 46"/>
                <a:gd name="T4" fmla="*/ 93 w 228"/>
                <a:gd name="T5" fmla="*/ 27 h 46"/>
                <a:gd name="T6" fmla="*/ 114 w 228"/>
                <a:gd name="T7" fmla="*/ 23 h 46"/>
                <a:gd name="T8" fmla="*/ 122 w 228"/>
                <a:gd name="T9" fmla="*/ 21 h 46"/>
                <a:gd name="T10" fmla="*/ 128 w 228"/>
                <a:gd name="T11" fmla="*/ 17 h 46"/>
                <a:gd name="T12" fmla="*/ 135 w 228"/>
                <a:gd name="T13" fmla="*/ 14 h 46"/>
                <a:gd name="T14" fmla="*/ 141 w 228"/>
                <a:gd name="T15" fmla="*/ 10 h 46"/>
                <a:gd name="T16" fmla="*/ 159 w 228"/>
                <a:gd name="T17" fmla="*/ 6 h 46"/>
                <a:gd name="T18" fmla="*/ 179 w 228"/>
                <a:gd name="T19" fmla="*/ 0 h 46"/>
                <a:gd name="T20" fmla="*/ 157 w 228"/>
                <a:gd name="T21" fmla="*/ 12 h 46"/>
                <a:gd name="T22" fmla="*/ 138 w 228"/>
                <a:gd name="T23" fmla="*/ 20 h 46"/>
                <a:gd name="T24" fmla="*/ 126 w 228"/>
                <a:gd name="T25" fmla="*/ 26 h 46"/>
                <a:gd name="T26" fmla="*/ 112 w 228"/>
                <a:gd name="T27" fmla="*/ 29 h 46"/>
                <a:gd name="T28" fmla="*/ 88 w 228"/>
                <a:gd name="T29" fmla="*/ 32 h 46"/>
                <a:gd name="T30" fmla="*/ 51 w 228"/>
                <a:gd name="T31" fmla="*/ 35 h 46"/>
                <a:gd name="T32" fmla="*/ 22 w 228"/>
                <a:gd name="T33" fmla="*/ 35 h 46"/>
                <a:gd name="T34" fmla="*/ 0 w 228"/>
                <a:gd name="T35" fmla="*/ 33 h 4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28" h="46">
                  <a:moveTo>
                    <a:pt x="0" y="44"/>
                  </a:moveTo>
                  <a:lnTo>
                    <a:pt x="72" y="42"/>
                  </a:lnTo>
                  <a:lnTo>
                    <a:pt x="118" y="36"/>
                  </a:lnTo>
                  <a:lnTo>
                    <a:pt x="146" y="30"/>
                  </a:lnTo>
                  <a:lnTo>
                    <a:pt x="156" y="28"/>
                  </a:lnTo>
                  <a:lnTo>
                    <a:pt x="164" y="22"/>
                  </a:lnTo>
                  <a:lnTo>
                    <a:pt x="172" y="18"/>
                  </a:lnTo>
                  <a:lnTo>
                    <a:pt x="180" y="14"/>
                  </a:lnTo>
                  <a:lnTo>
                    <a:pt x="202" y="8"/>
                  </a:lnTo>
                  <a:lnTo>
                    <a:pt x="228" y="0"/>
                  </a:lnTo>
                  <a:lnTo>
                    <a:pt x="200" y="16"/>
                  </a:lnTo>
                  <a:lnTo>
                    <a:pt x="176" y="26"/>
                  </a:lnTo>
                  <a:lnTo>
                    <a:pt x="160" y="34"/>
                  </a:lnTo>
                  <a:lnTo>
                    <a:pt x="142" y="38"/>
                  </a:lnTo>
                  <a:lnTo>
                    <a:pt x="112" y="42"/>
                  </a:lnTo>
                  <a:lnTo>
                    <a:pt x="64" y="46"/>
                  </a:lnTo>
                  <a:lnTo>
                    <a:pt x="28" y="46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6" name="Freeform 653"/>
            <p:cNvSpPr>
              <a:spLocks/>
            </p:cNvSpPr>
            <p:nvPr/>
          </p:nvSpPr>
          <p:spPr bwMode="auto">
            <a:xfrm>
              <a:off x="5026" y="2017"/>
              <a:ext cx="143" cy="24"/>
            </a:xfrm>
            <a:custGeom>
              <a:avLst/>
              <a:gdLst>
                <a:gd name="T0" fmla="*/ 0 w 162"/>
                <a:gd name="T1" fmla="*/ 22 h 26"/>
                <a:gd name="T2" fmla="*/ 20 w 162"/>
                <a:gd name="T3" fmla="*/ 22 h 26"/>
                <a:gd name="T4" fmla="*/ 49 w 162"/>
                <a:gd name="T5" fmla="*/ 18 h 26"/>
                <a:gd name="T6" fmla="*/ 72 w 162"/>
                <a:gd name="T7" fmla="*/ 16 h 26"/>
                <a:gd name="T8" fmla="*/ 89 w 162"/>
                <a:gd name="T9" fmla="*/ 10 h 26"/>
                <a:gd name="T10" fmla="*/ 109 w 162"/>
                <a:gd name="T11" fmla="*/ 6 h 26"/>
                <a:gd name="T12" fmla="*/ 126 w 162"/>
                <a:gd name="T13" fmla="*/ 0 h 26"/>
                <a:gd name="T14" fmla="*/ 104 w 162"/>
                <a:gd name="T15" fmla="*/ 8 h 26"/>
                <a:gd name="T16" fmla="*/ 87 w 162"/>
                <a:gd name="T17" fmla="*/ 14 h 26"/>
                <a:gd name="T18" fmla="*/ 77 w 162"/>
                <a:gd name="T19" fmla="*/ 17 h 26"/>
                <a:gd name="T20" fmla="*/ 0 w 162"/>
                <a:gd name="T21" fmla="*/ 22 h 2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62" h="26">
                  <a:moveTo>
                    <a:pt x="0" y="26"/>
                  </a:moveTo>
                  <a:lnTo>
                    <a:pt x="26" y="26"/>
                  </a:lnTo>
                  <a:lnTo>
                    <a:pt x="64" y="22"/>
                  </a:lnTo>
                  <a:lnTo>
                    <a:pt x="92" y="18"/>
                  </a:lnTo>
                  <a:lnTo>
                    <a:pt x="114" y="12"/>
                  </a:lnTo>
                  <a:lnTo>
                    <a:pt x="140" y="6"/>
                  </a:lnTo>
                  <a:lnTo>
                    <a:pt x="162" y="0"/>
                  </a:lnTo>
                  <a:lnTo>
                    <a:pt x="134" y="10"/>
                  </a:lnTo>
                  <a:lnTo>
                    <a:pt x="112" y="16"/>
                  </a:lnTo>
                  <a:lnTo>
                    <a:pt x="98" y="20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7" name="Freeform 654"/>
            <p:cNvSpPr>
              <a:spLocks/>
            </p:cNvSpPr>
            <p:nvPr/>
          </p:nvSpPr>
          <p:spPr bwMode="auto">
            <a:xfrm>
              <a:off x="5063" y="2055"/>
              <a:ext cx="90" cy="4"/>
            </a:xfrm>
            <a:custGeom>
              <a:avLst/>
              <a:gdLst>
                <a:gd name="T0" fmla="*/ 0 w 102"/>
                <a:gd name="T1" fmla="*/ 2 h 4"/>
                <a:gd name="T2" fmla="*/ 33 w 102"/>
                <a:gd name="T3" fmla="*/ 0 h 4"/>
                <a:gd name="T4" fmla="*/ 34 w 102"/>
                <a:gd name="T5" fmla="*/ 0 h 4"/>
                <a:gd name="T6" fmla="*/ 45 w 102"/>
                <a:gd name="T7" fmla="*/ 2 h 4"/>
                <a:gd name="T8" fmla="*/ 65 w 102"/>
                <a:gd name="T9" fmla="*/ 4 h 4"/>
                <a:gd name="T10" fmla="*/ 73 w 102"/>
                <a:gd name="T11" fmla="*/ 4 h 4"/>
                <a:gd name="T12" fmla="*/ 79 w 102"/>
                <a:gd name="T13" fmla="*/ 2 h 4"/>
                <a:gd name="T14" fmla="*/ 45 w 102"/>
                <a:gd name="T15" fmla="*/ 2 h 4"/>
                <a:gd name="T16" fmla="*/ 0 w 102"/>
                <a:gd name="T17" fmla="*/ 2 h 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02" h="4">
                  <a:moveTo>
                    <a:pt x="0" y="2"/>
                  </a:moveTo>
                  <a:lnTo>
                    <a:pt x="42" y="0"/>
                  </a:lnTo>
                  <a:lnTo>
                    <a:pt x="44" y="0"/>
                  </a:lnTo>
                  <a:lnTo>
                    <a:pt x="58" y="2"/>
                  </a:lnTo>
                  <a:lnTo>
                    <a:pt x="84" y="4"/>
                  </a:lnTo>
                  <a:lnTo>
                    <a:pt x="94" y="4"/>
                  </a:lnTo>
                  <a:lnTo>
                    <a:pt x="102" y="2"/>
                  </a:lnTo>
                  <a:lnTo>
                    <a:pt x="58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8" name="Freeform 655"/>
            <p:cNvSpPr>
              <a:spLocks/>
            </p:cNvSpPr>
            <p:nvPr/>
          </p:nvSpPr>
          <p:spPr bwMode="auto">
            <a:xfrm>
              <a:off x="4942" y="2142"/>
              <a:ext cx="142" cy="148"/>
            </a:xfrm>
            <a:custGeom>
              <a:avLst/>
              <a:gdLst>
                <a:gd name="T0" fmla="*/ 0 w 160"/>
                <a:gd name="T1" fmla="*/ 2 h 166"/>
                <a:gd name="T2" fmla="*/ 4 w 160"/>
                <a:gd name="T3" fmla="*/ 0 h 166"/>
                <a:gd name="T4" fmla="*/ 10 w 160"/>
                <a:gd name="T5" fmla="*/ 0 h 166"/>
                <a:gd name="T6" fmla="*/ 20 w 160"/>
                <a:gd name="T7" fmla="*/ 0 h 166"/>
                <a:gd name="T8" fmla="*/ 27 w 160"/>
                <a:gd name="T9" fmla="*/ 4 h 166"/>
                <a:gd name="T10" fmla="*/ 33 w 160"/>
                <a:gd name="T11" fmla="*/ 6 h 166"/>
                <a:gd name="T12" fmla="*/ 49 w 160"/>
                <a:gd name="T13" fmla="*/ 18 h 166"/>
                <a:gd name="T14" fmla="*/ 67 w 160"/>
                <a:gd name="T15" fmla="*/ 33 h 166"/>
                <a:gd name="T16" fmla="*/ 85 w 160"/>
                <a:gd name="T17" fmla="*/ 49 h 166"/>
                <a:gd name="T18" fmla="*/ 95 w 160"/>
                <a:gd name="T19" fmla="*/ 62 h 166"/>
                <a:gd name="T20" fmla="*/ 99 w 160"/>
                <a:gd name="T21" fmla="*/ 73 h 166"/>
                <a:gd name="T22" fmla="*/ 102 w 160"/>
                <a:gd name="T23" fmla="*/ 86 h 166"/>
                <a:gd name="T24" fmla="*/ 106 w 160"/>
                <a:gd name="T25" fmla="*/ 99 h 166"/>
                <a:gd name="T26" fmla="*/ 108 w 160"/>
                <a:gd name="T27" fmla="*/ 106 h 166"/>
                <a:gd name="T28" fmla="*/ 126 w 160"/>
                <a:gd name="T29" fmla="*/ 132 h 166"/>
                <a:gd name="T30" fmla="*/ 115 w 160"/>
                <a:gd name="T31" fmla="*/ 118 h 166"/>
                <a:gd name="T32" fmla="*/ 106 w 160"/>
                <a:gd name="T33" fmla="*/ 102 h 166"/>
                <a:gd name="T34" fmla="*/ 98 w 160"/>
                <a:gd name="T35" fmla="*/ 85 h 166"/>
                <a:gd name="T36" fmla="*/ 90 w 160"/>
                <a:gd name="T37" fmla="*/ 67 h 166"/>
                <a:gd name="T38" fmla="*/ 79 w 160"/>
                <a:gd name="T39" fmla="*/ 49 h 166"/>
                <a:gd name="T40" fmla="*/ 73 w 160"/>
                <a:gd name="T41" fmla="*/ 41 h 166"/>
                <a:gd name="T42" fmla="*/ 67 w 160"/>
                <a:gd name="T43" fmla="*/ 33 h 166"/>
                <a:gd name="T44" fmla="*/ 59 w 160"/>
                <a:gd name="T45" fmla="*/ 27 h 166"/>
                <a:gd name="T46" fmla="*/ 49 w 160"/>
                <a:gd name="T47" fmla="*/ 21 h 166"/>
                <a:gd name="T48" fmla="*/ 33 w 160"/>
                <a:gd name="T49" fmla="*/ 10 h 166"/>
                <a:gd name="T50" fmla="*/ 20 w 160"/>
                <a:gd name="T51" fmla="*/ 4 h 166"/>
                <a:gd name="T52" fmla="*/ 10 w 160"/>
                <a:gd name="T53" fmla="*/ 0 h 166"/>
                <a:gd name="T54" fmla="*/ 4 w 160"/>
                <a:gd name="T55" fmla="*/ 0 h 166"/>
                <a:gd name="T56" fmla="*/ 0 w 160"/>
                <a:gd name="T57" fmla="*/ 2 h 16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60" h="166">
                  <a:moveTo>
                    <a:pt x="0" y="2"/>
                  </a:moveTo>
                  <a:lnTo>
                    <a:pt x="4" y="0"/>
                  </a:lnTo>
                  <a:lnTo>
                    <a:pt x="12" y="0"/>
                  </a:lnTo>
                  <a:lnTo>
                    <a:pt x="26" y="0"/>
                  </a:lnTo>
                  <a:lnTo>
                    <a:pt x="34" y="4"/>
                  </a:lnTo>
                  <a:lnTo>
                    <a:pt x="42" y="8"/>
                  </a:lnTo>
                  <a:lnTo>
                    <a:pt x="62" y="22"/>
                  </a:lnTo>
                  <a:lnTo>
                    <a:pt x="86" y="42"/>
                  </a:lnTo>
                  <a:lnTo>
                    <a:pt x="108" y="62"/>
                  </a:lnTo>
                  <a:lnTo>
                    <a:pt x="120" y="78"/>
                  </a:lnTo>
                  <a:lnTo>
                    <a:pt x="126" y="92"/>
                  </a:lnTo>
                  <a:lnTo>
                    <a:pt x="130" y="108"/>
                  </a:lnTo>
                  <a:lnTo>
                    <a:pt x="134" y="124"/>
                  </a:lnTo>
                  <a:lnTo>
                    <a:pt x="138" y="134"/>
                  </a:lnTo>
                  <a:lnTo>
                    <a:pt x="160" y="166"/>
                  </a:lnTo>
                  <a:lnTo>
                    <a:pt x="146" y="148"/>
                  </a:lnTo>
                  <a:lnTo>
                    <a:pt x="134" y="128"/>
                  </a:lnTo>
                  <a:lnTo>
                    <a:pt x="124" y="106"/>
                  </a:lnTo>
                  <a:lnTo>
                    <a:pt x="114" y="84"/>
                  </a:lnTo>
                  <a:lnTo>
                    <a:pt x="100" y="62"/>
                  </a:lnTo>
                  <a:lnTo>
                    <a:pt x="92" y="52"/>
                  </a:lnTo>
                  <a:lnTo>
                    <a:pt x="84" y="42"/>
                  </a:lnTo>
                  <a:lnTo>
                    <a:pt x="74" y="34"/>
                  </a:lnTo>
                  <a:lnTo>
                    <a:pt x="62" y="26"/>
                  </a:lnTo>
                  <a:lnTo>
                    <a:pt x="42" y="12"/>
                  </a:lnTo>
                  <a:lnTo>
                    <a:pt x="26" y="4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9" name="Freeform 656"/>
            <p:cNvSpPr>
              <a:spLocks/>
            </p:cNvSpPr>
            <p:nvPr/>
          </p:nvSpPr>
          <p:spPr bwMode="auto">
            <a:xfrm>
              <a:off x="4946" y="2124"/>
              <a:ext cx="195" cy="121"/>
            </a:xfrm>
            <a:custGeom>
              <a:avLst/>
              <a:gdLst>
                <a:gd name="T0" fmla="*/ 0 w 220"/>
                <a:gd name="T1" fmla="*/ 4 h 136"/>
                <a:gd name="T2" fmla="*/ 25 w 220"/>
                <a:gd name="T3" fmla="*/ 0 h 136"/>
                <a:gd name="T4" fmla="*/ 45 w 220"/>
                <a:gd name="T5" fmla="*/ 0 h 136"/>
                <a:gd name="T6" fmla="*/ 55 w 220"/>
                <a:gd name="T7" fmla="*/ 0 h 136"/>
                <a:gd name="T8" fmla="*/ 63 w 220"/>
                <a:gd name="T9" fmla="*/ 4 h 136"/>
                <a:gd name="T10" fmla="*/ 75 w 220"/>
                <a:gd name="T11" fmla="*/ 8 h 136"/>
                <a:gd name="T12" fmla="*/ 85 w 220"/>
                <a:gd name="T13" fmla="*/ 14 h 136"/>
                <a:gd name="T14" fmla="*/ 94 w 220"/>
                <a:gd name="T15" fmla="*/ 20 h 136"/>
                <a:gd name="T16" fmla="*/ 99 w 220"/>
                <a:gd name="T17" fmla="*/ 27 h 136"/>
                <a:gd name="T18" fmla="*/ 116 w 220"/>
                <a:gd name="T19" fmla="*/ 54 h 136"/>
                <a:gd name="T20" fmla="*/ 126 w 220"/>
                <a:gd name="T21" fmla="*/ 69 h 136"/>
                <a:gd name="T22" fmla="*/ 132 w 220"/>
                <a:gd name="T23" fmla="*/ 79 h 136"/>
                <a:gd name="T24" fmla="*/ 156 w 220"/>
                <a:gd name="T25" fmla="*/ 97 h 136"/>
                <a:gd name="T26" fmla="*/ 173 w 220"/>
                <a:gd name="T27" fmla="*/ 108 h 136"/>
                <a:gd name="T28" fmla="*/ 157 w 220"/>
                <a:gd name="T29" fmla="*/ 95 h 136"/>
                <a:gd name="T30" fmla="*/ 137 w 220"/>
                <a:gd name="T31" fmla="*/ 76 h 136"/>
                <a:gd name="T32" fmla="*/ 107 w 220"/>
                <a:gd name="T33" fmla="*/ 46 h 136"/>
                <a:gd name="T34" fmla="*/ 82 w 220"/>
                <a:gd name="T35" fmla="*/ 19 h 136"/>
                <a:gd name="T36" fmla="*/ 73 w 220"/>
                <a:gd name="T37" fmla="*/ 10 h 136"/>
                <a:gd name="T38" fmla="*/ 71 w 220"/>
                <a:gd name="T39" fmla="*/ 8 h 136"/>
                <a:gd name="T40" fmla="*/ 67 w 220"/>
                <a:gd name="T41" fmla="*/ 8 h 136"/>
                <a:gd name="T42" fmla="*/ 65 w 220"/>
                <a:gd name="T43" fmla="*/ 8 h 136"/>
                <a:gd name="T44" fmla="*/ 59 w 220"/>
                <a:gd name="T45" fmla="*/ 6 h 136"/>
                <a:gd name="T46" fmla="*/ 43 w 220"/>
                <a:gd name="T47" fmla="*/ 4 h 136"/>
                <a:gd name="T48" fmla="*/ 22 w 220"/>
                <a:gd name="T49" fmla="*/ 4 h 136"/>
                <a:gd name="T50" fmla="*/ 0 w 220"/>
                <a:gd name="T51" fmla="*/ 4 h 1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20" h="136">
                  <a:moveTo>
                    <a:pt x="0" y="4"/>
                  </a:moveTo>
                  <a:lnTo>
                    <a:pt x="32" y="0"/>
                  </a:lnTo>
                  <a:lnTo>
                    <a:pt x="58" y="0"/>
                  </a:lnTo>
                  <a:lnTo>
                    <a:pt x="70" y="0"/>
                  </a:lnTo>
                  <a:lnTo>
                    <a:pt x="80" y="4"/>
                  </a:lnTo>
                  <a:lnTo>
                    <a:pt x="96" y="10"/>
                  </a:lnTo>
                  <a:lnTo>
                    <a:pt x="108" y="18"/>
                  </a:lnTo>
                  <a:lnTo>
                    <a:pt x="120" y="26"/>
                  </a:lnTo>
                  <a:lnTo>
                    <a:pt x="126" y="34"/>
                  </a:lnTo>
                  <a:lnTo>
                    <a:pt x="148" y="68"/>
                  </a:lnTo>
                  <a:lnTo>
                    <a:pt x="160" y="88"/>
                  </a:lnTo>
                  <a:lnTo>
                    <a:pt x="168" y="100"/>
                  </a:lnTo>
                  <a:lnTo>
                    <a:pt x="198" y="122"/>
                  </a:lnTo>
                  <a:lnTo>
                    <a:pt x="220" y="136"/>
                  </a:lnTo>
                  <a:lnTo>
                    <a:pt x="200" y="120"/>
                  </a:lnTo>
                  <a:lnTo>
                    <a:pt x="174" y="96"/>
                  </a:lnTo>
                  <a:lnTo>
                    <a:pt x="136" y="58"/>
                  </a:lnTo>
                  <a:lnTo>
                    <a:pt x="104" y="24"/>
                  </a:lnTo>
                  <a:lnTo>
                    <a:pt x="92" y="12"/>
                  </a:lnTo>
                  <a:lnTo>
                    <a:pt x="90" y="10"/>
                  </a:lnTo>
                  <a:lnTo>
                    <a:pt x="86" y="10"/>
                  </a:lnTo>
                  <a:lnTo>
                    <a:pt x="82" y="10"/>
                  </a:lnTo>
                  <a:lnTo>
                    <a:pt x="76" y="8"/>
                  </a:lnTo>
                  <a:lnTo>
                    <a:pt x="54" y="4"/>
                  </a:lnTo>
                  <a:lnTo>
                    <a:pt x="28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0" name="Freeform 657"/>
            <p:cNvSpPr>
              <a:spLocks/>
            </p:cNvSpPr>
            <p:nvPr/>
          </p:nvSpPr>
          <p:spPr bwMode="auto">
            <a:xfrm>
              <a:off x="4953" y="2108"/>
              <a:ext cx="188" cy="109"/>
            </a:xfrm>
            <a:custGeom>
              <a:avLst/>
              <a:gdLst>
                <a:gd name="T0" fmla="*/ 0 w 212"/>
                <a:gd name="T1" fmla="*/ 2 h 122"/>
                <a:gd name="T2" fmla="*/ 25 w 212"/>
                <a:gd name="T3" fmla="*/ 2 h 122"/>
                <a:gd name="T4" fmla="*/ 44 w 212"/>
                <a:gd name="T5" fmla="*/ 2 h 122"/>
                <a:gd name="T6" fmla="*/ 52 w 212"/>
                <a:gd name="T7" fmla="*/ 4 h 122"/>
                <a:gd name="T8" fmla="*/ 59 w 212"/>
                <a:gd name="T9" fmla="*/ 4 h 122"/>
                <a:gd name="T10" fmla="*/ 77 w 212"/>
                <a:gd name="T11" fmla="*/ 13 h 122"/>
                <a:gd name="T12" fmla="*/ 85 w 212"/>
                <a:gd name="T13" fmla="*/ 18 h 122"/>
                <a:gd name="T14" fmla="*/ 93 w 212"/>
                <a:gd name="T15" fmla="*/ 24 h 122"/>
                <a:gd name="T16" fmla="*/ 114 w 212"/>
                <a:gd name="T17" fmla="*/ 51 h 122"/>
                <a:gd name="T18" fmla="*/ 130 w 212"/>
                <a:gd name="T19" fmla="*/ 73 h 122"/>
                <a:gd name="T20" fmla="*/ 148 w 212"/>
                <a:gd name="T21" fmla="*/ 86 h 122"/>
                <a:gd name="T22" fmla="*/ 167 w 212"/>
                <a:gd name="T23" fmla="*/ 97 h 122"/>
                <a:gd name="T24" fmla="*/ 149 w 212"/>
                <a:gd name="T25" fmla="*/ 86 h 122"/>
                <a:gd name="T26" fmla="*/ 134 w 212"/>
                <a:gd name="T27" fmla="*/ 71 h 122"/>
                <a:gd name="T28" fmla="*/ 126 w 212"/>
                <a:gd name="T29" fmla="*/ 63 h 122"/>
                <a:gd name="T30" fmla="*/ 120 w 212"/>
                <a:gd name="T31" fmla="*/ 55 h 122"/>
                <a:gd name="T32" fmla="*/ 107 w 212"/>
                <a:gd name="T33" fmla="*/ 35 h 122"/>
                <a:gd name="T34" fmla="*/ 93 w 212"/>
                <a:gd name="T35" fmla="*/ 21 h 122"/>
                <a:gd name="T36" fmla="*/ 79 w 212"/>
                <a:gd name="T37" fmla="*/ 10 h 122"/>
                <a:gd name="T38" fmla="*/ 73 w 212"/>
                <a:gd name="T39" fmla="*/ 4 h 122"/>
                <a:gd name="T40" fmla="*/ 66 w 212"/>
                <a:gd name="T41" fmla="*/ 4 h 122"/>
                <a:gd name="T42" fmla="*/ 47 w 212"/>
                <a:gd name="T43" fmla="*/ 0 h 122"/>
                <a:gd name="T44" fmla="*/ 27 w 212"/>
                <a:gd name="T45" fmla="*/ 0 h 122"/>
                <a:gd name="T46" fmla="*/ 0 w 212"/>
                <a:gd name="T47" fmla="*/ 2 h 12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2" h="122">
                  <a:moveTo>
                    <a:pt x="0" y="2"/>
                  </a:moveTo>
                  <a:lnTo>
                    <a:pt x="32" y="2"/>
                  </a:lnTo>
                  <a:lnTo>
                    <a:pt x="56" y="2"/>
                  </a:lnTo>
                  <a:lnTo>
                    <a:pt x="66" y="4"/>
                  </a:lnTo>
                  <a:lnTo>
                    <a:pt x="74" y="6"/>
                  </a:lnTo>
                  <a:lnTo>
                    <a:pt x="98" y="16"/>
                  </a:lnTo>
                  <a:lnTo>
                    <a:pt x="108" y="22"/>
                  </a:lnTo>
                  <a:lnTo>
                    <a:pt x="118" y="30"/>
                  </a:lnTo>
                  <a:lnTo>
                    <a:pt x="146" y="64"/>
                  </a:lnTo>
                  <a:lnTo>
                    <a:pt x="166" y="92"/>
                  </a:lnTo>
                  <a:lnTo>
                    <a:pt x="188" y="108"/>
                  </a:lnTo>
                  <a:lnTo>
                    <a:pt x="212" y="122"/>
                  </a:lnTo>
                  <a:lnTo>
                    <a:pt x="190" y="108"/>
                  </a:lnTo>
                  <a:lnTo>
                    <a:pt x="170" y="90"/>
                  </a:lnTo>
                  <a:lnTo>
                    <a:pt x="160" y="80"/>
                  </a:lnTo>
                  <a:lnTo>
                    <a:pt x="152" y="68"/>
                  </a:lnTo>
                  <a:lnTo>
                    <a:pt x="136" y="44"/>
                  </a:lnTo>
                  <a:lnTo>
                    <a:pt x="118" y="26"/>
                  </a:lnTo>
                  <a:lnTo>
                    <a:pt x="100" y="12"/>
                  </a:lnTo>
                  <a:lnTo>
                    <a:pt x="92" y="6"/>
                  </a:lnTo>
                  <a:lnTo>
                    <a:pt x="84" y="4"/>
                  </a:lnTo>
                  <a:lnTo>
                    <a:pt x="60" y="0"/>
                  </a:lnTo>
                  <a:lnTo>
                    <a:pt x="34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1" name="Freeform 658"/>
            <p:cNvSpPr>
              <a:spLocks/>
            </p:cNvSpPr>
            <p:nvPr/>
          </p:nvSpPr>
          <p:spPr bwMode="auto">
            <a:xfrm>
              <a:off x="4948" y="2083"/>
              <a:ext cx="202" cy="107"/>
            </a:xfrm>
            <a:custGeom>
              <a:avLst/>
              <a:gdLst>
                <a:gd name="T0" fmla="*/ 0 w 228"/>
                <a:gd name="T1" fmla="*/ 0 h 120"/>
                <a:gd name="T2" fmla="*/ 16 w 228"/>
                <a:gd name="T3" fmla="*/ 4 h 120"/>
                <a:gd name="T4" fmla="*/ 31 w 228"/>
                <a:gd name="T5" fmla="*/ 4 h 120"/>
                <a:gd name="T6" fmla="*/ 47 w 228"/>
                <a:gd name="T7" fmla="*/ 6 h 120"/>
                <a:gd name="T8" fmla="*/ 65 w 228"/>
                <a:gd name="T9" fmla="*/ 8 h 120"/>
                <a:gd name="T10" fmla="*/ 80 w 228"/>
                <a:gd name="T11" fmla="*/ 10 h 120"/>
                <a:gd name="T12" fmla="*/ 93 w 228"/>
                <a:gd name="T13" fmla="*/ 14 h 120"/>
                <a:gd name="T14" fmla="*/ 97 w 228"/>
                <a:gd name="T15" fmla="*/ 16 h 120"/>
                <a:gd name="T16" fmla="*/ 102 w 228"/>
                <a:gd name="T17" fmla="*/ 19 h 120"/>
                <a:gd name="T18" fmla="*/ 108 w 228"/>
                <a:gd name="T19" fmla="*/ 29 h 120"/>
                <a:gd name="T20" fmla="*/ 116 w 228"/>
                <a:gd name="T21" fmla="*/ 43 h 120"/>
                <a:gd name="T22" fmla="*/ 124 w 228"/>
                <a:gd name="T23" fmla="*/ 57 h 120"/>
                <a:gd name="T24" fmla="*/ 128 w 228"/>
                <a:gd name="T25" fmla="*/ 62 h 120"/>
                <a:gd name="T26" fmla="*/ 134 w 228"/>
                <a:gd name="T27" fmla="*/ 67 h 120"/>
                <a:gd name="T28" fmla="*/ 179 w 228"/>
                <a:gd name="T29" fmla="*/ 95 h 120"/>
                <a:gd name="T30" fmla="*/ 159 w 228"/>
                <a:gd name="T31" fmla="*/ 83 h 120"/>
                <a:gd name="T32" fmla="*/ 135 w 228"/>
                <a:gd name="T33" fmla="*/ 63 h 120"/>
                <a:gd name="T34" fmla="*/ 128 w 228"/>
                <a:gd name="T35" fmla="*/ 55 h 120"/>
                <a:gd name="T36" fmla="*/ 120 w 228"/>
                <a:gd name="T37" fmla="*/ 45 h 120"/>
                <a:gd name="T38" fmla="*/ 108 w 228"/>
                <a:gd name="T39" fmla="*/ 24 h 120"/>
                <a:gd name="T40" fmla="*/ 102 w 228"/>
                <a:gd name="T41" fmla="*/ 18 h 120"/>
                <a:gd name="T42" fmla="*/ 89 w 228"/>
                <a:gd name="T43" fmla="*/ 11 h 120"/>
                <a:gd name="T44" fmla="*/ 71 w 228"/>
                <a:gd name="T45" fmla="*/ 4 h 120"/>
                <a:gd name="T46" fmla="*/ 61 w 228"/>
                <a:gd name="T47" fmla="*/ 4 h 120"/>
                <a:gd name="T48" fmla="*/ 49 w 228"/>
                <a:gd name="T49" fmla="*/ 2 h 120"/>
                <a:gd name="T50" fmla="*/ 12 w 228"/>
                <a:gd name="T51" fmla="*/ 2 h 120"/>
                <a:gd name="T52" fmla="*/ 0 w 228"/>
                <a:gd name="T53" fmla="*/ 0 h 120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28" h="120">
                  <a:moveTo>
                    <a:pt x="0" y="0"/>
                  </a:moveTo>
                  <a:lnTo>
                    <a:pt x="20" y="4"/>
                  </a:lnTo>
                  <a:lnTo>
                    <a:pt x="40" y="6"/>
                  </a:lnTo>
                  <a:lnTo>
                    <a:pt x="60" y="8"/>
                  </a:lnTo>
                  <a:lnTo>
                    <a:pt x="82" y="10"/>
                  </a:lnTo>
                  <a:lnTo>
                    <a:pt x="102" y="12"/>
                  </a:lnTo>
                  <a:lnTo>
                    <a:pt x="118" y="18"/>
                  </a:lnTo>
                  <a:lnTo>
                    <a:pt x="124" y="20"/>
                  </a:lnTo>
                  <a:lnTo>
                    <a:pt x="130" y="24"/>
                  </a:lnTo>
                  <a:lnTo>
                    <a:pt x="138" y="36"/>
                  </a:lnTo>
                  <a:lnTo>
                    <a:pt x="148" y="54"/>
                  </a:lnTo>
                  <a:lnTo>
                    <a:pt x="158" y="72"/>
                  </a:lnTo>
                  <a:lnTo>
                    <a:pt x="164" y="78"/>
                  </a:lnTo>
                  <a:lnTo>
                    <a:pt x="170" y="84"/>
                  </a:lnTo>
                  <a:lnTo>
                    <a:pt x="228" y="120"/>
                  </a:lnTo>
                  <a:lnTo>
                    <a:pt x="202" y="104"/>
                  </a:lnTo>
                  <a:lnTo>
                    <a:pt x="172" y="80"/>
                  </a:lnTo>
                  <a:lnTo>
                    <a:pt x="164" y="70"/>
                  </a:lnTo>
                  <a:lnTo>
                    <a:pt x="154" y="56"/>
                  </a:lnTo>
                  <a:lnTo>
                    <a:pt x="138" y="30"/>
                  </a:lnTo>
                  <a:lnTo>
                    <a:pt x="130" y="22"/>
                  </a:lnTo>
                  <a:lnTo>
                    <a:pt x="114" y="14"/>
                  </a:lnTo>
                  <a:lnTo>
                    <a:pt x="90" y="6"/>
                  </a:lnTo>
                  <a:lnTo>
                    <a:pt x="78" y="4"/>
                  </a:lnTo>
                  <a:lnTo>
                    <a:pt x="62" y="2"/>
                  </a:lnTo>
                  <a:lnTo>
                    <a:pt x="16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2" name="Freeform 659"/>
            <p:cNvSpPr>
              <a:spLocks/>
            </p:cNvSpPr>
            <p:nvPr/>
          </p:nvSpPr>
          <p:spPr bwMode="auto">
            <a:xfrm>
              <a:off x="4951" y="2064"/>
              <a:ext cx="200" cy="78"/>
            </a:xfrm>
            <a:custGeom>
              <a:avLst/>
              <a:gdLst>
                <a:gd name="T0" fmla="*/ 0 w 226"/>
                <a:gd name="T1" fmla="*/ 0 h 88"/>
                <a:gd name="T2" fmla="*/ 88 w 226"/>
                <a:gd name="T3" fmla="*/ 10 h 88"/>
                <a:gd name="T4" fmla="*/ 96 w 226"/>
                <a:gd name="T5" fmla="*/ 11 h 88"/>
                <a:gd name="T6" fmla="*/ 104 w 226"/>
                <a:gd name="T7" fmla="*/ 12 h 88"/>
                <a:gd name="T8" fmla="*/ 112 w 226"/>
                <a:gd name="T9" fmla="*/ 16 h 88"/>
                <a:gd name="T10" fmla="*/ 116 w 226"/>
                <a:gd name="T11" fmla="*/ 19 h 88"/>
                <a:gd name="T12" fmla="*/ 119 w 226"/>
                <a:gd name="T13" fmla="*/ 24 h 88"/>
                <a:gd name="T14" fmla="*/ 133 w 226"/>
                <a:gd name="T15" fmla="*/ 43 h 88"/>
                <a:gd name="T16" fmla="*/ 146 w 226"/>
                <a:gd name="T17" fmla="*/ 57 h 88"/>
                <a:gd name="T18" fmla="*/ 153 w 226"/>
                <a:gd name="T19" fmla="*/ 61 h 88"/>
                <a:gd name="T20" fmla="*/ 165 w 226"/>
                <a:gd name="T21" fmla="*/ 66 h 88"/>
                <a:gd name="T22" fmla="*/ 177 w 226"/>
                <a:gd name="T23" fmla="*/ 69 h 88"/>
                <a:gd name="T24" fmla="*/ 165 w 226"/>
                <a:gd name="T25" fmla="*/ 66 h 88"/>
                <a:gd name="T26" fmla="*/ 152 w 226"/>
                <a:gd name="T27" fmla="*/ 63 h 88"/>
                <a:gd name="T28" fmla="*/ 141 w 226"/>
                <a:gd name="T29" fmla="*/ 57 h 88"/>
                <a:gd name="T30" fmla="*/ 132 w 226"/>
                <a:gd name="T31" fmla="*/ 49 h 88"/>
                <a:gd name="T32" fmla="*/ 126 w 226"/>
                <a:gd name="T33" fmla="*/ 41 h 88"/>
                <a:gd name="T34" fmla="*/ 122 w 226"/>
                <a:gd name="T35" fmla="*/ 33 h 88"/>
                <a:gd name="T36" fmla="*/ 119 w 226"/>
                <a:gd name="T37" fmla="*/ 30 h 88"/>
                <a:gd name="T38" fmla="*/ 112 w 226"/>
                <a:gd name="T39" fmla="*/ 24 h 88"/>
                <a:gd name="T40" fmla="*/ 104 w 226"/>
                <a:gd name="T41" fmla="*/ 19 h 88"/>
                <a:gd name="T42" fmla="*/ 97 w 226"/>
                <a:gd name="T43" fmla="*/ 16 h 88"/>
                <a:gd name="T44" fmla="*/ 91 w 226"/>
                <a:gd name="T45" fmla="*/ 14 h 88"/>
                <a:gd name="T46" fmla="*/ 0 w 226"/>
                <a:gd name="T47" fmla="*/ 0 h 8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26" h="88">
                  <a:moveTo>
                    <a:pt x="0" y="0"/>
                  </a:moveTo>
                  <a:lnTo>
                    <a:pt x="112" y="12"/>
                  </a:lnTo>
                  <a:lnTo>
                    <a:pt x="122" y="14"/>
                  </a:lnTo>
                  <a:lnTo>
                    <a:pt x="132" y="16"/>
                  </a:lnTo>
                  <a:lnTo>
                    <a:pt x="142" y="20"/>
                  </a:lnTo>
                  <a:lnTo>
                    <a:pt x="148" y="24"/>
                  </a:lnTo>
                  <a:lnTo>
                    <a:pt x="152" y="30"/>
                  </a:lnTo>
                  <a:lnTo>
                    <a:pt x="170" y="54"/>
                  </a:lnTo>
                  <a:lnTo>
                    <a:pt x="186" y="72"/>
                  </a:lnTo>
                  <a:lnTo>
                    <a:pt x="196" y="78"/>
                  </a:lnTo>
                  <a:lnTo>
                    <a:pt x="210" y="84"/>
                  </a:lnTo>
                  <a:lnTo>
                    <a:pt x="226" y="88"/>
                  </a:lnTo>
                  <a:lnTo>
                    <a:pt x="210" y="84"/>
                  </a:lnTo>
                  <a:lnTo>
                    <a:pt x="194" y="80"/>
                  </a:lnTo>
                  <a:lnTo>
                    <a:pt x="180" y="72"/>
                  </a:lnTo>
                  <a:lnTo>
                    <a:pt x="168" y="62"/>
                  </a:lnTo>
                  <a:lnTo>
                    <a:pt x="160" y="52"/>
                  </a:lnTo>
                  <a:lnTo>
                    <a:pt x="156" y="42"/>
                  </a:lnTo>
                  <a:lnTo>
                    <a:pt x="152" y="38"/>
                  </a:lnTo>
                  <a:lnTo>
                    <a:pt x="144" y="30"/>
                  </a:lnTo>
                  <a:lnTo>
                    <a:pt x="132" y="24"/>
                  </a:lnTo>
                  <a:lnTo>
                    <a:pt x="124" y="20"/>
                  </a:lnTo>
                  <a:lnTo>
                    <a:pt x="116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3" name="Freeform 660"/>
            <p:cNvSpPr>
              <a:spLocks/>
            </p:cNvSpPr>
            <p:nvPr/>
          </p:nvSpPr>
          <p:spPr bwMode="auto">
            <a:xfrm>
              <a:off x="4828" y="1945"/>
              <a:ext cx="33" cy="48"/>
            </a:xfrm>
            <a:custGeom>
              <a:avLst/>
              <a:gdLst>
                <a:gd name="T0" fmla="*/ 0 w 36"/>
                <a:gd name="T1" fmla="*/ 43 h 54"/>
                <a:gd name="T2" fmla="*/ 6 w 36"/>
                <a:gd name="T3" fmla="*/ 36 h 54"/>
                <a:gd name="T4" fmla="*/ 8 w 36"/>
                <a:gd name="T5" fmla="*/ 32 h 54"/>
                <a:gd name="T6" fmla="*/ 12 w 36"/>
                <a:gd name="T7" fmla="*/ 25 h 54"/>
                <a:gd name="T8" fmla="*/ 16 w 36"/>
                <a:gd name="T9" fmla="*/ 19 h 54"/>
                <a:gd name="T10" fmla="*/ 18 w 36"/>
                <a:gd name="T11" fmla="*/ 12 h 54"/>
                <a:gd name="T12" fmla="*/ 24 w 36"/>
                <a:gd name="T13" fmla="*/ 4 h 54"/>
                <a:gd name="T14" fmla="*/ 28 w 36"/>
                <a:gd name="T15" fmla="*/ 0 h 54"/>
                <a:gd name="T16" fmla="*/ 30 w 36"/>
                <a:gd name="T17" fmla="*/ 0 h 54"/>
                <a:gd name="T18" fmla="*/ 27 w 36"/>
                <a:gd name="T19" fmla="*/ 4 h 54"/>
                <a:gd name="T20" fmla="*/ 17 w 36"/>
                <a:gd name="T21" fmla="*/ 19 h 54"/>
                <a:gd name="T22" fmla="*/ 0 w 36"/>
                <a:gd name="T23" fmla="*/ 43 h 5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6" h="54">
                  <a:moveTo>
                    <a:pt x="0" y="54"/>
                  </a:moveTo>
                  <a:lnTo>
                    <a:pt x="6" y="46"/>
                  </a:lnTo>
                  <a:lnTo>
                    <a:pt x="10" y="40"/>
                  </a:lnTo>
                  <a:lnTo>
                    <a:pt x="14" y="32"/>
                  </a:lnTo>
                  <a:lnTo>
                    <a:pt x="18" y="24"/>
                  </a:lnTo>
                  <a:lnTo>
                    <a:pt x="22" y="16"/>
                  </a:lnTo>
                  <a:lnTo>
                    <a:pt x="28" y="6"/>
                  </a:lnTo>
                  <a:lnTo>
                    <a:pt x="34" y="0"/>
                  </a:lnTo>
                  <a:lnTo>
                    <a:pt x="36" y="0"/>
                  </a:lnTo>
                  <a:lnTo>
                    <a:pt x="32" y="6"/>
                  </a:lnTo>
                  <a:lnTo>
                    <a:pt x="20" y="2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4" name="Freeform 661"/>
            <p:cNvSpPr>
              <a:spLocks/>
            </p:cNvSpPr>
            <p:nvPr/>
          </p:nvSpPr>
          <p:spPr bwMode="auto">
            <a:xfrm>
              <a:off x="4844" y="1943"/>
              <a:ext cx="29" cy="48"/>
            </a:xfrm>
            <a:custGeom>
              <a:avLst/>
              <a:gdLst>
                <a:gd name="T0" fmla="*/ 0 w 32"/>
                <a:gd name="T1" fmla="*/ 43 h 54"/>
                <a:gd name="T2" fmla="*/ 6 w 32"/>
                <a:gd name="T3" fmla="*/ 36 h 54"/>
                <a:gd name="T4" fmla="*/ 14 w 32"/>
                <a:gd name="T5" fmla="*/ 30 h 54"/>
                <a:gd name="T6" fmla="*/ 18 w 32"/>
                <a:gd name="T7" fmla="*/ 24 h 54"/>
                <a:gd name="T8" fmla="*/ 24 w 32"/>
                <a:gd name="T9" fmla="*/ 8 h 54"/>
                <a:gd name="T10" fmla="*/ 26 w 32"/>
                <a:gd name="T11" fmla="*/ 0 h 54"/>
                <a:gd name="T12" fmla="*/ 16 w 32"/>
                <a:gd name="T13" fmla="*/ 22 h 54"/>
                <a:gd name="T14" fmla="*/ 8 w 32"/>
                <a:gd name="T15" fmla="*/ 36 h 54"/>
                <a:gd name="T16" fmla="*/ 4 w 32"/>
                <a:gd name="T17" fmla="*/ 41 h 54"/>
                <a:gd name="T18" fmla="*/ 0 w 32"/>
                <a:gd name="T19" fmla="*/ 43 h 5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2" h="54">
                  <a:moveTo>
                    <a:pt x="0" y="54"/>
                  </a:moveTo>
                  <a:lnTo>
                    <a:pt x="8" y="46"/>
                  </a:lnTo>
                  <a:lnTo>
                    <a:pt x="16" y="38"/>
                  </a:lnTo>
                  <a:lnTo>
                    <a:pt x="22" y="30"/>
                  </a:lnTo>
                  <a:lnTo>
                    <a:pt x="30" y="10"/>
                  </a:lnTo>
                  <a:lnTo>
                    <a:pt x="32" y="0"/>
                  </a:lnTo>
                  <a:lnTo>
                    <a:pt x="20" y="28"/>
                  </a:lnTo>
                  <a:lnTo>
                    <a:pt x="10" y="46"/>
                  </a:lnTo>
                  <a:lnTo>
                    <a:pt x="4" y="52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5" name="Freeform 662"/>
            <p:cNvSpPr>
              <a:spLocks/>
            </p:cNvSpPr>
            <p:nvPr/>
          </p:nvSpPr>
          <p:spPr bwMode="auto">
            <a:xfrm>
              <a:off x="4866" y="1965"/>
              <a:ext cx="16" cy="26"/>
            </a:xfrm>
            <a:custGeom>
              <a:avLst/>
              <a:gdLst>
                <a:gd name="T0" fmla="*/ 0 w 18"/>
                <a:gd name="T1" fmla="*/ 23 h 30"/>
                <a:gd name="T2" fmla="*/ 4 w 18"/>
                <a:gd name="T3" fmla="*/ 21 h 30"/>
                <a:gd name="T4" fmla="*/ 6 w 18"/>
                <a:gd name="T5" fmla="*/ 16 h 30"/>
                <a:gd name="T6" fmla="*/ 8 w 18"/>
                <a:gd name="T7" fmla="*/ 12 h 30"/>
                <a:gd name="T8" fmla="*/ 11 w 18"/>
                <a:gd name="T9" fmla="*/ 3 h 30"/>
                <a:gd name="T10" fmla="*/ 12 w 18"/>
                <a:gd name="T11" fmla="*/ 2 h 30"/>
                <a:gd name="T12" fmla="*/ 14 w 18"/>
                <a:gd name="T13" fmla="*/ 0 h 30"/>
                <a:gd name="T14" fmla="*/ 14 w 18"/>
                <a:gd name="T15" fmla="*/ 4 h 30"/>
                <a:gd name="T16" fmla="*/ 8 w 18"/>
                <a:gd name="T17" fmla="*/ 12 h 30"/>
                <a:gd name="T18" fmla="*/ 0 w 18"/>
                <a:gd name="T19" fmla="*/ 23 h 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8" h="30">
                  <a:moveTo>
                    <a:pt x="0" y="30"/>
                  </a:moveTo>
                  <a:lnTo>
                    <a:pt x="4" y="28"/>
                  </a:lnTo>
                  <a:lnTo>
                    <a:pt x="8" y="22"/>
                  </a:lnTo>
                  <a:lnTo>
                    <a:pt x="10" y="16"/>
                  </a:lnTo>
                  <a:lnTo>
                    <a:pt x="14" y="4"/>
                  </a:lnTo>
                  <a:lnTo>
                    <a:pt x="16" y="2"/>
                  </a:lnTo>
                  <a:lnTo>
                    <a:pt x="18" y="0"/>
                  </a:lnTo>
                  <a:lnTo>
                    <a:pt x="18" y="6"/>
                  </a:lnTo>
                  <a:lnTo>
                    <a:pt x="10" y="16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6" name="Freeform 663"/>
            <p:cNvSpPr>
              <a:spLocks/>
            </p:cNvSpPr>
            <p:nvPr/>
          </p:nvSpPr>
          <p:spPr bwMode="auto">
            <a:xfrm>
              <a:off x="4879" y="1973"/>
              <a:ext cx="17" cy="21"/>
            </a:xfrm>
            <a:custGeom>
              <a:avLst/>
              <a:gdLst>
                <a:gd name="T0" fmla="*/ 0 w 20"/>
                <a:gd name="T1" fmla="*/ 18 h 24"/>
                <a:gd name="T2" fmla="*/ 6 w 20"/>
                <a:gd name="T3" fmla="*/ 11 h 24"/>
                <a:gd name="T4" fmla="*/ 9 w 20"/>
                <a:gd name="T5" fmla="*/ 4 h 24"/>
                <a:gd name="T6" fmla="*/ 14 w 20"/>
                <a:gd name="T7" fmla="*/ 0 h 24"/>
                <a:gd name="T8" fmla="*/ 0 w 20"/>
                <a:gd name="T9" fmla="*/ 18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" h="24">
                  <a:moveTo>
                    <a:pt x="0" y="24"/>
                  </a:moveTo>
                  <a:lnTo>
                    <a:pt x="8" y="14"/>
                  </a:lnTo>
                  <a:lnTo>
                    <a:pt x="12" y="6"/>
                  </a:lnTo>
                  <a:lnTo>
                    <a:pt x="2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7" name="Freeform 664"/>
            <p:cNvSpPr>
              <a:spLocks/>
            </p:cNvSpPr>
            <p:nvPr/>
          </p:nvSpPr>
          <p:spPr bwMode="auto">
            <a:xfrm>
              <a:off x="4887" y="1993"/>
              <a:ext cx="13" cy="6"/>
            </a:xfrm>
            <a:custGeom>
              <a:avLst/>
              <a:gdLst>
                <a:gd name="T0" fmla="*/ 0 w 14"/>
                <a:gd name="T1" fmla="*/ 5 h 8"/>
                <a:gd name="T2" fmla="*/ 6 w 14"/>
                <a:gd name="T3" fmla="*/ 5 h 8"/>
                <a:gd name="T4" fmla="*/ 10 w 14"/>
                <a:gd name="T5" fmla="*/ 2 h 8"/>
                <a:gd name="T6" fmla="*/ 12 w 14"/>
                <a:gd name="T7" fmla="*/ 0 h 8"/>
                <a:gd name="T8" fmla="*/ 7 w 14"/>
                <a:gd name="T9" fmla="*/ 4 h 8"/>
                <a:gd name="T10" fmla="*/ 4 w 14"/>
                <a:gd name="T11" fmla="*/ 5 h 8"/>
                <a:gd name="T12" fmla="*/ 0 w 14"/>
                <a:gd name="T13" fmla="*/ 5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" h="8">
                  <a:moveTo>
                    <a:pt x="0" y="8"/>
                  </a:moveTo>
                  <a:lnTo>
                    <a:pt x="6" y="8"/>
                  </a:lnTo>
                  <a:lnTo>
                    <a:pt x="12" y="4"/>
                  </a:lnTo>
                  <a:lnTo>
                    <a:pt x="14" y="0"/>
                  </a:lnTo>
                  <a:lnTo>
                    <a:pt x="8" y="6"/>
                  </a:lnTo>
                  <a:lnTo>
                    <a:pt x="4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8" name="Freeform 665"/>
            <p:cNvSpPr>
              <a:spLocks/>
            </p:cNvSpPr>
            <p:nvPr/>
          </p:nvSpPr>
          <p:spPr bwMode="auto">
            <a:xfrm>
              <a:off x="4802" y="2266"/>
              <a:ext cx="77" cy="84"/>
            </a:xfrm>
            <a:custGeom>
              <a:avLst/>
              <a:gdLst>
                <a:gd name="T0" fmla="*/ 0 w 159"/>
                <a:gd name="T1" fmla="*/ 6 h 173"/>
                <a:gd name="T2" fmla="*/ 0 w 159"/>
                <a:gd name="T3" fmla="*/ 6 h 173"/>
                <a:gd name="T4" fmla="*/ 18 w 159"/>
                <a:gd name="T5" fmla="*/ 1 h 173"/>
                <a:gd name="T6" fmla="*/ 37 w 159"/>
                <a:gd name="T7" fmla="*/ 20 h 173"/>
                <a:gd name="T8" fmla="*/ 11 w 159"/>
                <a:gd name="T9" fmla="*/ 41 h 1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9" h="173">
                  <a:moveTo>
                    <a:pt x="0" y="27"/>
                  </a:moveTo>
                  <a:lnTo>
                    <a:pt x="0" y="27"/>
                  </a:lnTo>
                  <a:cubicBezTo>
                    <a:pt x="13" y="23"/>
                    <a:pt x="47" y="0"/>
                    <a:pt x="77" y="4"/>
                  </a:cubicBezTo>
                  <a:cubicBezTo>
                    <a:pt x="107" y="8"/>
                    <a:pt x="159" y="26"/>
                    <a:pt x="157" y="84"/>
                  </a:cubicBezTo>
                  <a:cubicBezTo>
                    <a:pt x="155" y="142"/>
                    <a:pt x="125" y="154"/>
                    <a:pt x="48" y="173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474"/>
          <p:cNvSpPr>
            <a:spLocks/>
          </p:cNvSpPr>
          <p:nvPr/>
        </p:nvSpPr>
        <p:spPr bwMode="auto">
          <a:xfrm>
            <a:off x="4672013" y="8472488"/>
            <a:ext cx="41275" cy="15875"/>
          </a:xfrm>
          <a:custGeom>
            <a:avLst/>
            <a:gdLst>
              <a:gd name="T0" fmla="*/ 65524063 w 26"/>
              <a:gd name="T1" fmla="*/ 0 h 10"/>
              <a:gd name="T2" fmla="*/ 0 w 26"/>
              <a:gd name="T3" fmla="*/ 0 h 10"/>
              <a:gd name="T4" fmla="*/ 15120938 w 26"/>
              <a:gd name="T5" fmla="*/ 15120938 h 10"/>
              <a:gd name="T6" fmla="*/ 30241875 w 26"/>
              <a:gd name="T7" fmla="*/ 25201563 h 10"/>
              <a:gd name="T8" fmla="*/ 50403125 w 26"/>
              <a:gd name="T9" fmla="*/ 25201563 h 10"/>
              <a:gd name="T10" fmla="*/ 65524063 w 26"/>
              <a:gd name="T11" fmla="*/ 0 h 1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6" h="10">
                <a:moveTo>
                  <a:pt x="26" y="0"/>
                </a:moveTo>
                <a:lnTo>
                  <a:pt x="0" y="0"/>
                </a:lnTo>
                <a:lnTo>
                  <a:pt x="6" y="6"/>
                </a:lnTo>
                <a:lnTo>
                  <a:pt x="12" y="10"/>
                </a:lnTo>
                <a:lnTo>
                  <a:pt x="20" y="10"/>
                </a:lnTo>
                <a:lnTo>
                  <a:pt x="2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23" name="Group 532"/>
          <p:cNvGrpSpPr>
            <a:grpSpLocks/>
          </p:cNvGrpSpPr>
          <p:nvPr/>
        </p:nvGrpSpPr>
        <p:grpSpPr bwMode="auto">
          <a:xfrm>
            <a:off x="1308100" y="349250"/>
            <a:ext cx="1939925" cy="3251200"/>
            <a:chOff x="1010" y="220"/>
            <a:chExt cx="1036" cy="1736"/>
          </a:xfrm>
        </p:grpSpPr>
        <p:sp>
          <p:nvSpPr>
            <p:cNvPr id="5177" name="Freeform 326"/>
            <p:cNvSpPr>
              <a:spLocks/>
            </p:cNvSpPr>
            <p:nvPr/>
          </p:nvSpPr>
          <p:spPr bwMode="auto">
            <a:xfrm>
              <a:off x="1223" y="1222"/>
              <a:ext cx="158" cy="218"/>
            </a:xfrm>
            <a:custGeom>
              <a:avLst/>
              <a:gdLst>
                <a:gd name="T0" fmla="*/ 14 w 158"/>
                <a:gd name="T1" fmla="*/ 218 h 218"/>
                <a:gd name="T2" fmla="*/ 14 w 158"/>
                <a:gd name="T3" fmla="*/ 218 h 218"/>
                <a:gd name="T4" fmla="*/ 16 w 158"/>
                <a:gd name="T5" fmla="*/ 108 h 218"/>
                <a:gd name="T6" fmla="*/ 109 w 158"/>
                <a:gd name="T7" fmla="*/ 6 h 218"/>
                <a:gd name="T8" fmla="*/ 133 w 158"/>
                <a:gd name="T9" fmla="*/ 74 h 218"/>
                <a:gd name="T10" fmla="*/ 138 w 158"/>
                <a:gd name="T11" fmla="*/ 203 h 218"/>
                <a:gd name="T12" fmla="*/ 14 w 158"/>
                <a:gd name="T13" fmla="*/ 218 h 2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8" h="218">
                  <a:moveTo>
                    <a:pt x="14" y="218"/>
                  </a:moveTo>
                  <a:lnTo>
                    <a:pt x="14" y="218"/>
                  </a:lnTo>
                  <a:cubicBezTo>
                    <a:pt x="14" y="200"/>
                    <a:pt x="0" y="143"/>
                    <a:pt x="16" y="108"/>
                  </a:cubicBezTo>
                  <a:cubicBezTo>
                    <a:pt x="32" y="73"/>
                    <a:pt x="90" y="12"/>
                    <a:pt x="109" y="6"/>
                  </a:cubicBezTo>
                  <a:cubicBezTo>
                    <a:pt x="128" y="0"/>
                    <a:pt x="125" y="34"/>
                    <a:pt x="133" y="74"/>
                  </a:cubicBezTo>
                  <a:cubicBezTo>
                    <a:pt x="141" y="114"/>
                    <a:pt x="158" y="179"/>
                    <a:pt x="138" y="203"/>
                  </a:cubicBezTo>
                  <a:lnTo>
                    <a:pt x="14" y="21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8" name="Freeform 327"/>
            <p:cNvSpPr>
              <a:spLocks/>
            </p:cNvSpPr>
            <p:nvPr/>
          </p:nvSpPr>
          <p:spPr bwMode="auto">
            <a:xfrm>
              <a:off x="1565" y="1693"/>
              <a:ext cx="212" cy="176"/>
            </a:xfrm>
            <a:custGeom>
              <a:avLst/>
              <a:gdLst>
                <a:gd name="T0" fmla="*/ 132 w 212"/>
                <a:gd name="T1" fmla="*/ 170 h 176"/>
                <a:gd name="T2" fmla="*/ 193 w 212"/>
                <a:gd name="T3" fmla="*/ 148 h 176"/>
                <a:gd name="T4" fmla="*/ 212 w 212"/>
                <a:gd name="T5" fmla="*/ 85 h 176"/>
                <a:gd name="T6" fmla="*/ 190 w 212"/>
                <a:gd name="T7" fmla="*/ 29 h 176"/>
                <a:gd name="T8" fmla="*/ 134 w 212"/>
                <a:gd name="T9" fmla="*/ 0 h 176"/>
                <a:gd name="T10" fmla="*/ 134 w 212"/>
                <a:gd name="T11" fmla="*/ 0 h 176"/>
                <a:gd name="T12" fmla="*/ 76 w 212"/>
                <a:gd name="T13" fmla="*/ 51 h 176"/>
                <a:gd name="T14" fmla="*/ 0 w 212"/>
                <a:gd name="T15" fmla="*/ 109 h 176"/>
                <a:gd name="T16" fmla="*/ 132 w 212"/>
                <a:gd name="T17" fmla="*/ 170 h 17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12" h="176">
                  <a:moveTo>
                    <a:pt x="132" y="170"/>
                  </a:moveTo>
                  <a:cubicBezTo>
                    <a:pt x="164" y="176"/>
                    <a:pt x="180" y="162"/>
                    <a:pt x="193" y="148"/>
                  </a:cubicBezTo>
                  <a:cubicBezTo>
                    <a:pt x="206" y="134"/>
                    <a:pt x="212" y="105"/>
                    <a:pt x="212" y="85"/>
                  </a:cubicBezTo>
                  <a:cubicBezTo>
                    <a:pt x="212" y="65"/>
                    <a:pt x="203" y="43"/>
                    <a:pt x="190" y="29"/>
                  </a:cubicBezTo>
                  <a:cubicBezTo>
                    <a:pt x="177" y="15"/>
                    <a:pt x="143" y="5"/>
                    <a:pt x="134" y="0"/>
                  </a:cubicBezTo>
                  <a:lnTo>
                    <a:pt x="76" y="51"/>
                  </a:lnTo>
                  <a:lnTo>
                    <a:pt x="0" y="109"/>
                  </a:lnTo>
                  <a:cubicBezTo>
                    <a:pt x="9" y="129"/>
                    <a:pt x="100" y="164"/>
                    <a:pt x="132" y="170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9" name="Freeform 329"/>
            <p:cNvSpPr>
              <a:spLocks/>
            </p:cNvSpPr>
            <p:nvPr/>
          </p:nvSpPr>
          <p:spPr bwMode="auto">
            <a:xfrm>
              <a:off x="1015" y="1647"/>
              <a:ext cx="54" cy="22"/>
            </a:xfrm>
            <a:custGeom>
              <a:avLst/>
              <a:gdLst>
                <a:gd name="T0" fmla="*/ 66 w 44"/>
                <a:gd name="T1" fmla="*/ 0 h 18"/>
                <a:gd name="T2" fmla="*/ 48 w 44"/>
                <a:gd name="T3" fmla="*/ 2 h 18"/>
                <a:gd name="T4" fmla="*/ 33 w 44"/>
                <a:gd name="T5" fmla="*/ 6 h 18"/>
                <a:gd name="T6" fmla="*/ 18 w 44"/>
                <a:gd name="T7" fmla="*/ 15 h 18"/>
                <a:gd name="T8" fmla="*/ 0 w 44"/>
                <a:gd name="T9" fmla="*/ 27 h 18"/>
                <a:gd name="T10" fmla="*/ 66 w 44"/>
                <a:gd name="T11" fmla="*/ 0 h 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4" h="18">
                  <a:moveTo>
                    <a:pt x="44" y="0"/>
                  </a:moveTo>
                  <a:lnTo>
                    <a:pt x="32" y="2"/>
                  </a:lnTo>
                  <a:lnTo>
                    <a:pt x="22" y="4"/>
                  </a:lnTo>
                  <a:lnTo>
                    <a:pt x="12" y="10"/>
                  </a:lnTo>
                  <a:lnTo>
                    <a:pt x="0" y="18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0" name="Freeform 330"/>
            <p:cNvSpPr>
              <a:spLocks/>
            </p:cNvSpPr>
            <p:nvPr/>
          </p:nvSpPr>
          <p:spPr bwMode="auto">
            <a:xfrm>
              <a:off x="1040" y="220"/>
              <a:ext cx="1006" cy="1683"/>
            </a:xfrm>
            <a:custGeom>
              <a:avLst/>
              <a:gdLst>
                <a:gd name="T0" fmla="*/ 31 w 1006"/>
                <a:gd name="T1" fmla="*/ 1566 h 1683"/>
                <a:gd name="T2" fmla="*/ 184 w 1006"/>
                <a:gd name="T3" fmla="*/ 1670 h 1683"/>
                <a:gd name="T4" fmla="*/ 374 w 1006"/>
                <a:gd name="T5" fmla="*/ 1646 h 1683"/>
                <a:gd name="T6" fmla="*/ 592 w 1006"/>
                <a:gd name="T7" fmla="*/ 1534 h 1683"/>
                <a:gd name="T8" fmla="*/ 884 w 1006"/>
                <a:gd name="T9" fmla="*/ 1179 h 1683"/>
                <a:gd name="T10" fmla="*/ 986 w 1006"/>
                <a:gd name="T11" fmla="*/ 875 h 1683"/>
                <a:gd name="T12" fmla="*/ 1004 w 1006"/>
                <a:gd name="T13" fmla="*/ 598 h 1683"/>
                <a:gd name="T14" fmla="*/ 979 w 1006"/>
                <a:gd name="T15" fmla="*/ 458 h 1683"/>
                <a:gd name="T16" fmla="*/ 976 w 1006"/>
                <a:gd name="T17" fmla="*/ 328 h 1683"/>
                <a:gd name="T18" fmla="*/ 945 w 1006"/>
                <a:gd name="T19" fmla="*/ 166 h 1683"/>
                <a:gd name="T20" fmla="*/ 981 w 1006"/>
                <a:gd name="T21" fmla="*/ 15 h 1683"/>
                <a:gd name="T22" fmla="*/ 916 w 1006"/>
                <a:gd name="T23" fmla="*/ 74 h 1683"/>
                <a:gd name="T24" fmla="*/ 879 w 1006"/>
                <a:gd name="T25" fmla="*/ 188 h 1683"/>
                <a:gd name="T26" fmla="*/ 879 w 1006"/>
                <a:gd name="T27" fmla="*/ 188 h 1683"/>
                <a:gd name="T28" fmla="*/ 845 w 1006"/>
                <a:gd name="T29" fmla="*/ 149 h 1683"/>
                <a:gd name="T30" fmla="*/ 846 w 1006"/>
                <a:gd name="T31" fmla="*/ 44 h 1683"/>
                <a:gd name="T32" fmla="*/ 786 w 1006"/>
                <a:gd name="T33" fmla="*/ 154 h 1683"/>
                <a:gd name="T34" fmla="*/ 811 w 1006"/>
                <a:gd name="T35" fmla="*/ 288 h 1683"/>
                <a:gd name="T36" fmla="*/ 874 w 1006"/>
                <a:gd name="T37" fmla="*/ 454 h 1683"/>
                <a:gd name="T38" fmla="*/ 869 w 1006"/>
                <a:gd name="T39" fmla="*/ 585 h 1683"/>
                <a:gd name="T40" fmla="*/ 792 w 1006"/>
                <a:gd name="T41" fmla="*/ 754 h 1683"/>
                <a:gd name="T42" fmla="*/ 514 w 1006"/>
                <a:gd name="T43" fmla="*/ 1013 h 1683"/>
                <a:gd name="T44" fmla="*/ 212 w 1006"/>
                <a:gd name="T45" fmla="*/ 1208 h 1683"/>
                <a:gd name="T46" fmla="*/ 30 w 1006"/>
                <a:gd name="T47" fmla="*/ 1396 h 1683"/>
                <a:gd name="T48" fmla="*/ 31 w 1006"/>
                <a:gd name="T49" fmla="*/ 1566 h 168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06" h="1683">
                  <a:moveTo>
                    <a:pt x="31" y="1566"/>
                  </a:moveTo>
                  <a:cubicBezTo>
                    <a:pt x="57" y="1611"/>
                    <a:pt x="128" y="1657"/>
                    <a:pt x="184" y="1670"/>
                  </a:cubicBezTo>
                  <a:cubicBezTo>
                    <a:pt x="241" y="1683"/>
                    <a:pt x="340" y="1654"/>
                    <a:pt x="374" y="1646"/>
                  </a:cubicBezTo>
                  <a:cubicBezTo>
                    <a:pt x="408" y="1638"/>
                    <a:pt x="506" y="1612"/>
                    <a:pt x="592" y="1534"/>
                  </a:cubicBezTo>
                  <a:cubicBezTo>
                    <a:pt x="678" y="1456"/>
                    <a:pt x="818" y="1289"/>
                    <a:pt x="884" y="1179"/>
                  </a:cubicBezTo>
                  <a:cubicBezTo>
                    <a:pt x="950" y="1069"/>
                    <a:pt x="967" y="973"/>
                    <a:pt x="986" y="875"/>
                  </a:cubicBezTo>
                  <a:cubicBezTo>
                    <a:pt x="1006" y="778"/>
                    <a:pt x="1005" y="667"/>
                    <a:pt x="1004" y="598"/>
                  </a:cubicBezTo>
                  <a:cubicBezTo>
                    <a:pt x="1003" y="529"/>
                    <a:pt x="984" y="503"/>
                    <a:pt x="979" y="458"/>
                  </a:cubicBezTo>
                  <a:cubicBezTo>
                    <a:pt x="976" y="398"/>
                    <a:pt x="982" y="377"/>
                    <a:pt x="976" y="328"/>
                  </a:cubicBezTo>
                  <a:cubicBezTo>
                    <a:pt x="970" y="279"/>
                    <a:pt x="944" y="218"/>
                    <a:pt x="945" y="166"/>
                  </a:cubicBezTo>
                  <a:cubicBezTo>
                    <a:pt x="946" y="114"/>
                    <a:pt x="970" y="52"/>
                    <a:pt x="981" y="15"/>
                  </a:cubicBezTo>
                  <a:cubicBezTo>
                    <a:pt x="976" y="0"/>
                    <a:pt x="933" y="45"/>
                    <a:pt x="916" y="74"/>
                  </a:cubicBezTo>
                  <a:cubicBezTo>
                    <a:pt x="899" y="103"/>
                    <a:pt x="883" y="170"/>
                    <a:pt x="879" y="188"/>
                  </a:cubicBezTo>
                  <a:cubicBezTo>
                    <a:pt x="873" y="182"/>
                    <a:pt x="850" y="173"/>
                    <a:pt x="845" y="149"/>
                  </a:cubicBezTo>
                  <a:cubicBezTo>
                    <a:pt x="838" y="120"/>
                    <a:pt x="838" y="82"/>
                    <a:pt x="846" y="44"/>
                  </a:cubicBezTo>
                  <a:cubicBezTo>
                    <a:pt x="800" y="88"/>
                    <a:pt x="786" y="154"/>
                    <a:pt x="786" y="154"/>
                  </a:cubicBezTo>
                  <a:cubicBezTo>
                    <a:pt x="780" y="195"/>
                    <a:pt x="796" y="238"/>
                    <a:pt x="811" y="288"/>
                  </a:cubicBezTo>
                  <a:cubicBezTo>
                    <a:pt x="826" y="338"/>
                    <a:pt x="864" y="405"/>
                    <a:pt x="874" y="454"/>
                  </a:cubicBezTo>
                  <a:cubicBezTo>
                    <a:pt x="884" y="503"/>
                    <a:pt x="876" y="541"/>
                    <a:pt x="869" y="585"/>
                  </a:cubicBezTo>
                  <a:cubicBezTo>
                    <a:pt x="862" y="629"/>
                    <a:pt x="851" y="683"/>
                    <a:pt x="792" y="754"/>
                  </a:cubicBezTo>
                  <a:cubicBezTo>
                    <a:pt x="792" y="754"/>
                    <a:pt x="611" y="937"/>
                    <a:pt x="514" y="1013"/>
                  </a:cubicBezTo>
                  <a:cubicBezTo>
                    <a:pt x="418" y="1088"/>
                    <a:pt x="338" y="1116"/>
                    <a:pt x="212" y="1208"/>
                  </a:cubicBezTo>
                  <a:cubicBezTo>
                    <a:pt x="86" y="1300"/>
                    <a:pt x="60" y="1336"/>
                    <a:pt x="30" y="1396"/>
                  </a:cubicBezTo>
                  <a:cubicBezTo>
                    <a:pt x="0" y="1456"/>
                    <a:pt x="5" y="1521"/>
                    <a:pt x="31" y="1566"/>
                  </a:cubicBezTo>
                  <a:close/>
                </a:path>
              </a:pathLst>
            </a:custGeom>
            <a:solidFill>
              <a:srgbClr val="F7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81" name="Freeform 331"/>
            <p:cNvSpPr>
              <a:spLocks/>
            </p:cNvSpPr>
            <p:nvPr/>
          </p:nvSpPr>
          <p:spPr bwMode="auto">
            <a:xfrm>
              <a:off x="1010" y="1642"/>
              <a:ext cx="54" cy="22"/>
            </a:xfrm>
            <a:custGeom>
              <a:avLst/>
              <a:gdLst>
                <a:gd name="T0" fmla="*/ 54 w 54"/>
                <a:gd name="T1" fmla="*/ 0 h 22"/>
                <a:gd name="T2" fmla="*/ 54 w 54"/>
                <a:gd name="T3" fmla="*/ 0 h 22"/>
                <a:gd name="T4" fmla="*/ 0 w 54"/>
                <a:gd name="T5" fmla="*/ 22 h 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4" h="22">
                  <a:moveTo>
                    <a:pt x="54" y="0"/>
                  </a:moveTo>
                  <a:lnTo>
                    <a:pt x="54" y="0"/>
                  </a:lnTo>
                  <a:cubicBezTo>
                    <a:pt x="54" y="0"/>
                    <a:pt x="10" y="0"/>
                    <a:pt x="0" y="22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2" name="Freeform 332"/>
            <p:cNvSpPr>
              <a:spLocks/>
            </p:cNvSpPr>
            <p:nvPr/>
          </p:nvSpPr>
          <p:spPr bwMode="auto">
            <a:xfrm>
              <a:off x="1163" y="1890"/>
              <a:ext cx="30" cy="66"/>
            </a:xfrm>
            <a:custGeom>
              <a:avLst/>
              <a:gdLst>
                <a:gd name="T0" fmla="*/ 38 w 24"/>
                <a:gd name="T1" fmla="*/ 0 h 54"/>
                <a:gd name="T2" fmla="*/ 25 w 24"/>
                <a:gd name="T3" fmla="*/ 35 h 54"/>
                <a:gd name="T4" fmla="*/ 16 w 24"/>
                <a:gd name="T5" fmla="*/ 56 h 54"/>
                <a:gd name="T6" fmla="*/ 6 w 24"/>
                <a:gd name="T7" fmla="*/ 72 h 54"/>
                <a:gd name="T8" fmla="*/ 0 w 24"/>
                <a:gd name="T9" fmla="*/ 81 h 54"/>
                <a:gd name="T10" fmla="*/ 38 w 24"/>
                <a:gd name="T11" fmla="*/ 0 h 5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" h="54">
                  <a:moveTo>
                    <a:pt x="24" y="0"/>
                  </a:moveTo>
                  <a:lnTo>
                    <a:pt x="16" y="24"/>
                  </a:lnTo>
                  <a:lnTo>
                    <a:pt x="10" y="38"/>
                  </a:lnTo>
                  <a:lnTo>
                    <a:pt x="4" y="48"/>
                  </a:lnTo>
                  <a:lnTo>
                    <a:pt x="0" y="5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3" name="Freeform 333"/>
            <p:cNvSpPr>
              <a:spLocks/>
            </p:cNvSpPr>
            <p:nvPr/>
          </p:nvSpPr>
          <p:spPr bwMode="auto">
            <a:xfrm>
              <a:off x="1061" y="1691"/>
              <a:ext cx="173" cy="202"/>
            </a:xfrm>
            <a:custGeom>
              <a:avLst/>
              <a:gdLst>
                <a:gd name="T0" fmla="*/ 0 w 142"/>
                <a:gd name="T1" fmla="*/ 0 h 166"/>
                <a:gd name="T2" fmla="*/ 0 w 142"/>
                <a:gd name="T3" fmla="*/ 15 h 166"/>
                <a:gd name="T4" fmla="*/ 6 w 142"/>
                <a:gd name="T5" fmla="*/ 47 h 166"/>
                <a:gd name="T6" fmla="*/ 12 w 142"/>
                <a:gd name="T7" fmla="*/ 68 h 166"/>
                <a:gd name="T8" fmla="*/ 21 w 142"/>
                <a:gd name="T9" fmla="*/ 89 h 166"/>
                <a:gd name="T10" fmla="*/ 35 w 142"/>
                <a:gd name="T11" fmla="*/ 110 h 166"/>
                <a:gd name="T12" fmla="*/ 54 w 142"/>
                <a:gd name="T13" fmla="*/ 130 h 166"/>
                <a:gd name="T14" fmla="*/ 89 w 142"/>
                <a:gd name="T15" fmla="*/ 155 h 166"/>
                <a:gd name="T16" fmla="*/ 113 w 142"/>
                <a:gd name="T17" fmla="*/ 169 h 166"/>
                <a:gd name="T18" fmla="*/ 134 w 142"/>
                <a:gd name="T19" fmla="*/ 184 h 166"/>
                <a:gd name="T20" fmla="*/ 161 w 142"/>
                <a:gd name="T21" fmla="*/ 201 h 166"/>
                <a:gd name="T22" fmla="*/ 192 w 142"/>
                <a:gd name="T23" fmla="*/ 228 h 166"/>
                <a:gd name="T24" fmla="*/ 208 w 142"/>
                <a:gd name="T25" fmla="*/ 240 h 166"/>
                <a:gd name="T26" fmla="*/ 211 w 142"/>
                <a:gd name="T27" fmla="*/ 246 h 166"/>
                <a:gd name="T28" fmla="*/ 0 w 142"/>
                <a:gd name="T29" fmla="*/ 0 h 16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42" h="166">
                  <a:moveTo>
                    <a:pt x="0" y="0"/>
                  </a:moveTo>
                  <a:lnTo>
                    <a:pt x="0" y="10"/>
                  </a:lnTo>
                  <a:lnTo>
                    <a:pt x="4" y="32"/>
                  </a:lnTo>
                  <a:lnTo>
                    <a:pt x="8" y="46"/>
                  </a:lnTo>
                  <a:lnTo>
                    <a:pt x="14" y="60"/>
                  </a:lnTo>
                  <a:lnTo>
                    <a:pt x="24" y="74"/>
                  </a:lnTo>
                  <a:lnTo>
                    <a:pt x="36" y="88"/>
                  </a:lnTo>
                  <a:lnTo>
                    <a:pt x="60" y="104"/>
                  </a:lnTo>
                  <a:lnTo>
                    <a:pt x="76" y="114"/>
                  </a:lnTo>
                  <a:lnTo>
                    <a:pt x="90" y="124"/>
                  </a:lnTo>
                  <a:lnTo>
                    <a:pt x="108" y="136"/>
                  </a:lnTo>
                  <a:lnTo>
                    <a:pt x="130" y="154"/>
                  </a:lnTo>
                  <a:lnTo>
                    <a:pt x="140" y="162"/>
                  </a:lnTo>
                  <a:lnTo>
                    <a:pt x="142" y="1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4" name="Freeform 334"/>
            <p:cNvSpPr>
              <a:spLocks/>
            </p:cNvSpPr>
            <p:nvPr/>
          </p:nvSpPr>
          <p:spPr bwMode="auto">
            <a:xfrm>
              <a:off x="1214" y="1890"/>
              <a:ext cx="20" cy="44"/>
            </a:xfrm>
            <a:custGeom>
              <a:avLst/>
              <a:gdLst>
                <a:gd name="T0" fmla="*/ 12 w 20"/>
                <a:gd name="T1" fmla="*/ 0 h 44"/>
                <a:gd name="T2" fmla="*/ 0 w 20"/>
                <a:gd name="T3" fmla="*/ 44 h 4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0" h="44">
                  <a:moveTo>
                    <a:pt x="12" y="0"/>
                  </a:moveTo>
                  <a:cubicBezTo>
                    <a:pt x="12" y="0"/>
                    <a:pt x="20" y="34"/>
                    <a:pt x="0" y="44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5" name="Freeform 335"/>
            <p:cNvSpPr>
              <a:spLocks/>
            </p:cNvSpPr>
            <p:nvPr/>
          </p:nvSpPr>
          <p:spPr bwMode="auto">
            <a:xfrm>
              <a:off x="1056" y="1658"/>
              <a:ext cx="173" cy="230"/>
            </a:xfrm>
            <a:custGeom>
              <a:avLst/>
              <a:gdLst>
                <a:gd name="T0" fmla="*/ 0 w 173"/>
                <a:gd name="T1" fmla="*/ 0 h 230"/>
                <a:gd name="T2" fmla="*/ 30 w 173"/>
                <a:gd name="T3" fmla="*/ 114 h 230"/>
                <a:gd name="T4" fmla="*/ 124 w 173"/>
                <a:gd name="T5" fmla="*/ 184 h 230"/>
                <a:gd name="T6" fmla="*/ 173 w 173"/>
                <a:gd name="T7" fmla="*/ 230 h 2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3" h="230">
                  <a:moveTo>
                    <a:pt x="0" y="0"/>
                  </a:moveTo>
                  <a:cubicBezTo>
                    <a:pt x="5" y="19"/>
                    <a:pt x="9" y="83"/>
                    <a:pt x="30" y="114"/>
                  </a:cubicBezTo>
                  <a:cubicBezTo>
                    <a:pt x="52" y="146"/>
                    <a:pt x="100" y="165"/>
                    <a:pt x="124" y="184"/>
                  </a:cubicBezTo>
                  <a:cubicBezTo>
                    <a:pt x="148" y="203"/>
                    <a:pt x="165" y="222"/>
                    <a:pt x="173" y="230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6" name="Freeform 336"/>
            <p:cNvSpPr>
              <a:spLocks/>
            </p:cNvSpPr>
            <p:nvPr/>
          </p:nvSpPr>
          <p:spPr bwMode="auto">
            <a:xfrm>
              <a:off x="1106" y="1353"/>
              <a:ext cx="573" cy="328"/>
            </a:xfrm>
            <a:custGeom>
              <a:avLst/>
              <a:gdLst>
                <a:gd name="T0" fmla="*/ 18 w 573"/>
                <a:gd name="T1" fmla="*/ 185 h 328"/>
                <a:gd name="T2" fmla="*/ 48 w 573"/>
                <a:gd name="T3" fmla="*/ 260 h 328"/>
                <a:gd name="T4" fmla="*/ 128 w 573"/>
                <a:gd name="T5" fmla="*/ 301 h 328"/>
                <a:gd name="T6" fmla="*/ 206 w 573"/>
                <a:gd name="T7" fmla="*/ 301 h 328"/>
                <a:gd name="T8" fmla="*/ 276 w 573"/>
                <a:gd name="T9" fmla="*/ 311 h 328"/>
                <a:gd name="T10" fmla="*/ 323 w 573"/>
                <a:gd name="T11" fmla="*/ 328 h 328"/>
                <a:gd name="T12" fmla="*/ 359 w 573"/>
                <a:gd name="T13" fmla="*/ 311 h 328"/>
                <a:gd name="T14" fmla="*/ 359 w 573"/>
                <a:gd name="T15" fmla="*/ 311 h 328"/>
                <a:gd name="T16" fmla="*/ 427 w 573"/>
                <a:gd name="T17" fmla="*/ 270 h 328"/>
                <a:gd name="T18" fmla="*/ 486 w 573"/>
                <a:gd name="T19" fmla="*/ 260 h 328"/>
                <a:gd name="T20" fmla="*/ 518 w 573"/>
                <a:gd name="T21" fmla="*/ 207 h 328"/>
                <a:gd name="T22" fmla="*/ 571 w 573"/>
                <a:gd name="T23" fmla="*/ 143 h 328"/>
                <a:gd name="T24" fmla="*/ 508 w 573"/>
                <a:gd name="T25" fmla="*/ 68 h 328"/>
                <a:gd name="T26" fmla="*/ 457 w 573"/>
                <a:gd name="T27" fmla="*/ 48 h 328"/>
                <a:gd name="T28" fmla="*/ 430 w 573"/>
                <a:gd name="T29" fmla="*/ 27 h 328"/>
                <a:gd name="T30" fmla="*/ 350 w 573"/>
                <a:gd name="T31" fmla="*/ 3 h 328"/>
                <a:gd name="T32" fmla="*/ 257 w 573"/>
                <a:gd name="T33" fmla="*/ 48 h 328"/>
                <a:gd name="T34" fmla="*/ 156 w 573"/>
                <a:gd name="T35" fmla="*/ 67 h 328"/>
                <a:gd name="T36" fmla="*/ 18 w 573"/>
                <a:gd name="T37" fmla="*/ 185 h 32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573" h="328">
                  <a:moveTo>
                    <a:pt x="18" y="185"/>
                  </a:moveTo>
                  <a:cubicBezTo>
                    <a:pt x="0" y="217"/>
                    <a:pt x="30" y="241"/>
                    <a:pt x="48" y="260"/>
                  </a:cubicBezTo>
                  <a:cubicBezTo>
                    <a:pt x="66" y="279"/>
                    <a:pt x="102" y="294"/>
                    <a:pt x="128" y="301"/>
                  </a:cubicBezTo>
                  <a:cubicBezTo>
                    <a:pt x="154" y="308"/>
                    <a:pt x="181" y="299"/>
                    <a:pt x="206" y="301"/>
                  </a:cubicBezTo>
                  <a:cubicBezTo>
                    <a:pt x="231" y="303"/>
                    <a:pt x="257" y="307"/>
                    <a:pt x="276" y="311"/>
                  </a:cubicBezTo>
                  <a:cubicBezTo>
                    <a:pt x="295" y="315"/>
                    <a:pt x="309" y="328"/>
                    <a:pt x="323" y="328"/>
                  </a:cubicBezTo>
                  <a:cubicBezTo>
                    <a:pt x="337" y="328"/>
                    <a:pt x="353" y="314"/>
                    <a:pt x="359" y="311"/>
                  </a:cubicBezTo>
                  <a:cubicBezTo>
                    <a:pt x="365" y="308"/>
                    <a:pt x="348" y="318"/>
                    <a:pt x="359" y="311"/>
                  </a:cubicBezTo>
                  <a:cubicBezTo>
                    <a:pt x="370" y="304"/>
                    <a:pt x="406" y="278"/>
                    <a:pt x="427" y="270"/>
                  </a:cubicBezTo>
                  <a:cubicBezTo>
                    <a:pt x="448" y="262"/>
                    <a:pt x="471" y="271"/>
                    <a:pt x="486" y="260"/>
                  </a:cubicBezTo>
                  <a:cubicBezTo>
                    <a:pt x="501" y="249"/>
                    <a:pt x="504" y="226"/>
                    <a:pt x="518" y="207"/>
                  </a:cubicBezTo>
                  <a:cubicBezTo>
                    <a:pt x="532" y="188"/>
                    <a:pt x="573" y="166"/>
                    <a:pt x="571" y="143"/>
                  </a:cubicBezTo>
                  <a:cubicBezTo>
                    <a:pt x="569" y="120"/>
                    <a:pt x="527" y="84"/>
                    <a:pt x="508" y="68"/>
                  </a:cubicBezTo>
                  <a:cubicBezTo>
                    <a:pt x="489" y="52"/>
                    <a:pt x="470" y="55"/>
                    <a:pt x="457" y="48"/>
                  </a:cubicBezTo>
                  <a:cubicBezTo>
                    <a:pt x="444" y="41"/>
                    <a:pt x="448" y="34"/>
                    <a:pt x="430" y="27"/>
                  </a:cubicBezTo>
                  <a:cubicBezTo>
                    <a:pt x="412" y="20"/>
                    <a:pt x="379" y="0"/>
                    <a:pt x="350" y="3"/>
                  </a:cubicBezTo>
                  <a:cubicBezTo>
                    <a:pt x="321" y="6"/>
                    <a:pt x="289" y="37"/>
                    <a:pt x="257" y="48"/>
                  </a:cubicBezTo>
                  <a:cubicBezTo>
                    <a:pt x="211" y="55"/>
                    <a:pt x="196" y="44"/>
                    <a:pt x="156" y="67"/>
                  </a:cubicBezTo>
                  <a:cubicBezTo>
                    <a:pt x="116" y="90"/>
                    <a:pt x="47" y="161"/>
                    <a:pt x="18" y="185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7" name="Freeform 337"/>
            <p:cNvSpPr>
              <a:spLocks/>
            </p:cNvSpPr>
            <p:nvPr/>
          </p:nvSpPr>
          <p:spPr bwMode="auto">
            <a:xfrm>
              <a:off x="1546" y="1071"/>
              <a:ext cx="357" cy="566"/>
            </a:xfrm>
            <a:custGeom>
              <a:avLst/>
              <a:gdLst>
                <a:gd name="T0" fmla="*/ 0 w 357"/>
                <a:gd name="T1" fmla="*/ 167 h 566"/>
                <a:gd name="T2" fmla="*/ 0 w 357"/>
                <a:gd name="T3" fmla="*/ 167 h 566"/>
                <a:gd name="T4" fmla="*/ 36 w 357"/>
                <a:gd name="T5" fmla="*/ 172 h 566"/>
                <a:gd name="T6" fmla="*/ 63 w 357"/>
                <a:gd name="T7" fmla="*/ 213 h 566"/>
                <a:gd name="T8" fmla="*/ 109 w 357"/>
                <a:gd name="T9" fmla="*/ 267 h 566"/>
                <a:gd name="T10" fmla="*/ 194 w 357"/>
                <a:gd name="T11" fmla="*/ 286 h 566"/>
                <a:gd name="T12" fmla="*/ 221 w 357"/>
                <a:gd name="T13" fmla="*/ 357 h 566"/>
                <a:gd name="T14" fmla="*/ 231 w 357"/>
                <a:gd name="T15" fmla="*/ 435 h 566"/>
                <a:gd name="T16" fmla="*/ 197 w 357"/>
                <a:gd name="T17" fmla="*/ 566 h 566"/>
                <a:gd name="T18" fmla="*/ 197 w 357"/>
                <a:gd name="T19" fmla="*/ 566 h 566"/>
                <a:gd name="T20" fmla="*/ 262 w 357"/>
                <a:gd name="T21" fmla="*/ 445 h 566"/>
                <a:gd name="T22" fmla="*/ 330 w 357"/>
                <a:gd name="T23" fmla="*/ 349 h 566"/>
                <a:gd name="T24" fmla="*/ 357 w 357"/>
                <a:gd name="T25" fmla="*/ 150 h 566"/>
                <a:gd name="T26" fmla="*/ 333 w 357"/>
                <a:gd name="T27" fmla="*/ 50 h 566"/>
                <a:gd name="T28" fmla="*/ 254 w 357"/>
                <a:gd name="T29" fmla="*/ 3 h 566"/>
                <a:gd name="T30" fmla="*/ 257 w 357"/>
                <a:gd name="T31" fmla="*/ 31 h 566"/>
                <a:gd name="T32" fmla="*/ 129 w 357"/>
                <a:gd name="T33" fmla="*/ 72 h 566"/>
                <a:gd name="T34" fmla="*/ 0 w 357"/>
                <a:gd name="T35" fmla="*/ 167 h 56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7" h="566">
                  <a:moveTo>
                    <a:pt x="0" y="167"/>
                  </a:moveTo>
                  <a:lnTo>
                    <a:pt x="0" y="167"/>
                  </a:lnTo>
                  <a:cubicBezTo>
                    <a:pt x="6" y="168"/>
                    <a:pt x="26" y="164"/>
                    <a:pt x="36" y="172"/>
                  </a:cubicBezTo>
                  <a:cubicBezTo>
                    <a:pt x="46" y="180"/>
                    <a:pt x="51" y="197"/>
                    <a:pt x="63" y="213"/>
                  </a:cubicBezTo>
                  <a:cubicBezTo>
                    <a:pt x="75" y="229"/>
                    <a:pt x="87" y="255"/>
                    <a:pt x="109" y="267"/>
                  </a:cubicBezTo>
                  <a:cubicBezTo>
                    <a:pt x="131" y="279"/>
                    <a:pt x="175" y="271"/>
                    <a:pt x="194" y="286"/>
                  </a:cubicBezTo>
                  <a:cubicBezTo>
                    <a:pt x="213" y="301"/>
                    <a:pt x="215" y="332"/>
                    <a:pt x="221" y="357"/>
                  </a:cubicBezTo>
                  <a:cubicBezTo>
                    <a:pt x="227" y="382"/>
                    <a:pt x="235" y="400"/>
                    <a:pt x="231" y="435"/>
                  </a:cubicBezTo>
                  <a:cubicBezTo>
                    <a:pt x="227" y="470"/>
                    <a:pt x="203" y="544"/>
                    <a:pt x="197" y="566"/>
                  </a:cubicBezTo>
                  <a:cubicBezTo>
                    <a:pt x="208" y="546"/>
                    <a:pt x="240" y="481"/>
                    <a:pt x="262" y="445"/>
                  </a:cubicBezTo>
                  <a:cubicBezTo>
                    <a:pt x="284" y="409"/>
                    <a:pt x="314" y="398"/>
                    <a:pt x="330" y="349"/>
                  </a:cubicBezTo>
                  <a:cubicBezTo>
                    <a:pt x="346" y="300"/>
                    <a:pt x="357" y="200"/>
                    <a:pt x="357" y="150"/>
                  </a:cubicBezTo>
                  <a:cubicBezTo>
                    <a:pt x="357" y="100"/>
                    <a:pt x="350" y="74"/>
                    <a:pt x="333" y="50"/>
                  </a:cubicBezTo>
                  <a:cubicBezTo>
                    <a:pt x="316" y="26"/>
                    <a:pt x="267" y="6"/>
                    <a:pt x="254" y="3"/>
                  </a:cubicBezTo>
                  <a:cubicBezTo>
                    <a:pt x="241" y="0"/>
                    <a:pt x="278" y="20"/>
                    <a:pt x="257" y="31"/>
                  </a:cubicBezTo>
                  <a:cubicBezTo>
                    <a:pt x="236" y="42"/>
                    <a:pt x="172" y="49"/>
                    <a:pt x="129" y="72"/>
                  </a:cubicBezTo>
                  <a:cubicBezTo>
                    <a:pt x="86" y="95"/>
                    <a:pt x="27" y="147"/>
                    <a:pt x="0" y="167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8" name="Freeform 338"/>
            <p:cNvSpPr>
              <a:spLocks/>
            </p:cNvSpPr>
            <p:nvPr/>
          </p:nvSpPr>
          <p:spPr bwMode="auto">
            <a:xfrm>
              <a:off x="1864" y="740"/>
              <a:ext cx="180" cy="336"/>
            </a:xfrm>
            <a:custGeom>
              <a:avLst/>
              <a:gdLst>
                <a:gd name="T0" fmla="*/ 93 w 180"/>
                <a:gd name="T1" fmla="*/ 201 h 336"/>
                <a:gd name="T2" fmla="*/ 127 w 180"/>
                <a:gd name="T3" fmla="*/ 228 h 336"/>
                <a:gd name="T4" fmla="*/ 132 w 180"/>
                <a:gd name="T5" fmla="*/ 254 h 336"/>
                <a:gd name="T6" fmla="*/ 169 w 180"/>
                <a:gd name="T7" fmla="*/ 320 h 336"/>
                <a:gd name="T8" fmla="*/ 164 w 180"/>
                <a:gd name="T9" fmla="*/ 96 h 336"/>
                <a:gd name="T10" fmla="*/ 176 w 180"/>
                <a:gd name="T11" fmla="*/ 50 h 336"/>
                <a:gd name="T12" fmla="*/ 140 w 180"/>
                <a:gd name="T13" fmla="*/ 21 h 336"/>
                <a:gd name="T14" fmla="*/ 137 w 180"/>
                <a:gd name="T15" fmla="*/ 21 h 336"/>
                <a:gd name="T16" fmla="*/ 127 w 180"/>
                <a:gd name="T17" fmla="*/ 48 h 336"/>
                <a:gd name="T18" fmla="*/ 47 w 180"/>
                <a:gd name="T19" fmla="*/ 67 h 336"/>
                <a:gd name="T20" fmla="*/ 47 w 180"/>
                <a:gd name="T21" fmla="*/ 67 h 336"/>
                <a:gd name="T22" fmla="*/ 0 w 180"/>
                <a:gd name="T23" fmla="*/ 190 h 336"/>
                <a:gd name="T24" fmla="*/ 93 w 180"/>
                <a:gd name="T25" fmla="*/ 201 h 3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80" h="336">
                  <a:moveTo>
                    <a:pt x="93" y="201"/>
                  </a:moveTo>
                  <a:cubicBezTo>
                    <a:pt x="114" y="207"/>
                    <a:pt x="121" y="219"/>
                    <a:pt x="127" y="228"/>
                  </a:cubicBezTo>
                  <a:cubicBezTo>
                    <a:pt x="133" y="237"/>
                    <a:pt x="125" y="239"/>
                    <a:pt x="132" y="254"/>
                  </a:cubicBezTo>
                  <a:cubicBezTo>
                    <a:pt x="139" y="269"/>
                    <a:pt x="160" y="336"/>
                    <a:pt x="169" y="320"/>
                  </a:cubicBezTo>
                  <a:cubicBezTo>
                    <a:pt x="175" y="287"/>
                    <a:pt x="164" y="141"/>
                    <a:pt x="164" y="96"/>
                  </a:cubicBezTo>
                  <a:cubicBezTo>
                    <a:pt x="165" y="51"/>
                    <a:pt x="180" y="62"/>
                    <a:pt x="176" y="50"/>
                  </a:cubicBezTo>
                  <a:cubicBezTo>
                    <a:pt x="171" y="0"/>
                    <a:pt x="146" y="26"/>
                    <a:pt x="140" y="21"/>
                  </a:cubicBezTo>
                  <a:cubicBezTo>
                    <a:pt x="134" y="16"/>
                    <a:pt x="139" y="17"/>
                    <a:pt x="137" y="21"/>
                  </a:cubicBezTo>
                  <a:cubicBezTo>
                    <a:pt x="135" y="25"/>
                    <a:pt x="142" y="40"/>
                    <a:pt x="127" y="48"/>
                  </a:cubicBezTo>
                  <a:cubicBezTo>
                    <a:pt x="112" y="56"/>
                    <a:pt x="60" y="64"/>
                    <a:pt x="47" y="67"/>
                  </a:cubicBezTo>
                  <a:cubicBezTo>
                    <a:pt x="47" y="67"/>
                    <a:pt x="36" y="146"/>
                    <a:pt x="0" y="190"/>
                  </a:cubicBezTo>
                  <a:cubicBezTo>
                    <a:pt x="8" y="212"/>
                    <a:pt x="72" y="195"/>
                    <a:pt x="93" y="201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9" name="Freeform 341"/>
            <p:cNvSpPr>
              <a:spLocks/>
            </p:cNvSpPr>
            <p:nvPr/>
          </p:nvSpPr>
          <p:spPr bwMode="auto">
            <a:xfrm>
              <a:off x="1738" y="854"/>
              <a:ext cx="255" cy="396"/>
            </a:xfrm>
            <a:custGeom>
              <a:avLst/>
              <a:gdLst>
                <a:gd name="T0" fmla="*/ 0 w 255"/>
                <a:gd name="T1" fmla="*/ 396 h 396"/>
                <a:gd name="T2" fmla="*/ 0 w 255"/>
                <a:gd name="T3" fmla="*/ 396 h 396"/>
                <a:gd name="T4" fmla="*/ 29 w 255"/>
                <a:gd name="T5" fmla="*/ 345 h 396"/>
                <a:gd name="T6" fmla="*/ 110 w 255"/>
                <a:gd name="T7" fmla="*/ 216 h 396"/>
                <a:gd name="T8" fmla="*/ 234 w 255"/>
                <a:gd name="T9" fmla="*/ 34 h 396"/>
                <a:gd name="T10" fmla="*/ 234 w 255"/>
                <a:gd name="T11" fmla="*/ 34 h 396"/>
                <a:gd name="T12" fmla="*/ 124 w 255"/>
                <a:gd name="T13" fmla="*/ 240 h 396"/>
                <a:gd name="T14" fmla="*/ 0 w 255"/>
                <a:gd name="T15" fmla="*/ 396 h 396"/>
                <a:gd name="T16" fmla="*/ 0 w 255"/>
                <a:gd name="T17" fmla="*/ 396 h 39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55" h="396">
                  <a:moveTo>
                    <a:pt x="0" y="396"/>
                  </a:moveTo>
                  <a:lnTo>
                    <a:pt x="0" y="396"/>
                  </a:lnTo>
                  <a:cubicBezTo>
                    <a:pt x="5" y="388"/>
                    <a:pt x="11" y="375"/>
                    <a:pt x="29" y="345"/>
                  </a:cubicBezTo>
                  <a:cubicBezTo>
                    <a:pt x="47" y="315"/>
                    <a:pt x="76" y="268"/>
                    <a:pt x="110" y="216"/>
                  </a:cubicBezTo>
                  <a:cubicBezTo>
                    <a:pt x="144" y="164"/>
                    <a:pt x="213" y="64"/>
                    <a:pt x="234" y="34"/>
                  </a:cubicBezTo>
                  <a:cubicBezTo>
                    <a:pt x="255" y="4"/>
                    <a:pt x="252" y="0"/>
                    <a:pt x="234" y="34"/>
                  </a:cubicBezTo>
                  <a:cubicBezTo>
                    <a:pt x="216" y="68"/>
                    <a:pt x="174" y="170"/>
                    <a:pt x="124" y="240"/>
                  </a:cubicBezTo>
                  <a:cubicBezTo>
                    <a:pt x="92" y="318"/>
                    <a:pt x="21" y="371"/>
                    <a:pt x="0" y="396"/>
                  </a:cubicBezTo>
                  <a:close/>
                </a:path>
              </a:pathLst>
            </a:custGeom>
            <a:solidFill>
              <a:srgbClr val="F7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90" name="Oval 514"/>
            <p:cNvSpPr>
              <a:spLocks noChangeArrowheads="1"/>
            </p:cNvSpPr>
            <p:nvPr/>
          </p:nvSpPr>
          <p:spPr bwMode="auto">
            <a:xfrm>
              <a:off x="1334" y="1778"/>
              <a:ext cx="46" cy="36"/>
            </a:xfrm>
            <a:prstGeom prst="ellipse">
              <a:avLst/>
            </a:prstGeom>
            <a:solidFill>
              <a:srgbClr val="F7F7F7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91" name="Oval 515"/>
            <p:cNvSpPr>
              <a:spLocks noChangeArrowheads="1"/>
            </p:cNvSpPr>
            <p:nvPr/>
          </p:nvSpPr>
          <p:spPr bwMode="auto">
            <a:xfrm flipH="1">
              <a:off x="1338" y="1786"/>
              <a:ext cx="38" cy="3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5124" name="Group 531"/>
          <p:cNvGrpSpPr>
            <a:grpSpLocks/>
          </p:cNvGrpSpPr>
          <p:nvPr/>
        </p:nvGrpSpPr>
        <p:grpSpPr bwMode="auto">
          <a:xfrm>
            <a:off x="4459288" y="555625"/>
            <a:ext cx="3983037" cy="1374775"/>
            <a:chOff x="2856" y="474"/>
            <a:chExt cx="2509" cy="866"/>
          </a:xfrm>
        </p:grpSpPr>
        <p:sp>
          <p:nvSpPr>
            <p:cNvPr id="5170" name="Freeform 422"/>
            <p:cNvSpPr>
              <a:spLocks/>
            </p:cNvSpPr>
            <p:nvPr/>
          </p:nvSpPr>
          <p:spPr bwMode="auto">
            <a:xfrm>
              <a:off x="2863" y="479"/>
              <a:ext cx="2502" cy="861"/>
            </a:xfrm>
            <a:custGeom>
              <a:avLst/>
              <a:gdLst>
                <a:gd name="T0" fmla="*/ 2929 w 2056"/>
                <a:gd name="T1" fmla="*/ 769 h 708"/>
                <a:gd name="T2" fmla="*/ 2900 w 2056"/>
                <a:gd name="T3" fmla="*/ 568 h 708"/>
                <a:gd name="T4" fmla="*/ 2921 w 2056"/>
                <a:gd name="T5" fmla="*/ 518 h 708"/>
                <a:gd name="T6" fmla="*/ 2906 w 2056"/>
                <a:gd name="T7" fmla="*/ 415 h 708"/>
                <a:gd name="T8" fmla="*/ 2971 w 2056"/>
                <a:gd name="T9" fmla="*/ 133 h 708"/>
                <a:gd name="T10" fmla="*/ 2971 w 2056"/>
                <a:gd name="T11" fmla="*/ 41 h 708"/>
                <a:gd name="T12" fmla="*/ 2832 w 2056"/>
                <a:gd name="T13" fmla="*/ 201 h 708"/>
                <a:gd name="T14" fmla="*/ 2710 w 2056"/>
                <a:gd name="T15" fmla="*/ 405 h 708"/>
                <a:gd name="T16" fmla="*/ 2508 w 2056"/>
                <a:gd name="T17" fmla="*/ 452 h 708"/>
                <a:gd name="T18" fmla="*/ 2476 w 2056"/>
                <a:gd name="T19" fmla="*/ 435 h 708"/>
                <a:gd name="T20" fmla="*/ 2394 w 2056"/>
                <a:gd name="T21" fmla="*/ 461 h 708"/>
                <a:gd name="T22" fmla="*/ 2355 w 2056"/>
                <a:gd name="T23" fmla="*/ 435 h 708"/>
                <a:gd name="T24" fmla="*/ 2307 w 2056"/>
                <a:gd name="T25" fmla="*/ 429 h 708"/>
                <a:gd name="T26" fmla="*/ 2231 w 2056"/>
                <a:gd name="T27" fmla="*/ 444 h 708"/>
                <a:gd name="T28" fmla="*/ 2186 w 2056"/>
                <a:gd name="T29" fmla="*/ 403 h 708"/>
                <a:gd name="T30" fmla="*/ 2111 w 2056"/>
                <a:gd name="T31" fmla="*/ 432 h 708"/>
                <a:gd name="T32" fmla="*/ 2059 w 2056"/>
                <a:gd name="T33" fmla="*/ 417 h 708"/>
                <a:gd name="T34" fmla="*/ 2020 w 2056"/>
                <a:gd name="T35" fmla="*/ 393 h 708"/>
                <a:gd name="T36" fmla="*/ 1960 w 2056"/>
                <a:gd name="T37" fmla="*/ 415 h 708"/>
                <a:gd name="T38" fmla="*/ 1904 w 2056"/>
                <a:gd name="T39" fmla="*/ 376 h 708"/>
                <a:gd name="T40" fmla="*/ 1801 w 2056"/>
                <a:gd name="T41" fmla="*/ 382 h 708"/>
                <a:gd name="T42" fmla="*/ 1750 w 2056"/>
                <a:gd name="T43" fmla="*/ 361 h 708"/>
                <a:gd name="T44" fmla="*/ 1448 w 2056"/>
                <a:gd name="T45" fmla="*/ 281 h 708"/>
                <a:gd name="T46" fmla="*/ 1510 w 2056"/>
                <a:gd name="T47" fmla="*/ 178 h 708"/>
                <a:gd name="T48" fmla="*/ 1623 w 2056"/>
                <a:gd name="T49" fmla="*/ 107 h 708"/>
                <a:gd name="T50" fmla="*/ 1347 w 2056"/>
                <a:gd name="T51" fmla="*/ 192 h 708"/>
                <a:gd name="T52" fmla="*/ 1244 w 2056"/>
                <a:gd name="T53" fmla="*/ 254 h 708"/>
                <a:gd name="T54" fmla="*/ 936 w 2056"/>
                <a:gd name="T55" fmla="*/ 254 h 708"/>
                <a:gd name="T56" fmla="*/ 661 w 2056"/>
                <a:gd name="T57" fmla="*/ 296 h 708"/>
                <a:gd name="T58" fmla="*/ 332 w 2056"/>
                <a:gd name="T59" fmla="*/ 403 h 708"/>
                <a:gd name="T60" fmla="*/ 130 w 2056"/>
                <a:gd name="T61" fmla="*/ 512 h 708"/>
                <a:gd name="T62" fmla="*/ 0 w 2056"/>
                <a:gd name="T63" fmla="*/ 636 h 708"/>
                <a:gd name="T64" fmla="*/ 23 w 2056"/>
                <a:gd name="T65" fmla="*/ 692 h 708"/>
                <a:gd name="T66" fmla="*/ 112 w 2056"/>
                <a:gd name="T67" fmla="*/ 787 h 708"/>
                <a:gd name="T68" fmla="*/ 376 w 2056"/>
                <a:gd name="T69" fmla="*/ 894 h 708"/>
                <a:gd name="T70" fmla="*/ 643 w 2056"/>
                <a:gd name="T71" fmla="*/ 956 h 708"/>
                <a:gd name="T72" fmla="*/ 853 w 2056"/>
                <a:gd name="T73" fmla="*/ 964 h 708"/>
                <a:gd name="T74" fmla="*/ 1268 w 2056"/>
                <a:gd name="T75" fmla="*/ 896 h 708"/>
                <a:gd name="T76" fmla="*/ 1597 w 2056"/>
                <a:gd name="T77" fmla="*/ 902 h 708"/>
                <a:gd name="T78" fmla="*/ 1700 w 2056"/>
                <a:gd name="T79" fmla="*/ 979 h 708"/>
                <a:gd name="T80" fmla="*/ 1777 w 2056"/>
                <a:gd name="T81" fmla="*/ 1003 h 708"/>
                <a:gd name="T82" fmla="*/ 1656 w 2056"/>
                <a:gd name="T83" fmla="*/ 867 h 708"/>
                <a:gd name="T84" fmla="*/ 1634 w 2056"/>
                <a:gd name="T85" fmla="*/ 814 h 708"/>
                <a:gd name="T86" fmla="*/ 1727 w 2056"/>
                <a:gd name="T87" fmla="*/ 769 h 708"/>
                <a:gd name="T88" fmla="*/ 1964 w 2056"/>
                <a:gd name="T89" fmla="*/ 680 h 708"/>
                <a:gd name="T90" fmla="*/ 2070 w 2056"/>
                <a:gd name="T91" fmla="*/ 648 h 708"/>
                <a:gd name="T92" fmla="*/ 2130 w 2056"/>
                <a:gd name="T93" fmla="*/ 628 h 708"/>
                <a:gd name="T94" fmla="*/ 2194 w 2056"/>
                <a:gd name="T95" fmla="*/ 609 h 708"/>
                <a:gd name="T96" fmla="*/ 2245 w 2056"/>
                <a:gd name="T97" fmla="*/ 618 h 708"/>
                <a:gd name="T98" fmla="*/ 2316 w 2056"/>
                <a:gd name="T99" fmla="*/ 576 h 708"/>
                <a:gd name="T100" fmla="*/ 2369 w 2056"/>
                <a:gd name="T101" fmla="*/ 601 h 708"/>
                <a:gd name="T102" fmla="*/ 2485 w 2056"/>
                <a:gd name="T103" fmla="*/ 574 h 708"/>
                <a:gd name="T104" fmla="*/ 2671 w 2056"/>
                <a:gd name="T105" fmla="*/ 568 h 708"/>
                <a:gd name="T106" fmla="*/ 2719 w 2056"/>
                <a:gd name="T107" fmla="*/ 707 h 708"/>
                <a:gd name="T108" fmla="*/ 2807 w 2056"/>
                <a:gd name="T109" fmla="*/ 849 h 708"/>
                <a:gd name="T110" fmla="*/ 2941 w 2056"/>
                <a:gd name="T111" fmla="*/ 952 h 708"/>
                <a:gd name="T112" fmla="*/ 3026 w 2056"/>
                <a:gd name="T113" fmla="*/ 964 h 70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056" h="708">
                  <a:moveTo>
                    <a:pt x="2002" y="578"/>
                  </a:moveTo>
                  <a:lnTo>
                    <a:pt x="1996" y="564"/>
                  </a:lnTo>
                  <a:lnTo>
                    <a:pt x="1988" y="550"/>
                  </a:lnTo>
                  <a:lnTo>
                    <a:pt x="1978" y="520"/>
                  </a:lnTo>
                  <a:lnTo>
                    <a:pt x="1970" y="486"/>
                  </a:lnTo>
                  <a:lnTo>
                    <a:pt x="1964" y="456"/>
                  </a:lnTo>
                  <a:lnTo>
                    <a:pt x="1958" y="404"/>
                  </a:lnTo>
                  <a:lnTo>
                    <a:pt x="1958" y="384"/>
                  </a:lnTo>
                  <a:lnTo>
                    <a:pt x="1970" y="370"/>
                  </a:lnTo>
                  <a:lnTo>
                    <a:pt x="1974" y="364"/>
                  </a:lnTo>
                  <a:lnTo>
                    <a:pt x="1974" y="358"/>
                  </a:lnTo>
                  <a:lnTo>
                    <a:pt x="1972" y="350"/>
                  </a:lnTo>
                  <a:lnTo>
                    <a:pt x="1970" y="342"/>
                  </a:lnTo>
                  <a:lnTo>
                    <a:pt x="1962" y="330"/>
                  </a:lnTo>
                  <a:lnTo>
                    <a:pt x="1958" y="326"/>
                  </a:lnTo>
                  <a:lnTo>
                    <a:pt x="1962" y="280"/>
                  </a:lnTo>
                  <a:lnTo>
                    <a:pt x="1968" y="238"/>
                  </a:lnTo>
                  <a:lnTo>
                    <a:pt x="1980" y="186"/>
                  </a:lnTo>
                  <a:lnTo>
                    <a:pt x="1994" y="134"/>
                  </a:lnTo>
                  <a:lnTo>
                    <a:pt x="2006" y="90"/>
                  </a:lnTo>
                  <a:lnTo>
                    <a:pt x="2028" y="28"/>
                  </a:lnTo>
                  <a:lnTo>
                    <a:pt x="2038" y="0"/>
                  </a:lnTo>
                  <a:lnTo>
                    <a:pt x="2030" y="6"/>
                  </a:lnTo>
                  <a:lnTo>
                    <a:pt x="2006" y="28"/>
                  </a:lnTo>
                  <a:lnTo>
                    <a:pt x="1988" y="46"/>
                  </a:lnTo>
                  <a:lnTo>
                    <a:pt x="1966" y="70"/>
                  </a:lnTo>
                  <a:lnTo>
                    <a:pt x="1940" y="100"/>
                  </a:lnTo>
                  <a:lnTo>
                    <a:pt x="1912" y="136"/>
                  </a:lnTo>
                  <a:lnTo>
                    <a:pt x="1884" y="176"/>
                  </a:lnTo>
                  <a:lnTo>
                    <a:pt x="1862" y="212"/>
                  </a:lnTo>
                  <a:lnTo>
                    <a:pt x="1844" y="244"/>
                  </a:lnTo>
                  <a:lnTo>
                    <a:pt x="1830" y="274"/>
                  </a:lnTo>
                  <a:lnTo>
                    <a:pt x="1814" y="314"/>
                  </a:lnTo>
                  <a:lnTo>
                    <a:pt x="1808" y="330"/>
                  </a:lnTo>
                  <a:lnTo>
                    <a:pt x="1740" y="326"/>
                  </a:lnTo>
                  <a:lnTo>
                    <a:pt x="1694" y="306"/>
                  </a:lnTo>
                  <a:lnTo>
                    <a:pt x="1688" y="300"/>
                  </a:lnTo>
                  <a:lnTo>
                    <a:pt x="1682" y="296"/>
                  </a:lnTo>
                  <a:lnTo>
                    <a:pt x="1676" y="290"/>
                  </a:lnTo>
                  <a:lnTo>
                    <a:pt x="1672" y="294"/>
                  </a:lnTo>
                  <a:lnTo>
                    <a:pt x="1666" y="298"/>
                  </a:lnTo>
                  <a:lnTo>
                    <a:pt x="1650" y="306"/>
                  </a:lnTo>
                  <a:lnTo>
                    <a:pt x="1632" y="310"/>
                  </a:lnTo>
                  <a:lnTo>
                    <a:pt x="1616" y="312"/>
                  </a:lnTo>
                  <a:lnTo>
                    <a:pt x="1610" y="310"/>
                  </a:lnTo>
                  <a:lnTo>
                    <a:pt x="1602" y="306"/>
                  </a:lnTo>
                  <a:lnTo>
                    <a:pt x="1596" y="300"/>
                  </a:lnTo>
                  <a:lnTo>
                    <a:pt x="1590" y="294"/>
                  </a:lnTo>
                  <a:lnTo>
                    <a:pt x="1582" y="282"/>
                  </a:lnTo>
                  <a:lnTo>
                    <a:pt x="1578" y="276"/>
                  </a:lnTo>
                  <a:lnTo>
                    <a:pt x="1572" y="280"/>
                  </a:lnTo>
                  <a:lnTo>
                    <a:pt x="1558" y="290"/>
                  </a:lnTo>
                  <a:lnTo>
                    <a:pt x="1546" y="296"/>
                  </a:lnTo>
                  <a:lnTo>
                    <a:pt x="1534" y="300"/>
                  </a:lnTo>
                  <a:lnTo>
                    <a:pt x="1520" y="304"/>
                  </a:lnTo>
                  <a:lnTo>
                    <a:pt x="1506" y="300"/>
                  </a:lnTo>
                  <a:lnTo>
                    <a:pt x="1488" y="294"/>
                  </a:lnTo>
                  <a:lnTo>
                    <a:pt x="1482" y="288"/>
                  </a:lnTo>
                  <a:lnTo>
                    <a:pt x="1480" y="282"/>
                  </a:lnTo>
                  <a:lnTo>
                    <a:pt x="1476" y="272"/>
                  </a:lnTo>
                  <a:lnTo>
                    <a:pt x="1462" y="280"/>
                  </a:lnTo>
                  <a:lnTo>
                    <a:pt x="1450" y="286"/>
                  </a:lnTo>
                  <a:lnTo>
                    <a:pt x="1440" y="288"/>
                  </a:lnTo>
                  <a:lnTo>
                    <a:pt x="1426" y="292"/>
                  </a:lnTo>
                  <a:lnTo>
                    <a:pt x="1420" y="292"/>
                  </a:lnTo>
                  <a:lnTo>
                    <a:pt x="1414" y="290"/>
                  </a:lnTo>
                  <a:lnTo>
                    <a:pt x="1396" y="284"/>
                  </a:lnTo>
                  <a:lnTo>
                    <a:pt x="1390" y="282"/>
                  </a:lnTo>
                  <a:lnTo>
                    <a:pt x="1386" y="278"/>
                  </a:lnTo>
                  <a:lnTo>
                    <a:pt x="1380" y="270"/>
                  </a:lnTo>
                  <a:lnTo>
                    <a:pt x="1374" y="258"/>
                  </a:lnTo>
                  <a:lnTo>
                    <a:pt x="1364" y="266"/>
                  </a:lnTo>
                  <a:lnTo>
                    <a:pt x="1356" y="272"/>
                  </a:lnTo>
                  <a:lnTo>
                    <a:pt x="1346" y="278"/>
                  </a:lnTo>
                  <a:lnTo>
                    <a:pt x="1336" y="280"/>
                  </a:lnTo>
                  <a:lnTo>
                    <a:pt x="1324" y="280"/>
                  </a:lnTo>
                  <a:lnTo>
                    <a:pt x="1308" y="278"/>
                  </a:lnTo>
                  <a:lnTo>
                    <a:pt x="1294" y="266"/>
                  </a:lnTo>
                  <a:lnTo>
                    <a:pt x="1290" y="260"/>
                  </a:lnTo>
                  <a:lnTo>
                    <a:pt x="1286" y="254"/>
                  </a:lnTo>
                  <a:lnTo>
                    <a:pt x="1282" y="246"/>
                  </a:lnTo>
                  <a:lnTo>
                    <a:pt x="1250" y="262"/>
                  </a:lnTo>
                  <a:lnTo>
                    <a:pt x="1244" y="264"/>
                  </a:lnTo>
                  <a:lnTo>
                    <a:pt x="1216" y="258"/>
                  </a:lnTo>
                  <a:lnTo>
                    <a:pt x="1206" y="248"/>
                  </a:lnTo>
                  <a:lnTo>
                    <a:pt x="1202" y="242"/>
                  </a:lnTo>
                  <a:lnTo>
                    <a:pt x="1202" y="238"/>
                  </a:lnTo>
                  <a:lnTo>
                    <a:pt x="1182" y="244"/>
                  </a:lnTo>
                  <a:lnTo>
                    <a:pt x="1172" y="246"/>
                  </a:lnTo>
                  <a:lnTo>
                    <a:pt x="1096" y="226"/>
                  </a:lnTo>
                  <a:lnTo>
                    <a:pt x="1036" y="208"/>
                  </a:lnTo>
                  <a:lnTo>
                    <a:pt x="978" y="190"/>
                  </a:lnTo>
                  <a:lnTo>
                    <a:pt x="996" y="150"/>
                  </a:lnTo>
                  <a:lnTo>
                    <a:pt x="1000" y="142"/>
                  </a:lnTo>
                  <a:lnTo>
                    <a:pt x="1006" y="134"/>
                  </a:lnTo>
                  <a:lnTo>
                    <a:pt x="1020" y="120"/>
                  </a:lnTo>
                  <a:lnTo>
                    <a:pt x="1036" y="108"/>
                  </a:lnTo>
                  <a:lnTo>
                    <a:pt x="1054" y="96"/>
                  </a:lnTo>
                  <a:lnTo>
                    <a:pt x="1082" y="80"/>
                  </a:lnTo>
                  <a:lnTo>
                    <a:pt x="1096" y="72"/>
                  </a:lnTo>
                  <a:lnTo>
                    <a:pt x="992" y="100"/>
                  </a:lnTo>
                  <a:lnTo>
                    <a:pt x="962" y="110"/>
                  </a:lnTo>
                  <a:lnTo>
                    <a:pt x="934" y="120"/>
                  </a:lnTo>
                  <a:lnTo>
                    <a:pt x="910" y="130"/>
                  </a:lnTo>
                  <a:lnTo>
                    <a:pt x="890" y="140"/>
                  </a:lnTo>
                  <a:lnTo>
                    <a:pt x="860" y="160"/>
                  </a:lnTo>
                  <a:lnTo>
                    <a:pt x="842" y="174"/>
                  </a:lnTo>
                  <a:lnTo>
                    <a:pt x="840" y="172"/>
                  </a:lnTo>
                  <a:lnTo>
                    <a:pt x="834" y="170"/>
                  </a:lnTo>
                  <a:lnTo>
                    <a:pt x="804" y="168"/>
                  </a:lnTo>
                  <a:lnTo>
                    <a:pt x="740" y="168"/>
                  </a:lnTo>
                  <a:lnTo>
                    <a:pt x="632" y="172"/>
                  </a:lnTo>
                  <a:lnTo>
                    <a:pt x="584" y="176"/>
                  </a:lnTo>
                  <a:lnTo>
                    <a:pt x="536" y="182"/>
                  </a:lnTo>
                  <a:lnTo>
                    <a:pt x="490" y="190"/>
                  </a:lnTo>
                  <a:lnTo>
                    <a:pt x="446" y="200"/>
                  </a:lnTo>
                  <a:lnTo>
                    <a:pt x="402" y="210"/>
                  </a:lnTo>
                  <a:lnTo>
                    <a:pt x="362" y="222"/>
                  </a:lnTo>
                  <a:lnTo>
                    <a:pt x="286" y="246"/>
                  </a:lnTo>
                  <a:lnTo>
                    <a:pt x="224" y="272"/>
                  </a:lnTo>
                  <a:lnTo>
                    <a:pt x="176" y="292"/>
                  </a:lnTo>
                  <a:lnTo>
                    <a:pt x="136" y="312"/>
                  </a:lnTo>
                  <a:lnTo>
                    <a:pt x="112" y="328"/>
                  </a:lnTo>
                  <a:lnTo>
                    <a:pt x="88" y="346"/>
                  </a:lnTo>
                  <a:lnTo>
                    <a:pt x="64" y="364"/>
                  </a:lnTo>
                  <a:lnTo>
                    <a:pt x="44" y="384"/>
                  </a:lnTo>
                  <a:lnTo>
                    <a:pt x="12" y="416"/>
                  </a:lnTo>
                  <a:lnTo>
                    <a:pt x="0" y="430"/>
                  </a:lnTo>
                  <a:lnTo>
                    <a:pt x="112" y="466"/>
                  </a:lnTo>
                  <a:lnTo>
                    <a:pt x="64" y="466"/>
                  </a:lnTo>
                  <a:lnTo>
                    <a:pt x="34" y="466"/>
                  </a:lnTo>
                  <a:lnTo>
                    <a:pt x="16" y="468"/>
                  </a:lnTo>
                  <a:lnTo>
                    <a:pt x="4" y="470"/>
                  </a:lnTo>
                  <a:lnTo>
                    <a:pt x="28" y="492"/>
                  </a:lnTo>
                  <a:lnTo>
                    <a:pt x="52" y="514"/>
                  </a:lnTo>
                  <a:lnTo>
                    <a:pt x="76" y="532"/>
                  </a:lnTo>
                  <a:lnTo>
                    <a:pt x="98" y="544"/>
                  </a:lnTo>
                  <a:lnTo>
                    <a:pt x="138" y="562"/>
                  </a:lnTo>
                  <a:lnTo>
                    <a:pt x="190" y="582"/>
                  </a:lnTo>
                  <a:lnTo>
                    <a:pt x="254" y="604"/>
                  </a:lnTo>
                  <a:lnTo>
                    <a:pt x="324" y="624"/>
                  </a:lnTo>
                  <a:lnTo>
                    <a:pt x="360" y="632"/>
                  </a:lnTo>
                  <a:lnTo>
                    <a:pt x="396" y="640"/>
                  </a:lnTo>
                  <a:lnTo>
                    <a:pt x="434" y="646"/>
                  </a:lnTo>
                  <a:lnTo>
                    <a:pt x="470" y="652"/>
                  </a:lnTo>
                  <a:lnTo>
                    <a:pt x="506" y="654"/>
                  </a:lnTo>
                  <a:lnTo>
                    <a:pt x="542" y="654"/>
                  </a:lnTo>
                  <a:lnTo>
                    <a:pt x="576" y="652"/>
                  </a:lnTo>
                  <a:lnTo>
                    <a:pt x="614" y="650"/>
                  </a:lnTo>
                  <a:lnTo>
                    <a:pt x="694" y="638"/>
                  </a:lnTo>
                  <a:lnTo>
                    <a:pt x="778" y="622"/>
                  </a:lnTo>
                  <a:lnTo>
                    <a:pt x="856" y="606"/>
                  </a:lnTo>
                  <a:lnTo>
                    <a:pt x="928" y="588"/>
                  </a:lnTo>
                  <a:lnTo>
                    <a:pt x="986" y="574"/>
                  </a:lnTo>
                  <a:lnTo>
                    <a:pt x="1038" y="560"/>
                  </a:lnTo>
                  <a:lnTo>
                    <a:pt x="1078" y="610"/>
                  </a:lnTo>
                  <a:lnTo>
                    <a:pt x="1086" y="618"/>
                  </a:lnTo>
                  <a:lnTo>
                    <a:pt x="1096" y="628"/>
                  </a:lnTo>
                  <a:lnTo>
                    <a:pt x="1120" y="646"/>
                  </a:lnTo>
                  <a:lnTo>
                    <a:pt x="1148" y="662"/>
                  </a:lnTo>
                  <a:lnTo>
                    <a:pt x="1174" y="678"/>
                  </a:lnTo>
                  <a:lnTo>
                    <a:pt x="1220" y="700"/>
                  </a:lnTo>
                  <a:lnTo>
                    <a:pt x="1240" y="708"/>
                  </a:lnTo>
                  <a:lnTo>
                    <a:pt x="1200" y="678"/>
                  </a:lnTo>
                  <a:lnTo>
                    <a:pt x="1174" y="654"/>
                  </a:lnTo>
                  <a:lnTo>
                    <a:pt x="1156" y="634"/>
                  </a:lnTo>
                  <a:lnTo>
                    <a:pt x="1138" y="612"/>
                  </a:lnTo>
                  <a:lnTo>
                    <a:pt x="1118" y="586"/>
                  </a:lnTo>
                  <a:lnTo>
                    <a:pt x="1110" y="574"/>
                  </a:lnTo>
                  <a:lnTo>
                    <a:pt x="1104" y="564"/>
                  </a:lnTo>
                  <a:lnTo>
                    <a:pt x="1104" y="556"/>
                  </a:lnTo>
                  <a:lnTo>
                    <a:pt x="1104" y="550"/>
                  </a:lnTo>
                  <a:lnTo>
                    <a:pt x="1106" y="546"/>
                  </a:lnTo>
                  <a:lnTo>
                    <a:pt x="1110" y="544"/>
                  </a:lnTo>
                  <a:lnTo>
                    <a:pt x="1114" y="542"/>
                  </a:lnTo>
                  <a:lnTo>
                    <a:pt x="1166" y="520"/>
                  </a:lnTo>
                  <a:lnTo>
                    <a:pt x="1294" y="468"/>
                  </a:lnTo>
                  <a:lnTo>
                    <a:pt x="1306" y="474"/>
                  </a:lnTo>
                  <a:lnTo>
                    <a:pt x="1310" y="478"/>
                  </a:lnTo>
                  <a:lnTo>
                    <a:pt x="1326" y="460"/>
                  </a:lnTo>
                  <a:lnTo>
                    <a:pt x="1334" y="452"/>
                  </a:lnTo>
                  <a:lnTo>
                    <a:pt x="1380" y="434"/>
                  </a:lnTo>
                  <a:lnTo>
                    <a:pt x="1392" y="434"/>
                  </a:lnTo>
                  <a:lnTo>
                    <a:pt x="1398" y="438"/>
                  </a:lnTo>
                  <a:lnTo>
                    <a:pt x="1402" y="442"/>
                  </a:lnTo>
                  <a:lnTo>
                    <a:pt x="1408" y="448"/>
                  </a:lnTo>
                  <a:lnTo>
                    <a:pt x="1420" y="438"/>
                  </a:lnTo>
                  <a:lnTo>
                    <a:pt x="1438" y="424"/>
                  </a:lnTo>
                  <a:lnTo>
                    <a:pt x="1450" y="416"/>
                  </a:lnTo>
                  <a:lnTo>
                    <a:pt x="1456" y="414"/>
                  </a:lnTo>
                  <a:lnTo>
                    <a:pt x="1462" y="414"/>
                  </a:lnTo>
                  <a:lnTo>
                    <a:pt x="1482" y="412"/>
                  </a:lnTo>
                  <a:lnTo>
                    <a:pt x="1492" y="414"/>
                  </a:lnTo>
                  <a:lnTo>
                    <a:pt x="1500" y="420"/>
                  </a:lnTo>
                  <a:lnTo>
                    <a:pt x="1510" y="426"/>
                  </a:lnTo>
                  <a:lnTo>
                    <a:pt x="1516" y="418"/>
                  </a:lnTo>
                  <a:lnTo>
                    <a:pt x="1530" y="402"/>
                  </a:lnTo>
                  <a:lnTo>
                    <a:pt x="1538" y="396"/>
                  </a:lnTo>
                  <a:lnTo>
                    <a:pt x="1550" y="392"/>
                  </a:lnTo>
                  <a:lnTo>
                    <a:pt x="1564" y="390"/>
                  </a:lnTo>
                  <a:lnTo>
                    <a:pt x="1582" y="394"/>
                  </a:lnTo>
                  <a:lnTo>
                    <a:pt x="1588" y="398"/>
                  </a:lnTo>
                  <a:lnTo>
                    <a:pt x="1594" y="402"/>
                  </a:lnTo>
                  <a:lnTo>
                    <a:pt x="1600" y="406"/>
                  </a:lnTo>
                  <a:lnTo>
                    <a:pt x="1624" y="384"/>
                  </a:lnTo>
                  <a:lnTo>
                    <a:pt x="1626" y="384"/>
                  </a:lnTo>
                  <a:lnTo>
                    <a:pt x="1672" y="382"/>
                  </a:lnTo>
                  <a:lnTo>
                    <a:pt x="1678" y="388"/>
                  </a:lnTo>
                  <a:lnTo>
                    <a:pt x="1686" y="382"/>
                  </a:lnTo>
                  <a:lnTo>
                    <a:pt x="1734" y="382"/>
                  </a:lnTo>
                  <a:lnTo>
                    <a:pt x="1770" y="382"/>
                  </a:lnTo>
                  <a:lnTo>
                    <a:pt x="1804" y="384"/>
                  </a:lnTo>
                  <a:lnTo>
                    <a:pt x="1806" y="396"/>
                  </a:lnTo>
                  <a:lnTo>
                    <a:pt x="1816" y="428"/>
                  </a:lnTo>
                  <a:lnTo>
                    <a:pt x="1824" y="450"/>
                  </a:lnTo>
                  <a:lnTo>
                    <a:pt x="1836" y="478"/>
                  </a:lnTo>
                  <a:lnTo>
                    <a:pt x="1852" y="508"/>
                  </a:lnTo>
                  <a:lnTo>
                    <a:pt x="1872" y="542"/>
                  </a:lnTo>
                  <a:lnTo>
                    <a:pt x="1884" y="558"/>
                  </a:lnTo>
                  <a:lnTo>
                    <a:pt x="1896" y="574"/>
                  </a:lnTo>
                  <a:lnTo>
                    <a:pt x="1910" y="590"/>
                  </a:lnTo>
                  <a:lnTo>
                    <a:pt x="1926" y="602"/>
                  </a:lnTo>
                  <a:lnTo>
                    <a:pt x="1956" y="626"/>
                  </a:lnTo>
                  <a:lnTo>
                    <a:pt x="1986" y="644"/>
                  </a:lnTo>
                  <a:lnTo>
                    <a:pt x="2014" y="660"/>
                  </a:lnTo>
                  <a:lnTo>
                    <a:pt x="2036" y="670"/>
                  </a:lnTo>
                  <a:lnTo>
                    <a:pt x="2056" y="678"/>
                  </a:lnTo>
                  <a:lnTo>
                    <a:pt x="2044" y="652"/>
                  </a:lnTo>
                  <a:lnTo>
                    <a:pt x="2028" y="622"/>
                  </a:lnTo>
                  <a:lnTo>
                    <a:pt x="2002" y="5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1" name="Freeform 425"/>
            <p:cNvSpPr>
              <a:spLocks/>
            </p:cNvSpPr>
            <p:nvPr/>
          </p:nvSpPr>
          <p:spPr bwMode="auto">
            <a:xfrm>
              <a:off x="3350" y="846"/>
              <a:ext cx="285" cy="165"/>
            </a:xfrm>
            <a:custGeom>
              <a:avLst/>
              <a:gdLst>
                <a:gd name="T0" fmla="*/ 6 w 234"/>
                <a:gd name="T1" fmla="*/ 136 h 136"/>
                <a:gd name="T2" fmla="*/ 9 w 234"/>
                <a:gd name="T3" fmla="*/ 130 h 136"/>
                <a:gd name="T4" fmla="*/ 23 w 234"/>
                <a:gd name="T5" fmla="*/ 118 h 136"/>
                <a:gd name="T6" fmla="*/ 56 w 234"/>
                <a:gd name="T7" fmla="*/ 95 h 136"/>
                <a:gd name="T8" fmla="*/ 113 w 234"/>
                <a:gd name="T9" fmla="*/ 62 h 136"/>
                <a:gd name="T10" fmla="*/ 149 w 234"/>
                <a:gd name="T11" fmla="*/ 44 h 136"/>
                <a:gd name="T12" fmla="*/ 184 w 234"/>
                <a:gd name="T13" fmla="*/ 29 h 136"/>
                <a:gd name="T14" fmla="*/ 217 w 234"/>
                <a:gd name="T15" fmla="*/ 18 h 136"/>
                <a:gd name="T16" fmla="*/ 250 w 234"/>
                <a:gd name="T17" fmla="*/ 12 h 136"/>
                <a:gd name="T18" fmla="*/ 300 w 234"/>
                <a:gd name="T19" fmla="*/ 2 h 136"/>
                <a:gd name="T20" fmla="*/ 332 w 234"/>
                <a:gd name="T21" fmla="*/ 0 h 136"/>
                <a:gd name="T22" fmla="*/ 347 w 234"/>
                <a:gd name="T23" fmla="*/ 2 h 136"/>
                <a:gd name="T24" fmla="*/ 345 w 234"/>
                <a:gd name="T25" fmla="*/ 6 h 136"/>
                <a:gd name="T26" fmla="*/ 279 w 234"/>
                <a:gd name="T27" fmla="*/ 47 h 136"/>
                <a:gd name="T28" fmla="*/ 225 w 234"/>
                <a:gd name="T29" fmla="*/ 83 h 136"/>
                <a:gd name="T30" fmla="*/ 181 w 234"/>
                <a:gd name="T31" fmla="*/ 118 h 136"/>
                <a:gd name="T32" fmla="*/ 149 w 234"/>
                <a:gd name="T33" fmla="*/ 150 h 136"/>
                <a:gd name="T34" fmla="*/ 139 w 234"/>
                <a:gd name="T35" fmla="*/ 161 h 136"/>
                <a:gd name="T36" fmla="*/ 134 w 234"/>
                <a:gd name="T37" fmla="*/ 173 h 136"/>
                <a:gd name="T38" fmla="*/ 128 w 234"/>
                <a:gd name="T39" fmla="*/ 200 h 136"/>
                <a:gd name="T40" fmla="*/ 101 w 234"/>
                <a:gd name="T41" fmla="*/ 200 h 136"/>
                <a:gd name="T42" fmla="*/ 77 w 234"/>
                <a:gd name="T43" fmla="*/ 198 h 136"/>
                <a:gd name="T44" fmla="*/ 50 w 234"/>
                <a:gd name="T45" fmla="*/ 194 h 136"/>
                <a:gd name="T46" fmla="*/ 27 w 234"/>
                <a:gd name="T47" fmla="*/ 188 h 136"/>
                <a:gd name="T48" fmla="*/ 15 w 234"/>
                <a:gd name="T49" fmla="*/ 182 h 136"/>
                <a:gd name="T50" fmla="*/ 9 w 234"/>
                <a:gd name="T51" fmla="*/ 173 h 136"/>
                <a:gd name="T52" fmla="*/ 2 w 234"/>
                <a:gd name="T53" fmla="*/ 167 h 136"/>
                <a:gd name="T54" fmla="*/ 0 w 234"/>
                <a:gd name="T55" fmla="*/ 159 h 136"/>
                <a:gd name="T56" fmla="*/ 0 w 234"/>
                <a:gd name="T57" fmla="*/ 147 h 136"/>
                <a:gd name="T58" fmla="*/ 6 w 234"/>
                <a:gd name="T59" fmla="*/ 136 h 1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234" h="136">
                  <a:moveTo>
                    <a:pt x="4" y="92"/>
                  </a:moveTo>
                  <a:lnTo>
                    <a:pt x="6" y="88"/>
                  </a:lnTo>
                  <a:lnTo>
                    <a:pt x="16" y="80"/>
                  </a:lnTo>
                  <a:lnTo>
                    <a:pt x="38" y="64"/>
                  </a:lnTo>
                  <a:lnTo>
                    <a:pt x="76" y="42"/>
                  </a:lnTo>
                  <a:lnTo>
                    <a:pt x="100" y="30"/>
                  </a:lnTo>
                  <a:lnTo>
                    <a:pt x="124" y="20"/>
                  </a:lnTo>
                  <a:lnTo>
                    <a:pt x="146" y="12"/>
                  </a:lnTo>
                  <a:lnTo>
                    <a:pt x="168" y="8"/>
                  </a:lnTo>
                  <a:lnTo>
                    <a:pt x="202" y="2"/>
                  </a:lnTo>
                  <a:lnTo>
                    <a:pt x="224" y="0"/>
                  </a:lnTo>
                  <a:lnTo>
                    <a:pt x="234" y="2"/>
                  </a:lnTo>
                  <a:lnTo>
                    <a:pt x="232" y="4"/>
                  </a:lnTo>
                  <a:lnTo>
                    <a:pt x="188" y="32"/>
                  </a:lnTo>
                  <a:lnTo>
                    <a:pt x="152" y="56"/>
                  </a:lnTo>
                  <a:lnTo>
                    <a:pt x="122" y="80"/>
                  </a:lnTo>
                  <a:lnTo>
                    <a:pt x="100" y="102"/>
                  </a:lnTo>
                  <a:lnTo>
                    <a:pt x="94" y="110"/>
                  </a:lnTo>
                  <a:lnTo>
                    <a:pt x="90" y="118"/>
                  </a:lnTo>
                  <a:lnTo>
                    <a:pt x="86" y="136"/>
                  </a:lnTo>
                  <a:lnTo>
                    <a:pt x="68" y="136"/>
                  </a:lnTo>
                  <a:lnTo>
                    <a:pt x="52" y="134"/>
                  </a:lnTo>
                  <a:lnTo>
                    <a:pt x="34" y="132"/>
                  </a:lnTo>
                  <a:lnTo>
                    <a:pt x="18" y="128"/>
                  </a:lnTo>
                  <a:lnTo>
                    <a:pt x="10" y="124"/>
                  </a:lnTo>
                  <a:lnTo>
                    <a:pt x="6" y="118"/>
                  </a:lnTo>
                  <a:lnTo>
                    <a:pt x="2" y="114"/>
                  </a:lnTo>
                  <a:lnTo>
                    <a:pt x="0" y="108"/>
                  </a:lnTo>
                  <a:lnTo>
                    <a:pt x="0" y="1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2" name="Freeform 426"/>
            <p:cNvSpPr>
              <a:spLocks/>
            </p:cNvSpPr>
            <p:nvPr/>
          </p:nvSpPr>
          <p:spPr bwMode="auto">
            <a:xfrm>
              <a:off x="2856" y="474"/>
              <a:ext cx="2502" cy="861"/>
            </a:xfrm>
            <a:custGeom>
              <a:avLst/>
              <a:gdLst>
                <a:gd name="T0" fmla="*/ 2383 w 2502"/>
                <a:gd name="T1" fmla="*/ 467 h 861"/>
                <a:gd name="T2" fmla="*/ 2402 w 2502"/>
                <a:gd name="T3" fmla="*/ 435 h 861"/>
                <a:gd name="T4" fmla="*/ 2383 w 2502"/>
                <a:gd name="T5" fmla="*/ 396 h 861"/>
                <a:gd name="T6" fmla="*/ 2480 w 2502"/>
                <a:gd name="T7" fmla="*/ 0 h 861"/>
                <a:gd name="T8" fmla="*/ 2318 w 2502"/>
                <a:gd name="T9" fmla="*/ 172 h 861"/>
                <a:gd name="T10" fmla="*/ 2200 w 2502"/>
                <a:gd name="T11" fmla="*/ 401 h 861"/>
                <a:gd name="T12" fmla="*/ 2006 w 2502"/>
                <a:gd name="T13" fmla="*/ 348 h 861"/>
                <a:gd name="T14" fmla="*/ 1880 w 2502"/>
                <a:gd name="T15" fmla="*/ 332 h 861"/>
                <a:gd name="T16" fmla="*/ 1766 w 2502"/>
                <a:gd name="T17" fmla="*/ 324 h 861"/>
                <a:gd name="T18" fmla="*/ 1660 w 2502"/>
                <a:gd name="T19" fmla="*/ 314 h 861"/>
                <a:gd name="T20" fmla="*/ 1552 w 2502"/>
                <a:gd name="T21" fmla="*/ 304 h 861"/>
                <a:gd name="T22" fmla="*/ 1463 w 2502"/>
                <a:gd name="T23" fmla="*/ 289 h 861"/>
                <a:gd name="T24" fmla="*/ 1426 w 2502"/>
                <a:gd name="T25" fmla="*/ 299 h 861"/>
                <a:gd name="T26" fmla="*/ 1190 w 2502"/>
                <a:gd name="T27" fmla="*/ 231 h 861"/>
                <a:gd name="T28" fmla="*/ 1236 w 2502"/>
                <a:gd name="T29" fmla="*/ 166 h 861"/>
                <a:gd name="T30" fmla="*/ 1182 w 2502"/>
                <a:gd name="T31" fmla="*/ 130 h 861"/>
                <a:gd name="T32" fmla="*/ 596 w 2502"/>
                <a:gd name="T33" fmla="*/ 231 h 861"/>
                <a:gd name="T34" fmla="*/ 0 w 2502"/>
                <a:gd name="T35" fmla="*/ 523 h 861"/>
                <a:gd name="T36" fmla="*/ 136 w 2502"/>
                <a:gd name="T37" fmla="*/ 567 h 861"/>
                <a:gd name="T38" fmla="*/ 5 w 2502"/>
                <a:gd name="T39" fmla="*/ 572 h 861"/>
                <a:gd name="T40" fmla="*/ 394 w 2502"/>
                <a:gd name="T41" fmla="*/ 759 h 861"/>
                <a:gd name="T42" fmla="*/ 1263 w 2502"/>
                <a:gd name="T43" fmla="*/ 681 h 861"/>
                <a:gd name="T44" fmla="*/ 1363 w 2502"/>
                <a:gd name="T45" fmla="*/ 786 h 861"/>
                <a:gd name="T46" fmla="*/ 1509 w 2502"/>
                <a:gd name="T47" fmla="*/ 861 h 861"/>
                <a:gd name="T48" fmla="*/ 1346 w 2502"/>
                <a:gd name="T49" fmla="*/ 664 h 861"/>
                <a:gd name="T50" fmla="*/ 1636 w 2502"/>
                <a:gd name="T51" fmla="*/ 558 h 861"/>
                <a:gd name="T52" fmla="*/ 1728 w 2502"/>
                <a:gd name="T53" fmla="*/ 533 h 861"/>
                <a:gd name="T54" fmla="*/ 1830 w 2502"/>
                <a:gd name="T55" fmla="*/ 504 h 861"/>
                <a:gd name="T56" fmla="*/ 1928 w 2502"/>
                <a:gd name="T57" fmla="*/ 484 h 861"/>
                <a:gd name="T58" fmla="*/ 2195 w 2502"/>
                <a:gd name="T59" fmla="*/ 467 h 861"/>
                <a:gd name="T60" fmla="*/ 2502 w 2502"/>
                <a:gd name="T61" fmla="*/ 825 h 861"/>
                <a:gd name="T62" fmla="*/ 2407 w 2502"/>
                <a:gd name="T63" fmla="*/ 632 h 86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502" h="861">
                  <a:moveTo>
                    <a:pt x="2407" y="632"/>
                  </a:moveTo>
                  <a:cubicBezTo>
                    <a:pt x="2387" y="572"/>
                    <a:pt x="2387" y="494"/>
                    <a:pt x="2383" y="467"/>
                  </a:cubicBezTo>
                  <a:cubicBezTo>
                    <a:pt x="2386" y="462"/>
                    <a:pt x="2402" y="447"/>
                    <a:pt x="2402" y="435"/>
                  </a:cubicBezTo>
                  <a:cubicBezTo>
                    <a:pt x="2402" y="423"/>
                    <a:pt x="2386" y="402"/>
                    <a:pt x="2383" y="396"/>
                  </a:cubicBezTo>
                  <a:cubicBezTo>
                    <a:pt x="2388" y="368"/>
                    <a:pt x="2384" y="314"/>
                    <a:pt x="2410" y="226"/>
                  </a:cubicBezTo>
                  <a:cubicBezTo>
                    <a:pt x="2436" y="138"/>
                    <a:pt x="2468" y="38"/>
                    <a:pt x="2480" y="0"/>
                  </a:cubicBezTo>
                  <a:cubicBezTo>
                    <a:pt x="2453" y="29"/>
                    <a:pt x="2377" y="79"/>
                    <a:pt x="2318" y="172"/>
                  </a:cubicBezTo>
                  <a:cubicBezTo>
                    <a:pt x="2259" y="265"/>
                    <a:pt x="2221" y="362"/>
                    <a:pt x="2200" y="401"/>
                  </a:cubicBezTo>
                  <a:cubicBezTo>
                    <a:pt x="2176" y="398"/>
                    <a:pt x="2090" y="395"/>
                    <a:pt x="2058" y="386"/>
                  </a:cubicBezTo>
                  <a:cubicBezTo>
                    <a:pt x="2026" y="377"/>
                    <a:pt x="2028" y="356"/>
                    <a:pt x="2006" y="348"/>
                  </a:cubicBezTo>
                  <a:cubicBezTo>
                    <a:pt x="1976" y="356"/>
                    <a:pt x="1958" y="371"/>
                    <a:pt x="1938" y="370"/>
                  </a:cubicBezTo>
                  <a:cubicBezTo>
                    <a:pt x="1918" y="369"/>
                    <a:pt x="1908" y="346"/>
                    <a:pt x="1880" y="332"/>
                  </a:cubicBezTo>
                  <a:cubicBezTo>
                    <a:pt x="1856" y="342"/>
                    <a:pt x="1830" y="358"/>
                    <a:pt x="1811" y="358"/>
                  </a:cubicBezTo>
                  <a:lnTo>
                    <a:pt x="1766" y="324"/>
                  </a:lnTo>
                  <a:cubicBezTo>
                    <a:pt x="1750" y="323"/>
                    <a:pt x="1734" y="354"/>
                    <a:pt x="1716" y="352"/>
                  </a:cubicBezTo>
                  <a:cubicBezTo>
                    <a:pt x="1702" y="350"/>
                    <a:pt x="1686" y="324"/>
                    <a:pt x="1660" y="314"/>
                  </a:cubicBezTo>
                  <a:cubicBezTo>
                    <a:pt x="1634" y="316"/>
                    <a:pt x="1610" y="340"/>
                    <a:pt x="1592" y="338"/>
                  </a:cubicBezTo>
                  <a:cubicBezTo>
                    <a:pt x="1575" y="336"/>
                    <a:pt x="1567" y="306"/>
                    <a:pt x="1552" y="304"/>
                  </a:cubicBezTo>
                  <a:cubicBezTo>
                    <a:pt x="1537" y="302"/>
                    <a:pt x="1515" y="326"/>
                    <a:pt x="1500" y="324"/>
                  </a:cubicBezTo>
                  <a:cubicBezTo>
                    <a:pt x="1484" y="322"/>
                    <a:pt x="1469" y="295"/>
                    <a:pt x="1463" y="289"/>
                  </a:cubicBezTo>
                  <a:cubicBezTo>
                    <a:pt x="1457" y="291"/>
                    <a:pt x="1448" y="301"/>
                    <a:pt x="1426" y="299"/>
                  </a:cubicBezTo>
                  <a:cubicBezTo>
                    <a:pt x="1404" y="297"/>
                    <a:pt x="1373" y="286"/>
                    <a:pt x="1334" y="275"/>
                  </a:cubicBezTo>
                  <a:cubicBezTo>
                    <a:pt x="1295" y="264"/>
                    <a:pt x="1214" y="238"/>
                    <a:pt x="1190" y="231"/>
                  </a:cubicBezTo>
                  <a:cubicBezTo>
                    <a:pt x="1198" y="220"/>
                    <a:pt x="1209" y="191"/>
                    <a:pt x="1236" y="166"/>
                  </a:cubicBezTo>
                  <a:cubicBezTo>
                    <a:pt x="1266" y="132"/>
                    <a:pt x="1361" y="87"/>
                    <a:pt x="1350" y="82"/>
                  </a:cubicBezTo>
                  <a:cubicBezTo>
                    <a:pt x="1350" y="82"/>
                    <a:pt x="1250" y="106"/>
                    <a:pt x="1182" y="130"/>
                  </a:cubicBezTo>
                  <a:cubicBezTo>
                    <a:pt x="1114" y="154"/>
                    <a:pt x="1078" y="178"/>
                    <a:pt x="1022" y="209"/>
                  </a:cubicBezTo>
                  <a:cubicBezTo>
                    <a:pt x="910" y="204"/>
                    <a:pt x="731" y="207"/>
                    <a:pt x="596" y="231"/>
                  </a:cubicBezTo>
                  <a:cubicBezTo>
                    <a:pt x="461" y="255"/>
                    <a:pt x="313" y="306"/>
                    <a:pt x="214" y="355"/>
                  </a:cubicBezTo>
                  <a:cubicBezTo>
                    <a:pt x="115" y="404"/>
                    <a:pt x="13" y="488"/>
                    <a:pt x="0" y="523"/>
                  </a:cubicBezTo>
                  <a:lnTo>
                    <a:pt x="136" y="567"/>
                  </a:lnTo>
                  <a:lnTo>
                    <a:pt x="5" y="572"/>
                  </a:lnTo>
                  <a:cubicBezTo>
                    <a:pt x="20" y="585"/>
                    <a:pt x="26" y="604"/>
                    <a:pt x="92" y="647"/>
                  </a:cubicBezTo>
                  <a:cubicBezTo>
                    <a:pt x="158" y="690"/>
                    <a:pt x="284" y="734"/>
                    <a:pt x="394" y="759"/>
                  </a:cubicBezTo>
                  <a:cubicBezTo>
                    <a:pt x="504" y="784"/>
                    <a:pt x="609" y="809"/>
                    <a:pt x="754" y="796"/>
                  </a:cubicBezTo>
                  <a:cubicBezTo>
                    <a:pt x="899" y="783"/>
                    <a:pt x="1177" y="699"/>
                    <a:pt x="1263" y="681"/>
                  </a:cubicBezTo>
                  <a:cubicBezTo>
                    <a:pt x="1280" y="698"/>
                    <a:pt x="1322" y="756"/>
                    <a:pt x="1363" y="786"/>
                  </a:cubicBezTo>
                  <a:cubicBezTo>
                    <a:pt x="1404" y="816"/>
                    <a:pt x="1485" y="849"/>
                    <a:pt x="1509" y="861"/>
                  </a:cubicBezTo>
                  <a:cubicBezTo>
                    <a:pt x="1488" y="842"/>
                    <a:pt x="1412" y="777"/>
                    <a:pt x="1385" y="744"/>
                  </a:cubicBezTo>
                  <a:cubicBezTo>
                    <a:pt x="1358" y="711"/>
                    <a:pt x="1356" y="698"/>
                    <a:pt x="1346" y="664"/>
                  </a:cubicBezTo>
                  <a:cubicBezTo>
                    <a:pt x="1460" y="616"/>
                    <a:pt x="1575" y="569"/>
                    <a:pt x="1575" y="569"/>
                  </a:cubicBezTo>
                  <a:cubicBezTo>
                    <a:pt x="1623" y="551"/>
                    <a:pt x="1619" y="565"/>
                    <a:pt x="1636" y="558"/>
                  </a:cubicBezTo>
                  <a:cubicBezTo>
                    <a:pt x="1653" y="551"/>
                    <a:pt x="1664" y="532"/>
                    <a:pt x="1679" y="528"/>
                  </a:cubicBezTo>
                  <a:cubicBezTo>
                    <a:pt x="1694" y="524"/>
                    <a:pt x="1711" y="537"/>
                    <a:pt x="1728" y="533"/>
                  </a:cubicBezTo>
                  <a:cubicBezTo>
                    <a:pt x="1745" y="529"/>
                    <a:pt x="1761" y="507"/>
                    <a:pt x="1779" y="503"/>
                  </a:cubicBezTo>
                  <a:cubicBezTo>
                    <a:pt x="1796" y="498"/>
                    <a:pt x="1830" y="504"/>
                    <a:pt x="1830" y="504"/>
                  </a:cubicBezTo>
                  <a:cubicBezTo>
                    <a:pt x="1830" y="504"/>
                    <a:pt x="1856" y="483"/>
                    <a:pt x="1880" y="476"/>
                  </a:cubicBezTo>
                  <a:cubicBezTo>
                    <a:pt x="1895" y="469"/>
                    <a:pt x="1912" y="485"/>
                    <a:pt x="1928" y="484"/>
                  </a:cubicBezTo>
                  <a:cubicBezTo>
                    <a:pt x="1944" y="483"/>
                    <a:pt x="1935" y="470"/>
                    <a:pt x="1979" y="467"/>
                  </a:cubicBezTo>
                  <a:lnTo>
                    <a:pt x="2195" y="467"/>
                  </a:lnTo>
                  <a:cubicBezTo>
                    <a:pt x="2204" y="502"/>
                    <a:pt x="2222" y="583"/>
                    <a:pt x="2276" y="658"/>
                  </a:cubicBezTo>
                  <a:cubicBezTo>
                    <a:pt x="2330" y="733"/>
                    <a:pt x="2465" y="797"/>
                    <a:pt x="2502" y="825"/>
                  </a:cubicBezTo>
                  <a:cubicBezTo>
                    <a:pt x="2486" y="793"/>
                    <a:pt x="2427" y="692"/>
                    <a:pt x="2407" y="632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3" name="Freeform 427"/>
            <p:cNvSpPr>
              <a:spLocks/>
            </p:cNvSpPr>
            <p:nvPr/>
          </p:nvSpPr>
          <p:spPr bwMode="auto">
            <a:xfrm>
              <a:off x="3350" y="843"/>
              <a:ext cx="280" cy="168"/>
            </a:xfrm>
            <a:custGeom>
              <a:avLst/>
              <a:gdLst>
                <a:gd name="T0" fmla="*/ 0 w 280"/>
                <a:gd name="T1" fmla="*/ 110 h 168"/>
                <a:gd name="T2" fmla="*/ 117 w 280"/>
                <a:gd name="T3" fmla="*/ 35 h 168"/>
                <a:gd name="T4" fmla="*/ 280 w 280"/>
                <a:gd name="T5" fmla="*/ 0 h 168"/>
                <a:gd name="T6" fmla="*/ 280 w 280"/>
                <a:gd name="T7" fmla="*/ 0 h 168"/>
                <a:gd name="T8" fmla="*/ 278 w 280"/>
                <a:gd name="T9" fmla="*/ 3 h 168"/>
                <a:gd name="T10" fmla="*/ 180 w 280"/>
                <a:gd name="T11" fmla="*/ 66 h 168"/>
                <a:gd name="T12" fmla="*/ 100 w 280"/>
                <a:gd name="T13" fmla="*/ 164 h 168"/>
                <a:gd name="T14" fmla="*/ 100 w 280"/>
                <a:gd name="T15" fmla="*/ 164 h 168"/>
                <a:gd name="T16" fmla="*/ 36 w 280"/>
                <a:gd name="T17" fmla="*/ 159 h 168"/>
                <a:gd name="T18" fmla="*/ 0 w 280"/>
                <a:gd name="T19" fmla="*/ 110 h 168"/>
                <a:gd name="T20" fmla="*/ 0 w 280"/>
                <a:gd name="T21" fmla="*/ 110 h 16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80" h="168">
                  <a:moveTo>
                    <a:pt x="0" y="110"/>
                  </a:moveTo>
                  <a:cubicBezTo>
                    <a:pt x="20" y="97"/>
                    <a:pt x="70" y="53"/>
                    <a:pt x="117" y="35"/>
                  </a:cubicBezTo>
                  <a:cubicBezTo>
                    <a:pt x="164" y="17"/>
                    <a:pt x="253" y="6"/>
                    <a:pt x="280" y="0"/>
                  </a:cubicBezTo>
                  <a:lnTo>
                    <a:pt x="278" y="3"/>
                  </a:lnTo>
                  <a:cubicBezTo>
                    <a:pt x="261" y="14"/>
                    <a:pt x="210" y="39"/>
                    <a:pt x="180" y="66"/>
                  </a:cubicBezTo>
                  <a:cubicBezTo>
                    <a:pt x="150" y="93"/>
                    <a:pt x="113" y="148"/>
                    <a:pt x="100" y="164"/>
                  </a:cubicBezTo>
                  <a:cubicBezTo>
                    <a:pt x="89" y="163"/>
                    <a:pt x="53" y="168"/>
                    <a:pt x="36" y="159"/>
                  </a:cubicBezTo>
                  <a:cubicBezTo>
                    <a:pt x="19" y="150"/>
                    <a:pt x="6" y="118"/>
                    <a:pt x="0" y="110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4" name="Freeform 430"/>
            <p:cNvSpPr>
              <a:spLocks/>
            </p:cNvSpPr>
            <p:nvPr/>
          </p:nvSpPr>
          <p:spPr bwMode="auto">
            <a:xfrm>
              <a:off x="3204" y="861"/>
              <a:ext cx="76" cy="363"/>
            </a:xfrm>
            <a:custGeom>
              <a:avLst/>
              <a:gdLst>
                <a:gd name="T0" fmla="*/ 0 w 76"/>
                <a:gd name="T1" fmla="*/ 0 h 363"/>
                <a:gd name="T2" fmla="*/ 0 w 76"/>
                <a:gd name="T3" fmla="*/ 0 h 363"/>
                <a:gd name="T4" fmla="*/ 64 w 76"/>
                <a:gd name="T5" fmla="*/ 171 h 363"/>
                <a:gd name="T6" fmla="*/ 17 w 76"/>
                <a:gd name="T7" fmla="*/ 363 h 36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6" h="363">
                  <a:moveTo>
                    <a:pt x="0" y="0"/>
                  </a:moveTo>
                  <a:lnTo>
                    <a:pt x="0" y="0"/>
                  </a:lnTo>
                  <a:cubicBezTo>
                    <a:pt x="11" y="28"/>
                    <a:pt x="52" y="73"/>
                    <a:pt x="64" y="171"/>
                  </a:cubicBezTo>
                  <a:cubicBezTo>
                    <a:pt x="76" y="269"/>
                    <a:pt x="27" y="323"/>
                    <a:pt x="17" y="363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5" name="Oval 516"/>
            <p:cNvSpPr>
              <a:spLocks noChangeArrowheads="1"/>
            </p:cNvSpPr>
            <p:nvPr/>
          </p:nvSpPr>
          <p:spPr bwMode="auto">
            <a:xfrm>
              <a:off x="3046" y="898"/>
              <a:ext cx="42" cy="42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76" name="Freeform 424"/>
            <p:cNvSpPr>
              <a:spLocks/>
            </p:cNvSpPr>
            <p:nvPr/>
          </p:nvSpPr>
          <p:spPr bwMode="auto">
            <a:xfrm>
              <a:off x="3059" y="904"/>
              <a:ext cx="17" cy="17"/>
            </a:xfrm>
            <a:custGeom>
              <a:avLst/>
              <a:gdLst>
                <a:gd name="T0" fmla="*/ 12 w 14"/>
                <a:gd name="T1" fmla="*/ 0 h 14"/>
                <a:gd name="T2" fmla="*/ 18 w 14"/>
                <a:gd name="T3" fmla="*/ 2 h 14"/>
                <a:gd name="T4" fmla="*/ 21 w 14"/>
                <a:gd name="T5" fmla="*/ 12 h 14"/>
                <a:gd name="T6" fmla="*/ 18 w 14"/>
                <a:gd name="T7" fmla="*/ 18 h 14"/>
                <a:gd name="T8" fmla="*/ 12 w 14"/>
                <a:gd name="T9" fmla="*/ 21 h 14"/>
                <a:gd name="T10" fmla="*/ 2 w 14"/>
                <a:gd name="T11" fmla="*/ 18 h 14"/>
                <a:gd name="T12" fmla="*/ 0 w 14"/>
                <a:gd name="T13" fmla="*/ 12 h 14"/>
                <a:gd name="T14" fmla="*/ 2 w 14"/>
                <a:gd name="T15" fmla="*/ 2 h 14"/>
                <a:gd name="T16" fmla="*/ 12 w 14"/>
                <a:gd name="T17" fmla="*/ 0 h 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" h="14">
                  <a:moveTo>
                    <a:pt x="8" y="0"/>
                  </a:moveTo>
                  <a:lnTo>
                    <a:pt x="12" y="2"/>
                  </a:lnTo>
                  <a:lnTo>
                    <a:pt x="14" y="8"/>
                  </a:lnTo>
                  <a:lnTo>
                    <a:pt x="12" y="12"/>
                  </a:lnTo>
                  <a:lnTo>
                    <a:pt x="8" y="14"/>
                  </a:lnTo>
                  <a:lnTo>
                    <a:pt x="2" y="12"/>
                  </a:lnTo>
                  <a:lnTo>
                    <a:pt x="0" y="8"/>
                  </a:lnTo>
                  <a:lnTo>
                    <a:pt x="2" y="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125" name="Group 530"/>
          <p:cNvGrpSpPr>
            <a:grpSpLocks/>
          </p:cNvGrpSpPr>
          <p:nvPr/>
        </p:nvGrpSpPr>
        <p:grpSpPr bwMode="auto">
          <a:xfrm>
            <a:off x="5786438" y="2368550"/>
            <a:ext cx="1730375" cy="3638550"/>
            <a:chOff x="3645" y="1999"/>
            <a:chExt cx="849" cy="1785"/>
          </a:xfrm>
        </p:grpSpPr>
        <p:sp>
          <p:nvSpPr>
            <p:cNvPr id="5142" name="Freeform 475"/>
            <p:cNvSpPr>
              <a:spLocks/>
            </p:cNvSpPr>
            <p:nvPr/>
          </p:nvSpPr>
          <p:spPr bwMode="auto">
            <a:xfrm rot="-216962">
              <a:off x="3907" y="3696"/>
              <a:ext cx="44" cy="46"/>
            </a:xfrm>
            <a:custGeom>
              <a:avLst/>
              <a:gdLst>
                <a:gd name="T0" fmla="*/ 35 w 36"/>
                <a:gd name="T1" fmla="*/ 0 h 38"/>
                <a:gd name="T2" fmla="*/ 18 w 36"/>
                <a:gd name="T3" fmla="*/ 18 h 38"/>
                <a:gd name="T4" fmla="*/ 6 w 36"/>
                <a:gd name="T5" fmla="*/ 33 h 38"/>
                <a:gd name="T6" fmla="*/ 2 w 36"/>
                <a:gd name="T7" fmla="*/ 41 h 38"/>
                <a:gd name="T8" fmla="*/ 0 w 36"/>
                <a:gd name="T9" fmla="*/ 47 h 38"/>
                <a:gd name="T10" fmla="*/ 2 w 36"/>
                <a:gd name="T11" fmla="*/ 56 h 38"/>
                <a:gd name="T12" fmla="*/ 6 w 36"/>
                <a:gd name="T13" fmla="*/ 56 h 38"/>
                <a:gd name="T14" fmla="*/ 9 w 36"/>
                <a:gd name="T15" fmla="*/ 56 h 38"/>
                <a:gd name="T16" fmla="*/ 27 w 36"/>
                <a:gd name="T17" fmla="*/ 38 h 38"/>
                <a:gd name="T18" fmla="*/ 51 w 36"/>
                <a:gd name="T19" fmla="*/ 18 h 38"/>
                <a:gd name="T20" fmla="*/ 54 w 36"/>
                <a:gd name="T21" fmla="*/ 12 h 38"/>
                <a:gd name="T22" fmla="*/ 35 w 36"/>
                <a:gd name="T23" fmla="*/ 0 h 3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6" h="38">
                  <a:moveTo>
                    <a:pt x="24" y="0"/>
                  </a:moveTo>
                  <a:lnTo>
                    <a:pt x="12" y="12"/>
                  </a:lnTo>
                  <a:lnTo>
                    <a:pt x="4" y="22"/>
                  </a:lnTo>
                  <a:lnTo>
                    <a:pt x="2" y="28"/>
                  </a:lnTo>
                  <a:lnTo>
                    <a:pt x="0" y="32"/>
                  </a:lnTo>
                  <a:lnTo>
                    <a:pt x="2" y="38"/>
                  </a:lnTo>
                  <a:lnTo>
                    <a:pt x="4" y="38"/>
                  </a:lnTo>
                  <a:lnTo>
                    <a:pt x="6" y="38"/>
                  </a:lnTo>
                  <a:lnTo>
                    <a:pt x="18" y="26"/>
                  </a:lnTo>
                  <a:lnTo>
                    <a:pt x="34" y="12"/>
                  </a:lnTo>
                  <a:lnTo>
                    <a:pt x="36" y="8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3" name="Freeform 477"/>
            <p:cNvSpPr>
              <a:spLocks/>
            </p:cNvSpPr>
            <p:nvPr/>
          </p:nvSpPr>
          <p:spPr bwMode="auto">
            <a:xfrm rot="-216962">
              <a:off x="3905" y="3698"/>
              <a:ext cx="43" cy="46"/>
            </a:xfrm>
            <a:custGeom>
              <a:avLst/>
              <a:gdLst>
                <a:gd name="T0" fmla="*/ 35 w 36"/>
                <a:gd name="T1" fmla="*/ 0 h 38"/>
                <a:gd name="T2" fmla="*/ 35 w 36"/>
                <a:gd name="T3" fmla="*/ 0 h 38"/>
                <a:gd name="T4" fmla="*/ 17 w 36"/>
                <a:gd name="T5" fmla="*/ 18 h 38"/>
                <a:gd name="T6" fmla="*/ 6 w 36"/>
                <a:gd name="T7" fmla="*/ 33 h 38"/>
                <a:gd name="T8" fmla="*/ 2 w 36"/>
                <a:gd name="T9" fmla="*/ 41 h 38"/>
                <a:gd name="T10" fmla="*/ 0 w 36"/>
                <a:gd name="T11" fmla="*/ 47 h 38"/>
                <a:gd name="T12" fmla="*/ 0 w 36"/>
                <a:gd name="T13" fmla="*/ 47 h 38"/>
                <a:gd name="T14" fmla="*/ 2 w 36"/>
                <a:gd name="T15" fmla="*/ 56 h 38"/>
                <a:gd name="T16" fmla="*/ 6 w 36"/>
                <a:gd name="T17" fmla="*/ 56 h 38"/>
                <a:gd name="T18" fmla="*/ 8 w 36"/>
                <a:gd name="T19" fmla="*/ 56 h 38"/>
                <a:gd name="T20" fmla="*/ 26 w 36"/>
                <a:gd name="T21" fmla="*/ 38 h 38"/>
                <a:gd name="T22" fmla="*/ 26 w 36"/>
                <a:gd name="T23" fmla="*/ 38 h 38"/>
                <a:gd name="T24" fmla="*/ 49 w 36"/>
                <a:gd name="T25" fmla="*/ 18 h 38"/>
                <a:gd name="T26" fmla="*/ 51 w 36"/>
                <a:gd name="T27" fmla="*/ 12 h 38"/>
                <a:gd name="T28" fmla="*/ 35 w 36"/>
                <a:gd name="T29" fmla="*/ 0 h 3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6" h="38">
                  <a:moveTo>
                    <a:pt x="24" y="0"/>
                  </a:moveTo>
                  <a:lnTo>
                    <a:pt x="24" y="0"/>
                  </a:lnTo>
                  <a:lnTo>
                    <a:pt x="12" y="12"/>
                  </a:lnTo>
                  <a:lnTo>
                    <a:pt x="4" y="22"/>
                  </a:lnTo>
                  <a:lnTo>
                    <a:pt x="2" y="28"/>
                  </a:lnTo>
                  <a:lnTo>
                    <a:pt x="0" y="32"/>
                  </a:lnTo>
                  <a:lnTo>
                    <a:pt x="2" y="38"/>
                  </a:lnTo>
                  <a:lnTo>
                    <a:pt x="4" y="38"/>
                  </a:lnTo>
                  <a:lnTo>
                    <a:pt x="6" y="38"/>
                  </a:lnTo>
                  <a:lnTo>
                    <a:pt x="18" y="26"/>
                  </a:lnTo>
                  <a:lnTo>
                    <a:pt x="34" y="12"/>
                  </a:lnTo>
                  <a:lnTo>
                    <a:pt x="36" y="8"/>
                  </a:lnTo>
                  <a:lnTo>
                    <a:pt x="24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4" name="Freeform 479"/>
            <p:cNvSpPr>
              <a:spLocks/>
            </p:cNvSpPr>
            <p:nvPr/>
          </p:nvSpPr>
          <p:spPr bwMode="auto">
            <a:xfrm rot="-216962">
              <a:off x="4269" y="3432"/>
              <a:ext cx="217" cy="134"/>
            </a:xfrm>
            <a:custGeom>
              <a:avLst/>
              <a:gdLst>
                <a:gd name="T0" fmla="*/ 15 w 178"/>
                <a:gd name="T1" fmla="*/ 0 h 110"/>
                <a:gd name="T2" fmla="*/ 39 w 178"/>
                <a:gd name="T3" fmla="*/ 9 h 110"/>
                <a:gd name="T4" fmla="*/ 104 w 178"/>
                <a:gd name="T5" fmla="*/ 35 h 110"/>
                <a:gd name="T6" fmla="*/ 145 w 178"/>
                <a:gd name="T7" fmla="*/ 50 h 110"/>
                <a:gd name="T8" fmla="*/ 182 w 178"/>
                <a:gd name="T9" fmla="*/ 60 h 110"/>
                <a:gd name="T10" fmla="*/ 217 w 178"/>
                <a:gd name="T11" fmla="*/ 66 h 110"/>
                <a:gd name="T12" fmla="*/ 229 w 178"/>
                <a:gd name="T13" fmla="*/ 71 h 110"/>
                <a:gd name="T14" fmla="*/ 250 w 178"/>
                <a:gd name="T15" fmla="*/ 86 h 110"/>
                <a:gd name="T16" fmla="*/ 258 w 178"/>
                <a:gd name="T17" fmla="*/ 97 h 110"/>
                <a:gd name="T18" fmla="*/ 265 w 178"/>
                <a:gd name="T19" fmla="*/ 107 h 110"/>
                <a:gd name="T20" fmla="*/ 265 w 178"/>
                <a:gd name="T21" fmla="*/ 118 h 110"/>
                <a:gd name="T22" fmla="*/ 262 w 178"/>
                <a:gd name="T23" fmla="*/ 124 h 110"/>
                <a:gd name="T24" fmla="*/ 256 w 178"/>
                <a:gd name="T25" fmla="*/ 130 h 110"/>
                <a:gd name="T26" fmla="*/ 244 w 178"/>
                <a:gd name="T27" fmla="*/ 140 h 110"/>
                <a:gd name="T28" fmla="*/ 226 w 178"/>
                <a:gd name="T29" fmla="*/ 149 h 110"/>
                <a:gd name="T30" fmla="*/ 205 w 178"/>
                <a:gd name="T31" fmla="*/ 155 h 110"/>
                <a:gd name="T32" fmla="*/ 182 w 178"/>
                <a:gd name="T33" fmla="*/ 161 h 110"/>
                <a:gd name="T34" fmla="*/ 130 w 178"/>
                <a:gd name="T35" fmla="*/ 163 h 110"/>
                <a:gd name="T36" fmla="*/ 77 w 178"/>
                <a:gd name="T37" fmla="*/ 161 h 110"/>
                <a:gd name="T38" fmla="*/ 35 w 178"/>
                <a:gd name="T39" fmla="*/ 157 h 110"/>
                <a:gd name="T40" fmla="*/ 15 w 178"/>
                <a:gd name="T41" fmla="*/ 151 h 110"/>
                <a:gd name="T42" fmla="*/ 2 w 178"/>
                <a:gd name="T43" fmla="*/ 145 h 110"/>
                <a:gd name="T44" fmla="*/ 0 w 178"/>
                <a:gd name="T45" fmla="*/ 143 h 110"/>
                <a:gd name="T46" fmla="*/ 15 w 178"/>
                <a:gd name="T47" fmla="*/ 0 h 11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78" h="110">
                  <a:moveTo>
                    <a:pt x="10" y="0"/>
                  </a:moveTo>
                  <a:lnTo>
                    <a:pt x="26" y="6"/>
                  </a:lnTo>
                  <a:lnTo>
                    <a:pt x="70" y="24"/>
                  </a:lnTo>
                  <a:lnTo>
                    <a:pt x="98" y="34"/>
                  </a:lnTo>
                  <a:lnTo>
                    <a:pt x="122" y="40"/>
                  </a:lnTo>
                  <a:lnTo>
                    <a:pt x="146" y="44"/>
                  </a:lnTo>
                  <a:lnTo>
                    <a:pt x="154" y="48"/>
                  </a:lnTo>
                  <a:lnTo>
                    <a:pt x="168" y="58"/>
                  </a:lnTo>
                  <a:lnTo>
                    <a:pt x="174" y="66"/>
                  </a:lnTo>
                  <a:lnTo>
                    <a:pt x="178" y="72"/>
                  </a:lnTo>
                  <a:lnTo>
                    <a:pt x="178" y="80"/>
                  </a:lnTo>
                  <a:lnTo>
                    <a:pt x="176" y="84"/>
                  </a:lnTo>
                  <a:lnTo>
                    <a:pt x="172" y="88"/>
                  </a:lnTo>
                  <a:lnTo>
                    <a:pt x="164" y="94"/>
                  </a:lnTo>
                  <a:lnTo>
                    <a:pt x="152" y="100"/>
                  </a:lnTo>
                  <a:lnTo>
                    <a:pt x="138" y="104"/>
                  </a:lnTo>
                  <a:lnTo>
                    <a:pt x="122" y="108"/>
                  </a:lnTo>
                  <a:lnTo>
                    <a:pt x="88" y="110"/>
                  </a:lnTo>
                  <a:lnTo>
                    <a:pt x="52" y="108"/>
                  </a:lnTo>
                  <a:lnTo>
                    <a:pt x="24" y="106"/>
                  </a:lnTo>
                  <a:lnTo>
                    <a:pt x="10" y="102"/>
                  </a:lnTo>
                  <a:lnTo>
                    <a:pt x="2" y="98"/>
                  </a:lnTo>
                  <a:lnTo>
                    <a:pt x="0" y="96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5" name="Freeform 480"/>
            <p:cNvSpPr>
              <a:spLocks/>
            </p:cNvSpPr>
            <p:nvPr/>
          </p:nvSpPr>
          <p:spPr bwMode="auto">
            <a:xfrm rot="-216962">
              <a:off x="4239" y="3675"/>
              <a:ext cx="46" cy="44"/>
            </a:xfrm>
            <a:custGeom>
              <a:avLst/>
              <a:gdLst>
                <a:gd name="T0" fmla="*/ 15 w 38"/>
                <a:gd name="T1" fmla="*/ 0 h 36"/>
                <a:gd name="T2" fmla="*/ 15 w 38"/>
                <a:gd name="T3" fmla="*/ 0 h 36"/>
                <a:gd name="T4" fmla="*/ 35 w 38"/>
                <a:gd name="T5" fmla="*/ 18 h 36"/>
                <a:gd name="T6" fmla="*/ 47 w 38"/>
                <a:gd name="T7" fmla="*/ 29 h 36"/>
                <a:gd name="T8" fmla="*/ 53 w 38"/>
                <a:gd name="T9" fmla="*/ 39 h 36"/>
                <a:gd name="T10" fmla="*/ 56 w 38"/>
                <a:gd name="T11" fmla="*/ 45 h 36"/>
                <a:gd name="T12" fmla="*/ 56 w 38"/>
                <a:gd name="T13" fmla="*/ 45 h 36"/>
                <a:gd name="T14" fmla="*/ 56 w 38"/>
                <a:gd name="T15" fmla="*/ 54 h 36"/>
                <a:gd name="T16" fmla="*/ 53 w 38"/>
                <a:gd name="T17" fmla="*/ 54 h 36"/>
                <a:gd name="T18" fmla="*/ 50 w 38"/>
                <a:gd name="T19" fmla="*/ 54 h 36"/>
                <a:gd name="T20" fmla="*/ 29 w 38"/>
                <a:gd name="T21" fmla="*/ 39 h 36"/>
                <a:gd name="T22" fmla="*/ 29 w 38"/>
                <a:gd name="T23" fmla="*/ 39 h 36"/>
                <a:gd name="T24" fmla="*/ 2 w 38"/>
                <a:gd name="T25" fmla="*/ 24 h 36"/>
                <a:gd name="T26" fmla="*/ 0 w 38"/>
                <a:gd name="T27" fmla="*/ 18 h 36"/>
                <a:gd name="T28" fmla="*/ 15 w 38"/>
                <a:gd name="T29" fmla="*/ 0 h 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8" h="36">
                  <a:moveTo>
                    <a:pt x="10" y="0"/>
                  </a:moveTo>
                  <a:lnTo>
                    <a:pt x="10" y="0"/>
                  </a:lnTo>
                  <a:lnTo>
                    <a:pt x="24" y="12"/>
                  </a:lnTo>
                  <a:lnTo>
                    <a:pt x="32" y="20"/>
                  </a:lnTo>
                  <a:lnTo>
                    <a:pt x="36" y="26"/>
                  </a:lnTo>
                  <a:lnTo>
                    <a:pt x="38" y="30"/>
                  </a:lnTo>
                  <a:lnTo>
                    <a:pt x="38" y="36"/>
                  </a:lnTo>
                  <a:lnTo>
                    <a:pt x="36" y="36"/>
                  </a:lnTo>
                  <a:lnTo>
                    <a:pt x="34" y="36"/>
                  </a:lnTo>
                  <a:lnTo>
                    <a:pt x="20" y="26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1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6" name="Freeform 481"/>
            <p:cNvSpPr>
              <a:spLocks/>
            </p:cNvSpPr>
            <p:nvPr/>
          </p:nvSpPr>
          <p:spPr bwMode="auto">
            <a:xfrm>
              <a:off x="4267" y="3433"/>
              <a:ext cx="227" cy="138"/>
            </a:xfrm>
            <a:custGeom>
              <a:avLst/>
              <a:gdLst>
                <a:gd name="T0" fmla="*/ 4 w 227"/>
                <a:gd name="T1" fmla="*/ 0 h 138"/>
                <a:gd name="T2" fmla="*/ 4 w 227"/>
                <a:gd name="T3" fmla="*/ 0 h 138"/>
                <a:gd name="T4" fmla="*/ 79 w 227"/>
                <a:gd name="T5" fmla="*/ 24 h 138"/>
                <a:gd name="T6" fmla="*/ 215 w 227"/>
                <a:gd name="T7" fmla="*/ 75 h 138"/>
                <a:gd name="T8" fmla="*/ 150 w 227"/>
                <a:gd name="T9" fmla="*/ 123 h 138"/>
                <a:gd name="T10" fmla="*/ 0 w 227"/>
                <a:gd name="T11" fmla="*/ 117 h 138"/>
                <a:gd name="T12" fmla="*/ 4 w 227"/>
                <a:gd name="T13" fmla="*/ 0 h 1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27" h="138">
                  <a:moveTo>
                    <a:pt x="4" y="0"/>
                  </a:moveTo>
                  <a:lnTo>
                    <a:pt x="4" y="0"/>
                  </a:lnTo>
                  <a:cubicBezTo>
                    <a:pt x="17" y="4"/>
                    <a:pt x="44" y="12"/>
                    <a:pt x="79" y="24"/>
                  </a:cubicBezTo>
                  <a:cubicBezTo>
                    <a:pt x="114" y="36"/>
                    <a:pt x="203" y="59"/>
                    <a:pt x="215" y="75"/>
                  </a:cubicBezTo>
                  <a:cubicBezTo>
                    <a:pt x="227" y="91"/>
                    <a:pt x="186" y="116"/>
                    <a:pt x="150" y="123"/>
                  </a:cubicBezTo>
                  <a:cubicBezTo>
                    <a:pt x="114" y="130"/>
                    <a:pt x="24" y="138"/>
                    <a:pt x="0" y="117"/>
                  </a:cubicBezTo>
                  <a:lnTo>
                    <a:pt x="4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7" name="Freeform 482"/>
            <p:cNvSpPr>
              <a:spLocks/>
            </p:cNvSpPr>
            <p:nvPr/>
          </p:nvSpPr>
          <p:spPr bwMode="auto">
            <a:xfrm rot="-216962">
              <a:off x="3652" y="3472"/>
              <a:ext cx="241" cy="180"/>
            </a:xfrm>
            <a:custGeom>
              <a:avLst/>
              <a:gdLst>
                <a:gd name="T0" fmla="*/ 275 w 198"/>
                <a:gd name="T1" fmla="*/ 0 h 148"/>
                <a:gd name="T2" fmla="*/ 258 w 198"/>
                <a:gd name="T3" fmla="*/ 21 h 148"/>
                <a:gd name="T4" fmla="*/ 240 w 198"/>
                <a:gd name="T5" fmla="*/ 41 h 148"/>
                <a:gd name="T6" fmla="*/ 211 w 198"/>
                <a:gd name="T7" fmla="*/ 66 h 148"/>
                <a:gd name="T8" fmla="*/ 175 w 198"/>
                <a:gd name="T9" fmla="*/ 86 h 148"/>
                <a:gd name="T10" fmla="*/ 142 w 198"/>
                <a:gd name="T11" fmla="*/ 107 h 148"/>
                <a:gd name="T12" fmla="*/ 110 w 198"/>
                <a:gd name="T13" fmla="*/ 122 h 148"/>
                <a:gd name="T14" fmla="*/ 74 w 198"/>
                <a:gd name="T15" fmla="*/ 136 h 148"/>
                <a:gd name="T16" fmla="*/ 54 w 198"/>
                <a:gd name="T17" fmla="*/ 145 h 148"/>
                <a:gd name="T18" fmla="*/ 35 w 198"/>
                <a:gd name="T19" fmla="*/ 159 h 148"/>
                <a:gd name="T20" fmla="*/ 21 w 198"/>
                <a:gd name="T21" fmla="*/ 175 h 148"/>
                <a:gd name="T22" fmla="*/ 9 w 198"/>
                <a:gd name="T23" fmla="*/ 192 h 148"/>
                <a:gd name="T24" fmla="*/ 2 w 198"/>
                <a:gd name="T25" fmla="*/ 204 h 148"/>
                <a:gd name="T26" fmla="*/ 0 w 198"/>
                <a:gd name="T27" fmla="*/ 213 h 148"/>
                <a:gd name="T28" fmla="*/ 0 w 198"/>
                <a:gd name="T29" fmla="*/ 216 h 148"/>
                <a:gd name="T30" fmla="*/ 2 w 198"/>
                <a:gd name="T31" fmla="*/ 219 h 148"/>
                <a:gd name="T32" fmla="*/ 15 w 198"/>
                <a:gd name="T33" fmla="*/ 213 h 148"/>
                <a:gd name="T34" fmla="*/ 50 w 198"/>
                <a:gd name="T35" fmla="*/ 196 h 148"/>
                <a:gd name="T36" fmla="*/ 77 w 198"/>
                <a:gd name="T37" fmla="*/ 184 h 148"/>
                <a:gd name="T38" fmla="*/ 97 w 198"/>
                <a:gd name="T39" fmla="*/ 175 h 148"/>
                <a:gd name="T40" fmla="*/ 118 w 198"/>
                <a:gd name="T41" fmla="*/ 169 h 148"/>
                <a:gd name="T42" fmla="*/ 151 w 198"/>
                <a:gd name="T43" fmla="*/ 163 h 148"/>
                <a:gd name="T44" fmla="*/ 172 w 198"/>
                <a:gd name="T45" fmla="*/ 157 h 148"/>
                <a:gd name="T46" fmla="*/ 196 w 198"/>
                <a:gd name="T47" fmla="*/ 148 h 148"/>
                <a:gd name="T48" fmla="*/ 243 w 198"/>
                <a:gd name="T49" fmla="*/ 136 h 148"/>
                <a:gd name="T50" fmla="*/ 273 w 198"/>
                <a:gd name="T51" fmla="*/ 130 h 148"/>
                <a:gd name="T52" fmla="*/ 287 w 198"/>
                <a:gd name="T53" fmla="*/ 130 h 148"/>
                <a:gd name="T54" fmla="*/ 293 w 198"/>
                <a:gd name="T55" fmla="*/ 130 h 148"/>
                <a:gd name="T56" fmla="*/ 275 w 198"/>
                <a:gd name="T57" fmla="*/ 0 h 14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98" h="148">
                  <a:moveTo>
                    <a:pt x="186" y="0"/>
                  </a:moveTo>
                  <a:lnTo>
                    <a:pt x="174" y="14"/>
                  </a:lnTo>
                  <a:lnTo>
                    <a:pt x="162" y="28"/>
                  </a:lnTo>
                  <a:lnTo>
                    <a:pt x="142" y="44"/>
                  </a:lnTo>
                  <a:lnTo>
                    <a:pt x="118" y="58"/>
                  </a:lnTo>
                  <a:lnTo>
                    <a:pt x="96" y="72"/>
                  </a:lnTo>
                  <a:lnTo>
                    <a:pt x="74" y="82"/>
                  </a:lnTo>
                  <a:lnTo>
                    <a:pt x="50" y="92"/>
                  </a:lnTo>
                  <a:lnTo>
                    <a:pt x="36" y="98"/>
                  </a:lnTo>
                  <a:lnTo>
                    <a:pt x="24" y="108"/>
                  </a:lnTo>
                  <a:lnTo>
                    <a:pt x="14" y="118"/>
                  </a:lnTo>
                  <a:lnTo>
                    <a:pt x="6" y="130"/>
                  </a:lnTo>
                  <a:lnTo>
                    <a:pt x="2" y="138"/>
                  </a:lnTo>
                  <a:lnTo>
                    <a:pt x="0" y="144"/>
                  </a:lnTo>
                  <a:lnTo>
                    <a:pt x="0" y="146"/>
                  </a:lnTo>
                  <a:lnTo>
                    <a:pt x="2" y="148"/>
                  </a:lnTo>
                  <a:lnTo>
                    <a:pt x="10" y="144"/>
                  </a:lnTo>
                  <a:lnTo>
                    <a:pt x="34" y="132"/>
                  </a:lnTo>
                  <a:lnTo>
                    <a:pt x="52" y="124"/>
                  </a:lnTo>
                  <a:lnTo>
                    <a:pt x="66" y="118"/>
                  </a:lnTo>
                  <a:lnTo>
                    <a:pt x="80" y="114"/>
                  </a:lnTo>
                  <a:lnTo>
                    <a:pt x="102" y="110"/>
                  </a:lnTo>
                  <a:lnTo>
                    <a:pt x="116" y="106"/>
                  </a:lnTo>
                  <a:lnTo>
                    <a:pt x="132" y="100"/>
                  </a:lnTo>
                  <a:lnTo>
                    <a:pt x="164" y="92"/>
                  </a:lnTo>
                  <a:lnTo>
                    <a:pt x="184" y="88"/>
                  </a:lnTo>
                  <a:lnTo>
                    <a:pt x="194" y="88"/>
                  </a:lnTo>
                  <a:lnTo>
                    <a:pt x="198" y="88"/>
                  </a:lnTo>
                  <a:lnTo>
                    <a:pt x="1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8" name="Freeform 483"/>
            <p:cNvSpPr>
              <a:spLocks/>
            </p:cNvSpPr>
            <p:nvPr/>
          </p:nvSpPr>
          <p:spPr bwMode="auto">
            <a:xfrm rot="-216962">
              <a:off x="3683" y="3154"/>
              <a:ext cx="148" cy="172"/>
            </a:xfrm>
            <a:custGeom>
              <a:avLst/>
              <a:gdLst>
                <a:gd name="T0" fmla="*/ 171 w 122"/>
                <a:gd name="T1" fmla="*/ 0 h 142"/>
                <a:gd name="T2" fmla="*/ 147 w 122"/>
                <a:gd name="T3" fmla="*/ 8 h 142"/>
                <a:gd name="T4" fmla="*/ 95 w 122"/>
                <a:gd name="T5" fmla="*/ 33 h 142"/>
                <a:gd name="T6" fmla="*/ 64 w 122"/>
                <a:gd name="T7" fmla="*/ 47 h 142"/>
                <a:gd name="T8" fmla="*/ 39 w 122"/>
                <a:gd name="T9" fmla="*/ 62 h 142"/>
                <a:gd name="T10" fmla="*/ 18 w 122"/>
                <a:gd name="T11" fmla="*/ 76 h 142"/>
                <a:gd name="T12" fmla="*/ 8 w 122"/>
                <a:gd name="T13" fmla="*/ 85 h 142"/>
                <a:gd name="T14" fmla="*/ 6 w 122"/>
                <a:gd name="T15" fmla="*/ 91 h 142"/>
                <a:gd name="T16" fmla="*/ 0 w 122"/>
                <a:gd name="T17" fmla="*/ 105 h 142"/>
                <a:gd name="T18" fmla="*/ 0 w 122"/>
                <a:gd name="T19" fmla="*/ 124 h 142"/>
                <a:gd name="T20" fmla="*/ 2 w 122"/>
                <a:gd name="T21" fmla="*/ 141 h 142"/>
                <a:gd name="T22" fmla="*/ 8 w 122"/>
                <a:gd name="T23" fmla="*/ 150 h 142"/>
                <a:gd name="T24" fmla="*/ 18 w 122"/>
                <a:gd name="T25" fmla="*/ 159 h 142"/>
                <a:gd name="T26" fmla="*/ 27 w 122"/>
                <a:gd name="T27" fmla="*/ 167 h 142"/>
                <a:gd name="T28" fmla="*/ 39 w 122"/>
                <a:gd name="T29" fmla="*/ 176 h 142"/>
                <a:gd name="T30" fmla="*/ 53 w 122"/>
                <a:gd name="T31" fmla="*/ 182 h 142"/>
                <a:gd name="T32" fmla="*/ 70 w 122"/>
                <a:gd name="T33" fmla="*/ 190 h 142"/>
                <a:gd name="T34" fmla="*/ 95 w 122"/>
                <a:gd name="T35" fmla="*/ 196 h 142"/>
                <a:gd name="T36" fmla="*/ 118 w 122"/>
                <a:gd name="T37" fmla="*/ 200 h 142"/>
                <a:gd name="T38" fmla="*/ 180 w 122"/>
                <a:gd name="T39" fmla="*/ 208 h 142"/>
                <a:gd name="T40" fmla="*/ 171 w 122"/>
                <a:gd name="T41" fmla="*/ 0 h 14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22" h="142">
                  <a:moveTo>
                    <a:pt x="116" y="0"/>
                  </a:moveTo>
                  <a:lnTo>
                    <a:pt x="100" y="6"/>
                  </a:lnTo>
                  <a:lnTo>
                    <a:pt x="64" y="22"/>
                  </a:lnTo>
                  <a:lnTo>
                    <a:pt x="44" y="32"/>
                  </a:lnTo>
                  <a:lnTo>
                    <a:pt x="26" y="42"/>
                  </a:lnTo>
                  <a:lnTo>
                    <a:pt x="12" y="52"/>
                  </a:lnTo>
                  <a:lnTo>
                    <a:pt x="6" y="58"/>
                  </a:lnTo>
                  <a:lnTo>
                    <a:pt x="4" y="62"/>
                  </a:lnTo>
                  <a:lnTo>
                    <a:pt x="0" y="72"/>
                  </a:lnTo>
                  <a:lnTo>
                    <a:pt x="0" y="84"/>
                  </a:lnTo>
                  <a:lnTo>
                    <a:pt x="2" y="96"/>
                  </a:lnTo>
                  <a:lnTo>
                    <a:pt x="6" y="102"/>
                  </a:lnTo>
                  <a:lnTo>
                    <a:pt x="12" y="108"/>
                  </a:lnTo>
                  <a:lnTo>
                    <a:pt x="18" y="114"/>
                  </a:lnTo>
                  <a:lnTo>
                    <a:pt x="26" y="120"/>
                  </a:lnTo>
                  <a:lnTo>
                    <a:pt x="36" y="124"/>
                  </a:lnTo>
                  <a:lnTo>
                    <a:pt x="48" y="130"/>
                  </a:lnTo>
                  <a:lnTo>
                    <a:pt x="64" y="134"/>
                  </a:lnTo>
                  <a:lnTo>
                    <a:pt x="80" y="136"/>
                  </a:lnTo>
                  <a:lnTo>
                    <a:pt x="122" y="142"/>
                  </a:lnTo>
                  <a:lnTo>
                    <a:pt x="11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9" name="Freeform 484"/>
            <p:cNvSpPr>
              <a:spLocks/>
            </p:cNvSpPr>
            <p:nvPr/>
          </p:nvSpPr>
          <p:spPr bwMode="auto">
            <a:xfrm>
              <a:off x="3645" y="3461"/>
              <a:ext cx="243" cy="197"/>
            </a:xfrm>
            <a:custGeom>
              <a:avLst/>
              <a:gdLst>
                <a:gd name="T0" fmla="*/ 222 w 243"/>
                <a:gd name="T1" fmla="*/ 0 h 197"/>
                <a:gd name="T2" fmla="*/ 222 w 243"/>
                <a:gd name="T3" fmla="*/ 0 h 197"/>
                <a:gd name="T4" fmla="*/ 118 w 243"/>
                <a:gd name="T5" fmla="*/ 95 h 197"/>
                <a:gd name="T6" fmla="*/ 47 w 243"/>
                <a:gd name="T7" fmla="*/ 130 h 197"/>
                <a:gd name="T8" fmla="*/ 9 w 243"/>
                <a:gd name="T9" fmla="*/ 194 h 197"/>
                <a:gd name="T10" fmla="*/ 102 w 243"/>
                <a:gd name="T11" fmla="*/ 147 h 197"/>
                <a:gd name="T12" fmla="*/ 243 w 243"/>
                <a:gd name="T13" fmla="*/ 106 h 197"/>
                <a:gd name="T14" fmla="*/ 222 w 243"/>
                <a:gd name="T15" fmla="*/ 0 h 19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43" h="197">
                  <a:moveTo>
                    <a:pt x="222" y="0"/>
                  </a:moveTo>
                  <a:lnTo>
                    <a:pt x="222" y="0"/>
                  </a:lnTo>
                  <a:cubicBezTo>
                    <a:pt x="205" y="16"/>
                    <a:pt x="147" y="73"/>
                    <a:pt x="118" y="95"/>
                  </a:cubicBezTo>
                  <a:cubicBezTo>
                    <a:pt x="89" y="117"/>
                    <a:pt x="65" y="113"/>
                    <a:pt x="47" y="130"/>
                  </a:cubicBezTo>
                  <a:cubicBezTo>
                    <a:pt x="29" y="147"/>
                    <a:pt x="0" y="191"/>
                    <a:pt x="9" y="194"/>
                  </a:cubicBezTo>
                  <a:cubicBezTo>
                    <a:pt x="18" y="197"/>
                    <a:pt x="63" y="162"/>
                    <a:pt x="102" y="147"/>
                  </a:cubicBezTo>
                  <a:cubicBezTo>
                    <a:pt x="141" y="132"/>
                    <a:pt x="223" y="130"/>
                    <a:pt x="243" y="106"/>
                  </a:cubicBezTo>
                  <a:lnTo>
                    <a:pt x="222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0" name="Freeform 485"/>
            <p:cNvSpPr>
              <a:spLocks/>
            </p:cNvSpPr>
            <p:nvPr/>
          </p:nvSpPr>
          <p:spPr bwMode="auto">
            <a:xfrm>
              <a:off x="3664" y="3142"/>
              <a:ext cx="178" cy="194"/>
            </a:xfrm>
            <a:custGeom>
              <a:avLst/>
              <a:gdLst>
                <a:gd name="T0" fmla="*/ 148 w 178"/>
                <a:gd name="T1" fmla="*/ 3 h 194"/>
                <a:gd name="T2" fmla="*/ 148 w 178"/>
                <a:gd name="T3" fmla="*/ 3 h 194"/>
                <a:gd name="T4" fmla="*/ 14 w 178"/>
                <a:gd name="T5" fmla="*/ 114 h 194"/>
                <a:gd name="T6" fmla="*/ 166 w 178"/>
                <a:gd name="T7" fmla="*/ 176 h 194"/>
                <a:gd name="T8" fmla="*/ 148 w 178"/>
                <a:gd name="T9" fmla="*/ 3 h 1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8" h="194">
                  <a:moveTo>
                    <a:pt x="148" y="3"/>
                  </a:moveTo>
                  <a:cubicBezTo>
                    <a:pt x="138" y="0"/>
                    <a:pt x="148" y="3"/>
                    <a:pt x="148" y="3"/>
                  </a:cubicBezTo>
                  <a:cubicBezTo>
                    <a:pt x="126" y="22"/>
                    <a:pt x="56" y="48"/>
                    <a:pt x="14" y="114"/>
                  </a:cubicBezTo>
                  <a:cubicBezTo>
                    <a:pt x="0" y="180"/>
                    <a:pt x="144" y="194"/>
                    <a:pt x="166" y="176"/>
                  </a:cubicBezTo>
                  <a:cubicBezTo>
                    <a:pt x="166" y="176"/>
                    <a:pt x="178" y="64"/>
                    <a:pt x="148" y="3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1" name="Freeform 486"/>
            <p:cNvSpPr>
              <a:spLocks/>
            </p:cNvSpPr>
            <p:nvPr/>
          </p:nvSpPr>
          <p:spPr bwMode="auto">
            <a:xfrm rot="-216962">
              <a:off x="4182" y="3117"/>
              <a:ext cx="163" cy="168"/>
            </a:xfrm>
            <a:custGeom>
              <a:avLst/>
              <a:gdLst>
                <a:gd name="T0" fmla="*/ 0 w 134"/>
                <a:gd name="T1" fmla="*/ 205 h 138"/>
                <a:gd name="T2" fmla="*/ 27 w 134"/>
                <a:gd name="T3" fmla="*/ 205 h 138"/>
                <a:gd name="T4" fmla="*/ 83 w 134"/>
                <a:gd name="T5" fmla="*/ 196 h 138"/>
                <a:gd name="T6" fmla="*/ 116 w 134"/>
                <a:gd name="T7" fmla="*/ 190 h 138"/>
                <a:gd name="T8" fmla="*/ 145 w 134"/>
                <a:gd name="T9" fmla="*/ 181 h 138"/>
                <a:gd name="T10" fmla="*/ 169 w 134"/>
                <a:gd name="T11" fmla="*/ 172 h 138"/>
                <a:gd name="T12" fmla="*/ 178 w 134"/>
                <a:gd name="T13" fmla="*/ 166 h 138"/>
                <a:gd name="T14" fmla="*/ 186 w 134"/>
                <a:gd name="T15" fmla="*/ 159 h 138"/>
                <a:gd name="T16" fmla="*/ 196 w 134"/>
                <a:gd name="T17" fmla="*/ 149 h 138"/>
                <a:gd name="T18" fmla="*/ 198 w 134"/>
                <a:gd name="T19" fmla="*/ 130 h 138"/>
                <a:gd name="T20" fmla="*/ 198 w 134"/>
                <a:gd name="T21" fmla="*/ 113 h 138"/>
                <a:gd name="T22" fmla="*/ 198 w 134"/>
                <a:gd name="T23" fmla="*/ 101 h 138"/>
                <a:gd name="T24" fmla="*/ 192 w 134"/>
                <a:gd name="T25" fmla="*/ 91 h 138"/>
                <a:gd name="T26" fmla="*/ 186 w 134"/>
                <a:gd name="T27" fmla="*/ 80 h 138"/>
                <a:gd name="T28" fmla="*/ 175 w 134"/>
                <a:gd name="T29" fmla="*/ 68 h 138"/>
                <a:gd name="T30" fmla="*/ 163 w 134"/>
                <a:gd name="T31" fmla="*/ 60 h 138"/>
                <a:gd name="T32" fmla="*/ 148 w 134"/>
                <a:gd name="T33" fmla="*/ 47 h 138"/>
                <a:gd name="T34" fmla="*/ 128 w 134"/>
                <a:gd name="T35" fmla="*/ 35 h 138"/>
                <a:gd name="T36" fmla="*/ 103 w 134"/>
                <a:gd name="T37" fmla="*/ 23 h 138"/>
                <a:gd name="T38" fmla="*/ 47 w 134"/>
                <a:gd name="T39" fmla="*/ 0 h 138"/>
                <a:gd name="T40" fmla="*/ 0 w 134"/>
                <a:gd name="T41" fmla="*/ 205 h 13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34" h="138">
                  <a:moveTo>
                    <a:pt x="0" y="138"/>
                  </a:moveTo>
                  <a:lnTo>
                    <a:pt x="18" y="138"/>
                  </a:lnTo>
                  <a:lnTo>
                    <a:pt x="56" y="132"/>
                  </a:lnTo>
                  <a:lnTo>
                    <a:pt x="78" y="128"/>
                  </a:lnTo>
                  <a:lnTo>
                    <a:pt x="98" y="122"/>
                  </a:lnTo>
                  <a:lnTo>
                    <a:pt x="114" y="116"/>
                  </a:lnTo>
                  <a:lnTo>
                    <a:pt x="120" y="112"/>
                  </a:lnTo>
                  <a:lnTo>
                    <a:pt x="126" y="108"/>
                  </a:lnTo>
                  <a:lnTo>
                    <a:pt x="132" y="100"/>
                  </a:lnTo>
                  <a:lnTo>
                    <a:pt x="134" y="88"/>
                  </a:lnTo>
                  <a:lnTo>
                    <a:pt x="134" y="76"/>
                  </a:lnTo>
                  <a:lnTo>
                    <a:pt x="134" y="68"/>
                  </a:lnTo>
                  <a:lnTo>
                    <a:pt x="130" y="62"/>
                  </a:lnTo>
                  <a:lnTo>
                    <a:pt x="126" y="54"/>
                  </a:lnTo>
                  <a:lnTo>
                    <a:pt x="118" y="46"/>
                  </a:lnTo>
                  <a:lnTo>
                    <a:pt x="110" y="40"/>
                  </a:lnTo>
                  <a:lnTo>
                    <a:pt x="100" y="32"/>
                  </a:lnTo>
                  <a:lnTo>
                    <a:pt x="86" y="24"/>
                  </a:lnTo>
                  <a:lnTo>
                    <a:pt x="70" y="16"/>
                  </a:lnTo>
                  <a:lnTo>
                    <a:pt x="32" y="0"/>
                  </a:lnTo>
                  <a:lnTo>
                    <a:pt x="0" y="1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2" name="Freeform 487"/>
            <p:cNvSpPr>
              <a:spLocks/>
            </p:cNvSpPr>
            <p:nvPr/>
          </p:nvSpPr>
          <p:spPr bwMode="auto">
            <a:xfrm rot="-216962">
              <a:off x="3944" y="2013"/>
              <a:ext cx="243" cy="377"/>
            </a:xfrm>
            <a:custGeom>
              <a:avLst/>
              <a:gdLst>
                <a:gd name="T0" fmla="*/ 9 w 200"/>
                <a:gd name="T1" fmla="*/ 310 h 310"/>
                <a:gd name="T2" fmla="*/ 6 w 200"/>
                <a:gd name="T3" fmla="*/ 254 h 310"/>
                <a:gd name="T4" fmla="*/ 2 w 200"/>
                <a:gd name="T5" fmla="*/ 136 h 310"/>
                <a:gd name="T6" fmla="*/ 0 w 200"/>
                <a:gd name="T7" fmla="*/ 101 h 310"/>
                <a:gd name="T8" fmla="*/ 0 w 200"/>
                <a:gd name="T9" fmla="*/ 66 h 310"/>
                <a:gd name="T10" fmla="*/ 0 w 200"/>
                <a:gd name="T11" fmla="*/ 33 h 310"/>
                <a:gd name="T12" fmla="*/ 2 w 200"/>
                <a:gd name="T13" fmla="*/ 21 h 310"/>
                <a:gd name="T14" fmla="*/ 9 w 200"/>
                <a:gd name="T15" fmla="*/ 12 h 310"/>
                <a:gd name="T16" fmla="*/ 18 w 200"/>
                <a:gd name="T17" fmla="*/ 6 h 310"/>
                <a:gd name="T18" fmla="*/ 29 w 200"/>
                <a:gd name="T19" fmla="*/ 2 h 310"/>
                <a:gd name="T20" fmla="*/ 68 w 200"/>
                <a:gd name="T21" fmla="*/ 0 h 310"/>
                <a:gd name="T22" fmla="*/ 106 w 200"/>
                <a:gd name="T23" fmla="*/ 2 h 310"/>
                <a:gd name="T24" fmla="*/ 136 w 200"/>
                <a:gd name="T25" fmla="*/ 6 h 310"/>
                <a:gd name="T26" fmla="*/ 171 w 200"/>
                <a:gd name="T27" fmla="*/ 15 h 310"/>
                <a:gd name="T28" fmla="*/ 204 w 200"/>
                <a:gd name="T29" fmla="*/ 23 h 310"/>
                <a:gd name="T30" fmla="*/ 231 w 200"/>
                <a:gd name="T31" fmla="*/ 39 h 310"/>
                <a:gd name="T32" fmla="*/ 252 w 200"/>
                <a:gd name="T33" fmla="*/ 56 h 310"/>
                <a:gd name="T34" fmla="*/ 269 w 200"/>
                <a:gd name="T35" fmla="*/ 80 h 310"/>
                <a:gd name="T36" fmla="*/ 283 w 200"/>
                <a:gd name="T37" fmla="*/ 107 h 310"/>
                <a:gd name="T38" fmla="*/ 293 w 200"/>
                <a:gd name="T39" fmla="*/ 139 h 310"/>
                <a:gd name="T40" fmla="*/ 295 w 200"/>
                <a:gd name="T41" fmla="*/ 175 h 310"/>
                <a:gd name="T42" fmla="*/ 293 w 200"/>
                <a:gd name="T43" fmla="*/ 178 h 310"/>
                <a:gd name="T44" fmla="*/ 287 w 200"/>
                <a:gd name="T45" fmla="*/ 180 h 310"/>
                <a:gd name="T46" fmla="*/ 266 w 200"/>
                <a:gd name="T47" fmla="*/ 184 h 310"/>
                <a:gd name="T48" fmla="*/ 248 w 200"/>
                <a:gd name="T49" fmla="*/ 190 h 310"/>
                <a:gd name="T50" fmla="*/ 245 w 200"/>
                <a:gd name="T51" fmla="*/ 192 h 310"/>
                <a:gd name="T52" fmla="*/ 242 w 200"/>
                <a:gd name="T53" fmla="*/ 192 h 310"/>
                <a:gd name="T54" fmla="*/ 252 w 200"/>
                <a:gd name="T55" fmla="*/ 196 h 310"/>
                <a:gd name="T56" fmla="*/ 260 w 200"/>
                <a:gd name="T57" fmla="*/ 198 h 310"/>
                <a:gd name="T58" fmla="*/ 275 w 200"/>
                <a:gd name="T59" fmla="*/ 198 h 310"/>
                <a:gd name="T60" fmla="*/ 287 w 200"/>
                <a:gd name="T61" fmla="*/ 198 h 310"/>
                <a:gd name="T62" fmla="*/ 289 w 200"/>
                <a:gd name="T63" fmla="*/ 201 h 310"/>
                <a:gd name="T64" fmla="*/ 289 w 200"/>
                <a:gd name="T65" fmla="*/ 204 h 310"/>
                <a:gd name="T66" fmla="*/ 272 w 200"/>
                <a:gd name="T67" fmla="*/ 221 h 310"/>
                <a:gd name="T68" fmla="*/ 252 w 200"/>
                <a:gd name="T69" fmla="*/ 240 h 310"/>
                <a:gd name="T70" fmla="*/ 198 w 200"/>
                <a:gd name="T71" fmla="*/ 278 h 310"/>
                <a:gd name="T72" fmla="*/ 183 w 200"/>
                <a:gd name="T73" fmla="*/ 289 h 310"/>
                <a:gd name="T74" fmla="*/ 171 w 200"/>
                <a:gd name="T75" fmla="*/ 302 h 310"/>
                <a:gd name="T76" fmla="*/ 159 w 200"/>
                <a:gd name="T77" fmla="*/ 322 h 310"/>
                <a:gd name="T78" fmla="*/ 139 w 200"/>
                <a:gd name="T79" fmla="*/ 355 h 310"/>
                <a:gd name="T80" fmla="*/ 126 w 200"/>
                <a:gd name="T81" fmla="*/ 376 h 310"/>
                <a:gd name="T82" fmla="*/ 122 w 200"/>
                <a:gd name="T83" fmla="*/ 396 h 310"/>
                <a:gd name="T84" fmla="*/ 109 w 200"/>
                <a:gd name="T85" fmla="*/ 429 h 310"/>
                <a:gd name="T86" fmla="*/ 106 w 200"/>
                <a:gd name="T87" fmla="*/ 452 h 310"/>
                <a:gd name="T88" fmla="*/ 106 w 200"/>
                <a:gd name="T89" fmla="*/ 458 h 310"/>
                <a:gd name="T90" fmla="*/ 9 w 200"/>
                <a:gd name="T91" fmla="*/ 310 h 31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200" h="310">
                  <a:moveTo>
                    <a:pt x="6" y="210"/>
                  </a:moveTo>
                  <a:lnTo>
                    <a:pt x="4" y="172"/>
                  </a:lnTo>
                  <a:lnTo>
                    <a:pt x="2" y="92"/>
                  </a:lnTo>
                  <a:lnTo>
                    <a:pt x="0" y="68"/>
                  </a:lnTo>
                  <a:lnTo>
                    <a:pt x="0" y="44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6" y="8"/>
                  </a:lnTo>
                  <a:lnTo>
                    <a:pt x="12" y="4"/>
                  </a:lnTo>
                  <a:lnTo>
                    <a:pt x="20" y="2"/>
                  </a:lnTo>
                  <a:lnTo>
                    <a:pt x="46" y="0"/>
                  </a:lnTo>
                  <a:lnTo>
                    <a:pt x="72" y="2"/>
                  </a:lnTo>
                  <a:lnTo>
                    <a:pt x="92" y="4"/>
                  </a:lnTo>
                  <a:lnTo>
                    <a:pt x="116" y="10"/>
                  </a:lnTo>
                  <a:lnTo>
                    <a:pt x="138" y="16"/>
                  </a:lnTo>
                  <a:lnTo>
                    <a:pt x="156" y="26"/>
                  </a:lnTo>
                  <a:lnTo>
                    <a:pt x="170" y="38"/>
                  </a:lnTo>
                  <a:lnTo>
                    <a:pt x="182" y="54"/>
                  </a:lnTo>
                  <a:lnTo>
                    <a:pt x="192" y="72"/>
                  </a:lnTo>
                  <a:lnTo>
                    <a:pt x="198" y="94"/>
                  </a:lnTo>
                  <a:lnTo>
                    <a:pt x="200" y="118"/>
                  </a:lnTo>
                  <a:lnTo>
                    <a:pt x="198" y="120"/>
                  </a:lnTo>
                  <a:lnTo>
                    <a:pt x="194" y="122"/>
                  </a:lnTo>
                  <a:lnTo>
                    <a:pt x="180" y="124"/>
                  </a:lnTo>
                  <a:lnTo>
                    <a:pt x="168" y="128"/>
                  </a:lnTo>
                  <a:lnTo>
                    <a:pt x="166" y="130"/>
                  </a:lnTo>
                  <a:lnTo>
                    <a:pt x="164" y="130"/>
                  </a:lnTo>
                  <a:lnTo>
                    <a:pt x="170" y="132"/>
                  </a:lnTo>
                  <a:lnTo>
                    <a:pt x="176" y="134"/>
                  </a:lnTo>
                  <a:lnTo>
                    <a:pt x="186" y="134"/>
                  </a:lnTo>
                  <a:lnTo>
                    <a:pt x="194" y="134"/>
                  </a:lnTo>
                  <a:lnTo>
                    <a:pt x="196" y="136"/>
                  </a:lnTo>
                  <a:lnTo>
                    <a:pt x="196" y="138"/>
                  </a:lnTo>
                  <a:lnTo>
                    <a:pt x="184" y="150"/>
                  </a:lnTo>
                  <a:lnTo>
                    <a:pt x="170" y="162"/>
                  </a:lnTo>
                  <a:lnTo>
                    <a:pt x="134" y="188"/>
                  </a:lnTo>
                  <a:lnTo>
                    <a:pt x="124" y="196"/>
                  </a:lnTo>
                  <a:lnTo>
                    <a:pt x="116" y="204"/>
                  </a:lnTo>
                  <a:lnTo>
                    <a:pt x="108" y="218"/>
                  </a:lnTo>
                  <a:lnTo>
                    <a:pt x="94" y="240"/>
                  </a:lnTo>
                  <a:lnTo>
                    <a:pt x="86" y="254"/>
                  </a:lnTo>
                  <a:lnTo>
                    <a:pt x="82" y="268"/>
                  </a:lnTo>
                  <a:lnTo>
                    <a:pt x="74" y="290"/>
                  </a:lnTo>
                  <a:lnTo>
                    <a:pt x="72" y="306"/>
                  </a:lnTo>
                  <a:lnTo>
                    <a:pt x="72" y="310"/>
                  </a:lnTo>
                  <a:lnTo>
                    <a:pt x="6" y="2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3" name="Freeform 488"/>
            <p:cNvSpPr>
              <a:spLocks/>
            </p:cNvSpPr>
            <p:nvPr/>
          </p:nvSpPr>
          <p:spPr bwMode="auto">
            <a:xfrm>
              <a:off x="4182" y="3114"/>
              <a:ext cx="230" cy="171"/>
            </a:xfrm>
            <a:custGeom>
              <a:avLst/>
              <a:gdLst>
                <a:gd name="T0" fmla="*/ 0 w 230"/>
                <a:gd name="T1" fmla="*/ 171 h 171"/>
                <a:gd name="T2" fmla="*/ 100 w 230"/>
                <a:gd name="T3" fmla="*/ 164 h 171"/>
                <a:gd name="T4" fmla="*/ 194 w 230"/>
                <a:gd name="T5" fmla="*/ 96 h 171"/>
                <a:gd name="T6" fmla="*/ 84 w 230"/>
                <a:gd name="T7" fmla="*/ 24 h 171"/>
                <a:gd name="T8" fmla="*/ 28 w 230"/>
                <a:gd name="T9" fmla="*/ 0 h 171"/>
                <a:gd name="T10" fmla="*/ 0 w 230"/>
                <a:gd name="T11" fmla="*/ 171 h 1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30" h="171">
                  <a:moveTo>
                    <a:pt x="0" y="171"/>
                  </a:moveTo>
                  <a:lnTo>
                    <a:pt x="100" y="164"/>
                  </a:lnTo>
                  <a:cubicBezTo>
                    <a:pt x="132" y="152"/>
                    <a:pt x="164" y="144"/>
                    <a:pt x="194" y="96"/>
                  </a:cubicBezTo>
                  <a:cubicBezTo>
                    <a:pt x="230" y="30"/>
                    <a:pt x="106" y="40"/>
                    <a:pt x="84" y="24"/>
                  </a:cubicBezTo>
                  <a:lnTo>
                    <a:pt x="28" y="0"/>
                  </a:lnTo>
                  <a:lnTo>
                    <a:pt x="0" y="171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4" name="Freeform 489"/>
            <p:cNvSpPr>
              <a:spLocks/>
            </p:cNvSpPr>
            <p:nvPr/>
          </p:nvSpPr>
          <p:spPr bwMode="auto">
            <a:xfrm>
              <a:off x="3916" y="1999"/>
              <a:ext cx="262" cy="387"/>
            </a:xfrm>
            <a:custGeom>
              <a:avLst/>
              <a:gdLst>
                <a:gd name="T0" fmla="*/ 34 w 262"/>
                <a:gd name="T1" fmla="*/ 271 h 387"/>
                <a:gd name="T2" fmla="*/ 20 w 262"/>
                <a:gd name="T3" fmla="*/ 128 h 387"/>
                <a:gd name="T4" fmla="*/ 20 w 262"/>
                <a:gd name="T5" fmla="*/ 128 h 387"/>
                <a:gd name="T6" fmla="*/ 18 w 262"/>
                <a:gd name="T7" fmla="*/ 26 h 387"/>
                <a:gd name="T8" fmla="*/ 126 w 262"/>
                <a:gd name="T9" fmla="*/ 5 h 387"/>
                <a:gd name="T10" fmla="*/ 222 w 262"/>
                <a:gd name="T11" fmla="*/ 55 h 387"/>
                <a:gd name="T12" fmla="*/ 262 w 262"/>
                <a:gd name="T13" fmla="*/ 145 h 387"/>
                <a:gd name="T14" fmla="*/ 262 w 262"/>
                <a:gd name="T15" fmla="*/ 145 h 387"/>
                <a:gd name="T16" fmla="*/ 261 w 262"/>
                <a:gd name="T17" fmla="*/ 147 h 387"/>
                <a:gd name="T18" fmla="*/ 219 w 262"/>
                <a:gd name="T19" fmla="*/ 162 h 387"/>
                <a:gd name="T20" fmla="*/ 219 w 262"/>
                <a:gd name="T21" fmla="*/ 162 h 387"/>
                <a:gd name="T22" fmla="*/ 259 w 262"/>
                <a:gd name="T23" fmla="*/ 169 h 387"/>
                <a:gd name="T24" fmla="*/ 158 w 262"/>
                <a:gd name="T25" fmla="*/ 273 h 387"/>
                <a:gd name="T26" fmla="*/ 121 w 262"/>
                <a:gd name="T27" fmla="*/ 387 h 387"/>
                <a:gd name="T28" fmla="*/ 34 w 262"/>
                <a:gd name="T29" fmla="*/ 271 h 38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62" h="387">
                  <a:moveTo>
                    <a:pt x="34" y="271"/>
                  </a:moveTo>
                  <a:cubicBezTo>
                    <a:pt x="24" y="211"/>
                    <a:pt x="22" y="152"/>
                    <a:pt x="20" y="128"/>
                  </a:cubicBezTo>
                  <a:cubicBezTo>
                    <a:pt x="18" y="104"/>
                    <a:pt x="20" y="145"/>
                    <a:pt x="20" y="128"/>
                  </a:cubicBezTo>
                  <a:cubicBezTo>
                    <a:pt x="20" y="111"/>
                    <a:pt x="0" y="46"/>
                    <a:pt x="18" y="26"/>
                  </a:cubicBezTo>
                  <a:cubicBezTo>
                    <a:pt x="35" y="7"/>
                    <a:pt x="92" y="0"/>
                    <a:pt x="126" y="5"/>
                  </a:cubicBezTo>
                  <a:cubicBezTo>
                    <a:pt x="160" y="10"/>
                    <a:pt x="199" y="32"/>
                    <a:pt x="222" y="55"/>
                  </a:cubicBezTo>
                  <a:cubicBezTo>
                    <a:pt x="245" y="78"/>
                    <a:pt x="255" y="130"/>
                    <a:pt x="262" y="145"/>
                  </a:cubicBezTo>
                  <a:lnTo>
                    <a:pt x="261" y="147"/>
                  </a:lnTo>
                  <a:lnTo>
                    <a:pt x="219" y="162"/>
                  </a:lnTo>
                  <a:lnTo>
                    <a:pt x="259" y="169"/>
                  </a:lnTo>
                  <a:cubicBezTo>
                    <a:pt x="249" y="187"/>
                    <a:pt x="181" y="237"/>
                    <a:pt x="158" y="273"/>
                  </a:cubicBezTo>
                  <a:cubicBezTo>
                    <a:pt x="135" y="309"/>
                    <a:pt x="142" y="387"/>
                    <a:pt x="121" y="387"/>
                  </a:cubicBezTo>
                  <a:cubicBezTo>
                    <a:pt x="121" y="387"/>
                    <a:pt x="34" y="271"/>
                    <a:pt x="34" y="271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5" name="Freeform 491"/>
            <p:cNvSpPr>
              <a:spLocks/>
            </p:cNvSpPr>
            <p:nvPr/>
          </p:nvSpPr>
          <p:spPr bwMode="auto">
            <a:xfrm rot="-216962">
              <a:off x="3672" y="3519"/>
              <a:ext cx="192" cy="102"/>
            </a:xfrm>
            <a:custGeom>
              <a:avLst/>
              <a:gdLst>
                <a:gd name="T0" fmla="*/ 233 w 158"/>
                <a:gd name="T1" fmla="*/ 0 h 84"/>
                <a:gd name="T2" fmla="*/ 192 w 158"/>
                <a:gd name="T3" fmla="*/ 29 h 84"/>
                <a:gd name="T4" fmla="*/ 139 w 158"/>
                <a:gd name="T5" fmla="*/ 68 h 84"/>
                <a:gd name="T6" fmla="*/ 115 w 158"/>
                <a:gd name="T7" fmla="*/ 74 h 84"/>
                <a:gd name="T8" fmla="*/ 77 w 158"/>
                <a:gd name="T9" fmla="*/ 85 h 84"/>
                <a:gd name="T10" fmla="*/ 41 w 158"/>
                <a:gd name="T11" fmla="*/ 101 h 84"/>
                <a:gd name="T12" fmla="*/ 27 w 158"/>
                <a:gd name="T13" fmla="*/ 106 h 84"/>
                <a:gd name="T14" fmla="*/ 18 w 158"/>
                <a:gd name="T15" fmla="*/ 112 h 84"/>
                <a:gd name="T16" fmla="*/ 0 w 158"/>
                <a:gd name="T17" fmla="*/ 124 h 84"/>
                <a:gd name="T18" fmla="*/ 233 w 158"/>
                <a:gd name="T19" fmla="*/ 0 h 8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58" h="84">
                  <a:moveTo>
                    <a:pt x="158" y="0"/>
                  </a:moveTo>
                  <a:lnTo>
                    <a:pt x="130" y="20"/>
                  </a:lnTo>
                  <a:lnTo>
                    <a:pt x="94" y="46"/>
                  </a:lnTo>
                  <a:lnTo>
                    <a:pt x="78" y="50"/>
                  </a:lnTo>
                  <a:lnTo>
                    <a:pt x="52" y="58"/>
                  </a:lnTo>
                  <a:lnTo>
                    <a:pt x="28" y="68"/>
                  </a:lnTo>
                  <a:lnTo>
                    <a:pt x="18" y="72"/>
                  </a:lnTo>
                  <a:lnTo>
                    <a:pt x="12" y="76"/>
                  </a:lnTo>
                  <a:lnTo>
                    <a:pt x="0" y="84"/>
                  </a:lnTo>
                  <a:lnTo>
                    <a:pt x="15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6" name="Freeform 492"/>
            <p:cNvSpPr>
              <a:spLocks/>
            </p:cNvSpPr>
            <p:nvPr/>
          </p:nvSpPr>
          <p:spPr bwMode="auto">
            <a:xfrm>
              <a:off x="3791" y="2228"/>
              <a:ext cx="495" cy="1556"/>
            </a:xfrm>
            <a:custGeom>
              <a:avLst/>
              <a:gdLst>
                <a:gd name="T0" fmla="*/ 158 w 495"/>
                <a:gd name="T1" fmla="*/ 42 h 1556"/>
                <a:gd name="T2" fmla="*/ 158 w 495"/>
                <a:gd name="T3" fmla="*/ 42 h 1556"/>
                <a:gd name="T4" fmla="*/ 58 w 495"/>
                <a:gd name="T5" fmla="*/ 414 h 1556"/>
                <a:gd name="T6" fmla="*/ 3 w 495"/>
                <a:gd name="T7" fmla="*/ 703 h 1556"/>
                <a:gd name="T8" fmla="*/ 41 w 495"/>
                <a:gd name="T9" fmla="*/ 1154 h 1556"/>
                <a:gd name="T10" fmla="*/ 121 w 495"/>
                <a:gd name="T11" fmla="*/ 1444 h 1556"/>
                <a:gd name="T12" fmla="*/ 248 w 495"/>
                <a:gd name="T13" fmla="*/ 1541 h 1556"/>
                <a:gd name="T14" fmla="*/ 380 w 495"/>
                <a:gd name="T15" fmla="*/ 1536 h 1556"/>
                <a:gd name="T16" fmla="*/ 470 w 495"/>
                <a:gd name="T17" fmla="*/ 1418 h 1556"/>
                <a:gd name="T18" fmla="*/ 487 w 495"/>
                <a:gd name="T19" fmla="*/ 1180 h 1556"/>
                <a:gd name="T20" fmla="*/ 487 w 495"/>
                <a:gd name="T21" fmla="*/ 1180 h 1556"/>
                <a:gd name="T22" fmla="*/ 477 w 495"/>
                <a:gd name="T23" fmla="*/ 944 h 1556"/>
                <a:gd name="T24" fmla="*/ 379 w 495"/>
                <a:gd name="T25" fmla="*/ 520 h 1556"/>
                <a:gd name="T26" fmla="*/ 279 w 495"/>
                <a:gd name="T27" fmla="*/ 242 h 1556"/>
                <a:gd name="T28" fmla="*/ 207 w 495"/>
                <a:gd name="T29" fmla="*/ 39 h 1556"/>
                <a:gd name="T30" fmla="*/ 207 w 495"/>
                <a:gd name="T31" fmla="*/ 39 h 1556"/>
                <a:gd name="T32" fmla="*/ 178 w 495"/>
                <a:gd name="T33" fmla="*/ 0 h 1556"/>
                <a:gd name="T34" fmla="*/ 158 w 495"/>
                <a:gd name="T35" fmla="*/ 42 h 1556"/>
                <a:gd name="T36" fmla="*/ 158 w 495"/>
                <a:gd name="T37" fmla="*/ 42 h 155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495" h="1556">
                  <a:moveTo>
                    <a:pt x="158" y="42"/>
                  </a:moveTo>
                  <a:lnTo>
                    <a:pt x="158" y="42"/>
                  </a:lnTo>
                  <a:lnTo>
                    <a:pt x="58" y="414"/>
                  </a:lnTo>
                  <a:cubicBezTo>
                    <a:pt x="32" y="524"/>
                    <a:pt x="11" y="566"/>
                    <a:pt x="3" y="703"/>
                  </a:cubicBezTo>
                  <a:cubicBezTo>
                    <a:pt x="0" y="826"/>
                    <a:pt x="21" y="1031"/>
                    <a:pt x="41" y="1154"/>
                  </a:cubicBezTo>
                  <a:cubicBezTo>
                    <a:pt x="61" y="1277"/>
                    <a:pt x="87" y="1380"/>
                    <a:pt x="121" y="1444"/>
                  </a:cubicBezTo>
                  <a:cubicBezTo>
                    <a:pt x="155" y="1508"/>
                    <a:pt x="205" y="1526"/>
                    <a:pt x="248" y="1541"/>
                  </a:cubicBezTo>
                  <a:cubicBezTo>
                    <a:pt x="291" y="1556"/>
                    <a:pt x="343" y="1556"/>
                    <a:pt x="380" y="1536"/>
                  </a:cubicBezTo>
                  <a:cubicBezTo>
                    <a:pt x="417" y="1516"/>
                    <a:pt x="452" y="1477"/>
                    <a:pt x="470" y="1418"/>
                  </a:cubicBezTo>
                  <a:cubicBezTo>
                    <a:pt x="488" y="1359"/>
                    <a:pt x="487" y="1236"/>
                    <a:pt x="487" y="1180"/>
                  </a:cubicBezTo>
                  <a:cubicBezTo>
                    <a:pt x="487" y="1124"/>
                    <a:pt x="489" y="1219"/>
                    <a:pt x="487" y="1180"/>
                  </a:cubicBezTo>
                  <a:cubicBezTo>
                    <a:pt x="487" y="1180"/>
                    <a:pt x="495" y="1054"/>
                    <a:pt x="477" y="944"/>
                  </a:cubicBezTo>
                  <a:cubicBezTo>
                    <a:pt x="459" y="834"/>
                    <a:pt x="419" y="672"/>
                    <a:pt x="379" y="520"/>
                  </a:cubicBezTo>
                  <a:cubicBezTo>
                    <a:pt x="346" y="403"/>
                    <a:pt x="321" y="330"/>
                    <a:pt x="279" y="242"/>
                  </a:cubicBezTo>
                  <a:cubicBezTo>
                    <a:pt x="237" y="154"/>
                    <a:pt x="219" y="72"/>
                    <a:pt x="207" y="39"/>
                  </a:cubicBezTo>
                  <a:cubicBezTo>
                    <a:pt x="202" y="33"/>
                    <a:pt x="205" y="0"/>
                    <a:pt x="178" y="0"/>
                  </a:cubicBezTo>
                  <a:cubicBezTo>
                    <a:pt x="151" y="0"/>
                    <a:pt x="161" y="35"/>
                    <a:pt x="158" y="4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57" name="Freeform 493"/>
            <p:cNvSpPr>
              <a:spLocks/>
            </p:cNvSpPr>
            <p:nvPr/>
          </p:nvSpPr>
          <p:spPr bwMode="auto">
            <a:xfrm>
              <a:off x="3702" y="3509"/>
              <a:ext cx="152" cy="92"/>
            </a:xfrm>
            <a:custGeom>
              <a:avLst/>
              <a:gdLst>
                <a:gd name="T0" fmla="*/ 152 w 152"/>
                <a:gd name="T1" fmla="*/ 0 h 92"/>
                <a:gd name="T2" fmla="*/ 152 w 152"/>
                <a:gd name="T3" fmla="*/ 0 h 92"/>
                <a:gd name="T4" fmla="*/ 78 w 152"/>
                <a:gd name="T5" fmla="*/ 60 h 92"/>
                <a:gd name="T6" fmla="*/ 78 w 152"/>
                <a:gd name="T7" fmla="*/ 60 h 92"/>
                <a:gd name="T8" fmla="*/ 0 w 152"/>
                <a:gd name="T9" fmla="*/ 92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2" h="92">
                  <a:moveTo>
                    <a:pt x="152" y="0"/>
                  </a:moveTo>
                  <a:lnTo>
                    <a:pt x="152" y="0"/>
                  </a:lnTo>
                  <a:cubicBezTo>
                    <a:pt x="140" y="10"/>
                    <a:pt x="106" y="45"/>
                    <a:pt x="78" y="60"/>
                  </a:cubicBezTo>
                  <a:cubicBezTo>
                    <a:pt x="50" y="75"/>
                    <a:pt x="91" y="55"/>
                    <a:pt x="78" y="60"/>
                  </a:cubicBezTo>
                  <a:lnTo>
                    <a:pt x="0" y="92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8" name="Freeform 494"/>
            <p:cNvSpPr>
              <a:spLocks/>
            </p:cNvSpPr>
            <p:nvPr/>
          </p:nvSpPr>
          <p:spPr bwMode="auto">
            <a:xfrm rot="-216962">
              <a:off x="4293" y="3459"/>
              <a:ext cx="151" cy="39"/>
            </a:xfrm>
            <a:custGeom>
              <a:avLst/>
              <a:gdLst>
                <a:gd name="T0" fmla="*/ 0 w 124"/>
                <a:gd name="T1" fmla="*/ 0 h 32"/>
                <a:gd name="T2" fmla="*/ 45 w 124"/>
                <a:gd name="T3" fmla="*/ 18 h 32"/>
                <a:gd name="T4" fmla="*/ 83 w 124"/>
                <a:gd name="T5" fmla="*/ 33 h 32"/>
                <a:gd name="T6" fmla="*/ 116 w 124"/>
                <a:gd name="T7" fmla="*/ 41 h 32"/>
                <a:gd name="T8" fmla="*/ 163 w 124"/>
                <a:gd name="T9" fmla="*/ 48 h 32"/>
                <a:gd name="T10" fmla="*/ 184 w 124"/>
                <a:gd name="T11" fmla="*/ 48 h 32"/>
                <a:gd name="T12" fmla="*/ 0 w 124"/>
                <a:gd name="T13" fmla="*/ 0 h 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24" h="32">
                  <a:moveTo>
                    <a:pt x="0" y="0"/>
                  </a:moveTo>
                  <a:lnTo>
                    <a:pt x="30" y="12"/>
                  </a:lnTo>
                  <a:lnTo>
                    <a:pt x="56" y="22"/>
                  </a:lnTo>
                  <a:lnTo>
                    <a:pt x="78" y="28"/>
                  </a:lnTo>
                  <a:lnTo>
                    <a:pt x="110" y="32"/>
                  </a:lnTo>
                  <a:lnTo>
                    <a:pt x="124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9" name="Freeform 496"/>
            <p:cNvSpPr>
              <a:spLocks/>
            </p:cNvSpPr>
            <p:nvPr/>
          </p:nvSpPr>
          <p:spPr bwMode="auto">
            <a:xfrm>
              <a:off x="4286" y="3458"/>
              <a:ext cx="158" cy="40"/>
            </a:xfrm>
            <a:custGeom>
              <a:avLst/>
              <a:gdLst>
                <a:gd name="T0" fmla="*/ 0 w 158"/>
                <a:gd name="T1" fmla="*/ 0 h 40"/>
                <a:gd name="T2" fmla="*/ 0 w 158"/>
                <a:gd name="T3" fmla="*/ 0 h 40"/>
                <a:gd name="T4" fmla="*/ 70 w 158"/>
                <a:gd name="T5" fmla="*/ 23 h 40"/>
                <a:gd name="T6" fmla="*/ 158 w 158"/>
                <a:gd name="T7" fmla="*/ 40 h 4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8" h="40">
                  <a:moveTo>
                    <a:pt x="0" y="0"/>
                  </a:moveTo>
                  <a:lnTo>
                    <a:pt x="0" y="0"/>
                  </a:lnTo>
                  <a:cubicBezTo>
                    <a:pt x="12" y="4"/>
                    <a:pt x="44" y="16"/>
                    <a:pt x="70" y="23"/>
                  </a:cubicBezTo>
                  <a:cubicBezTo>
                    <a:pt x="96" y="30"/>
                    <a:pt x="140" y="36"/>
                    <a:pt x="158" y="40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0" name="Freeform 505"/>
            <p:cNvSpPr>
              <a:spLocks/>
            </p:cNvSpPr>
            <p:nvPr/>
          </p:nvSpPr>
          <p:spPr bwMode="auto">
            <a:xfrm rot="-216962">
              <a:off x="3888" y="3440"/>
              <a:ext cx="377" cy="76"/>
            </a:xfrm>
            <a:custGeom>
              <a:avLst/>
              <a:gdLst>
                <a:gd name="T0" fmla="*/ 0 w 310"/>
                <a:gd name="T1" fmla="*/ 69 h 62"/>
                <a:gd name="T2" fmla="*/ 21 w 310"/>
                <a:gd name="T3" fmla="*/ 75 h 62"/>
                <a:gd name="T4" fmla="*/ 47 w 310"/>
                <a:gd name="T5" fmla="*/ 78 h 62"/>
                <a:gd name="T6" fmla="*/ 86 w 310"/>
                <a:gd name="T7" fmla="*/ 85 h 62"/>
                <a:gd name="T8" fmla="*/ 109 w 310"/>
                <a:gd name="T9" fmla="*/ 81 h 62"/>
                <a:gd name="T10" fmla="*/ 130 w 310"/>
                <a:gd name="T11" fmla="*/ 75 h 62"/>
                <a:gd name="T12" fmla="*/ 151 w 310"/>
                <a:gd name="T13" fmla="*/ 66 h 62"/>
                <a:gd name="T14" fmla="*/ 169 w 310"/>
                <a:gd name="T15" fmla="*/ 58 h 62"/>
                <a:gd name="T16" fmla="*/ 198 w 310"/>
                <a:gd name="T17" fmla="*/ 33 h 62"/>
                <a:gd name="T18" fmla="*/ 219 w 310"/>
                <a:gd name="T19" fmla="*/ 18 h 62"/>
                <a:gd name="T20" fmla="*/ 242 w 310"/>
                <a:gd name="T21" fmla="*/ 6 h 62"/>
                <a:gd name="T22" fmla="*/ 260 w 310"/>
                <a:gd name="T23" fmla="*/ 2 h 62"/>
                <a:gd name="T24" fmla="*/ 278 w 310"/>
                <a:gd name="T25" fmla="*/ 0 h 62"/>
                <a:gd name="T26" fmla="*/ 293 w 310"/>
                <a:gd name="T27" fmla="*/ 0 h 62"/>
                <a:gd name="T28" fmla="*/ 310 w 310"/>
                <a:gd name="T29" fmla="*/ 2 h 62"/>
                <a:gd name="T30" fmla="*/ 326 w 310"/>
                <a:gd name="T31" fmla="*/ 12 h 62"/>
                <a:gd name="T32" fmla="*/ 337 w 310"/>
                <a:gd name="T33" fmla="*/ 21 h 62"/>
                <a:gd name="T34" fmla="*/ 358 w 310"/>
                <a:gd name="T35" fmla="*/ 45 h 62"/>
                <a:gd name="T36" fmla="*/ 382 w 310"/>
                <a:gd name="T37" fmla="*/ 66 h 62"/>
                <a:gd name="T38" fmla="*/ 405 w 310"/>
                <a:gd name="T39" fmla="*/ 81 h 62"/>
                <a:gd name="T40" fmla="*/ 426 w 310"/>
                <a:gd name="T41" fmla="*/ 87 h 62"/>
                <a:gd name="T42" fmla="*/ 458 w 310"/>
                <a:gd name="T43" fmla="*/ 93 h 62"/>
                <a:gd name="T44" fmla="*/ 0 w 310"/>
                <a:gd name="T45" fmla="*/ 69 h 6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10" h="62">
                  <a:moveTo>
                    <a:pt x="0" y="46"/>
                  </a:moveTo>
                  <a:lnTo>
                    <a:pt x="14" y="50"/>
                  </a:lnTo>
                  <a:lnTo>
                    <a:pt x="32" y="52"/>
                  </a:lnTo>
                  <a:lnTo>
                    <a:pt x="58" y="56"/>
                  </a:lnTo>
                  <a:lnTo>
                    <a:pt x="74" y="54"/>
                  </a:lnTo>
                  <a:lnTo>
                    <a:pt x="88" y="50"/>
                  </a:lnTo>
                  <a:lnTo>
                    <a:pt x="102" y="44"/>
                  </a:lnTo>
                  <a:lnTo>
                    <a:pt x="114" y="38"/>
                  </a:lnTo>
                  <a:lnTo>
                    <a:pt x="134" y="22"/>
                  </a:lnTo>
                  <a:lnTo>
                    <a:pt x="148" y="12"/>
                  </a:lnTo>
                  <a:lnTo>
                    <a:pt x="164" y="4"/>
                  </a:lnTo>
                  <a:lnTo>
                    <a:pt x="176" y="2"/>
                  </a:lnTo>
                  <a:lnTo>
                    <a:pt x="188" y="0"/>
                  </a:lnTo>
                  <a:lnTo>
                    <a:pt x="198" y="0"/>
                  </a:lnTo>
                  <a:lnTo>
                    <a:pt x="210" y="2"/>
                  </a:lnTo>
                  <a:lnTo>
                    <a:pt x="220" y="8"/>
                  </a:lnTo>
                  <a:lnTo>
                    <a:pt x="228" y="14"/>
                  </a:lnTo>
                  <a:lnTo>
                    <a:pt x="242" y="30"/>
                  </a:lnTo>
                  <a:lnTo>
                    <a:pt x="258" y="44"/>
                  </a:lnTo>
                  <a:lnTo>
                    <a:pt x="274" y="54"/>
                  </a:lnTo>
                  <a:lnTo>
                    <a:pt x="288" y="58"/>
                  </a:lnTo>
                  <a:lnTo>
                    <a:pt x="310" y="62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1" name="Freeform 507"/>
            <p:cNvSpPr>
              <a:spLocks/>
            </p:cNvSpPr>
            <p:nvPr/>
          </p:nvSpPr>
          <p:spPr bwMode="auto">
            <a:xfrm>
              <a:off x="3884" y="3431"/>
              <a:ext cx="378" cy="85"/>
            </a:xfrm>
            <a:custGeom>
              <a:avLst/>
              <a:gdLst>
                <a:gd name="T0" fmla="*/ 0 w 378"/>
                <a:gd name="T1" fmla="*/ 72 h 85"/>
                <a:gd name="T2" fmla="*/ 0 w 378"/>
                <a:gd name="T3" fmla="*/ 72 h 85"/>
                <a:gd name="T4" fmla="*/ 72 w 378"/>
                <a:gd name="T5" fmla="*/ 81 h 85"/>
                <a:gd name="T6" fmla="*/ 150 w 378"/>
                <a:gd name="T7" fmla="*/ 47 h 85"/>
                <a:gd name="T8" fmla="*/ 237 w 378"/>
                <a:gd name="T9" fmla="*/ 1 h 85"/>
                <a:gd name="T10" fmla="*/ 313 w 378"/>
                <a:gd name="T11" fmla="*/ 51 h 85"/>
                <a:gd name="T12" fmla="*/ 378 w 378"/>
                <a:gd name="T13" fmla="*/ 69 h 8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78" h="85">
                  <a:moveTo>
                    <a:pt x="0" y="72"/>
                  </a:moveTo>
                  <a:lnTo>
                    <a:pt x="0" y="72"/>
                  </a:lnTo>
                  <a:cubicBezTo>
                    <a:pt x="12" y="73"/>
                    <a:pt x="47" y="85"/>
                    <a:pt x="72" y="81"/>
                  </a:cubicBezTo>
                  <a:cubicBezTo>
                    <a:pt x="97" y="77"/>
                    <a:pt x="120" y="67"/>
                    <a:pt x="150" y="47"/>
                  </a:cubicBezTo>
                  <a:cubicBezTo>
                    <a:pt x="180" y="27"/>
                    <a:pt x="208" y="2"/>
                    <a:pt x="237" y="1"/>
                  </a:cubicBezTo>
                  <a:cubicBezTo>
                    <a:pt x="266" y="0"/>
                    <a:pt x="290" y="40"/>
                    <a:pt x="313" y="51"/>
                  </a:cubicBezTo>
                  <a:cubicBezTo>
                    <a:pt x="336" y="62"/>
                    <a:pt x="365" y="65"/>
                    <a:pt x="378" y="69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2" name="Freeform 508"/>
            <p:cNvSpPr>
              <a:spLocks/>
            </p:cNvSpPr>
            <p:nvPr/>
          </p:nvSpPr>
          <p:spPr bwMode="auto">
            <a:xfrm rot="-216962">
              <a:off x="3980" y="2566"/>
              <a:ext cx="34" cy="576"/>
            </a:xfrm>
            <a:custGeom>
              <a:avLst/>
              <a:gdLst>
                <a:gd name="T0" fmla="*/ 29 w 28"/>
                <a:gd name="T1" fmla="*/ 700 h 474"/>
                <a:gd name="T2" fmla="*/ 23 w 28"/>
                <a:gd name="T3" fmla="*/ 638 h 474"/>
                <a:gd name="T4" fmla="*/ 12 w 28"/>
                <a:gd name="T5" fmla="*/ 493 h 474"/>
                <a:gd name="T6" fmla="*/ 6 w 28"/>
                <a:gd name="T7" fmla="*/ 405 h 474"/>
                <a:gd name="T8" fmla="*/ 0 w 28"/>
                <a:gd name="T9" fmla="*/ 316 h 474"/>
                <a:gd name="T10" fmla="*/ 0 w 28"/>
                <a:gd name="T11" fmla="*/ 233 h 474"/>
                <a:gd name="T12" fmla="*/ 2 w 28"/>
                <a:gd name="T13" fmla="*/ 163 h 474"/>
                <a:gd name="T14" fmla="*/ 15 w 28"/>
                <a:gd name="T15" fmla="*/ 0 h 474"/>
                <a:gd name="T16" fmla="*/ 21 w 28"/>
                <a:gd name="T17" fmla="*/ 50 h 474"/>
                <a:gd name="T18" fmla="*/ 29 w 28"/>
                <a:gd name="T19" fmla="*/ 169 h 474"/>
                <a:gd name="T20" fmla="*/ 41 w 28"/>
                <a:gd name="T21" fmla="*/ 318 h 474"/>
                <a:gd name="T22" fmla="*/ 41 w 28"/>
                <a:gd name="T23" fmla="*/ 393 h 474"/>
                <a:gd name="T24" fmla="*/ 41 w 28"/>
                <a:gd name="T25" fmla="*/ 461 h 474"/>
                <a:gd name="T26" fmla="*/ 33 w 28"/>
                <a:gd name="T27" fmla="*/ 644 h 474"/>
                <a:gd name="T28" fmla="*/ 29 w 28"/>
                <a:gd name="T29" fmla="*/ 700 h 47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8" h="474">
                  <a:moveTo>
                    <a:pt x="20" y="474"/>
                  </a:moveTo>
                  <a:lnTo>
                    <a:pt x="16" y="432"/>
                  </a:lnTo>
                  <a:lnTo>
                    <a:pt x="8" y="334"/>
                  </a:lnTo>
                  <a:lnTo>
                    <a:pt x="4" y="274"/>
                  </a:lnTo>
                  <a:lnTo>
                    <a:pt x="0" y="214"/>
                  </a:lnTo>
                  <a:lnTo>
                    <a:pt x="0" y="158"/>
                  </a:lnTo>
                  <a:lnTo>
                    <a:pt x="2" y="110"/>
                  </a:lnTo>
                  <a:lnTo>
                    <a:pt x="10" y="0"/>
                  </a:lnTo>
                  <a:lnTo>
                    <a:pt x="14" y="34"/>
                  </a:lnTo>
                  <a:lnTo>
                    <a:pt x="20" y="114"/>
                  </a:lnTo>
                  <a:lnTo>
                    <a:pt x="28" y="216"/>
                  </a:lnTo>
                  <a:lnTo>
                    <a:pt x="28" y="266"/>
                  </a:lnTo>
                  <a:lnTo>
                    <a:pt x="28" y="312"/>
                  </a:lnTo>
                  <a:lnTo>
                    <a:pt x="22" y="436"/>
                  </a:lnTo>
                  <a:lnTo>
                    <a:pt x="20" y="47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3" name="Freeform 509"/>
            <p:cNvSpPr>
              <a:spLocks/>
            </p:cNvSpPr>
            <p:nvPr/>
          </p:nvSpPr>
          <p:spPr bwMode="auto">
            <a:xfrm>
              <a:off x="3965" y="2562"/>
              <a:ext cx="52" cy="575"/>
            </a:xfrm>
            <a:custGeom>
              <a:avLst/>
              <a:gdLst>
                <a:gd name="T0" fmla="*/ 52 w 52"/>
                <a:gd name="T1" fmla="*/ 575 h 575"/>
                <a:gd name="T2" fmla="*/ 52 w 52"/>
                <a:gd name="T3" fmla="*/ 575 h 575"/>
                <a:gd name="T4" fmla="*/ 8 w 52"/>
                <a:gd name="T5" fmla="*/ 262 h 575"/>
                <a:gd name="T6" fmla="*/ 3 w 52"/>
                <a:gd name="T7" fmla="*/ 0 h 575"/>
                <a:gd name="T8" fmla="*/ 3 w 52"/>
                <a:gd name="T9" fmla="*/ 0 h 575"/>
                <a:gd name="T10" fmla="*/ 42 w 52"/>
                <a:gd name="T11" fmla="*/ 261 h 575"/>
                <a:gd name="T12" fmla="*/ 52 w 52"/>
                <a:gd name="T13" fmla="*/ 575 h 575"/>
                <a:gd name="T14" fmla="*/ 52 w 52"/>
                <a:gd name="T15" fmla="*/ 575 h 5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2" h="575">
                  <a:moveTo>
                    <a:pt x="52" y="575"/>
                  </a:moveTo>
                  <a:lnTo>
                    <a:pt x="52" y="575"/>
                  </a:lnTo>
                  <a:cubicBezTo>
                    <a:pt x="45" y="523"/>
                    <a:pt x="16" y="358"/>
                    <a:pt x="8" y="262"/>
                  </a:cubicBezTo>
                  <a:cubicBezTo>
                    <a:pt x="0" y="166"/>
                    <a:pt x="4" y="44"/>
                    <a:pt x="3" y="0"/>
                  </a:cubicBezTo>
                  <a:cubicBezTo>
                    <a:pt x="9" y="43"/>
                    <a:pt x="34" y="165"/>
                    <a:pt x="42" y="261"/>
                  </a:cubicBezTo>
                  <a:cubicBezTo>
                    <a:pt x="50" y="357"/>
                    <a:pt x="50" y="523"/>
                    <a:pt x="52" y="575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5164" name="Group 520"/>
            <p:cNvGrpSpPr>
              <a:grpSpLocks/>
            </p:cNvGrpSpPr>
            <p:nvPr/>
          </p:nvGrpSpPr>
          <p:grpSpPr bwMode="auto">
            <a:xfrm>
              <a:off x="4196" y="3563"/>
              <a:ext cx="42" cy="65"/>
              <a:chOff x="4446" y="3611"/>
              <a:chExt cx="42" cy="65"/>
            </a:xfrm>
          </p:grpSpPr>
          <p:sp>
            <p:nvSpPr>
              <p:cNvPr id="5168" name="Oval 518"/>
              <p:cNvSpPr>
                <a:spLocks noChangeArrowheads="1"/>
              </p:cNvSpPr>
              <p:nvPr/>
            </p:nvSpPr>
            <p:spPr bwMode="auto">
              <a:xfrm rot="814226">
                <a:off x="4446" y="3611"/>
                <a:ext cx="42" cy="65"/>
              </a:xfrm>
              <a:prstGeom prst="ellipse">
                <a:avLst/>
              </a:prstGeom>
              <a:solidFill>
                <a:srgbClr val="F7F7F7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169" name="Oval 519"/>
              <p:cNvSpPr>
                <a:spLocks noChangeArrowheads="1"/>
              </p:cNvSpPr>
              <p:nvPr/>
            </p:nvSpPr>
            <p:spPr bwMode="auto">
              <a:xfrm rot="787612">
                <a:off x="4456" y="3620"/>
                <a:ext cx="27" cy="5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5165" name="Group 521"/>
            <p:cNvGrpSpPr>
              <a:grpSpLocks/>
            </p:cNvGrpSpPr>
            <p:nvPr/>
          </p:nvGrpSpPr>
          <p:grpSpPr bwMode="auto">
            <a:xfrm rot="8592560">
              <a:off x="3924" y="3571"/>
              <a:ext cx="42" cy="65"/>
              <a:chOff x="4446" y="3611"/>
              <a:chExt cx="42" cy="65"/>
            </a:xfrm>
          </p:grpSpPr>
          <p:sp>
            <p:nvSpPr>
              <p:cNvPr id="5166" name="Oval 522"/>
              <p:cNvSpPr>
                <a:spLocks noChangeArrowheads="1"/>
              </p:cNvSpPr>
              <p:nvPr/>
            </p:nvSpPr>
            <p:spPr bwMode="auto">
              <a:xfrm rot="814226">
                <a:off x="4446" y="3611"/>
                <a:ext cx="42" cy="65"/>
              </a:xfrm>
              <a:prstGeom prst="ellipse">
                <a:avLst/>
              </a:prstGeom>
              <a:solidFill>
                <a:srgbClr val="F7F7F7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167" name="Oval 523"/>
              <p:cNvSpPr>
                <a:spLocks noChangeArrowheads="1"/>
              </p:cNvSpPr>
              <p:nvPr/>
            </p:nvSpPr>
            <p:spPr bwMode="auto">
              <a:xfrm rot="787612">
                <a:off x="4456" y="3620"/>
                <a:ext cx="27" cy="5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</p:grpSp>
      <p:grpSp>
        <p:nvGrpSpPr>
          <p:cNvPr id="5126" name="Group 529"/>
          <p:cNvGrpSpPr>
            <a:grpSpLocks/>
          </p:cNvGrpSpPr>
          <p:nvPr/>
        </p:nvGrpSpPr>
        <p:grpSpPr bwMode="auto">
          <a:xfrm>
            <a:off x="1641475" y="4256088"/>
            <a:ext cx="2782888" cy="1770062"/>
            <a:chOff x="980" y="2611"/>
            <a:chExt cx="1644" cy="1046"/>
          </a:xfrm>
        </p:grpSpPr>
        <p:sp>
          <p:nvSpPr>
            <p:cNvPr id="5127" name="Freeform 346"/>
            <p:cNvSpPr>
              <a:spLocks/>
            </p:cNvSpPr>
            <p:nvPr/>
          </p:nvSpPr>
          <p:spPr bwMode="auto">
            <a:xfrm>
              <a:off x="1582" y="2611"/>
              <a:ext cx="571" cy="333"/>
            </a:xfrm>
            <a:custGeom>
              <a:avLst/>
              <a:gdLst>
                <a:gd name="T0" fmla="*/ 442 w 571"/>
                <a:gd name="T1" fmla="*/ 333 h 333"/>
                <a:gd name="T2" fmla="*/ 563 w 571"/>
                <a:gd name="T3" fmla="*/ 287 h 333"/>
                <a:gd name="T4" fmla="*/ 441 w 571"/>
                <a:gd name="T5" fmla="*/ 192 h 333"/>
                <a:gd name="T6" fmla="*/ 333 w 571"/>
                <a:gd name="T7" fmla="*/ 143 h 333"/>
                <a:gd name="T8" fmla="*/ 290 w 571"/>
                <a:gd name="T9" fmla="*/ 82 h 333"/>
                <a:gd name="T10" fmla="*/ 231 w 571"/>
                <a:gd name="T11" fmla="*/ 9 h 333"/>
                <a:gd name="T12" fmla="*/ 73 w 571"/>
                <a:gd name="T13" fmla="*/ 136 h 333"/>
                <a:gd name="T14" fmla="*/ 0 w 571"/>
                <a:gd name="T15" fmla="*/ 283 h 333"/>
                <a:gd name="T16" fmla="*/ 442 w 571"/>
                <a:gd name="T17" fmla="*/ 333 h 33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1" h="333">
                  <a:moveTo>
                    <a:pt x="442" y="333"/>
                  </a:moveTo>
                  <a:cubicBezTo>
                    <a:pt x="496" y="287"/>
                    <a:pt x="571" y="305"/>
                    <a:pt x="563" y="287"/>
                  </a:cubicBezTo>
                  <a:cubicBezTo>
                    <a:pt x="563" y="264"/>
                    <a:pt x="479" y="216"/>
                    <a:pt x="441" y="192"/>
                  </a:cubicBezTo>
                  <a:cubicBezTo>
                    <a:pt x="403" y="168"/>
                    <a:pt x="358" y="161"/>
                    <a:pt x="333" y="143"/>
                  </a:cubicBezTo>
                  <a:cubicBezTo>
                    <a:pt x="308" y="125"/>
                    <a:pt x="307" y="104"/>
                    <a:pt x="290" y="82"/>
                  </a:cubicBezTo>
                  <a:cubicBezTo>
                    <a:pt x="273" y="60"/>
                    <a:pt x="267" y="0"/>
                    <a:pt x="231" y="9"/>
                  </a:cubicBezTo>
                  <a:cubicBezTo>
                    <a:pt x="195" y="18"/>
                    <a:pt x="111" y="90"/>
                    <a:pt x="73" y="136"/>
                  </a:cubicBezTo>
                  <a:cubicBezTo>
                    <a:pt x="34" y="181"/>
                    <a:pt x="23" y="227"/>
                    <a:pt x="0" y="283"/>
                  </a:cubicBezTo>
                  <a:cubicBezTo>
                    <a:pt x="130" y="277"/>
                    <a:pt x="230" y="287"/>
                    <a:pt x="442" y="333"/>
                  </a:cubicBez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8" name="Freeform 347"/>
            <p:cNvSpPr>
              <a:spLocks/>
            </p:cNvSpPr>
            <p:nvPr/>
          </p:nvSpPr>
          <p:spPr bwMode="auto">
            <a:xfrm>
              <a:off x="1584" y="3373"/>
              <a:ext cx="310" cy="275"/>
            </a:xfrm>
            <a:custGeom>
              <a:avLst/>
              <a:gdLst>
                <a:gd name="T0" fmla="*/ 0 w 310"/>
                <a:gd name="T1" fmla="*/ 58 h 275"/>
                <a:gd name="T2" fmla="*/ 0 w 310"/>
                <a:gd name="T3" fmla="*/ 58 h 275"/>
                <a:gd name="T4" fmla="*/ 83 w 310"/>
                <a:gd name="T5" fmla="*/ 182 h 275"/>
                <a:gd name="T6" fmla="*/ 185 w 310"/>
                <a:gd name="T7" fmla="*/ 236 h 275"/>
                <a:gd name="T8" fmla="*/ 302 w 310"/>
                <a:gd name="T9" fmla="*/ 258 h 275"/>
                <a:gd name="T10" fmla="*/ 236 w 310"/>
                <a:gd name="T11" fmla="*/ 134 h 275"/>
                <a:gd name="T12" fmla="*/ 206 w 310"/>
                <a:gd name="T13" fmla="*/ 23 h 275"/>
                <a:gd name="T14" fmla="*/ 124 w 310"/>
                <a:gd name="T15" fmla="*/ 11 h 275"/>
                <a:gd name="T16" fmla="*/ 0 w 310"/>
                <a:gd name="T17" fmla="*/ 58 h 27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10" h="275">
                  <a:moveTo>
                    <a:pt x="0" y="58"/>
                  </a:moveTo>
                  <a:lnTo>
                    <a:pt x="0" y="58"/>
                  </a:lnTo>
                  <a:cubicBezTo>
                    <a:pt x="0" y="58"/>
                    <a:pt x="52" y="152"/>
                    <a:pt x="83" y="182"/>
                  </a:cubicBezTo>
                  <a:cubicBezTo>
                    <a:pt x="114" y="212"/>
                    <a:pt x="149" y="223"/>
                    <a:pt x="185" y="236"/>
                  </a:cubicBezTo>
                  <a:cubicBezTo>
                    <a:pt x="221" y="249"/>
                    <a:pt x="294" y="275"/>
                    <a:pt x="302" y="258"/>
                  </a:cubicBezTo>
                  <a:cubicBezTo>
                    <a:pt x="310" y="241"/>
                    <a:pt x="252" y="173"/>
                    <a:pt x="236" y="134"/>
                  </a:cubicBezTo>
                  <a:cubicBezTo>
                    <a:pt x="220" y="95"/>
                    <a:pt x="224" y="43"/>
                    <a:pt x="206" y="23"/>
                  </a:cubicBezTo>
                  <a:cubicBezTo>
                    <a:pt x="188" y="0"/>
                    <a:pt x="158" y="5"/>
                    <a:pt x="124" y="11"/>
                  </a:cubicBezTo>
                  <a:lnTo>
                    <a:pt x="0" y="58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9" name="Freeform 348"/>
            <p:cNvSpPr>
              <a:spLocks/>
            </p:cNvSpPr>
            <p:nvPr/>
          </p:nvSpPr>
          <p:spPr bwMode="auto">
            <a:xfrm>
              <a:off x="1511" y="3441"/>
              <a:ext cx="49" cy="185"/>
            </a:xfrm>
            <a:custGeom>
              <a:avLst/>
              <a:gdLst>
                <a:gd name="T0" fmla="*/ 60 w 40"/>
                <a:gd name="T1" fmla="*/ 0 h 152"/>
                <a:gd name="T2" fmla="*/ 58 w 40"/>
                <a:gd name="T3" fmla="*/ 39 h 152"/>
                <a:gd name="T4" fmla="*/ 51 w 40"/>
                <a:gd name="T5" fmla="*/ 103 h 152"/>
                <a:gd name="T6" fmla="*/ 54 w 40"/>
                <a:gd name="T7" fmla="*/ 178 h 152"/>
                <a:gd name="T8" fmla="*/ 58 w 40"/>
                <a:gd name="T9" fmla="*/ 225 h 152"/>
                <a:gd name="T10" fmla="*/ 45 w 40"/>
                <a:gd name="T11" fmla="*/ 204 h 152"/>
                <a:gd name="T12" fmla="*/ 33 w 40"/>
                <a:gd name="T13" fmla="*/ 180 h 152"/>
                <a:gd name="T14" fmla="*/ 12 w 40"/>
                <a:gd name="T15" fmla="*/ 157 h 152"/>
                <a:gd name="T16" fmla="*/ 9 w 40"/>
                <a:gd name="T17" fmla="*/ 148 h 152"/>
                <a:gd name="T18" fmla="*/ 2 w 40"/>
                <a:gd name="T19" fmla="*/ 139 h 152"/>
                <a:gd name="T20" fmla="*/ 0 w 40"/>
                <a:gd name="T21" fmla="*/ 116 h 152"/>
                <a:gd name="T22" fmla="*/ 2 w 40"/>
                <a:gd name="T23" fmla="*/ 91 h 152"/>
                <a:gd name="T24" fmla="*/ 6 w 40"/>
                <a:gd name="T25" fmla="*/ 66 h 152"/>
                <a:gd name="T26" fmla="*/ 15 w 40"/>
                <a:gd name="T27" fmla="*/ 18 h 152"/>
                <a:gd name="T28" fmla="*/ 21 w 40"/>
                <a:gd name="T29" fmla="*/ 0 h 152"/>
                <a:gd name="T30" fmla="*/ 60 w 40"/>
                <a:gd name="T31" fmla="*/ 0 h 15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0" h="152">
                  <a:moveTo>
                    <a:pt x="40" y="0"/>
                  </a:moveTo>
                  <a:lnTo>
                    <a:pt x="38" y="26"/>
                  </a:lnTo>
                  <a:lnTo>
                    <a:pt x="34" y="70"/>
                  </a:lnTo>
                  <a:lnTo>
                    <a:pt x="36" y="120"/>
                  </a:lnTo>
                  <a:lnTo>
                    <a:pt x="38" y="152"/>
                  </a:lnTo>
                  <a:lnTo>
                    <a:pt x="30" y="138"/>
                  </a:lnTo>
                  <a:lnTo>
                    <a:pt x="22" y="122"/>
                  </a:lnTo>
                  <a:lnTo>
                    <a:pt x="8" y="106"/>
                  </a:lnTo>
                  <a:lnTo>
                    <a:pt x="6" y="100"/>
                  </a:lnTo>
                  <a:lnTo>
                    <a:pt x="2" y="94"/>
                  </a:lnTo>
                  <a:lnTo>
                    <a:pt x="0" y="78"/>
                  </a:lnTo>
                  <a:lnTo>
                    <a:pt x="2" y="62"/>
                  </a:lnTo>
                  <a:lnTo>
                    <a:pt x="4" y="44"/>
                  </a:lnTo>
                  <a:lnTo>
                    <a:pt x="10" y="12"/>
                  </a:lnTo>
                  <a:lnTo>
                    <a:pt x="14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0" name="Freeform 350"/>
            <p:cNvSpPr>
              <a:spLocks/>
            </p:cNvSpPr>
            <p:nvPr/>
          </p:nvSpPr>
          <p:spPr bwMode="auto">
            <a:xfrm>
              <a:off x="1506" y="3438"/>
              <a:ext cx="51" cy="185"/>
            </a:xfrm>
            <a:custGeom>
              <a:avLst/>
              <a:gdLst>
                <a:gd name="T0" fmla="*/ 51 w 51"/>
                <a:gd name="T1" fmla="*/ 0 h 185"/>
                <a:gd name="T2" fmla="*/ 51 w 51"/>
                <a:gd name="T3" fmla="*/ 0 h 185"/>
                <a:gd name="T4" fmla="*/ 44 w 51"/>
                <a:gd name="T5" fmla="*/ 85 h 185"/>
                <a:gd name="T6" fmla="*/ 44 w 51"/>
                <a:gd name="T7" fmla="*/ 85 h 185"/>
                <a:gd name="T8" fmla="*/ 49 w 51"/>
                <a:gd name="T9" fmla="*/ 185 h 185"/>
                <a:gd name="T10" fmla="*/ 49 w 51"/>
                <a:gd name="T11" fmla="*/ 185 h 185"/>
                <a:gd name="T12" fmla="*/ 5 w 51"/>
                <a:gd name="T13" fmla="*/ 114 h 185"/>
                <a:gd name="T14" fmla="*/ 20 w 51"/>
                <a:gd name="T15" fmla="*/ 0 h 185"/>
                <a:gd name="T16" fmla="*/ 51 w 51"/>
                <a:gd name="T17" fmla="*/ 0 h 18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1" h="185">
                  <a:moveTo>
                    <a:pt x="51" y="0"/>
                  </a:moveTo>
                  <a:lnTo>
                    <a:pt x="51" y="0"/>
                  </a:lnTo>
                  <a:cubicBezTo>
                    <a:pt x="50" y="14"/>
                    <a:pt x="45" y="71"/>
                    <a:pt x="44" y="85"/>
                  </a:cubicBezTo>
                  <a:cubicBezTo>
                    <a:pt x="43" y="99"/>
                    <a:pt x="43" y="68"/>
                    <a:pt x="44" y="85"/>
                  </a:cubicBezTo>
                  <a:lnTo>
                    <a:pt x="49" y="185"/>
                  </a:lnTo>
                  <a:cubicBezTo>
                    <a:pt x="42" y="173"/>
                    <a:pt x="10" y="145"/>
                    <a:pt x="5" y="114"/>
                  </a:cubicBezTo>
                  <a:cubicBezTo>
                    <a:pt x="0" y="83"/>
                    <a:pt x="12" y="19"/>
                    <a:pt x="20" y="0"/>
                  </a:cubicBezTo>
                  <a:lnTo>
                    <a:pt x="51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1" name="Freeform 351"/>
            <p:cNvSpPr>
              <a:spLocks/>
            </p:cNvSpPr>
            <p:nvPr/>
          </p:nvSpPr>
          <p:spPr bwMode="auto">
            <a:xfrm>
              <a:off x="980" y="2890"/>
              <a:ext cx="1254" cy="572"/>
            </a:xfrm>
            <a:custGeom>
              <a:avLst/>
              <a:gdLst>
                <a:gd name="T0" fmla="*/ 1254 w 1254"/>
                <a:gd name="T1" fmla="*/ 124 h 572"/>
                <a:gd name="T2" fmla="*/ 872 w 1254"/>
                <a:gd name="T3" fmla="*/ 20 h 572"/>
                <a:gd name="T4" fmla="*/ 592 w 1254"/>
                <a:gd name="T5" fmla="*/ 4 h 572"/>
                <a:gd name="T6" fmla="*/ 402 w 1254"/>
                <a:gd name="T7" fmla="*/ 48 h 572"/>
                <a:gd name="T8" fmla="*/ 193 w 1254"/>
                <a:gd name="T9" fmla="*/ 185 h 572"/>
                <a:gd name="T10" fmla="*/ 5 w 1254"/>
                <a:gd name="T11" fmla="*/ 492 h 572"/>
                <a:gd name="T12" fmla="*/ 66 w 1254"/>
                <a:gd name="T13" fmla="*/ 514 h 572"/>
                <a:gd name="T14" fmla="*/ 66 w 1254"/>
                <a:gd name="T15" fmla="*/ 514 h 572"/>
                <a:gd name="T16" fmla="*/ 32 w 1254"/>
                <a:gd name="T17" fmla="*/ 526 h 572"/>
                <a:gd name="T18" fmla="*/ 108 w 1254"/>
                <a:gd name="T19" fmla="*/ 563 h 572"/>
                <a:gd name="T20" fmla="*/ 188 w 1254"/>
                <a:gd name="T21" fmla="*/ 570 h 572"/>
                <a:gd name="T22" fmla="*/ 188 w 1254"/>
                <a:gd name="T23" fmla="*/ 570 h 572"/>
                <a:gd name="T24" fmla="*/ 334 w 1254"/>
                <a:gd name="T25" fmla="*/ 560 h 572"/>
                <a:gd name="T26" fmla="*/ 556 w 1254"/>
                <a:gd name="T27" fmla="*/ 551 h 572"/>
                <a:gd name="T28" fmla="*/ 743 w 1254"/>
                <a:gd name="T29" fmla="*/ 480 h 572"/>
                <a:gd name="T30" fmla="*/ 982 w 1254"/>
                <a:gd name="T31" fmla="*/ 268 h 572"/>
                <a:gd name="T32" fmla="*/ 1023 w 1254"/>
                <a:gd name="T33" fmla="*/ 246 h 572"/>
                <a:gd name="T34" fmla="*/ 1052 w 1254"/>
                <a:gd name="T35" fmla="*/ 271 h 572"/>
                <a:gd name="T36" fmla="*/ 1254 w 1254"/>
                <a:gd name="T37" fmla="*/ 124 h 57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254" h="572">
                  <a:moveTo>
                    <a:pt x="1254" y="124"/>
                  </a:moveTo>
                  <a:cubicBezTo>
                    <a:pt x="1224" y="82"/>
                    <a:pt x="982" y="40"/>
                    <a:pt x="872" y="20"/>
                  </a:cubicBezTo>
                  <a:cubicBezTo>
                    <a:pt x="766" y="2"/>
                    <a:pt x="667" y="0"/>
                    <a:pt x="592" y="4"/>
                  </a:cubicBezTo>
                  <a:cubicBezTo>
                    <a:pt x="514" y="9"/>
                    <a:pt x="470" y="18"/>
                    <a:pt x="402" y="48"/>
                  </a:cubicBezTo>
                  <a:cubicBezTo>
                    <a:pt x="334" y="78"/>
                    <a:pt x="259" y="111"/>
                    <a:pt x="193" y="185"/>
                  </a:cubicBezTo>
                  <a:cubicBezTo>
                    <a:pt x="127" y="259"/>
                    <a:pt x="20" y="454"/>
                    <a:pt x="5" y="492"/>
                  </a:cubicBezTo>
                  <a:cubicBezTo>
                    <a:pt x="0" y="510"/>
                    <a:pt x="56" y="510"/>
                    <a:pt x="66" y="514"/>
                  </a:cubicBezTo>
                  <a:cubicBezTo>
                    <a:pt x="60" y="516"/>
                    <a:pt x="25" y="518"/>
                    <a:pt x="32" y="526"/>
                  </a:cubicBezTo>
                  <a:cubicBezTo>
                    <a:pt x="39" y="534"/>
                    <a:pt x="82" y="556"/>
                    <a:pt x="108" y="563"/>
                  </a:cubicBezTo>
                  <a:cubicBezTo>
                    <a:pt x="134" y="572"/>
                    <a:pt x="175" y="569"/>
                    <a:pt x="188" y="570"/>
                  </a:cubicBezTo>
                  <a:cubicBezTo>
                    <a:pt x="201" y="571"/>
                    <a:pt x="164" y="572"/>
                    <a:pt x="188" y="570"/>
                  </a:cubicBezTo>
                  <a:cubicBezTo>
                    <a:pt x="212" y="568"/>
                    <a:pt x="273" y="563"/>
                    <a:pt x="334" y="560"/>
                  </a:cubicBezTo>
                  <a:cubicBezTo>
                    <a:pt x="395" y="557"/>
                    <a:pt x="488" y="564"/>
                    <a:pt x="556" y="551"/>
                  </a:cubicBezTo>
                  <a:cubicBezTo>
                    <a:pt x="624" y="538"/>
                    <a:pt x="672" y="527"/>
                    <a:pt x="743" y="480"/>
                  </a:cubicBezTo>
                  <a:cubicBezTo>
                    <a:pt x="814" y="433"/>
                    <a:pt x="935" y="307"/>
                    <a:pt x="982" y="268"/>
                  </a:cubicBezTo>
                  <a:cubicBezTo>
                    <a:pt x="1029" y="229"/>
                    <a:pt x="1011" y="246"/>
                    <a:pt x="1023" y="246"/>
                  </a:cubicBezTo>
                  <a:cubicBezTo>
                    <a:pt x="1035" y="246"/>
                    <a:pt x="1038" y="250"/>
                    <a:pt x="1052" y="271"/>
                  </a:cubicBezTo>
                  <a:cubicBezTo>
                    <a:pt x="1153" y="197"/>
                    <a:pt x="1254" y="124"/>
                    <a:pt x="1254" y="124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2" name="Freeform 357"/>
            <p:cNvSpPr>
              <a:spLocks/>
            </p:cNvSpPr>
            <p:nvPr/>
          </p:nvSpPr>
          <p:spPr bwMode="auto">
            <a:xfrm>
              <a:off x="1256" y="3168"/>
              <a:ext cx="136" cy="258"/>
            </a:xfrm>
            <a:custGeom>
              <a:avLst/>
              <a:gdLst>
                <a:gd name="T0" fmla="*/ 0 w 112"/>
                <a:gd name="T1" fmla="*/ 0 h 212"/>
                <a:gd name="T2" fmla="*/ 112 w 112"/>
                <a:gd name="T3" fmla="*/ 50 h 212"/>
                <a:gd name="T4" fmla="*/ 126 w 112"/>
                <a:gd name="T5" fmla="*/ 60 h 212"/>
                <a:gd name="T6" fmla="*/ 138 w 112"/>
                <a:gd name="T7" fmla="*/ 71 h 212"/>
                <a:gd name="T8" fmla="*/ 151 w 112"/>
                <a:gd name="T9" fmla="*/ 83 h 212"/>
                <a:gd name="T10" fmla="*/ 157 w 112"/>
                <a:gd name="T11" fmla="*/ 101 h 212"/>
                <a:gd name="T12" fmla="*/ 163 w 112"/>
                <a:gd name="T13" fmla="*/ 116 h 212"/>
                <a:gd name="T14" fmla="*/ 165 w 112"/>
                <a:gd name="T15" fmla="*/ 136 h 212"/>
                <a:gd name="T16" fmla="*/ 165 w 112"/>
                <a:gd name="T17" fmla="*/ 155 h 212"/>
                <a:gd name="T18" fmla="*/ 163 w 112"/>
                <a:gd name="T19" fmla="*/ 175 h 212"/>
                <a:gd name="T20" fmla="*/ 145 w 112"/>
                <a:gd name="T21" fmla="*/ 237 h 212"/>
                <a:gd name="T22" fmla="*/ 138 w 112"/>
                <a:gd name="T23" fmla="*/ 260 h 212"/>
                <a:gd name="T24" fmla="*/ 138 w 112"/>
                <a:gd name="T25" fmla="*/ 281 h 212"/>
                <a:gd name="T26" fmla="*/ 145 w 112"/>
                <a:gd name="T27" fmla="*/ 314 h 212"/>
                <a:gd name="T28" fmla="*/ 0 w 112"/>
                <a:gd name="T29" fmla="*/ 0 h 21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12" h="212">
                  <a:moveTo>
                    <a:pt x="0" y="0"/>
                  </a:moveTo>
                  <a:lnTo>
                    <a:pt x="76" y="34"/>
                  </a:lnTo>
                  <a:lnTo>
                    <a:pt x="86" y="40"/>
                  </a:lnTo>
                  <a:lnTo>
                    <a:pt x="94" y="48"/>
                  </a:lnTo>
                  <a:lnTo>
                    <a:pt x="102" y="56"/>
                  </a:lnTo>
                  <a:lnTo>
                    <a:pt x="106" y="68"/>
                  </a:lnTo>
                  <a:lnTo>
                    <a:pt x="110" y="78"/>
                  </a:lnTo>
                  <a:lnTo>
                    <a:pt x="112" y="92"/>
                  </a:lnTo>
                  <a:lnTo>
                    <a:pt x="112" y="104"/>
                  </a:lnTo>
                  <a:lnTo>
                    <a:pt x="110" y="118"/>
                  </a:lnTo>
                  <a:lnTo>
                    <a:pt x="98" y="160"/>
                  </a:lnTo>
                  <a:lnTo>
                    <a:pt x="94" y="176"/>
                  </a:lnTo>
                  <a:lnTo>
                    <a:pt x="94" y="190"/>
                  </a:lnTo>
                  <a:lnTo>
                    <a:pt x="98" y="2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3" name="Freeform 358"/>
            <p:cNvSpPr>
              <a:spLocks/>
            </p:cNvSpPr>
            <p:nvPr/>
          </p:nvSpPr>
          <p:spPr bwMode="auto">
            <a:xfrm>
              <a:off x="2017" y="3015"/>
              <a:ext cx="607" cy="509"/>
            </a:xfrm>
            <a:custGeom>
              <a:avLst/>
              <a:gdLst>
                <a:gd name="T0" fmla="*/ 96 w 607"/>
                <a:gd name="T1" fmla="*/ 29 h 509"/>
                <a:gd name="T2" fmla="*/ 174 w 607"/>
                <a:gd name="T3" fmla="*/ 17 h 509"/>
                <a:gd name="T4" fmla="*/ 215 w 607"/>
                <a:gd name="T5" fmla="*/ 0 h 509"/>
                <a:gd name="T6" fmla="*/ 303 w 607"/>
                <a:gd name="T7" fmla="*/ 17 h 509"/>
                <a:gd name="T8" fmla="*/ 441 w 607"/>
                <a:gd name="T9" fmla="*/ 73 h 509"/>
                <a:gd name="T10" fmla="*/ 597 w 607"/>
                <a:gd name="T11" fmla="*/ 248 h 509"/>
                <a:gd name="T12" fmla="*/ 500 w 607"/>
                <a:gd name="T13" fmla="*/ 236 h 509"/>
                <a:gd name="T14" fmla="*/ 317 w 607"/>
                <a:gd name="T15" fmla="*/ 243 h 509"/>
                <a:gd name="T16" fmla="*/ 244 w 607"/>
                <a:gd name="T17" fmla="*/ 212 h 509"/>
                <a:gd name="T18" fmla="*/ 227 w 607"/>
                <a:gd name="T19" fmla="*/ 246 h 509"/>
                <a:gd name="T20" fmla="*/ 278 w 607"/>
                <a:gd name="T21" fmla="*/ 307 h 509"/>
                <a:gd name="T22" fmla="*/ 322 w 607"/>
                <a:gd name="T23" fmla="*/ 428 h 509"/>
                <a:gd name="T24" fmla="*/ 290 w 607"/>
                <a:gd name="T25" fmla="*/ 509 h 509"/>
                <a:gd name="T26" fmla="*/ 169 w 607"/>
                <a:gd name="T27" fmla="*/ 443 h 509"/>
                <a:gd name="T28" fmla="*/ 30 w 607"/>
                <a:gd name="T29" fmla="*/ 304 h 509"/>
                <a:gd name="T30" fmla="*/ 11 w 607"/>
                <a:gd name="T31" fmla="*/ 141 h 509"/>
                <a:gd name="T32" fmla="*/ 96 w 607"/>
                <a:gd name="T33" fmla="*/ 29 h 5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07" h="509">
                  <a:moveTo>
                    <a:pt x="96" y="29"/>
                  </a:moveTo>
                  <a:cubicBezTo>
                    <a:pt x="123" y="8"/>
                    <a:pt x="154" y="22"/>
                    <a:pt x="174" y="17"/>
                  </a:cubicBezTo>
                  <a:cubicBezTo>
                    <a:pt x="194" y="12"/>
                    <a:pt x="194" y="0"/>
                    <a:pt x="215" y="0"/>
                  </a:cubicBezTo>
                  <a:lnTo>
                    <a:pt x="303" y="17"/>
                  </a:lnTo>
                  <a:cubicBezTo>
                    <a:pt x="341" y="29"/>
                    <a:pt x="392" y="35"/>
                    <a:pt x="441" y="73"/>
                  </a:cubicBezTo>
                  <a:cubicBezTo>
                    <a:pt x="490" y="111"/>
                    <a:pt x="587" y="221"/>
                    <a:pt x="597" y="248"/>
                  </a:cubicBezTo>
                  <a:cubicBezTo>
                    <a:pt x="607" y="275"/>
                    <a:pt x="547" y="237"/>
                    <a:pt x="500" y="236"/>
                  </a:cubicBezTo>
                  <a:cubicBezTo>
                    <a:pt x="453" y="235"/>
                    <a:pt x="360" y="247"/>
                    <a:pt x="317" y="243"/>
                  </a:cubicBezTo>
                  <a:cubicBezTo>
                    <a:pt x="274" y="239"/>
                    <a:pt x="259" y="211"/>
                    <a:pt x="244" y="212"/>
                  </a:cubicBezTo>
                  <a:cubicBezTo>
                    <a:pt x="229" y="213"/>
                    <a:pt x="221" y="230"/>
                    <a:pt x="227" y="246"/>
                  </a:cubicBezTo>
                  <a:cubicBezTo>
                    <a:pt x="233" y="262"/>
                    <a:pt x="262" y="277"/>
                    <a:pt x="278" y="307"/>
                  </a:cubicBezTo>
                  <a:cubicBezTo>
                    <a:pt x="294" y="337"/>
                    <a:pt x="320" y="394"/>
                    <a:pt x="322" y="428"/>
                  </a:cubicBezTo>
                  <a:cubicBezTo>
                    <a:pt x="324" y="462"/>
                    <a:pt x="315" y="507"/>
                    <a:pt x="290" y="509"/>
                  </a:cubicBezTo>
                  <a:lnTo>
                    <a:pt x="169" y="443"/>
                  </a:lnTo>
                  <a:cubicBezTo>
                    <a:pt x="126" y="409"/>
                    <a:pt x="56" y="354"/>
                    <a:pt x="30" y="304"/>
                  </a:cubicBezTo>
                  <a:cubicBezTo>
                    <a:pt x="4" y="254"/>
                    <a:pt x="0" y="187"/>
                    <a:pt x="11" y="141"/>
                  </a:cubicBezTo>
                  <a:cubicBezTo>
                    <a:pt x="22" y="95"/>
                    <a:pt x="69" y="50"/>
                    <a:pt x="96" y="2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4" name="Freeform 359"/>
            <p:cNvSpPr>
              <a:spLocks/>
            </p:cNvSpPr>
            <p:nvPr/>
          </p:nvSpPr>
          <p:spPr bwMode="auto">
            <a:xfrm>
              <a:off x="1253" y="3166"/>
              <a:ext cx="147" cy="258"/>
            </a:xfrm>
            <a:custGeom>
              <a:avLst/>
              <a:gdLst>
                <a:gd name="T0" fmla="*/ 0 w 147"/>
                <a:gd name="T1" fmla="*/ 0 h 258"/>
                <a:gd name="T2" fmla="*/ 0 w 147"/>
                <a:gd name="T3" fmla="*/ 0 h 258"/>
                <a:gd name="T4" fmla="*/ 125 w 147"/>
                <a:gd name="T5" fmla="*/ 68 h 258"/>
                <a:gd name="T6" fmla="*/ 135 w 147"/>
                <a:gd name="T7" fmla="*/ 144 h 258"/>
                <a:gd name="T8" fmla="*/ 135 w 147"/>
                <a:gd name="T9" fmla="*/ 144 h 258"/>
                <a:gd name="T10" fmla="*/ 120 w 147"/>
                <a:gd name="T11" fmla="*/ 258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7" h="258">
                  <a:moveTo>
                    <a:pt x="0" y="0"/>
                  </a:moveTo>
                  <a:lnTo>
                    <a:pt x="0" y="0"/>
                  </a:lnTo>
                  <a:cubicBezTo>
                    <a:pt x="21" y="11"/>
                    <a:pt x="103" y="44"/>
                    <a:pt x="125" y="68"/>
                  </a:cubicBezTo>
                  <a:cubicBezTo>
                    <a:pt x="147" y="92"/>
                    <a:pt x="139" y="128"/>
                    <a:pt x="135" y="144"/>
                  </a:cubicBezTo>
                  <a:cubicBezTo>
                    <a:pt x="131" y="160"/>
                    <a:pt x="137" y="125"/>
                    <a:pt x="135" y="144"/>
                  </a:cubicBezTo>
                  <a:cubicBezTo>
                    <a:pt x="133" y="163"/>
                    <a:pt x="117" y="178"/>
                    <a:pt x="120" y="25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5" name="Freeform 361"/>
            <p:cNvSpPr>
              <a:spLocks/>
            </p:cNvSpPr>
            <p:nvPr/>
          </p:nvSpPr>
          <p:spPr bwMode="auto">
            <a:xfrm>
              <a:off x="2183" y="3127"/>
              <a:ext cx="93" cy="104"/>
            </a:xfrm>
            <a:custGeom>
              <a:avLst/>
              <a:gdLst>
                <a:gd name="T0" fmla="*/ 0 w 76"/>
                <a:gd name="T1" fmla="*/ 0 h 86"/>
                <a:gd name="T2" fmla="*/ 6 w 76"/>
                <a:gd name="T3" fmla="*/ 15 h 86"/>
                <a:gd name="T4" fmla="*/ 29 w 76"/>
                <a:gd name="T5" fmla="*/ 47 h 86"/>
                <a:gd name="T6" fmla="*/ 45 w 76"/>
                <a:gd name="T7" fmla="*/ 68 h 86"/>
                <a:gd name="T8" fmla="*/ 66 w 76"/>
                <a:gd name="T9" fmla="*/ 88 h 86"/>
                <a:gd name="T10" fmla="*/ 87 w 76"/>
                <a:gd name="T11" fmla="*/ 108 h 86"/>
                <a:gd name="T12" fmla="*/ 114 w 76"/>
                <a:gd name="T13" fmla="*/ 126 h 86"/>
                <a:gd name="T14" fmla="*/ 0 w 76"/>
                <a:gd name="T15" fmla="*/ 0 h 8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6" h="86">
                  <a:moveTo>
                    <a:pt x="0" y="0"/>
                  </a:moveTo>
                  <a:lnTo>
                    <a:pt x="4" y="10"/>
                  </a:lnTo>
                  <a:lnTo>
                    <a:pt x="20" y="32"/>
                  </a:lnTo>
                  <a:lnTo>
                    <a:pt x="30" y="46"/>
                  </a:lnTo>
                  <a:lnTo>
                    <a:pt x="44" y="60"/>
                  </a:lnTo>
                  <a:lnTo>
                    <a:pt x="58" y="74"/>
                  </a:lnTo>
                  <a:lnTo>
                    <a:pt x="76" y="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6" name="Freeform 362"/>
            <p:cNvSpPr>
              <a:spLocks/>
            </p:cNvSpPr>
            <p:nvPr/>
          </p:nvSpPr>
          <p:spPr bwMode="auto">
            <a:xfrm>
              <a:off x="1338" y="3391"/>
              <a:ext cx="158" cy="266"/>
            </a:xfrm>
            <a:custGeom>
              <a:avLst/>
              <a:gdLst>
                <a:gd name="T0" fmla="*/ 76 w 158"/>
                <a:gd name="T1" fmla="*/ 81 h 266"/>
                <a:gd name="T2" fmla="*/ 134 w 158"/>
                <a:gd name="T3" fmla="*/ 132 h 266"/>
                <a:gd name="T4" fmla="*/ 144 w 158"/>
                <a:gd name="T5" fmla="*/ 210 h 266"/>
                <a:gd name="T6" fmla="*/ 142 w 158"/>
                <a:gd name="T7" fmla="*/ 266 h 266"/>
                <a:gd name="T8" fmla="*/ 49 w 158"/>
                <a:gd name="T9" fmla="*/ 208 h 266"/>
                <a:gd name="T10" fmla="*/ 5 w 158"/>
                <a:gd name="T11" fmla="*/ 149 h 266"/>
                <a:gd name="T12" fmla="*/ 20 w 158"/>
                <a:gd name="T13" fmla="*/ 11 h 266"/>
                <a:gd name="T14" fmla="*/ 76 w 158"/>
                <a:gd name="T15" fmla="*/ 81 h 26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8" h="266">
                  <a:moveTo>
                    <a:pt x="76" y="81"/>
                  </a:moveTo>
                  <a:cubicBezTo>
                    <a:pt x="95" y="101"/>
                    <a:pt x="123" y="110"/>
                    <a:pt x="134" y="132"/>
                  </a:cubicBezTo>
                  <a:cubicBezTo>
                    <a:pt x="145" y="154"/>
                    <a:pt x="143" y="188"/>
                    <a:pt x="144" y="210"/>
                  </a:cubicBezTo>
                  <a:cubicBezTo>
                    <a:pt x="145" y="232"/>
                    <a:pt x="158" y="266"/>
                    <a:pt x="142" y="266"/>
                  </a:cubicBezTo>
                  <a:lnTo>
                    <a:pt x="49" y="208"/>
                  </a:lnTo>
                  <a:cubicBezTo>
                    <a:pt x="26" y="189"/>
                    <a:pt x="10" y="182"/>
                    <a:pt x="5" y="149"/>
                  </a:cubicBezTo>
                  <a:cubicBezTo>
                    <a:pt x="0" y="116"/>
                    <a:pt x="8" y="22"/>
                    <a:pt x="20" y="11"/>
                  </a:cubicBezTo>
                  <a:cubicBezTo>
                    <a:pt x="32" y="0"/>
                    <a:pt x="57" y="61"/>
                    <a:pt x="76" y="81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7" name="Freeform 363"/>
            <p:cNvSpPr>
              <a:spLocks/>
            </p:cNvSpPr>
            <p:nvPr/>
          </p:nvSpPr>
          <p:spPr bwMode="auto">
            <a:xfrm>
              <a:off x="2181" y="3124"/>
              <a:ext cx="92" cy="105"/>
            </a:xfrm>
            <a:custGeom>
              <a:avLst/>
              <a:gdLst>
                <a:gd name="T0" fmla="*/ 0 w 92"/>
                <a:gd name="T1" fmla="*/ 0 h 105"/>
                <a:gd name="T2" fmla="*/ 0 w 92"/>
                <a:gd name="T3" fmla="*/ 0 h 105"/>
                <a:gd name="T4" fmla="*/ 53 w 92"/>
                <a:gd name="T5" fmla="*/ 73 h 105"/>
                <a:gd name="T6" fmla="*/ 92 w 92"/>
                <a:gd name="T7" fmla="*/ 105 h 10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2" h="105">
                  <a:moveTo>
                    <a:pt x="0" y="0"/>
                  </a:moveTo>
                  <a:lnTo>
                    <a:pt x="0" y="0"/>
                  </a:lnTo>
                  <a:cubicBezTo>
                    <a:pt x="9" y="12"/>
                    <a:pt x="38" y="56"/>
                    <a:pt x="53" y="73"/>
                  </a:cubicBezTo>
                  <a:cubicBezTo>
                    <a:pt x="68" y="90"/>
                    <a:pt x="84" y="98"/>
                    <a:pt x="92" y="105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5138" name="Group 528"/>
            <p:cNvGrpSpPr>
              <a:grpSpLocks/>
            </p:cNvGrpSpPr>
            <p:nvPr/>
          </p:nvGrpSpPr>
          <p:grpSpPr bwMode="auto">
            <a:xfrm>
              <a:off x="1070" y="3294"/>
              <a:ext cx="64" cy="64"/>
              <a:chOff x="828" y="3190"/>
              <a:chExt cx="64" cy="64"/>
            </a:xfrm>
          </p:grpSpPr>
          <p:sp>
            <p:nvSpPr>
              <p:cNvPr id="5139" name="Oval 525"/>
              <p:cNvSpPr>
                <a:spLocks noChangeArrowheads="1"/>
              </p:cNvSpPr>
              <p:nvPr/>
            </p:nvSpPr>
            <p:spPr bwMode="auto">
              <a:xfrm>
                <a:off x="828" y="3190"/>
                <a:ext cx="64" cy="6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140" name="Oval 526"/>
              <p:cNvSpPr>
                <a:spLocks noChangeArrowheads="1"/>
              </p:cNvSpPr>
              <p:nvPr/>
            </p:nvSpPr>
            <p:spPr bwMode="auto">
              <a:xfrm>
                <a:off x="836" y="3200"/>
                <a:ext cx="46" cy="46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141" name="Oval 527"/>
              <p:cNvSpPr>
                <a:spLocks noChangeArrowheads="1"/>
              </p:cNvSpPr>
              <p:nvPr/>
            </p:nvSpPr>
            <p:spPr bwMode="auto">
              <a:xfrm>
                <a:off x="850" y="3206"/>
                <a:ext cx="27" cy="27"/>
              </a:xfrm>
              <a:prstGeom prst="ellipse">
                <a:avLst/>
              </a:prstGeom>
              <a:solidFill>
                <a:srgbClr val="F7F7F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544"/>
          <p:cNvGrpSpPr>
            <a:grpSpLocks/>
          </p:cNvGrpSpPr>
          <p:nvPr/>
        </p:nvGrpSpPr>
        <p:grpSpPr bwMode="auto">
          <a:xfrm>
            <a:off x="1049338" y="828675"/>
            <a:ext cx="3130550" cy="1322388"/>
            <a:chOff x="661" y="522"/>
            <a:chExt cx="1972" cy="833"/>
          </a:xfrm>
        </p:grpSpPr>
        <p:sp>
          <p:nvSpPr>
            <p:cNvPr id="7231" name="Freeform 447"/>
            <p:cNvSpPr>
              <a:spLocks/>
            </p:cNvSpPr>
            <p:nvPr/>
          </p:nvSpPr>
          <p:spPr bwMode="auto">
            <a:xfrm>
              <a:off x="2161" y="1229"/>
              <a:ext cx="85" cy="82"/>
            </a:xfrm>
            <a:custGeom>
              <a:avLst/>
              <a:gdLst>
                <a:gd name="T0" fmla="*/ 137 w 46"/>
                <a:gd name="T1" fmla="*/ 7 h 44"/>
                <a:gd name="T2" fmla="*/ 137 w 46"/>
                <a:gd name="T3" fmla="*/ 7 h 44"/>
                <a:gd name="T4" fmla="*/ 150 w 46"/>
                <a:gd name="T5" fmla="*/ 35 h 44"/>
                <a:gd name="T6" fmla="*/ 157 w 46"/>
                <a:gd name="T7" fmla="*/ 56 h 44"/>
                <a:gd name="T8" fmla="*/ 157 w 46"/>
                <a:gd name="T9" fmla="*/ 84 h 44"/>
                <a:gd name="T10" fmla="*/ 157 w 46"/>
                <a:gd name="T11" fmla="*/ 84 h 44"/>
                <a:gd name="T12" fmla="*/ 157 w 46"/>
                <a:gd name="T13" fmla="*/ 112 h 44"/>
                <a:gd name="T14" fmla="*/ 144 w 46"/>
                <a:gd name="T15" fmla="*/ 132 h 44"/>
                <a:gd name="T16" fmla="*/ 124 w 46"/>
                <a:gd name="T17" fmla="*/ 145 h 44"/>
                <a:gd name="T18" fmla="*/ 89 w 46"/>
                <a:gd name="T19" fmla="*/ 153 h 44"/>
                <a:gd name="T20" fmla="*/ 89 w 46"/>
                <a:gd name="T21" fmla="*/ 153 h 44"/>
                <a:gd name="T22" fmla="*/ 55 w 46"/>
                <a:gd name="T23" fmla="*/ 145 h 44"/>
                <a:gd name="T24" fmla="*/ 20 w 46"/>
                <a:gd name="T25" fmla="*/ 132 h 44"/>
                <a:gd name="T26" fmla="*/ 7 w 46"/>
                <a:gd name="T27" fmla="*/ 117 h 44"/>
                <a:gd name="T28" fmla="*/ 0 w 46"/>
                <a:gd name="T29" fmla="*/ 104 h 44"/>
                <a:gd name="T30" fmla="*/ 0 w 46"/>
                <a:gd name="T31" fmla="*/ 89 h 44"/>
                <a:gd name="T32" fmla="*/ 7 w 46"/>
                <a:gd name="T33" fmla="*/ 69 h 44"/>
                <a:gd name="T34" fmla="*/ 7 w 46"/>
                <a:gd name="T35" fmla="*/ 69 h 44"/>
                <a:gd name="T36" fmla="*/ 13 w 46"/>
                <a:gd name="T37" fmla="*/ 56 h 44"/>
                <a:gd name="T38" fmla="*/ 13 w 46"/>
                <a:gd name="T39" fmla="*/ 56 h 44"/>
                <a:gd name="T40" fmla="*/ 33 w 46"/>
                <a:gd name="T41" fmla="*/ 35 h 44"/>
                <a:gd name="T42" fmla="*/ 48 w 46"/>
                <a:gd name="T43" fmla="*/ 28 h 44"/>
                <a:gd name="T44" fmla="*/ 61 w 46"/>
                <a:gd name="T45" fmla="*/ 13 h 44"/>
                <a:gd name="T46" fmla="*/ 68 w 46"/>
                <a:gd name="T47" fmla="*/ 0 h 44"/>
                <a:gd name="T48" fmla="*/ 137 w 46"/>
                <a:gd name="T49" fmla="*/ 7 h 4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46" h="44">
                  <a:moveTo>
                    <a:pt x="40" y="2"/>
                  </a:moveTo>
                  <a:lnTo>
                    <a:pt x="40" y="2"/>
                  </a:lnTo>
                  <a:lnTo>
                    <a:pt x="44" y="10"/>
                  </a:lnTo>
                  <a:lnTo>
                    <a:pt x="46" y="16"/>
                  </a:lnTo>
                  <a:lnTo>
                    <a:pt x="46" y="24"/>
                  </a:lnTo>
                  <a:lnTo>
                    <a:pt x="46" y="32"/>
                  </a:lnTo>
                  <a:lnTo>
                    <a:pt x="42" y="38"/>
                  </a:lnTo>
                  <a:lnTo>
                    <a:pt x="36" y="42"/>
                  </a:lnTo>
                  <a:lnTo>
                    <a:pt x="26" y="44"/>
                  </a:lnTo>
                  <a:lnTo>
                    <a:pt x="16" y="42"/>
                  </a:lnTo>
                  <a:lnTo>
                    <a:pt x="6" y="38"/>
                  </a:lnTo>
                  <a:lnTo>
                    <a:pt x="2" y="34"/>
                  </a:lnTo>
                  <a:lnTo>
                    <a:pt x="0" y="30"/>
                  </a:lnTo>
                  <a:lnTo>
                    <a:pt x="0" y="26"/>
                  </a:lnTo>
                  <a:lnTo>
                    <a:pt x="2" y="20"/>
                  </a:lnTo>
                  <a:lnTo>
                    <a:pt x="4" y="16"/>
                  </a:lnTo>
                  <a:lnTo>
                    <a:pt x="10" y="10"/>
                  </a:lnTo>
                  <a:lnTo>
                    <a:pt x="14" y="8"/>
                  </a:lnTo>
                  <a:lnTo>
                    <a:pt x="18" y="4"/>
                  </a:lnTo>
                  <a:lnTo>
                    <a:pt x="20" y="0"/>
                  </a:lnTo>
                  <a:lnTo>
                    <a:pt x="40" y="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2" name="Freeform 448"/>
            <p:cNvSpPr>
              <a:spLocks/>
            </p:cNvSpPr>
            <p:nvPr/>
          </p:nvSpPr>
          <p:spPr bwMode="auto">
            <a:xfrm>
              <a:off x="2162" y="1267"/>
              <a:ext cx="85" cy="48"/>
            </a:xfrm>
            <a:custGeom>
              <a:avLst/>
              <a:gdLst>
                <a:gd name="T0" fmla="*/ 33 w 46"/>
                <a:gd name="T1" fmla="*/ 0 h 26"/>
                <a:gd name="T2" fmla="*/ 33 w 46"/>
                <a:gd name="T3" fmla="*/ 20 h 26"/>
                <a:gd name="T4" fmla="*/ 68 w 46"/>
                <a:gd name="T5" fmla="*/ 33 h 26"/>
                <a:gd name="T6" fmla="*/ 109 w 46"/>
                <a:gd name="T7" fmla="*/ 48 h 26"/>
                <a:gd name="T8" fmla="*/ 124 w 46"/>
                <a:gd name="T9" fmla="*/ 48 h 26"/>
                <a:gd name="T10" fmla="*/ 129 w 46"/>
                <a:gd name="T11" fmla="*/ 48 h 26"/>
                <a:gd name="T12" fmla="*/ 150 w 46"/>
                <a:gd name="T13" fmla="*/ 20 h 26"/>
                <a:gd name="T14" fmla="*/ 157 w 46"/>
                <a:gd name="T15" fmla="*/ 13 h 26"/>
                <a:gd name="T16" fmla="*/ 157 w 46"/>
                <a:gd name="T17" fmla="*/ 28 h 26"/>
                <a:gd name="T18" fmla="*/ 150 w 46"/>
                <a:gd name="T19" fmla="*/ 41 h 26"/>
                <a:gd name="T20" fmla="*/ 137 w 46"/>
                <a:gd name="T21" fmla="*/ 55 h 26"/>
                <a:gd name="T22" fmla="*/ 102 w 46"/>
                <a:gd name="T23" fmla="*/ 81 h 26"/>
                <a:gd name="T24" fmla="*/ 81 w 46"/>
                <a:gd name="T25" fmla="*/ 81 h 26"/>
                <a:gd name="T26" fmla="*/ 61 w 46"/>
                <a:gd name="T27" fmla="*/ 89 h 26"/>
                <a:gd name="T28" fmla="*/ 41 w 46"/>
                <a:gd name="T29" fmla="*/ 81 h 26"/>
                <a:gd name="T30" fmla="*/ 28 w 46"/>
                <a:gd name="T31" fmla="*/ 68 h 26"/>
                <a:gd name="T32" fmla="*/ 7 w 46"/>
                <a:gd name="T33" fmla="*/ 41 h 26"/>
                <a:gd name="T34" fmla="*/ 0 w 46"/>
                <a:gd name="T35" fmla="*/ 20 h 26"/>
                <a:gd name="T36" fmla="*/ 0 w 46"/>
                <a:gd name="T37" fmla="*/ 13 h 26"/>
                <a:gd name="T38" fmla="*/ 7 w 46"/>
                <a:gd name="T39" fmla="*/ 7 h 26"/>
                <a:gd name="T40" fmla="*/ 13 w 46"/>
                <a:gd name="T41" fmla="*/ 0 h 26"/>
                <a:gd name="T42" fmla="*/ 28 w 46"/>
                <a:gd name="T43" fmla="*/ 0 h 26"/>
                <a:gd name="T44" fmla="*/ 33 w 46"/>
                <a:gd name="T45" fmla="*/ 0 h 2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46" h="26">
                  <a:moveTo>
                    <a:pt x="10" y="0"/>
                  </a:moveTo>
                  <a:lnTo>
                    <a:pt x="10" y="6"/>
                  </a:lnTo>
                  <a:lnTo>
                    <a:pt x="20" y="10"/>
                  </a:lnTo>
                  <a:lnTo>
                    <a:pt x="32" y="14"/>
                  </a:lnTo>
                  <a:lnTo>
                    <a:pt x="36" y="14"/>
                  </a:lnTo>
                  <a:lnTo>
                    <a:pt x="38" y="14"/>
                  </a:lnTo>
                  <a:lnTo>
                    <a:pt x="44" y="6"/>
                  </a:lnTo>
                  <a:lnTo>
                    <a:pt x="46" y="4"/>
                  </a:lnTo>
                  <a:lnTo>
                    <a:pt x="46" y="8"/>
                  </a:lnTo>
                  <a:lnTo>
                    <a:pt x="44" y="12"/>
                  </a:lnTo>
                  <a:lnTo>
                    <a:pt x="40" y="16"/>
                  </a:lnTo>
                  <a:lnTo>
                    <a:pt x="30" y="24"/>
                  </a:lnTo>
                  <a:lnTo>
                    <a:pt x="24" y="24"/>
                  </a:lnTo>
                  <a:lnTo>
                    <a:pt x="18" y="26"/>
                  </a:lnTo>
                  <a:lnTo>
                    <a:pt x="12" y="24"/>
                  </a:lnTo>
                  <a:lnTo>
                    <a:pt x="8" y="20"/>
                  </a:lnTo>
                  <a:lnTo>
                    <a:pt x="2" y="12"/>
                  </a:lnTo>
                  <a:lnTo>
                    <a:pt x="0" y="6"/>
                  </a:lnTo>
                  <a:lnTo>
                    <a:pt x="0" y="4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3" name="Freeform 450"/>
            <p:cNvSpPr>
              <a:spLocks/>
            </p:cNvSpPr>
            <p:nvPr/>
          </p:nvSpPr>
          <p:spPr bwMode="auto">
            <a:xfrm>
              <a:off x="2018" y="1281"/>
              <a:ext cx="110" cy="74"/>
            </a:xfrm>
            <a:custGeom>
              <a:avLst/>
              <a:gdLst>
                <a:gd name="T0" fmla="*/ 33 w 110"/>
                <a:gd name="T1" fmla="*/ 7 h 74"/>
                <a:gd name="T2" fmla="*/ 33 w 110"/>
                <a:gd name="T3" fmla="*/ 19 h 74"/>
                <a:gd name="T4" fmla="*/ 47 w 110"/>
                <a:gd name="T5" fmla="*/ 37 h 74"/>
                <a:gd name="T6" fmla="*/ 62 w 110"/>
                <a:gd name="T7" fmla="*/ 52 h 74"/>
                <a:gd name="T8" fmla="*/ 70 w 110"/>
                <a:gd name="T9" fmla="*/ 59 h 74"/>
                <a:gd name="T10" fmla="*/ 81 w 110"/>
                <a:gd name="T11" fmla="*/ 59 h 74"/>
                <a:gd name="T12" fmla="*/ 84 w 110"/>
                <a:gd name="T13" fmla="*/ 59 h 74"/>
                <a:gd name="T14" fmla="*/ 99 w 110"/>
                <a:gd name="T15" fmla="*/ 52 h 74"/>
                <a:gd name="T16" fmla="*/ 106 w 110"/>
                <a:gd name="T17" fmla="*/ 44 h 74"/>
                <a:gd name="T18" fmla="*/ 110 w 110"/>
                <a:gd name="T19" fmla="*/ 44 h 74"/>
                <a:gd name="T20" fmla="*/ 106 w 110"/>
                <a:gd name="T21" fmla="*/ 52 h 74"/>
                <a:gd name="T22" fmla="*/ 99 w 110"/>
                <a:gd name="T23" fmla="*/ 59 h 74"/>
                <a:gd name="T24" fmla="*/ 88 w 110"/>
                <a:gd name="T25" fmla="*/ 67 h 74"/>
                <a:gd name="T26" fmla="*/ 73 w 110"/>
                <a:gd name="T27" fmla="*/ 70 h 74"/>
                <a:gd name="T28" fmla="*/ 59 w 110"/>
                <a:gd name="T29" fmla="*/ 74 h 74"/>
                <a:gd name="T30" fmla="*/ 44 w 110"/>
                <a:gd name="T31" fmla="*/ 74 h 74"/>
                <a:gd name="T32" fmla="*/ 29 w 110"/>
                <a:gd name="T33" fmla="*/ 70 h 74"/>
                <a:gd name="T34" fmla="*/ 18 w 110"/>
                <a:gd name="T35" fmla="*/ 63 h 74"/>
                <a:gd name="T36" fmla="*/ 13 w 110"/>
                <a:gd name="T37" fmla="*/ 52 h 74"/>
                <a:gd name="T38" fmla="*/ 0 w 110"/>
                <a:gd name="T39" fmla="*/ 22 h 74"/>
                <a:gd name="T40" fmla="*/ 7 w 110"/>
                <a:gd name="T41" fmla="*/ 30 h 74"/>
                <a:gd name="T42" fmla="*/ 11 w 110"/>
                <a:gd name="T43" fmla="*/ 7 h 74"/>
                <a:gd name="T44" fmla="*/ 14 w 110"/>
                <a:gd name="T45" fmla="*/ 4 h 74"/>
                <a:gd name="T46" fmla="*/ 25 w 110"/>
                <a:gd name="T47" fmla="*/ 0 h 74"/>
                <a:gd name="T48" fmla="*/ 29 w 110"/>
                <a:gd name="T49" fmla="*/ 4 h 74"/>
                <a:gd name="T50" fmla="*/ 33 w 110"/>
                <a:gd name="T51" fmla="*/ 7 h 7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10" h="74">
                  <a:moveTo>
                    <a:pt x="33" y="7"/>
                  </a:moveTo>
                  <a:lnTo>
                    <a:pt x="33" y="19"/>
                  </a:lnTo>
                  <a:lnTo>
                    <a:pt x="47" y="37"/>
                  </a:lnTo>
                  <a:lnTo>
                    <a:pt x="62" y="52"/>
                  </a:lnTo>
                  <a:lnTo>
                    <a:pt x="70" y="59"/>
                  </a:lnTo>
                  <a:lnTo>
                    <a:pt x="81" y="59"/>
                  </a:lnTo>
                  <a:lnTo>
                    <a:pt x="84" y="59"/>
                  </a:lnTo>
                  <a:lnTo>
                    <a:pt x="99" y="52"/>
                  </a:lnTo>
                  <a:lnTo>
                    <a:pt x="106" y="44"/>
                  </a:lnTo>
                  <a:lnTo>
                    <a:pt x="110" y="44"/>
                  </a:lnTo>
                  <a:lnTo>
                    <a:pt x="106" y="52"/>
                  </a:lnTo>
                  <a:lnTo>
                    <a:pt x="99" y="59"/>
                  </a:lnTo>
                  <a:lnTo>
                    <a:pt x="88" y="67"/>
                  </a:lnTo>
                  <a:lnTo>
                    <a:pt x="73" y="70"/>
                  </a:lnTo>
                  <a:lnTo>
                    <a:pt x="59" y="74"/>
                  </a:lnTo>
                  <a:lnTo>
                    <a:pt x="44" y="74"/>
                  </a:lnTo>
                  <a:lnTo>
                    <a:pt x="29" y="70"/>
                  </a:lnTo>
                  <a:lnTo>
                    <a:pt x="18" y="63"/>
                  </a:lnTo>
                  <a:lnTo>
                    <a:pt x="13" y="52"/>
                  </a:lnTo>
                  <a:lnTo>
                    <a:pt x="0" y="22"/>
                  </a:lnTo>
                  <a:lnTo>
                    <a:pt x="7" y="30"/>
                  </a:lnTo>
                  <a:lnTo>
                    <a:pt x="11" y="7"/>
                  </a:lnTo>
                  <a:lnTo>
                    <a:pt x="14" y="4"/>
                  </a:lnTo>
                  <a:lnTo>
                    <a:pt x="25" y="0"/>
                  </a:lnTo>
                  <a:lnTo>
                    <a:pt x="29" y="4"/>
                  </a:lnTo>
                  <a:lnTo>
                    <a:pt x="33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4" name="Freeform 451"/>
            <p:cNvSpPr>
              <a:spLocks/>
            </p:cNvSpPr>
            <p:nvPr/>
          </p:nvSpPr>
          <p:spPr bwMode="auto">
            <a:xfrm>
              <a:off x="2013" y="1240"/>
              <a:ext cx="119" cy="104"/>
            </a:xfrm>
            <a:custGeom>
              <a:avLst/>
              <a:gdLst>
                <a:gd name="T0" fmla="*/ 119 w 119"/>
                <a:gd name="T1" fmla="*/ 22 h 104"/>
                <a:gd name="T2" fmla="*/ 119 w 119"/>
                <a:gd name="T3" fmla="*/ 22 h 104"/>
                <a:gd name="T4" fmla="*/ 119 w 119"/>
                <a:gd name="T5" fmla="*/ 41 h 104"/>
                <a:gd name="T6" fmla="*/ 119 w 119"/>
                <a:gd name="T7" fmla="*/ 60 h 104"/>
                <a:gd name="T8" fmla="*/ 112 w 119"/>
                <a:gd name="T9" fmla="*/ 78 h 104"/>
                <a:gd name="T10" fmla="*/ 112 w 119"/>
                <a:gd name="T11" fmla="*/ 78 h 104"/>
                <a:gd name="T12" fmla="*/ 95 w 119"/>
                <a:gd name="T13" fmla="*/ 96 h 104"/>
                <a:gd name="T14" fmla="*/ 86 w 119"/>
                <a:gd name="T15" fmla="*/ 104 h 104"/>
                <a:gd name="T16" fmla="*/ 45 w 119"/>
                <a:gd name="T17" fmla="*/ 104 h 104"/>
                <a:gd name="T18" fmla="*/ 45 w 119"/>
                <a:gd name="T19" fmla="*/ 104 h 104"/>
                <a:gd name="T20" fmla="*/ 22 w 119"/>
                <a:gd name="T21" fmla="*/ 93 h 104"/>
                <a:gd name="T22" fmla="*/ 0 w 119"/>
                <a:gd name="T23" fmla="*/ 56 h 104"/>
                <a:gd name="T24" fmla="*/ 63 w 119"/>
                <a:gd name="T25" fmla="*/ 11 h 104"/>
                <a:gd name="T26" fmla="*/ 78 w 119"/>
                <a:gd name="T27" fmla="*/ 0 h 104"/>
                <a:gd name="T28" fmla="*/ 119 w 119"/>
                <a:gd name="T29" fmla="*/ 22 h 10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19" h="104">
                  <a:moveTo>
                    <a:pt x="119" y="22"/>
                  </a:moveTo>
                  <a:lnTo>
                    <a:pt x="119" y="22"/>
                  </a:lnTo>
                  <a:lnTo>
                    <a:pt x="119" y="41"/>
                  </a:lnTo>
                  <a:lnTo>
                    <a:pt x="119" y="60"/>
                  </a:lnTo>
                  <a:lnTo>
                    <a:pt x="112" y="78"/>
                  </a:lnTo>
                  <a:lnTo>
                    <a:pt x="95" y="96"/>
                  </a:lnTo>
                  <a:lnTo>
                    <a:pt x="86" y="104"/>
                  </a:lnTo>
                  <a:lnTo>
                    <a:pt x="45" y="104"/>
                  </a:lnTo>
                  <a:lnTo>
                    <a:pt x="22" y="93"/>
                  </a:lnTo>
                  <a:lnTo>
                    <a:pt x="0" y="56"/>
                  </a:lnTo>
                  <a:lnTo>
                    <a:pt x="63" y="11"/>
                  </a:lnTo>
                  <a:lnTo>
                    <a:pt x="78" y="0"/>
                  </a:lnTo>
                  <a:lnTo>
                    <a:pt x="119" y="2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5" name="Freeform 452"/>
            <p:cNvSpPr>
              <a:spLocks/>
            </p:cNvSpPr>
            <p:nvPr/>
          </p:nvSpPr>
          <p:spPr bwMode="auto">
            <a:xfrm>
              <a:off x="1721" y="522"/>
              <a:ext cx="499" cy="154"/>
            </a:xfrm>
            <a:custGeom>
              <a:avLst/>
              <a:gdLst>
                <a:gd name="T0" fmla="*/ 499 w 499"/>
                <a:gd name="T1" fmla="*/ 154 h 154"/>
                <a:gd name="T2" fmla="*/ 499 w 499"/>
                <a:gd name="T3" fmla="*/ 154 h 154"/>
                <a:gd name="T4" fmla="*/ 373 w 499"/>
                <a:gd name="T5" fmla="*/ 25 h 154"/>
                <a:gd name="T6" fmla="*/ 225 w 499"/>
                <a:gd name="T7" fmla="*/ 6 h 154"/>
                <a:gd name="T8" fmla="*/ 81 w 499"/>
                <a:gd name="T9" fmla="*/ 47 h 154"/>
                <a:gd name="T10" fmla="*/ 0 w 499"/>
                <a:gd name="T11" fmla="*/ 113 h 154"/>
                <a:gd name="T12" fmla="*/ 0 w 499"/>
                <a:gd name="T13" fmla="*/ 113 h 154"/>
                <a:gd name="T14" fmla="*/ 48 w 499"/>
                <a:gd name="T15" fmla="*/ 113 h 154"/>
                <a:gd name="T16" fmla="*/ 170 w 499"/>
                <a:gd name="T17" fmla="*/ 113 h 154"/>
                <a:gd name="T18" fmla="*/ 251 w 499"/>
                <a:gd name="T19" fmla="*/ 121 h 154"/>
                <a:gd name="T20" fmla="*/ 333 w 499"/>
                <a:gd name="T21" fmla="*/ 128 h 154"/>
                <a:gd name="T22" fmla="*/ 418 w 499"/>
                <a:gd name="T23" fmla="*/ 139 h 154"/>
                <a:gd name="T24" fmla="*/ 499 w 499"/>
                <a:gd name="T25" fmla="*/ 154 h 154"/>
                <a:gd name="T26" fmla="*/ 499 w 499"/>
                <a:gd name="T27" fmla="*/ 154 h 15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499" h="154">
                  <a:moveTo>
                    <a:pt x="499" y="154"/>
                  </a:moveTo>
                  <a:lnTo>
                    <a:pt x="499" y="154"/>
                  </a:lnTo>
                  <a:cubicBezTo>
                    <a:pt x="478" y="132"/>
                    <a:pt x="419" y="50"/>
                    <a:pt x="373" y="25"/>
                  </a:cubicBezTo>
                  <a:cubicBezTo>
                    <a:pt x="327" y="0"/>
                    <a:pt x="274" y="2"/>
                    <a:pt x="225" y="6"/>
                  </a:cubicBezTo>
                  <a:cubicBezTo>
                    <a:pt x="176" y="10"/>
                    <a:pt x="118" y="29"/>
                    <a:pt x="81" y="47"/>
                  </a:cubicBezTo>
                  <a:lnTo>
                    <a:pt x="0" y="113"/>
                  </a:lnTo>
                  <a:lnTo>
                    <a:pt x="48" y="113"/>
                  </a:lnTo>
                  <a:lnTo>
                    <a:pt x="170" y="113"/>
                  </a:lnTo>
                  <a:lnTo>
                    <a:pt x="251" y="121"/>
                  </a:lnTo>
                  <a:lnTo>
                    <a:pt x="333" y="128"/>
                  </a:lnTo>
                  <a:lnTo>
                    <a:pt x="418" y="139"/>
                  </a:lnTo>
                  <a:lnTo>
                    <a:pt x="499" y="15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6" name="Freeform 453"/>
            <p:cNvSpPr>
              <a:spLocks/>
            </p:cNvSpPr>
            <p:nvPr/>
          </p:nvSpPr>
          <p:spPr bwMode="auto">
            <a:xfrm>
              <a:off x="1118" y="727"/>
              <a:ext cx="359" cy="298"/>
            </a:xfrm>
            <a:custGeom>
              <a:avLst/>
              <a:gdLst>
                <a:gd name="T0" fmla="*/ 359 w 359"/>
                <a:gd name="T1" fmla="*/ 0 h 298"/>
                <a:gd name="T2" fmla="*/ 359 w 359"/>
                <a:gd name="T3" fmla="*/ 0 h 298"/>
                <a:gd name="T4" fmla="*/ 174 w 359"/>
                <a:gd name="T5" fmla="*/ 33 h 298"/>
                <a:gd name="T6" fmla="*/ 40 w 359"/>
                <a:gd name="T7" fmla="*/ 89 h 298"/>
                <a:gd name="T8" fmla="*/ 0 w 359"/>
                <a:gd name="T9" fmla="*/ 294 h 298"/>
                <a:gd name="T10" fmla="*/ 0 w 359"/>
                <a:gd name="T11" fmla="*/ 298 h 298"/>
                <a:gd name="T12" fmla="*/ 0 w 359"/>
                <a:gd name="T13" fmla="*/ 298 h 298"/>
                <a:gd name="T14" fmla="*/ 181 w 359"/>
                <a:gd name="T15" fmla="*/ 133 h 298"/>
                <a:gd name="T16" fmla="*/ 359 w 359"/>
                <a:gd name="T17" fmla="*/ 0 h 298"/>
                <a:gd name="T18" fmla="*/ 359 w 359"/>
                <a:gd name="T19" fmla="*/ 0 h 29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59" h="298">
                  <a:moveTo>
                    <a:pt x="359" y="0"/>
                  </a:moveTo>
                  <a:lnTo>
                    <a:pt x="359" y="0"/>
                  </a:lnTo>
                  <a:cubicBezTo>
                    <a:pt x="328" y="5"/>
                    <a:pt x="227" y="18"/>
                    <a:pt x="174" y="33"/>
                  </a:cubicBezTo>
                  <a:cubicBezTo>
                    <a:pt x="121" y="48"/>
                    <a:pt x="69" y="46"/>
                    <a:pt x="40" y="89"/>
                  </a:cubicBezTo>
                  <a:cubicBezTo>
                    <a:pt x="11" y="132"/>
                    <a:pt x="7" y="259"/>
                    <a:pt x="0" y="294"/>
                  </a:cubicBezTo>
                  <a:lnTo>
                    <a:pt x="0" y="298"/>
                  </a:lnTo>
                  <a:lnTo>
                    <a:pt x="181" y="133"/>
                  </a:lnTo>
                  <a:lnTo>
                    <a:pt x="359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7" name="Freeform 454"/>
            <p:cNvSpPr>
              <a:spLocks/>
            </p:cNvSpPr>
            <p:nvPr/>
          </p:nvSpPr>
          <p:spPr bwMode="auto">
            <a:xfrm>
              <a:off x="1124" y="731"/>
              <a:ext cx="299" cy="305"/>
            </a:xfrm>
            <a:custGeom>
              <a:avLst/>
              <a:gdLst>
                <a:gd name="T0" fmla="*/ 0 w 299"/>
                <a:gd name="T1" fmla="*/ 305 h 305"/>
                <a:gd name="T2" fmla="*/ 18 w 299"/>
                <a:gd name="T3" fmla="*/ 224 h 305"/>
                <a:gd name="T4" fmla="*/ 37 w 299"/>
                <a:gd name="T5" fmla="*/ 166 h 305"/>
                <a:gd name="T6" fmla="*/ 44 w 299"/>
                <a:gd name="T7" fmla="*/ 140 h 305"/>
                <a:gd name="T8" fmla="*/ 55 w 299"/>
                <a:gd name="T9" fmla="*/ 126 h 305"/>
                <a:gd name="T10" fmla="*/ 66 w 299"/>
                <a:gd name="T11" fmla="*/ 115 h 305"/>
                <a:gd name="T12" fmla="*/ 89 w 299"/>
                <a:gd name="T13" fmla="*/ 100 h 305"/>
                <a:gd name="T14" fmla="*/ 140 w 299"/>
                <a:gd name="T15" fmla="*/ 70 h 305"/>
                <a:gd name="T16" fmla="*/ 196 w 299"/>
                <a:gd name="T17" fmla="*/ 41 h 305"/>
                <a:gd name="T18" fmla="*/ 247 w 299"/>
                <a:gd name="T19" fmla="*/ 18 h 305"/>
                <a:gd name="T20" fmla="*/ 299 w 299"/>
                <a:gd name="T21" fmla="*/ 0 h 305"/>
                <a:gd name="T22" fmla="*/ 185 w 299"/>
                <a:gd name="T23" fmla="*/ 26 h 305"/>
                <a:gd name="T24" fmla="*/ 90 w 299"/>
                <a:gd name="T25" fmla="*/ 42 h 305"/>
                <a:gd name="T26" fmla="*/ 62 w 299"/>
                <a:gd name="T27" fmla="*/ 55 h 305"/>
                <a:gd name="T28" fmla="*/ 48 w 299"/>
                <a:gd name="T29" fmla="*/ 74 h 305"/>
                <a:gd name="T30" fmla="*/ 37 w 299"/>
                <a:gd name="T31" fmla="*/ 85 h 305"/>
                <a:gd name="T32" fmla="*/ 30 w 299"/>
                <a:gd name="T33" fmla="*/ 96 h 305"/>
                <a:gd name="T34" fmla="*/ 18 w 299"/>
                <a:gd name="T35" fmla="*/ 129 h 305"/>
                <a:gd name="T36" fmla="*/ 7 w 299"/>
                <a:gd name="T37" fmla="*/ 170 h 305"/>
                <a:gd name="T38" fmla="*/ 4 w 299"/>
                <a:gd name="T39" fmla="*/ 207 h 305"/>
                <a:gd name="T40" fmla="*/ 0 w 299"/>
                <a:gd name="T41" fmla="*/ 275 h 305"/>
                <a:gd name="T42" fmla="*/ 0 w 299"/>
                <a:gd name="T43" fmla="*/ 305 h 30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99" h="305">
                  <a:moveTo>
                    <a:pt x="0" y="305"/>
                  </a:moveTo>
                  <a:lnTo>
                    <a:pt x="18" y="224"/>
                  </a:lnTo>
                  <a:lnTo>
                    <a:pt x="37" y="166"/>
                  </a:lnTo>
                  <a:lnTo>
                    <a:pt x="44" y="140"/>
                  </a:lnTo>
                  <a:lnTo>
                    <a:pt x="55" y="126"/>
                  </a:lnTo>
                  <a:lnTo>
                    <a:pt x="66" y="115"/>
                  </a:lnTo>
                  <a:lnTo>
                    <a:pt x="89" y="100"/>
                  </a:lnTo>
                  <a:lnTo>
                    <a:pt x="140" y="70"/>
                  </a:lnTo>
                  <a:lnTo>
                    <a:pt x="196" y="41"/>
                  </a:lnTo>
                  <a:lnTo>
                    <a:pt x="247" y="18"/>
                  </a:lnTo>
                  <a:lnTo>
                    <a:pt x="299" y="0"/>
                  </a:lnTo>
                  <a:lnTo>
                    <a:pt x="185" y="26"/>
                  </a:lnTo>
                  <a:lnTo>
                    <a:pt x="90" y="42"/>
                  </a:lnTo>
                  <a:lnTo>
                    <a:pt x="62" y="55"/>
                  </a:lnTo>
                  <a:lnTo>
                    <a:pt x="48" y="74"/>
                  </a:lnTo>
                  <a:lnTo>
                    <a:pt x="37" y="85"/>
                  </a:lnTo>
                  <a:lnTo>
                    <a:pt x="30" y="96"/>
                  </a:lnTo>
                  <a:lnTo>
                    <a:pt x="18" y="129"/>
                  </a:lnTo>
                  <a:lnTo>
                    <a:pt x="7" y="170"/>
                  </a:lnTo>
                  <a:lnTo>
                    <a:pt x="4" y="207"/>
                  </a:lnTo>
                  <a:lnTo>
                    <a:pt x="0" y="27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8" name="Freeform 457"/>
            <p:cNvSpPr>
              <a:spLocks/>
            </p:cNvSpPr>
            <p:nvPr/>
          </p:nvSpPr>
          <p:spPr bwMode="auto">
            <a:xfrm>
              <a:off x="661" y="620"/>
              <a:ext cx="1972" cy="706"/>
            </a:xfrm>
            <a:custGeom>
              <a:avLst/>
              <a:gdLst>
                <a:gd name="T0" fmla="*/ 453 w 1972"/>
                <a:gd name="T1" fmla="*/ 406 h 706"/>
                <a:gd name="T2" fmla="*/ 453 w 1972"/>
                <a:gd name="T3" fmla="*/ 406 h 706"/>
                <a:gd name="T4" fmla="*/ 356 w 1972"/>
                <a:gd name="T5" fmla="*/ 391 h 706"/>
                <a:gd name="T6" fmla="*/ 171 w 1972"/>
                <a:gd name="T7" fmla="*/ 367 h 706"/>
                <a:gd name="T8" fmla="*/ 16 w 1972"/>
                <a:gd name="T9" fmla="*/ 543 h 706"/>
                <a:gd name="T10" fmla="*/ 268 w 1972"/>
                <a:gd name="T11" fmla="*/ 694 h 706"/>
                <a:gd name="T12" fmla="*/ 486 w 1972"/>
                <a:gd name="T13" fmla="*/ 617 h 706"/>
                <a:gd name="T14" fmla="*/ 593 w 1972"/>
                <a:gd name="T15" fmla="*/ 569 h 706"/>
                <a:gd name="T16" fmla="*/ 767 w 1972"/>
                <a:gd name="T17" fmla="*/ 569 h 706"/>
                <a:gd name="T18" fmla="*/ 1100 w 1972"/>
                <a:gd name="T19" fmla="*/ 628 h 706"/>
                <a:gd name="T20" fmla="*/ 1506 w 1972"/>
                <a:gd name="T21" fmla="*/ 642 h 706"/>
                <a:gd name="T22" fmla="*/ 1900 w 1972"/>
                <a:gd name="T23" fmla="*/ 495 h 706"/>
                <a:gd name="T24" fmla="*/ 1936 w 1972"/>
                <a:gd name="T25" fmla="*/ 395 h 706"/>
                <a:gd name="T26" fmla="*/ 1908 w 1972"/>
                <a:gd name="T27" fmla="*/ 329 h 706"/>
                <a:gd name="T28" fmla="*/ 1908 w 1972"/>
                <a:gd name="T29" fmla="*/ 249 h 706"/>
                <a:gd name="T30" fmla="*/ 1777 w 1972"/>
                <a:gd name="T31" fmla="*/ 141 h 706"/>
                <a:gd name="T32" fmla="*/ 1607 w 1972"/>
                <a:gd name="T33" fmla="*/ 71 h 706"/>
                <a:gd name="T34" fmla="*/ 1322 w 1972"/>
                <a:gd name="T35" fmla="*/ 4 h 706"/>
                <a:gd name="T36" fmla="*/ 948 w 1972"/>
                <a:gd name="T37" fmla="*/ 45 h 706"/>
                <a:gd name="T38" fmla="*/ 627 w 1972"/>
                <a:gd name="T39" fmla="*/ 234 h 706"/>
                <a:gd name="T40" fmla="*/ 453 w 1972"/>
                <a:gd name="T41" fmla="*/ 406 h 706"/>
                <a:gd name="T42" fmla="*/ 453 w 1972"/>
                <a:gd name="T43" fmla="*/ 406 h 70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972" h="706">
                  <a:moveTo>
                    <a:pt x="453" y="406"/>
                  </a:moveTo>
                  <a:lnTo>
                    <a:pt x="453" y="406"/>
                  </a:lnTo>
                  <a:cubicBezTo>
                    <a:pt x="437" y="404"/>
                    <a:pt x="403" y="398"/>
                    <a:pt x="356" y="391"/>
                  </a:cubicBezTo>
                  <a:cubicBezTo>
                    <a:pt x="309" y="384"/>
                    <a:pt x="228" y="342"/>
                    <a:pt x="171" y="367"/>
                  </a:cubicBezTo>
                  <a:cubicBezTo>
                    <a:pt x="114" y="392"/>
                    <a:pt x="0" y="488"/>
                    <a:pt x="16" y="543"/>
                  </a:cubicBezTo>
                  <a:cubicBezTo>
                    <a:pt x="32" y="598"/>
                    <a:pt x="190" y="682"/>
                    <a:pt x="268" y="694"/>
                  </a:cubicBezTo>
                  <a:cubicBezTo>
                    <a:pt x="346" y="706"/>
                    <a:pt x="432" y="638"/>
                    <a:pt x="486" y="617"/>
                  </a:cubicBezTo>
                  <a:cubicBezTo>
                    <a:pt x="540" y="596"/>
                    <a:pt x="546" y="577"/>
                    <a:pt x="593" y="569"/>
                  </a:cubicBezTo>
                  <a:cubicBezTo>
                    <a:pt x="640" y="561"/>
                    <a:pt x="683" y="559"/>
                    <a:pt x="767" y="569"/>
                  </a:cubicBezTo>
                  <a:cubicBezTo>
                    <a:pt x="851" y="579"/>
                    <a:pt x="977" y="616"/>
                    <a:pt x="1100" y="628"/>
                  </a:cubicBezTo>
                  <a:cubicBezTo>
                    <a:pt x="1223" y="640"/>
                    <a:pt x="1342" y="661"/>
                    <a:pt x="1506" y="642"/>
                  </a:cubicBezTo>
                  <a:cubicBezTo>
                    <a:pt x="1670" y="623"/>
                    <a:pt x="1828" y="536"/>
                    <a:pt x="1900" y="495"/>
                  </a:cubicBezTo>
                  <a:cubicBezTo>
                    <a:pt x="1972" y="454"/>
                    <a:pt x="1935" y="423"/>
                    <a:pt x="1936" y="395"/>
                  </a:cubicBezTo>
                  <a:lnTo>
                    <a:pt x="1908" y="329"/>
                  </a:lnTo>
                  <a:lnTo>
                    <a:pt x="1908" y="249"/>
                  </a:lnTo>
                  <a:cubicBezTo>
                    <a:pt x="1886" y="218"/>
                    <a:pt x="1827" y="171"/>
                    <a:pt x="1777" y="141"/>
                  </a:cubicBezTo>
                  <a:cubicBezTo>
                    <a:pt x="1727" y="111"/>
                    <a:pt x="1683" y="94"/>
                    <a:pt x="1607" y="71"/>
                  </a:cubicBezTo>
                  <a:cubicBezTo>
                    <a:pt x="1531" y="48"/>
                    <a:pt x="1416" y="12"/>
                    <a:pt x="1322" y="4"/>
                  </a:cubicBezTo>
                  <a:cubicBezTo>
                    <a:pt x="1212" y="0"/>
                    <a:pt x="1064" y="7"/>
                    <a:pt x="948" y="45"/>
                  </a:cubicBezTo>
                  <a:cubicBezTo>
                    <a:pt x="832" y="83"/>
                    <a:pt x="704" y="171"/>
                    <a:pt x="627" y="234"/>
                  </a:cubicBezTo>
                  <a:cubicBezTo>
                    <a:pt x="550" y="297"/>
                    <a:pt x="482" y="377"/>
                    <a:pt x="453" y="406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39" name="Freeform 458"/>
            <p:cNvSpPr>
              <a:spLocks/>
            </p:cNvSpPr>
            <p:nvPr/>
          </p:nvSpPr>
          <p:spPr bwMode="auto">
            <a:xfrm>
              <a:off x="1498" y="661"/>
              <a:ext cx="589" cy="608"/>
            </a:xfrm>
            <a:custGeom>
              <a:avLst/>
              <a:gdLst>
                <a:gd name="T0" fmla="*/ 8 w 589"/>
                <a:gd name="T1" fmla="*/ 48 h 608"/>
                <a:gd name="T2" fmla="*/ 72 w 589"/>
                <a:gd name="T3" fmla="*/ 100 h 608"/>
                <a:gd name="T4" fmla="*/ 138 w 589"/>
                <a:gd name="T5" fmla="*/ 207 h 608"/>
                <a:gd name="T6" fmla="*/ 164 w 589"/>
                <a:gd name="T7" fmla="*/ 365 h 608"/>
                <a:gd name="T8" fmla="*/ 209 w 589"/>
                <a:gd name="T9" fmla="*/ 461 h 608"/>
                <a:gd name="T10" fmla="*/ 257 w 589"/>
                <a:gd name="T11" fmla="*/ 587 h 608"/>
                <a:gd name="T12" fmla="*/ 257 w 589"/>
                <a:gd name="T13" fmla="*/ 587 h 608"/>
                <a:gd name="T14" fmla="*/ 545 w 589"/>
                <a:gd name="T15" fmla="*/ 603 h 608"/>
                <a:gd name="T16" fmla="*/ 519 w 589"/>
                <a:gd name="T17" fmla="*/ 365 h 608"/>
                <a:gd name="T18" fmla="*/ 523 w 589"/>
                <a:gd name="T19" fmla="*/ 237 h 608"/>
                <a:gd name="T20" fmla="*/ 501 w 589"/>
                <a:gd name="T21" fmla="*/ 174 h 608"/>
                <a:gd name="T22" fmla="*/ 294 w 589"/>
                <a:gd name="T23" fmla="*/ 48 h 608"/>
                <a:gd name="T24" fmla="*/ 118 w 589"/>
                <a:gd name="T25" fmla="*/ 0 h 608"/>
                <a:gd name="T26" fmla="*/ 8 w 589"/>
                <a:gd name="T27" fmla="*/ 48 h 60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89" h="608">
                  <a:moveTo>
                    <a:pt x="8" y="48"/>
                  </a:moveTo>
                  <a:cubicBezTo>
                    <a:pt x="0" y="65"/>
                    <a:pt x="50" y="73"/>
                    <a:pt x="72" y="100"/>
                  </a:cubicBezTo>
                  <a:cubicBezTo>
                    <a:pt x="94" y="127"/>
                    <a:pt x="123" y="163"/>
                    <a:pt x="138" y="207"/>
                  </a:cubicBezTo>
                  <a:cubicBezTo>
                    <a:pt x="153" y="251"/>
                    <a:pt x="152" y="323"/>
                    <a:pt x="164" y="365"/>
                  </a:cubicBezTo>
                  <a:cubicBezTo>
                    <a:pt x="176" y="407"/>
                    <a:pt x="194" y="424"/>
                    <a:pt x="209" y="461"/>
                  </a:cubicBezTo>
                  <a:cubicBezTo>
                    <a:pt x="224" y="498"/>
                    <a:pt x="249" y="566"/>
                    <a:pt x="257" y="587"/>
                  </a:cubicBezTo>
                  <a:cubicBezTo>
                    <a:pt x="305" y="590"/>
                    <a:pt x="461" y="608"/>
                    <a:pt x="545" y="603"/>
                  </a:cubicBezTo>
                  <a:cubicBezTo>
                    <a:pt x="589" y="566"/>
                    <a:pt x="523" y="426"/>
                    <a:pt x="519" y="365"/>
                  </a:cubicBezTo>
                  <a:cubicBezTo>
                    <a:pt x="515" y="304"/>
                    <a:pt x="526" y="269"/>
                    <a:pt x="523" y="237"/>
                  </a:cubicBezTo>
                  <a:cubicBezTo>
                    <a:pt x="523" y="237"/>
                    <a:pt x="539" y="205"/>
                    <a:pt x="501" y="174"/>
                  </a:cubicBezTo>
                  <a:cubicBezTo>
                    <a:pt x="463" y="143"/>
                    <a:pt x="358" y="77"/>
                    <a:pt x="294" y="48"/>
                  </a:cubicBezTo>
                  <a:cubicBezTo>
                    <a:pt x="230" y="19"/>
                    <a:pt x="166" y="0"/>
                    <a:pt x="118" y="0"/>
                  </a:cubicBezTo>
                  <a:cubicBezTo>
                    <a:pt x="91" y="4"/>
                    <a:pt x="66" y="24"/>
                    <a:pt x="8" y="48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0" name="Freeform 459"/>
            <p:cNvSpPr>
              <a:spLocks/>
            </p:cNvSpPr>
            <p:nvPr/>
          </p:nvSpPr>
          <p:spPr bwMode="auto">
            <a:xfrm>
              <a:off x="2162" y="738"/>
              <a:ext cx="309" cy="473"/>
            </a:xfrm>
            <a:custGeom>
              <a:avLst/>
              <a:gdLst>
                <a:gd name="T0" fmla="*/ 236 w 309"/>
                <a:gd name="T1" fmla="*/ 0 h 473"/>
                <a:gd name="T2" fmla="*/ 225 w 309"/>
                <a:gd name="T3" fmla="*/ 4 h 473"/>
                <a:gd name="T4" fmla="*/ 125 w 309"/>
                <a:gd name="T5" fmla="*/ 30 h 473"/>
                <a:gd name="T6" fmla="*/ 62 w 309"/>
                <a:gd name="T7" fmla="*/ 60 h 473"/>
                <a:gd name="T8" fmla="*/ 29 w 309"/>
                <a:gd name="T9" fmla="*/ 182 h 473"/>
                <a:gd name="T10" fmla="*/ 18 w 309"/>
                <a:gd name="T11" fmla="*/ 228 h 473"/>
                <a:gd name="T12" fmla="*/ 22 w 309"/>
                <a:gd name="T13" fmla="*/ 325 h 473"/>
                <a:gd name="T14" fmla="*/ 204 w 309"/>
                <a:gd name="T15" fmla="*/ 473 h 473"/>
                <a:gd name="T16" fmla="*/ 309 w 309"/>
                <a:gd name="T17" fmla="*/ 430 h 473"/>
                <a:gd name="T18" fmla="*/ 210 w 309"/>
                <a:gd name="T19" fmla="*/ 392 h 473"/>
                <a:gd name="T20" fmla="*/ 170 w 309"/>
                <a:gd name="T21" fmla="*/ 317 h 473"/>
                <a:gd name="T22" fmla="*/ 144 w 309"/>
                <a:gd name="T23" fmla="*/ 262 h 473"/>
                <a:gd name="T24" fmla="*/ 160 w 309"/>
                <a:gd name="T25" fmla="*/ 149 h 473"/>
                <a:gd name="T26" fmla="*/ 192 w 309"/>
                <a:gd name="T27" fmla="*/ 89 h 473"/>
                <a:gd name="T28" fmla="*/ 295 w 309"/>
                <a:gd name="T29" fmla="*/ 34 h 473"/>
                <a:gd name="T30" fmla="*/ 236 w 309"/>
                <a:gd name="T31" fmla="*/ 0 h 47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09" h="473">
                  <a:moveTo>
                    <a:pt x="236" y="0"/>
                  </a:moveTo>
                  <a:lnTo>
                    <a:pt x="225" y="4"/>
                  </a:lnTo>
                  <a:cubicBezTo>
                    <a:pt x="207" y="9"/>
                    <a:pt x="152" y="21"/>
                    <a:pt x="125" y="30"/>
                  </a:cubicBezTo>
                  <a:cubicBezTo>
                    <a:pt x="98" y="39"/>
                    <a:pt x="78" y="35"/>
                    <a:pt x="62" y="60"/>
                  </a:cubicBezTo>
                  <a:cubicBezTo>
                    <a:pt x="46" y="85"/>
                    <a:pt x="36" y="154"/>
                    <a:pt x="29" y="182"/>
                  </a:cubicBezTo>
                  <a:cubicBezTo>
                    <a:pt x="29" y="182"/>
                    <a:pt x="19" y="204"/>
                    <a:pt x="18" y="228"/>
                  </a:cubicBezTo>
                  <a:cubicBezTo>
                    <a:pt x="17" y="252"/>
                    <a:pt x="0" y="234"/>
                    <a:pt x="22" y="325"/>
                  </a:cubicBezTo>
                  <a:cubicBezTo>
                    <a:pt x="44" y="416"/>
                    <a:pt x="156" y="456"/>
                    <a:pt x="204" y="473"/>
                  </a:cubicBezTo>
                  <a:lnTo>
                    <a:pt x="309" y="430"/>
                  </a:lnTo>
                  <a:lnTo>
                    <a:pt x="210" y="392"/>
                  </a:lnTo>
                  <a:cubicBezTo>
                    <a:pt x="184" y="373"/>
                    <a:pt x="181" y="339"/>
                    <a:pt x="170" y="317"/>
                  </a:cubicBezTo>
                  <a:cubicBezTo>
                    <a:pt x="159" y="295"/>
                    <a:pt x="146" y="290"/>
                    <a:pt x="144" y="262"/>
                  </a:cubicBezTo>
                  <a:cubicBezTo>
                    <a:pt x="142" y="234"/>
                    <a:pt x="152" y="178"/>
                    <a:pt x="160" y="149"/>
                  </a:cubicBezTo>
                  <a:cubicBezTo>
                    <a:pt x="168" y="120"/>
                    <a:pt x="170" y="108"/>
                    <a:pt x="192" y="89"/>
                  </a:cubicBezTo>
                  <a:cubicBezTo>
                    <a:pt x="214" y="70"/>
                    <a:pt x="290" y="48"/>
                    <a:pt x="295" y="34"/>
                  </a:cubicBezTo>
                  <a:lnTo>
                    <a:pt x="236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1" name="Freeform 460"/>
            <p:cNvSpPr>
              <a:spLocks/>
            </p:cNvSpPr>
            <p:nvPr/>
          </p:nvSpPr>
          <p:spPr bwMode="auto">
            <a:xfrm>
              <a:off x="661" y="1002"/>
              <a:ext cx="520" cy="321"/>
            </a:xfrm>
            <a:custGeom>
              <a:avLst/>
              <a:gdLst>
                <a:gd name="T0" fmla="*/ 204 w 520"/>
                <a:gd name="T1" fmla="*/ 0 h 321"/>
                <a:gd name="T2" fmla="*/ 93 w 520"/>
                <a:gd name="T3" fmla="*/ 123 h 321"/>
                <a:gd name="T4" fmla="*/ 167 w 520"/>
                <a:gd name="T5" fmla="*/ 230 h 321"/>
                <a:gd name="T6" fmla="*/ 300 w 520"/>
                <a:gd name="T7" fmla="*/ 271 h 321"/>
                <a:gd name="T8" fmla="*/ 518 w 520"/>
                <a:gd name="T9" fmla="*/ 219 h 321"/>
                <a:gd name="T10" fmla="*/ 310 w 520"/>
                <a:gd name="T11" fmla="*/ 308 h 321"/>
                <a:gd name="T12" fmla="*/ 111 w 520"/>
                <a:gd name="T13" fmla="*/ 256 h 321"/>
                <a:gd name="T14" fmla="*/ 19 w 520"/>
                <a:gd name="T15" fmla="*/ 167 h 321"/>
                <a:gd name="T16" fmla="*/ 48 w 520"/>
                <a:gd name="T17" fmla="*/ 89 h 321"/>
                <a:gd name="T18" fmla="*/ 204 w 520"/>
                <a:gd name="T19" fmla="*/ 0 h 32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20" h="321">
                  <a:moveTo>
                    <a:pt x="204" y="0"/>
                  </a:moveTo>
                  <a:cubicBezTo>
                    <a:pt x="211" y="6"/>
                    <a:pt x="99" y="85"/>
                    <a:pt x="93" y="123"/>
                  </a:cubicBezTo>
                  <a:cubicBezTo>
                    <a:pt x="87" y="161"/>
                    <a:pt x="133" y="205"/>
                    <a:pt x="167" y="230"/>
                  </a:cubicBezTo>
                  <a:cubicBezTo>
                    <a:pt x="201" y="255"/>
                    <a:pt x="242" y="271"/>
                    <a:pt x="300" y="271"/>
                  </a:cubicBezTo>
                  <a:cubicBezTo>
                    <a:pt x="358" y="271"/>
                    <a:pt x="517" y="213"/>
                    <a:pt x="518" y="219"/>
                  </a:cubicBezTo>
                  <a:cubicBezTo>
                    <a:pt x="520" y="225"/>
                    <a:pt x="378" y="302"/>
                    <a:pt x="310" y="308"/>
                  </a:cubicBezTo>
                  <a:cubicBezTo>
                    <a:pt x="246" y="321"/>
                    <a:pt x="159" y="279"/>
                    <a:pt x="111" y="256"/>
                  </a:cubicBezTo>
                  <a:cubicBezTo>
                    <a:pt x="63" y="233"/>
                    <a:pt x="29" y="195"/>
                    <a:pt x="19" y="167"/>
                  </a:cubicBezTo>
                  <a:cubicBezTo>
                    <a:pt x="9" y="139"/>
                    <a:pt x="0" y="138"/>
                    <a:pt x="48" y="89"/>
                  </a:cubicBezTo>
                  <a:cubicBezTo>
                    <a:pt x="107" y="31"/>
                    <a:pt x="171" y="19"/>
                    <a:pt x="20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2" name="Freeform 462"/>
            <p:cNvSpPr>
              <a:spLocks/>
            </p:cNvSpPr>
            <p:nvPr/>
          </p:nvSpPr>
          <p:spPr bwMode="auto">
            <a:xfrm>
              <a:off x="971" y="1001"/>
              <a:ext cx="272" cy="239"/>
            </a:xfrm>
            <a:custGeom>
              <a:avLst/>
              <a:gdLst>
                <a:gd name="T0" fmla="*/ 0 w 272"/>
                <a:gd name="T1" fmla="*/ 0 h 239"/>
                <a:gd name="T2" fmla="*/ 86 w 272"/>
                <a:gd name="T3" fmla="*/ 76 h 239"/>
                <a:gd name="T4" fmla="*/ 124 w 272"/>
                <a:gd name="T5" fmla="*/ 128 h 239"/>
                <a:gd name="T6" fmla="*/ 122 w 272"/>
                <a:gd name="T7" fmla="*/ 188 h 239"/>
                <a:gd name="T8" fmla="*/ 146 w 272"/>
                <a:gd name="T9" fmla="*/ 239 h 239"/>
                <a:gd name="T10" fmla="*/ 146 w 272"/>
                <a:gd name="T11" fmla="*/ 239 h 239"/>
                <a:gd name="T12" fmla="*/ 272 w 272"/>
                <a:gd name="T13" fmla="*/ 187 h 239"/>
                <a:gd name="T14" fmla="*/ 272 w 272"/>
                <a:gd name="T15" fmla="*/ 187 h 239"/>
                <a:gd name="T16" fmla="*/ 235 w 272"/>
                <a:gd name="T17" fmla="*/ 128 h 239"/>
                <a:gd name="T18" fmla="*/ 235 w 272"/>
                <a:gd name="T19" fmla="*/ 128 h 239"/>
                <a:gd name="T20" fmla="*/ 213 w 272"/>
                <a:gd name="T21" fmla="*/ 76 h 239"/>
                <a:gd name="T22" fmla="*/ 142 w 272"/>
                <a:gd name="T23" fmla="*/ 24 h 239"/>
                <a:gd name="T24" fmla="*/ 0 w 272"/>
                <a:gd name="T25" fmla="*/ 0 h 23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72" h="239">
                  <a:moveTo>
                    <a:pt x="0" y="0"/>
                  </a:moveTo>
                  <a:lnTo>
                    <a:pt x="86" y="76"/>
                  </a:lnTo>
                  <a:lnTo>
                    <a:pt x="124" y="128"/>
                  </a:lnTo>
                  <a:cubicBezTo>
                    <a:pt x="130" y="147"/>
                    <a:pt x="118" y="170"/>
                    <a:pt x="122" y="188"/>
                  </a:cubicBezTo>
                  <a:cubicBezTo>
                    <a:pt x="126" y="206"/>
                    <a:pt x="142" y="231"/>
                    <a:pt x="146" y="239"/>
                  </a:cubicBezTo>
                  <a:lnTo>
                    <a:pt x="272" y="187"/>
                  </a:lnTo>
                  <a:cubicBezTo>
                    <a:pt x="266" y="177"/>
                    <a:pt x="247" y="162"/>
                    <a:pt x="235" y="128"/>
                  </a:cubicBezTo>
                  <a:cubicBezTo>
                    <a:pt x="223" y="94"/>
                    <a:pt x="239" y="137"/>
                    <a:pt x="235" y="128"/>
                  </a:cubicBezTo>
                  <a:cubicBezTo>
                    <a:pt x="231" y="119"/>
                    <a:pt x="229" y="93"/>
                    <a:pt x="213" y="76"/>
                  </a:cubicBezTo>
                  <a:cubicBezTo>
                    <a:pt x="197" y="59"/>
                    <a:pt x="178" y="37"/>
                    <a:pt x="142" y="24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3" name="Freeform 463"/>
            <p:cNvSpPr>
              <a:spLocks/>
            </p:cNvSpPr>
            <p:nvPr/>
          </p:nvSpPr>
          <p:spPr bwMode="auto">
            <a:xfrm>
              <a:off x="2484" y="869"/>
              <a:ext cx="124" cy="118"/>
            </a:xfrm>
            <a:custGeom>
              <a:avLst/>
              <a:gdLst>
                <a:gd name="T0" fmla="*/ 88 w 124"/>
                <a:gd name="T1" fmla="*/ 0 h 118"/>
                <a:gd name="T2" fmla="*/ 88 w 124"/>
                <a:gd name="T3" fmla="*/ 0 h 118"/>
                <a:gd name="T4" fmla="*/ 0 w 124"/>
                <a:gd name="T5" fmla="*/ 105 h 118"/>
                <a:gd name="T6" fmla="*/ 88 w 124"/>
                <a:gd name="T7" fmla="*/ 81 h 118"/>
                <a:gd name="T8" fmla="*/ 88 w 124"/>
                <a:gd name="T9" fmla="*/ 0 h 118"/>
                <a:gd name="T10" fmla="*/ 88 w 124"/>
                <a:gd name="T11" fmla="*/ 0 h 1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4" h="118">
                  <a:moveTo>
                    <a:pt x="88" y="0"/>
                  </a:moveTo>
                  <a:lnTo>
                    <a:pt x="88" y="0"/>
                  </a:lnTo>
                  <a:cubicBezTo>
                    <a:pt x="73" y="17"/>
                    <a:pt x="21" y="32"/>
                    <a:pt x="0" y="105"/>
                  </a:cubicBezTo>
                  <a:cubicBezTo>
                    <a:pt x="0" y="118"/>
                    <a:pt x="63" y="114"/>
                    <a:pt x="88" y="81"/>
                  </a:cubicBezTo>
                  <a:cubicBezTo>
                    <a:pt x="124" y="41"/>
                    <a:pt x="88" y="13"/>
                    <a:pt x="88" y="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44" name="Freeform 465"/>
            <p:cNvSpPr>
              <a:spLocks/>
            </p:cNvSpPr>
            <p:nvPr/>
          </p:nvSpPr>
          <p:spPr bwMode="auto">
            <a:xfrm>
              <a:off x="1739" y="523"/>
              <a:ext cx="444" cy="108"/>
            </a:xfrm>
            <a:custGeom>
              <a:avLst/>
              <a:gdLst>
                <a:gd name="T0" fmla="*/ 0 w 444"/>
                <a:gd name="T1" fmla="*/ 108 h 108"/>
                <a:gd name="T2" fmla="*/ 15 w 444"/>
                <a:gd name="T3" fmla="*/ 101 h 108"/>
                <a:gd name="T4" fmla="*/ 30 w 444"/>
                <a:gd name="T5" fmla="*/ 93 h 108"/>
                <a:gd name="T6" fmla="*/ 52 w 444"/>
                <a:gd name="T7" fmla="*/ 82 h 108"/>
                <a:gd name="T8" fmla="*/ 74 w 444"/>
                <a:gd name="T9" fmla="*/ 75 h 108"/>
                <a:gd name="T10" fmla="*/ 93 w 444"/>
                <a:gd name="T11" fmla="*/ 64 h 108"/>
                <a:gd name="T12" fmla="*/ 126 w 444"/>
                <a:gd name="T13" fmla="*/ 46 h 108"/>
                <a:gd name="T14" fmla="*/ 141 w 444"/>
                <a:gd name="T15" fmla="*/ 38 h 108"/>
                <a:gd name="T16" fmla="*/ 167 w 444"/>
                <a:gd name="T17" fmla="*/ 31 h 108"/>
                <a:gd name="T18" fmla="*/ 218 w 444"/>
                <a:gd name="T19" fmla="*/ 27 h 108"/>
                <a:gd name="T20" fmla="*/ 300 w 444"/>
                <a:gd name="T21" fmla="*/ 38 h 108"/>
                <a:gd name="T22" fmla="*/ 444 w 444"/>
                <a:gd name="T23" fmla="*/ 108 h 108"/>
                <a:gd name="T24" fmla="*/ 350 w 444"/>
                <a:gd name="T25" fmla="*/ 23 h 108"/>
                <a:gd name="T26" fmla="*/ 293 w 444"/>
                <a:gd name="T27" fmla="*/ 0 h 108"/>
                <a:gd name="T28" fmla="*/ 233 w 444"/>
                <a:gd name="T29" fmla="*/ 9 h 108"/>
                <a:gd name="T30" fmla="*/ 181 w 444"/>
                <a:gd name="T31" fmla="*/ 9 h 108"/>
                <a:gd name="T32" fmla="*/ 159 w 444"/>
                <a:gd name="T33" fmla="*/ 13 h 108"/>
                <a:gd name="T34" fmla="*/ 141 w 444"/>
                <a:gd name="T35" fmla="*/ 16 h 108"/>
                <a:gd name="T36" fmla="*/ 122 w 444"/>
                <a:gd name="T37" fmla="*/ 24 h 108"/>
                <a:gd name="T38" fmla="*/ 100 w 444"/>
                <a:gd name="T39" fmla="*/ 38 h 108"/>
                <a:gd name="T40" fmla="*/ 56 w 444"/>
                <a:gd name="T41" fmla="*/ 68 h 108"/>
                <a:gd name="T42" fmla="*/ 0 w 444"/>
                <a:gd name="T43" fmla="*/ 108 h 10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44" h="108">
                  <a:moveTo>
                    <a:pt x="0" y="108"/>
                  </a:moveTo>
                  <a:lnTo>
                    <a:pt x="15" y="101"/>
                  </a:lnTo>
                  <a:lnTo>
                    <a:pt x="30" y="93"/>
                  </a:lnTo>
                  <a:lnTo>
                    <a:pt x="52" y="82"/>
                  </a:lnTo>
                  <a:lnTo>
                    <a:pt x="74" y="75"/>
                  </a:lnTo>
                  <a:lnTo>
                    <a:pt x="93" y="64"/>
                  </a:lnTo>
                  <a:lnTo>
                    <a:pt x="126" y="46"/>
                  </a:lnTo>
                  <a:lnTo>
                    <a:pt x="141" y="38"/>
                  </a:lnTo>
                  <a:lnTo>
                    <a:pt x="167" y="31"/>
                  </a:lnTo>
                  <a:lnTo>
                    <a:pt x="218" y="27"/>
                  </a:lnTo>
                  <a:lnTo>
                    <a:pt x="300" y="38"/>
                  </a:lnTo>
                  <a:lnTo>
                    <a:pt x="444" y="108"/>
                  </a:lnTo>
                  <a:lnTo>
                    <a:pt x="350" y="23"/>
                  </a:lnTo>
                  <a:lnTo>
                    <a:pt x="293" y="0"/>
                  </a:lnTo>
                  <a:lnTo>
                    <a:pt x="233" y="9"/>
                  </a:lnTo>
                  <a:lnTo>
                    <a:pt x="181" y="9"/>
                  </a:lnTo>
                  <a:lnTo>
                    <a:pt x="159" y="13"/>
                  </a:lnTo>
                  <a:lnTo>
                    <a:pt x="141" y="16"/>
                  </a:lnTo>
                  <a:lnTo>
                    <a:pt x="122" y="24"/>
                  </a:lnTo>
                  <a:lnTo>
                    <a:pt x="100" y="38"/>
                  </a:lnTo>
                  <a:lnTo>
                    <a:pt x="56" y="68"/>
                  </a:lnTo>
                  <a:lnTo>
                    <a:pt x="0" y="10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5" name="Freeform 467"/>
            <p:cNvSpPr>
              <a:spLocks/>
            </p:cNvSpPr>
            <p:nvPr/>
          </p:nvSpPr>
          <p:spPr bwMode="auto">
            <a:xfrm>
              <a:off x="2484" y="951"/>
              <a:ext cx="119" cy="62"/>
            </a:xfrm>
            <a:custGeom>
              <a:avLst/>
              <a:gdLst>
                <a:gd name="T0" fmla="*/ 114 w 119"/>
                <a:gd name="T1" fmla="*/ 52 h 62"/>
                <a:gd name="T2" fmla="*/ 89 w 119"/>
                <a:gd name="T3" fmla="*/ 59 h 62"/>
                <a:gd name="T4" fmla="*/ 89 w 119"/>
                <a:gd name="T5" fmla="*/ 59 h 62"/>
                <a:gd name="T6" fmla="*/ 0 w 119"/>
                <a:gd name="T7" fmla="*/ 22 h 62"/>
                <a:gd name="T8" fmla="*/ 0 w 119"/>
                <a:gd name="T9" fmla="*/ 22 h 62"/>
                <a:gd name="T10" fmla="*/ 100 w 119"/>
                <a:gd name="T11" fmla="*/ 0 h 62"/>
                <a:gd name="T12" fmla="*/ 114 w 119"/>
                <a:gd name="T13" fmla="*/ 52 h 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9" h="62">
                  <a:moveTo>
                    <a:pt x="114" y="52"/>
                  </a:moveTo>
                  <a:cubicBezTo>
                    <a:pt x="112" y="62"/>
                    <a:pt x="93" y="58"/>
                    <a:pt x="89" y="59"/>
                  </a:cubicBezTo>
                  <a:lnTo>
                    <a:pt x="0" y="22"/>
                  </a:lnTo>
                  <a:lnTo>
                    <a:pt x="100" y="0"/>
                  </a:lnTo>
                  <a:cubicBezTo>
                    <a:pt x="119" y="5"/>
                    <a:pt x="116" y="42"/>
                    <a:pt x="114" y="5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46" name="Freeform 468"/>
            <p:cNvSpPr>
              <a:spLocks/>
            </p:cNvSpPr>
            <p:nvPr/>
          </p:nvSpPr>
          <p:spPr bwMode="auto">
            <a:xfrm>
              <a:off x="1908" y="955"/>
              <a:ext cx="339" cy="267"/>
            </a:xfrm>
            <a:custGeom>
              <a:avLst/>
              <a:gdLst>
                <a:gd name="T0" fmla="*/ 331 w 339"/>
                <a:gd name="T1" fmla="*/ 134 h 267"/>
                <a:gd name="T2" fmla="*/ 264 w 339"/>
                <a:gd name="T3" fmla="*/ 178 h 267"/>
                <a:gd name="T4" fmla="*/ 246 w 339"/>
                <a:gd name="T5" fmla="*/ 267 h 267"/>
                <a:gd name="T6" fmla="*/ 157 w 339"/>
                <a:gd name="T7" fmla="*/ 260 h 267"/>
                <a:gd name="T8" fmla="*/ 21 w 339"/>
                <a:gd name="T9" fmla="*/ 160 h 267"/>
                <a:gd name="T10" fmla="*/ 28 w 339"/>
                <a:gd name="T11" fmla="*/ 74 h 267"/>
                <a:gd name="T12" fmla="*/ 151 w 339"/>
                <a:gd name="T13" fmla="*/ 0 h 267"/>
                <a:gd name="T14" fmla="*/ 213 w 339"/>
                <a:gd name="T15" fmla="*/ 19 h 267"/>
                <a:gd name="T16" fmla="*/ 312 w 339"/>
                <a:gd name="T17" fmla="*/ 60 h 267"/>
                <a:gd name="T18" fmla="*/ 331 w 339"/>
                <a:gd name="T19" fmla="*/ 134 h 26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39" h="267">
                  <a:moveTo>
                    <a:pt x="331" y="134"/>
                  </a:moveTo>
                  <a:cubicBezTo>
                    <a:pt x="323" y="154"/>
                    <a:pt x="278" y="156"/>
                    <a:pt x="264" y="178"/>
                  </a:cubicBezTo>
                  <a:cubicBezTo>
                    <a:pt x="250" y="200"/>
                    <a:pt x="264" y="253"/>
                    <a:pt x="246" y="267"/>
                  </a:cubicBezTo>
                  <a:lnTo>
                    <a:pt x="157" y="260"/>
                  </a:lnTo>
                  <a:cubicBezTo>
                    <a:pt x="157" y="260"/>
                    <a:pt x="42" y="191"/>
                    <a:pt x="21" y="160"/>
                  </a:cubicBezTo>
                  <a:cubicBezTo>
                    <a:pt x="0" y="130"/>
                    <a:pt x="6" y="101"/>
                    <a:pt x="28" y="74"/>
                  </a:cubicBezTo>
                  <a:cubicBezTo>
                    <a:pt x="50" y="47"/>
                    <a:pt x="120" y="9"/>
                    <a:pt x="151" y="0"/>
                  </a:cubicBezTo>
                  <a:lnTo>
                    <a:pt x="213" y="19"/>
                  </a:lnTo>
                  <a:cubicBezTo>
                    <a:pt x="240" y="29"/>
                    <a:pt x="292" y="41"/>
                    <a:pt x="312" y="60"/>
                  </a:cubicBezTo>
                  <a:cubicBezTo>
                    <a:pt x="332" y="79"/>
                    <a:pt x="339" y="114"/>
                    <a:pt x="331" y="134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47" name="Freeform 469"/>
            <p:cNvSpPr>
              <a:spLocks/>
            </p:cNvSpPr>
            <p:nvPr/>
          </p:nvSpPr>
          <p:spPr bwMode="auto">
            <a:xfrm>
              <a:off x="1915" y="971"/>
              <a:ext cx="236" cy="244"/>
            </a:xfrm>
            <a:custGeom>
              <a:avLst/>
              <a:gdLst>
                <a:gd name="T0" fmla="*/ 122 w 236"/>
                <a:gd name="T1" fmla="*/ 0 h 244"/>
                <a:gd name="T2" fmla="*/ 118 w 236"/>
                <a:gd name="T3" fmla="*/ 7 h 244"/>
                <a:gd name="T4" fmla="*/ 107 w 236"/>
                <a:gd name="T5" fmla="*/ 11 h 244"/>
                <a:gd name="T6" fmla="*/ 85 w 236"/>
                <a:gd name="T7" fmla="*/ 22 h 244"/>
                <a:gd name="T8" fmla="*/ 66 w 236"/>
                <a:gd name="T9" fmla="*/ 29 h 244"/>
                <a:gd name="T10" fmla="*/ 55 w 236"/>
                <a:gd name="T11" fmla="*/ 37 h 244"/>
                <a:gd name="T12" fmla="*/ 52 w 236"/>
                <a:gd name="T13" fmla="*/ 44 h 244"/>
                <a:gd name="T14" fmla="*/ 37 w 236"/>
                <a:gd name="T15" fmla="*/ 70 h 244"/>
                <a:gd name="T16" fmla="*/ 30 w 236"/>
                <a:gd name="T17" fmla="*/ 85 h 244"/>
                <a:gd name="T18" fmla="*/ 26 w 236"/>
                <a:gd name="T19" fmla="*/ 100 h 244"/>
                <a:gd name="T20" fmla="*/ 26 w 236"/>
                <a:gd name="T21" fmla="*/ 118 h 244"/>
                <a:gd name="T22" fmla="*/ 30 w 236"/>
                <a:gd name="T23" fmla="*/ 133 h 244"/>
                <a:gd name="T24" fmla="*/ 41 w 236"/>
                <a:gd name="T25" fmla="*/ 163 h 244"/>
                <a:gd name="T26" fmla="*/ 52 w 236"/>
                <a:gd name="T27" fmla="*/ 177 h 244"/>
                <a:gd name="T28" fmla="*/ 66 w 236"/>
                <a:gd name="T29" fmla="*/ 185 h 244"/>
                <a:gd name="T30" fmla="*/ 103 w 236"/>
                <a:gd name="T31" fmla="*/ 200 h 244"/>
                <a:gd name="T32" fmla="*/ 129 w 236"/>
                <a:gd name="T33" fmla="*/ 207 h 244"/>
                <a:gd name="T34" fmla="*/ 148 w 236"/>
                <a:gd name="T35" fmla="*/ 222 h 244"/>
                <a:gd name="T36" fmla="*/ 170 w 236"/>
                <a:gd name="T37" fmla="*/ 229 h 244"/>
                <a:gd name="T38" fmla="*/ 199 w 236"/>
                <a:gd name="T39" fmla="*/ 237 h 244"/>
                <a:gd name="T40" fmla="*/ 236 w 236"/>
                <a:gd name="T41" fmla="*/ 244 h 244"/>
                <a:gd name="T42" fmla="*/ 210 w 236"/>
                <a:gd name="T43" fmla="*/ 244 h 244"/>
                <a:gd name="T44" fmla="*/ 151 w 236"/>
                <a:gd name="T45" fmla="*/ 240 h 244"/>
                <a:gd name="T46" fmla="*/ 118 w 236"/>
                <a:gd name="T47" fmla="*/ 237 h 244"/>
                <a:gd name="T48" fmla="*/ 89 w 236"/>
                <a:gd name="T49" fmla="*/ 229 h 244"/>
                <a:gd name="T50" fmla="*/ 63 w 236"/>
                <a:gd name="T51" fmla="*/ 213 h 244"/>
                <a:gd name="T52" fmla="*/ 52 w 236"/>
                <a:gd name="T53" fmla="*/ 207 h 244"/>
                <a:gd name="T54" fmla="*/ 41 w 236"/>
                <a:gd name="T55" fmla="*/ 196 h 244"/>
                <a:gd name="T56" fmla="*/ 18 w 236"/>
                <a:gd name="T57" fmla="*/ 155 h 244"/>
                <a:gd name="T58" fmla="*/ 4 w 236"/>
                <a:gd name="T59" fmla="*/ 122 h 244"/>
                <a:gd name="T60" fmla="*/ 0 w 236"/>
                <a:gd name="T61" fmla="*/ 107 h 244"/>
                <a:gd name="T62" fmla="*/ 4 w 236"/>
                <a:gd name="T63" fmla="*/ 92 h 244"/>
                <a:gd name="T64" fmla="*/ 7 w 236"/>
                <a:gd name="T65" fmla="*/ 77 h 244"/>
                <a:gd name="T66" fmla="*/ 18 w 236"/>
                <a:gd name="T67" fmla="*/ 66 h 244"/>
                <a:gd name="T68" fmla="*/ 37 w 236"/>
                <a:gd name="T69" fmla="*/ 40 h 244"/>
                <a:gd name="T70" fmla="*/ 122 w 236"/>
                <a:gd name="T71" fmla="*/ 0 h 24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36" h="244">
                  <a:moveTo>
                    <a:pt x="122" y="0"/>
                  </a:moveTo>
                  <a:lnTo>
                    <a:pt x="118" y="7"/>
                  </a:lnTo>
                  <a:lnTo>
                    <a:pt x="107" y="11"/>
                  </a:lnTo>
                  <a:lnTo>
                    <a:pt x="85" y="22"/>
                  </a:lnTo>
                  <a:lnTo>
                    <a:pt x="66" y="29"/>
                  </a:lnTo>
                  <a:lnTo>
                    <a:pt x="55" y="37"/>
                  </a:lnTo>
                  <a:lnTo>
                    <a:pt x="52" y="44"/>
                  </a:lnTo>
                  <a:lnTo>
                    <a:pt x="37" y="70"/>
                  </a:lnTo>
                  <a:lnTo>
                    <a:pt x="30" y="85"/>
                  </a:lnTo>
                  <a:lnTo>
                    <a:pt x="26" y="100"/>
                  </a:lnTo>
                  <a:lnTo>
                    <a:pt x="26" y="118"/>
                  </a:lnTo>
                  <a:lnTo>
                    <a:pt x="30" y="133"/>
                  </a:lnTo>
                  <a:lnTo>
                    <a:pt x="41" y="163"/>
                  </a:lnTo>
                  <a:lnTo>
                    <a:pt x="52" y="177"/>
                  </a:lnTo>
                  <a:lnTo>
                    <a:pt x="66" y="185"/>
                  </a:lnTo>
                  <a:lnTo>
                    <a:pt x="103" y="200"/>
                  </a:lnTo>
                  <a:lnTo>
                    <a:pt x="129" y="207"/>
                  </a:lnTo>
                  <a:lnTo>
                    <a:pt x="148" y="222"/>
                  </a:lnTo>
                  <a:lnTo>
                    <a:pt x="170" y="229"/>
                  </a:lnTo>
                  <a:lnTo>
                    <a:pt x="199" y="237"/>
                  </a:lnTo>
                  <a:lnTo>
                    <a:pt x="236" y="244"/>
                  </a:lnTo>
                  <a:lnTo>
                    <a:pt x="210" y="244"/>
                  </a:lnTo>
                  <a:lnTo>
                    <a:pt x="151" y="240"/>
                  </a:lnTo>
                  <a:lnTo>
                    <a:pt x="118" y="237"/>
                  </a:lnTo>
                  <a:lnTo>
                    <a:pt x="89" y="229"/>
                  </a:lnTo>
                  <a:lnTo>
                    <a:pt x="63" y="213"/>
                  </a:lnTo>
                  <a:lnTo>
                    <a:pt x="52" y="207"/>
                  </a:lnTo>
                  <a:lnTo>
                    <a:pt x="41" y="196"/>
                  </a:lnTo>
                  <a:lnTo>
                    <a:pt x="18" y="155"/>
                  </a:lnTo>
                  <a:lnTo>
                    <a:pt x="4" y="122"/>
                  </a:lnTo>
                  <a:lnTo>
                    <a:pt x="0" y="107"/>
                  </a:lnTo>
                  <a:lnTo>
                    <a:pt x="4" y="92"/>
                  </a:lnTo>
                  <a:lnTo>
                    <a:pt x="7" y="77"/>
                  </a:lnTo>
                  <a:lnTo>
                    <a:pt x="18" y="66"/>
                  </a:lnTo>
                  <a:lnTo>
                    <a:pt x="37" y="40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8" name="Freeform 470"/>
            <p:cNvSpPr>
              <a:spLocks/>
            </p:cNvSpPr>
            <p:nvPr/>
          </p:nvSpPr>
          <p:spPr bwMode="auto">
            <a:xfrm>
              <a:off x="2364" y="854"/>
              <a:ext cx="83" cy="66"/>
            </a:xfrm>
            <a:custGeom>
              <a:avLst/>
              <a:gdLst>
                <a:gd name="T0" fmla="*/ 157 w 44"/>
                <a:gd name="T1" fmla="*/ 61 h 36"/>
                <a:gd name="T2" fmla="*/ 149 w 44"/>
                <a:gd name="T3" fmla="*/ 88 h 36"/>
                <a:gd name="T4" fmla="*/ 136 w 44"/>
                <a:gd name="T5" fmla="*/ 108 h 36"/>
                <a:gd name="T6" fmla="*/ 108 w 44"/>
                <a:gd name="T7" fmla="*/ 121 h 36"/>
                <a:gd name="T8" fmla="*/ 79 w 44"/>
                <a:gd name="T9" fmla="*/ 121 h 36"/>
                <a:gd name="T10" fmla="*/ 49 w 44"/>
                <a:gd name="T11" fmla="*/ 121 h 36"/>
                <a:gd name="T12" fmla="*/ 21 w 44"/>
                <a:gd name="T13" fmla="*/ 108 h 36"/>
                <a:gd name="T14" fmla="*/ 8 w 44"/>
                <a:gd name="T15" fmla="*/ 88 h 36"/>
                <a:gd name="T16" fmla="*/ 0 w 44"/>
                <a:gd name="T17" fmla="*/ 61 h 36"/>
                <a:gd name="T18" fmla="*/ 8 w 44"/>
                <a:gd name="T19" fmla="*/ 40 h 36"/>
                <a:gd name="T20" fmla="*/ 21 w 44"/>
                <a:gd name="T21" fmla="*/ 20 h 36"/>
                <a:gd name="T22" fmla="*/ 49 w 44"/>
                <a:gd name="T23" fmla="*/ 7 h 36"/>
                <a:gd name="T24" fmla="*/ 79 w 44"/>
                <a:gd name="T25" fmla="*/ 0 h 36"/>
                <a:gd name="T26" fmla="*/ 108 w 44"/>
                <a:gd name="T27" fmla="*/ 7 h 36"/>
                <a:gd name="T28" fmla="*/ 136 w 44"/>
                <a:gd name="T29" fmla="*/ 20 h 36"/>
                <a:gd name="T30" fmla="*/ 149 w 44"/>
                <a:gd name="T31" fmla="*/ 40 h 36"/>
                <a:gd name="T32" fmla="*/ 157 w 44"/>
                <a:gd name="T33" fmla="*/ 61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4" h="36">
                  <a:moveTo>
                    <a:pt x="44" y="18"/>
                  </a:moveTo>
                  <a:lnTo>
                    <a:pt x="42" y="26"/>
                  </a:lnTo>
                  <a:lnTo>
                    <a:pt x="38" y="32"/>
                  </a:lnTo>
                  <a:lnTo>
                    <a:pt x="30" y="36"/>
                  </a:lnTo>
                  <a:lnTo>
                    <a:pt x="22" y="36"/>
                  </a:lnTo>
                  <a:lnTo>
                    <a:pt x="14" y="36"/>
                  </a:lnTo>
                  <a:lnTo>
                    <a:pt x="6" y="32"/>
                  </a:lnTo>
                  <a:lnTo>
                    <a:pt x="2" y="26"/>
                  </a:lnTo>
                  <a:lnTo>
                    <a:pt x="0" y="18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4" y="2"/>
                  </a:lnTo>
                  <a:lnTo>
                    <a:pt x="22" y="0"/>
                  </a:lnTo>
                  <a:lnTo>
                    <a:pt x="30" y="2"/>
                  </a:lnTo>
                  <a:lnTo>
                    <a:pt x="38" y="6"/>
                  </a:lnTo>
                  <a:lnTo>
                    <a:pt x="42" y="12"/>
                  </a:lnTo>
                  <a:lnTo>
                    <a:pt x="44" y="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9" name="Freeform 471"/>
            <p:cNvSpPr>
              <a:spLocks/>
            </p:cNvSpPr>
            <p:nvPr/>
          </p:nvSpPr>
          <p:spPr bwMode="auto">
            <a:xfrm>
              <a:off x="2401" y="865"/>
              <a:ext cx="31" cy="26"/>
            </a:xfrm>
            <a:custGeom>
              <a:avLst/>
              <a:gdLst>
                <a:gd name="T0" fmla="*/ 60 w 16"/>
                <a:gd name="T1" fmla="*/ 20 h 14"/>
                <a:gd name="T2" fmla="*/ 52 w 16"/>
                <a:gd name="T3" fmla="*/ 41 h 14"/>
                <a:gd name="T4" fmla="*/ 31 w 16"/>
                <a:gd name="T5" fmla="*/ 48 h 14"/>
                <a:gd name="T6" fmla="*/ 16 w 16"/>
                <a:gd name="T7" fmla="*/ 41 h 14"/>
                <a:gd name="T8" fmla="*/ 0 w 16"/>
                <a:gd name="T9" fmla="*/ 20 h 14"/>
                <a:gd name="T10" fmla="*/ 16 w 16"/>
                <a:gd name="T11" fmla="*/ 7 h 14"/>
                <a:gd name="T12" fmla="*/ 31 w 16"/>
                <a:gd name="T13" fmla="*/ 0 h 14"/>
                <a:gd name="T14" fmla="*/ 52 w 16"/>
                <a:gd name="T15" fmla="*/ 7 h 14"/>
                <a:gd name="T16" fmla="*/ 60 w 16"/>
                <a:gd name="T17" fmla="*/ 20 h 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6" h="14">
                  <a:moveTo>
                    <a:pt x="16" y="6"/>
                  </a:moveTo>
                  <a:lnTo>
                    <a:pt x="14" y="12"/>
                  </a:lnTo>
                  <a:lnTo>
                    <a:pt x="8" y="14"/>
                  </a:lnTo>
                  <a:lnTo>
                    <a:pt x="4" y="12"/>
                  </a:lnTo>
                  <a:lnTo>
                    <a:pt x="0" y="6"/>
                  </a:lnTo>
                  <a:lnTo>
                    <a:pt x="4" y="2"/>
                  </a:lnTo>
                  <a:lnTo>
                    <a:pt x="8" y="0"/>
                  </a:lnTo>
                  <a:lnTo>
                    <a:pt x="14" y="2"/>
                  </a:lnTo>
                  <a:lnTo>
                    <a:pt x="16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1" name="Group 546"/>
          <p:cNvGrpSpPr>
            <a:grpSpLocks/>
          </p:cNvGrpSpPr>
          <p:nvPr/>
        </p:nvGrpSpPr>
        <p:grpSpPr bwMode="auto">
          <a:xfrm>
            <a:off x="1149350" y="3182938"/>
            <a:ext cx="3165475" cy="3073400"/>
            <a:chOff x="724" y="2005"/>
            <a:chExt cx="1994" cy="1936"/>
          </a:xfrm>
        </p:grpSpPr>
        <p:sp>
          <p:nvSpPr>
            <p:cNvPr id="7212" name="Freeform 473"/>
            <p:cNvSpPr>
              <a:spLocks/>
            </p:cNvSpPr>
            <p:nvPr/>
          </p:nvSpPr>
          <p:spPr bwMode="auto">
            <a:xfrm>
              <a:off x="1562" y="2083"/>
              <a:ext cx="803" cy="776"/>
            </a:xfrm>
            <a:custGeom>
              <a:avLst/>
              <a:gdLst>
                <a:gd name="T0" fmla="*/ 1235 w 522"/>
                <a:gd name="T1" fmla="*/ 967 h 504"/>
                <a:gd name="T2" fmla="*/ 1235 w 522"/>
                <a:gd name="T3" fmla="*/ 967 h 504"/>
                <a:gd name="T4" fmla="*/ 1201 w 522"/>
                <a:gd name="T5" fmla="*/ 915 h 504"/>
                <a:gd name="T6" fmla="*/ 1165 w 522"/>
                <a:gd name="T7" fmla="*/ 858 h 504"/>
                <a:gd name="T8" fmla="*/ 1112 w 522"/>
                <a:gd name="T9" fmla="*/ 791 h 504"/>
                <a:gd name="T10" fmla="*/ 1051 w 522"/>
                <a:gd name="T11" fmla="*/ 711 h 504"/>
                <a:gd name="T12" fmla="*/ 980 w 522"/>
                <a:gd name="T13" fmla="*/ 636 h 504"/>
                <a:gd name="T14" fmla="*/ 905 w 522"/>
                <a:gd name="T15" fmla="*/ 559 h 504"/>
                <a:gd name="T16" fmla="*/ 866 w 522"/>
                <a:gd name="T17" fmla="*/ 527 h 504"/>
                <a:gd name="T18" fmla="*/ 828 w 522"/>
                <a:gd name="T19" fmla="*/ 497 h 504"/>
                <a:gd name="T20" fmla="*/ 828 w 522"/>
                <a:gd name="T21" fmla="*/ 497 h 504"/>
                <a:gd name="T22" fmla="*/ 729 w 522"/>
                <a:gd name="T23" fmla="*/ 431 h 504"/>
                <a:gd name="T24" fmla="*/ 606 w 522"/>
                <a:gd name="T25" fmla="*/ 351 h 504"/>
                <a:gd name="T26" fmla="*/ 331 w 522"/>
                <a:gd name="T27" fmla="*/ 189 h 504"/>
                <a:gd name="T28" fmla="*/ 0 w 522"/>
                <a:gd name="T29" fmla="*/ 0 h 504"/>
                <a:gd name="T30" fmla="*/ 0 w 522"/>
                <a:gd name="T31" fmla="*/ 0 h 504"/>
                <a:gd name="T32" fmla="*/ 57 w 522"/>
                <a:gd name="T33" fmla="*/ 43 h 504"/>
                <a:gd name="T34" fmla="*/ 194 w 522"/>
                <a:gd name="T35" fmla="*/ 146 h 504"/>
                <a:gd name="T36" fmla="*/ 269 w 522"/>
                <a:gd name="T37" fmla="*/ 214 h 504"/>
                <a:gd name="T38" fmla="*/ 335 w 522"/>
                <a:gd name="T39" fmla="*/ 280 h 504"/>
                <a:gd name="T40" fmla="*/ 392 w 522"/>
                <a:gd name="T41" fmla="*/ 342 h 504"/>
                <a:gd name="T42" fmla="*/ 412 w 522"/>
                <a:gd name="T43" fmla="*/ 370 h 504"/>
                <a:gd name="T44" fmla="*/ 426 w 522"/>
                <a:gd name="T45" fmla="*/ 394 h 504"/>
                <a:gd name="T46" fmla="*/ 426 w 522"/>
                <a:gd name="T47" fmla="*/ 394 h 504"/>
                <a:gd name="T48" fmla="*/ 469 w 522"/>
                <a:gd name="T49" fmla="*/ 527 h 504"/>
                <a:gd name="T50" fmla="*/ 469 w 522"/>
                <a:gd name="T51" fmla="*/ 527 h 504"/>
                <a:gd name="T52" fmla="*/ 474 w 522"/>
                <a:gd name="T53" fmla="*/ 554 h 504"/>
                <a:gd name="T54" fmla="*/ 474 w 522"/>
                <a:gd name="T55" fmla="*/ 625 h 504"/>
                <a:gd name="T56" fmla="*/ 469 w 522"/>
                <a:gd name="T57" fmla="*/ 673 h 504"/>
                <a:gd name="T58" fmla="*/ 465 w 522"/>
                <a:gd name="T59" fmla="*/ 716 h 504"/>
                <a:gd name="T60" fmla="*/ 454 w 522"/>
                <a:gd name="T61" fmla="*/ 759 h 504"/>
                <a:gd name="T62" fmla="*/ 440 w 522"/>
                <a:gd name="T63" fmla="*/ 796 h 504"/>
                <a:gd name="T64" fmla="*/ 440 w 522"/>
                <a:gd name="T65" fmla="*/ 796 h 504"/>
                <a:gd name="T66" fmla="*/ 408 w 522"/>
                <a:gd name="T67" fmla="*/ 858 h 504"/>
                <a:gd name="T68" fmla="*/ 374 w 522"/>
                <a:gd name="T69" fmla="*/ 901 h 504"/>
                <a:gd name="T70" fmla="*/ 342 w 522"/>
                <a:gd name="T71" fmla="*/ 953 h 504"/>
                <a:gd name="T72" fmla="*/ 294 w 522"/>
                <a:gd name="T73" fmla="*/ 1029 h 504"/>
                <a:gd name="T74" fmla="*/ 294 w 522"/>
                <a:gd name="T75" fmla="*/ 1029 h 504"/>
                <a:gd name="T76" fmla="*/ 251 w 522"/>
                <a:gd name="T77" fmla="*/ 1110 h 504"/>
                <a:gd name="T78" fmla="*/ 232 w 522"/>
                <a:gd name="T79" fmla="*/ 1156 h 504"/>
                <a:gd name="T80" fmla="*/ 223 w 522"/>
                <a:gd name="T81" fmla="*/ 1186 h 504"/>
                <a:gd name="T82" fmla="*/ 223 w 522"/>
                <a:gd name="T83" fmla="*/ 1195 h 504"/>
                <a:gd name="T84" fmla="*/ 223 w 522"/>
                <a:gd name="T85" fmla="*/ 1195 h 504"/>
                <a:gd name="T86" fmla="*/ 369 w 522"/>
                <a:gd name="T87" fmla="*/ 1172 h 504"/>
                <a:gd name="T88" fmla="*/ 700 w 522"/>
                <a:gd name="T89" fmla="*/ 1110 h 504"/>
                <a:gd name="T90" fmla="*/ 880 w 522"/>
                <a:gd name="T91" fmla="*/ 1072 h 504"/>
                <a:gd name="T92" fmla="*/ 1046 w 522"/>
                <a:gd name="T93" fmla="*/ 1038 h 504"/>
                <a:gd name="T94" fmla="*/ 1112 w 522"/>
                <a:gd name="T95" fmla="*/ 1019 h 504"/>
                <a:gd name="T96" fmla="*/ 1169 w 522"/>
                <a:gd name="T97" fmla="*/ 1001 h 504"/>
                <a:gd name="T98" fmla="*/ 1212 w 522"/>
                <a:gd name="T99" fmla="*/ 981 h 504"/>
                <a:gd name="T100" fmla="*/ 1235 w 522"/>
                <a:gd name="T101" fmla="*/ 967 h 504"/>
                <a:gd name="T102" fmla="*/ 1235 w 522"/>
                <a:gd name="T103" fmla="*/ 967 h 50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522" h="504">
                  <a:moveTo>
                    <a:pt x="522" y="408"/>
                  </a:moveTo>
                  <a:lnTo>
                    <a:pt x="522" y="408"/>
                  </a:lnTo>
                  <a:lnTo>
                    <a:pt x="508" y="386"/>
                  </a:lnTo>
                  <a:lnTo>
                    <a:pt x="492" y="362"/>
                  </a:lnTo>
                  <a:lnTo>
                    <a:pt x="470" y="334"/>
                  </a:lnTo>
                  <a:lnTo>
                    <a:pt x="444" y="300"/>
                  </a:lnTo>
                  <a:lnTo>
                    <a:pt x="414" y="268"/>
                  </a:lnTo>
                  <a:lnTo>
                    <a:pt x="382" y="236"/>
                  </a:lnTo>
                  <a:lnTo>
                    <a:pt x="366" y="222"/>
                  </a:lnTo>
                  <a:lnTo>
                    <a:pt x="350" y="210"/>
                  </a:lnTo>
                  <a:lnTo>
                    <a:pt x="308" y="182"/>
                  </a:lnTo>
                  <a:lnTo>
                    <a:pt x="256" y="148"/>
                  </a:lnTo>
                  <a:lnTo>
                    <a:pt x="140" y="80"/>
                  </a:lnTo>
                  <a:lnTo>
                    <a:pt x="0" y="0"/>
                  </a:lnTo>
                  <a:lnTo>
                    <a:pt x="24" y="18"/>
                  </a:lnTo>
                  <a:lnTo>
                    <a:pt x="82" y="62"/>
                  </a:lnTo>
                  <a:lnTo>
                    <a:pt x="114" y="90"/>
                  </a:lnTo>
                  <a:lnTo>
                    <a:pt x="142" y="118"/>
                  </a:lnTo>
                  <a:lnTo>
                    <a:pt x="166" y="144"/>
                  </a:lnTo>
                  <a:lnTo>
                    <a:pt x="174" y="156"/>
                  </a:lnTo>
                  <a:lnTo>
                    <a:pt x="180" y="166"/>
                  </a:lnTo>
                  <a:lnTo>
                    <a:pt x="198" y="222"/>
                  </a:lnTo>
                  <a:lnTo>
                    <a:pt x="200" y="234"/>
                  </a:lnTo>
                  <a:lnTo>
                    <a:pt x="200" y="264"/>
                  </a:lnTo>
                  <a:lnTo>
                    <a:pt x="198" y="284"/>
                  </a:lnTo>
                  <a:lnTo>
                    <a:pt x="196" y="302"/>
                  </a:lnTo>
                  <a:lnTo>
                    <a:pt x="192" y="320"/>
                  </a:lnTo>
                  <a:lnTo>
                    <a:pt x="186" y="336"/>
                  </a:lnTo>
                  <a:lnTo>
                    <a:pt x="172" y="362"/>
                  </a:lnTo>
                  <a:lnTo>
                    <a:pt x="158" y="380"/>
                  </a:lnTo>
                  <a:lnTo>
                    <a:pt x="144" y="402"/>
                  </a:lnTo>
                  <a:lnTo>
                    <a:pt x="124" y="434"/>
                  </a:lnTo>
                  <a:lnTo>
                    <a:pt x="106" y="468"/>
                  </a:lnTo>
                  <a:lnTo>
                    <a:pt x="98" y="488"/>
                  </a:lnTo>
                  <a:lnTo>
                    <a:pt x="94" y="500"/>
                  </a:lnTo>
                  <a:lnTo>
                    <a:pt x="94" y="504"/>
                  </a:lnTo>
                  <a:lnTo>
                    <a:pt x="156" y="494"/>
                  </a:lnTo>
                  <a:lnTo>
                    <a:pt x="296" y="468"/>
                  </a:lnTo>
                  <a:lnTo>
                    <a:pt x="372" y="452"/>
                  </a:lnTo>
                  <a:lnTo>
                    <a:pt x="442" y="438"/>
                  </a:lnTo>
                  <a:lnTo>
                    <a:pt x="470" y="430"/>
                  </a:lnTo>
                  <a:lnTo>
                    <a:pt x="494" y="422"/>
                  </a:lnTo>
                  <a:lnTo>
                    <a:pt x="512" y="414"/>
                  </a:lnTo>
                  <a:lnTo>
                    <a:pt x="522" y="408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13" name="Freeform 478"/>
            <p:cNvSpPr>
              <a:spLocks/>
            </p:cNvSpPr>
            <p:nvPr/>
          </p:nvSpPr>
          <p:spPr bwMode="auto">
            <a:xfrm>
              <a:off x="853" y="2708"/>
              <a:ext cx="1859" cy="1233"/>
            </a:xfrm>
            <a:custGeom>
              <a:avLst/>
              <a:gdLst>
                <a:gd name="T0" fmla="*/ 1680 w 1859"/>
                <a:gd name="T1" fmla="*/ 163 h 1233"/>
                <a:gd name="T2" fmla="*/ 1503 w 1859"/>
                <a:gd name="T3" fmla="*/ 0 h 1233"/>
                <a:gd name="T4" fmla="*/ 748 w 1859"/>
                <a:gd name="T5" fmla="*/ 166 h 1233"/>
                <a:gd name="T6" fmla="*/ 735 w 1859"/>
                <a:gd name="T7" fmla="*/ 376 h 1233"/>
                <a:gd name="T8" fmla="*/ 696 w 1859"/>
                <a:gd name="T9" fmla="*/ 514 h 1233"/>
                <a:gd name="T10" fmla="*/ 640 w 1859"/>
                <a:gd name="T11" fmla="*/ 819 h 1233"/>
                <a:gd name="T12" fmla="*/ 612 w 1859"/>
                <a:gd name="T13" fmla="*/ 856 h 1233"/>
                <a:gd name="T14" fmla="*/ 539 w 1859"/>
                <a:gd name="T15" fmla="*/ 933 h 1233"/>
                <a:gd name="T16" fmla="*/ 449 w 1859"/>
                <a:gd name="T17" fmla="*/ 999 h 1233"/>
                <a:gd name="T18" fmla="*/ 363 w 1859"/>
                <a:gd name="T19" fmla="*/ 1054 h 1233"/>
                <a:gd name="T20" fmla="*/ 292 w 1859"/>
                <a:gd name="T21" fmla="*/ 1085 h 1233"/>
                <a:gd name="T22" fmla="*/ 262 w 1859"/>
                <a:gd name="T23" fmla="*/ 1101 h 1233"/>
                <a:gd name="T24" fmla="*/ 200 w 1859"/>
                <a:gd name="T25" fmla="*/ 1144 h 1233"/>
                <a:gd name="T26" fmla="*/ 105 w 1859"/>
                <a:gd name="T27" fmla="*/ 1233 h 1233"/>
                <a:gd name="T28" fmla="*/ 188 w 1859"/>
                <a:gd name="T29" fmla="*/ 1171 h 1233"/>
                <a:gd name="T30" fmla="*/ 262 w 1859"/>
                <a:gd name="T31" fmla="*/ 1122 h 1233"/>
                <a:gd name="T32" fmla="*/ 335 w 1859"/>
                <a:gd name="T33" fmla="*/ 1085 h 1233"/>
                <a:gd name="T34" fmla="*/ 372 w 1859"/>
                <a:gd name="T35" fmla="*/ 1076 h 1233"/>
                <a:gd name="T36" fmla="*/ 474 w 1859"/>
                <a:gd name="T37" fmla="*/ 1054 h 1233"/>
                <a:gd name="T38" fmla="*/ 594 w 1859"/>
                <a:gd name="T39" fmla="*/ 1030 h 1233"/>
                <a:gd name="T40" fmla="*/ 640 w 1859"/>
                <a:gd name="T41" fmla="*/ 1014 h 1233"/>
                <a:gd name="T42" fmla="*/ 689 w 1859"/>
                <a:gd name="T43" fmla="*/ 991 h 1233"/>
                <a:gd name="T44" fmla="*/ 693 w 1859"/>
                <a:gd name="T45" fmla="*/ 988 h 1233"/>
                <a:gd name="T46" fmla="*/ 677 w 1859"/>
                <a:gd name="T47" fmla="*/ 1021 h 1233"/>
                <a:gd name="T48" fmla="*/ 665 w 1859"/>
                <a:gd name="T49" fmla="*/ 1036 h 1233"/>
                <a:gd name="T50" fmla="*/ 674 w 1859"/>
                <a:gd name="T51" fmla="*/ 1027 h 1233"/>
                <a:gd name="T52" fmla="*/ 736 w 1859"/>
                <a:gd name="T53" fmla="*/ 988 h 1233"/>
                <a:gd name="T54" fmla="*/ 785 w 1859"/>
                <a:gd name="T55" fmla="*/ 958 h 1233"/>
                <a:gd name="T56" fmla="*/ 819 w 1859"/>
                <a:gd name="T57" fmla="*/ 942 h 1233"/>
                <a:gd name="T58" fmla="*/ 899 w 1859"/>
                <a:gd name="T59" fmla="*/ 911 h 1233"/>
                <a:gd name="T60" fmla="*/ 899 w 1859"/>
                <a:gd name="T61" fmla="*/ 942 h 1233"/>
                <a:gd name="T62" fmla="*/ 954 w 1859"/>
                <a:gd name="T63" fmla="*/ 896 h 1233"/>
                <a:gd name="T64" fmla="*/ 1373 w 1859"/>
                <a:gd name="T65" fmla="*/ 767 h 1233"/>
                <a:gd name="T66" fmla="*/ 1331 w 1859"/>
                <a:gd name="T67" fmla="*/ 852 h 1233"/>
                <a:gd name="T68" fmla="*/ 1119 w 1859"/>
                <a:gd name="T69" fmla="*/ 1056 h 1233"/>
                <a:gd name="T70" fmla="*/ 637 w 1859"/>
                <a:gd name="T71" fmla="*/ 1033 h 1233"/>
                <a:gd name="T72" fmla="*/ 489 w 1859"/>
                <a:gd name="T73" fmla="*/ 979 h 1233"/>
                <a:gd name="T74" fmla="*/ 0 w 1859"/>
                <a:gd name="T75" fmla="*/ 1070 h 1233"/>
                <a:gd name="T76" fmla="*/ 369 w 1859"/>
                <a:gd name="T77" fmla="*/ 967 h 1233"/>
                <a:gd name="T78" fmla="*/ 863 w 1859"/>
                <a:gd name="T79" fmla="*/ 1112 h 1233"/>
                <a:gd name="T80" fmla="*/ 1490 w 1859"/>
                <a:gd name="T81" fmla="*/ 730 h 1233"/>
                <a:gd name="T82" fmla="*/ 1644 w 1859"/>
                <a:gd name="T83" fmla="*/ 597 h 1233"/>
                <a:gd name="T84" fmla="*/ 1856 w 1859"/>
                <a:gd name="T85" fmla="*/ 302 h 1233"/>
                <a:gd name="T86" fmla="*/ 1847 w 1859"/>
                <a:gd name="T87" fmla="*/ 283 h 1233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859" h="1233">
                  <a:moveTo>
                    <a:pt x="1680" y="163"/>
                  </a:moveTo>
                  <a:lnTo>
                    <a:pt x="1680" y="163"/>
                  </a:lnTo>
                  <a:lnTo>
                    <a:pt x="1636" y="122"/>
                  </a:lnTo>
                  <a:lnTo>
                    <a:pt x="1503" y="0"/>
                  </a:lnTo>
                  <a:cubicBezTo>
                    <a:pt x="1357" y="11"/>
                    <a:pt x="895" y="112"/>
                    <a:pt x="748" y="166"/>
                  </a:cubicBezTo>
                  <a:cubicBezTo>
                    <a:pt x="601" y="220"/>
                    <a:pt x="748" y="165"/>
                    <a:pt x="748" y="166"/>
                  </a:cubicBezTo>
                  <a:lnTo>
                    <a:pt x="745" y="170"/>
                  </a:lnTo>
                  <a:lnTo>
                    <a:pt x="735" y="376"/>
                  </a:lnTo>
                  <a:cubicBezTo>
                    <a:pt x="735" y="417"/>
                    <a:pt x="753" y="393"/>
                    <a:pt x="747" y="416"/>
                  </a:cubicBezTo>
                  <a:cubicBezTo>
                    <a:pt x="741" y="439"/>
                    <a:pt x="710" y="452"/>
                    <a:pt x="696" y="514"/>
                  </a:cubicBezTo>
                  <a:cubicBezTo>
                    <a:pt x="682" y="576"/>
                    <a:pt x="671" y="737"/>
                    <a:pt x="662" y="788"/>
                  </a:cubicBezTo>
                  <a:cubicBezTo>
                    <a:pt x="653" y="839"/>
                    <a:pt x="648" y="808"/>
                    <a:pt x="640" y="819"/>
                  </a:cubicBezTo>
                  <a:lnTo>
                    <a:pt x="612" y="856"/>
                  </a:lnTo>
                  <a:lnTo>
                    <a:pt x="579" y="896"/>
                  </a:lnTo>
                  <a:lnTo>
                    <a:pt x="539" y="933"/>
                  </a:lnTo>
                  <a:lnTo>
                    <a:pt x="492" y="970"/>
                  </a:lnTo>
                  <a:lnTo>
                    <a:pt x="449" y="999"/>
                  </a:lnTo>
                  <a:lnTo>
                    <a:pt x="403" y="1030"/>
                  </a:lnTo>
                  <a:lnTo>
                    <a:pt x="363" y="1054"/>
                  </a:lnTo>
                  <a:lnTo>
                    <a:pt x="323" y="1073"/>
                  </a:lnTo>
                  <a:lnTo>
                    <a:pt x="292" y="1085"/>
                  </a:lnTo>
                  <a:lnTo>
                    <a:pt x="262" y="1101"/>
                  </a:lnTo>
                  <a:lnTo>
                    <a:pt x="231" y="1119"/>
                  </a:lnTo>
                  <a:lnTo>
                    <a:pt x="200" y="1144"/>
                  </a:lnTo>
                  <a:lnTo>
                    <a:pt x="169" y="1168"/>
                  </a:lnTo>
                  <a:lnTo>
                    <a:pt x="105" y="1233"/>
                  </a:lnTo>
                  <a:lnTo>
                    <a:pt x="188" y="1171"/>
                  </a:lnTo>
                  <a:lnTo>
                    <a:pt x="225" y="1147"/>
                  </a:lnTo>
                  <a:lnTo>
                    <a:pt x="262" y="1122"/>
                  </a:lnTo>
                  <a:lnTo>
                    <a:pt x="302" y="1101"/>
                  </a:lnTo>
                  <a:lnTo>
                    <a:pt x="335" y="1085"/>
                  </a:lnTo>
                  <a:lnTo>
                    <a:pt x="372" y="1076"/>
                  </a:lnTo>
                  <a:lnTo>
                    <a:pt x="406" y="1067"/>
                  </a:lnTo>
                  <a:lnTo>
                    <a:pt x="474" y="1054"/>
                  </a:lnTo>
                  <a:lnTo>
                    <a:pt x="536" y="1042"/>
                  </a:lnTo>
                  <a:lnTo>
                    <a:pt x="594" y="1030"/>
                  </a:lnTo>
                  <a:lnTo>
                    <a:pt x="640" y="1014"/>
                  </a:lnTo>
                  <a:lnTo>
                    <a:pt x="671" y="999"/>
                  </a:lnTo>
                  <a:lnTo>
                    <a:pt x="689" y="991"/>
                  </a:lnTo>
                  <a:lnTo>
                    <a:pt x="693" y="988"/>
                  </a:lnTo>
                  <a:lnTo>
                    <a:pt x="686" y="1005"/>
                  </a:lnTo>
                  <a:lnTo>
                    <a:pt x="677" y="1021"/>
                  </a:lnTo>
                  <a:lnTo>
                    <a:pt x="665" y="1036"/>
                  </a:lnTo>
                  <a:lnTo>
                    <a:pt x="659" y="1039"/>
                  </a:lnTo>
                  <a:lnTo>
                    <a:pt x="674" y="1027"/>
                  </a:lnTo>
                  <a:lnTo>
                    <a:pt x="699" y="1008"/>
                  </a:lnTo>
                  <a:lnTo>
                    <a:pt x="736" y="988"/>
                  </a:lnTo>
                  <a:lnTo>
                    <a:pt x="785" y="958"/>
                  </a:lnTo>
                  <a:lnTo>
                    <a:pt x="769" y="991"/>
                  </a:lnTo>
                  <a:lnTo>
                    <a:pt x="819" y="942"/>
                  </a:lnTo>
                  <a:lnTo>
                    <a:pt x="831" y="967"/>
                  </a:lnTo>
                  <a:lnTo>
                    <a:pt x="899" y="911"/>
                  </a:lnTo>
                  <a:lnTo>
                    <a:pt x="899" y="942"/>
                  </a:lnTo>
                  <a:lnTo>
                    <a:pt x="926" y="918"/>
                  </a:lnTo>
                  <a:lnTo>
                    <a:pt x="954" y="896"/>
                  </a:lnTo>
                  <a:cubicBezTo>
                    <a:pt x="974" y="885"/>
                    <a:pt x="973" y="874"/>
                    <a:pt x="1043" y="853"/>
                  </a:cubicBezTo>
                  <a:cubicBezTo>
                    <a:pt x="1113" y="832"/>
                    <a:pt x="1318" y="781"/>
                    <a:pt x="1373" y="767"/>
                  </a:cubicBezTo>
                  <a:cubicBezTo>
                    <a:pt x="1373" y="767"/>
                    <a:pt x="1351" y="820"/>
                    <a:pt x="1331" y="852"/>
                  </a:cubicBezTo>
                  <a:cubicBezTo>
                    <a:pt x="1311" y="884"/>
                    <a:pt x="1288" y="924"/>
                    <a:pt x="1253" y="958"/>
                  </a:cubicBezTo>
                  <a:cubicBezTo>
                    <a:pt x="1253" y="958"/>
                    <a:pt x="1180" y="1031"/>
                    <a:pt x="1119" y="1056"/>
                  </a:cubicBezTo>
                  <a:cubicBezTo>
                    <a:pt x="1058" y="1081"/>
                    <a:pt x="971" y="1092"/>
                    <a:pt x="891" y="1088"/>
                  </a:cubicBezTo>
                  <a:cubicBezTo>
                    <a:pt x="758" y="1086"/>
                    <a:pt x="691" y="1051"/>
                    <a:pt x="637" y="1033"/>
                  </a:cubicBezTo>
                  <a:lnTo>
                    <a:pt x="560" y="1002"/>
                  </a:lnTo>
                  <a:lnTo>
                    <a:pt x="489" y="979"/>
                  </a:lnTo>
                  <a:cubicBezTo>
                    <a:pt x="452" y="969"/>
                    <a:pt x="415" y="936"/>
                    <a:pt x="335" y="944"/>
                  </a:cubicBezTo>
                  <a:cubicBezTo>
                    <a:pt x="187" y="988"/>
                    <a:pt x="63" y="1049"/>
                    <a:pt x="0" y="1070"/>
                  </a:cubicBezTo>
                  <a:cubicBezTo>
                    <a:pt x="62" y="1053"/>
                    <a:pt x="331" y="966"/>
                    <a:pt x="369" y="967"/>
                  </a:cubicBezTo>
                  <a:cubicBezTo>
                    <a:pt x="407" y="968"/>
                    <a:pt x="414" y="984"/>
                    <a:pt x="496" y="1008"/>
                  </a:cubicBezTo>
                  <a:cubicBezTo>
                    <a:pt x="578" y="1032"/>
                    <a:pt x="763" y="1104"/>
                    <a:pt x="863" y="1112"/>
                  </a:cubicBezTo>
                  <a:cubicBezTo>
                    <a:pt x="963" y="1120"/>
                    <a:pt x="1027" y="1112"/>
                    <a:pt x="1107" y="1088"/>
                  </a:cubicBezTo>
                  <a:cubicBezTo>
                    <a:pt x="1291" y="1020"/>
                    <a:pt x="1426" y="789"/>
                    <a:pt x="1490" y="730"/>
                  </a:cubicBezTo>
                  <a:cubicBezTo>
                    <a:pt x="1554" y="671"/>
                    <a:pt x="1464" y="752"/>
                    <a:pt x="1490" y="730"/>
                  </a:cubicBezTo>
                  <a:cubicBezTo>
                    <a:pt x="1516" y="708"/>
                    <a:pt x="1609" y="641"/>
                    <a:pt x="1644" y="597"/>
                  </a:cubicBezTo>
                  <a:cubicBezTo>
                    <a:pt x="1679" y="553"/>
                    <a:pt x="1668" y="517"/>
                    <a:pt x="1703" y="468"/>
                  </a:cubicBezTo>
                  <a:cubicBezTo>
                    <a:pt x="1738" y="419"/>
                    <a:pt x="1830" y="330"/>
                    <a:pt x="1856" y="302"/>
                  </a:cubicBezTo>
                  <a:lnTo>
                    <a:pt x="1859" y="299"/>
                  </a:lnTo>
                  <a:lnTo>
                    <a:pt x="1847" y="283"/>
                  </a:lnTo>
                  <a:lnTo>
                    <a:pt x="1680" y="163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14" name="Freeform 472"/>
            <p:cNvSpPr>
              <a:spLocks/>
            </p:cNvSpPr>
            <p:nvPr/>
          </p:nvSpPr>
          <p:spPr bwMode="auto">
            <a:xfrm>
              <a:off x="1572" y="2099"/>
              <a:ext cx="788" cy="774"/>
            </a:xfrm>
            <a:custGeom>
              <a:avLst/>
              <a:gdLst>
                <a:gd name="T0" fmla="*/ 637 w 788"/>
                <a:gd name="T1" fmla="*/ 412 h 774"/>
                <a:gd name="T2" fmla="*/ 588 w 788"/>
                <a:gd name="T3" fmla="*/ 362 h 774"/>
                <a:gd name="T4" fmla="*/ 563 w 788"/>
                <a:gd name="T5" fmla="*/ 341 h 774"/>
                <a:gd name="T6" fmla="*/ 538 w 788"/>
                <a:gd name="T7" fmla="*/ 323 h 774"/>
                <a:gd name="T8" fmla="*/ 474 w 788"/>
                <a:gd name="T9" fmla="*/ 280 h 774"/>
                <a:gd name="T10" fmla="*/ 394 w 788"/>
                <a:gd name="T11" fmla="*/ 227 h 774"/>
                <a:gd name="T12" fmla="*/ 215 w 788"/>
                <a:gd name="T13" fmla="*/ 123 h 774"/>
                <a:gd name="T14" fmla="*/ 0 w 788"/>
                <a:gd name="T15" fmla="*/ 0 h 774"/>
                <a:gd name="T16" fmla="*/ 37 w 788"/>
                <a:gd name="T17" fmla="*/ 28 h 774"/>
                <a:gd name="T18" fmla="*/ 126 w 788"/>
                <a:gd name="T19" fmla="*/ 95 h 774"/>
                <a:gd name="T20" fmla="*/ 175 w 788"/>
                <a:gd name="T21" fmla="*/ 138 h 774"/>
                <a:gd name="T22" fmla="*/ 218 w 788"/>
                <a:gd name="T23" fmla="*/ 181 h 774"/>
                <a:gd name="T24" fmla="*/ 255 w 788"/>
                <a:gd name="T25" fmla="*/ 221 h 774"/>
                <a:gd name="T26" fmla="*/ 268 w 788"/>
                <a:gd name="T27" fmla="*/ 240 h 774"/>
                <a:gd name="T28" fmla="*/ 277 w 788"/>
                <a:gd name="T29" fmla="*/ 255 h 774"/>
                <a:gd name="T30" fmla="*/ 305 w 788"/>
                <a:gd name="T31" fmla="*/ 341 h 774"/>
                <a:gd name="T32" fmla="*/ 308 w 788"/>
                <a:gd name="T33" fmla="*/ 359 h 774"/>
                <a:gd name="T34" fmla="*/ 308 w 788"/>
                <a:gd name="T35" fmla="*/ 405 h 774"/>
                <a:gd name="T36" fmla="*/ 305 w 788"/>
                <a:gd name="T37" fmla="*/ 436 h 774"/>
                <a:gd name="T38" fmla="*/ 302 w 788"/>
                <a:gd name="T39" fmla="*/ 464 h 774"/>
                <a:gd name="T40" fmla="*/ 295 w 788"/>
                <a:gd name="T41" fmla="*/ 491 h 774"/>
                <a:gd name="T42" fmla="*/ 286 w 788"/>
                <a:gd name="T43" fmla="*/ 516 h 774"/>
                <a:gd name="T44" fmla="*/ 265 w 788"/>
                <a:gd name="T45" fmla="*/ 556 h 774"/>
                <a:gd name="T46" fmla="*/ 243 w 788"/>
                <a:gd name="T47" fmla="*/ 584 h 774"/>
                <a:gd name="T48" fmla="*/ 222 w 788"/>
                <a:gd name="T49" fmla="*/ 617 h 774"/>
                <a:gd name="T50" fmla="*/ 191 w 788"/>
                <a:gd name="T51" fmla="*/ 667 h 774"/>
                <a:gd name="T52" fmla="*/ 163 w 788"/>
                <a:gd name="T53" fmla="*/ 719 h 774"/>
                <a:gd name="T54" fmla="*/ 151 w 788"/>
                <a:gd name="T55" fmla="*/ 749 h 774"/>
                <a:gd name="T56" fmla="*/ 145 w 788"/>
                <a:gd name="T57" fmla="*/ 768 h 774"/>
                <a:gd name="T58" fmla="*/ 145 w 788"/>
                <a:gd name="T59" fmla="*/ 774 h 774"/>
                <a:gd name="T60" fmla="*/ 240 w 788"/>
                <a:gd name="T61" fmla="*/ 759 h 774"/>
                <a:gd name="T62" fmla="*/ 455 w 788"/>
                <a:gd name="T63" fmla="*/ 719 h 774"/>
                <a:gd name="T64" fmla="*/ 572 w 788"/>
                <a:gd name="T65" fmla="*/ 694 h 774"/>
                <a:gd name="T66" fmla="*/ 680 w 788"/>
                <a:gd name="T67" fmla="*/ 673 h 774"/>
                <a:gd name="T68" fmla="*/ 723 w 788"/>
                <a:gd name="T69" fmla="*/ 660 h 774"/>
                <a:gd name="T70" fmla="*/ 760 w 788"/>
                <a:gd name="T71" fmla="*/ 648 h 774"/>
                <a:gd name="T72" fmla="*/ 788 w 788"/>
                <a:gd name="T73" fmla="*/ 636 h 774"/>
                <a:gd name="T74" fmla="*/ 637 w 788"/>
                <a:gd name="T75" fmla="*/ 412 h 77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788" h="774">
                  <a:moveTo>
                    <a:pt x="637" y="412"/>
                  </a:moveTo>
                  <a:lnTo>
                    <a:pt x="588" y="362"/>
                  </a:lnTo>
                  <a:lnTo>
                    <a:pt x="563" y="341"/>
                  </a:lnTo>
                  <a:lnTo>
                    <a:pt x="538" y="323"/>
                  </a:lnTo>
                  <a:lnTo>
                    <a:pt x="474" y="280"/>
                  </a:lnTo>
                  <a:lnTo>
                    <a:pt x="394" y="227"/>
                  </a:lnTo>
                  <a:lnTo>
                    <a:pt x="215" y="123"/>
                  </a:lnTo>
                  <a:lnTo>
                    <a:pt x="0" y="0"/>
                  </a:lnTo>
                  <a:lnTo>
                    <a:pt x="37" y="28"/>
                  </a:lnTo>
                  <a:lnTo>
                    <a:pt x="126" y="95"/>
                  </a:lnTo>
                  <a:lnTo>
                    <a:pt x="175" y="138"/>
                  </a:lnTo>
                  <a:lnTo>
                    <a:pt x="218" y="181"/>
                  </a:lnTo>
                  <a:lnTo>
                    <a:pt x="255" y="221"/>
                  </a:lnTo>
                  <a:lnTo>
                    <a:pt x="268" y="240"/>
                  </a:lnTo>
                  <a:lnTo>
                    <a:pt x="277" y="255"/>
                  </a:lnTo>
                  <a:lnTo>
                    <a:pt x="305" y="341"/>
                  </a:lnTo>
                  <a:lnTo>
                    <a:pt x="308" y="359"/>
                  </a:lnTo>
                  <a:lnTo>
                    <a:pt x="308" y="405"/>
                  </a:lnTo>
                  <a:lnTo>
                    <a:pt x="305" y="436"/>
                  </a:lnTo>
                  <a:lnTo>
                    <a:pt x="302" y="464"/>
                  </a:lnTo>
                  <a:lnTo>
                    <a:pt x="295" y="491"/>
                  </a:lnTo>
                  <a:lnTo>
                    <a:pt x="286" y="516"/>
                  </a:lnTo>
                  <a:lnTo>
                    <a:pt x="265" y="556"/>
                  </a:lnTo>
                  <a:lnTo>
                    <a:pt x="243" y="584"/>
                  </a:lnTo>
                  <a:lnTo>
                    <a:pt x="222" y="617"/>
                  </a:lnTo>
                  <a:lnTo>
                    <a:pt x="191" y="667"/>
                  </a:lnTo>
                  <a:lnTo>
                    <a:pt x="163" y="719"/>
                  </a:lnTo>
                  <a:lnTo>
                    <a:pt x="151" y="749"/>
                  </a:lnTo>
                  <a:lnTo>
                    <a:pt x="145" y="768"/>
                  </a:lnTo>
                  <a:lnTo>
                    <a:pt x="145" y="774"/>
                  </a:lnTo>
                  <a:lnTo>
                    <a:pt x="240" y="759"/>
                  </a:lnTo>
                  <a:lnTo>
                    <a:pt x="455" y="719"/>
                  </a:lnTo>
                  <a:lnTo>
                    <a:pt x="572" y="694"/>
                  </a:lnTo>
                  <a:lnTo>
                    <a:pt x="680" y="673"/>
                  </a:lnTo>
                  <a:lnTo>
                    <a:pt x="723" y="660"/>
                  </a:lnTo>
                  <a:lnTo>
                    <a:pt x="760" y="648"/>
                  </a:lnTo>
                  <a:lnTo>
                    <a:pt x="788" y="636"/>
                  </a:lnTo>
                  <a:lnTo>
                    <a:pt x="637" y="4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5" name="Freeform 475"/>
            <p:cNvSpPr>
              <a:spLocks/>
            </p:cNvSpPr>
            <p:nvPr/>
          </p:nvSpPr>
          <p:spPr bwMode="auto">
            <a:xfrm>
              <a:off x="2487" y="2877"/>
              <a:ext cx="231" cy="416"/>
            </a:xfrm>
            <a:custGeom>
              <a:avLst/>
              <a:gdLst>
                <a:gd name="T0" fmla="*/ 176 w 231"/>
                <a:gd name="T1" fmla="*/ 169 h 416"/>
                <a:gd name="T2" fmla="*/ 182 w 231"/>
                <a:gd name="T3" fmla="*/ 148 h 416"/>
                <a:gd name="T4" fmla="*/ 179 w 231"/>
                <a:gd name="T5" fmla="*/ 132 h 416"/>
                <a:gd name="T6" fmla="*/ 157 w 231"/>
                <a:gd name="T7" fmla="*/ 126 h 416"/>
                <a:gd name="T8" fmla="*/ 117 w 231"/>
                <a:gd name="T9" fmla="*/ 126 h 416"/>
                <a:gd name="T10" fmla="*/ 83 w 231"/>
                <a:gd name="T11" fmla="*/ 148 h 416"/>
                <a:gd name="T12" fmla="*/ 65 w 231"/>
                <a:gd name="T13" fmla="*/ 157 h 416"/>
                <a:gd name="T14" fmla="*/ 56 w 231"/>
                <a:gd name="T15" fmla="*/ 169 h 416"/>
                <a:gd name="T16" fmla="*/ 56 w 231"/>
                <a:gd name="T17" fmla="*/ 197 h 416"/>
                <a:gd name="T18" fmla="*/ 68 w 231"/>
                <a:gd name="T19" fmla="*/ 243 h 416"/>
                <a:gd name="T20" fmla="*/ 74 w 231"/>
                <a:gd name="T21" fmla="*/ 302 h 416"/>
                <a:gd name="T22" fmla="*/ 71 w 231"/>
                <a:gd name="T23" fmla="*/ 324 h 416"/>
                <a:gd name="T24" fmla="*/ 28 w 231"/>
                <a:gd name="T25" fmla="*/ 410 h 416"/>
                <a:gd name="T26" fmla="*/ 40 w 231"/>
                <a:gd name="T27" fmla="*/ 357 h 416"/>
                <a:gd name="T28" fmla="*/ 47 w 231"/>
                <a:gd name="T29" fmla="*/ 305 h 416"/>
                <a:gd name="T30" fmla="*/ 34 w 231"/>
                <a:gd name="T31" fmla="*/ 234 h 416"/>
                <a:gd name="T32" fmla="*/ 22 w 231"/>
                <a:gd name="T33" fmla="*/ 203 h 416"/>
                <a:gd name="T34" fmla="*/ 16 w 231"/>
                <a:gd name="T35" fmla="*/ 179 h 416"/>
                <a:gd name="T36" fmla="*/ 19 w 231"/>
                <a:gd name="T37" fmla="*/ 151 h 416"/>
                <a:gd name="T38" fmla="*/ 16 w 231"/>
                <a:gd name="T39" fmla="*/ 139 h 416"/>
                <a:gd name="T40" fmla="*/ 7 w 231"/>
                <a:gd name="T41" fmla="*/ 123 h 416"/>
                <a:gd name="T42" fmla="*/ 0 w 231"/>
                <a:gd name="T43" fmla="*/ 92 h 416"/>
                <a:gd name="T44" fmla="*/ 7 w 231"/>
                <a:gd name="T45" fmla="*/ 71 h 416"/>
                <a:gd name="T46" fmla="*/ 28 w 231"/>
                <a:gd name="T47" fmla="*/ 46 h 416"/>
                <a:gd name="T48" fmla="*/ 34 w 231"/>
                <a:gd name="T49" fmla="*/ 28 h 416"/>
                <a:gd name="T50" fmla="*/ 28 w 231"/>
                <a:gd name="T51" fmla="*/ 6 h 416"/>
                <a:gd name="T52" fmla="*/ 77 w 231"/>
                <a:gd name="T53" fmla="*/ 9 h 416"/>
                <a:gd name="T54" fmla="*/ 145 w 231"/>
                <a:gd name="T55" fmla="*/ 55 h 416"/>
                <a:gd name="T56" fmla="*/ 194 w 231"/>
                <a:gd name="T57" fmla="*/ 105 h 416"/>
                <a:gd name="T58" fmla="*/ 216 w 231"/>
                <a:gd name="T59" fmla="*/ 117 h 416"/>
                <a:gd name="T60" fmla="*/ 228 w 231"/>
                <a:gd name="T61" fmla="*/ 123 h 416"/>
                <a:gd name="T62" fmla="*/ 231 w 231"/>
                <a:gd name="T63" fmla="*/ 136 h 416"/>
                <a:gd name="T64" fmla="*/ 166 w 231"/>
                <a:gd name="T65" fmla="*/ 194 h 41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31" h="416">
                  <a:moveTo>
                    <a:pt x="173" y="179"/>
                  </a:moveTo>
                  <a:lnTo>
                    <a:pt x="176" y="169"/>
                  </a:lnTo>
                  <a:lnTo>
                    <a:pt x="182" y="157"/>
                  </a:lnTo>
                  <a:lnTo>
                    <a:pt x="182" y="148"/>
                  </a:lnTo>
                  <a:lnTo>
                    <a:pt x="182" y="139"/>
                  </a:lnTo>
                  <a:lnTo>
                    <a:pt x="179" y="132"/>
                  </a:lnTo>
                  <a:lnTo>
                    <a:pt x="173" y="129"/>
                  </a:lnTo>
                  <a:lnTo>
                    <a:pt x="157" y="126"/>
                  </a:lnTo>
                  <a:lnTo>
                    <a:pt x="136" y="123"/>
                  </a:lnTo>
                  <a:lnTo>
                    <a:pt x="117" y="126"/>
                  </a:lnTo>
                  <a:lnTo>
                    <a:pt x="102" y="136"/>
                  </a:lnTo>
                  <a:lnTo>
                    <a:pt x="83" y="148"/>
                  </a:lnTo>
                  <a:lnTo>
                    <a:pt x="74" y="154"/>
                  </a:lnTo>
                  <a:lnTo>
                    <a:pt x="65" y="157"/>
                  </a:lnTo>
                  <a:lnTo>
                    <a:pt x="59" y="160"/>
                  </a:lnTo>
                  <a:lnTo>
                    <a:pt x="56" y="169"/>
                  </a:lnTo>
                  <a:lnTo>
                    <a:pt x="53" y="182"/>
                  </a:lnTo>
                  <a:lnTo>
                    <a:pt x="56" y="197"/>
                  </a:lnTo>
                  <a:lnTo>
                    <a:pt x="62" y="219"/>
                  </a:lnTo>
                  <a:lnTo>
                    <a:pt x="68" y="243"/>
                  </a:lnTo>
                  <a:lnTo>
                    <a:pt x="71" y="268"/>
                  </a:lnTo>
                  <a:lnTo>
                    <a:pt x="74" y="302"/>
                  </a:lnTo>
                  <a:lnTo>
                    <a:pt x="71" y="314"/>
                  </a:lnTo>
                  <a:lnTo>
                    <a:pt x="71" y="324"/>
                  </a:lnTo>
                  <a:lnTo>
                    <a:pt x="25" y="416"/>
                  </a:lnTo>
                  <a:lnTo>
                    <a:pt x="28" y="410"/>
                  </a:lnTo>
                  <a:lnTo>
                    <a:pt x="37" y="379"/>
                  </a:lnTo>
                  <a:lnTo>
                    <a:pt x="40" y="357"/>
                  </a:lnTo>
                  <a:lnTo>
                    <a:pt x="43" y="333"/>
                  </a:lnTo>
                  <a:lnTo>
                    <a:pt x="47" y="305"/>
                  </a:lnTo>
                  <a:lnTo>
                    <a:pt x="43" y="277"/>
                  </a:lnTo>
                  <a:lnTo>
                    <a:pt x="34" y="234"/>
                  </a:lnTo>
                  <a:lnTo>
                    <a:pt x="28" y="213"/>
                  </a:lnTo>
                  <a:lnTo>
                    <a:pt x="22" y="203"/>
                  </a:lnTo>
                  <a:lnTo>
                    <a:pt x="19" y="200"/>
                  </a:lnTo>
                  <a:lnTo>
                    <a:pt x="16" y="179"/>
                  </a:lnTo>
                  <a:lnTo>
                    <a:pt x="16" y="163"/>
                  </a:lnTo>
                  <a:lnTo>
                    <a:pt x="19" y="151"/>
                  </a:lnTo>
                  <a:lnTo>
                    <a:pt x="19" y="145"/>
                  </a:lnTo>
                  <a:lnTo>
                    <a:pt x="16" y="139"/>
                  </a:lnTo>
                  <a:lnTo>
                    <a:pt x="13" y="132"/>
                  </a:lnTo>
                  <a:lnTo>
                    <a:pt x="7" y="123"/>
                  </a:lnTo>
                  <a:lnTo>
                    <a:pt x="0" y="108"/>
                  </a:lnTo>
                  <a:lnTo>
                    <a:pt x="0" y="92"/>
                  </a:lnTo>
                  <a:lnTo>
                    <a:pt x="3" y="80"/>
                  </a:lnTo>
                  <a:lnTo>
                    <a:pt x="7" y="71"/>
                  </a:lnTo>
                  <a:lnTo>
                    <a:pt x="25" y="52"/>
                  </a:lnTo>
                  <a:lnTo>
                    <a:pt x="28" y="46"/>
                  </a:lnTo>
                  <a:lnTo>
                    <a:pt x="31" y="40"/>
                  </a:lnTo>
                  <a:lnTo>
                    <a:pt x="34" y="28"/>
                  </a:lnTo>
                  <a:lnTo>
                    <a:pt x="31" y="18"/>
                  </a:lnTo>
                  <a:lnTo>
                    <a:pt x="28" y="6"/>
                  </a:lnTo>
                  <a:lnTo>
                    <a:pt x="53" y="0"/>
                  </a:lnTo>
                  <a:lnTo>
                    <a:pt x="77" y="9"/>
                  </a:lnTo>
                  <a:lnTo>
                    <a:pt x="105" y="22"/>
                  </a:lnTo>
                  <a:lnTo>
                    <a:pt x="145" y="55"/>
                  </a:lnTo>
                  <a:lnTo>
                    <a:pt x="166" y="74"/>
                  </a:lnTo>
                  <a:lnTo>
                    <a:pt x="194" y="105"/>
                  </a:lnTo>
                  <a:lnTo>
                    <a:pt x="206" y="117"/>
                  </a:lnTo>
                  <a:lnTo>
                    <a:pt x="216" y="117"/>
                  </a:lnTo>
                  <a:lnTo>
                    <a:pt x="225" y="120"/>
                  </a:lnTo>
                  <a:lnTo>
                    <a:pt x="228" y="123"/>
                  </a:lnTo>
                  <a:lnTo>
                    <a:pt x="231" y="129"/>
                  </a:lnTo>
                  <a:lnTo>
                    <a:pt x="231" y="136"/>
                  </a:lnTo>
                  <a:lnTo>
                    <a:pt x="225" y="145"/>
                  </a:lnTo>
                  <a:lnTo>
                    <a:pt x="166" y="194"/>
                  </a:lnTo>
                  <a:lnTo>
                    <a:pt x="173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6" name="Freeform 476"/>
            <p:cNvSpPr>
              <a:spLocks/>
            </p:cNvSpPr>
            <p:nvPr/>
          </p:nvSpPr>
          <p:spPr bwMode="auto">
            <a:xfrm>
              <a:off x="2503" y="2936"/>
              <a:ext cx="86" cy="85"/>
            </a:xfrm>
            <a:custGeom>
              <a:avLst/>
              <a:gdLst>
                <a:gd name="T0" fmla="*/ 0 w 56"/>
                <a:gd name="T1" fmla="*/ 65 h 56"/>
                <a:gd name="T2" fmla="*/ 5 w 56"/>
                <a:gd name="T3" fmla="*/ 88 h 56"/>
                <a:gd name="T4" fmla="*/ 18 w 56"/>
                <a:gd name="T5" fmla="*/ 106 h 56"/>
                <a:gd name="T6" fmla="*/ 38 w 56"/>
                <a:gd name="T7" fmla="*/ 120 h 56"/>
                <a:gd name="T8" fmla="*/ 66 w 56"/>
                <a:gd name="T9" fmla="*/ 129 h 56"/>
                <a:gd name="T10" fmla="*/ 89 w 56"/>
                <a:gd name="T11" fmla="*/ 120 h 56"/>
                <a:gd name="T12" fmla="*/ 114 w 56"/>
                <a:gd name="T13" fmla="*/ 106 h 56"/>
                <a:gd name="T14" fmla="*/ 127 w 56"/>
                <a:gd name="T15" fmla="*/ 88 h 56"/>
                <a:gd name="T16" fmla="*/ 132 w 56"/>
                <a:gd name="T17" fmla="*/ 65 h 56"/>
                <a:gd name="T18" fmla="*/ 127 w 56"/>
                <a:gd name="T19" fmla="*/ 36 h 56"/>
                <a:gd name="T20" fmla="*/ 114 w 56"/>
                <a:gd name="T21" fmla="*/ 18 h 56"/>
                <a:gd name="T22" fmla="*/ 89 w 56"/>
                <a:gd name="T23" fmla="*/ 5 h 56"/>
                <a:gd name="T24" fmla="*/ 66 w 56"/>
                <a:gd name="T25" fmla="*/ 0 h 56"/>
                <a:gd name="T26" fmla="*/ 38 w 56"/>
                <a:gd name="T27" fmla="*/ 5 h 56"/>
                <a:gd name="T28" fmla="*/ 18 w 56"/>
                <a:gd name="T29" fmla="*/ 18 h 56"/>
                <a:gd name="T30" fmla="*/ 5 w 56"/>
                <a:gd name="T31" fmla="*/ 36 h 56"/>
                <a:gd name="T32" fmla="*/ 0 w 56"/>
                <a:gd name="T33" fmla="*/ 65 h 5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6" h="56">
                  <a:moveTo>
                    <a:pt x="0" y="28"/>
                  </a:moveTo>
                  <a:lnTo>
                    <a:pt x="2" y="38"/>
                  </a:lnTo>
                  <a:lnTo>
                    <a:pt x="8" y="46"/>
                  </a:lnTo>
                  <a:lnTo>
                    <a:pt x="16" y="52"/>
                  </a:lnTo>
                  <a:lnTo>
                    <a:pt x="28" y="56"/>
                  </a:lnTo>
                  <a:lnTo>
                    <a:pt x="38" y="52"/>
                  </a:lnTo>
                  <a:lnTo>
                    <a:pt x="48" y="46"/>
                  </a:lnTo>
                  <a:lnTo>
                    <a:pt x="54" y="38"/>
                  </a:lnTo>
                  <a:lnTo>
                    <a:pt x="56" y="28"/>
                  </a:lnTo>
                  <a:lnTo>
                    <a:pt x="54" y="16"/>
                  </a:lnTo>
                  <a:lnTo>
                    <a:pt x="48" y="8"/>
                  </a:lnTo>
                  <a:lnTo>
                    <a:pt x="38" y="2"/>
                  </a:lnTo>
                  <a:lnTo>
                    <a:pt x="28" y="0"/>
                  </a:lnTo>
                  <a:lnTo>
                    <a:pt x="16" y="2"/>
                  </a:lnTo>
                  <a:lnTo>
                    <a:pt x="8" y="8"/>
                  </a:lnTo>
                  <a:lnTo>
                    <a:pt x="2" y="16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7" name="Freeform 477"/>
            <p:cNvSpPr>
              <a:spLocks/>
            </p:cNvSpPr>
            <p:nvPr/>
          </p:nvSpPr>
          <p:spPr bwMode="auto">
            <a:xfrm>
              <a:off x="2500" y="2932"/>
              <a:ext cx="89" cy="89"/>
            </a:xfrm>
            <a:custGeom>
              <a:avLst/>
              <a:gdLst>
                <a:gd name="T0" fmla="*/ 71 w 58"/>
                <a:gd name="T1" fmla="*/ 0 h 58"/>
                <a:gd name="T2" fmla="*/ 57 w 58"/>
                <a:gd name="T3" fmla="*/ 0 h 58"/>
                <a:gd name="T4" fmla="*/ 43 w 58"/>
                <a:gd name="T5" fmla="*/ 5 h 58"/>
                <a:gd name="T6" fmla="*/ 18 w 58"/>
                <a:gd name="T7" fmla="*/ 18 h 58"/>
                <a:gd name="T8" fmla="*/ 5 w 58"/>
                <a:gd name="T9" fmla="*/ 43 h 58"/>
                <a:gd name="T10" fmla="*/ 0 w 58"/>
                <a:gd name="T11" fmla="*/ 57 h 58"/>
                <a:gd name="T12" fmla="*/ 0 w 58"/>
                <a:gd name="T13" fmla="*/ 71 h 58"/>
                <a:gd name="T14" fmla="*/ 0 w 58"/>
                <a:gd name="T15" fmla="*/ 84 h 58"/>
                <a:gd name="T16" fmla="*/ 5 w 58"/>
                <a:gd name="T17" fmla="*/ 94 h 58"/>
                <a:gd name="T18" fmla="*/ 18 w 58"/>
                <a:gd name="T19" fmla="*/ 118 h 58"/>
                <a:gd name="T20" fmla="*/ 43 w 58"/>
                <a:gd name="T21" fmla="*/ 132 h 58"/>
                <a:gd name="T22" fmla="*/ 57 w 58"/>
                <a:gd name="T23" fmla="*/ 137 h 58"/>
                <a:gd name="T24" fmla="*/ 71 w 58"/>
                <a:gd name="T25" fmla="*/ 137 h 58"/>
                <a:gd name="T26" fmla="*/ 84 w 58"/>
                <a:gd name="T27" fmla="*/ 137 h 58"/>
                <a:gd name="T28" fmla="*/ 98 w 58"/>
                <a:gd name="T29" fmla="*/ 132 h 58"/>
                <a:gd name="T30" fmla="*/ 118 w 58"/>
                <a:gd name="T31" fmla="*/ 118 h 58"/>
                <a:gd name="T32" fmla="*/ 132 w 58"/>
                <a:gd name="T33" fmla="*/ 94 h 58"/>
                <a:gd name="T34" fmla="*/ 137 w 58"/>
                <a:gd name="T35" fmla="*/ 84 h 58"/>
                <a:gd name="T36" fmla="*/ 137 w 58"/>
                <a:gd name="T37" fmla="*/ 71 h 58"/>
                <a:gd name="T38" fmla="*/ 137 w 58"/>
                <a:gd name="T39" fmla="*/ 57 h 58"/>
                <a:gd name="T40" fmla="*/ 132 w 58"/>
                <a:gd name="T41" fmla="*/ 43 h 58"/>
                <a:gd name="T42" fmla="*/ 118 w 58"/>
                <a:gd name="T43" fmla="*/ 18 h 58"/>
                <a:gd name="T44" fmla="*/ 98 w 58"/>
                <a:gd name="T45" fmla="*/ 5 h 58"/>
                <a:gd name="T46" fmla="*/ 84 w 58"/>
                <a:gd name="T47" fmla="*/ 0 h 58"/>
                <a:gd name="T48" fmla="*/ 71 w 58"/>
                <a:gd name="T49" fmla="*/ 0 h 58"/>
                <a:gd name="T50" fmla="*/ 71 w 58"/>
                <a:gd name="T51" fmla="*/ 132 h 58"/>
                <a:gd name="T52" fmla="*/ 48 w 58"/>
                <a:gd name="T53" fmla="*/ 127 h 58"/>
                <a:gd name="T54" fmla="*/ 28 w 58"/>
                <a:gd name="T55" fmla="*/ 114 h 58"/>
                <a:gd name="T56" fmla="*/ 14 w 58"/>
                <a:gd name="T57" fmla="*/ 94 h 58"/>
                <a:gd name="T58" fmla="*/ 9 w 58"/>
                <a:gd name="T59" fmla="*/ 71 h 58"/>
                <a:gd name="T60" fmla="*/ 14 w 58"/>
                <a:gd name="T61" fmla="*/ 48 h 58"/>
                <a:gd name="T62" fmla="*/ 28 w 58"/>
                <a:gd name="T63" fmla="*/ 23 h 58"/>
                <a:gd name="T64" fmla="*/ 48 w 58"/>
                <a:gd name="T65" fmla="*/ 14 h 58"/>
                <a:gd name="T66" fmla="*/ 71 w 58"/>
                <a:gd name="T67" fmla="*/ 9 h 58"/>
                <a:gd name="T68" fmla="*/ 94 w 58"/>
                <a:gd name="T69" fmla="*/ 14 h 58"/>
                <a:gd name="T70" fmla="*/ 114 w 58"/>
                <a:gd name="T71" fmla="*/ 23 h 58"/>
                <a:gd name="T72" fmla="*/ 127 w 58"/>
                <a:gd name="T73" fmla="*/ 48 h 58"/>
                <a:gd name="T74" fmla="*/ 132 w 58"/>
                <a:gd name="T75" fmla="*/ 71 h 58"/>
                <a:gd name="T76" fmla="*/ 127 w 58"/>
                <a:gd name="T77" fmla="*/ 94 h 58"/>
                <a:gd name="T78" fmla="*/ 114 w 58"/>
                <a:gd name="T79" fmla="*/ 114 h 58"/>
                <a:gd name="T80" fmla="*/ 94 w 58"/>
                <a:gd name="T81" fmla="*/ 127 h 58"/>
                <a:gd name="T82" fmla="*/ 71 w 58"/>
                <a:gd name="T83" fmla="*/ 132 h 58"/>
                <a:gd name="T84" fmla="*/ 71 w 58"/>
                <a:gd name="T85" fmla="*/ 0 h 5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8" h="58">
                  <a:moveTo>
                    <a:pt x="30" y="0"/>
                  </a:moveTo>
                  <a:lnTo>
                    <a:pt x="24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24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0"/>
                  </a:lnTo>
                  <a:lnTo>
                    <a:pt x="8" y="50"/>
                  </a:lnTo>
                  <a:lnTo>
                    <a:pt x="18" y="56"/>
                  </a:lnTo>
                  <a:lnTo>
                    <a:pt x="24" y="58"/>
                  </a:lnTo>
                  <a:lnTo>
                    <a:pt x="30" y="58"/>
                  </a:lnTo>
                  <a:lnTo>
                    <a:pt x="36" y="58"/>
                  </a:lnTo>
                  <a:lnTo>
                    <a:pt x="42" y="56"/>
                  </a:lnTo>
                  <a:lnTo>
                    <a:pt x="50" y="50"/>
                  </a:lnTo>
                  <a:lnTo>
                    <a:pt x="56" y="40"/>
                  </a:lnTo>
                  <a:lnTo>
                    <a:pt x="58" y="36"/>
                  </a:lnTo>
                  <a:lnTo>
                    <a:pt x="58" y="30"/>
                  </a:lnTo>
                  <a:lnTo>
                    <a:pt x="58" y="24"/>
                  </a:lnTo>
                  <a:lnTo>
                    <a:pt x="56" y="18"/>
                  </a:lnTo>
                  <a:lnTo>
                    <a:pt x="50" y="8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56"/>
                  </a:lnTo>
                  <a:lnTo>
                    <a:pt x="20" y="54"/>
                  </a:lnTo>
                  <a:lnTo>
                    <a:pt x="12" y="48"/>
                  </a:lnTo>
                  <a:lnTo>
                    <a:pt x="6" y="40"/>
                  </a:lnTo>
                  <a:lnTo>
                    <a:pt x="4" y="30"/>
                  </a:lnTo>
                  <a:lnTo>
                    <a:pt x="6" y="20"/>
                  </a:lnTo>
                  <a:lnTo>
                    <a:pt x="12" y="10"/>
                  </a:lnTo>
                  <a:lnTo>
                    <a:pt x="20" y="6"/>
                  </a:lnTo>
                  <a:lnTo>
                    <a:pt x="30" y="4"/>
                  </a:lnTo>
                  <a:lnTo>
                    <a:pt x="40" y="6"/>
                  </a:lnTo>
                  <a:lnTo>
                    <a:pt x="48" y="10"/>
                  </a:lnTo>
                  <a:lnTo>
                    <a:pt x="54" y="20"/>
                  </a:lnTo>
                  <a:lnTo>
                    <a:pt x="56" y="30"/>
                  </a:lnTo>
                  <a:lnTo>
                    <a:pt x="54" y="40"/>
                  </a:lnTo>
                  <a:lnTo>
                    <a:pt x="48" y="48"/>
                  </a:lnTo>
                  <a:lnTo>
                    <a:pt x="40" y="54"/>
                  </a:lnTo>
                  <a:lnTo>
                    <a:pt x="30" y="56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8" name="Freeform 479"/>
            <p:cNvSpPr>
              <a:spLocks/>
            </p:cNvSpPr>
            <p:nvPr/>
          </p:nvSpPr>
          <p:spPr bwMode="auto">
            <a:xfrm>
              <a:off x="2494" y="2927"/>
              <a:ext cx="89" cy="89"/>
            </a:xfrm>
            <a:custGeom>
              <a:avLst/>
              <a:gdLst>
                <a:gd name="T0" fmla="*/ 71 w 58"/>
                <a:gd name="T1" fmla="*/ 0 h 58"/>
                <a:gd name="T2" fmla="*/ 71 w 58"/>
                <a:gd name="T3" fmla="*/ 0 h 58"/>
                <a:gd name="T4" fmla="*/ 57 w 58"/>
                <a:gd name="T5" fmla="*/ 0 h 58"/>
                <a:gd name="T6" fmla="*/ 43 w 58"/>
                <a:gd name="T7" fmla="*/ 5 h 58"/>
                <a:gd name="T8" fmla="*/ 18 w 58"/>
                <a:gd name="T9" fmla="*/ 18 h 58"/>
                <a:gd name="T10" fmla="*/ 5 w 58"/>
                <a:gd name="T11" fmla="*/ 43 h 58"/>
                <a:gd name="T12" fmla="*/ 0 w 58"/>
                <a:gd name="T13" fmla="*/ 57 h 58"/>
                <a:gd name="T14" fmla="*/ 0 w 58"/>
                <a:gd name="T15" fmla="*/ 71 h 58"/>
                <a:gd name="T16" fmla="*/ 0 w 58"/>
                <a:gd name="T17" fmla="*/ 71 h 58"/>
                <a:gd name="T18" fmla="*/ 0 w 58"/>
                <a:gd name="T19" fmla="*/ 84 h 58"/>
                <a:gd name="T20" fmla="*/ 5 w 58"/>
                <a:gd name="T21" fmla="*/ 94 h 58"/>
                <a:gd name="T22" fmla="*/ 18 w 58"/>
                <a:gd name="T23" fmla="*/ 118 h 58"/>
                <a:gd name="T24" fmla="*/ 43 w 58"/>
                <a:gd name="T25" fmla="*/ 132 h 58"/>
                <a:gd name="T26" fmla="*/ 57 w 58"/>
                <a:gd name="T27" fmla="*/ 137 h 58"/>
                <a:gd name="T28" fmla="*/ 71 w 58"/>
                <a:gd name="T29" fmla="*/ 137 h 58"/>
                <a:gd name="T30" fmla="*/ 71 w 58"/>
                <a:gd name="T31" fmla="*/ 137 h 58"/>
                <a:gd name="T32" fmla="*/ 84 w 58"/>
                <a:gd name="T33" fmla="*/ 137 h 58"/>
                <a:gd name="T34" fmla="*/ 98 w 58"/>
                <a:gd name="T35" fmla="*/ 132 h 58"/>
                <a:gd name="T36" fmla="*/ 118 w 58"/>
                <a:gd name="T37" fmla="*/ 118 h 58"/>
                <a:gd name="T38" fmla="*/ 132 w 58"/>
                <a:gd name="T39" fmla="*/ 94 h 58"/>
                <a:gd name="T40" fmla="*/ 137 w 58"/>
                <a:gd name="T41" fmla="*/ 84 h 58"/>
                <a:gd name="T42" fmla="*/ 137 w 58"/>
                <a:gd name="T43" fmla="*/ 71 h 58"/>
                <a:gd name="T44" fmla="*/ 137 w 58"/>
                <a:gd name="T45" fmla="*/ 71 h 58"/>
                <a:gd name="T46" fmla="*/ 137 w 58"/>
                <a:gd name="T47" fmla="*/ 57 h 58"/>
                <a:gd name="T48" fmla="*/ 132 w 58"/>
                <a:gd name="T49" fmla="*/ 43 h 58"/>
                <a:gd name="T50" fmla="*/ 118 w 58"/>
                <a:gd name="T51" fmla="*/ 18 h 58"/>
                <a:gd name="T52" fmla="*/ 98 w 58"/>
                <a:gd name="T53" fmla="*/ 5 h 58"/>
                <a:gd name="T54" fmla="*/ 84 w 58"/>
                <a:gd name="T55" fmla="*/ 0 h 58"/>
                <a:gd name="T56" fmla="*/ 71 w 58"/>
                <a:gd name="T57" fmla="*/ 0 h 58"/>
                <a:gd name="T58" fmla="*/ 71 w 58"/>
                <a:gd name="T59" fmla="*/ 0 h 5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58" h="58">
                  <a:moveTo>
                    <a:pt x="30" y="0"/>
                  </a:moveTo>
                  <a:lnTo>
                    <a:pt x="30" y="0"/>
                  </a:lnTo>
                  <a:lnTo>
                    <a:pt x="24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24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0"/>
                  </a:lnTo>
                  <a:lnTo>
                    <a:pt x="8" y="50"/>
                  </a:lnTo>
                  <a:lnTo>
                    <a:pt x="18" y="56"/>
                  </a:lnTo>
                  <a:lnTo>
                    <a:pt x="24" y="58"/>
                  </a:lnTo>
                  <a:lnTo>
                    <a:pt x="30" y="58"/>
                  </a:lnTo>
                  <a:lnTo>
                    <a:pt x="36" y="58"/>
                  </a:lnTo>
                  <a:lnTo>
                    <a:pt x="42" y="56"/>
                  </a:lnTo>
                  <a:lnTo>
                    <a:pt x="50" y="50"/>
                  </a:lnTo>
                  <a:lnTo>
                    <a:pt x="56" y="40"/>
                  </a:lnTo>
                  <a:lnTo>
                    <a:pt x="58" y="36"/>
                  </a:lnTo>
                  <a:lnTo>
                    <a:pt x="58" y="30"/>
                  </a:lnTo>
                  <a:lnTo>
                    <a:pt x="58" y="24"/>
                  </a:lnTo>
                  <a:lnTo>
                    <a:pt x="56" y="18"/>
                  </a:lnTo>
                  <a:lnTo>
                    <a:pt x="50" y="8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close/>
                </a:path>
              </a:pathLst>
            </a:custGeom>
            <a:noFill/>
            <a:ln w="12700">
              <a:solidFill>
                <a:srgbClr val="FCFCF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9" name="Freeform 481"/>
            <p:cNvSpPr>
              <a:spLocks/>
            </p:cNvSpPr>
            <p:nvPr/>
          </p:nvSpPr>
          <p:spPr bwMode="auto">
            <a:xfrm>
              <a:off x="2516" y="2948"/>
              <a:ext cx="61" cy="59"/>
            </a:xfrm>
            <a:custGeom>
              <a:avLst/>
              <a:gdLst>
                <a:gd name="T0" fmla="*/ 0 w 40"/>
                <a:gd name="T1" fmla="*/ 48 h 38"/>
                <a:gd name="T2" fmla="*/ 5 w 40"/>
                <a:gd name="T3" fmla="*/ 62 h 38"/>
                <a:gd name="T4" fmla="*/ 14 w 40"/>
                <a:gd name="T5" fmla="*/ 82 h 38"/>
                <a:gd name="T6" fmla="*/ 27 w 40"/>
                <a:gd name="T7" fmla="*/ 92 h 38"/>
                <a:gd name="T8" fmla="*/ 47 w 40"/>
                <a:gd name="T9" fmla="*/ 92 h 38"/>
                <a:gd name="T10" fmla="*/ 66 w 40"/>
                <a:gd name="T11" fmla="*/ 92 h 38"/>
                <a:gd name="T12" fmla="*/ 79 w 40"/>
                <a:gd name="T13" fmla="*/ 82 h 38"/>
                <a:gd name="T14" fmla="*/ 88 w 40"/>
                <a:gd name="T15" fmla="*/ 62 h 38"/>
                <a:gd name="T16" fmla="*/ 93 w 40"/>
                <a:gd name="T17" fmla="*/ 48 h 38"/>
                <a:gd name="T18" fmla="*/ 88 w 40"/>
                <a:gd name="T19" fmla="*/ 30 h 38"/>
                <a:gd name="T20" fmla="*/ 79 w 40"/>
                <a:gd name="T21" fmla="*/ 14 h 38"/>
                <a:gd name="T22" fmla="*/ 66 w 40"/>
                <a:gd name="T23" fmla="*/ 5 h 38"/>
                <a:gd name="T24" fmla="*/ 47 w 40"/>
                <a:gd name="T25" fmla="*/ 0 h 38"/>
                <a:gd name="T26" fmla="*/ 27 w 40"/>
                <a:gd name="T27" fmla="*/ 5 h 38"/>
                <a:gd name="T28" fmla="*/ 14 w 40"/>
                <a:gd name="T29" fmla="*/ 14 h 38"/>
                <a:gd name="T30" fmla="*/ 5 w 40"/>
                <a:gd name="T31" fmla="*/ 30 h 38"/>
                <a:gd name="T32" fmla="*/ 0 w 40"/>
                <a:gd name="T33" fmla="*/ 48 h 3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0" h="38">
                  <a:moveTo>
                    <a:pt x="0" y="20"/>
                  </a:moveTo>
                  <a:lnTo>
                    <a:pt x="2" y="26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38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6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0" name="Freeform 482"/>
            <p:cNvSpPr>
              <a:spLocks/>
            </p:cNvSpPr>
            <p:nvPr/>
          </p:nvSpPr>
          <p:spPr bwMode="auto">
            <a:xfrm>
              <a:off x="2512" y="2945"/>
              <a:ext cx="62" cy="58"/>
            </a:xfrm>
            <a:custGeom>
              <a:avLst/>
              <a:gdLst>
                <a:gd name="T0" fmla="*/ 0 w 40"/>
                <a:gd name="T1" fmla="*/ 47 h 38"/>
                <a:gd name="T2" fmla="*/ 0 w 40"/>
                <a:gd name="T3" fmla="*/ 47 h 38"/>
                <a:gd name="T4" fmla="*/ 5 w 40"/>
                <a:gd name="T5" fmla="*/ 61 h 38"/>
                <a:gd name="T6" fmla="*/ 14 w 40"/>
                <a:gd name="T7" fmla="*/ 79 h 38"/>
                <a:gd name="T8" fmla="*/ 29 w 40"/>
                <a:gd name="T9" fmla="*/ 89 h 38"/>
                <a:gd name="T10" fmla="*/ 48 w 40"/>
                <a:gd name="T11" fmla="*/ 89 h 38"/>
                <a:gd name="T12" fmla="*/ 48 w 40"/>
                <a:gd name="T13" fmla="*/ 89 h 38"/>
                <a:gd name="T14" fmla="*/ 67 w 40"/>
                <a:gd name="T15" fmla="*/ 89 h 38"/>
                <a:gd name="T16" fmla="*/ 82 w 40"/>
                <a:gd name="T17" fmla="*/ 79 h 38"/>
                <a:gd name="T18" fmla="*/ 91 w 40"/>
                <a:gd name="T19" fmla="*/ 61 h 38"/>
                <a:gd name="T20" fmla="*/ 96 w 40"/>
                <a:gd name="T21" fmla="*/ 47 h 38"/>
                <a:gd name="T22" fmla="*/ 96 w 40"/>
                <a:gd name="T23" fmla="*/ 47 h 38"/>
                <a:gd name="T24" fmla="*/ 91 w 40"/>
                <a:gd name="T25" fmla="*/ 27 h 38"/>
                <a:gd name="T26" fmla="*/ 82 w 40"/>
                <a:gd name="T27" fmla="*/ 14 h 38"/>
                <a:gd name="T28" fmla="*/ 67 w 40"/>
                <a:gd name="T29" fmla="*/ 5 h 38"/>
                <a:gd name="T30" fmla="*/ 48 w 40"/>
                <a:gd name="T31" fmla="*/ 0 h 38"/>
                <a:gd name="T32" fmla="*/ 48 w 40"/>
                <a:gd name="T33" fmla="*/ 0 h 38"/>
                <a:gd name="T34" fmla="*/ 29 w 40"/>
                <a:gd name="T35" fmla="*/ 5 h 38"/>
                <a:gd name="T36" fmla="*/ 14 w 40"/>
                <a:gd name="T37" fmla="*/ 14 h 38"/>
                <a:gd name="T38" fmla="*/ 5 w 40"/>
                <a:gd name="T39" fmla="*/ 27 h 38"/>
                <a:gd name="T40" fmla="*/ 0 w 40"/>
                <a:gd name="T41" fmla="*/ 47 h 38"/>
                <a:gd name="T42" fmla="*/ 0 w 40"/>
                <a:gd name="T43" fmla="*/ 47 h 3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38">
                  <a:moveTo>
                    <a:pt x="0" y="20"/>
                  </a:moveTo>
                  <a:lnTo>
                    <a:pt x="0" y="20"/>
                  </a:lnTo>
                  <a:lnTo>
                    <a:pt x="2" y="26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38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6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9525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1" name="Freeform 483"/>
            <p:cNvSpPr>
              <a:spLocks/>
            </p:cNvSpPr>
            <p:nvPr/>
          </p:nvSpPr>
          <p:spPr bwMode="auto">
            <a:xfrm>
              <a:off x="2441" y="2884"/>
              <a:ext cx="99" cy="308"/>
            </a:xfrm>
            <a:custGeom>
              <a:avLst/>
              <a:gdLst>
                <a:gd name="T0" fmla="*/ 99 w 99"/>
                <a:gd name="T1" fmla="*/ 308 h 308"/>
                <a:gd name="T2" fmla="*/ 11 w 99"/>
                <a:gd name="T3" fmla="*/ 208 h 308"/>
                <a:gd name="T4" fmla="*/ 11 w 99"/>
                <a:gd name="T5" fmla="*/ 64 h 308"/>
                <a:gd name="T6" fmla="*/ 77 w 99"/>
                <a:gd name="T7" fmla="*/ 18 h 30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9" h="308">
                  <a:moveTo>
                    <a:pt x="99" y="308"/>
                  </a:moveTo>
                  <a:cubicBezTo>
                    <a:pt x="84" y="291"/>
                    <a:pt x="26" y="249"/>
                    <a:pt x="11" y="208"/>
                  </a:cubicBezTo>
                  <a:cubicBezTo>
                    <a:pt x="0" y="169"/>
                    <a:pt x="15" y="128"/>
                    <a:pt x="11" y="64"/>
                  </a:cubicBezTo>
                  <a:cubicBezTo>
                    <a:pt x="7" y="0"/>
                    <a:pt x="63" y="28"/>
                    <a:pt x="77" y="1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2" name="Freeform 484"/>
            <p:cNvSpPr>
              <a:spLocks/>
            </p:cNvSpPr>
            <p:nvPr/>
          </p:nvSpPr>
          <p:spPr bwMode="auto">
            <a:xfrm>
              <a:off x="2407" y="3052"/>
              <a:ext cx="47" cy="93"/>
            </a:xfrm>
            <a:custGeom>
              <a:avLst/>
              <a:gdLst>
                <a:gd name="T0" fmla="*/ 64 w 30"/>
                <a:gd name="T1" fmla="*/ 0 h 60"/>
                <a:gd name="T2" fmla="*/ 64 w 30"/>
                <a:gd name="T3" fmla="*/ 0 h 60"/>
                <a:gd name="T4" fmla="*/ 44 w 30"/>
                <a:gd name="T5" fmla="*/ 5 h 60"/>
                <a:gd name="T6" fmla="*/ 30 w 30"/>
                <a:gd name="T7" fmla="*/ 9 h 60"/>
                <a:gd name="T8" fmla="*/ 14 w 30"/>
                <a:gd name="T9" fmla="*/ 19 h 60"/>
                <a:gd name="T10" fmla="*/ 14 w 30"/>
                <a:gd name="T11" fmla="*/ 19 h 60"/>
                <a:gd name="T12" fmla="*/ 9 w 30"/>
                <a:gd name="T13" fmla="*/ 34 h 60"/>
                <a:gd name="T14" fmla="*/ 5 w 30"/>
                <a:gd name="T15" fmla="*/ 48 h 60"/>
                <a:gd name="T16" fmla="*/ 0 w 30"/>
                <a:gd name="T17" fmla="*/ 62 h 60"/>
                <a:gd name="T18" fmla="*/ 5 w 30"/>
                <a:gd name="T19" fmla="*/ 91 h 60"/>
                <a:gd name="T20" fmla="*/ 5 w 30"/>
                <a:gd name="T21" fmla="*/ 91 h 60"/>
                <a:gd name="T22" fmla="*/ 9 w 30"/>
                <a:gd name="T23" fmla="*/ 115 h 60"/>
                <a:gd name="T24" fmla="*/ 20 w 30"/>
                <a:gd name="T25" fmla="*/ 126 h 60"/>
                <a:gd name="T26" fmla="*/ 34 w 30"/>
                <a:gd name="T27" fmla="*/ 130 h 60"/>
                <a:gd name="T28" fmla="*/ 44 w 30"/>
                <a:gd name="T29" fmla="*/ 135 h 60"/>
                <a:gd name="T30" fmla="*/ 44 w 30"/>
                <a:gd name="T31" fmla="*/ 135 h 60"/>
                <a:gd name="T32" fmla="*/ 64 w 30"/>
                <a:gd name="T33" fmla="*/ 140 h 60"/>
                <a:gd name="T34" fmla="*/ 74 w 30"/>
                <a:gd name="T35" fmla="*/ 144 h 6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0" h="60">
                  <a:moveTo>
                    <a:pt x="26" y="0"/>
                  </a:moveTo>
                  <a:lnTo>
                    <a:pt x="26" y="0"/>
                  </a:lnTo>
                  <a:lnTo>
                    <a:pt x="18" y="2"/>
                  </a:lnTo>
                  <a:lnTo>
                    <a:pt x="12" y="4"/>
                  </a:lnTo>
                  <a:lnTo>
                    <a:pt x="6" y="8"/>
                  </a:lnTo>
                  <a:lnTo>
                    <a:pt x="4" y="14"/>
                  </a:lnTo>
                  <a:lnTo>
                    <a:pt x="2" y="20"/>
                  </a:lnTo>
                  <a:lnTo>
                    <a:pt x="0" y="26"/>
                  </a:lnTo>
                  <a:lnTo>
                    <a:pt x="2" y="38"/>
                  </a:lnTo>
                  <a:lnTo>
                    <a:pt x="4" y="48"/>
                  </a:lnTo>
                  <a:lnTo>
                    <a:pt x="8" y="52"/>
                  </a:lnTo>
                  <a:lnTo>
                    <a:pt x="14" y="54"/>
                  </a:lnTo>
                  <a:lnTo>
                    <a:pt x="18" y="56"/>
                  </a:lnTo>
                  <a:lnTo>
                    <a:pt x="26" y="58"/>
                  </a:lnTo>
                  <a:lnTo>
                    <a:pt x="30" y="6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3" name="Freeform 486"/>
            <p:cNvSpPr>
              <a:spLocks/>
            </p:cNvSpPr>
            <p:nvPr/>
          </p:nvSpPr>
          <p:spPr bwMode="auto">
            <a:xfrm>
              <a:off x="959" y="2005"/>
              <a:ext cx="1075" cy="1935"/>
            </a:xfrm>
            <a:custGeom>
              <a:avLst/>
              <a:gdLst>
                <a:gd name="T0" fmla="*/ 1580 w 698"/>
                <a:gd name="T1" fmla="*/ 620 h 1257"/>
                <a:gd name="T2" fmla="*/ 1622 w 698"/>
                <a:gd name="T3" fmla="*/ 754 h 1257"/>
                <a:gd name="T4" fmla="*/ 1646 w 698"/>
                <a:gd name="T5" fmla="*/ 914 h 1257"/>
                <a:gd name="T6" fmla="*/ 1656 w 698"/>
                <a:gd name="T7" fmla="*/ 1033 h 1257"/>
                <a:gd name="T8" fmla="*/ 1617 w 698"/>
                <a:gd name="T9" fmla="*/ 1242 h 1257"/>
                <a:gd name="T10" fmla="*/ 1565 w 698"/>
                <a:gd name="T11" fmla="*/ 1398 h 1257"/>
                <a:gd name="T12" fmla="*/ 1503 w 698"/>
                <a:gd name="T13" fmla="*/ 1536 h 1257"/>
                <a:gd name="T14" fmla="*/ 1446 w 698"/>
                <a:gd name="T15" fmla="*/ 1669 h 1257"/>
                <a:gd name="T16" fmla="*/ 1409 w 698"/>
                <a:gd name="T17" fmla="*/ 1806 h 1257"/>
                <a:gd name="T18" fmla="*/ 1375 w 698"/>
                <a:gd name="T19" fmla="*/ 2127 h 1257"/>
                <a:gd name="T20" fmla="*/ 1371 w 698"/>
                <a:gd name="T21" fmla="*/ 2341 h 1257"/>
                <a:gd name="T22" fmla="*/ 1357 w 698"/>
                <a:gd name="T23" fmla="*/ 2384 h 1257"/>
                <a:gd name="T24" fmla="*/ 1338 w 698"/>
                <a:gd name="T25" fmla="*/ 2417 h 1257"/>
                <a:gd name="T26" fmla="*/ 1304 w 698"/>
                <a:gd name="T27" fmla="*/ 2451 h 1257"/>
                <a:gd name="T28" fmla="*/ 1220 w 698"/>
                <a:gd name="T29" fmla="*/ 2488 h 1257"/>
                <a:gd name="T30" fmla="*/ 1097 w 698"/>
                <a:gd name="T31" fmla="*/ 2535 h 1257"/>
                <a:gd name="T32" fmla="*/ 1044 w 698"/>
                <a:gd name="T33" fmla="*/ 2560 h 1257"/>
                <a:gd name="T34" fmla="*/ 901 w 698"/>
                <a:gd name="T35" fmla="*/ 2605 h 1257"/>
                <a:gd name="T36" fmla="*/ 821 w 698"/>
                <a:gd name="T37" fmla="*/ 2646 h 1257"/>
                <a:gd name="T38" fmla="*/ 707 w 698"/>
                <a:gd name="T39" fmla="*/ 2680 h 1257"/>
                <a:gd name="T40" fmla="*/ 541 w 698"/>
                <a:gd name="T41" fmla="*/ 2714 h 1257"/>
                <a:gd name="T42" fmla="*/ 383 w 698"/>
                <a:gd name="T43" fmla="*/ 2755 h 1257"/>
                <a:gd name="T44" fmla="*/ 246 w 698"/>
                <a:gd name="T45" fmla="*/ 2812 h 1257"/>
                <a:gd name="T46" fmla="*/ 123 w 698"/>
                <a:gd name="T47" fmla="*/ 2883 h 1257"/>
                <a:gd name="T48" fmla="*/ 23 w 698"/>
                <a:gd name="T49" fmla="*/ 2951 h 1257"/>
                <a:gd name="T50" fmla="*/ 132 w 698"/>
                <a:gd name="T51" fmla="*/ 2856 h 1257"/>
                <a:gd name="T52" fmla="*/ 233 w 698"/>
                <a:gd name="T53" fmla="*/ 2785 h 1257"/>
                <a:gd name="T54" fmla="*/ 399 w 698"/>
                <a:gd name="T55" fmla="*/ 2699 h 1257"/>
                <a:gd name="T56" fmla="*/ 545 w 698"/>
                <a:gd name="T57" fmla="*/ 2614 h 1257"/>
                <a:gd name="T58" fmla="*/ 693 w 698"/>
                <a:gd name="T59" fmla="*/ 2498 h 1257"/>
                <a:gd name="T60" fmla="*/ 792 w 698"/>
                <a:gd name="T61" fmla="*/ 2389 h 1257"/>
                <a:gd name="T62" fmla="*/ 835 w 698"/>
                <a:gd name="T63" fmla="*/ 2346 h 1257"/>
                <a:gd name="T64" fmla="*/ 887 w 698"/>
                <a:gd name="T65" fmla="*/ 2332 h 1257"/>
                <a:gd name="T66" fmla="*/ 967 w 698"/>
                <a:gd name="T67" fmla="*/ 2289 h 1257"/>
                <a:gd name="T68" fmla="*/ 1081 w 698"/>
                <a:gd name="T69" fmla="*/ 2204 h 1257"/>
                <a:gd name="T70" fmla="*/ 1314 w 698"/>
                <a:gd name="T71" fmla="*/ 1721 h 1257"/>
                <a:gd name="T72" fmla="*/ 1361 w 698"/>
                <a:gd name="T73" fmla="*/ 1521 h 1257"/>
                <a:gd name="T74" fmla="*/ 1423 w 698"/>
                <a:gd name="T75" fmla="*/ 1341 h 1257"/>
                <a:gd name="T76" fmla="*/ 1475 w 698"/>
                <a:gd name="T77" fmla="*/ 1195 h 1257"/>
                <a:gd name="T78" fmla="*/ 1499 w 698"/>
                <a:gd name="T79" fmla="*/ 1058 h 1257"/>
                <a:gd name="T80" fmla="*/ 1499 w 698"/>
                <a:gd name="T81" fmla="*/ 944 h 1257"/>
                <a:gd name="T82" fmla="*/ 1471 w 698"/>
                <a:gd name="T83" fmla="*/ 830 h 1257"/>
                <a:gd name="T84" fmla="*/ 1391 w 698"/>
                <a:gd name="T85" fmla="*/ 645 h 1257"/>
                <a:gd name="T86" fmla="*/ 1286 w 698"/>
                <a:gd name="T87" fmla="*/ 436 h 1257"/>
                <a:gd name="T88" fmla="*/ 1238 w 698"/>
                <a:gd name="T89" fmla="*/ 365 h 1257"/>
                <a:gd name="T90" fmla="*/ 1134 w 698"/>
                <a:gd name="T91" fmla="*/ 285 h 1257"/>
                <a:gd name="T92" fmla="*/ 735 w 698"/>
                <a:gd name="T93" fmla="*/ 0 h 1257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698" h="1257">
                  <a:moveTo>
                    <a:pt x="636" y="190"/>
                  </a:moveTo>
                  <a:lnTo>
                    <a:pt x="666" y="262"/>
                  </a:lnTo>
                  <a:lnTo>
                    <a:pt x="674" y="288"/>
                  </a:lnTo>
                  <a:lnTo>
                    <a:pt x="684" y="318"/>
                  </a:lnTo>
                  <a:lnTo>
                    <a:pt x="690" y="352"/>
                  </a:lnTo>
                  <a:lnTo>
                    <a:pt x="694" y="386"/>
                  </a:lnTo>
                  <a:lnTo>
                    <a:pt x="698" y="414"/>
                  </a:lnTo>
                  <a:lnTo>
                    <a:pt x="698" y="436"/>
                  </a:lnTo>
                  <a:lnTo>
                    <a:pt x="694" y="468"/>
                  </a:lnTo>
                  <a:lnTo>
                    <a:pt x="682" y="524"/>
                  </a:lnTo>
                  <a:lnTo>
                    <a:pt x="672" y="558"/>
                  </a:lnTo>
                  <a:lnTo>
                    <a:pt x="660" y="590"/>
                  </a:lnTo>
                  <a:lnTo>
                    <a:pt x="648" y="620"/>
                  </a:lnTo>
                  <a:lnTo>
                    <a:pt x="634" y="648"/>
                  </a:lnTo>
                  <a:lnTo>
                    <a:pt x="622" y="676"/>
                  </a:lnTo>
                  <a:lnTo>
                    <a:pt x="610" y="704"/>
                  </a:lnTo>
                  <a:lnTo>
                    <a:pt x="600" y="732"/>
                  </a:lnTo>
                  <a:lnTo>
                    <a:pt x="594" y="762"/>
                  </a:lnTo>
                  <a:lnTo>
                    <a:pt x="586" y="830"/>
                  </a:lnTo>
                  <a:lnTo>
                    <a:pt x="580" y="898"/>
                  </a:lnTo>
                  <a:lnTo>
                    <a:pt x="578" y="954"/>
                  </a:lnTo>
                  <a:lnTo>
                    <a:pt x="578" y="988"/>
                  </a:lnTo>
                  <a:lnTo>
                    <a:pt x="576" y="998"/>
                  </a:lnTo>
                  <a:lnTo>
                    <a:pt x="572" y="1006"/>
                  </a:lnTo>
                  <a:lnTo>
                    <a:pt x="568" y="1014"/>
                  </a:lnTo>
                  <a:lnTo>
                    <a:pt x="564" y="1020"/>
                  </a:lnTo>
                  <a:lnTo>
                    <a:pt x="554" y="1030"/>
                  </a:lnTo>
                  <a:lnTo>
                    <a:pt x="550" y="1034"/>
                  </a:lnTo>
                  <a:lnTo>
                    <a:pt x="514" y="1070"/>
                  </a:lnTo>
                  <a:lnTo>
                    <a:pt x="514" y="1050"/>
                  </a:lnTo>
                  <a:lnTo>
                    <a:pt x="470" y="1086"/>
                  </a:lnTo>
                  <a:lnTo>
                    <a:pt x="462" y="1070"/>
                  </a:lnTo>
                  <a:lnTo>
                    <a:pt x="430" y="1101"/>
                  </a:lnTo>
                  <a:lnTo>
                    <a:pt x="440" y="1080"/>
                  </a:lnTo>
                  <a:lnTo>
                    <a:pt x="362" y="1131"/>
                  </a:lnTo>
                  <a:lnTo>
                    <a:pt x="380" y="1099"/>
                  </a:lnTo>
                  <a:lnTo>
                    <a:pt x="372" y="1103"/>
                  </a:lnTo>
                  <a:lnTo>
                    <a:pt x="346" y="1117"/>
                  </a:lnTo>
                  <a:lnTo>
                    <a:pt x="324" y="1123"/>
                  </a:lnTo>
                  <a:lnTo>
                    <a:pt x="298" y="1131"/>
                  </a:lnTo>
                  <a:lnTo>
                    <a:pt x="266" y="1139"/>
                  </a:lnTo>
                  <a:lnTo>
                    <a:pt x="228" y="1145"/>
                  </a:lnTo>
                  <a:lnTo>
                    <a:pt x="208" y="1149"/>
                  </a:lnTo>
                  <a:lnTo>
                    <a:pt x="162" y="1163"/>
                  </a:lnTo>
                  <a:lnTo>
                    <a:pt x="132" y="1175"/>
                  </a:lnTo>
                  <a:lnTo>
                    <a:pt x="104" y="1187"/>
                  </a:lnTo>
                  <a:lnTo>
                    <a:pt x="76" y="1201"/>
                  </a:lnTo>
                  <a:lnTo>
                    <a:pt x="52" y="1217"/>
                  </a:lnTo>
                  <a:lnTo>
                    <a:pt x="0" y="1257"/>
                  </a:lnTo>
                  <a:lnTo>
                    <a:pt x="10" y="1245"/>
                  </a:lnTo>
                  <a:lnTo>
                    <a:pt x="38" y="1221"/>
                  </a:lnTo>
                  <a:lnTo>
                    <a:pt x="56" y="1205"/>
                  </a:lnTo>
                  <a:lnTo>
                    <a:pt x="76" y="1189"/>
                  </a:lnTo>
                  <a:lnTo>
                    <a:pt x="98" y="1175"/>
                  </a:lnTo>
                  <a:lnTo>
                    <a:pt x="120" y="1163"/>
                  </a:lnTo>
                  <a:lnTo>
                    <a:pt x="168" y="1139"/>
                  </a:lnTo>
                  <a:lnTo>
                    <a:pt x="198" y="1123"/>
                  </a:lnTo>
                  <a:lnTo>
                    <a:pt x="230" y="1103"/>
                  </a:lnTo>
                  <a:lnTo>
                    <a:pt x="262" y="1080"/>
                  </a:lnTo>
                  <a:lnTo>
                    <a:pt x="292" y="1054"/>
                  </a:lnTo>
                  <a:lnTo>
                    <a:pt x="320" y="1024"/>
                  </a:lnTo>
                  <a:lnTo>
                    <a:pt x="334" y="1008"/>
                  </a:lnTo>
                  <a:lnTo>
                    <a:pt x="346" y="992"/>
                  </a:lnTo>
                  <a:lnTo>
                    <a:pt x="352" y="990"/>
                  </a:lnTo>
                  <a:lnTo>
                    <a:pt x="362" y="988"/>
                  </a:lnTo>
                  <a:lnTo>
                    <a:pt x="374" y="984"/>
                  </a:lnTo>
                  <a:lnTo>
                    <a:pt x="390" y="976"/>
                  </a:lnTo>
                  <a:lnTo>
                    <a:pt x="408" y="966"/>
                  </a:lnTo>
                  <a:lnTo>
                    <a:pt x="430" y="950"/>
                  </a:lnTo>
                  <a:lnTo>
                    <a:pt x="456" y="930"/>
                  </a:lnTo>
                  <a:lnTo>
                    <a:pt x="528" y="868"/>
                  </a:lnTo>
                  <a:lnTo>
                    <a:pt x="554" y="726"/>
                  </a:lnTo>
                  <a:lnTo>
                    <a:pt x="562" y="690"/>
                  </a:lnTo>
                  <a:lnTo>
                    <a:pt x="574" y="642"/>
                  </a:lnTo>
                  <a:lnTo>
                    <a:pt x="588" y="598"/>
                  </a:lnTo>
                  <a:lnTo>
                    <a:pt x="600" y="566"/>
                  </a:lnTo>
                  <a:lnTo>
                    <a:pt x="610" y="538"/>
                  </a:lnTo>
                  <a:lnTo>
                    <a:pt x="622" y="504"/>
                  </a:lnTo>
                  <a:lnTo>
                    <a:pt x="630" y="466"/>
                  </a:lnTo>
                  <a:lnTo>
                    <a:pt x="632" y="446"/>
                  </a:lnTo>
                  <a:lnTo>
                    <a:pt x="632" y="430"/>
                  </a:lnTo>
                  <a:lnTo>
                    <a:pt x="632" y="398"/>
                  </a:lnTo>
                  <a:lnTo>
                    <a:pt x="628" y="374"/>
                  </a:lnTo>
                  <a:lnTo>
                    <a:pt x="620" y="350"/>
                  </a:lnTo>
                  <a:lnTo>
                    <a:pt x="610" y="324"/>
                  </a:lnTo>
                  <a:lnTo>
                    <a:pt x="586" y="272"/>
                  </a:lnTo>
                  <a:lnTo>
                    <a:pt x="564" y="224"/>
                  </a:lnTo>
                  <a:lnTo>
                    <a:pt x="542" y="184"/>
                  </a:lnTo>
                  <a:lnTo>
                    <a:pt x="532" y="168"/>
                  </a:lnTo>
                  <a:lnTo>
                    <a:pt x="522" y="154"/>
                  </a:lnTo>
                  <a:lnTo>
                    <a:pt x="504" y="140"/>
                  </a:lnTo>
                  <a:lnTo>
                    <a:pt x="478" y="120"/>
                  </a:lnTo>
                  <a:lnTo>
                    <a:pt x="406" y="68"/>
                  </a:lnTo>
                  <a:lnTo>
                    <a:pt x="310" y="0"/>
                  </a:lnTo>
                  <a:lnTo>
                    <a:pt x="636" y="1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4" name="Freeform 487"/>
            <p:cNvSpPr>
              <a:spLocks/>
            </p:cNvSpPr>
            <p:nvPr/>
          </p:nvSpPr>
          <p:spPr bwMode="auto">
            <a:xfrm>
              <a:off x="2131" y="2428"/>
              <a:ext cx="185" cy="1062"/>
            </a:xfrm>
            <a:custGeom>
              <a:avLst/>
              <a:gdLst>
                <a:gd name="T0" fmla="*/ 0 w 120"/>
                <a:gd name="T1" fmla="*/ 0 h 690"/>
                <a:gd name="T2" fmla="*/ 96 w 120"/>
                <a:gd name="T3" fmla="*/ 342 h 690"/>
                <a:gd name="T4" fmla="*/ 100 w 120"/>
                <a:gd name="T5" fmla="*/ 365 h 690"/>
                <a:gd name="T6" fmla="*/ 114 w 120"/>
                <a:gd name="T7" fmla="*/ 436 h 690"/>
                <a:gd name="T8" fmla="*/ 123 w 120"/>
                <a:gd name="T9" fmla="*/ 531 h 690"/>
                <a:gd name="T10" fmla="*/ 128 w 120"/>
                <a:gd name="T11" fmla="*/ 588 h 690"/>
                <a:gd name="T12" fmla="*/ 128 w 120"/>
                <a:gd name="T13" fmla="*/ 645 h 690"/>
                <a:gd name="T14" fmla="*/ 105 w 120"/>
                <a:gd name="T15" fmla="*/ 967 h 690"/>
                <a:gd name="T16" fmla="*/ 91 w 120"/>
                <a:gd name="T17" fmla="*/ 1161 h 690"/>
                <a:gd name="T18" fmla="*/ 80 w 120"/>
                <a:gd name="T19" fmla="*/ 1354 h 690"/>
                <a:gd name="T20" fmla="*/ 76 w 120"/>
                <a:gd name="T21" fmla="*/ 1502 h 690"/>
                <a:gd name="T22" fmla="*/ 76 w 120"/>
                <a:gd name="T23" fmla="*/ 1587 h 690"/>
                <a:gd name="T24" fmla="*/ 80 w 120"/>
                <a:gd name="T25" fmla="*/ 1635 h 690"/>
                <a:gd name="T26" fmla="*/ 105 w 120"/>
                <a:gd name="T27" fmla="*/ 1625 h 690"/>
                <a:gd name="T28" fmla="*/ 119 w 120"/>
                <a:gd name="T29" fmla="*/ 1539 h 690"/>
                <a:gd name="T30" fmla="*/ 133 w 120"/>
                <a:gd name="T31" fmla="*/ 1464 h 690"/>
                <a:gd name="T32" fmla="*/ 143 w 120"/>
                <a:gd name="T33" fmla="*/ 1393 h 690"/>
                <a:gd name="T34" fmla="*/ 157 w 120"/>
                <a:gd name="T35" fmla="*/ 1288 h 690"/>
                <a:gd name="T36" fmla="*/ 190 w 120"/>
                <a:gd name="T37" fmla="*/ 1117 h 690"/>
                <a:gd name="T38" fmla="*/ 257 w 120"/>
                <a:gd name="T39" fmla="*/ 796 h 690"/>
                <a:gd name="T40" fmla="*/ 276 w 120"/>
                <a:gd name="T41" fmla="*/ 697 h 690"/>
                <a:gd name="T42" fmla="*/ 285 w 120"/>
                <a:gd name="T43" fmla="*/ 606 h 690"/>
                <a:gd name="T44" fmla="*/ 285 w 120"/>
                <a:gd name="T45" fmla="*/ 526 h 690"/>
                <a:gd name="T46" fmla="*/ 281 w 120"/>
                <a:gd name="T47" fmla="*/ 483 h 690"/>
                <a:gd name="T48" fmla="*/ 276 w 120"/>
                <a:gd name="T49" fmla="*/ 449 h 690"/>
                <a:gd name="T50" fmla="*/ 251 w 120"/>
                <a:gd name="T51" fmla="*/ 369 h 690"/>
                <a:gd name="T52" fmla="*/ 228 w 120"/>
                <a:gd name="T53" fmla="*/ 289 h 690"/>
                <a:gd name="T54" fmla="*/ 194 w 120"/>
                <a:gd name="T55" fmla="*/ 203 h 690"/>
                <a:gd name="T56" fmla="*/ 114 w 120"/>
                <a:gd name="T57" fmla="*/ 109 h 690"/>
                <a:gd name="T58" fmla="*/ 48 w 120"/>
                <a:gd name="T59" fmla="*/ 43 h 690"/>
                <a:gd name="T60" fmla="*/ 23 w 120"/>
                <a:gd name="T61" fmla="*/ 14 h 690"/>
                <a:gd name="T62" fmla="*/ 0 w 120"/>
                <a:gd name="T63" fmla="*/ 0 h 69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20" h="690">
                  <a:moveTo>
                    <a:pt x="0" y="0"/>
                  </a:moveTo>
                  <a:lnTo>
                    <a:pt x="40" y="144"/>
                  </a:lnTo>
                  <a:lnTo>
                    <a:pt x="42" y="154"/>
                  </a:lnTo>
                  <a:lnTo>
                    <a:pt x="48" y="184"/>
                  </a:lnTo>
                  <a:lnTo>
                    <a:pt x="52" y="224"/>
                  </a:lnTo>
                  <a:lnTo>
                    <a:pt x="54" y="248"/>
                  </a:lnTo>
                  <a:lnTo>
                    <a:pt x="54" y="272"/>
                  </a:lnTo>
                  <a:lnTo>
                    <a:pt x="44" y="408"/>
                  </a:lnTo>
                  <a:lnTo>
                    <a:pt x="38" y="490"/>
                  </a:lnTo>
                  <a:lnTo>
                    <a:pt x="34" y="572"/>
                  </a:lnTo>
                  <a:lnTo>
                    <a:pt x="32" y="634"/>
                  </a:lnTo>
                  <a:lnTo>
                    <a:pt x="32" y="670"/>
                  </a:lnTo>
                  <a:lnTo>
                    <a:pt x="34" y="690"/>
                  </a:lnTo>
                  <a:lnTo>
                    <a:pt x="44" y="686"/>
                  </a:lnTo>
                  <a:lnTo>
                    <a:pt x="50" y="650"/>
                  </a:lnTo>
                  <a:lnTo>
                    <a:pt x="56" y="618"/>
                  </a:lnTo>
                  <a:lnTo>
                    <a:pt x="60" y="588"/>
                  </a:lnTo>
                  <a:lnTo>
                    <a:pt x="66" y="544"/>
                  </a:lnTo>
                  <a:lnTo>
                    <a:pt x="80" y="472"/>
                  </a:lnTo>
                  <a:lnTo>
                    <a:pt x="108" y="336"/>
                  </a:lnTo>
                  <a:lnTo>
                    <a:pt x="116" y="294"/>
                  </a:lnTo>
                  <a:lnTo>
                    <a:pt x="120" y="256"/>
                  </a:lnTo>
                  <a:lnTo>
                    <a:pt x="120" y="222"/>
                  </a:lnTo>
                  <a:lnTo>
                    <a:pt x="118" y="204"/>
                  </a:lnTo>
                  <a:lnTo>
                    <a:pt x="116" y="190"/>
                  </a:lnTo>
                  <a:lnTo>
                    <a:pt x="106" y="156"/>
                  </a:lnTo>
                  <a:lnTo>
                    <a:pt x="96" y="122"/>
                  </a:lnTo>
                  <a:lnTo>
                    <a:pt x="82" y="86"/>
                  </a:lnTo>
                  <a:lnTo>
                    <a:pt x="48" y="46"/>
                  </a:lnTo>
                  <a:lnTo>
                    <a:pt x="20" y="18"/>
                  </a:lnTo>
                  <a:lnTo>
                    <a:pt x="1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5" name="Freeform 489"/>
            <p:cNvSpPr>
              <a:spLocks/>
            </p:cNvSpPr>
            <p:nvPr/>
          </p:nvSpPr>
          <p:spPr bwMode="auto">
            <a:xfrm>
              <a:off x="724" y="2447"/>
              <a:ext cx="883" cy="912"/>
            </a:xfrm>
            <a:custGeom>
              <a:avLst/>
              <a:gdLst>
                <a:gd name="T0" fmla="*/ 880 w 883"/>
                <a:gd name="T1" fmla="*/ 431 h 912"/>
                <a:gd name="T2" fmla="*/ 880 w 883"/>
                <a:gd name="T3" fmla="*/ 431 h 912"/>
                <a:gd name="T4" fmla="*/ 877 w 883"/>
                <a:gd name="T5" fmla="*/ 431 h 912"/>
                <a:gd name="T6" fmla="*/ 752 w 883"/>
                <a:gd name="T7" fmla="*/ 397 h 912"/>
                <a:gd name="T8" fmla="*/ 621 w 883"/>
                <a:gd name="T9" fmla="*/ 338 h 912"/>
                <a:gd name="T10" fmla="*/ 382 w 883"/>
                <a:gd name="T11" fmla="*/ 289 h 912"/>
                <a:gd name="T12" fmla="*/ 160 w 883"/>
                <a:gd name="T13" fmla="*/ 178 h 912"/>
                <a:gd name="T14" fmla="*/ 0 w 883"/>
                <a:gd name="T15" fmla="*/ 0 h 912"/>
                <a:gd name="T16" fmla="*/ 0 w 883"/>
                <a:gd name="T17" fmla="*/ 0 h 912"/>
                <a:gd name="T18" fmla="*/ 77 w 883"/>
                <a:gd name="T19" fmla="*/ 111 h 912"/>
                <a:gd name="T20" fmla="*/ 185 w 883"/>
                <a:gd name="T21" fmla="*/ 228 h 912"/>
                <a:gd name="T22" fmla="*/ 403 w 883"/>
                <a:gd name="T23" fmla="*/ 344 h 912"/>
                <a:gd name="T24" fmla="*/ 348 w 883"/>
                <a:gd name="T25" fmla="*/ 504 h 912"/>
                <a:gd name="T26" fmla="*/ 378 w 883"/>
                <a:gd name="T27" fmla="*/ 646 h 912"/>
                <a:gd name="T28" fmla="*/ 378 w 883"/>
                <a:gd name="T29" fmla="*/ 646 h 912"/>
                <a:gd name="T30" fmla="*/ 292 w 883"/>
                <a:gd name="T31" fmla="*/ 693 h 912"/>
                <a:gd name="T32" fmla="*/ 84 w 883"/>
                <a:gd name="T33" fmla="*/ 897 h 912"/>
                <a:gd name="T34" fmla="*/ 216 w 883"/>
                <a:gd name="T35" fmla="*/ 781 h 912"/>
                <a:gd name="T36" fmla="*/ 440 w 883"/>
                <a:gd name="T37" fmla="*/ 667 h 912"/>
                <a:gd name="T38" fmla="*/ 692 w 883"/>
                <a:gd name="T39" fmla="*/ 664 h 912"/>
                <a:gd name="T40" fmla="*/ 871 w 883"/>
                <a:gd name="T41" fmla="*/ 643 h 912"/>
                <a:gd name="T42" fmla="*/ 871 w 883"/>
                <a:gd name="T43" fmla="*/ 643 h 912"/>
                <a:gd name="T44" fmla="*/ 880 w 883"/>
                <a:gd name="T45" fmla="*/ 563 h 912"/>
                <a:gd name="T46" fmla="*/ 883 w 883"/>
                <a:gd name="T47" fmla="*/ 495 h 912"/>
                <a:gd name="T48" fmla="*/ 883 w 883"/>
                <a:gd name="T49" fmla="*/ 461 h 912"/>
                <a:gd name="T50" fmla="*/ 880 w 883"/>
                <a:gd name="T51" fmla="*/ 431 h 912"/>
                <a:gd name="T52" fmla="*/ 880 w 883"/>
                <a:gd name="T53" fmla="*/ 431 h 91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883" h="912">
                  <a:moveTo>
                    <a:pt x="880" y="431"/>
                  </a:moveTo>
                  <a:lnTo>
                    <a:pt x="880" y="431"/>
                  </a:lnTo>
                  <a:lnTo>
                    <a:pt x="877" y="431"/>
                  </a:lnTo>
                  <a:cubicBezTo>
                    <a:pt x="856" y="425"/>
                    <a:pt x="813" y="418"/>
                    <a:pt x="752" y="397"/>
                  </a:cubicBezTo>
                  <a:cubicBezTo>
                    <a:pt x="691" y="376"/>
                    <a:pt x="682" y="357"/>
                    <a:pt x="621" y="338"/>
                  </a:cubicBezTo>
                  <a:cubicBezTo>
                    <a:pt x="560" y="319"/>
                    <a:pt x="382" y="289"/>
                    <a:pt x="382" y="289"/>
                  </a:cubicBezTo>
                  <a:cubicBezTo>
                    <a:pt x="382" y="289"/>
                    <a:pt x="224" y="226"/>
                    <a:pt x="160" y="178"/>
                  </a:cubicBezTo>
                  <a:cubicBezTo>
                    <a:pt x="96" y="130"/>
                    <a:pt x="27" y="30"/>
                    <a:pt x="0" y="0"/>
                  </a:cubicBezTo>
                  <a:lnTo>
                    <a:pt x="77" y="111"/>
                  </a:lnTo>
                  <a:cubicBezTo>
                    <a:pt x="108" y="149"/>
                    <a:pt x="131" y="189"/>
                    <a:pt x="185" y="228"/>
                  </a:cubicBezTo>
                  <a:cubicBezTo>
                    <a:pt x="239" y="267"/>
                    <a:pt x="376" y="298"/>
                    <a:pt x="403" y="344"/>
                  </a:cubicBezTo>
                  <a:cubicBezTo>
                    <a:pt x="430" y="390"/>
                    <a:pt x="352" y="454"/>
                    <a:pt x="348" y="504"/>
                  </a:cubicBezTo>
                  <a:cubicBezTo>
                    <a:pt x="344" y="554"/>
                    <a:pt x="373" y="622"/>
                    <a:pt x="378" y="646"/>
                  </a:cubicBezTo>
                  <a:cubicBezTo>
                    <a:pt x="364" y="654"/>
                    <a:pt x="327" y="672"/>
                    <a:pt x="292" y="693"/>
                  </a:cubicBezTo>
                  <a:cubicBezTo>
                    <a:pt x="257" y="714"/>
                    <a:pt x="97" y="882"/>
                    <a:pt x="84" y="897"/>
                  </a:cubicBezTo>
                  <a:cubicBezTo>
                    <a:pt x="71" y="912"/>
                    <a:pt x="157" y="819"/>
                    <a:pt x="216" y="781"/>
                  </a:cubicBezTo>
                  <a:cubicBezTo>
                    <a:pt x="275" y="743"/>
                    <a:pt x="361" y="687"/>
                    <a:pt x="440" y="667"/>
                  </a:cubicBezTo>
                  <a:cubicBezTo>
                    <a:pt x="519" y="647"/>
                    <a:pt x="620" y="668"/>
                    <a:pt x="692" y="664"/>
                  </a:cubicBezTo>
                  <a:cubicBezTo>
                    <a:pt x="764" y="660"/>
                    <a:pt x="841" y="646"/>
                    <a:pt x="871" y="643"/>
                  </a:cubicBezTo>
                  <a:lnTo>
                    <a:pt x="880" y="563"/>
                  </a:lnTo>
                  <a:lnTo>
                    <a:pt x="883" y="495"/>
                  </a:lnTo>
                  <a:lnTo>
                    <a:pt x="883" y="461"/>
                  </a:lnTo>
                  <a:lnTo>
                    <a:pt x="880" y="431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6" name="Freeform 490"/>
            <p:cNvSpPr>
              <a:spLocks/>
            </p:cNvSpPr>
            <p:nvPr/>
          </p:nvSpPr>
          <p:spPr bwMode="auto">
            <a:xfrm>
              <a:off x="2127" y="3047"/>
              <a:ext cx="289" cy="136"/>
            </a:xfrm>
            <a:custGeom>
              <a:avLst/>
              <a:gdLst>
                <a:gd name="T0" fmla="*/ 440 w 188"/>
                <a:gd name="T1" fmla="*/ 34 h 88"/>
                <a:gd name="T2" fmla="*/ 440 w 188"/>
                <a:gd name="T3" fmla="*/ 34 h 88"/>
                <a:gd name="T4" fmla="*/ 401 w 188"/>
                <a:gd name="T5" fmla="*/ 23 h 88"/>
                <a:gd name="T6" fmla="*/ 374 w 188"/>
                <a:gd name="T7" fmla="*/ 14 h 88"/>
                <a:gd name="T8" fmla="*/ 340 w 188"/>
                <a:gd name="T9" fmla="*/ 5 h 88"/>
                <a:gd name="T10" fmla="*/ 340 w 188"/>
                <a:gd name="T11" fmla="*/ 5 h 88"/>
                <a:gd name="T12" fmla="*/ 289 w 188"/>
                <a:gd name="T13" fmla="*/ 0 h 88"/>
                <a:gd name="T14" fmla="*/ 228 w 188"/>
                <a:gd name="T15" fmla="*/ 0 h 88"/>
                <a:gd name="T16" fmla="*/ 155 w 188"/>
                <a:gd name="T17" fmla="*/ 5 h 88"/>
                <a:gd name="T18" fmla="*/ 123 w 188"/>
                <a:gd name="T19" fmla="*/ 9 h 88"/>
                <a:gd name="T20" fmla="*/ 89 w 188"/>
                <a:gd name="T21" fmla="*/ 19 h 88"/>
                <a:gd name="T22" fmla="*/ 89 w 188"/>
                <a:gd name="T23" fmla="*/ 19 h 88"/>
                <a:gd name="T24" fmla="*/ 0 w 188"/>
                <a:gd name="T25" fmla="*/ 48 h 88"/>
                <a:gd name="T26" fmla="*/ 0 w 188"/>
                <a:gd name="T27" fmla="*/ 48 h 88"/>
                <a:gd name="T28" fmla="*/ 0 w 188"/>
                <a:gd name="T29" fmla="*/ 57 h 88"/>
                <a:gd name="T30" fmla="*/ 9 w 188"/>
                <a:gd name="T31" fmla="*/ 76 h 88"/>
                <a:gd name="T32" fmla="*/ 28 w 188"/>
                <a:gd name="T33" fmla="*/ 110 h 88"/>
                <a:gd name="T34" fmla="*/ 43 w 188"/>
                <a:gd name="T35" fmla="*/ 124 h 88"/>
                <a:gd name="T36" fmla="*/ 61 w 188"/>
                <a:gd name="T37" fmla="*/ 144 h 88"/>
                <a:gd name="T38" fmla="*/ 61 w 188"/>
                <a:gd name="T39" fmla="*/ 144 h 88"/>
                <a:gd name="T40" fmla="*/ 100 w 188"/>
                <a:gd name="T41" fmla="*/ 176 h 88"/>
                <a:gd name="T42" fmla="*/ 132 w 188"/>
                <a:gd name="T43" fmla="*/ 201 h 88"/>
                <a:gd name="T44" fmla="*/ 146 w 188"/>
                <a:gd name="T45" fmla="*/ 206 h 88"/>
                <a:gd name="T46" fmla="*/ 161 w 188"/>
                <a:gd name="T47" fmla="*/ 210 h 88"/>
                <a:gd name="T48" fmla="*/ 175 w 188"/>
                <a:gd name="T49" fmla="*/ 206 h 88"/>
                <a:gd name="T50" fmla="*/ 198 w 188"/>
                <a:gd name="T51" fmla="*/ 201 h 88"/>
                <a:gd name="T52" fmla="*/ 198 w 188"/>
                <a:gd name="T53" fmla="*/ 201 h 88"/>
                <a:gd name="T54" fmla="*/ 298 w 188"/>
                <a:gd name="T55" fmla="*/ 162 h 88"/>
                <a:gd name="T56" fmla="*/ 344 w 188"/>
                <a:gd name="T57" fmla="*/ 144 h 88"/>
                <a:gd name="T58" fmla="*/ 383 w 188"/>
                <a:gd name="T59" fmla="*/ 134 h 88"/>
                <a:gd name="T60" fmla="*/ 383 w 188"/>
                <a:gd name="T61" fmla="*/ 134 h 88"/>
                <a:gd name="T62" fmla="*/ 430 w 188"/>
                <a:gd name="T63" fmla="*/ 128 h 88"/>
                <a:gd name="T64" fmla="*/ 444 w 188"/>
                <a:gd name="T65" fmla="*/ 128 h 88"/>
                <a:gd name="T66" fmla="*/ 444 w 188"/>
                <a:gd name="T67" fmla="*/ 128 h 88"/>
                <a:gd name="T68" fmla="*/ 435 w 188"/>
                <a:gd name="T69" fmla="*/ 114 h 88"/>
                <a:gd name="T70" fmla="*/ 430 w 188"/>
                <a:gd name="T71" fmla="*/ 96 h 88"/>
                <a:gd name="T72" fmla="*/ 430 w 188"/>
                <a:gd name="T73" fmla="*/ 71 h 88"/>
                <a:gd name="T74" fmla="*/ 430 w 188"/>
                <a:gd name="T75" fmla="*/ 71 h 88"/>
                <a:gd name="T76" fmla="*/ 440 w 188"/>
                <a:gd name="T77" fmla="*/ 34 h 88"/>
                <a:gd name="T78" fmla="*/ 440 w 188"/>
                <a:gd name="T79" fmla="*/ 34 h 8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88" h="88">
                  <a:moveTo>
                    <a:pt x="186" y="14"/>
                  </a:moveTo>
                  <a:lnTo>
                    <a:pt x="186" y="14"/>
                  </a:lnTo>
                  <a:lnTo>
                    <a:pt x="170" y="10"/>
                  </a:lnTo>
                  <a:lnTo>
                    <a:pt x="158" y="6"/>
                  </a:lnTo>
                  <a:lnTo>
                    <a:pt x="144" y="2"/>
                  </a:lnTo>
                  <a:lnTo>
                    <a:pt x="122" y="0"/>
                  </a:lnTo>
                  <a:lnTo>
                    <a:pt x="96" y="0"/>
                  </a:lnTo>
                  <a:lnTo>
                    <a:pt x="66" y="2"/>
                  </a:lnTo>
                  <a:lnTo>
                    <a:pt x="52" y="4"/>
                  </a:lnTo>
                  <a:lnTo>
                    <a:pt x="38" y="8"/>
                  </a:lnTo>
                  <a:lnTo>
                    <a:pt x="0" y="20"/>
                  </a:lnTo>
                  <a:lnTo>
                    <a:pt x="0" y="24"/>
                  </a:lnTo>
                  <a:lnTo>
                    <a:pt x="4" y="32"/>
                  </a:lnTo>
                  <a:lnTo>
                    <a:pt x="12" y="46"/>
                  </a:lnTo>
                  <a:lnTo>
                    <a:pt x="18" y="52"/>
                  </a:lnTo>
                  <a:lnTo>
                    <a:pt x="26" y="60"/>
                  </a:lnTo>
                  <a:lnTo>
                    <a:pt x="42" y="74"/>
                  </a:lnTo>
                  <a:lnTo>
                    <a:pt x="56" y="84"/>
                  </a:lnTo>
                  <a:lnTo>
                    <a:pt x="62" y="86"/>
                  </a:lnTo>
                  <a:lnTo>
                    <a:pt x="68" y="88"/>
                  </a:lnTo>
                  <a:lnTo>
                    <a:pt x="74" y="86"/>
                  </a:lnTo>
                  <a:lnTo>
                    <a:pt x="84" y="84"/>
                  </a:lnTo>
                  <a:lnTo>
                    <a:pt x="126" y="68"/>
                  </a:lnTo>
                  <a:lnTo>
                    <a:pt x="146" y="60"/>
                  </a:lnTo>
                  <a:lnTo>
                    <a:pt x="162" y="56"/>
                  </a:lnTo>
                  <a:lnTo>
                    <a:pt x="182" y="54"/>
                  </a:lnTo>
                  <a:lnTo>
                    <a:pt x="188" y="54"/>
                  </a:lnTo>
                  <a:lnTo>
                    <a:pt x="184" y="48"/>
                  </a:lnTo>
                  <a:lnTo>
                    <a:pt x="182" y="40"/>
                  </a:lnTo>
                  <a:lnTo>
                    <a:pt x="182" y="30"/>
                  </a:lnTo>
                  <a:lnTo>
                    <a:pt x="186" y="14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27" name="Freeform 491"/>
            <p:cNvSpPr>
              <a:spLocks/>
            </p:cNvSpPr>
            <p:nvPr/>
          </p:nvSpPr>
          <p:spPr bwMode="auto">
            <a:xfrm>
              <a:off x="1064" y="2725"/>
              <a:ext cx="549" cy="411"/>
            </a:xfrm>
            <a:custGeom>
              <a:avLst/>
              <a:gdLst>
                <a:gd name="T0" fmla="*/ 534 w 549"/>
                <a:gd name="T1" fmla="*/ 368 h 411"/>
                <a:gd name="T2" fmla="*/ 543 w 549"/>
                <a:gd name="T3" fmla="*/ 306 h 411"/>
                <a:gd name="T4" fmla="*/ 546 w 549"/>
                <a:gd name="T5" fmla="*/ 257 h 411"/>
                <a:gd name="T6" fmla="*/ 549 w 549"/>
                <a:gd name="T7" fmla="*/ 220 h 411"/>
                <a:gd name="T8" fmla="*/ 543 w 549"/>
                <a:gd name="T9" fmla="*/ 155 h 411"/>
                <a:gd name="T10" fmla="*/ 543 w 549"/>
                <a:gd name="T11" fmla="*/ 158 h 411"/>
                <a:gd name="T12" fmla="*/ 212 w 549"/>
                <a:gd name="T13" fmla="*/ 43 h 411"/>
                <a:gd name="T14" fmla="*/ 7 w 549"/>
                <a:gd name="T15" fmla="*/ 7 h 411"/>
                <a:gd name="T16" fmla="*/ 256 w 549"/>
                <a:gd name="T17" fmla="*/ 83 h 411"/>
                <a:gd name="T18" fmla="*/ 497 w 549"/>
                <a:gd name="T19" fmla="*/ 183 h 411"/>
                <a:gd name="T20" fmla="*/ 494 w 549"/>
                <a:gd name="T21" fmla="*/ 349 h 411"/>
                <a:gd name="T22" fmla="*/ 392 w 549"/>
                <a:gd name="T23" fmla="*/ 365 h 411"/>
                <a:gd name="T24" fmla="*/ 232 w 549"/>
                <a:gd name="T25" fmla="*/ 362 h 411"/>
                <a:gd name="T26" fmla="*/ 84 w 549"/>
                <a:gd name="T27" fmla="*/ 383 h 411"/>
                <a:gd name="T28" fmla="*/ 13 w 549"/>
                <a:gd name="T29" fmla="*/ 411 h 411"/>
                <a:gd name="T30" fmla="*/ 75 w 549"/>
                <a:gd name="T31" fmla="*/ 396 h 411"/>
                <a:gd name="T32" fmla="*/ 330 w 549"/>
                <a:gd name="T33" fmla="*/ 389 h 411"/>
                <a:gd name="T34" fmla="*/ 481 w 549"/>
                <a:gd name="T35" fmla="*/ 374 h 411"/>
                <a:gd name="T36" fmla="*/ 534 w 549"/>
                <a:gd name="T37" fmla="*/ 368 h 41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549" h="411">
                  <a:moveTo>
                    <a:pt x="534" y="368"/>
                  </a:moveTo>
                  <a:lnTo>
                    <a:pt x="543" y="306"/>
                  </a:lnTo>
                  <a:lnTo>
                    <a:pt x="546" y="257"/>
                  </a:lnTo>
                  <a:lnTo>
                    <a:pt x="549" y="220"/>
                  </a:lnTo>
                  <a:lnTo>
                    <a:pt x="543" y="155"/>
                  </a:lnTo>
                  <a:lnTo>
                    <a:pt x="543" y="158"/>
                  </a:lnTo>
                  <a:cubicBezTo>
                    <a:pt x="488" y="139"/>
                    <a:pt x="312" y="59"/>
                    <a:pt x="212" y="43"/>
                  </a:cubicBezTo>
                  <a:cubicBezTo>
                    <a:pt x="112" y="27"/>
                    <a:pt x="0" y="0"/>
                    <a:pt x="7" y="7"/>
                  </a:cubicBezTo>
                  <a:lnTo>
                    <a:pt x="256" y="83"/>
                  </a:lnTo>
                  <a:cubicBezTo>
                    <a:pt x="338" y="112"/>
                    <a:pt x="457" y="139"/>
                    <a:pt x="497" y="183"/>
                  </a:cubicBezTo>
                  <a:cubicBezTo>
                    <a:pt x="537" y="227"/>
                    <a:pt x="468" y="283"/>
                    <a:pt x="494" y="349"/>
                  </a:cubicBezTo>
                  <a:cubicBezTo>
                    <a:pt x="484" y="383"/>
                    <a:pt x="436" y="363"/>
                    <a:pt x="392" y="365"/>
                  </a:cubicBezTo>
                  <a:lnTo>
                    <a:pt x="232" y="362"/>
                  </a:lnTo>
                  <a:lnTo>
                    <a:pt x="84" y="383"/>
                  </a:lnTo>
                  <a:lnTo>
                    <a:pt x="13" y="411"/>
                  </a:lnTo>
                  <a:lnTo>
                    <a:pt x="75" y="396"/>
                  </a:lnTo>
                  <a:lnTo>
                    <a:pt x="330" y="389"/>
                  </a:lnTo>
                  <a:lnTo>
                    <a:pt x="481" y="374"/>
                  </a:lnTo>
                  <a:lnTo>
                    <a:pt x="534" y="36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8" name="Freeform 492"/>
            <p:cNvSpPr>
              <a:spLocks/>
            </p:cNvSpPr>
            <p:nvPr/>
          </p:nvSpPr>
          <p:spPr bwMode="auto">
            <a:xfrm>
              <a:off x="1296" y="2850"/>
              <a:ext cx="277" cy="107"/>
            </a:xfrm>
            <a:custGeom>
              <a:avLst/>
              <a:gdLst>
                <a:gd name="T0" fmla="*/ 412 w 180"/>
                <a:gd name="T1" fmla="*/ 127 h 70"/>
                <a:gd name="T2" fmla="*/ 265 w 180"/>
                <a:gd name="T3" fmla="*/ 93 h 70"/>
                <a:gd name="T4" fmla="*/ 228 w 180"/>
                <a:gd name="T5" fmla="*/ 84 h 70"/>
                <a:gd name="T6" fmla="*/ 194 w 180"/>
                <a:gd name="T7" fmla="*/ 75 h 70"/>
                <a:gd name="T8" fmla="*/ 146 w 180"/>
                <a:gd name="T9" fmla="*/ 52 h 70"/>
                <a:gd name="T10" fmla="*/ 105 w 180"/>
                <a:gd name="T11" fmla="*/ 32 h 70"/>
                <a:gd name="T12" fmla="*/ 62 w 180"/>
                <a:gd name="T13" fmla="*/ 18 h 70"/>
                <a:gd name="T14" fmla="*/ 0 w 180"/>
                <a:gd name="T15" fmla="*/ 0 h 70"/>
                <a:gd name="T16" fmla="*/ 426 w 180"/>
                <a:gd name="T17" fmla="*/ 164 h 70"/>
                <a:gd name="T18" fmla="*/ 412 w 180"/>
                <a:gd name="T19" fmla="*/ 127 h 7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80" h="70">
                  <a:moveTo>
                    <a:pt x="174" y="54"/>
                  </a:moveTo>
                  <a:lnTo>
                    <a:pt x="112" y="40"/>
                  </a:lnTo>
                  <a:lnTo>
                    <a:pt x="96" y="36"/>
                  </a:lnTo>
                  <a:lnTo>
                    <a:pt x="82" y="32"/>
                  </a:lnTo>
                  <a:lnTo>
                    <a:pt x="62" y="22"/>
                  </a:lnTo>
                  <a:lnTo>
                    <a:pt x="44" y="14"/>
                  </a:lnTo>
                  <a:lnTo>
                    <a:pt x="26" y="8"/>
                  </a:lnTo>
                  <a:lnTo>
                    <a:pt x="0" y="0"/>
                  </a:lnTo>
                  <a:lnTo>
                    <a:pt x="180" y="70"/>
                  </a:lnTo>
                  <a:lnTo>
                    <a:pt x="174" y="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9" name="Freeform 493"/>
            <p:cNvSpPr>
              <a:spLocks/>
            </p:cNvSpPr>
            <p:nvPr/>
          </p:nvSpPr>
          <p:spPr bwMode="auto">
            <a:xfrm>
              <a:off x="1186" y="2932"/>
              <a:ext cx="400" cy="87"/>
            </a:xfrm>
            <a:custGeom>
              <a:avLst/>
              <a:gdLst>
                <a:gd name="T0" fmla="*/ 588 w 260"/>
                <a:gd name="T1" fmla="*/ 92 h 56"/>
                <a:gd name="T2" fmla="*/ 568 w 260"/>
                <a:gd name="T3" fmla="*/ 87 h 56"/>
                <a:gd name="T4" fmla="*/ 488 w 260"/>
                <a:gd name="T5" fmla="*/ 78 h 56"/>
                <a:gd name="T6" fmla="*/ 440 w 260"/>
                <a:gd name="T7" fmla="*/ 78 h 56"/>
                <a:gd name="T8" fmla="*/ 408 w 260"/>
                <a:gd name="T9" fmla="*/ 78 h 56"/>
                <a:gd name="T10" fmla="*/ 374 w 260"/>
                <a:gd name="T11" fmla="*/ 78 h 56"/>
                <a:gd name="T12" fmla="*/ 331 w 260"/>
                <a:gd name="T13" fmla="*/ 68 h 56"/>
                <a:gd name="T14" fmla="*/ 203 w 260"/>
                <a:gd name="T15" fmla="*/ 25 h 56"/>
                <a:gd name="T16" fmla="*/ 132 w 260"/>
                <a:gd name="T17" fmla="*/ 5 h 56"/>
                <a:gd name="T18" fmla="*/ 100 w 260"/>
                <a:gd name="T19" fmla="*/ 0 h 56"/>
                <a:gd name="T20" fmla="*/ 71 w 260"/>
                <a:gd name="T21" fmla="*/ 0 h 56"/>
                <a:gd name="T22" fmla="*/ 0 w 260"/>
                <a:gd name="T23" fmla="*/ 0 h 56"/>
                <a:gd name="T24" fmla="*/ 289 w 260"/>
                <a:gd name="T25" fmla="*/ 57 h 56"/>
                <a:gd name="T26" fmla="*/ 497 w 260"/>
                <a:gd name="T27" fmla="*/ 101 h 56"/>
                <a:gd name="T28" fmla="*/ 568 w 260"/>
                <a:gd name="T29" fmla="*/ 121 h 56"/>
                <a:gd name="T30" fmla="*/ 606 w 260"/>
                <a:gd name="T31" fmla="*/ 131 h 56"/>
                <a:gd name="T32" fmla="*/ 611 w 260"/>
                <a:gd name="T33" fmla="*/ 135 h 56"/>
                <a:gd name="T34" fmla="*/ 615 w 260"/>
                <a:gd name="T35" fmla="*/ 135 h 56"/>
                <a:gd name="T36" fmla="*/ 606 w 260"/>
                <a:gd name="T37" fmla="*/ 121 h 56"/>
                <a:gd name="T38" fmla="*/ 588 w 260"/>
                <a:gd name="T39" fmla="*/ 92 h 5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60" h="56">
                  <a:moveTo>
                    <a:pt x="248" y="38"/>
                  </a:moveTo>
                  <a:lnTo>
                    <a:pt x="240" y="36"/>
                  </a:lnTo>
                  <a:lnTo>
                    <a:pt x="206" y="32"/>
                  </a:lnTo>
                  <a:lnTo>
                    <a:pt x="186" y="32"/>
                  </a:lnTo>
                  <a:lnTo>
                    <a:pt x="172" y="32"/>
                  </a:lnTo>
                  <a:lnTo>
                    <a:pt x="158" y="32"/>
                  </a:lnTo>
                  <a:lnTo>
                    <a:pt x="140" y="28"/>
                  </a:lnTo>
                  <a:lnTo>
                    <a:pt x="86" y="10"/>
                  </a:lnTo>
                  <a:lnTo>
                    <a:pt x="56" y="2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0" y="0"/>
                  </a:lnTo>
                  <a:lnTo>
                    <a:pt x="122" y="24"/>
                  </a:lnTo>
                  <a:lnTo>
                    <a:pt x="210" y="42"/>
                  </a:lnTo>
                  <a:lnTo>
                    <a:pt x="240" y="50"/>
                  </a:lnTo>
                  <a:lnTo>
                    <a:pt x="256" y="54"/>
                  </a:lnTo>
                  <a:lnTo>
                    <a:pt x="258" y="56"/>
                  </a:lnTo>
                  <a:lnTo>
                    <a:pt x="260" y="56"/>
                  </a:lnTo>
                  <a:lnTo>
                    <a:pt x="256" y="50"/>
                  </a:lnTo>
                  <a:lnTo>
                    <a:pt x="248" y="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0" name="Freeform 494"/>
            <p:cNvSpPr>
              <a:spLocks/>
            </p:cNvSpPr>
            <p:nvPr/>
          </p:nvSpPr>
          <p:spPr bwMode="auto">
            <a:xfrm>
              <a:off x="1211" y="3021"/>
              <a:ext cx="369" cy="47"/>
            </a:xfrm>
            <a:custGeom>
              <a:avLst/>
              <a:gdLst>
                <a:gd name="T0" fmla="*/ 567 w 240"/>
                <a:gd name="T1" fmla="*/ 49 h 30"/>
                <a:gd name="T2" fmla="*/ 515 w 240"/>
                <a:gd name="T3" fmla="*/ 30 h 30"/>
                <a:gd name="T4" fmla="*/ 463 w 240"/>
                <a:gd name="T5" fmla="*/ 20 h 30"/>
                <a:gd name="T6" fmla="*/ 401 w 240"/>
                <a:gd name="T7" fmla="*/ 14 h 30"/>
                <a:gd name="T8" fmla="*/ 274 w 240"/>
                <a:gd name="T9" fmla="*/ 20 h 30"/>
                <a:gd name="T10" fmla="*/ 198 w 240"/>
                <a:gd name="T11" fmla="*/ 25 h 30"/>
                <a:gd name="T12" fmla="*/ 118 w 240"/>
                <a:gd name="T13" fmla="*/ 14 h 30"/>
                <a:gd name="T14" fmla="*/ 0 w 240"/>
                <a:gd name="T15" fmla="*/ 0 h 30"/>
                <a:gd name="T16" fmla="*/ 567 w 240"/>
                <a:gd name="T17" fmla="*/ 74 h 30"/>
                <a:gd name="T18" fmla="*/ 567 w 240"/>
                <a:gd name="T19" fmla="*/ 49 h 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40" h="30">
                  <a:moveTo>
                    <a:pt x="240" y="20"/>
                  </a:moveTo>
                  <a:lnTo>
                    <a:pt x="218" y="12"/>
                  </a:lnTo>
                  <a:lnTo>
                    <a:pt x="196" y="8"/>
                  </a:lnTo>
                  <a:lnTo>
                    <a:pt x="170" y="6"/>
                  </a:lnTo>
                  <a:lnTo>
                    <a:pt x="116" y="8"/>
                  </a:lnTo>
                  <a:lnTo>
                    <a:pt x="84" y="10"/>
                  </a:lnTo>
                  <a:lnTo>
                    <a:pt x="50" y="6"/>
                  </a:lnTo>
                  <a:lnTo>
                    <a:pt x="0" y="0"/>
                  </a:lnTo>
                  <a:lnTo>
                    <a:pt x="240" y="30"/>
                  </a:lnTo>
                  <a:lnTo>
                    <a:pt x="240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2" name="Group 545"/>
          <p:cNvGrpSpPr>
            <a:grpSpLocks/>
          </p:cNvGrpSpPr>
          <p:nvPr/>
        </p:nvGrpSpPr>
        <p:grpSpPr bwMode="auto">
          <a:xfrm>
            <a:off x="5867400" y="581025"/>
            <a:ext cx="1890713" cy="1771650"/>
            <a:chOff x="3696" y="366"/>
            <a:chExt cx="1191" cy="1116"/>
          </a:xfrm>
        </p:grpSpPr>
        <p:sp>
          <p:nvSpPr>
            <p:cNvPr id="7184" name="Freeform 495"/>
            <p:cNvSpPr>
              <a:spLocks/>
            </p:cNvSpPr>
            <p:nvPr/>
          </p:nvSpPr>
          <p:spPr bwMode="auto">
            <a:xfrm>
              <a:off x="3723" y="374"/>
              <a:ext cx="1164" cy="1108"/>
            </a:xfrm>
            <a:custGeom>
              <a:avLst/>
              <a:gdLst>
                <a:gd name="T0" fmla="*/ 13 w 634"/>
                <a:gd name="T1" fmla="*/ 1581 h 604"/>
                <a:gd name="T2" fmla="*/ 73 w 634"/>
                <a:gd name="T3" fmla="*/ 1690 h 604"/>
                <a:gd name="T4" fmla="*/ 141 w 634"/>
                <a:gd name="T5" fmla="*/ 1838 h 604"/>
                <a:gd name="T6" fmla="*/ 250 w 634"/>
                <a:gd name="T7" fmla="*/ 1904 h 604"/>
                <a:gd name="T8" fmla="*/ 404 w 634"/>
                <a:gd name="T9" fmla="*/ 1945 h 604"/>
                <a:gd name="T10" fmla="*/ 674 w 634"/>
                <a:gd name="T11" fmla="*/ 2025 h 604"/>
                <a:gd name="T12" fmla="*/ 863 w 634"/>
                <a:gd name="T13" fmla="*/ 2025 h 604"/>
                <a:gd name="T14" fmla="*/ 1058 w 634"/>
                <a:gd name="T15" fmla="*/ 1945 h 604"/>
                <a:gd name="T16" fmla="*/ 1234 w 634"/>
                <a:gd name="T17" fmla="*/ 1750 h 604"/>
                <a:gd name="T18" fmla="*/ 1307 w 634"/>
                <a:gd name="T19" fmla="*/ 1568 h 604"/>
                <a:gd name="T20" fmla="*/ 1294 w 634"/>
                <a:gd name="T21" fmla="*/ 1413 h 604"/>
                <a:gd name="T22" fmla="*/ 1226 w 634"/>
                <a:gd name="T23" fmla="*/ 1205 h 604"/>
                <a:gd name="T24" fmla="*/ 1173 w 634"/>
                <a:gd name="T25" fmla="*/ 1024 h 604"/>
                <a:gd name="T26" fmla="*/ 1221 w 634"/>
                <a:gd name="T27" fmla="*/ 989 h 604"/>
                <a:gd name="T28" fmla="*/ 1282 w 634"/>
                <a:gd name="T29" fmla="*/ 1016 h 604"/>
                <a:gd name="T30" fmla="*/ 1342 w 634"/>
                <a:gd name="T31" fmla="*/ 1090 h 604"/>
                <a:gd name="T32" fmla="*/ 1718 w 634"/>
                <a:gd name="T33" fmla="*/ 1636 h 604"/>
                <a:gd name="T34" fmla="*/ 1766 w 634"/>
                <a:gd name="T35" fmla="*/ 1596 h 604"/>
                <a:gd name="T36" fmla="*/ 1854 w 634"/>
                <a:gd name="T37" fmla="*/ 1596 h 604"/>
                <a:gd name="T38" fmla="*/ 1920 w 634"/>
                <a:gd name="T39" fmla="*/ 1568 h 604"/>
                <a:gd name="T40" fmla="*/ 2003 w 634"/>
                <a:gd name="T41" fmla="*/ 1460 h 604"/>
                <a:gd name="T42" fmla="*/ 2003 w 634"/>
                <a:gd name="T43" fmla="*/ 1312 h 604"/>
                <a:gd name="T44" fmla="*/ 2029 w 634"/>
                <a:gd name="T45" fmla="*/ 1218 h 604"/>
                <a:gd name="T46" fmla="*/ 2064 w 634"/>
                <a:gd name="T47" fmla="*/ 1084 h 604"/>
                <a:gd name="T48" fmla="*/ 2036 w 634"/>
                <a:gd name="T49" fmla="*/ 923 h 604"/>
                <a:gd name="T50" fmla="*/ 1968 w 634"/>
                <a:gd name="T51" fmla="*/ 787 h 604"/>
                <a:gd name="T52" fmla="*/ 2029 w 634"/>
                <a:gd name="T53" fmla="*/ 734 h 604"/>
                <a:gd name="T54" fmla="*/ 2097 w 634"/>
                <a:gd name="T55" fmla="*/ 633 h 604"/>
                <a:gd name="T56" fmla="*/ 2110 w 634"/>
                <a:gd name="T57" fmla="*/ 532 h 604"/>
                <a:gd name="T58" fmla="*/ 2130 w 634"/>
                <a:gd name="T59" fmla="*/ 404 h 604"/>
                <a:gd name="T60" fmla="*/ 2137 w 634"/>
                <a:gd name="T61" fmla="*/ 310 h 604"/>
                <a:gd name="T62" fmla="*/ 2089 w 634"/>
                <a:gd name="T63" fmla="*/ 209 h 604"/>
                <a:gd name="T64" fmla="*/ 2064 w 634"/>
                <a:gd name="T65" fmla="*/ 88 h 604"/>
                <a:gd name="T66" fmla="*/ 2023 w 634"/>
                <a:gd name="T67" fmla="*/ 13 h 604"/>
                <a:gd name="T68" fmla="*/ 1975 w 634"/>
                <a:gd name="T69" fmla="*/ 0 h 604"/>
                <a:gd name="T70" fmla="*/ 1625 w 634"/>
                <a:gd name="T71" fmla="*/ 169 h 604"/>
                <a:gd name="T72" fmla="*/ 1221 w 634"/>
                <a:gd name="T73" fmla="*/ 343 h 604"/>
                <a:gd name="T74" fmla="*/ 1146 w 634"/>
                <a:gd name="T75" fmla="*/ 376 h 604"/>
                <a:gd name="T76" fmla="*/ 1092 w 634"/>
                <a:gd name="T77" fmla="*/ 492 h 604"/>
                <a:gd name="T78" fmla="*/ 1045 w 634"/>
                <a:gd name="T79" fmla="*/ 336 h 604"/>
                <a:gd name="T80" fmla="*/ 1012 w 634"/>
                <a:gd name="T81" fmla="*/ 283 h 604"/>
                <a:gd name="T82" fmla="*/ 971 w 634"/>
                <a:gd name="T83" fmla="*/ 215 h 604"/>
                <a:gd name="T84" fmla="*/ 896 w 634"/>
                <a:gd name="T85" fmla="*/ 189 h 604"/>
                <a:gd name="T86" fmla="*/ 815 w 634"/>
                <a:gd name="T87" fmla="*/ 262 h 604"/>
                <a:gd name="T88" fmla="*/ 734 w 634"/>
                <a:gd name="T89" fmla="*/ 424 h 604"/>
                <a:gd name="T90" fmla="*/ 565 w 634"/>
                <a:gd name="T91" fmla="*/ 613 h 604"/>
                <a:gd name="T92" fmla="*/ 452 w 634"/>
                <a:gd name="T93" fmla="*/ 781 h 604"/>
                <a:gd name="T94" fmla="*/ 297 w 634"/>
                <a:gd name="T95" fmla="*/ 1198 h 604"/>
                <a:gd name="T96" fmla="*/ 195 w 634"/>
                <a:gd name="T97" fmla="*/ 1407 h 604"/>
                <a:gd name="T98" fmla="*/ 101 w 634"/>
                <a:gd name="T99" fmla="*/ 1407 h 604"/>
                <a:gd name="T100" fmla="*/ 28 w 634"/>
                <a:gd name="T101" fmla="*/ 1453 h 60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634" h="604">
                  <a:moveTo>
                    <a:pt x="2" y="450"/>
                  </a:moveTo>
                  <a:lnTo>
                    <a:pt x="0" y="460"/>
                  </a:lnTo>
                  <a:lnTo>
                    <a:pt x="4" y="470"/>
                  </a:lnTo>
                  <a:lnTo>
                    <a:pt x="8" y="478"/>
                  </a:lnTo>
                  <a:lnTo>
                    <a:pt x="12" y="488"/>
                  </a:lnTo>
                  <a:lnTo>
                    <a:pt x="22" y="502"/>
                  </a:lnTo>
                  <a:lnTo>
                    <a:pt x="28" y="506"/>
                  </a:lnTo>
                  <a:lnTo>
                    <a:pt x="38" y="540"/>
                  </a:lnTo>
                  <a:lnTo>
                    <a:pt x="42" y="546"/>
                  </a:lnTo>
                  <a:lnTo>
                    <a:pt x="46" y="550"/>
                  </a:lnTo>
                  <a:lnTo>
                    <a:pt x="58" y="558"/>
                  </a:lnTo>
                  <a:lnTo>
                    <a:pt x="74" y="566"/>
                  </a:lnTo>
                  <a:lnTo>
                    <a:pt x="94" y="570"/>
                  </a:lnTo>
                  <a:lnTo>
                    <a:pt x="110" y="574"/>
                  </a:lnTo>
                  <a:lnTo>
                    <a:pt x="120" y="578"/>
                  </a:lnTo>
                  <a:lnTo>
                    <a:pt x="146" y="588"/>
                  </a:lnTo>
                  <a:lnTo>
                    <a:pt x="168" y="594"/>
                  </a:lnTo>
                  <a:lnTo>
                    <a:pt x="200" y="602"/>
                  </a:lnTo>
                  <a:lnTo>
                    <a:pt x="218" y="604"/>
                  </a:lnTo>
                  <a:lnTo>
                    <a:pt x="238" y="604"/>
                  </a:lnTo>
                  <a:lnTo>
                    <a:pt x="256" y="602"/>
                  </a:lnTo>
                  <a:lnTo>
                    <a:pt x="274" y="598"/>
                  </a:lnTo>
                  <a:lnTo>
                    <a:pt x="294" y="590"/>
                  </a:lnTo>
                  <a:lnTo>
                    <a:pt x="314" y="578"/>
                  </a:lnTo>
                  <a:lnTo>
                    <a:pt x="332" y="560"/>
                  </a:lnTo>
                  <a:lnTo>
                    <a:pt x="350" y="542"/>
                  </a:lnTo>
                  <a:lnTo>
                    <a:pt x="366" y="520"/>
                  </a:lnTo>
                  <a:lnTo>
                    <a:pt x="378" y="498"/>
                  </a:lnTo>
                  <a:lnTo>
                    <a:pt x="386" y="476"/>
                  </a:lnTo>
                  <a:lnTo>
                    <a:pt x="388" y="466"/>
                  </a:lnTo>
                  <a:lnTo>
                    <a:pt x="388" y="458"/>
                  </a:lnTo>
                  <a:lnTo>
                    <a:pt x="386" y="438"/>
                  </a:lnTo>
                  <a:lnTo>
                    <a:pt x="384" y="420"/>
                  </a:lnTo>
                  <a:lnTo>
                    <a:pt x="380" y="404"/>
                  </a:lnTo>
                  <a:lnTo>
                    <a:pt x="376" y="388"/>
                  </a:lnTo>
                  <a:lnTo>
                    <a:pt x="364" y="358"/>
                  </a:lnTo>
                  <a:lnTo>
                    <a:pt x="350" y="332"/>
                  </a:lnTo>
                  <a:lnTo>
                    <a:pt x="348" y="316"/>
                  </a:lnTo>
                  <a:lnTo>
                    <a:pt x="348" y="304"/>
                  </a:lnTo>
                  <a:lnTo>
                    <a:pt x="350" y="300"/>
                  </a:lnTo>
                  <a:lnTo>
                    <a:pt x="354" y="296"/>
                  </a:lnTo>
                  <a:lnTo>
                    <a:pt x="362" y="294"/>
                  </a:lnTo>
                  <a:lnTo>
                    <a:pt x="368" y="296"/>
                  </a:lnTo>
                  <a:lnTo>
                    <a:pt x="374" y="298"/>
                  </a:lnTo>
                  <a:lnTo>
                    <a:pt x="380" y="302"/>
                  </a:lnTo>
                  <a:lnTo>
                    <a:pt x="386" y="306"/>
                  </a:lnTo>
                  <a:lnTo>
                    <a:pt x="392" y="314"/>
                  </a:lnTo>
                  <a:lnTo>
                    <a:pt x="398" y="324"/>
                  </a:lnTo>
                  <a:lnTo>
                    <a:pt x="492" y="486"/>
                  </a:lnTo>
                  <a:lnTo>
                    <a:pt x="502" y="488"/>
                  </a:lnTo>
                  <a:lnTo>
                    <a:pt x="510" y="486"/>
                  </a:lnTo>
                  <a:lnTo>
                    <a:pt x="514" y="484"/>
                  </a:lnTo>
                  <a:lnTo>
                    <a:pt x="518" y="480"/>
                  </a:lnTo>
                  <a:lnTo>
                    <a:pt x="524" y="474"/>
                  </a:lnTo>
                  <a:lnTo>
                    <a:pt x="532" y="472"/>
                  </a:lnTo>
                  <a:lnTo>
                    <a:pt x="540" y="472"/>
                  </a:lnTo>
                  <a:lnTo>
                    <a:pt x="550" y="474"/>
                  </a:lnTo>
                  <a:lnTo>
                    <a:pt x="554" y="474"/>
                  </a:lnTo>
                  <a:lnTo>
                    <a:pt x="560" y="472"/>
                  </a:lnTo>
                  <a:lnTo>
                    <a:pt x="570" y="466"/>
                  </a:lnTo>
                  <a:lnTo>
                    <a:pt x="582" y="456"/>
                  </a:lnTo>
                  <a:lnTo>
                    <a:pt x="590" y="442"/>
                  </a:lnTo>
                  <a:lnTo>
                    <a:pt x="594" y="434"/>
                  </a:lnTo>
                  <a:lnTo>
                    <a:pt x="596" y="426"/>
                  </a:lnTo>
                  <a:lnTo>
                    <a:pt x="596" y="406"/>
                  </a:lnTo>
                  <a:lnTo>
                    <a:pt x="594" y="390"/>
                  </a:lnTo>
                  <a:lnTo>
                    <a:pt x="594" y="382"/>
                  </a:lnTo>
                  <a:lnTo>
                    <a:pt x="596" y="374"/>
                  </a:lnTo>
                  <a:lnTo>
                    <a:pt x="602" y="362"/>
                  </a:lnTo>
                  <a:lnTo>
                    <a:pt x="608" y="348"/>
                  </a:lnTo>
                  <a:lnTo>
                    <a:pt x="612" y="332"/>
                  </a:lnTo>
                  <a:lnTo>
                    <a:pt x="612" y="322"/>
                  </a:lnTo>
                  <a:lnTo>
                    <a:pt x="612" y="314"/>
                  </a:lnTo>
                  <a:lnTo>
                    <a:pt x="604" y="286"/>
                  </a:lnTo>
                  <a:lnTo>
                    <a:pt x="604" y="274"/>
                  </a:lnTo>
                  <a:lnTo>
                    <a:pt x="604" y="262"/>
                  </a:lnTo>
                  <a:lnTo>
                    <a:pt x="608" y="242"/>
                  </a:lnTo>
                  <a:lnTo>
                    <a:pt x="584" y="234"/>
                  </a:lnTo>
                  <a:lnTo>
                    <a:pt x="586" y="230"/>
                  </a:lnTo>
                  <a:lnTo>
                    <a:pt x="590" y="226"/>
                  </a:lnTo>
                  <a:lnTo>
                    <a:pt x="602" y="218"/>
                  </a:lnTo>
                  <a:lnTo>
                    <a:pt x="612" y="210"/>
                  </a:lnTo>
                  <a:lnTo>
                    <a:pt x="620" y="200"/>
                  </a:lnTo>
                  <a:lnTo>
                    <a:pt x="622" y="188"/>
                  </a:lnTo>
                  <a:lnTo>
                    <a:pt x="624" y="180"/>
                  </a:lnTo>
                  <a:lnTo>
                    <a:pt x="626" y="170"/>
                  </a:lnTo>
                  <a:lnTo>
                    <a:pt x="626" y="158"/>
                  </a:lnTo>
                  <a:lnTo>
                    <a:pt x="626" y="148"/>
                  </a:lnTo>
                  <a:lnTo>
                    <a:pt x="626" y="138"/>
                  </a:lnTo>
                  <a:lnTo>
                    <a:pt x="632" y="120"/>
                  </a:lnTo>
                  <a:lnTo>
                    <a:pt x="634" y="110"/>
                  </a:lnTo>
                  <a:lnTo>
                    <a:pt x="634" y="102"/>
                  </a:lnTo>
                  <a:lnTo>
                    <a:pt x="634" y="92"/>
                  </a:lnTo>
                  <a:lnTo>
                    <a:pt x="630" y="86"/>
                  </a:lnTo>
                  <a:lnTo>
                    <a:pt x="624" y="72"/>
                  </a:lnTo>
                  <a:lnTo>
                    <a:pt x="620" y="62"/>
                  </a:lnTo>
                  <a:lnTo>
                    <a:pt x="618" y="50"/>
                  </a:lnTo>
                  <a:lnTo>
                    <a:pt x="616" y="36"/>
                  </a:lnTo>
                  <a:lnTo>
                    <a:pt x="612" y="26"/>
                  </a:lnTo>
                  <a:lnTo>
                    <a:pt x="608" y="16"/>
                  </a:lnTo>
                  <a:lnTo>
                    <a:pt x="604" y="8"/>
                  </a:lnTo>
                  <a:lnTo>
                    <a:pt x="600" y="4"/>
                  </a:lnTo>
                  <a:lnTo>
                    <a:pt x="596" y="0"/>
                  </a:lnTo>
                  <a:lnTo>
                    <a:pt x="590" y="0"/>
                  </a:lnTo>
                  <a:lnTo>
                    <a:pt x="586" y="0"/>
                  </a:lnTo>
                  <a:lnTo>
                    <a:pt x="566" y="10"/>
                  </a:lnTo>
                  <a:lnTo>
                    <a:pt x="530" y="28"/>
                  </a:lnTo>
                  <a:lnTo>
                    <a:pt x="482" y="50"/>
                  </a:lnTo>
                  <a:lnTo>
                    <a:pt x="428" y="76"/>
                  </a:lnTo>
                  <a:lnTo>
                    <a:pt x="384" y="94"/>
                  </a:lnTo>
                  <a:lnTo>
                    <a:pt x="362" y="102"/>
                  </a:lnTo>
                  <a:lnTo>
                    <a:pt x="352" y="104"/>
                  </a:lnTo>
                  <a:lnTo>
                    <a:pt x="344" y="108"/>
                  </a:lnTo>
                  <a:lnTo>
                    <a:pt x="340" y="112"/>
                  </a:lnTo>
                  <a:lnTo>
                    <a:pt x="336" y="118"/>
                  </a:lnTo>
                  <a:lnTo>
                    <a:pt x="330" y="130"/>
                  </a:lnTo>
                  <a:lnTo>
                    <a:pt x="324" y="146"/>
                  </a:lnTo>
                  <a:lnTo>
                    <a:pt x="320" y="142"/>
                  </a:lnTo>
                  <a:lnTo>
                    <a:pt x="314" y="124"/>
                  </a:lnTo>
                  <a:lnTo>
                    <a:pt x="310" y="100"/>
                  </a:lnTo>
                  <a:lnTo>
                    <a:pt x="306" y="90"/>
                  </a:lnTo>
                  <a:lnTo>
                    <a:pt x="304" y="86"/>
                  </a:lnTo>
                  <a:lnTo>
                    <a:pt x="300" y="84"/>
                  </a:lnTo>
                  <a:lnTo>
                    <a:pt x="294" y="80"/>
                  </a:lnTo>
                  <a:lnTo>
                    <a:pt x="290" y="74"/>
                  </a:lnTo>
                  <a:lnTo>
                    <a:pt x="288" y="64"/>
                  </a:lnTo>
                  <a:lnTo>
                    <a:pt x="282" y="60"/>
                  </a:lnTo>
                  <a:lnTo>
                    <a:pt x="274" y="58"/>
                  </a:lnTo>
                  <a:lnTo>
                    <a:pt x="266" y="56"/>
                  </a:lnTo>
                  <a:lnTo>
                    <a:pt x="256" y="60"/>
                  </a:lnTo>
                  <a:lnTo>
                    <a:pt x="248" y="68"/>
                  </a:lnTo>
                  <a:lnTo>
                    <a:pt x="242" y="78"/>
                  </a:lnTo>
                  <a:lnTo>
                    <a:pt x="236" y="90"/>
                  </a:lnTo>
                  <a:lnTo>
                    <a:pt x="226" y="114"/>
                  </a:lnTo>
                  <a:lnTo>
                    <a:pt x="218" y="126"/>
                  </a:lnTo>
                  <a:lnTo>
                    <a:pt x="208" y="138"/>
                  </a:lnTo>
                  <a:lnTo>
                    <a:pt x="190" y="156"/>
                  </a:lnTo>
                  <a:lnTo>
                    <a:pt x="168" y="182"/>
                  </a:lnTo>
                  <a:lnTo>
                    <a:pt x="156" y="198"/>
                  </a:lnTo>
                  <a:lnTo>
                    <a:pt x="144" y="214"/>
                  </a:lnTo>
                  <a:lnTo>
                    <a:pt x="134" y="232"/>
                  </a:lnTo>
                  <a:lnTo>
                    <a:pt x="126" y="252"/>
                  </a:lnTo>
                  <a:lnTo>
                    <a:pt x="110" y="300"/>
                  </a:lnTo>
                  <a:lnTo>
                    <a:pt x="88" y="356"/>
                  </a:lnTo>
                  <a:lnTo>
                    <a:pt x="68" y="400"/>
                  </a:lnTo>
                  <a:lnTo>
                    <a:pt x="62" y="414"/>
                  </a:lnTo>
                  <a:lnTo>
                    <a:pt x="58" y="418"/>
                  </a:lnTo>
                  <a:lnTo>
                    <a:pt x="50" y="416"/>
                  </a:lnTo>
                  <a:lnTo>
                    <a:pt x="40" y="416"/>
                  </a:lnTo>
                  <a:lnTo>
                    <a:pt x="30" y="418"/>
                  </a:lnTo>
                  <a:lnTo>
                    <a:pt x="22" y="422"/>
                  </a:lnTo>
                  <a:lnTo>
                    <a:pt x="14" y="426"/>
                  </a:lnTo>
                  <a:lnTo>
                    <a:pt x="8" y="432"/>
                  </a:lnTo>
                  <a:lnTo>
                    <a:pt x="4" y="440"/>
                  </a:lnTo>
                  <a:lnTo>
                    <a:pt x="2" y="45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5" name="Freeform 497"/>
            <p:cNvSpPr>
              <a:spLocks/>
            </p:cNvSpPr>
            <p:nvPr/>
          </p:nvSpPr>
          <p:spPr bwMode="auto">
            <a:xfrm>
              <a:off x="3696" y="366"/>
              <a:ext cx="1184" cy="1112"/>
            </a:xfrm>
            <a:custGeom>
              <a:avLst/>
              <a:gdLst>
                <a:gd name="T0" fmla="*/ 71 w 1184"/>
                <a:gd name="T1" fmla="*/ 929 h 1112"/>
                <a:gd name="T2" fmla="*/ 71 w 1184"/>
                <a:gd name="T3" fmla="*/ 929 h 1112"/>
                <a:gd name="T4" fmla="*/ 90 w 1184"/>
                <a:gd name="T5" fmla="*/ 991 h 1112"/>
                <a:gd name="T6" fmla="*/ 156 w 1184"/>
                <a:gd name="T7" fmla="*/ 1039 h 1112"/>
                <a:gd name="T8" fmla="*/ 222 w 1184"/>
                <a:gd name="T9" fmla="*/ 1054 h 1112"/>
                <a:gd name="T10" fmla="*/ 288 w 1184"/>
                <a:gd name="T11" fmla="*/ 1080 h 1112"/>
                <a:gd name="T12" fmla="*/ 457 w 1184"/>
                <a:gd name="T13" fmla="*/ 1109 h 1112"/>
                <a:gd name="T14" fmla="*/ 596 w 1184"/>
                <a:gd name="T15" fmla="*/ 1061 h 1112"/>
                <a:gd name="T16" fmla="*/ 714 w 1184"/>
                <a:gd name="T17" fmla="*/ 914 h 1112"/>
                <a:gd name="T18" fmla="*/ 729 w 1184"/>
                <a:gd name="T19" fmla="*/ 804 h 1112"/>
                <a:gd name="T20" fmla="*/ 674 w 1184"/>
                <a:gd name="T21" fmla="*/ 578 h 1112"/>
                <a:gd name="T22" fmla="*/ 740 w 1184"/>
                <a:gd name="T23" fmla="*/ 577 h 1112"/>
                <a:gd name="T24" fmla="*/ 751 w 1184"/>
                <a:gd name="T25" fmla="*/ 595 h 1112"/>
                <a:gd name="T26" fmla="*/ 751 w 1184"/>
                <a:gd name="T27" fmla="*/ 595 h 1112"/>
                <a:gd name="T28" fmla="*/ 942 w 1184"/>
                <a:gd name="T29" fmla="*/ 896 h 1112"/>
                <a:gd name="T30" fmla="*/ 1019 w 1184"/>
                <a:gd name="T31" fmla="*/ 868 h 1112"/>
                <a:gd name="T32" fmla="*/ 1103 w 1184"/>
                <a:gd name="T33" fmla="*/ 812 h 1112"/>
                <a:gd name="T34" fmla="*/ 1114 w 1184"/>
                <a:gd name="T35" fmla="*/ 745 h 1112"/>
                <a:gd name="T36" fmla="*/ 1125 w 1184"/>
                <a:gd name="T37" fmla="*/ 665 h 1112"/>
                <a:gd name="T38" fmla="*/ 1144 w 1184"/>
                <a:gd name="T39" fmla="*/ 591 h 1112"/>
                <a:gd name="T40" fmla="*/ 1118 w 1184"/>
                <a:gd name="T41" fmla="*/ 554 h 1112"/>
                <a:gd name="T42" fmla="*/ 1136 w 1184"/>
                <a:gd name="T43" fmla="*/ 444 h 1112"/>
                <a:gd name="T44" fmla="*/ 1092 w 1184"/>
                <a:gd name="T45" fmla="*/ 430 h 1112"/>
                <a:gd name="T46" fmla="*/ 1158 w 1184"/>
                <a:gd name="T47" fmla="*/ 367 h 1112"/>
                <a:gd name="T48" fmla="*/ 1167 w 1184"/>
                <a:gd name="T49" fmla="*/ 319 h 1112"/>
                <a:gd name="T50" fmla="*/ 1184 w 1184"/>
                <a:gd name="T51" fmla="*/ 179 h 1112"/>
                <a:gd name="T52" fmla="*/ 1151 w 1184"/>
                <a:gd name="T53" fmla="*/ 66 h 1112"/>
                <a:gd name="T54" fmla="*/ 1096 w 1184"/>
                <a:gd name="T55" fmla="*/ 0 h 1112"/>
                <a:gd name="T56" fmla="*/ 993 w 1184"/>
                <a:gd name="T57" fmla="*/ 51 h 1112"/>
                <a:gd name="T58" fmla="*/ 806 w 1184"/>
                <a:gd name="T59" fmla="*/ 140 h 1112"/>
                <a:gd name="T60" fmla="*/ 637 w 1184"/>
                <a:gd name="T61" fmla="*/ 217 h 1112"/>
                <a:gd name="T62" fmla="*/ 608 w 1184"/>
                <a:gd name="T63" fmla="*/ 261 h 1112"/>
                <a:gd name="T64" fmla="*/ 596 w 1184"/>
                <a:gd name="T65" fmla="*/ 228 h 1112"/>
                <a:gd name="T66" fmla="*/ 596 w 1184"/>
                <a:gd name="T67" fmla="*/ 228 h 1112"/>
                <a:gd name="T68" fmla="*/ 584 w 1184"/>
                <a:gd name="T69" fmla="*/ 164 h 1112"/>
                <a:gd name="T70" fmla="*/ 560 w 1184"/>
                <a:gd name="T71" fmla="*/ 147 h 1112"/>
                <a:gd name="T72" fmla="*/ 549 w 1184"/>
                <a:gd name="T73" fmla="*/ 118 h 1112"/>
                <a:gd name="T74" fmla="*/ 508 w 1184"/>
                <a:gd name="T75" fmla="*/ 103 h 1112"/>
                <a:gd name="T76" fmla="*/ 453 w 1184"/>
                <a:gd name="T77" fmla="*/ 165 h 1112"/>
                <a:gd name="T78" fmla="*/ 453 w 1184"/>
                <a:gd name="T79" fmla="*/ 165 h 1112"/>
                <a:gd name="T80" fmla="*/ 402 w 1184"/>
                <a:gd name="T81" fmla="*/ 253 h 1112"/>
                <a:gd name="T82" fmla="*/ 402 w 1184"/>
                <a:gd name="T83" fmla="*/ 253 h 1112"/>
                <a:gd name="T84" fmla="*/ 306 w 1184"/>
                <a:gd name="T85" fmla="*/ 364 h 1112"/>
                <a:gd name="T86" fmla="*/ 251 w 1184"/>
                <a:gd name="T87" fmla="*/ 463 h 1112"/>
                <a:gd name="T88" fmla="*/ 251 w 1184"/>
                <a:gd name="T89" fmla="*/ 463 h 1112"/>
                <a:gd name="T90" fmla="*/ 126 w 1184"/>
                <a:gd name="T91" fmla="*/ 767 h 1112"/>
                <a:gd name="T92" fmla="*/ 126 w 1184"/>
                <a:gd name="T93" fmla="*/ 767 h 1112"/>
                <a:gd name="T94" fmla="*/ 30 w 1184"/>
                <a:gd name="T95" fmla="*/ 806 h 1112"/>
                <a:gd name="T96" fmla="*/ 71 w 1184"/>
                <a:gd name="T97" fmla="*/ 929 h 111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1184" h="1112">
                  <a:moveTo>
                    <a:pt x="71" y="929"/>
                  </a:moveTo>
                  <a:lnTo>
                    <a:pt x="71" y="929"/>
                  </a:lnTo>
                  <a:cubicBezTo>
                    <a:pt x="74" y="939"/>
                    <a:pt x="76" y="973"/>
                    <a:pt x="90" y="991"/>
                  </a:cubicBezTo>
                  <a:cubicBezTo>
                    <a:pt x="104" y="1009"/>
                    <a:pt x="134" y="1029"/>
                    <a:pt x="156" y="1039"/>
                  </a:cubicBezTo>
                  <a:cubicBezTo>
                    <a:pt x="178" y="1049"/>
                    <a:pt x="200" y="1047"/>
                    <a:pt x="222" y="1054"/>
                  </a:cubicBezTo>
                  <a:cubicBezTo>
                    <a:pt x="244" y="1061"/>
                    <a:pt x="249" y="1071"/>
                    <a:pt x="288" y="1080"/>
                  </a:cubicBezTo>
                  <a:cubicBezTo>
                    <a:pt x="327" y="1089"/>
                    <a:pt x="406" y="1112"/>
                    <a:pt x="457" y="1109"/>
                  </a:cubicBezTo>
                  <a:cubicBezTo>
                    <a:pt x="508" y="1106"/>
                    <a:pt x="553" y="1093"/>
                    <a:pt x="596" y="1061"/>
                  </a:cubicBezTo>
                  <a:cubicBezTo>
                    <a:pt x="639" y="1029"/>
                    <a:pt x="692" y="957"/>
                    <a:pt x="714" y="914"/>
                  </a:cubicBezTo>
                  <a:cubicBezTo>
                    <a:pt x="736" y="871"/>
                    <a:pt x="735" y="864"/>
                    <a:pt x="729" y="804"/>
                  </a:cubicBezTo>
                  <a:cubicBezTo>
                    <a:pt x="723" y="744"/>
                    <a:pt x="666" y="604"/>
                    <a:pt x="674" y="578"/>
                  </a:cubicBezTo>
                  <a:cubicBezTo>
                    <a:pt x="682" y="552"/>
                    <a:pt x="726" y="568"/>
                    <a:pt x="740" y="577"/>
                  </a:cubicBezTo>
                  <a:lnTo>
                    <a:pt x="751" y="595"/>
                  </a:lnTo>
                  <a:cubicBezTo>
                    <a:pt x="783" y="645"/>
                    <a:pt x="897" y="851"/>
                    <a:pt x="942" y="896"/>
                  </a:cubicBezTo>
                  <a:cubicBezTo>
                    <a:pt x="987" y="941"/>
                    <a:pt x="992" y="882"/>
                    <a:pt x="1019" y="868"/>
                  </a:cubicBezTo>
                  <a:cubicBezTo>
                    <a:pt x="1046" y="854"/>
                    <a:pt x="1087" y="832"/>
                    <a:pt x="1103" y="812"/>
                  </a:cubicBezTo>
                  <a:cubicBezTo>
                    <a:pt x="1119" y="792"/>
                    <a:pt x="1110" y="769"/>
                    <a:pt x="1114" y="745"/>
                  </a:cubicBezTo>
                  <a:lnTo>
                    <a:pt x="1125" y="665"/>
                  </a:lnTo>
                  <a:lnTo>
                    <a:pt x="1144" y="591"/>
                  </a:lnTo>
                  <a:cubicBezTo>
                    <a:pt x="1143" y="573"/>
                    <a:pt x="1119" y="578"/>
                    <a:pt x="1118" y="554"/>
                  </a:cubicBezTo>
                  <a:cubicBezTo>
                    <a:pt x="1117" y="530"/>
                    <a:pt x="1140" y="465"/>
                    <a:pt x="1136" y="444"/>
                  </a:cubicBezTo>
                  <a:cubicBezTo>
                    <a:pt x="1132" y="423"/>
                    <a:pt x="1088" y="443"/>
                    <a:pt x="1092" y="430"/>
                  </a:cubicBezTo>
                  <a:cubicBezTo>
                    <a:pt x="1096" y="417"/>
                    <a:pt x="1146" y="385"/>
                    <a:pt x="1158" y="367"/>
                  </a:cubicBezTo>
                  <a:cubicBezTo>
                    <a:pt x="1170" y="349"/>
                    <a:pt x="1163" y="350"/>
                    <a:pt x="1167" y="319"/>
                  </a:cubicBezTo>
                  <a:lnTo>
                    <a:pt x="1184" y="179"/>
                  </a:lnTo>
                  <a:cubicBezTo>
                    <a:pt x="1181" y="137"/>
                    <a:pt x="1166" y="96"/>
                    <a:pt x="1151" y="66"/>
                  </a:cubicBezTo>
                  <a:cubicBezTo>
                    <a:pt x="1136" y="36"/>
                    <a:pt x="1122" y="2"/>
                    <a:pt x="1096" y="0"/>
                  </a:cubicBezTo>
                  <a:lnTo>
                    <a:pt x="993" y="51"/>
                  </a:lnTo>
                  <a:lnTo>
                    <a:pt x="806" y="140"/>
                  </a:lnTo>
                  <a:cubicBezTo>
                    <a:pt x="747" y="168"/>
                    <a:pt x="670" y="197"/>
                    <a:pt x="637" y="217"/>
                  </a:cubicBezTo>
                  <a:cubicBezTo>
                    <a:pt x="604" y="237"/>
                    <a:pt x="615" y="259"/>
                    <a:pt x="608" y="261"/>
                  </a:cubicBezTo>
                  <a:lnTo>
                    <a:pt x="596" y="228"/>
                  </a:lnTo>
                  <a:cubicBezTo>
                    <a:pt x="596" y="228"/>
                    <a:pt x="590" y="178"/>
                    <a:pt x="584" y="164"/>
                  </a:cubicBezTo>
                  <a:cubicBezTo>
                    <a:pt x="578" y="150"/>
                    <a:pt x="566" y="155"/>
                    <a:pt x="560" y="147"/>
                  </a:cubicBezTo>
                  <a:cubicBezTo>
                    <a:pt x="554" y="139"/>
                    <a:pt x="558" y="125"/>
                    <a:pt x="549" y="118"/>
                  </a:cubicBezTo>
                  <a:cubicBezTo>
                    <a:pt x="540" y="111"/>
                    <a:pt x="524" y="95"/>
                    <a:pt x="508" y="103"/>
                  </a:cubicBezTo>
                  <a:cubicBezTo>
                    <a:pt x="492" y="111"/>
                    <a:pt x="462" y="155"/>
                    <a:pt x="453" y="165"/>
                  </a:cubicBezTo>
                  <a:lnTo>
                    <a:pt x="402" y="253"/>
                  </a:lnTo>
                  <a:cubicBezTo>
                    <a:pt x="386" y="271"/>
                    <a:pt x="331" y="329"/>
                    <a:pt x="306" y="364"/>
                  </a:cubicBezTo>
                  <a:cubicBezTo>
                    <a:pt x="281" y="399"/>
                    <a:pt x="260" y="447"/>
                    <a:pt x="251" y="463"/>
                  </a:cubicBezTo>
                  <a:cubicBezTo>
                    <a:pt x="242" y="479"/>
                    <a:pt x="272" y="412"/>
                    <a:pt x="251" y="463"/>
                  </a:cubicBezTo>
                  <a:lnTo>
                    <a:pt x="126" y="767"/>
                  </a:lnTo>
                  <a:cubicBezTo>
                    <a:pt x="110" y="774"/>
                    <a:pt x="60" y="758"/>
                    <a:pt x="30" y="806"/>
                  </a:cubicBezTo>
                  <a:cubicBezTo>
                    <a:pt x="0" y="854"/>
                    <a:pt x="63" y="901"/>
                    <a:pt x="71" y="929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6" name="Freeform 498"/>
            <p:cNvSpPr>
              <a:spLocks/>
            </p:cNvSpPr>
            <p:nvPr/>
          </p:nvSpPr>
          <p:spPr bwMode="auto">
            <a:xfrm>
              <a:off x="4290" y="1287"/>
              <a:ext cx="301" cy="114"/>
            </a:xfrm>
            <a:custGeom>
              <a:avLst/>
              <a:gdLst>
                <a:gd name="T0" fmla="*/ 23 w 301"/>
                <a:gd name="T1" fmla="*/ 0 h 114"/>
                <a:gd name="T2" fmla="*/ 23 w 301"/>
                <a:gd name="T3" fmla="*/ 0 h 114"/>
                <a:gd name="T4" fmla="*/ 116 w 301"/>
                <a:gd name="T5" fmla="*/ 40 h 114"/>
                <a:gd name="T6" fmla="*/ 171 w 301"/>
                <a:gd name="T7" fmla="*/ 59 h 114"/>
                <a:gd name="T8" fmla="*/ 171 w 301"/>
                <a:gd name="T9" fmla="*/ 59 h 114"/>
                <a:gd name="T10" fmla="*/ 237 w 301"/>
                <a:gd name="T11" fmla="*/ 84 h 114"/>
                <a:gd name="T12" fmla="*/ 237 w 301"/>
                <a:gd name="T13" fmla="*/ 84 h 114"/>
                <a:gd name="T14" fmla="*/ 300 w 301"/>
                <a:gd name="T15" fmla="*/ 106 h 114"/>
                <a:gd name="T16" fmla="*/ 242 w 301"/>
                <a:gd name="T17" fmla="*/ 111 h 114"/>
                <a:gd name="T18" fmla="*/ 182 w 301"/>
                <a:gd name="T19" fmla="*/ 88 h 114"/>
                <a:gd name="T20" fmla="*/ 53 w 301"/>
                <a:gd name="T21" fmla="*/ 70 h 114"/>
                <a:gd name="T22" fmla="*/ 5 w 301"/>
                <a:gd name="T23" fmla="*/ 22 h 114"/>
                <a:gd name="T24" fmla="*/ 23 w 301"/>
                <a:gd name="T25" fmla="*/ 0 h 114"/>
                <a:gd name="T26" fmla="*/ 23 w 301"/>
                <a:gd name="T27" fmla="*/ 0 h 11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01" h="114">
                  <a:moveTo>
                    <a:pt x="23" y="0"/>
                  </a:moveTo>
                  <a:lnTo>
                    <a:pt x="23" y="0"/>
                  </a:lnTo>
                  <a:lnTo>
                    <a:pt x="116" y="40"/>
                  </a:lnTo>
                  <a:lnTo>
                    <a:pt x="171" y="59"/>
                  </a:lnTo>
                  <a:lnTo>
                    <a:pt x="237" y="84"/>
                  </a:lnTo>
                  <a:lnTo>
                    <a:pt x="300" y="106"/>
                  </a:lnTo>
                  <a:cubicBezTo>
                    <a:pt x="301" y="110"/>
                    <a:pt x="262" y="114"/>
                    <a:pt x="242" y="111"/>
                  </a:cubicBezTo>
                  <a:cubicBezTo>
                    <a:pt x="222" y="108"/>
                    <a:pt x="213" y="95"/>
                    <a:pt x="182" y="88"/>
                  </a:cubicBezTo>
                  <a:cubicBezTo>
                    <a:pt x="141" y="82"/>
                    <a:pt x="82" y="81"/>
                    <a:pt x="53" y="70"/>
                  </a:cubicBezTo>
                  <a:cubicBezTo>
                    <a:pt x="24" y="59"/>
                    <a:pt x="10" y="34"/>
                    <a:pt x="5" y="22"/>
                  </a:cubicBezTo>
                  <a:cubicBezTo>
                    <a:pt x="0" y="10"/>
                    <a:pt x="20" y="4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7" name="Freeform 499"/>
            <p:cNvSpPr>
              <a:spLocks/>
            </p:cNvSpPr>
            <p:nvPr/>
          </p:nvSpPr>
          <p:spPr bwMode="auto">
            <a:xfrm>
              <a:off x="4094" y="1174"/>
              <a:ext cx="147" cy="173"/>
            </a:xfrm>
            <a:custGeom>
              <a:avLst/>
              <a:gdLst>
                <a:gd name="T0" fmla="*/ 0 w 80"/>
                <a:gd name="T1" fmla="*/ 48 h 94"/>
                <a:gd name="T2" fmla="*/ 28 w 80"/>
                <a:gd name="T3" fmla="*/ 20 h 94"/>
                <a:gd name="T4" fmla="*/ 61 w 80"/>
                <a:gd name="T5" fmla="*/ 7 h 94"/>
                <a:gd name="T6" fmla="*/ 101 w 80"/>
                <a:gd name="T7" fmla="*/ 0 h 94"/>
                <a:gd name="T8" fmla="*/ 141 w 80"/>
                <a:gd name="T9" fmla="*/ 0 h 94"/>
                <a:gd name="T10" fmla="*/ 169 w 80"/>
                <a:gd name="T11" fmla="*/ 7 h 94"/>
                <a:gd name="T12" fmla="*/ 202 w 80"/>
                <a:gd name="T13" fmla="*/ 20 h 94"/>
                <a:gd name="T14" fmla="*/ 222 w 80"/>
                <a:gd name="T15" fmla="*/ 40 h 94"/>
                <a:gd name="T16" fmla="*/ 243 w 80"/>
                <a:gd name="T17" fmla="*/ 68 h 94"/>
                <a:gd name="T18" fmla="*/ 257 w 80"/>
                <a:gd name="T19" fmla="*/ 96 h 94"/>
                <a:gd name="T20" fmla="*/ 263 w 80"/>
                <a:gd name="T21" fmla="*/ 121 h 94"/>
                <a:gd name="T22" fmla="*/ 270 w 80"/>
                <a:gd name="T23" fmla="*/ 149 h 94"/>
                <a:gd name="T24" fmla="*/ 270 w 80"/>
                <a:gd name="T25" fmla="*/ 182 h 94"/>
                <a:gd name="T26" fmla="*/ 257 w 80"/>
                <a:gd name="T27" fmla="*/ 217 h 94"/>
                <a:gd name="T28" fmla="*/ 243 w 80"/>
                <a:gd name="T29" fmla="*/ 245 h 94"/>
                <a:gd name="T30" fmla="*/ 222 w 80"/>
                <a:gd name="T31" fmla="*/ 271 h 94"/>
                <a:gd name="T32" fmla="*/ 202 w 80"/>
                <a:gd name="T33" fmla="*/ 291 h 94"/>
                <a:gd name="T34" fmla="*/ 176 w 80"/>
                <a:gd name="T35" fmla="*/ 306 h 94"/>
                <a:gd name="T36" fmla="*/ 149 w 80"/>
                <a:gd name="T37" fmla="*/ 311 h 94"/>
                <a:gd name="T38" fmla="*/ 114 w 80"/>
                <a:gd name="T39" fmla="*/ 318 h 94"/>
                <a:gd name="T40" fmla="*/ 88 w 80"/>
                <a:gd name="T41" fmla="*/ 318 h 94"/>
                <a:gd name="T42" fmla="*/ 0 w 80"/>
                <a:gd name="T43" fmla="*/ 48 h 9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0" h="94">
                  <a:moveTo>
                    <a:pt x="0" y="14"/>
                  </a:moveTo>
                  <a:lnTo>
                    <a:pt x="8" y="6"/>
                  </a:lnTo>
                  <a:lnTo>
                    <a:pt x="18" y="2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0" y="2"/>
                  </a:lnTo>
                  <a:lnTo>
                    <a:pt x="60" y="6"/>
                  </a:lnTo>
                  <a:lnTo>
                    <a:pt x="66" y="12"/>
                  </a:lnTo>
                  <a:lnTo>
                    <a:pt x="72" y="20"/>
                  </a:lnTo>
                  <a:lnTo>
                    <a:pt x="76" y="28"/>
                  </a:lnTo>
                  <a:lnTo>
                    <a:pt x="78" y="36"/>
                  </a:lnTo>
                  <a:lnTo>
                    <a:pt x="80" y="44"/>
                  </a:lnTo>
                  <a:lnTo>
                    <a:pt x="80" y="54"/>
                  </a:lnTo>
                  <a:lnTo>
                    <a:pt x="76" y="64"/>
                  </a:lnTo>
                  <a:lnTo>
                    <a:pt x="72" y="72"/>
                  </a:lnTo>
                  <a:lnTo>
                    <a:pt x="66" y="80"/>
                  </a:lnTo>
                  <a:lnTo>
                    <a:pt x="60" y="86"/>
                  </a:lnTo>
                  <a:lnTo>
                    <a:pt x="52" y="90"/>
                  </a:lnTo>
                  <a:lnTo>
                    <a:pt x="44" y="92"/>
                  </a:lnTo>
                  <a:lnTo>
                    <a:pt x="34" y="94"/>
                  </a:lnTo>
                  <a:lnTo>
                    <a:pt x="26" y="94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8" name="Freeform 500"/>
            <p:cNvSpPr>
              <a:spLocks/>
            </p:cNvSpPr>
            <p:nvPr/>
          </p:nvSpPr>
          <p:spPr bwMode="auto">
            <a:xfrm>
              <a:off x="4130" y="1203"/>
              <a:ext cx="92" cy="92"/>
            </a:xfrm>
            <a:custGeom>
              <a:avLst/>
              <a:gdLst>
                <a:gd name="T0" fmla="*/ 169 w 50"/>
                <a:gd name="T1" fmla="*/ 101 h 50"/>
                <a:gd name="T2" fmla="*/ 156 w 50"/>
                <a:gd name="T3" fmla="*/ 136 h 50"/>
                <a:gd name="T4" fmla="*/ 136 w 50"/>
                <a:gd name="T5" fmla="*/ 156 h 50"/>
                <a:gd name="T6" fmla="*/ 101 w 50"/>
                <a:gd name="T7" fmla="*/ 169 h 50"/>
                <a:gd name="T8" fmla="*/ 68 w 50"/>
                <a:gd name="T9" fmla="*/ 169 h 50"/>
                <a:gd name="T10" fmla="*/ 40 w 50"/>
                <a:gd name="T11" fmla="*/ 156 h 50"/>
                <a:gd name="T12" fmla="*/ 13 w 50"/>
                <a:gd name="T13" fmla="*/ 136 h 50"/>
                <a:gd name="T14" fmla="*/ 0 w 50"/>
                <a:gd name="T15" fmla="*/ 101 h 50"/>
                <a:gd name="T16" fmla="*/ 0 w 50"/>
                <a:gd name="T17" fmla="*/ 68 h 50"/>
                <a:gd name="T18" fmla="*/ 13 w 50"/>
                <a:gd name="T19" fmla="*/ 40 h 50"/>
                <a:gd name="T20" fmla="*/ 33 w 50"/>
                <a:gd name="T21" fmla="*/ 13 h 50"/>
                <a:gd name="T22" fmla="*/ 68 w 50"/>
                <a:gd name="T23" fmla="*/ 0 h 50"/>
                <a:gd name="T24" fmla="*/ 101 w 50"/>
                <a:gd name="T25" fmla="*/ 0 h 50"/>
                <a:gd name="T26" fmla="*/ 136 w 50"/>
                <a:gd name="T27" fmla="*/ 13 h 50"/>
                <a:gd name="T28" fmla="*/ 156 w 50"/>
                <a:gd name="T29" fmla="*/ 33 h 50"/>
                <a:gd name="T30" fmla="*/ 169 w 50"/>
                <a:gd name="T31" fmla="*/ 68 h 50"/>
                <a:gd name="T32" fmla="*/ 169 w 50"/>
                <a:gd name="T33" fmla="*/ 101 h 5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0" h="50">
                  <a:moveTo>
                    <a:pt x="50" y="30"/>
                  </a:moveTo>
                  <a:lnTo>
                    <a:pt x="46" y="40"/>
                  </a:lnTo>
                  <a:lnTo>
                    <a:pt x="40" y="46"/>
                  </a:lnTo>
                  <a:lnTo>
                    <a:pt x="30" y="50"/>
                  </a:lnTo>
                  <a:lnTo>
                    <a:pt x="20" y="50"/>
                  </a:lnTo>
                  <a:lnTo>
                    <a:pt x="12" y="46"/>
                  </a:lnTo>
                  <a:lnTo>
                    <a:pt x="4" y="40"/>
                  </a:lnTo>
                  <a:lnTo>
                    <a:pt x="0" y="30"/>
                  </a:lnTo>
                  <a:lnTo>
                    <a:pt x="0" y="20"/>
                  </a:lnTo>
                  <a:lnTo>
                    <a:pt x="4" y="12"/>
                  </a:lnTo>
                  <a:lnTo>
                    <a:pt x="10" y="4"/>
                  </a:lnTo>
                  <a:lnTo>
                    <a:pt x="20" y="0"/>
                  </a:lnTo>
                  <a:lnTo>
                    <a:pt x="30" y="0"/>
                  </a:lnTo>
                  <a:lnTo>
                    <a:pt x="40" y="4"/>
                  </a:lnTo>
                  <a:lnTo>
                    <a:pt x="46" y="10"/>
                  </a:lnTo>
                  <a:lnTo>
                    <a:pt x="50" y="20"/>
                  </a:lnTo>
                  <a:lnTo>
                    <a:pt x="50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9" name="Freeform 501"/>
            <p:cNvSpPr>
              <a:spLocks/>
            </p:cNvSpPr>
            <p:nvPr/>
          </p:nvSpPr>
          <p:spPr bwMode="auto">
            <a:xfrm>
              <a:off x="4178" y="1222"/>
              <a:ext cx="33" cy="32"/>
            </a:xfrm>
            <a:custGeom>
              <a:avLst/>
              <a:gdLst>
                <a:gd name="T0" fmla="*/ 61 w 18"/>
                <a:gd name="T1" fmla="*/ 32 h 18"/>
                <a:gd name="T2" fmla="*/ 53 w 18"/>
                <a:gd name="T3" fmla="*/ 44 h 18"/>
                <a:gd name="T4" fmla="*/ 48 w 18"/>
                <a:gd name="T5" fmla="*/ 50 h 18"/>
                <a:gd name="T6" fmla="*/ 33 w 18"/>
                <a:gd name="T7" fmla="*/ 57 h 18"/>
                <a:gd name="T8" fmla="*/ 20 w 18"/>
                <a:gd name="T9" fmla="*/ 57 h 18"/>
                <a:gd name="T10" fmla="*/ 13 w 18"/>
                <a:gd name="T11" fmla="*/ 50 h 18"/>
                <a:gd name="T12" fmla="*/ 0 w 18"/>
                <a:gd name="T13" fmla="*/ 44 h 18"/>
                <a:gd name="T14" fmla="*/ 0 w 18"/>
                <a:gd name="T15" fmla="*/ 32 h 18"/>
                <a:gd name="T16" fmla="*/ 0 w 18"/>
                <a:gd name="T17" fmla="*/ 20 h 18"/>
                <a:gd name="T18" fmla="*/ 0 w 18"/>
                <a:gd name="T19" fmla="*/ 12 h 18"/>
                <a:gd name="T20" fmla="*/ 13 w 18"/>
                <a:gd name="T21" fmla="*/ 0 h 18"/>
                <a:gd name="T22" fmla="*/ 20 w 18"/>
                <a:gd name="T23" fmla="*/ 0 h 18"/>
                <a:gd name="T24" fmla="*/ 33 w 18"/>
                <a:gd name="T25" fmla="*/ 0 h 18"/>
                <a:gd name="T26" fmla="*/ 48 w 18"/>
                <a:gd name="T27" fmla="*/ 0 h 18"/>
                <a:gd name="T28" fmla="*/ 53 w 18"/>
                <a:gd name="T29" fmla="*/ 12 h 18"/>
                <a:gd name="T30" fmla="*/ 61 w 18"/>
                <a:gd name="T31" fmla="*/ 20 h 18"/>
                <a:gd name="T32" fmla="*/ 61 w 18"/>
                <a:gd name="T33" fmla="*/ 32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" h="18">
                  <a:moveTo>
                    <a:pt x="18" y="10"/>
                  </a:moveTo>
                  <a:lnTo>
                    <a:pt x="16" y="14"/>
                  </a:lnTo>
                  <a:lnTo>
                    <a:pt x="14" y="16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0" y="4"/>
                  </a:lnTo>
                  <a:lnTo>
                    <a:pt x="4" y="0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0" name="Freeform 502"/>
            <p:cNvSpPr>
              <a:spLocks/>
            </p:cNvSpPr>
            <p:nvPr/>
          </p:nvSpPr>
          <p:spPr bwMode="auto">
            <a:xfrm>
              <a:off x="3742" y="1159"/>
              <a:ext cx="59" cy="95"/>
            </a:xfrm>
            <a:custGeom>
              <a:avLst/>
              <a:gdLst>
                <a:gd name="T0" fmla="*/ 101 w 32"/>
                <a:gd name="T1" fmla="*/ 0 h 52"/>
                <a:gd name="T2" fmla="*/ 109 w 32"/>
                <a:gd name="T3" fmla="*/ 13 h 52"/>
                <a:gd name="T4" fmla="*/ 109 w 32"/>
                <a:gd name="T5" fmla="*/ 33 h 52"/>
                <a:gd name="T6" fmla="*/ 89 w 32"/>
                <a:gd name="T7" fmla="*/ 73 h 52"/>
                <a:gd name="T8" fmla="*/ 68 w 32"/>
                <a:gd name="T9" fmla="*/ 126 h 52"/>
                <a:gd name="T10" fmla="*/ 68 w 32"/>
                <a:gd name="T11" fmla="*/ 153 h 52"/>
                <a:gd name="T12" fmla="*/ 76 w 32"/>
                <a:gd name="T13" fmla="*/ 174 h 52"/>
                <a:gd name="T14" fmla="*/ 41 w 32"/>
                <a:gd name="T15" fmla="*/ 161 h 52"/>
                <a:gd name="T16" fmla="*/ 13 w 32"/>
                <a:gd name="T17" fmla="*/ 141 h 52"/>
                <a:gd name="T18" fmla="*/ 0 w 32"/>
                <a:gd name="T19" fmla="*/ 106 h 52"/>
                <a:gd name="T20" fmla="*/ 0 w 32"/>
                <a:gd name="T21" fmla="*/ 73 h 52"/>
                <a:gd name="T22" fmla="*/ 13 w 32"/>
                <a:gd name="T23" fmla="*/ 40 h 52"/>
                <a:gd name="T24" fmla="*/ 33 w 32"/>
                <a:gd name="T25" fmla="*/ 20 h 52"/>
                <a:gd name="T26" fmla="*/ 68 w 32"/>
                <a:gd name="T27" fmla="*/ 7 h 52"/>
                <a:gd name="T28" fmla="*/ 101 w 32"/>
                <a:gd name="T29" fmla="*/ 0 h 5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2" h="52">
                  <a:moveTo>
                    <a:pt x="30" y="0"/>
                  </a:moveTo>
                  <a:lnTo>
                    <a:pt x="32" y="4"/>
                  </a:lnTo>
                  <a:lnTo>
                    <a:pt x="32" y="10"/>
                  </a:lnTo>
                  <a:lnTo>
                    <a:pt x="26" y="22"/>
                  </a:lnTo>
                  <a:lnTo>
                    <a:pt x="20" y="38"/>
                  </a:lnTo>
                  <a:lnTo>
                    <a:pt x="20" y="46"/>
                  </a:lnTo>
                  <a:lnTo>
                    <a:pt x="22" y="52"/>
                  </a:lnTo>
                  <a:lnTo>
                    <a:pt x="12" y="48"/>
                  </a:lnTo>
                  <a:lnTo>
                    <a:pt x="4" y="42"/>
                  </a:lnTo>
                  <a:lnTo>
                    <a:pt x="0" y="32"/>
                  </a:lnTo>
                  <a:lnTo>
                    <a:pt x="0" y="22"/>
                  </a:lnTo>
                  <a:lnTo>
                    <a:pt x="4" y="12"/>
                  </a:lnTo>
                  <a:lnTo>
                    <a:pt x="10" y="6"/>
                  </a:lnTo>
                  <a:lnTo>
                    <a:pt x="20" y="2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1" name="Freeform 503"/>
            <p:cNvSpPr>
              <a:spLocks/>
            </p:cNvSpPr>
            <p:nvPr/>
          </p:nvSpPr>
          <p:spPr bwMode="auto">
            <a:xfrm>
              <a:off x="3760" y="1174"/>
              <a:ext cx="32" cy="33"/>
            </a:xfrm>
            <a:custGeom>
              <a:avLst/>
              <a:gdLst>
                <a:gd name="T0" fmla="*/ 32 w 18"/>
                <a:gd name="T1" fmla="*/ 0 h 18"/>
                <a:gd name="T2" fmla="*/ 44 w 18"/>
                <a:gd name="T3" fmla="*/ 7 h 18"/>
                <a:gd name="T4" fmla="*/ 50 w 18"/>
                <a:gd name="T5" fmla="*/ 13 h 18"/>
                <a:gd name="T6" fmla="*/ 57 w 18"/>
                <a:gd name="T7" fmla="*/ 20 h 18"/>
                <a:gd name="T8" fmla="*/ 57 w 18"/>
                <a:gd name="T9" fmla="*/ 33 h 18"/>
                <a:gd name="T10" fmla="*/ 50 w 18"/>
                <a:gd name="T11" fmla="*/ 48 h 18"/>
                <a:gd name="T12" fmla="*/ 44 w 18"/>
                <a:gd name="T13" fmla="*/ 53 h 18"/>
                <a:gd name="T14" fmla="*/ 37 w 18"/>
                <a:gd name="T15" fmla="*/ 61 h 18"/>
                <a:gd name="T16" fmla="*/ 25 w 18"/>
                <a:gd name="T17" fmla="*/ 61 h 18"/>
                <a:gd name="T18" fmla="*/ 12 w 18"/>
                <a:gd name="T19" fmla="*/ 53 h 18"/>
                <a:gd name="T20" fmla="*/ 7 w 18"/>
                <a:gd name="T21" fmla="*/ 48 h 18"/>
                <a:gd name="T22" fmla="*/ 0 w 18"/>
                <a:gd name="T23" fmla="*/ 40 h 18"/>
                <a:gd name="T24" fmla="*/ 0 w 18"/>
                <a:gd name="T25" fmla="*/ 28 h 18"/>
                <a:gd name="T26" fmla="*/ 7 w 18"/>
                <a:gd name="T27" fmla="*/ 13 h 18"/>
                <a:gd name="T28" fmla="*/ 12 w 18"/>
                <a:gd name="T29" fmla="*/ 7 h 18"/>
                <a:gd name="T30" fmla="*/ 20 w 18"/>
                <a:gd name="T31" fmla="*/ 0 h 18"/>
                <a:gd name="T32" fmla="*/ 32 w 18"/>
                <a:gd name="T33" fmla="*/ 0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" h="18">
                  <a:moveTo>
                    <a:pt x="10" y="0"/>
                  </a:moveTo>
                  <a:lnTo>
                    <a:pt x="14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18" y="10"/>
                  </a:lnTo>
                  <a:lnTo>
                    <a:pt x="16" y="14"/>
                  </a:lnTo>
                  <a:lnTo>
                    <a:pt x="14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2" y="4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2" name="Freeform 504"/>
            <p:cNvSpPr>
              <a:spLocks/>
            </p:cNvSpPr>
            <p:nvPr/>
          </p:nvSpPr>
          <p:spPr bwMode="auto">
            <a:xfrm>
              <a:off x="3818" y="1350"/>
              <a:ext cx="158" cy="41"/>
            </a:xfrm>
            <a:custGeom>
              <a:avLst/>
              <a:gdLst>
                <a:gd name="T0" fmla="*/ 0 w 86"/>
                <a:gd name="T1" fmla="*/ 7 h 22"/>
                <a:gd name="T2" fmla="*/ 48 w 86"/>
                <a:gd name="T3" fmla="*/ 7 h 22"/>
                <a:gd name="T4" fmla="*/ 94 w 86"/>
                <a:gd name="T5" fmla="*/ 0 h 22"/>
                <a:gd name="T6" fmla="*/ 141 w 86"/>
                <a:gd name="T7" fmla="*/ 7 h 22"/>
                <a:gd name="T8" fmla="*/ 217 w 86"/>
                <a:gd name="T9" fmla="*/ 35 h 22"/>
                <a:gd name="T10" fmla="*/ 250 w 86"/>
                <a:gd name="T11" fmla="*/ 48 h 22"/>
                <a:gd name="T12" fmla="*/ 270 w 86"/>
                <a:gd name="T13" fmla="*/ 63 h 22"/>
                <a:gd name="T14" fmla="*/ 290 w 86"/>
                <a:gd name="T15" fmla="*/ 76 h 22"/>
                <a:gd name="T16" fmla="*/ 263 w 86"/>
                <a:gd name="T17" fmla="*/ 76 h 22"/>
                <a:gd name="T18" fmla="*/ 197 w 86"/>
                <a:gd name="T19" fmla="*/ 76 h 22"/>
                <a:gd name="T20" fmla="*/ 156 w 86"/>
                <a:gd name="T21" fmla="*/ 63 h 22"/>
                <a:gd name="T22" fmla="*/ 101 w 86"/>
                <a:gd name="T23" fmla="*/ 56 h 22"/>
                <a:gd name="T24" fmla="*/ 53 w 86"/>
                <a:gd name="T25" fmla="*/ 35 h 22"/>
                <a:gd name="T26" fmla="*/ 0 w 86"/>
                <a:gd name="T27" fmla="*/ 7 h 2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86" h="22">
                  <a:moveTo>
                    <a:pt x="0" y="2"/>
                  </a:moveTo>
                  <a:lnTo>
                    <a:pt x="14" y="2"/>
                  </a:lnTo>
                  <a:lnTo>
                    <a:pt x="28" y="0"/>
                  </a:lnTo>
                  <a:lnTo>
                    <a:pt x="42" y="2"/>
                  </a:lnTo>
                  <a:lnTo>
                    <a:pt x="64" y="10"/>
                  </a:lnTo>
                  <a:lnTo>
                    <a:pt x="74" y="14"/>
                  </a:lnTo>
                  <a:lnTo>
                    <a:pt x="80" y="18"/>
                  </a:lnTo>
                  <a:lnTo>
                    <a:pt x="86" y="22"/>
                  </a:lnTo>
                  <a:lnTo>
                    <a:pt x="78" y="22"/>
                  </a:lnTo>
                  <a:lnTo>
                    <a:pt x="58" y="22"/>
                  </a:lnTo>
                  <a:lnTo>
                    <a:pt x="46" y="18"/>
                  </a:lnTo>
                  <a:lnTo>
                    <a:pt x="30" y="16"/>
                  </a:lnTo>
                  <a:lnTo>
                    <a:pt x="16" y="1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3" name="Freeform 505"/>
            <p:cNvSpPr>
              <a:spLocks/>
            </p:cNvSpPr>
            <p:nvPr/>
          </p:nvSpPr>
          <p:spPr bwMode="auto">
            <a:xfrm>
              <a:off x="3777" y="609"/>
              <a:ext cx="540" cy="786"/>
            </a:xfrm>
            <a:custGeom>
              <a:avLst/>
              <a:gdLst>
                <a:gd name="T0" fmla="*/ 13 w 294"/>
                <a:gd name="T1" fmla="*/ 1247 h 428"/>
                <a:gd name="T2" fmla="*/ 73 w 294"/>
                <a:gd name="T3" fmla="*/ 1186 h 428"/>
                <a:gd name="T4" fmla="*/ 114 w 294"/>
                <a:gd name="T5" fmla="*/ 1039 h 428"/>
                <a:gd name="T6" fmla="*/ 217 w 294"/>
                <a:gd name="T7" fmla="*/ 702 h 428"/>
                <a:gd name="T8" fmla="*/ 411 w 294"/>
                <a:gd name="T9" fmla="*/ 270 h 428"/>
                <a:gd name="T10" fmla="*/ 621 w 294"/>
                <a:gd name="T11" fmla="*/ 28 h 428"/>
                <a:gd name="T12" fmla="*/ 714 w 294"/>
                <a:gd name="T13" fmla="*/ 0 h 428"/>
                <a:gd name="T14" fmla="*/ 898 w 294"/>
                <a:gd name="T15" fmla="*/ 40 h 428"/>
                <a:gd name="T16" fmla="*/ 924 w 294"/>
                <a:gd name="T17" fmla="*/ 53 h 428"/>
                <a:gd name="T18" fmla="*/ 782 w 294"/>
                <a:gd name="T19" fmla="*/ 33 h 428"/>
                <a:gd name="T20" fmla="*/ 770 w 294"/>
                <a:gd name="T21" fmla="*/ 68 h 428"/>
                <a:gd name="T22" fmla="*/ 803 w 294"/>
                <a:gd name="T23" fmla="*/ 149 h 428"/>
                <a:gd name="T24" fmla="*/ 810 w 294"/>
                <a:gd name="T25" fmla="*/ 197 h 428"/>
                <a:gd name="T26" fmla="*/ 810 w 294"/>
                <a:gd name="T27" fmla="*/ 230 h 428"/>
                <a:gd name="T28" fmla="*/ 770 w 294"/>
                <a:gd name="T29" fmla="*/ 242 h 428"/>
                <a:gd name="T30" fmla="*/ 681 w 294"/>
                <a:gd name="T31" fmla="*/ 277 h 428"/>
                <a:gd name="T32" fmla="*/ 641 w 294"/>
                <a:gd name="T33" fmla="*/ 318 h 428"/>
                <a:gd name="T34" fmla="*/ 648 w 294"/>
                <a:gd name="T35" fmla="*/ 378 h 428"/>
                <a:gd name="T36" fmla="*/ 689 w 294"/>
                <a:gd name="T37" fmla="*/ 459 h 428"/>
                <a:gd name="T38" fmla="*/ 742 w 294"/>
                <a:gd name="T39" fmla="*/ 525 h 428"/>
                <a:gd name="T40" fmla="*/ 755 w 294"/>
                <a:gd name="T41" fmla="*/ 580 h 428"/>
                <a:gd name="T42" fmla="*/ 702 w 294"/>
                <a:gd name="T43" fmla="*/ 608 h 428"/>
                <a:gd name="T44" fmla="*/ 641 w 294"/>
                <a:gd name="T45" fmla="*/ 613 h 428"/>
                <a:gd name="T46" fmla="*/ 621 w 294"/>
                <a:gd name="T47" fmla="*/ 661 h 428"/>
                <a:gd name="T48" fmla="*/ 613 w 294"/>
                <a:gd name="T49" fmla="*/ 742 h 428"/>
                <a:gd name="T50" fmla="*/ 580 w 294"/>
                <a:gd name="T51" fmla="*/ 830 h 428"/>
                <a:gd name="T52" fmla="*/ 580 w 294"/>
                <a:gd name="T53" fmla="*/ 904 h 428"/>
                <a:gd name="T54" fmla="*/ 613 w 294"/>
                <a:gd name="T55" fmla="*/ 959 h 428"/>
                <a:gd name="T56" fmla="*/ 628 w 294"/>
                <a:gd name="T57" fmla="*/ 992 h 428"/>
                <a:gd name="T58" fmla="*/ 634 w 294"/>
                <a:gd name="T59" fmla="*/ 1039 h 428"/>
                <a:gd name="T60" fmla="*/ 553 w 294"/>
                <a:gd name="T61" fmla="*/ 1106 h 428"/>
                <a:gd name="T62" fmla="*/ 533 w 294"/>
                <a:gd name="T63" fmla="*/ 1194 h 428"/>
                <a:gd name="T64" fmla="*/ 547 w 294"/>
                <a:gd name="T65" fmla="*/ 1269 h 428"/>
                <a:gd name="T66" fmla="*/ 648 w 294"/>
                <a:gd name="T67" fmla="*/ 1363 h 428"/>
                <a:gd name="T68" fmla="*/ 694 w 294"/>
                <a:gd name="T69" fmla="*/ 1390 h 428"/>
                <a:gd name="T70" fmla="*/ 661 w 294"/>
                <a:gd name="T71" fmla="*/ 1423 h 428"/>
                <a:gd name="T72" fmla="*/ 593 w 294"/>
                <a:gd name="T73" fmla="*/ 1431 h 428"/>
                <a:gd name="T74" fmla="*/ 533 w 294"/>
                <a:gd name="T75" fmla="*/ 1436 h 428"/>
                <a:gd name="T76" fmla="*/ 459 w 294"/>
                <a:gd name="T77" fmla="*/ 1390 h 428"/>
                <a:gd name="T78" fmla="*/ 343 w 294"/>
                <a:gd name="T79" fmla="*/ 1330 h 428"/>
                <a:gd name="T80" fmla="*/ 149 w 294"/>
                <a:gd name="T81" fmla="*/ 1302 h 428"/>
                <a:gd name="T82" fmla="*/ 20 w 294"/>
                <a:gd name="T83" fmla="*/ 1342 h 428"/>
                <a:gd name="T84" fmla="*/ 7 w 294"/>
                <a:gd name="T85" fmla="*/ 1282 h 4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294" h="428">
                  <a:moveTo>
                    <a:pt x="4" y="376"/>
                  </a:moveTo>
                  <a:lnTo>
                    <a:pt x="2" y="372"/>
                  </a:lnTo>
                  <a:lnTo>
                    <a:pt x="4" y="370"/>
                  </a:lnTo>
                  <a:lnTo>
                    <a:pt x="8" y="364"/>
                  </a:lnTo>
                  <a:lnTo>
                    <a:pt x="18" y="356"/>
                  </a:lnTo>
                  <a:lnTo>
                    <a:pt x="22" y="352"/>
                  </a:lnTo>
                  <a:lnTo>
                    <a:pt x="24" y="346"/>
                  </a:lnTo>
                  <a:lnTo>
                    <a:pt x="30" y="322"/>
                  </a:lnTo>
                  <a:lnTo>
                    <a:pt x="34" y="308"/>
                  </a:lnTo>
                  <a:lnTo>
                    <a:pt x="34" y="298"/>
                  </a:lnTo>
                  <a:lnTo>
                    <a:pt x="32" y="288"/>
                  </a:lnTo>
                  <a:lnTo>
                    <a:pt x="64" y="208"/>
                  </a:lnTo>
                  <a:lnTo>
                    <a:pt x="100" y="118"/>
                  </a:lnTo>
                  <a:lnTo>
                    <a:pt x="106" y="104"/>
                  </a:lnTo>
                  <a:lnTo>
                    <a:pt x="122" y="80"/>
                  </a:lnTo>
                  <a:lnTo>
                    <a:pt x="142" y="52"/>
                  </a:lnTo>
                  <a:lnTo>
                    <a:pt x="164" y="24"/>
                  </a:lnTo>
                  <a:lnTo>
                    <a:pt x="184" y="8"/>
                  </a:lnTo>
                  <a:lnTo>
                    <a:pt x="196" y="0"/>
                  </a:lnTo>
                  <a:lnTo>
                    <a:pt x="204" y="0"/>
                  </a:lnTo>
                  <a:lnTo>
                    <a:pt x="212" y="0"/>
                  </a:lnTo>
                  <a:lnTo>
                    <a:pt x="224" y="0"/>
                  </a:lnTo>
                  <a:lnTo>
                    <a:pt x="238" y="4"/>
                  </a:lnTo>
                  <a:lnTo>
                    <a:pt x="266" y="12"/>
                  </a:lnTo>
                  <a:lnTo>
                    <a:pt x="286" y="18"/>
                  </a:lnTo>
                  <a:lnTo>
                    <a:pt x="294" y="18"/>
                  </a:lnTo>
                  <a:lnTo>
                    <a:pt x="274" y="16"/>
                  </a:lnTo>
                  <a:lnTo>
                    <a:pt x="258" y="14"/>
                  </a:lnTo>
                  <a:lnTo>
                    <a:pt x="238" y="8"/>
                  </a:lnTo>
                  <a:lnTo>
                    <a:pt x="232" y="10"/>
                  </a:lnTo>
                  <a:lnTo>
                    <a:pt x="228" y="12"/>
                  </a:lnTo>
                  <a:lnTo>
                    <a:pt x="226" y="16"/>
                  </a:lnTo>
                  <a:lnTo>
                    <a:pt x="228" y="20"/>
                  </a:lnTo>
                  <a:lnTo>
                    <a:pt x="230" y="24"/>
                  </a:lnTo>
                  <a:lnTo>
                    <a:pt x="234" y="32"/>
                  </a:lnTo>
                  <a:lnTo>
                    <a:pt x="238" y="44"/>
                  </a:lnTo>
                  <a:lnTo>
                    <a:pt x="240" y="52"/>
                  </a:lnTo>
                  <a:lnTo>
                    <a:pt x="238" y="54"/>
                  </a:lnTo>
                  <a:lnTo>
                    <a:pt x="240" y="58"/>
                  </a:lnTo>
                  <a:lnTo>
                    <a:pt x="244" y="62"/>
                  </a:lnTo>
                  <a:lnTo>
                    <a:pt x="244" y="66"/>
                  </a:lnTo>
                  <a:lnTo>
                    <a:pt x="240" y="68"/>
                  </a:lnTo>
                  <a:lnTo>
                    <a:pt x="236" y="70"/>
                  </a:lnTo>
                  <a:lnTo>
                    <a:pt x="232" y="72"/>
                  </a:lnTo>
                  <a:lnTo>
                    <a:pt x="228" y="72"/>
                  </a:lnTo>
                  <a:lnTo>
                    <a:pt x="222" y="74"/>
                  </a:lnTo>
                  <a:lnTo>
                    <a:pt x="212" y="78"/>
                  </a:lnTo>
                  <a:lnTo>
                    <a:pt x="202" y="82"/>
                  </a:lnTo>
                  <a:lnTo>
                    <a:pt x="194" y="88"/>
                  </a:lnTo>
                  <a:lnTo>
                    <a:pt x="190" y="90"/>
                  </a:lnTo>
                  <a:lnTo>
                    <a:pt x="190" y="94"/>
                  </a:lnTo>
                  <a:lnTo>
                    <a:pt x="188" y="104"/>
                  </a:lnTo>
                  <a:lnTo>
                    <a:pt x="188" y="106"/>
                  </a:lnTo>
                  <a:lnTo>
                    <a:pt x="192" y="112"/>
                  </a:lnTo>
                  <a:lnTo>
                    <a:pt x="198" y="120"/>
                  </a:lnTo>
                  <a:lnTo>
                    <a:pt x="202" y="126"/>
                  </a:lnTo>
                  <a:lnTo>
                    <a:pt x="204" y="136"/>
                  </a:lnTo>
                  <a:lnTo>
                    <a:pt x="208" y="140"/>
                  </a:lnTo>
                  <a:lnTo>
                    <a:pt x="216" y="148"/>
                  </a:lnTo>
                  <a:lnTo>
                    <a:pt x="220" y="156"/>
                  </a:lnTo>
                  <a:lnTo>
                    <a:pt x="222" y="162"/>
                  </a:lnTo>
                  <a:lnTo>
                    <a:pt x="224" y="168"/>
                  </a:lnTo>
                  <a:lnTo>
                    <a:pt x="224" y="172"/>
                  </a:lnTo>
                  <a:lnTo>
                    <a:pt x="222" y="174"/>
                  </a:lnTo>
                  <a:lnTo>
                    <a:pt x="216" y="178"/>
                  </a:lnTo>
                  <a:lnTo>
                    <a:pt x="208" y="180"/>
                  </a:lnTo>
                  <a:lnTo>
                    <a:pt x="198" y="180"/>
                  </a:lnTo>
                  <a:lnTo>
                    <a:pt x="192" y="180"/>
                  </a:lnTo>
                  <a:lnTo>
                    <a:pt x="190" y="182"/>
                  </a:lnTo>
                  <a:lnTo>
                    <a:pt x="190" y="184"/>
                  </a:lnTo>
                  <a:lnTo>
                    <a:pt x="190" y="186"/>
                  </a:lnTo>
                  <a:lnTo>
                    <a:pt x="184" y="196"/>
                  </a:lnTo>
                  <a:lnTo>
                    <a:pt x="182" y="210"/>
                  </a:lnTo>
                  <a:lnTo>
                    <a:pt x="182" y="218"/>
                  </a:lnTo>
                  <a:lnTo>
                    <a:pt x="182" y="220"/>
                  </a:lnTo>
                  <a:lnTo>
                    <a:pt x="182" y="226"/>
                  </a:lnTo>
                  <a:lnTo>
                    <a:pt x="178" y="234"/>
                  </a:lnTo>
                  <a:lnTo>
                    <a:pt x="172" y="246"/>
                  </a:lnTo>
                  <a:lnTo>
                    <a:pt x="168" y="260"/>
                  </a:lnTo>
                  <a:lnTo>
                    <a:pt x="168" y="264"/>
                  </a:lnTo>
                  <a:lnTo>
                    <a:pt x="172" y="268"/>
                  </a:lnTo>
                  <a:lnTo>
                    <a:pt x="174" y="272"/>
                  </a:lnTo>
                  <a:lnTo>
                    <a:pt x="180" y="280"/>
                  </a:lnTo>
                  <a:lnTo>
                    <a:pt x="182" y="284"/>
                  </a:lnTo>
                  <a:lnTo>
                    <a:pt x="182" y="286"/>
                  </a:lnTo>
                  <a:lnTo>
                    <a:pt x="180" y="290"/>
                  </a:lnTo>
                  <a:lnTo>
                    <a:pt x="186" y="294"/>
                  </a:lnTo>
                  <a:lnTo>
                    <a:pt x="194" y="302"/>
                  </a:lnTo>
                  <a:lnTo>
                    <a:pt x="194" y="304"/>
                  </a:lnTo>
                  <a:lnTo>
                    <a:pt x="188" y="308"/>
                  </a:lnTo>
                  <a:lnTo>
                    <a:pt x="174" y="316"/>
                  </a:lnTo>
                  <a:lnTo>
                    <a:pt x="168" y="322"/>
                  </a:lnTo>
                  <a:lnTo>
                    <a:pt x="164" y="328"/>
                  </a:lnTo>
                  <a:lnTo>
                    <a:pt x="162" y="338"/>
                  </a:lnTo>
                  <a:lnTo>
                    <a:pt x="160" y="344"/>
                  </a:lnTo>
                  <a:lnTo>
                    <a:pt x="158" y="354"/>
                  </a:lnTo>
                  <a:lnTo>
                    <a:pt x="158" y="362"/>
                  </a:lnTo>
                  <a:lnTo>
                    <a:pt x="160" y="368"/>
                  </a:lnTo>
                  <a:lnTo>
                    <a:pt x="162" y="376"/>
                  </a:lnTo>
                  <a:lnTo>
                    <a:pt x="168" y="382"/>
                  </a:lnTo>
                  <a:lnTo>
                    <a:pt x="184" y="398"/>
                  </a:lnTo>
                  <a:lnTo>
                    <a:pt x="192" y="404"/>
                  </a:lnTo>
                  <a:lnTo>
                    <a:pt x="202" y="408"/>
                  </a:lnTo>
                  <a:lnTo>
                    <a:pt x="206" y="408"/>
                  </a:lnTo>
                  <a:lnTo>
                    <a:pt x="206" y="412"/>
                  </a:lnTo>
                  <a:lnTo>
                    <a:pt x="204" y="416"/>
                  </a:lnTo>
                  <a:lnTo>
                    <a:pt x="202" y="420"/>
                  </a:lnTo>
                  <a:lnTo>
                    <a:pt x="196" y="422"/>
                  </a:lnTo>
                  <a:lnTo>
                    <a:pt x="190" y="424"/>
                  </a:lnTo>
                  <a:lnTo>
                    <a:pt x="180" y="424"/>
                  </a:lnTo>
                  <a:lnTo>
                    <a:pt x="176" y="424"/>
                  </a:lnTo>
                  <a:lnTo>
                    <a:pt x="170" y="426"/>
                  </a:lnTo>
                  <a:lnTo>
                    <a:pt x="166" y="428"/>
                  </a:lnTo>
                  <a:lnTo>
                    <a:pt x="158" y="426"/>
                  </a:lnTo>
                  <a:lnTo>
                    <a:pt x="152" y="426"/>
                  </a:lnTo>
                  <a:lnTo>
                    <a:pt x="148" y="422"/>
                  </a:lnTo>
                  <a:lnTo>
                    <a:pt x="136" y="412"/>
                  </a:lnTo>
                  <a:lnTo>
                    <a:pt x="128" y="406"/>
                  </a:lnTo>
                  <a:lnTo>
                    <a:pt x="118" y="400"/>
                  </a:lnTo>
                  <a:lnTo>
                    <a:pt x="102" y="394"/>
                  </a:lnTo>
                  <a:lnTo>
                    <a:pt x="82" y="390"/>
                  </a:lnTo>
                  <a:lnTo>
                    <a:pt x="60" y="386"/>
                  </a:lnTo>
                  <a:lnTo>
                    <a:pt x="44" y="386"/>
                  </a:lnTo>
                  <a:lnTo>
                    <a:pt x="32" y="388"/>
                  </a:lnTo>
                  <a:lnTo>
                    <a:pt x="20" y="392"/>
                  </a:lnTo>
                  <a:lnTo>
                    <a:pt x="6" y="398"/>
                  </a:lnTo>
                  <a:lnTo>
                    <a:pt x="2" y="390"/>
                  </a:lnTo>
                  <a:lnTo>
                    <a:pt x="0" y="384"/>
                  </a:lnTo>
                  <a:lnTo>
                    <a:pt x="2" y="380"/>
                  </a:lnTo>
                  <a:lnTo>
                    <a:pt x="4" y="37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4" name="Freeform 506"/>
            <p:cNvSpPr>
              <a:spLocks/>
            </p:cNvSpPr>
            <p:nvPr/>
          </p:nvSpPr>
          <p:spPr bwMode="auto">
            <a:xfrm>
              <a:off x="4083" y="1189"/>
              <a:ext cx="99" cy="143"/>
            </a:xfrm>
            <a:custGeom>
              <a:avLst/>
              <a:gdLst>
                <a:gd name="T0" fmla="*/ 114 w 54"/>
                <a:gd name="T1" fmla="*/ 7 h 78"/>
                <a:gd name="T2" fmla="*/ 101 w 54"/>
                <a:gd name="T3" fmla="*/ 20 h 78"/>
                <a:gd name="T4" fmla="*/ 73 w 54"/>
                <a:gd name="T5" fmla="*/ 48 h 78"/>
                <a:gd name="T6" fmla="*/ 68 w 54"/>
                <a:gd name="T7" fmla="*/ 61 h 78"/>
                <a:gd name="T8" fmla="*/ 61 w 54"/>
                <a:gd name="T9" fmla="*/ 88 h 78"/>
                <a:gd name="T10" fmla="*/ 61 w 54"/>
                <a:gd name="T11" fmla="*/ 114 h 78"/>
                <a:gd name="T12" fmla="*/ 61 w 54"/>
                <a:gd name="T13" fmla="*/ 134 h 78"/>
                <a:gd name="T14" fmla="*/ 68 w 54"/>
                <a:gd name="T15" fmla="*/ 154 h 78"/>
                <a:gd name="T16" fmla="*/ 81 w 54"/>
                <a:gd name="T17" fmla="*/ 174 h 78"/>
                <a:gd name="T18" fmla="*/ 94 w 54"/>
                <a:gd name="T19" fmla="*/ 189 h 78"/>
                <a:gd name="T20" fmla="*/ 121 w 54"/>
                <a:gd name="T21" fmla="*/ 209 h 78"/>
                <a:gd name="T22" fmla="*/ 161 w 54"/>
                <a:gd name="T23" fmla="*/ 222 h 78"/>
                <a:gd name="T24" fmla="*/ 182 w 54"/>
                <a:gd name="T25" fmla="*/ 229 h 78"/>
                <a:gd name="T26" fmla="*/ 182 w 54"/>
                <a:gd name="T27" fmla="*/ 242 h 78"/>
                <a:gd name="T28" fmla="*/ 182 w 54"/>
                <a:gd name="T29" fmla="*/ 249 h 78"/>
                <a:gd name="T30" fmla="*/ 169 w 54"/>
                <a:gd name="T31" fmla="*/ 249 h 78"/>
                <a:gd name="T32" fmla="*/ 149 w 54"/>
                <a:gd name="T33" fmla="*/ 249 h 78"/>
                <a:gd name="T34" fmla="*/ 141 w 54"/>
                <a:gd name="T35" fmla="*/ 255 h 78"/>
                <a:gd name="T36" fmla="*/ 121 w 54"/>
                <a:gd name="T37" fmla="*/ 262 h 78"/>
                <a:gd name="T38" fmla="*/ 108 w 54"/>
                <a:gd name="T39" fmla="*/ 262 h 78"/>
                <a:gd name="T40" fmla="*/ 81 w 54"/>
                <a:gd name="T41" fmla="*/ 242 h 78"/>
                <a:gd name="T42" fmla="*/ 68 w 54"/>
                <a:gd name="T43" fmla="*/ 229 h 78"/>
                <a:gd name="T44" fmla="*/ 40 w 54"/>
                <a:gd name="T45" fmla="*/ 202 h 78"/>
                <a:gd name="T46" fmla="*/ 20 w 54"/>
                <a:gd name="T47" fmla="*/ 174 h 78"/>
                <a:gd name="T48" fmla="*/ 7 w 54"/>
                <a:gd name="T49" fmla="*/ 149 h 78"/>
                <a:gd name="T50" fmla="*/ 0 w 54"/>
                <a:gd name="T51" fmla="*/ 128 h 78"/>
                <a:gd name="T52" fmla="*/ 0 w 54"/>
                <a:gd name="T53" fmla="*/ 101 h 78"/>
                <a:gd name="T54" fmla="*/ 7 w 54"/>
                <a:gd name="T55" fmla="*/ 88 h 78"/>
                <a:gd name="T56" fmla="*/ 33 w 54"/>
                <a:gd name="T57" fmla="*/ 33 h 78"/>
                <a:gd name="T58" fmla="*/ 61 w 54"/>
                <a:gd name="T59" fmla="*/ 20 h 78"/>
                <a:gd name="T60" fmla="*/ 94 w 54"/>
                <a:gd name="T61" fmla="*/ 7 h 78"/>
                <a:gd name="T62" fmla="*/ 108 w 54"/>
                <a:gd name="T63" fmla="*/ 0 h 78"/>
                <a:gd name="T64" fmla="*/ 114 w 54"/>
                <a:gd name="T65" fmla="*/ 7 h 7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54" h="78">
                  <a:moveTo>
                    <a:pt x="34" y="2"/>
                  </a:moveTo>
                  <a:lnTo>
                    <a:pt x="30" y="6"/>
                  </a:lnTo>
                  <a:lnTo>
                    <a:pt x="22" y="14"/>
                  </a:lnTo>
                  <a:lnTo>
                    <a:pt x="20" y="18"/>
                  </a:lnTo>
                  <a:lnTo>
                    <a:pt x="18" y="26"/>
                  </a:lnTo>
                  <a:lnTo>
                    <a:pt x="18" y="34"/>
                  </a:lnTo>
                  <a:lnTo>
                    <a:pt x="18" y="40"/>
                  </a:lnTo>
                  <a:lnTo>
                    <a:pt x="20" y="46"/>
                  </a:lnTo>
                  <a:lnTo>
                    <a:pt x="24" y="52"/>
                  </a:lnTo>
                  <a:lnTo>
                    <a:pt x="28" y="56"/>
                  </a:lnTo>
                  <a:lnTo>
                    <a:pt x="36" y="62"/>
                  </a:lnTo>
                  <a:lnTo>
                    <a:pt x="48" y="66"/>
                  </a:lnTo>
                  <a:lnTo>
                    <a:pt x="54" y="68"/>
                  </a:lnTo>
                  <a:lnTo>
                    <a:pt x="54" y="72"/>
                  </a:lnTo>
                  <a:lnTo>
                    <a:pt x="54" y="74"/>
                  </a:lnTo>
                  <a:lnTo>
                    <a:pt x="50" y="74"/>
                  </a:lnTo>
                  <a:lnTo>
                    <a:pt x="44" y="74"/>
                  </a:lnTo>
                  <a:lnTo>
                    <a:pt x="42" y="76"/>
                  </a:lnTo>
                  <a:lnTo>
                    <a:pt x="36" y="78"/>
                  </a:lnTo>
                  <a:lnTo>
                    <a:pt x="32" y="78"/>
                  </a:lnTo>
                  <a:lnTo>
                    <a:pt x="24" y="72"/>
                  </a:lnTo>
                  <a:lnTo>
                    <a:pt x="20" y="68"/>
                  </a:lnTo>
                  <a:lnTo>
                    <a:pt x="12" y="60"/>
                  </a:lnTo>
                  <a:lnTo>
                    <a:pt x="6" y="52"/>
                  </a:lnTo>
                  <a:lnTo>
                    <a:pt x="2" y="44"/>
                  </a:lnTo>
                  <a:lnTo>
                    <a:pt x="0" y="38"/>
                  </a:lnTo>
                  <a:lnTo>
                    <a:pt x="0" y="30"/>
                  </a:lnTo>
                  <a:lnTo>
                    <a:pt x="2" y="26"/>
                  </a:lnTo>
                  <a:lnTo>
                    <a:pt x="10" y="10"/>
                  </a:lnTo>
                  <a:lnTo>
                    <a:pt x="18" y="6"/>
                  </a:lnTo>
                  <a:lnTo>
                    <a:pt x="28" y="2"/>
                  </a:lnTo>
                  <a:lnTo>
                    <a:pt x="32" y="0"/>
                  </a:lnTo>
                  <a:lnTo>
                    <a:pt x="34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5" name="Freeform 507"/>
            <p:cNvSpPr>
              <a:spLocks/>
            </p:cNvSpPr>
            <p:nvPr/>
          </p:nvSpPr>
          <p:spPr bwMode="auto">
            <a:xfrm>
              <a:off x="4332" y="649"/>
              <a:ext cx="445" cy="154"/>
            </a:xfrm>
            <a:custGeom>
              <a:avLst/>
              <a:gdLst>
                <a:gd name="T0" fmla="*/ 0 w 242"/>
                <a:gd name="T1" fmla="*/ 0 h 84"/>
                <a:gd name="T2" fmla="*/ 101 w 242"/>
                <a:gd name="T3" fmla="*/ 13 h 84"/>
                <a:gd name="T4" fmla="*/ 182 w 242"/>
                <a:gd name="T5" fmla="*/ 33 h 84"/>
                <a:gd name="T6" fmla="*/ 223 w 242"/>
                <a:gd name="T7" fmla="*/ 48 h 84"/>
                <a:gd name="T8" fmla="*/ 257 w 242"/>
                <a:gd name="T9" fmla="*/ 61 h 84"/>
                <a:gd name="T10" fmla="*/ 338 w 242"/>
                <a:gd name="T11" fmla="*/ 101 h 84"/>
                <a:gd name="T12" fmla="*/ 447 w 242"/>
                <a:gd name="T13" fmla="*/ 154 h 84"/>
                <a:gd name="T14" fmla="*/ 561 w 242"/>
                <a:gd name="T15" fmla="*/ 209 h 84"/>
                <a:gd name="T16" fmla="*/ 662 w 242"/>
                <a:gd name="T17" fmla="*/ 242 h 84"/>
                <a:gd name="T18" fmla="*/ 778 w 242"/>
                <a:gd name="T19" fmla="*/ 270 h 84"/>
                <a:gd name="T20" fmla="*/ 818 w 242"/>
                <a:gd name="T21" fmla="*/ 282 h 84"/>
                <a:gd name="T22" fmla="*/ 785 w 242"/>
                <a:gd name="T23" fmla="*/ 275 h 84"/>
                <a:gd name="T24" fmla="*/ 690 w 242"/>
                <a:gd name="T25" fmla="*/ 255 h 84"/>
                <a:gd name="T26" fmla="*/ 561 w 242"/>
                <a:gd name="T27" fmla="*/ 215 h 84"/>
                <a:gd name="T28" fmla="*/ 493 w 242"/>
                <a:gd name="T29" fmla="*/ 189 h 84"/>
                <a:gd name="T30" fmla="*/ 419 w 242"/>
                <a:gd name="T31" fmla="*/ 154 h 84"/>
                <a:gd name="T32" fmla="*/ 283 w 242"/>
                <a:gd name="T33" fmla="*/ 94 h 84"/>
                <a:gd name="T34" fmla="*/ 162 w 242"/>
                <a:gd name="T35" fmla="*/ 40 h 84"/>
                <a:gd name="T36" fmla="*/ 68 w 242"/>
                <a:gd name="T37" fmla="*/ 13 h 84"/>
                <a:gd name="T38" fmla="*/ 28 w 242"/>
                <a:gd name="T39" fmla="*/ 0 h 84"/>
                <a:gd name="T40" fmla="*/ 0 w 242"/>
                <a:gd name="T41" fmla="*/ 0 h 8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42" h="84">
                  <a:moveTo>
                    <a:pt x="0" y="0"/>
                  </a:moveTo>
                  <a:lnTo>
                    <a:pt x="30" y="4"/>
                  </a:lnTo>
                  <a:lnTo>
                    <a:pt x="54" y="10"/>
                  </a:lnTo>
                  <a:lnTo>
                    <a:pt x="66" y="14"/>
                  </a:lnTo>
                  <a:lnTo>
                    <a:pt x="76" y="18"/>
                  </a:lnTo>
                  <a:lnTo>
                    <a:pt x="100" y="30"/>
                  </a:lnTo>
                  <a:lnTo>
                    <a:pt x="132" y="46"/>
                  </a:lnTo>
                  <a:lnTo>
                    <a:pt x="166" y="62"/>
                  </a:lnTo>
                  <a:lnTo>
                    <a:pt x="196" y="72"/>
                  </a:lnTo>
                  <a:lnTo>
                    <a:pt x="230" y="80"/>
                  </a:lnTo>
                  <a:lnTo>
                    <a:pt x="242" y="84"/>
                  </a:lnTo>
                  <a:lnTo>
                    <a:pt x="232" y="82"/>
                  </a:lnTo>
                  <a:lnTo>
                    <a:pt x="204" y="76"/>
                  </a:lnTo>
                  <a:lnTo>
                    <a:pt x="166" y="64"/>
                  </a:lnTo>
                  <a:lnTo>
                    <a:pt x="146" y="56"/>
                  </a:lnTo>
                  <a:lnTo>
                    <a:pt x="124" y="46"/>
                  </a:lnTo>
                  <a:lnTo>
                    <a:pt x="84" y="28"/>
                  </a:lnTo>
                  <a:lnTo>
                    <a:pt x="48" y="12"/>
                  </a:lnTo>
                  <a:lnTo>
                    <a:pt x="20" y="4"/>
                  </a:lnTo>
                  <a:lnTo>
                    <a:pt x="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6" name="Freeform 508"/>
            <p:cNvSpPr>
              <a:spLocks/>
            </p:cNvSpPr>
            <p:nvPr/>
          </p:nvSpPr>
          <p:spPr bwMode="auto">
            <a:xfrm>
              <a:off x="4343" y="472"/>
              <a:ext cx="390" cy="162"/>
            </a:xfrm>
            <a:custGeom>
              <a:avLst/>
              <a:gdLst>
                <a:gd name="T0" fmla="*/ 0 w 212"/>
                <a:gd name="T1" fmla="*/ 298 h 88"/>
                <a:gd name="T2" fmla="*/ 0 w 212"/>
                <a:gd name="T3" fmla="*/ 291 h 88"/>
                <a:gd name="T4" fmla="*/ 20 w 212"/>
                <a:gd name="T5" fmla="*/ 265 h 88"/>
                <a:gd name="T6" fmla="*/ 40 w 212"/>
                <a:gd name="T7" fmla="*/ 245 h 88"/>
                <a:gd name="T8" fmla="*/ 96 w 212"/>
                <a:gd name="T9" fmla="*/ 217 h 88"/>
                <a:gd name="T10" fmla="*/ 210 w 212"/>
                <a:gd name="T11" fmla="*/ 169 h 88"/>
                <a:gd name="T12" fmla="*/ 346 w 212"/>
                <a:gd name="T13" fmla="*/ 122 h 88"/>
                <a:gd name="T14" fmla="*/ 454 w 212"/>
                <a:gd name="T15" fmla="*/ 88 h 88"/>
                <a:gd name="T16" fmla="*/ 535 w 212"/>
                <a:gd name="T17" fmla="*/ 68 h 88"/>
                <a:gd name="T18" fmla="*/ 622 w 212"/>
                <a:gd name="T19" fmla="*/ 33 h 88"/>
                <a:gd name="T20" fmla="*/ 717 w 212"/>
                <a:gd name="T21" fmla="*/ 0 h 88"/>
                <a:gd name="T22" fmla="*/ 379 w 212"/>
                <a:gd name="T23" fmla="*/ 122 h 88"/>
                <a:gd name="T24" fmla="*/ 136 w 212"/>
                <a:gd name="T25" fmla="*/ 225 h 88"/>
                <a:gd name="T26" fmla="*/ 48 w 212"/>
                <a:gd name="T27" fmla="*/ 265 h 88"/>
                <a:gd name="T28" fmla="*/ 0 w 212"/>
                <a:gd name="T29" fmla="*/ 298 h 8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12" h="88">
                  <a:moveTo>
                    <a:pt x="0" y="88"/>
                  </a:moveTo>
                  <a:lnTo>
                    <a:pt x="0" y="86"/>
                  </a:lnTo>
                  <a:lnTo>
                    <a:pt x="6" y="78"/>
                  </a:lnTo>
                  <a:lnTo>
                    <a:pt x="12" y="72"/>
                  </a:lnTo>
                  <a:lnTo>
                    <a:pt x="28" y="64"/>
                  </a:lnTo>
                  <a:lnTo>
                    <a:pt x="62" y="50"/>
                  </a:lnTo>
                  <a:lnTo>
                    <a:pt x="102" y="36"/>
                  </a:lnTo>
                  <a:lnTo>
                    <a:pt x="134" y="26"/>
                  </a:lnTo>
                  <a:lnTo>
                    <a:pt x="158" y="20"/>
                  </a:lnTo>
                  <a:lnTo>
                    <a:pt x="184" y="10"/>
                  </a:lnTo>
                  <a:lnTo>
                    <a:pt x="212" y="0"/>
                  </a:lnTo>
                  <a:lnTo>
                    <a:pt x="112" y="36"/>
                  </a:lnTo>
                  <a:lnTo>
                    <a:pt x="40" y="66"/>
                  </a:lnTo>
                  <a:lnTo>
                    <a:pt x="14" y="78"/>
                  </a:lnTo>
                  <a:lnTo>
                    <a:pt x="0" y="8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7" name="Freeform 509"/>
            <p:cNvSpPr>
              <a:spLocks/>
            </p:cNvSpPr>
            <p:nvPr/>
          </p:nvSpPr>
          <p:spPr bwMode="auto">
            <a:xfrm>
              <a:off x="4377" y="513"/>
              <a:ext cx="451" cy="126"/>
            </a:xfrm>
            <a:custGeom>
              <a:avLst/>
              <a:gdLst>
                <a:gd name="T0" fmla="*/ 0 w 246"/>
                <a:gd name="T1" fmla="*/ 233 h 68"/>
                <a:gd name="T2" fmla="*/ 68 w 246"/>
                <a:gd name="T3" fmla="*/ 206 h 68"/>
                <a:gd name="T4" fmla="*/ 121 w 246"/>
                <a:gd name="T5" fmla="*/ 193 h 68"/>
                <a:gd name="T6" fmla="*/ 161 w 246"/>
                <a:gd name="T7" fmla="*/ 185 h 68"/>
                <a:gd name="T8" fmla="*/ 295 w 246"/>
                <a:gd name="T9" fmla="*/ 165 h 68"/>
                <a:gd name="T10" fmla="*/ 383 w 246"/>
                <a:gd name="T11" fmla="*/ 158 h 68"/>
                <a:gd name="T12" fmla="*/ 431 w 246"/>
                <a:gd name="T13" fmla="*/ 145 h 68"/>
                <a:gd name="T14" fmla="*/ 557 w 246"/>
                <a:gd name="T15" fmla="*/ 109 h 68"/>
                <a:gd name="T16" fmla="*/ 713 w 246"/>
                <a:gd name="T17" fmla="*/ 56 h 68"/>
                <a:gd name="T18" fmla="*/ 794 w 246"/>
                <a:gd name="T19" fmla="*/ 13 h 68"/>
                <a:gd name="T20" fmla="*/ 827 w 246"/>
                <a:gd name="T21" fmla="*/ 0 h 68"/>
                <a:gd name="T22" fmla="*/ 726 w 246"/>
                <a:gd name="T23" fmla="*/ 56 h 68"/>
                <a:gd name="T24" fmla="*/ 625 w 246"/>
                <a:gd name="T25" fmla="*/ 96 h 68"/>
                <a:gd name="T26" fmla="*/ 572 w 246"/>
                <a:gd name="T27" fmla="*/ 117 h 68"/>
                <a:gd name="T28" fmla="*/ 512 w 246"/>
                <a:gd name="T29" fmla="*/ 137 h 68"/>
                <a:gd name="T30" fmla="*/ 376 w 246"/>
                <a:gd name="T31" fmla="*/ 165 h 68"/>
                <a:gd name="T32" fmla="*/ 209 w 246"/>
                <a:gd name="T33" fmla="*/ 193 h 68"/>
                <a:gd name="T34" fmla="*/ 68 w 246"/>
                <a:gd name="T35" fmla="*/ 213 h 68"/>
                <a:gd name="T36" fmla="*/ 20 w 246"/>
                <a:gd name="T37" fmla="*/ 226 h 68"/>
                <a:gd name="T38" fmla="*/ 0 w 246"/>
                <a:gd name="T39" fmla="*/ 233 h 6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46" h="68">
                  <a:moveTo>
                    <a:pt x="0" y="68"/>
                  </a:moveTo>
                  <a:lnTo>
                    <a:pt x="20" y="60"/>
                  </a:lnTo>
                  <a:lnTo>
                    <a:pt x="36" y="56"/>
                  </a:lnTo>
                  <a:lnTo>
                    <a:pt x="48" y="54"/>
                  </a:lnTo>
                  <a:lnTo>
                    <a:pt x="88" y="48"/>
                  </a:lnTo>
                  <a:lnTo>
                    <a:pt x="114" y="46"/>
                  </a:lnTo>
                  <a:lnTo>
                    <a:pt x="128" y="42"/>
                  </a:lnTo>
                  <a:lnTo>
                    <a:pt x="166" y="32"/>
                  </a:lnTo>
                  <a:lnTo>
                    <a:pt x="212" y="16"/>
                  </a:lnTo>
                  <a:lnTo>
                    <a:pt x="236" y="4"/>
                  </a:lnTo>
                  <a:lnTo>
                    <a:pt x="246" y="0"/>
                  </a:lnTo>
                  <a:lnTo>
                    <a:pt x="216" y="16"/>
                  </a:lnTo>
                  <a:lnTo>
                    <a:pt x="186" y="28"/>
                  </a:lnTo>
                  <a:lnTo>
                    <a:pt x="170" y="34"/>
                  </a:lnTo>
                  <a:lnTo>
                    <a:pt x="152" y="40"/>
                  </a:lnTo>
                  <a:lnTo>
                    <a:pt x="112" y="48"/>
                  </a:lnTo>
                  <a:lnTo>
                    <a:pt x="62" y="56"/>
                  </a:lnTo>
                  <a:lnTo>
                    <a:pt x="20" y="62"/>
                  </a:lnTo>
                  <a:lnTo>
                    <a:pt x="6" y="66"/>
                  </a:lnTo>
                  <a:lnTo>
                    <a:pt x="0" y="6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8" name="Freeform 510"/>
            <p:cNvSpPr>
              <a:spLocks/>
            </p:cNvSpPr>
            <p:nvPr/>
          </p:nvSpPr>
          <p:spPr bwMode="auto">
            <a:xfrm>
              <a:off x="4439" y="576"/>
              <a:ext cx="418" cy="84"/>
            </a:xfrm>
            <a:custGeom>
              <a:avLst/>
              <a:gdLst>
                <a:gd name="T0" fmla="*/ 0 w 228"/>
                <a:gd name="T1" fmla="*/ 146 h 46"/>
                <a:gd name="T2" fmla="*/ 242 w 228"/>
                <a:gd name="T3" fmla="*/ 141 h 46"/>
                <a:gd name="T4" fmla="*/ 396 w 228"/>
                <a:gd name="T5" fmla="*/ 121 h 46"/>
                <a:gd name="T6" fmla="*/ 491 w 228"/>
                <a:gd name="T7" fmla="*/ 100 h 46"/>
                <a:gd name="T8" fmla="*/ 524 w 228"/>
                <a:gd name="T9" fmla="*/ 93 h 46"/>
                <a:gd name="T10" fmla="*/ 552 w 228"/>
                <a:gd name="T11" fmla="*/ 73 h 46"/>
                <a:gd name="T12" fmla="*/ 578 w 228"/>
                <a:gd name="T13" fmla="*/ 60 h 46"/>
                <a:gd name="T14" fmla="*/ 605 w 228"/>
                <a:gd name="T15" fmla="*/ 47 h 46"/>
                <a:gd name="T16" fmla="*/ 678 w 228"/>
                <a:gd name="T17" fmla="*/ 27 h 46"/>
                <a:gd name="T18" fmla="*/ 766 w 228"/>
                <a:gd name="T19" fmla="*/ 0 h 46"/>
                <a:gd name="T20" fmla="*/ 673 w 228"/>
                <a:gd name="T21" fmla="*/ 53 h 46"/>
                <a:gd name="T22" fmla="*/ 592 w 228"/>
                <a:gd name="T23" fmla="*/ 86 h 46"/>
                <a:gd name="T24" fmla="*/ 537 w 228"/>
                <a:gd name="T25" fmla="*/ 113 h 46"/>
                <a:gd name="T26" fmla="*/ 477 w 228"/>
                <a:gd name="T27" fmla="*/ 126 h 46"/>
                <a:gd name="T28" fmla="*/ 376 w 228"/>
                <a:gd name="T29" fmla="*/ 141 h 46"/>
                <a:gd name="T30" fmla="*/ 215 w 228"/>
                <a:gd name="T31" fmla="*/ 153 h 46"/>
                <a:gd name="T32" fmla="*/ 94 w 228"/>
                <a:gd name="T33" fmla="*/ 153 h 46"/>
                <a:gd name="T34" fmla="*/ 0 w 228"/>
                <a:gd name="T35" fmla="*/ 146 h 4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28" h="46">
                  <a:moveTo>
                    <a:pt x="0" y="44"/>
                  </a:moveTo>
                  <a:lnTo>
                    <a:pt x="72" y="42"/>
                  </a:lnTo>
                  <a:lnTo>
                    <a:pt x="118" y="36"/>
                  </a:lnTo>
                  <a:lnTo>
                    <a:pt x="146" y="30"/>
                  </a:lnTo>
                  <a:lnTo>
                    <a:pt x="156" y="28"/>
                  </a:lnTo>
                  <a:lnTo>
                    <a:pt x="164" y="22"/>
                  </a:lnTo>
                  <a:lnTo>
                    <a:pt x="172" y="18"/>
                  </a:lnTo>
                  <a:lnTo>
                    <a:pt x="180" y="14"/>
                  </a:lnTo>
                  <a:lnTo>
                    <a:pt x="202" y="8"/>
                  </a:lnTo>
                  <a:lnTo>
                    <a:pt x="228" y="0"/>
                  </a:lnTo>
                  <a:lnTo>
                    <a:pt x="200" y="16"/>
                  </a:lnTo>
                  <a:lnTo>
                    <a:pt x="176" y="26"/>
                  </a:lnTo>
                  <a:lnTo>
                    <a:pt x="160" y="34"/>
                  </a:lnTo>
                  <a:lnTo>
                    <a:pt x="142" y="38"/>
                  </a:lnTo>
                  <a:lnTo>
                    <a:pt x="112" y="42"/>
                  </a:lnTo>
                  <a:lnTo>
                    <a:pt x="64" y="46"/>
                  </a:lnTo>
                  <a:lnTo>
                    <a:pt x="28" y="46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9" name="Freeform 511"/>
            <p:cNvSpPr>
              <a:spLocks/>
            </p:cNvSpPr>
            <p:nvPr/>
          </p:nvSpPr>
          <p:spPr bwMode="auto">
            <a:xfrm>
              <a:off x="4549" y="652"/>
              <a:ext cx="297" cy="48"/>
            </a:xfrm>
            <a:custGeom>
              <a:avLst/>
              <a:gdLst>
                <a:gd name="T0" fmla="*/ 0 w 162"/>
                <a:gd name="T1" fmla="*/ 89 h 26"/>
                <a:gd name="T2" fmla="*/ 88 w 162"/>
                <a:gd name="T3" fmla="*/ 89 h 26"/>
                <a:gd name="T4" fmla="*/ 215 w 162"/>
                <a:gd name="T5" fmla="*/ 76 h 26"/>
                <a:gd name="T6" fmla="*/ 310 w 162"/>
                <a:gd name="T7" fmla="*/ 61 h 26"/>
                <a:gd name="T8" fmla="*/ 383 w 162"/>
                <a:gd name="T9" fmla="*/ 41 h 26"/>
                <a:gd name="T10" fmla="*/ 471 w 162"/>
                <a:gd name="T11" fmla="*/ 20 h 26"/>
                <a:gd name="T12" fmla="*/ 545 w 162"/>
                <a:gd name="T13" fmla="*/ 0 h 26"/>
                <a:gd name="T14" fmla="*/ 451 w 162"/>
                <a:gd name="T15" fmla="*/ 33 h 26"/>
                <a:gd name="T16" fmla="*/ 376 w 162"/>
                <a:gd name="T17" fmla="*/ 55 h 26"/>
                <a:gd name="T18" fmla="*/ 330 w 162"/>
                <a:gd name="T19" fmla="*/ 68 h 26"/>
                <a:gd name="T20" fmla="*/ 0 w 162"/>
                <a:gd name="T21" fmla="*/ 89 h 2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62" h="26">
                  <a:moveTo>
                    <a:pt x="0" y="26"/>
                  </a:moveTo>
                  <a:lnTo>
                    <a:pt x="26" y="26"/>
                  </a:lnTo>
                  <a:lnTo>
                    <a:pt x="64" y="22"/>
                  </a:lnTo>
                  <a:lnTo>
                    <a:pt x="92" y="18"/>
                  </a:lnTo>
                  <a:lnTo>
                    <a:pt x="114" y="12"/>
                  </a:lnTo>
                  <a:lnTo>
                    <a:pt x="140" y="6"/>
                  </a:lnTo>
                  <a:lnTo>
                    <a:pt x="162" y="0"/>
                  </a:lnTo>
                  <a:lnTo>
                    <a:pt x="134" y="10"/>
                  </a:lnTo>
                  <a:lnTo>
                    <a:pt x="112" y="16"/>
                  </a:lnTo>
                  <a:lnTo>
                    <a:pt x="98" y="20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0" name="Freeform 512"/>
            <p:cNvSpPr>
              <a:spLocks/>
            </p:cNvSpPr>
            <p:nvPr/>
          </p:nvSpPr>
          <p:spPr bwMode="auto">
            <a:xfrm>
              <a:off x="4627" y="730"/>
              <a:ext cx="186" cy="7"/>
            </a:xfrm>
            <a:custGeom>
              <a:avLst/>
              <a:gdLst>
                <a:gd name="T0" fmla="*/ 0 w 102"/>
                <a:gd name="T1" fmla="*/ 7 h 4"/>
                <a:gd name="T2" fmla="*/ 140 w 102"/>
                <a:gd name="T3" fmla="*/ 0 h 4"/>
                <a:gd name="T4" fmla="*/ 146 w 102"/>
                <a:gd name="T5" fmla="*/ 0 h 4"/>
                <a:gd name="T6" fmla="*/ 193 w 102"/>
                <a:gd name="T7" fmla="*/ 7 h 4"/>
                <a:gd name="T8" fmla="*/ 279 w 102"/>
                <a:gd name="T9" fmla="*/ 12 h 4"/>
                <a:gd name="T10" fmla="*/ 312 w 102"/>
                <a:gd name="T11" fmla="*/ 12 h 4"/>
                <a:gd name="T12" fmla="*/ 339 w 102"/>
                <a:gd name="T13" fmla="*/ 7 h 4"/>
                <a:gd name="T14" fmla="*/ 193 w 102"/>
                <a:gd name="T15" fmla="*/ 7 h 4"/>
                <a:gd name="T16" fmla="*/ 0 w 102"/>
                <a:gd name="T17" fmla="*/ 7 h 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02" h="4">
                  <a:moveTo>
                    <a:pt x="0" y="2"/>
                  </a:moveTo>
                  <a:lnTo>
                    <a:pt x="42" y="0"/>
                  </a:lnTo>
                  <a:lnTo>
                    <a:pt x="44" y="0"/>
                  </a:lnTo>
                  <a:lnTo>
                    <a:pt x="58" y="2"/>
                  </a:lnTo>
                  <a:lnTo>
                    <a:pt x="84" y="4"/>
                  </a:lnTo>
                  <a:lnTo>
                    <a:pt x="94" y="4"/>
                  </a:lnTo>
                  <a:lnTo>
                    <a:pt x="102" y="2"/>
                  </a:lnTo>
                  <a:lnTo>
                    <a:pt x="58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1" name="Freeform 513"/>
            <p:cNvSpPr>
              <a:spLocks/>
            </p:cNvSpPr>
            <p:nvPr/>
          </p:nvSpPr>
          <p:spPr bwMode="auto">
            <a:xfrm>
              <a:off x="4377" y="910"/>
              <a:ext cx="293" cy="305"/>
            </a:xfrm>
            <a:custGeom>
              <a:avLst/>
              <a:gdLst>
                <a:gd name="T0" fmla="*/ 0 w 160"/>
                <a:gd name="T1" fmla="*/ 7 h 166"/>
                <a:gd name="T2" fmla="*/ 13 w 160"/>
                <a:gd name="T3" fmla="*/ 0 h 166"/>
                <a:gd name="T4" fmla="*/ 40 w 160"/>
                <a:gd name="T5" fmla="*/ 0 h 166"/>
                <a:gd name="T6" fmla="*/ 88 w 160"/>
                <a:gd name="T7" fmla="*/ 0 h 166"/>
                <a:gd name="T8" fmla="*/ 114 w 160"/>
                <a:gd name="T9" fmla="*/ 13 h 166"/>
                <a:gd name="T10" fmla="*/ 141 w 160"/>
                <a:gd name="T11" fmla="*/ 28 h 166"/>
                <a:gd name="T12" fmla="*/ 209 w 160"/>
                <a:gd name="T13" fmla="*/ 73 h 166"/>
                <a:gd name="T14" fmla="*/ 288 w 160"/>
                <a:gd name="T15" fmla="*/ 141 h 166"/>
                <a:gd name="T16" fmla="*/ 363 w 160"/>
                <a:gd name="T17" fmla="*/ 209 h 166"/>
                <a:gd name="T18" fmla="*/ 403 w 160"/>
                <a:gd name="T19" fmla="*/ 263 h 166"/>
                <a:gd name="T20" fmla="*/ 423 w 160"/>
                <a:gd name="T21" fmla="*/ 311 h 166"/>
                <a:gd name="T22" fmla="*/ 436 w 160"/>
                <a:gd name="T23" fmla="*/ 364 h 166"/>
                <a:gd name="T24" fmla="*/ 449 w 160"/>
                <a:gd name="T25" fmla="*/ 419 h 166"/>
                <a:gd name="T26" fmla="*/ 463 w 160"/>
                <a:gd name="T27" fmla="*/ 452 h 166"/>
                <a:gd name="T28" fmla="*/ 537 w 160"/>
                <a:gd name="T29" fmla="*/ 560 h 166"/>
                <a:gd name="T30" fmla="*/ 489 w 160"/>
                <a:gd name="T31" fmla="*/ 500 h 166"/>
                <a:gd name="T32" fmla="*/ 449 w 160"/>
                <a:gd name="T33" fmla="*/ 432 h 166"/>
                <a:gd name="T34" fmla="*/ 416 w 160"/>
                <a:gd name="T35" fmla="*/ 358 h 166"/>
                <a:gd name="T36" fmla="*/ 383 w 160"/>
                <a:gd name="T37" fmla="*/ 283 h 166"/>
                <a:gd name="T38" fmla="*/ 335 w 160"/>
                <a:gd name="T39" fmla="*/ 209 h 166"/>
                <a:gd name="T40" fmla="*/ 308 w 160"/>
                <a:gd name="T41" fmla="*/ 176 h 166"/>
                <a:gd name="T42" fmla="*/ 282 w 160"/>
                <a:gd name="T43" fmla="*/ 141 h 166"/>
                <a:gd name="T44" fmla="*/ 249 w 160"/>
                <a:gd name="T45" fmla="*/ 114 h 166"/>
                <a:gd name="T46" fmla="*/ 209 w 160"/>
                <a:gd name="T47" fmla="*/ 88 h 166"/>
                <a:gd name="T48" fmla="*/ 141 w 160"/>
                <a:gd name="T49" fmla="*/ 40 h 166"/>
                <a:gd name="T50" fmla="*/ 88 w 160"/>
                <a:gd name="T51" fmla="*/ 13 h 166"/>
                <a:gd name="T52" fmla="*/ 40 w 160"/>
                <a:gd name="T53" fmla="*/ 0 h 166"/>
                <a:gd name="T54" fmla="*/ 20 w 160"/>
                <a:gd name="T55" fmla="*/ 0 h 166"/>
                <a:gd name="T56" fmla="*/ 0 w 160"/>
                <a:gd name="T57" fmla="*/ 7 h 16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60" h="166">
                  <a:moveTo>
                    <a:pt x="0" y="2"/>
                  </a:moveTo>
                  <a:lnTo>
                    <a:pt x="4" y="0"/>
                  </a:lnTo>
                  <a:lnTo>
                    <a:pt x="12" y="0"/>
                  </a:lnTo>
                  <a:lnTo>
                    <a:pt x="26" y="0"/>
                  </a:lnTo>
                  <a:lnTo>
                    <a:pt x="34" y="4"/>
                  </a:lnTo>
                  <a:lnTo>
                    <a:pt x="42" y="8"/>
                  </a:lnTo>
                  <a:lnTo>
                    <a:pt x="62" y="22"/>
                  </a:lnTo>
                  <a:lnTo>
                    <a:pt x="86" y="42"/>
                  </a:lnTo>
                  <a:lnTo>
                    <a:pt x="108" y="62"/>
                  </a:lnTo>
                  <a:lnTo>
                    <a:pt x="120" y="78"/>
                  </a:lnTo>
                  <a:lnTo>
                    <a:pt x="126" y="92"/>
                  </a:lnTo>
                  <a:lnTo>
                    <a:pt x="130" y="108"/>
                  </a:lnTo>
                  <a:lnTo>
                    <a:pt x="134" y="124"/>
                  </a:lnTo>
                  <a:lnTo>
                    <a:pt x="138" y="134"/>
                  </a:lnTo>
                  <a:lnTo>
                    <a:pt x="160" y="166"/>
                  </a:lnTo>
                  <a:lnTo>
                    <a:pt x="146" y="148"/>
                  </a:lnTo>
                  <a:lnTo>
                    <a:pt x="134" y="128"/>
                  </a:lnTo>
                  <a:lnTo>
                    <a:pt x="124" y="106"/>
                  </a:lnTo>
                  <a:lnTo>
                    <a:pt x="114" y="84"/>
                  </a:lnTo>
                  <a:lnTo>
                    <a:pt x="100" y="62"/>
                  </a:lnTo>
                  <a:lnTo>
                    <a:pt x="92" y="52"/>
                  </a:lnTo>
                  <a:lnTo>
                    <a:pt x="84" y="42"/>
                  </a:lnTo>
                  <a:lnTo>
                    <a:pt x="74" y="34"/>
                  </a:lnTo>
                  <a:lnTo>
                    <a:pt x="62" y="26"/>
                  </a:lnTo>
                  <a:lnTo>
                    <a:pt x="42" y="12"/>
                  </a:lnTo>
                  <a:lnTo>
                    <a:pt x="26" y="4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2" name="Freeform 514"/>
            <p:cNvSpPr>
              <a:spLocks/>
            </p:cNvSpPr>
            <p:nvPr/>
          </p:nvSpPr>
          <p:spPr bwMode="auto">
            <a:xfrm>
              <a:off x="4384" y="873"/>
              <a:ext cx="403" cy="249"/>
            </a:xfrm>
            <a:custGeom>
              <a:avLst/>
              <a:gdLst>
                <a:gd name="T0" fmla="*/ 0 w 220"/>
                <a:gd name="T1" fmla="*/ 13 h 136"/>
                <a:gd name="T2" fmla="*/ 108 w 220"/>
                <a:gd name="T3" fmla="*/ 0 h 136"/>
                <a:gd name="T4" fmla="*/ 194 w 220"/>
                <a:gd name="T5" fmla="*/ 0 h 136"/>
                <a:gd name="T6" fmla="*/ 234 w 220"/>
                <a:gd name="T7" fmla="*/ 0 h 136"/>
                <a:gd name="T8" fmla="*/ 269 w 220"/>
                <a:gd name="T9" fmla="*/ 13 h 136"/>
                <a:gd name="T10" fmla="*/ 322 w 220"/>
                <a:gd name="T11" fmla="*/ 33 h 136"/>
                <a:gd name="T12" fmla="*/ 363 w 220"/>
                <a:gd name="T13" fmla="*/ 60 h 136"/>
                <a:gd name="T14" fmla="*/ 403 w 220"/>
                <a:gd name="T15" fmla="*/ 88 h 136"/>
                <a:gd name="T16" fmla="*/ 423 w 220"/>
                <a:gd name="T17" fmla="*/ 114 h 136"/>
                <a:gd name="T18" fmla="*/ 496 w 220"/>
                <a:gd name="T19" fmla="*/ 229 h 136"/>
                <a:gd name="T20" fmla="*/ 537 w 220"/>
                <a:gd name="T21" fmla="*/ 295 h 136"/>
                <a:gd name="T22" fmla="*/ 564 w 220"/>
                <a:gd name="T23" fmla="*/ 335 h 136"/>
                <a:gd name="T24" fmla="*/ 665 w 220"/>
                <a:gd name="T25" fmla="*/ 408 h 136"/>
                <a:gd name="T26" fmla="*/ 738 w 220"/>
                <a:gd name="T27" fmla="*/ 456 h 136"/>
                <a:gd name="T28" fmla="*/ 670 w 220"/>
                <a:gd name="T29" fmla="*/ 403 h 136"/>
                <a:gd name="T30" fmla="*/ 584 w 220"/>
                <a:gd name="T31" fmla="*/ 322 h 136"/>
                <a:gd name="T32" fmla="*/ 456 w 220"/>
                <a:gd name="T33" fmla="*/ 194 h 136"/>
                <a:gd name="T34" fmla="*/ 350 w 220"/>
                <a:gd name="T35" fmla="*/ 81 h 136"/>
                <a:gd name="T36" fmla="*/ 310 w 220"/>
                <a:gd name="T37" fmla="*/ 40 h 136"/>
                <a:gd name="T38" fmla="*/ 302 w 220"/>
                <a:gd name="T39" fmla="*/ 33 h 136"/>
                <a:gd name="T40" fmla="*/ 289 w 220"/>
                <a:gd name="T41" fmla="*/ 33 h 136"/>
                <a:gd name="T42" fmla="*/ 275 w 220"/>
                <a:gd name="T43" fmla="*/ 33 h 136"/>
                <a:gd name="T44" fmla="*/ 255 w 220"/>
                <a:gd name="T45" fmla="*/ 27 h 136"/>
                <a:gd name="T46" fmla="*/ 181 w 220"/>
                <a:gd name="T47" fmla="*/ 13 h 136"/>
                <a:gd name="T48" fmla="*/ 93 w 220"/>
                <a:gd name="T49" fmla="*/ 13 h 136"/>
                <a:gd name="T50" fmla="*/ 0 w 220"/>
                <a:gd name="T51" fmla="*/ 13 h 1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20" h="136">
                  <a:moveTo>
                    <a:pt x="0" y="4"/>
                  </a:moveTo>
                  <a:lnTo>
                    <a:pt x="32" y="0"/>
                  </a:lnTo>
                  <a:lnTo>
                    <a:pt x="58" y="0"/>
                  </a:lnTo>
                  <a:lnTo>
                    <a:pt x="70" y="0"/>
                  </a:lnTo>
                  <a:lnTo>
                    <a:pt x="80" y="4"/>
                  </a:lnTo>
                  <a:lnTo>
                    <a:pt x="96" y="10"/>
                  </a:lnTo>
                  <a:lnTo>
                    <a:pt x="108" y="18"/>
                  </a:lnTo>
                  <a:lnTo>
                    <a:pt x="120" y="26"/>
                  </a:lnTo>
                  <a:lnTo>
                    <a:pt x="126" y="34"/>
                  </a:lnTo>
                  <a:lnTo>
                    <a:pt x="148" y="68"/>
                  </a:lnTo>
                  <a:lnTo>
                    <a:pt x="160" y="88"/>
                  </a:lnTo>
                  <a:lnTo>
                    <a:pt x="168" y="100"/>
                  </a:lnTo>
                  <a:lnTo>
                    <a:pt x="198" y="122"/>
                  </a:lnTo>
                  <a:lnTo>
                    <a:pt x="220" y="136"/>
                  </a:lnTo>
                  <a:lnTo>
                    <a:pt x="200" y="120"/>
                  </a:lnTo>
                  <a:lnTo>
                    <a:pt x="174" y="96"/>
                  </a:lnTo>
                  <a:lnTo>
                    <a:pt x="136" y="58"/>
                  </a:lnTo>
                  <a:lnTo>
                    <a:pt x="104" y="24"/>
                  </a:lnTo>
                  <a:lnTo>
                    <a:pt x="92" y="12"/>
                  </a:lnTo>
                  <a:lnTo>
                    <a:pt x="90" y="10"/>
                  </a:lnTo>
                  <a:lnTo>
                    <a:pt x="86" y="10"/>
                  </a:lnTo>
                  <a:lnTo>
                    <a:pt x="82" y="10"/>
                  </a:lnTo>
                  <a:lnTo>
                    <a:pt x="76" y="8"/>
                  </a:lnTo>
                  <a:lnTo>
                    <a:pt x="54" y="4"/>
                  </a:lnTo>
                  <a:lnTo>
                    <a:pt x="28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3" name="Freeform 515"/>
            <p:cNvSpPr>
              <a:spLocks/>
            </p:cNvSpPr>
            <p:nvPr/>
          </p:nvSpPr>
          <p:spPr bwMode="auto">
            <a:xfrm>
              <a:off x="4399" y="840"/>
              <a:ext cx="388" cy="224"/>
            </a:xfrm>
            <a:custGeom>
              <a:avLst/>
              <a:gdLst>
                <a:gd name="T0" fmla="*/ 0 w 212"/>
                <a:gd name="T1" fmla="*/ 7 h 122"/>
                <a:gd name="T2" fmla="*/ 108 w 212"/>
                <a:gd name="T3" fmla="*/ 7 h 122"/>
                <a:gd name="T4" fmla="*/ 187 w 212"/>
                <a:gd name="T5" fmla="*/ 7 h 122"/>
                <a:gd name="T6" fmla="*/ 221 w 212"/>
                <a:gd name="T7" fmla="*/ 13 h 122"/>
                <a:gd name="T8" fmla="*/ 247 w 212"/>
                <a:gd name="T9" fmla="*/ 20 h 122"/>
                <a:gd name="T10" fmla="*/ 328 w 212"/>
                <a:gd name="T11" fmla="*/ 53 h 122"/>
                <a:gd name="T12" fmla="*/ 362 w 212"/>
                <a:gd name="T13" fmla="*/ 73 h 122"/>
                <a:gd name="T14" fmla="*/ 395 w 212"/>
                <a:gd name="T15" fmla="*/ 101 h 122"/>
                <a:gd name="T16" fmla="*/ 489 w 212"/>
                <a:gd name="T17" fmla="*/ 217 h 122"/>
                <a:gd name="T18" fmla="*/ 556 w 212"/>
                <a:gd name="T19" fmla="*/ 310 h 122"/>
                <a:gd name="T20" fmla="*/ 630 w 212"/>
                <a:gd name="T21" fmla="*/ 364 h 122"/>
                <a:gd name="T22" fmla="*/ 710 w 212"/>
                <a:gd name="T23" fmla="*/ 411 h 122"/>
                <a:gd name="T24" fmla="*/ 637 w 212"/>
                <a:gd name="T25" fmla="*/ 364 h 122"/>
                <a:gd name="T26" fmla="*/ 569 w 212"/>
                <a:gd name="T27" fmla="*/ 303 h 122"/>
                <a:gd name="T28" fmla="*/ 536 w 212"/>
                <a:gd name="T29" fmla="*/ 270 h 122"/>
                <a:gd name="T30" fmla="*/ 509 w 212"/>
                <a:gd name="T31" fmla="*/ 230 h 122"/>
                <a:gd name="T32" fmla="*/ 456 w 212"/>
                <a:gd name="T33" fmla="*/ 149 h 122"/>
                <a:gd name="T34" fmla="*/ 395 w 212"/>
                <a:gd name="T35" fmla="*/ 88 h 122"/>
                <a:gd name="T36" fmla="*/ 335 w 212"/>
                <a:gd name="T37" fmla="*/ 40 h 122"/>
                <a:gd name="T38" fmla="*/ 307 w 212"/>
                <a:gd name="T39" fmla="*/ 20 h 122"/>
                <a:gd name="T40" fmla="*/ 282 w 212"/>
                <a:gd name="T41" fmla="*/ 13 h 122"/>
                <a:gd name="T42" fmla="*/ 201 w 212"/>
                <a:gd name="T43" fmla="*/ 0 h 122"/>
                <a:gd name="T44" fmla="*/ 113 w 212"/>
                <a:gd name="T45" fmla="*/ 0 h 122"/>
                <a:gd name="T46" fmla="*/ 0 w 212"/>
                <a:gd name="T47" fmla="*/ 7 h 12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2" h="122">
                  <a:moveTo>
                    <a:pt x="0" y="2"/>
                  </a:moveTo>
                  <a:lnTo>
                    <a:pt x="32" y="2"/>
                  </a:lnTo>
                  <a:lnTo>
                    <a:pt x="56" y="2"/>
                  </a:lnTo>
                  <a:lnTo>
                    <a:pt x="66" y="4"/>
                  </a:lnTo>
                  <a:lnTo>
                    <a:pt x="74" y="6"/>
                  </a:lnTo>
                  <a:lnTo>
                    <a:pt x="98" y="16"/>
                  </a:lnTo>
                  <a:lnTo>
                    <a:pt x="108" y="22"/>
                  </a:lnTo>
                  <a:lnTo>
                    <a:pt x="118" y="30"/>
                  </a:lnTo>
                  <a:lnTo>
                    <a:pt x="146" y="64"/>
                  </a:lnTo>
                  <a:lnTo>
                    <a:pt x="166" y="92"/>
                  </a:lnTo>
                  <a:lnTo>
                    <a:pt x="188" y="108"/>
                  </a:lnTo>
                  <a:lnTo>
                    <a:pt x="212" y="122"/>
                  </a:lnTo>
                  <a:lnTo>
                    <a:pt x="190" y="108"/>
                  </a:lnTo>
                  <a:lnTo>
                    <a:pt x="170" y="90"/>
                  </a:lnTo>
                  <a:lnTo>
                    <a:pt x="160" y="80"/>
                  </a:lnTo>
                  <a:lnTo>
                    <a:pt x="152" y="68"/>
                  </a:lnTo>
                  <a:lnTo>
                    <a:pt x="136" y="44"/>
                  </a:lnTo>
                  <a:lnTo>
                    <a:pt x="118" y="26"/>
                  </a:lnTo>
                  <a:lnTo>
                    <a:pt x="100" y="12"/>
                  </a:lnTo>
                  <a:lnTo>
                    <a:pt x="92" y="6"/>
                  </a:lnTo>
                  <a:lnTo>
                    <a:pt x="84" y="4"/>
                  </a:lnTo>
                  <a:lnTo>
                    <a:pt x="60" y="0"/>
                  </a:lnTo>
                  <a:lnTo>
                    <a:pt x="34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4" name="Freeform 516"/>
            <p:cNvSpPr>
              <a:spLocks/>
            </p:cNvSpPr>
            <p:nvPr/>
          </p:nvSpPr>
          <p:spPr bwMode="auto">
            <a:xfrm>
              <a:off x="4388" y="788"/>
              <a:ext cx="419" cy="221"/>
            </a:xfrm>
            <a:custGeom>
              <a:avLst/>
              <a:gdLst>
                <a:gd name="T0" fmla="*/ 0 w 228"/>
                <a:gd name="T1" fmla="*/ 0 h 120"/>
                <a:gd name="T2" fmla="*/ 68 w 228"/>
                <a:gd name="T3" fmla="*/ 13 h 120"/>
                <a:gd name="T4" fmla="*/ 136 w 228"/>
                <a:gd name="T5" fmla="*/ 20 h 120"/>
                <a:gd name="T6" fmla="*/ 202 w 228"/>
                <a:gd name="T7" fmla="*/ 28 h 120"/>
                <a:gd name="T8" fmla="*/ 277 w 228"/>
                <a:gd name="T9" fmla="*/ 33 h 120"/>
                <a:gd name="T10" fmla="*/ 344 w 228"/>
                <a:gd name="T11" fmla="*/ 41 h 120"/>
                <a:gd name="T12" fmla="*/ 399 w 228"/>
                <a:gd name="T13" fmla="*/ 61 h 120"/>
                <a:gd name="T14" fmla="*/ 419 w 228"/>
                <a:gd name="T15" fmla="*/ 68 h 120"/>
                <a:gd name="T16" fmla="*/ 439 w 228"/>
                <a:gd name="T17" fmla="*/ 81 h 120"/>
                <a:gd name="T18" fmla="*/ 467 w 228"/>
                <a:gd name="T19" fmla="*/ 122 h 120"/>
                <a:gd name="T20" fmla="*/ 500 w 228"/>
                <a:gd name="T21" fmla="*/ 182 h 120"/>
                <a:gd name="T22" fmla="*/ 533 w 228"/>
                <a:gd name="T23" fmla="*/ 245 h 120"/>
                <a:gd name="T24" fmla="*/ 553 w 228"/>
                <a:gd name="T25" fmla="*/ 265 h 120"/>
                <a:gd name="T26" fmla="*/ 573 w 228"/>
                <a:gd name="T27" fmla="*/ 285 h 120"/>
                <a:gd name="T28" fmla="*/ 770 w 228"/>
                <a:gd name="T29" fmla="*/ 407 h 120"/>
                <a:gd name="T30" fmla="*/ 682 w 228"/>
                <a:gd name="T31" fmla="*/ 354 h 120"/>
                <a:gd name="T32" fmla="*/ 581 w 228"/>
                <a:gd name="T33" fmla="*/ 271 h 120"/>
                <a:gd name="T34" fmla="*/ 553 w 228"/>
                <a:gd name="T35" fmla="*/ 238 h 120"/>
                <a:gd name="T36" fmla="*/ 520 w 228"/>
                <a:gd name="T37" fmla="*/ 190 h 120"/>
                <a:gd name="T38" fmla="*/ 467 w 228"/>
                <a:gd name="T39" fmla="*/ 101 h 120"/>
                <a:gd name="T40" fmla="*/ 439 w 228"/>
                <a:gd name="T41" fmla="*/ 76 h 120"/>
                <a:gd name="T42" fmla="*/ 386 w 228"/>
                <a:gd name="T43" fmla="*/ 48 h 120"/>
                <a:gd name="T44" fmla="*/ 303 w 228"/>
                <a:gd name="T45" fmla="*/ 20 h 120"/>
                <a:gd name="T46" fmla="*/ 263 w 228"/>
                <a:gd name="T47" fmla="*/ 13 h 120"/>
                <a:gd name="T48" fmla="*/ 210 w 228"/>
                <a:gd name="T49" fmla="*/ 7 h 120"/>
                <a:gd name="T50" fmla="*/ 53 w 228"/>
                <a:gd name="T51" fmla="*/ 7 h 120"/>
                <a:gd name="T52" fmla="*/ 0 w 228"/>
                <a:gd name="T53" fmla="*/ 0 h 120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28" h="120">
                  <a:moveTo>
                    <a:pt x="0" y="0"/>
                  </a:moveTo>
                  <a:lnTo>
                    <a:pt x="20" y="4"/>
                  </a:lnTo>
                  <a:lnTo>
                    <a:pt x="40" y="6"/>
                  </a:lnTo>
                  <a:lnTo>
                    <a:pt x="60" y="8"/>
                  </a:lnTo>
                  <a:lnTo>
                    <a:pt x="82" y="10"/>
                  </a:lnTo>
                  <a:lnTo>
                    <a:pt x="102" y="12"/>
                  </a:lnTo>
                  <a:lnTo>
                    <a:pt x="118" y="18"/>
                  </a:lnTo>
                  <a:lnTo>
                    <a:pt x="124" y="20"/>
                  </a:lnTo>
                  <a:lnTo>
                    <a:pt x="130" y="24"/>
                  </a:lnTo>
                  <a:lnTo>
                    <a:pt x="138" y="36"/>
                  </a:lnTo>
                  <a:lnTo>
                    <a:pt x="148" y="54"/>
                  </a:lnTo>
                  <a:lnTo>
                    <a:pt x="158" y="72"/>
                  </a:lnTo>
                  <a:lnTo>
                    <a:pt x="164" y="78"/>
                  </a:lnTo>
                  <a:lnTo>
                    <a:pt x="170" y="84"/>
                  </a:lnTo>
                  <a:lnTo>
                    <a:pt x="228" y="120"/>
                  </a:lnTo>
                  <a:lnTo>
                    <a:pt x="202" y="104"/>
                  </a:lnTo>
                  <a:lnTo>
                    <a:pt x="172" y="80"/>
                  </a:lnTo>
                  <a:lnTo>
                    <a:pt x="164" y="70"/>
                  </a:lnTo>
                  <a:lnTo>
                    <a:pt x="154" y="56"/>
                  </a:lnTo>
                  <a:lnTo>
                    <a:pt x="138" y="30"/>
                  </a:lnTo>
                  <a:lnTo>
                    <a:pt x="130" y="22"/>
                  </a:lnTo>
                  <a:lnTo>
                    <a:pt x="114" y="14"/>
                  </a:lnTo>
                  <a:lnTo>
                    <a:pt x="90" y="6"/>
                  </a:lnTo>
                  <a:lnTo>
                    <a:pt x="78" y="4"/>
                  </a:lnTo>
                  <a:lnTo>
                    <a:pt x="62" y="2"/>
                  </a:lnTo>
                  <a:lnTo>
                    <a:pt x="16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5" name="Freeform 517"/>
            <p:cNvSpPr>
              <a:spLocks/>
            </p:cNvSpPr>
            <p:nvPr/>
          </p:nvSpPr>
          <p:spPr bwMode="auto">
            <a:xfrm>
              <a:off x="4395" y="748"/>
              <a:ext cx="414" cy="162"/>
            </a:xfrm>
            <a:custGeom>
              <a:avLst/>
              <a:gdLst>
                <a:gd name="T0" fmla="*/ 0 w 226"/>
                <a:gd name="T1" fmla="*/ 0 h 88"/>
                <a:gd name="T2" fmla="*/ 376 w 226"/>
                <a:gd name="T3" fmla="*/ 41 h 88"/>
                <a:gd name="T4" fmla="*/ 409 w 226"/>
                <a:gd name="T5" fmla="*/ 48 h 88"/>
                <a:gd name="T6" fmla="*/ 443 w 226"/>
                <a:gd name="T7" fmla="*/ 53 h 88"/>
                <a:gd name="T8" fmla="*/ 476 w 226"/>
                <a:gd name="T9" fmla="*/ 68 h 88"/>
                <a:gd name="T10" fmla="*/ 496 w 226"/>
                <a:gd name="T11" fmla="*/ 81 h 88"/>
                <a:gd name="T12" fmla="*/ 509 w 226"/>
                <a:gd name="T13" fmla="*/ 101 h 88"/>
                <a:gd name="T14" fmla="*/ 570 w 226"/>
                <a:gd name="T15" fmla="*/ 182 h 88"/>
                <a:gd name="T16" fmla="*/ 625 w 226"/>
                <a:gd name="T17" fmla="*/ 245 h 88"/>
                <a:gd name="T18" fmla="*/ 658 w 226"/>
                <a:gd name="T19" fmla="*/ 265 h 88"/>
                <a:gd name="T20" fmla="*/ 705 w 226"/>
                <a:gd name="T21" fmla="*/ 285 h 88"/>
                <a:gd name="T22" fmla="*/ 758 w 226"/>
                <a:gd name="T23" fmla="*/ 298 h 88"/>
                <a:gd name="T24" fmla="*/ 705 w 226"/>
                <a:gd name="T25" fmla="*/ 285 h 88"/>
                <a:gd name="T26" fmla="*/ 650 w 226"/>
                <a:gd name="T27" fmla="*/ 271 h 88"/>
                <a:gd name="T28" fmla="*/ 605 w 226"/>
                <a:gd name="T29" fmla="*/ 245 h 88"/>
                <a:gd name="T30" fmla="*/ 564 w 226"/>
                <a:gd name="T31" fmla="*/ 210 h 88"/>
                <a:gd name="T32" fmla="*/ 537 w 226"/>
                <a:gd name="T33" fmla="*/ 177 h 88"/>
                <a:gd name="T34" fmla="*/ 524 w 226"/>
                <a:gd name="T35" fmla="*/ 142 h 88"/>
                <a:gd name="T36" fmla="*/ 509 w 226"/>
                <a:gd name="T37" fmla="*/ 129 h 88"/>
                <a:gd name="T38" fmla="*/ 484 w 226"/>
                <a:gd name="T39" fmla="*/ 101 h 88"/>
                <a:gd name="T40" fmla="*/ 443 w 226"/>
                <a:gd name="T41" fmla="*/ 81 h 88"/>
                <a:gd name="T42" fmla="*/ 416 w 226"/>
                <a:gd name="T43" fmla="*/ 68 h 88"/>
                <a:gd name="T44" fmla="*/ 388 w 226"/>
                <a:gd name="T45" fmla="*/ 61 h 88"/>
                <a:gd name="T46" fmla="*/ 0 w 226"/>
                <a:gd name="T47" fmla="*/ 0 h 8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26" h="88">
                  <a:moveTo>
                    <a:pt x="0" y="0"/>
                  </a:moveTo>
                  <a:lnTo>
                    <a:pt x="112" y="12"/>
                  </a:lnTo>
                  <a:lnTo>
                    <a:pt x="122" y="14"/>
                  </a:lnTo>
                  <a:lnTo>
                    <a:pt x="132" y="16"/>
                  </a:lnTo>
                  <a:lnTo>
                    <a:pt x="142" y="20"/>
                  </a:lnTo>
                  <a:lnTo>
                    <a:pt x="148" y="24"/>
                  </a:lnTo>
                  <a:lnTo>
                    <a:pt x="152" y="30"/>
                  </a:lnTo>
                  <a:lnTo>
                    <a:pt x="170" y="54"/>
                  </a:lnTo>
                  <a:lnTo>
                    <a:pt x="186" y="72"/>
                  </a:lnTo>
                  <a:lnTo>
                    <a:pt x="196" y="78"/>
                  </a:lnTo>
                  <a:lnTo>
                    <a:pt x="210" y="84"/>
                  </a:lnTo>
                  <a:lnTo>
                    <a:pt x="226" y="88"/>
                  </a:lnTo>
                  <a:lnTo>
                    <a:pt x="210" y="84"/>
                  </a:lnTo>
                  <a:lnTo>
                    <a:pt x="194" y="80"/>
                  </a:lnTo>
                  <a:lnTo>
                    <a:pt x="180" y="72"/>
                  </a:lnTo>
                  <a:lnTo>
                    <a:pt x="168" y="62"/>
                  </a:lnTo>
                  <a:lnTo>
                    <a:pt x="160" y="52"/>
                  </a:lnTo>
                  <a:lnTo>
                    <a:pt x="156" y="42"/>
                  </a:lnTo>
                  <a:lnTo>
                    <a:pt x="152" y="38"/>
                  </a:lnTo>
                  <a:lnTo>
                    <a:pt x="144" y="30"/>
                  </a:lnTo>
                  <a:lnTo>
                    <a:pt x="132" y="24"/>
                  </a:lnTo>
                  <a:lnTo>
                    <a:pt x="124" y="20"/>
                  </a:lnTo>
                  <a:lnTo>
                    <a:pt x="116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6" name="Freeform 518"/>
            <p:cNvSpPr>
              <a:spLocks/>
            </p:cNvSpPr>
            <p:nvPr/>
          </p:nvSpPr>
          <p:spPr bwMode="auto">
            <a:xfrm>
              <a:off x="4141" y="502"/>
              <a:ext cx="67" cy="100"/>
            </a:xfrm>
            <a:custGeom>
              <a:avLst/>
              <a:gdLst>
                <a:gd name="T0" fmla="*/ 0 w 36"/>
                <a:gd name="T1" fmla="*/ 185 h 54"/>
                <a:gd name="T2" fmla="*/ 20 w 36"/>
                <a:gd name="T3" fmla="*/ 157 h 54"/>
                <a:gd name="T4" fmla="*/ 35 w 36"/>
                <a:gd name="T5" fmla="*/ 137 h 54"/>
                <a:gd name="T6" fmla="*/ 48 w 36"/>
                <a:gd name="T7" fmla="*/ 109 h 54"/>
                <a:gd name="T8" fmla="*/ 63 w 36"/>
                <a:gd name="T9" fmla="*/ 81 h 54"/>
                <a:gd name="T10" fmla="*/ 76 w 36"/>
                <a:gd name="T11" fmla="*/ 56 h 54"/>
                <a:gd name="T12" fmla="*/ 97 w 36"/>
                <a:gd name="T13" fmla="*/ 20 h 54"/>
                <a:gd name="T14" fmla="*/ 117 w 36"/>
                <a:gd name="T15" fmla="*/ 0 h 54"/>
                <a:gd name="T16" fmla="*/ 125 w 36"/>
                <a:gd name="T17" fmla="*/ 0 h 54"/>
                <a:gd name="T18" fmla="*/ 112 w 36"/>
                <a:gd name="T19" fmla="*/ 20 h 54"/>
                <a:gd name="T20" fmla="*/ 69 w 36"/>
                <a:gd name="T21" fmla="*/ 81 h 54"/>
                <a:gd name="T22" fmla="*/ 0 w 36"/>
                <a:gd name="T23" fmla="*/ 185 h 5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6" h="54">
                  <a:moveTo>
                    <a:pt x="0" y="54"/>
                  </a:moveTo>
                  <a:lnTo>
                    <a:pt x="6" y="46"/>
                  </a:lnTo>
                  <a:lnTo>
                    <a:pt x="10" y="40"/>
                  </a:lnTo>
                  <a:lnTo>
                    <a:pt x="14" y="32"/>
                  </a:lnTo>
                  <a:lnTo>
                    <a:pt x="18" y="24"/>
                  </a:lnTo>
                  <a:lnTo>
                    <a:pt x="22" y="16"/>
                  </a:lnTo>
                  <a:lnTo>
                    <a:pt x="28" y="6"/>
                  </a:lnTo>
                  <a:lnTo>
                    <a:pt x="34" y="0"/>
                  </a:lnTo>
                  <a:lnTo>
                    <a:pt x="36" y="0"/>
                  </a:lnTo>
                  <a:lnTo>
                    <a:pt x="32" y="6"/>
                  </a:lnTo>
                  <a:lnTo>
                    <a:pt x="20" y="2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7" name="Freeform 519"/>
            <p:cNvSpPr>
              <a:spLocks/>
            </p:cNvSpPr>
            <p:nvPr/>
          </p:nvSpPr>
          <p:spPr bwMode="auto">
            <a:xfrm>
              <a:off x="4174" y="498"/>
              <a:ext cx="60" cy="100"/>
            </a:xfrm>
            <a:custGeom>
              <a:avLst/>
              <a:gdLst>
                <a:gd name="T0" fmla="*/ 0 w 32"/>
                <a:gd name="T1" fmla="*/ 185 h 54"/>
                <a:gd name="T2" fmla="*/ 28 w 32"/>
                <a:gd name="T3" fmla="*/ 157 h 54"/>
                <a:gd name="T4" fmla="*/ 56 w 32"/>
                <a:gd name="T5" fmla="*/ 130 h 54"/>
                <a:gd name="T6" fmla="*/ 77 w 32"/>
                <a:gd name="T7" fmla="*/ 104 h 54"/>
                <a:gd name="T8" fmla="*/ 105 w 32"/>
                <a:gd name="T9" fmla="*/ 35 h 54"/>
                <a:gd name="T10" fmla="*/ 113 w 32"/>
                <a:gd name="T11" fmla="*/ 0 h 54"/>
                <a:gd name="T12" fmla="*/ 71 w 32"/>
                <a:gd name="T13" fmla="*/ 96 h 54"/>
                <a:gd name="T14" fmla="*/ 36 w 32"/>
                <a:gd name="T15" fmla="*/ 157 h 54"/>
                <a:gd name="T16" fmla="*/ 15 w 32"/>
                <a:gd name="T17" fmla="*/ 178 h 54"/>
                <a:gd name="T18" fmla="*/ 0 w 32"/>
                <a:gd name="T19" fmla="*/ 185 h 5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2" h="54">
                  <a:moveTo>
                    <a:pt x="0" y="54"/>
                  </a:moveTo>
                  <a:lnTo>
                    <a:pt x="8" y="46"/>
                  </a:lnTo>
                  <a:lnTo>
                    <a:pt x="16" y="38"/>
                  </a:lnTo>
                  <a:lnTo>
                    <a:pt x="22" y="30"/>
                  </a:lnTo>
                  <a:lnTo>
                    <a:pt x="30" y="10"/>
                  </a:lnTo>
                  <a:lnTo>
                    <a:pt x="32" y="0"/>
                  </a:lnTo>
                  <a:lnTo>
                    <a:pt x="20" y="28"/>
                  </a:lnTo>
                  <a:lnTo>
                    <a:pt x="10" y="46"/>
                  </a:lnTo>
                  <a:lnTo>
                    <a:pt x="4" y="52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8" name="Freeform 520"/>
            <p:cNvSpPr>
              <a:spLocks/>
            </p:cNvSpPr>
            <p:nvPr/>
          </p:nvSpPr>
          <p:spPr bwMode="auto">
            <a:xfrm>
              <a:off x="4219" y="543"/>
              <a:ext cx="33" cy="55"/>
            </a:xfrm>
            <a:custGeom>
              <a:avLst/>
              <a:gdLst>
                <a:gd name="T0" fmla="*/ 0 w 18"/>
                <a:gd name="T1" fmla="*/ 101 h 30"/>
                <a:gd name="T2" fmla="*/ 13 w 18"/>
                <a:gd name="T3" fmla="*/ 94 h 30"/>
                <a:gd name="T4" fmla="*/ 28 w 18"/>
                <a:gd name="T5" fmla="*/ 73 h 30"/>
                <a:gd name="T6" fmla="*/ 33 w 18"/>
                <a:gd name="T7" fmla="*/ 53 h 30"/>
                <a:gd name="T8" fmla="*/ 48 w 18"/>
                <a:gd name="T9" fmla="*/ 13 h 30"/>
                <a:gd name="T10" fmla="*/ 53 w 18"/>
                <a:gd name="T11" fmla="*/ 7 h 30"/>
                <a:gd name="T12" fmla="*/ 61 w 18"/>
                <a:gd name="T13" fmla="*/ 0 h 30"/>
                <a:gd name="T14" fmla="*/ 61 w 18"/>
                <a:gd name="T15" fmla="*/ 20 h 30"/>
                <a:gd name="T16" fmla="*/ 33 w 18"/>
                <a:gd name="T17" fmla="*/ 53 h 30"/>
                <a:gd name="T18" fmla="*/ 0 w 18"/>
                <a:gd name="T19" fmla="*/ 101 h 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8" h="30">
                  <a:moveTo>
                    <a:pt x="0" y="30"/>
                  </a:moveTo>
                  <a:lnTo>
                    <a:pt x="4" y="28"/>
                  </a:lnTo>
                  <a:lnTo>
                    <a:pt x="8" y="22"/>
                  </a:lnTo>
                  <a:lnTo>
                    <a:pt x="10" y="16"/>
                  </a:lnTo>
                  <a:lnTo>
                    <a:pt x="14" y="4"/>
                  </a:lnTo>
                  <a:lnTo>
                    <a:pt x="16" y="2"/>
                  </a:lnTo>
                  <a:lnTo>
                    <a:pt x="18" y="0"/>
                  </a:lnTo>
                  <a:lnTo>
                    <a:pt x="18" y="6"/>
                  </a:lnTo>
                  <a:lnTo>
                    <a:pt x="10" y="16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9" name="Freeform 521"/>
            <p:cNvSpPr>
              <a:spLocks/>
            </p:cNvSpPr>
            <p:nvPr/>
          </p:nvSpPr>
          <p:spPr bwMode="auto">
            <a:xfrm>
              <a:off x="4245" y="561"/>
              <a:ext cx="37" cy="43"/>
            </a:xfrm>
            <a:custGeom>
              <a:avLst/>
              <a:gdLst>
                <a:gd name="T0" fmla="*/ 0 w 20"/>
                <a:gd name="T1" fmla="*/ 77 h 24"/>
                <a:gd name="T2" fmla="*/ 28 w 20"/>
                <a:gd name="T3" fmla="*/ 45 h 24"/>
                <a:gd name="T4" fmla="*/ 41 w 20"/>
                <a:gd name="T5" fmla="*/ 20 h 24"/>
                <a:gd name="T6" fmla="*/ 68 w 20"/>
                <a:gd name="T7" fmla="*/ 0 h 24"/>
                <a:gd name="T8" fmla="*/ 0 w 20"/>
                <a:gd name="T9" fmla="*/ 77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" h="24">
                  <a:moveTo>
                    <a:pt x="0" y="24"/>
                  </a:moveTo>
                  <a:lnTo>
                    <a:pt x="8" y="14"/>
                  </a:lnTo>
                  <a:lnTo>
                    <a:pt x="12" y="6"/>
                  </a:lnTo>
                  <a:lnTo>
                    <a:pt x="2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0" name="Freeform 522"/>
            <p:cNvSpPr>
              <a:spLocks/>
            </p:cNvSpPr>
            <p:nvPr/>
          </p:nvSpPr>
          <p:spPr bwMode="auto">
            <a:xfrm>
              <a:off x="4263" y="602"/>
              <a:ext cx="26" cy="13"/>
            </a:xfrm>
            <a:custGeom>
              <a:avLst/>
              <a:gdLst>
                <a:gd name="T0" fmla="*/ 0 w 14"/>
                <a:gd name="T1" fmla="*/ 21 h 8"/>
                <a:gd name="T2" fmla="*/ 20 w 14"/>
                <a:gd name="T3" fmla="*/ 21 h 8"/>
                <a:gd name="T4" fmla="*/ 41 w 14"/>
                <a:gd name="T5" fmla="*/ 11 h 8"/>
                <a:gd name="T6" fmla="*/ 48 w 14"/>
                <a:gd name="T7" fmla="*/ 0 h 8"/>
                <a:gd name="T8" fmla="*/ 28 w 14"/>
                <a:gd name="T9" fmla="*/ 16 h 8"/>
                <a:gd name="T10" fmla="*/ 13 w 14"/>
                <a:gd name="T11" fmla="*/ 21 h 8"/>
                <a:gd name="T12" fmla="*/ 0 w 14"/>
                <a:gd name="T13" fmla="*/ 21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" h="8">
                  <a:moveTo>
                    <a:pt x="0" y="8"/>
                  </a:moveTo>
                  <a:lnTo>
                    <a:pt x="6" y="8"/>
                  </a:lnTo>
                  <a:lnTo>
                    <a:pt x="12" y="4"/>
                  </a:lnTo>
                  <a:lnTo>
                    <a:pt x="14" y="0"/>
                  </a:lnTo>
                  <a:lnTo>
                    <a:pt x="8" y="6"/>
                  </a:lnTo>
                  <a:lnTo>
                    <a:pt x="4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1" name="Freeform 524"/>
            <p:cNvSpPr>
              <a:spLocks/>
            </p:cNvSpPr>
            <p:nvPr/>
          </p:nvSpPr>
          <p:spPr bwMode="auto">
            <a:xfrm>
              <a:off x="4087" y="1166"/>
              <a:ext cx="159" cy="173"/>
            </a:xfrm>
            <a:custGeom>
              <a:avLst/>
              <a:gdLst>
                <a:gd name="T0" fmla="*/ 0 w 159"/>
                <a:gd name="T1" fmla="*/ 27 h 173"/>
                <a:gd name="T2" fmla="*/ 0 w 159"/>
                <a:gd name="T3" fmla="*/ 27 h 173"/>
                <a:gd name="T4" fmla="*/ 77 w 159"/>
                <a:gd name="T5" fmla="*/ 4 h 173"/>
                <a:gd name="T6" fmla="*/ 157 w 159"/>
                <a:gd name="T7" fmla="*/ 84 h 173"/>
                <a:gd name="T8" fmla="*/ 48 w 159"/>
                <a:gd name="T9" fmla="*/ 173 h 1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9" h="173">
                  <a:moveTo>
                    <a:pt x="0" y="27"/>
                  </a:moveTo>
                  <a:lnTo>
                    <a:pt x="0" y="27"/>
                  </a:lnTo>
                  <a:cubicBezTo>
                    <a:pt x="13" y="23"/>
                    <a:pt x="47" y="0"/>
                    <a:pt x="77" y="4"/>
                  </a:cubicBezTo>
                  <a:cubicBezTo>
                    <a:pt x="107" y="8"/>
                    <a:pt x="159" y="26"/>
                    <a:pt x="157" y="84"/>
                  </a:cubicBezTo>
                  <a:cubicBezTo>
                    <a:pt x="155" y="142"/>
                    <a:pt x="125" y="154"/>
                    <a:pt x="48" y="173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3" name="Group 548"/>
          <p:cNvGrpSpPr>
            <a:grpSpLocks/>
          </p:cNvGrpSpPr>
          <p:nvPr/>
        </p:nvGrpSpPr>
        <p:grpSpPr bwMode="auto">
          <a:xfrm>
            <a:off x="5683250" y="3946525"/>
            <a:ext cx="2106613" cy="2171700"/>
            <a:chOff x="3580" y="2486"/>
            <a:chExt cx="1327" cy="1368"/>
          </a:xfrm>
        </p:grpSpPr>
        <p:sp>
          <p:nvSpPr>
            <p:cNvPr id="7174" name="Freeform 525"/>
            <p:cNvSpPr>
              <a:spLocks/>
            </p:cNvSpPr>
            <p:nvPr/>
          </p:nvSpPr>
          <p:spPr bwMode="auto">
            <a:xfrm>
              <a:off x="3797" y="2486"/>
              <a:ext cx="790" cy="745"/>
            </a:xfrm>
            <a:custGeom>
              <a:avLst/>
              <a:gdLst>
                <a:gd name="T0" fmla="*/ 790 w 790"/>
                <a:gd name="T1" fmla="*/ 371 h 745"/>
                <a:gd name="T2" fmla="*/ 790 w 790"/>
                <a:gd name="T3" fmla="*/ 371 h 745"/>
                <a:gd name="T4" fmla="*/ 720 w 790"/>
                <a:gd name="T5" fmla="*/ 152 h 745"/>
                <a:gd name="T6" fmla="*/ 559 w 790"/>
                <a:gd name="T7" fmla="*/ 22 h 745"/>
                <a:gd name="T8" fmla="*/ 335 w 790"/>
                <a:gd name="T9" fmla="*/ 50 h 745"/>
                <a:gd name="T10" fmla="*/ 147 w 790"/>
                <a:gd name="T11" fmla="*/ 322 h 745"/>
                <a:gd name="T12" fmla="*/ 43 w 790"/>
                <a:gd name="T13" fmla="*/ 574 h 745"/>
                <a:gd name="T14" fmla="*/ 63 w 790"/>
                <a:gd name="T15" fmla="*/ 718 h 745"/>
                <a:gd name="T16" fmla="*/ 421 w 790"/>
                <a:gd name="T17" fmla="*/ 409 h 745"/>
                <a:gd name="T18" fmla="*/ 790 w 790"/>
                <a:gd name="T19" fmla="*/ 371 h 745"/>
                <a:gd name="T20" fmla="*/ 790 w 790"/>
                <a:gd name="T21" fmla="*/ 371 h 74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790" h="745">
                  <a:moveTo>
                    <a:pt x="790" y="371"/>
                  </a:moveTo>
                  <a:lnTo>
                    <a:pt x="790" y="371"/>
                  </a:lnTo>
                  <a:cubicBezTo>
                    <a:pt x="778" y="335"/>
                    <a:pt x="759" y="210"/>
                    <a:pt x="720" y="152"/>
                  </a:cubicBezTo>
                  <a:cubicBezTo>
                    <a:pt x="681" y="94"/>
                    <a:pt x="623" y="39"/>
                    <a:pt x="559" y="22"/>
                  </a:cubicBezTo>
                  <a:cubicBezTo>
                    <a:pt x="495" y="5"/>
                    <a:pt x="404" y="0"/>
                    <a:pt x="335" y="50"/>
                  </a:cubicBezTo>
                  <a:cubicBezTo>
                    <a:pt x="266" y="100"/>
                    <a:pt x="196" y="235"/>
                    <a:pt x="147" y="322"/>
                  </a:cubicBezTo>
                  <a:cubicBezTo>
                    <a:pt x="98" y="409"/>
                    <a:pt x="57" y="508"/>
                    <a:pt x="43" y="574"/>
                  </a:cubicBezTo>
                  <a:cubicBezTo>
                    <a:pt x="29" y="640"/>
                    <a:pt x="0" y="745"/>
                    <a:pt x="63" y="718"/>
                  </a:cubicBezTo>
                  <a:lnTo>
                    <a:pt x="421" y="409"/>
                  </a:lnTo>
                  <a:lnTo>
                    <a:pt x="790" y="371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5" name="Freeform 526"/>
            <p:cNvSpPr>
              <a:spLocks/>
            </p:cNvSpPr>
            <p:nvPr/>
          </p:nvSpPr>
          <p:spPr bwMode="auto">
            <a:xfrm>
              <a:off x="3851" y="3385"/>
              <a:ext cx="518" cy="463"/>
            </a:xfrm>
            <a:custGeom>
              <a:avLst/>
              <a:gdLst>
                <a:gd name="T0" fmla="*/ 913 w 294"/>
                <a:gd name="T1" fmla="*/ 672 h 263"/>
                <a:gd name="T2" fmla="*/ 893 w 294"/>
                <a:gd name="T3" fmla="*/ 717 h 263"/>
                <a:gd name="T4" fmla="*/ 869 w 294"/>
                <a:gd name="T5" fmla="*/ 783 h 263"/>
                <a:gd name="T6" fmla="*/ 863 w 294"/>
                <a:gd name="T7" fmla="*/ 790 h 263"/>
                <a:gd name="T8" fmla="*/ 844 w 294"/>
                <a:gd name="T9" fmla="*/ 796 h 263"/>
                <a:gd name="T10" fmla="*/ 795 w 294"/>
                <a:gd name="T11" fmla="*/ 796 h 263"/>
                <a:gd name="T12" fmla="*/ 738 w 294"/>
                <a:gd name="T13" fmla="*/ 796 h 263"/>
                <a:gd name="T14" fmla="*/ 696 w 294"/>
                <a:gd name="T15" fmla="*/ 796 h 263"/>
                <a:gd name="T16" fmla="*/ 659 w 294"/>
                <a:gd name="T17" fmla="*/ 803 h 263"/>
                <a:gd name="T18" fmla="*/ 596 w 294"/>
                <a:gd name="T19" fmla="*/ 815 h 263"/>
                <a:gd name="T20" fmla="*/ 529 w 294"/>
                <a:gd name="T21" fmla="*/ 815 h 263"/>
                <a:gd name="T22" fmla="*/ 497 w 294"/>
                <a:gd name="T23" fmla="*/ 815 h 263"/>
                <a:gd name="T24" fmla="*/ 460 w 294"/>
                <a:gd name="T25" fmla="*/ 803 h 263"/>
                <a:gd name="T26" fmla="*/ 423 w 294"/>
                <a:gd name="T27" fmla="*/ 778 h 263"/>
                <a:gd name="T28" fmla="*/ 366 w 294"/>
                <a:gd name="T29" fmla="*/ 729 h 263"/>
                <a:gd name="T30" fmla="*/ 298 w 294"/>
                <a:gd name="T31" fmla="*/ 660 h 263"/>
                <a:gd name="T32" fmla="*/ 229 w 294"/>
                <a:gd name="T33" fmla="*/ 583 h 263"/>
                <a:gd name="T34" fmla="*/ 162 w 294"/>
                <a:gd name="T35" fmla="*/ 496 h 263"/>
                <a:gd name="T36" fmla="*/ 99 w 294"/>
                <a:gd name="T37" fmla="*/ 403 h 263"/>
                <a:gd name="T38" fmla="*/ 56 w 294"/>
                <a:gd name="T39" fmla="*/ 317 h 263"/>
                <a:gd name="T40" fmla="*/ 37 w 294"/>
                <a:gd name="T41" fmla="*/ 273 h 263"/>
                <a:gd name="T42" fmla="*/ 25 w 294"/>
                <a:gd name="T43" fmla="*/ 229 h 263"/>
                <a:gd name="T44" fmla="*/ 19 w 294"/>
                <a:gd name="T45" fmla="*/ 204 h 263"/>
                <a:gd name="T46" fmla="*/ 7 w 294"/>
                <a:gd name="T47" fmla="*/ 155 h 263"/>
                <a:gd name="T48" fmla="*/ 7 w 294"/>
                <a:gd name="T49" fmla="*/ 123 h 263"/>
                <a:gd name="T50" fmla="*/ 0 w 294"/>
                <a:gd name="T51" fmla="*/ 93 h 263"/>
                <a:gd name="T52" fmla="*/ 7 w 294"/>
                <a:gd name="T53" fmla="*/ 69 h 263"/>
                <a:gd name="T54" fmla="*/ 19 w 294"/>
                <a:gd name="T55" fmla="*/ 56 h 263"/>
                <a:gd name="T56" fmla="*/ 44 w 294"/>
                <a:gd name="T57" fmla="*/ 37 h 263"/>
                <a:gd name="T58" fmla="*/ 49 w 294"/>
                <a:gd name="T59" fmla="*/ 19 h 263"/>
                <a:gd name="T60" fmla="*/ 49 w 294"/>
                <a:gd name="T61" fmla="*/ 0 h 263"/>
                <a:gd name="T62" fmla="*/ 150 w 294"/>
                <a:gd name="T63" fmla="*/ 118 h 263"/>
                <a:gd name="T64" fmla="*/ 261 w 294"/>
                <a:gd name="T65" fmla="*/ 229 h 263"/>
                <a:gd name="T66" fmla="*/ 391 w 294"/>
                <a:gd name="T67" fmla="*/ 366 h 263"/>
                <a:gd name="T68" fmla="*/ 529 w 294"/>
                <a:gd name="T69" fmla="*/ 489 h 263"/>
                <a:gd name="T70" fmla="*/ 603 w 294"/>
                <a:gd name="T71" fmla="*/ 546 h 263"/>
                <a:gd name="T72" fmla="*/ 671 w 294"/>
                <a:gd name="T73" fmla="*/ 602 h 263"/>
                <a:gd name="T74" fmla="*/ 738 w 294"/>
                <a:gd name="T75" fmla="*/ 636 h 263"/>
                <a:gd name="T76" fmla="*/ 802 w 294"/>
                <a:gd name="T77" fmla="*/ 665 h 263"/>
                <a:gd name="T78" fmla="*/ 863 w 294"/>
                <a:gd name="T79" fmla="*/ 680 h 263"/>
                <a:gd name="T80" fmla="*/ 888 w 294"/>
                <a:gd name="T81" fmla="*/ 680 h 263"/>
                <a:gd name="T82" fmla="*/ 913 w 294"/>
                <a:gd name="T83" fmla="*/ 672 h 26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94" h="263">
                  <a:moveTo>
                    <a:pt x="294" y="217"/>
                  </a:moveTo>
                  <a:lnTo>
                    <a:pt x="288" y="231"/>
                  </a:lnTo>
                  <a:lnTo>
                    <a:pt x="280" y="253"/>
                  </a:lnTo>
                  <a:lnTo>
                    <a:pt x="278" y="255"/>
                  </a:lnTo>
                  <a:lnTo>
                    <a:pt x="272" y="257"/>
                  </a:lnTo>
                  <a:lnTo>
                    <a:pt x="256" y="257"/>
                  </a:lnTo>
                  <a:lnTo>
                    <a:pt x="238" y="257"/>
                  </a:lnTo>
                  <a:lnTo>
                    <a:pt x="224" y="257"/>
                  </a:lnTo>
                  <a:lnTo>
                    <a:pt x="212" y="259"/>
                  </a:lnTo>
                  <a:lnTo>
                    <a:pt x="192" y="263"/>
                  </a:lnTo>
                  <a:lnTo>
                    <a:pt x="170" y="263"/>
                  </a:lnTo>
                  <a:lnTo>
                    <a:pt x="160" y="263"/>
                  </a:lnTo>
                  <a:lnTo>
                    <a:pt x="148" y="259"/>
                  </a:lnTo>
                  <a:lnTo>
                    <a:pt x="136" y="251"/>
                  </a:lnTo>
                  <a:lnTo>
                    <a:pt x="118" y="235"/>
                  </a:lnTo>
                  <a:lnTo>
                    <a:pt x="96" y="213"/>
                  </a:lnTo>
                  <a:lnTo>
                    <a:pt x="74" y="188"/>
                  </a:lnTo>
                  <a:lnTo>
                    <a:pt x="52" y="160"/>
                  </a:lnTo>
                  <a:lnTo>
                    <a:pt x="32" y="130"/>
                  </a:lnTo>
                  <a:lnTo>
                    <a:pt x="18" y="102"/>
                  </a:lnTo>
                  <a:lnTo>
                    <a:pt x="12" y="88"/>
                  </a:lnTo>
                  <a:lnTo>
                    <a:pt x="8" y="74"/>
                  </a:lnTo>
                  <a:lnTo>
                    <a:pt x="6" y="66"/>
                  </a:lnTo>
                  <a:lnTo>
                    <a:pt x="2" y="50"/>
                  </a:lnTo>
                  <a:lnTo>
                    <a:pt x="2" y="40"/>
                  </a:lnTo>
                  <a:lnTo>
                    <a:pt x="0" y="30"/>
                  </a:lnTo>
                  <a:lnTo>
                    <a:pt x="2" y="22"/>
                  </a:lnTo>
                  <a:lnTo>
                    <a:pt x="6" y="18"/>
                  </a:lnTo>
                  <a:lnTo>
                    <a:pt x="14" y="12"/>
                  </a:lnTo>
                  <a:lnTo>
                    <a:pt x="16" y="6"/>
                  </a:lnTo>
                  <a:lnTo>
                    <a:pt x="16" y="0"/>
                  </a:lnTo>
                  <a:lnTo>
                    <a:pt x="48" y="38"/>
                  </a:lnTo>
                  <a:lnTo>
                    <a:pt x="84" y="74"/>
                  </a:lnTo>
                  <a:lnTo>
                    <a:pt x="126" y="118"/>
                  </a:lnTo>
                  <a:lnTo>
                    <a:pt x="170" y="158"/>
                  </a:lnTo>
                  <a:lnTo>
                    <a:pt x="194" y="176"/>
                  </a:lnTo>
                  <a:lnTo>
                    <a:pt x="216" y="194"/>
                  </a:lnTo>
                  <a:lnTo>
                    <a:pt x="238" y="205"/>
                  </a:lnTo>
                  <a:lnTo>
                    <a:pt x="258" y="215"/>
                  </a:lnTo>
                  <a:lnTo>
                    <a:pt x="278" y="219"/>
                  </a:lnTo>
                  <a:lnTo>
                    <a:pt x="286" y="219"/>
                  </a:lnTo>
                  <a:lnTo>
                    <a:pt x="294" y="2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6" name="Freeform 528"/>
            <p:cNvSpPr>
              <a:spLocks/>
            </p:cNvSpPr>
            <p:nvPr/>
          </p:nvSpPr>
          <p:spPr bwMode="auto">
            <a:xfrm>
              <a:off x="3841" y="3379"/>
              <a:ext cx="536" cy="475"/>
            </a:xfrm>
            <a:custGeom>
              <a:avLst/>
              <a:gdLst>
                <a:gd name="T0" fmla="*/ 521 w 536"/>
                <a:gd name="T1" fmla="*/ 381 h 475"/>
                <a:gd name="T2" fmla="*/ 493 w 536"/>
                <a:gd name="T3" fmla="*/ 448 h 475"/>
                <a:gd name="T4" fmla="*/ 264 w 536"/>
                <a:gd name="T5" fmla="*/ 455 h 475"/>
                <a:gd name="T6" fmla="*/ 133 w 536"/>
                <a:gd name="T7" fmla="*/ 330 h 475"/>
                <a:gd name="T8" fmla="*/ 17 w 536"/>
                <a:gd name="T9" fmla="*/ 130 h 475"/>
                <a:gd name="T10" fmla="*/ 31 w 536"/>
                <a:gd name="T11" fmla="*/ 0 h 475"/>
                <a:gd name="T12" fmla="*/ 31 w 536"/>
                <a:gd name="T13" fmla="*/ 0 h 475"/>
                <a:gd name="T14" fmla="*/ 88 w 536"/>
                <a:gd name="T15" fmla="*/ 67 h 475"/>
                <a:gd name="T16" fmla="*/ 151 w 536"/>
                <a:gd name="T17" fmla="*/ 130 h 475"/>
                <a:gd name="T18" fmla="*/ 225 w 536"/>
                <a:gd name="T19" fmla="*/ 207 h 475"/>
                <a:gd name="T20" fmla="*/ 303 w 536"/>
                <a:gd name="T21" fmla="*/ 278 h 475"/>
                <a:gd name="T22" fmla="*/ 345 w 536"/>
                <a:gd name="T23" fmla="*/ 309 h 475"/>
                <a:gd name="T24" fmla="*/ 384 w 536"/>
                <a:gd name="T25" fmla="*/ 341 h 475"/>
                <a:gd name="T26" fmla="*/ 422 w 536"/>
                <a:gd name="T27" fmla="*/ 360 h 475"/>
                <a:gd name="T28" fmla="*/ 507 w 536"/>
                <a:gd name="T29" fmla="*/ 385 h 475"/>
                <a:gd name="T30" fmla="*/ 521 w 536"/>
                <a:gd name="T31" fmla="*/ 381 h 475"/>
                <a:gd name="T32" fmla="*/ 521 w 536"/>
                <a:gd name="T33" fmla="*/ 381 h 47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36" h="475">
                  <a:moveTo>
                    <a:pt x="521" y="381"/>
                  </a:moveTo>
                  <a:cubicBezTo>
                    <a:pt x="516" y="392"/>
                    <a:pt x="536" y="436"/>
                    <a:pt x="493" y="448"/>
                  </a:cubicBezTo>
                  <a:cubicBezTo>
                    <a:pt x="450" y="460"/>
                    <a:pt x="324" y="475"/>
                    <a:pt x="264" y="455"/>
                  </a:cubicBezTo>
                  <a:cubicBezTo>
                    <a:pt x="204" y="435"/>
                    <a:pt x="174" y="384"/>
                    <a:pt x="133" y="330"/>
                  </a:cubicBezTo>
                  <a:cubicBezTo>
                    <a:pt x="92" y="276"/>
                    <a:pt x="34" y="185"/>
                    <a:pt x="17" y="130"/>
                  </a:cubicBezTo>
                  <a:cubicBezTo>
                    <a:pt x="0" y="75"/>
                    <a:pt x="29" y="21"/>
                    <a:pt x="31" y="0"/>
                  </a:cubicBezTo>
                  <a:lnTo>
                    <a:pt x="88" y="67"/>
                  </a:lnTo>
                  <a:lnTo>
                    <a:pt x="151" y="130"/>
                  </a:lnTo>
                  <a:lnTo>
                    <a:pt x="225" y="207"/>
                  </a:lnTo>
                  <a:lnTo>
                    <a:pt x="303" y="278"/>
                  </a:lnTo>
                  <a:lnTo>
                    <a:pt x="345" y="309"/>
                  </a:lnTo>
                  <a:lnTo>
                    <a:pt x="384" y="341"/>
                  </a:lnTo>
                  <a:lnTo>
                    <a:pt x="422" y="360"/>
                  </a:lnTo>
                  <a:lnTo>
                    <a:pt x="507" y="385"/>
                  </a:lnTo>
                  <a:lnTo>
                    <a:pt x="521" y="381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7" name="Freeform 529"/>
            <p:cNvSpPr>
              <a:spLocks/>
            </p:cNvSpPr>
            <p:nvPr/>
          </p:nvSpPr>
          <p:spPr bwMode="auto">
            <a:xfrm>
              <a:off x="3580" y="2772"/>
              <a:ext cx="1327" cy="1012"/>
            </a:xfrm>
            <a:custGeom>
              <a:avLst/>
              <a:gdLst>
                <a:gd name="T0" fmla="*/ 1323 w 1327"/>
                <a:gd name="T1" fmla="*/ 705 h 1012"/>
                <a:gd name="T2" fmla="*/ 1218 w 1327"/>
                <a:gd name="T3" fmla="*/ 564 h 1012"/>
                <a:gd name="T4" fmla="*/ 1188 w 1327"/>
                <a:gd name="T5" fmla="*/ 488 h 1012"/>
                <a:gd name="T6" fmla="*/ 1197 w 1327"/>
                <a:gd name="T7" fmla="*/ 388 h 1012"/>
                <a:gd name="T8" fmla="*/ 1077 w 1327"/>
                <a:gd name="T9" fmla="*/ 272 h 1012"/>
                <a:gd name="T10" fmla="*/ 1007 w 1327"/>
                <a:gd name="T11" fmla="*/ 85 h 1012"/>
                <a:gd name="T12" fmla="*/ 743 w 1327"/>
                <a:gd name="T13" fmla="*/ 12 h 1012"/>
                <a:gd name="T14" fmla="*/ 443 w 1327"/>
                <a:gd name="T15" fmla="*/ 159 h 1012"/>
                <a:gd name="T16" fmla="*/ 288 w 1327"/>
                <a:gd name="T17" fmla="*/ 412 h 1012"/>
                <a:gd name="T18" fmla="*/ 236 w 1327"/>
                <a:gd name="T19" fmla="*/ 462 h 1012"/>
                <a:gd name="T20" fmla="*/ 56 w 1327"/>
                <a:gd name="T21" fmla="*/ 349 h 1012"/>
                <a:gd name="T22" fmla="*/ 7 w 1327"/>
                <a:gd name="T23" fmla="*/ 553 h 1012"/>
                <a:gd name="T24" fmla="*/ 99 w 1327"/>
                <a:gd name="T25" fmla="*/ 764 h 1012"/>
                <a:gd name="T26" fmla="*/ 155 w 1327"/>
                <a:gd name="T27" fmla="*/ 662 h 1012"/>
                <a:gd name="T28" fmla="*/ 257 w 1327"/>
                <a:gd name="T29" fmla="*/ 606 h 1012"/>
                <a:gd name="T30" fmla="*/ 479 w 1327"/>
                <a:gd name="T31" fmla="*/ 912 h 1012"/>
                <a:gd name="T32" fmla="*/ 760 w 1327"/>
                <a:gd name="T33" fmla="*/ 1009 h 1012"/>
                <a:gd name="T34" fmla="*/ 1059 w 1327"/>
                <a:gd name="T35" fmla="*/ 891 h 1012"/>
                <a:gd name="T36" fmla="*/ 1197 w 1327"/>
                <a:gd name="T37" fmla="*/ 750 h 1012"/>
                <a:gd name="T38" fmla="*/ 1197 w 1327"/>
                <a:gd name="T39" fmla="*/ 750 h 1012"/>
                <a:gd name="T40" fmla="*/ 1267 w 1327"/>
                <a:gd name="T41" fmla="*/ 764 h 1012"/>
                <a:gd name="T42" fmla="*/ 1278 w 1327"/>
                <a:gd name="T43" fmla="*/ 754 h 1012"/>
                <a:gd name="T44" fmla="*/ 1278 w 1327"/>
                <a:gd name="T45" fmla="*/ 754 h 1012"/>
                <a:gd name="T46" fmla="*/ 1288 w 1327"/>
                <a:gd name="T47" fmla="*/ 736 h 1012"/>
                <a:gd name="T48" fmla="*/ 1288 w 1327"/>
                <a:gd name="T49" fmla="*/ 736 h 1012"/>
                <a:gd name="T50" fmla="*/ 1309 w 1327"/>
                <a:gd name="T51" fmla="*/ 729 h 1012"/>
                <a:gd name="T52" fmla="*/ 1323 w 1327"/>
                <a:gd name="T53" fmla="*/ 719 h 1012"/>
                <a:gd name="T54" fmla="*/ 1327 w 1327"/>
                <a:gd name="T55" fmla="*/ 712 h 1012"/>
                <a:gd name="T56" fmla="*/ 1323 w 1327"/>
                <a:gd name="T57" fmla="*/ 705 h 1012"/>
                <a:gd name="T58" fmla="*/ 1323 w 1327"/>
                <a:gd name="T59" fmla="*/ 705 h 101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327" h="1012">
                  <a:moveTo>
                    <a:pt x="1323" y="705"/>
                  </a:moveTo>
                  <a:lnTo>
                    <a:pt x="1218" y="564"/>
                  </a:lnTo>
                  <a:cubicBezTo>
                    <a:pt x="1196" y="528"/>
                    <a:pt x="1191" y="517"/>
                    <a:pt x="1188" y="488"/>
                  </a:cubicBezTo>
                  <a:cubicBezTo>
                    <a:pt x="1185" y="459"/>
                    <a:pt x="1215" y="424"/>
                    <a:pt x="1197" y="388"/>
                  </a:cubicBezTo>
                  <a:cubicBezTo>
                    <a:pt x="1179" y="352"/>
                    <a:pt x="1109" y="322"/>
                    <a:pt x="1077" y="272"/>
                  </a:cubicBezTo>
                  <a:lnTo>
                    <a:pt x="1007" y="85"/>
                  </a:lnTo>
                  <a:cubicBezTo>
                    <a:pt x="960" y="62"/>
                    <a:pt x="837" y="0"/>
                    <a:pt x="743" y="12"/>
                  </a:cubicBezTo>
                  <a:cubicBezTo>
                    <a:pt x="649" y="24"/>
                    <a:pt x="519" y="92"/>
                    <a:pt x="443" y="159"/>
                  </a:cubicBezTo>
                  <a:cubicBezTo>
                    <a:pt x="367" y="226"/>
                    <a:pt x="322" y="362"/>
                    <a:pt x="288" y="412"/>
                  </a:cubicBezTo>
                  <a:cubicBezTo>
                    <a:pt x="254" y="462"/>
                    <a:pt x="275" y="472"/>
                    <a:pt x="236" y="462"/>
                  </a:cubicBezTo>
                  <a:cubicBezTo>
                    <a:pt x="197" y="452"/>
                    <a:pt x="94" y="334"/>
                    <a:pt x="56" y="349"/>
                  </a:cubicBezTo>
                  <a:cubicBezTo>
                    <a:pt x="18" y="364"/>
                    <a:pt x="0" y="484"/>
                    <a:pt x="7" y="553"/>
                  </a:cubicBezTo>
                  <a:cubicBezTo>
                    <a:pt x="14" y="622"/>
                    <a:pt x="74" y="746"/>
                    <a:pt x="99" y="764"/>
                  </a:cubicBezTo>
                  <a:cubicBezTo>
                    <a:pt x="124" y="782"/>
                    <a:pt x="129" y="688"/>
                    <a:pt x="155" y="662"/>
                  </a:cubicBezTo>
                  <a:cubicBezTo>
                    <a:pt x="181" y="636"/>
                    <a:pt x="203" y="564"/>
                    <a:pt x="257" y="606"/>
                  </a:cubicBezTo>
                  <a:cubicBezTo>
                    <a:pt x="311" y="648"/>
                    <a:pt x="395" y="845"/>
                    <a:pt x="479" y="912"/>
                  </a:cubicBezTo>
                  <a:cubicBezTo>
                    <a:pt x="563" y="979"/>
                    <a:pt x="663" y="1012"/>
                    <a:pt x="760" y="1009"/>
                  </a:cubicBezTo>
                  <a:cubicBezTo>
                    <a:pt x="857" y="1006"/>
                    <a:pt x="986" y="934"/>
                    <a:pt x="1059" y="891"/>
                  </a:cubicBezTo>
                  <a:cubicBezTo>
                    <a:pt x="1132" y="848"/>
                    <a:pt x="1174" y="774"/>
                    <a:pt x="1197" y="750"/>
                  </a:cubicBezTo>
                  <a:lnTo>
                    <a:pt x="1267" y="764"/>
                  </a:lnTo>
                  <a:lnTo>
                    <a:pt x="1278" y="754"/>
                  </a:lnTo>
                  <a:lnTo>
                    <a:pt x="1288" y="736"/>
                  </a:lnTo>
                  <a:lnTo>
                    <a:pt x="1309" y="729"/>
                  </a:lnTo>
                  <a:lnTo>
                    <a:pt x="1323" y="719"/>
                  </a:lnTo>
                  <a:lnTo>
                    <a:pt x="1327" y="712"/>
                  </a:lnTo>
                  <a:lnTo>
                    <a:pt x="1323" y="705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78" name="Freeform 530"/>
            <p:cNvSpPr>
              <a:spLocks/>
            </p:cNvSpPr>
            <p:nvPr/>
          </p:nvSpPr>
          <p:spPr bwMode="auto">
            <a:xfrm>
              <a:off x="4484" y="3167"/>
              <a:ext cx="132" cy="274"/>
            </a:xfrm>
            <a:custGeom>
              <a:avLst/>
              <a:gdLst>
                <a:gd name="T0" fmla="*/ 132 w 132"/>
                <a:gd name="T1" fmla="*/ 274 h 274"/>
                <a:gd name="T2" fmla="*/ 132 w 132"/>
                <a:gd name="T3" fmla="*/ 274 h 274"/>
                <a:gd name="T4" fmla="*/ 40 w 132"/>
                <a:gd name="T5" fmla="*/ 162 h 274"/>
                <a:gd name="T6" fmla="*/ 8 w 132"/>
                <a:gd name="T7" fmla="*/ 0 h 27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2" h="274">
                  <a:moveTo>
                    <a:pt x="132" y="274"/>
                  </a:moveTo>
                  <a:lnTo>
                    <a:pt x="132" y="274"/>
                  </a:lnTo>
                  <a:cubicBezTo>
                    <a:pt x="117" y="255"/>
                    <a:pt x="80" y="251"/>
                    <a:pt x="40" y="162"/>
                  </a:cubicBezTo>
                  <a:cubicBezTo>
                    <a:pt x="0" y="73"/>
                    <a:pt x="15" y="34"/>
                    <a:pt x="8" y="0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9" name="Freeform 532"/>
            <p:cNvSpPr>
              <a:spLocks/>
            </p:cNvSpPr>
            <p:nvPr/>
          </p:nvSpPr>
          <p:spPr bwMode="auto">
            <a:xfrm>
              <a:off x="4618" y="3198"/>
              <a:ext cx="71" cy="75"/>
            </a:xfrm>
            <a:custGeom>
              <a:avLst/>
              <a:gdLst>
                <a:gd name="T0" fmla="*/ 0 w 40"/>
                <a:gd name="T1" fmla="*/ 64 h 42"/>
                <a:gd name="T2" fmla="*/ 7 w 40"/>
                <a:gd name="T3" fmla="*/ 89 h 42"/>
                <a:gd name="T4" fmla="*/ 20 w 40"/>
                <a:gd name="T5" fmla="*/ 114 h 42"/>
                <a:gd name="T6" fmla="*/ 37 w 40"/>
                <a:gd name="T7" fmla="*/ 127 h 42"/>
                <a:gd name="T8" fmla="*/ 64 w 40"/>
                <a:gd name="T9" fmla="*/ 134 h 42"/>
                <a:gd name="T10" fmla="*/ 89 w 40"/>
                <a:gd name="T11" fmla="*/ 127 h 42"/>
                <a:gd name="T12" fmla="*/ 107 w 40"/>
                <a:gd name="T13" fmla="*/ 114 h 42"/>
                <a:gd name="T14" fmla="*/ 126 w 40"/>
                <a:gd name="T15" fmla="*/ 89 h 42"/>
                <a:gd name="T16" fmla="*/ 126 w 40"/>
                <a:gd name="T17" fmla="*/ 64 h 42"/>
                <a:gd name="T18" fmla="*/ 126 w 40"/>
                <a:gd name="T19" fmla="*/ 38 h 42"/>
                <a:gd name="T20" fmla="*/ 107 w 40"/>
                <a:gd name="T21" fmla="*/ 20 h 42"/>
                <a:gd name="T22" fmla="*/ 89 w 40"/>
                <a:gd name="T23" fmla="*/ 7 h 42"/>
                <a:gd name="T24" fmla="*/ 64 w 40"/>
                <a:gd name="T25" fmla="*/ 0 h 42"/>
                <a:gd name="T26" fmla="*/ 37 w 40"/>
                <a:gd name="T27" fmla="*/ 7 h 42"/>
                <a:gd name="T28" fmla="*/ 20 w 40"/>
                <a:gd name="T29" fmla="*/ 20 h 42"/>
                <a:gd name="T30" fmla="*/ 7 w 40"/>
                <a:gd name="T31" fmla="*/ 38 h 42"/>
                <a:gd name="T32" fmla="*/ 0 w 40"/>
                <a:gd name="T33" fmla="*/ 64 h 4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0" h="42">
                  <a:moveTo>
                    <a:pt x="0" y="20"/>
                  </a:moveTo>
                  <a:lnTo>
                    <a:pt x="2" y="28"/>
                  </a:lnTo>
                  <a:lnTo>
                    <a:pt x="6" y="36"/>
                  </a:lnTo>
                  <a:lnTo>
                    <a:pt x="12" y="40"/>
                  </a:lnTo>
                  <a:lnTo>
                    <a:pt x="20" y="42"/>
                  </a:lnTo>
                  <a:lnTo>
                    <a:pt x="28" y="40"/>
                  </a:lnTo>
                  <a:lnTo>
                    <a:pt x="34" y="36"/>
                  </a:lnTo>
                  <a:lnTo>
                    <a:pt x="40" y="28"/>
                  </a:lnTo>
                  <a:lnTo>
                    <a:pt x="40" y="20"/>
                  </a:lnTo>
                  <a:lnTo>
                    <a:pt x="40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0" name="Freeform 533"/>
            <p:cNvSpPr>
              <a:spLocks/>
            </p:cNvSpPr>
            <p:nvPr/>
          </p:nvSpPr>
          <p:spPr bwMode="auto">
            <a:xfrm>
              <a:off x="4643" y="3237"/>
              <a:ext cx="18" cy="21"/>
            </a:xfrm>
            <a:custGeom>
              <a:avLst/>
              <a:gdLst>
                <a:gd name="T0" fmla="*/ 0 w 10"/>
                <a:gd name="T1" fmla="*/ 19 h 12"/>
                <a:gd name="T2" fmla="*/ 0 w 10"/>
                <a:gd name="T3" fmla="*/ 32 h 12"/>
                <a:gd name="T4" fmla="*/ 13 w 10"/>
                <a:gd name="T5" fmla="*/ 37 h 12"/>
                <a:gd name="T6" fmla="*/ 32 w 10"/>
                <a:gd name="T7" fmla="*/ 32 h 12"/>
                <a:gd name="T8" fmla="*/ 32 w 10"/>
                <a:gd name="T9" fmla="*/ 19 h 12"/>
                <a:gd name="T10" fmla="*/ 32 w 10"/>
                <a:gd name="T11" fmla="*/ 7 h 12"/>
                <a:gd name="T12" fmla="*/ 13 w 10"/>
                <a:gd name="T13" fmla="*/ 0 h 12"/>
                <a:gd name="T14" fmla="*/ 0 w 10"/>
                <a:gd name="T15" fmla="*/ 7 h 12"/>
                <a:gd name="T16" fmla="*/ 0 w 10"/>
                <a:gd name="T17" fmla="*/ 19 h 1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0" h="12">
                  <a:moveTo>
                    <a:pt x="0" y="6"/>
                  </a:moveTo>
                  <a:lnTo>
                    <a:pt x="0" y="10"/>
                  </a:lnTo>
                  <a:lnTo>
                    <a:pt x="4" y="12"/>
                  </a:lnTo>
                  <a:lnTo>
                    <a:pt x="10" y="10"/>
                  </a:lnTo>
                  <a:lnTo>
                    <a:pt x="10" y="6"/>
                  </a:lnTo>
                  <a:lnTo>
                    <a:pt x="10" y="2"/>
                  </a:lnTo>
                  <a:lnTo>
                    <a:pt x="4" y="0"/>
                  </a:lnTo>
                  <a:lnTo>
                    <a:pt x="0" y="2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1" name="Freeform 534"/>
            <p:cNvSpPr>
              <a:spLocks/>
            </p:cNvSpPr>
            <p:nvPr/>
          </p:nvSpPr>
          <p:spPr bwMode="auto">
            <a:xfrm>
              <a:off x="4604" y="3181"/>
              <a:ext cx="85" cy="92"/>
            </a:xfrm>
            <a:custGeom>
              <a:avLst/>
              <a:gdLst>
                <a:gd name="T0" fmla="*/ 0 w 48"/>
                <a:gd name="T1" fmla="*/ 81 h 52"/>
                <a:gd name="T2" fmla="*/ 0 w 48"/>
                <a:gd name="T3" fmla="*/ 81 h 52"/>
                <a:gd name="T4" fmla="*/ 7 w 48"/>
                <a:gd name="T5" fmla="*/ 113 h 52"/>
                <a:gd name="T6" fmla="*/ 19 w 48"/>
                <a:gd name="T7" fmla="*/ 138 h 52"/>
                <a:gd name="T8" fmla="*/ 44 w 48"/>
                <a:gd name="T9" fmla="*/ 156 h 52"/>
                <a:gd name="T10" fmla="*/ 76 w 48"/>
                <a:gd name="T11" fmla="*/ 163 h 52"/>
                <a:gd name="T12" fmla="*/ 76 w 48"/>
                <a:gd name="T13" fmla="*/ 163 h 52"/>
                <a:gd name="T14" fmla="*/ 101 w 48"/>
                <a:gd name="T15" fmla="*/ 156 h 52"/>
                <a:gd name="T16" fmla="*/ 126 w 48"/>
                <a:gd name="T17" fmla="*/ 138 h 52"/>
                <a:gd name="T18" fmla="*/ 143 w 48"/>
                <a:gd name="T19" fmla="*/ 113 h 52"/>
                <a:gd name="T20" fmla="*/ 151 w 48"/>
                <a:gd name="T21" fmla="*/ 81 h 52"/>
                <a:gd name="T22" fmla="*/ 151 w 48"/>
                <a:gd name="T23" fmla="*/ 81 h 52"/>
                <a:gd name="T24" fmla="*/ 143 w 48"/>
                <a:gd name="T25" fmla="*/ 50 h 52"/>
                <a:gd name="T26" fmla="*/ 126 w 48"/>
                <a:gd name="T27" fmla="*/ 25 h 52"/>
                <a:gd name="T28" fmla="*/ 101 w 48"/>
                <a:gd name="T29" fmla="*/ 7 h 52"/>
                <a:gd name="T30" fmla="*/ 76 w 48"/>
                <a:gd name="T31" fmla="*/ 0 h 52"/>
                <a:gd name="T32" fmla="*/ 76 w 48"/>
                <a:gd name="T33" fmla="*/ 0 h 52"/>
                <a:gd name="T34" fmla="*/ 44 w 48"/>
                <a:gd name="T35" fmla="*/ 7 h 52"/>
                <a:gd name="T36" fmla="*/ 19 w 48"/>
                <a:gd name="T37" fmla="*/ 25 h 52"/>
                <a:gd name="T38" fmla="*/ 7 w 48"/>
                <a:gd name="T39" fmla="*/ 50 h 52"/>
                <a:gd name="T40" fmla="*/ 0 w 48"/>
                <a:gd name="T41" fmla="*/ 81 h 52"/>
                <a:gd name="T42" fmla="*/ 0 w 48"/>
                <a:gd name="T43" fmla="*/ 81 h 5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8" h="52">
                  <a:moveTo>
                    <a:pt x="0" y="26"/>
                  </a:moveTo>
                  <a:lnTo>
                    <a:pt x="0" y="26"/>
                  </a:lnTo>
                  <a:lnTo>
                    <a:pt x="2" y="36"/>
                  </a:lnTo>
                  <a:lnTo>
                    <a:pt x="6" y="44"/>
                  </a:lnTo>
                  <a:lnTo>
                    <a:pt x="14" y="50"/>
                  </a:lnTo>
                  <a:lnTo>
                    <a:pt x="24" y="52"/>
                  </a:lnTo>
                  <a:lnTo>
                    <a:pt x="32" y="50"/>
                  </a:lnTo>
                  <a:lnTo>
                    <a:pt x="40" y="44"/>
                  </a:lnTo>
                  <a:lnTo>
                    <a:pt x="46" y="36"/>
                  </a:lnTo>
                  <a:lnTo>
                    <a:pt x="48" y="26"/>
                  </a:lnTo>
                  <a:lnTo>
                    <a:pt x="46" y="16"/>
                  </a:lnTo>
                  <a:lnTo>
                    <a:pt x="40" y="8"/>
                  </a:lnTo>
                  <a:lnTo>
                    <a:pt x="32" y="2"/>
                  </a:lnTo>
                  <a:lnTo>
                    <a:pt x="24" y="0"/>
                  </a:lnTo>
                  <a:lnTo>
                    <a:pt x="14" y="2"/>
                  </a:lnTo>
                  <a:lnTo>
                    <a:pt x="6" y="8"/>
                  </a:lnTo>
                  <a:lnTo>
                    <a:pt x="2" y="16"/>
                  </a:lnTo>
                  <a:lnTo>
                    <a:pt x="0" y="26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2" name="Freeform 535"/>
            <p:cNvSpPr>
              <a:spLocks/>
            </p:cNvSpPr>
            <p:nvPr/>
          </p:nvSpPr>
          <p:spPr bwMode="auto">
            <a:xfrm>
              <a:off x="4273" y="3656"/>
              <a:ext cx="198" cy="90"/>
            </a:xfrm>
            <a:custGeom>
              <a:avLst/>
              <a:gdLst>
                <a:gd name="T0" fmla="*/ 107 w 198"/>
                <a:gd name="T1" fmla="*/ 0 h 90"/>
                <a:gd name="T2" fmla="*/ 0 w 198"/>
                <a:gd name="T3" fmla="*/ 80 h 90"/>
                <a:gd name="T4" fmla="*/ 0 w 198"/>
                <a:gd name="T5" fmla="*/ 80 h 90"/>
                <a:gd name="T6" fmla="*/ 110 w 198"/>
                <a:gd name="T7" fmla="*/ 80 h 90"/>
                <a:gd name="T8" fmla="*/ 198 w 198"/>
                <a:gd name="T9" fmla="*/ 22 h 90"/>
                <a:gd name="T10" fmla="*/ 191 w 198"/>
                <a:gd name="T11" fmla="*/ 19 h 90"/>
                <a:gd name="T12" fmla="*/ 188 w 198"/>
                <a:gd name="T13" fmla="*/ 22 h 90"/>
                <a:gd name="T14" fmla="*/ 107 w 198"/>
                <a:gd name="T15" fmla="*/ 0 h 9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98" h="90">
                  <a:moveTo>
                    <a:pt x="107" y="0"/>
                  </a:moveTo>
                  <a:cubicBezTo>
                    <a:pt x="47" y="28"/>
                    <a:pt x="9" y="70"/>
                    <a:pt x="0" y="80"/>
                  </a:cubicBezTo>
                  <a:cubicBezTo>
                    <a:pt x="18" y="80"/>
                    <a:pt x="77" y="90"/>
                    <a:pt x="110" y="80"/>
                  </a:cubicBezTo>
                  <a:cubicBezTo>
                    <a:pt x="143" y="70"/>
                    <a:pt x="185" y="32"/>
                    <a:pt x="198" y="22"/>
                  </a:cubicBezTo>
                  <a:lnTo>
                    <a:pt x="191" y="19"/>
                  </a:lnTo>
                  <a:lnTo>
                    <a:pt x="188" y="22"/>
                  </a:lnTo>
                  <a:lnTo>
                    <a:pt x="107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3" name="Freeform 537"/>
            <p:cNvSpPr>
              <a:spLocks/>
            </p:cNvSpPr>
            <p:nvPr/>
          </p:nvSpPr>
          <p:spPr bwMode="auto">
            <a:xfrm>
              <a:off x="3940" y="2928"/>
              <a:ext cx="537" cy="272"/>
            </a:xfrm>
            <a:custGeom>
              <a:avLst/>
              <a:gdLst>
                <a:gd name="T0" fmla="*/ 537 w 537"/>
                <a:gd name="T1" fmla="*/ 155 h 272"/>
                <a:gd name="T2" fmla="*/ 280 w 537"/>
                <a:gd name="T3" fmla="*/ 16 h 272"/>
                <a:gd name="T4" fmla="*/ 0 w 537"/>
                <a:gd name="T5" fmla="*/ 272 h 27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37" h="272">
                  <a:moveTo>
                    <a:pt x="537" y="155"/>
                  </a:moveTo>
                  <a:cubicBezTo>
                    <a:pt x="494" y="132"/>
                    <a:pt x="432" y="0"/>
                    <a:pt x="280" y="16"/>
                  </a:cubicBezTo>
                  <a:cubicBezTo>
                    <a:pt x="128" y="32"/>
                    <a:pt x="52" y="220"/>
                    <a:pt x="0" y="272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reeform 827"/>
          <p:cNvSpPr>
            <a:spLocks/>
          </p:cNvSpPr>
          <p:nvPr/>
        </p:nvSpPr>
        <p:spPr bwMode="auto">
          <a:xfrm>
            <a:off x="965200" y="4308475"/>
            <a:ext cx="3090863" cy="1884363"/>
          </a:xfrm>
          <a:custGeom>
            <a:avLst/>
            <a:gdLst>
              <a:gd name="T0" fmla="*/ 1030744867 w 1947"/>
              <a:gd name="T1" fmla="*/ 839213048 h 1187"/>
              <a:gd name="T2" fmla="*/ 2048888156 w 1947"/>
              <a:gd name="T3" fmla="*/ 136088474 h 1187"/>
              <a:gd name="T4" fmla="*/ 2147483646 w 1947"/>
              <a:gd name="T5" fmla="*/ 153730366 h 1187"/>
              <a:gd name="T6" fmla="*/ 2147483646 w 1947"/>
              <a:gd name="T7" fmla="*/ 1055946543 h 1187"/>
              <a:gd name="T8" fmla="*/ 2147483646 w 1947"/>
              <a:gd name="T9" fmla="*/ 1232357527 h 1187"/>
              <a:gd name="T10" fmla="*/ 2147483646 w 1947"/>
              <a:gd name="T11" fmla="*/ 1721267969 h 1187"/>
              <a:gd name="T12" fmla="*/ 2147483646 w 1947"/>
              <a:gd name="T13" fmla="*/ 2147483646 h 1187"/>
              <a:gd name="T14" fmla="*/ 2147483646 w 1947"/>
              <a:gd name="T15" fmla="*/ 2147483646 h 1187"/>
              <a:gd name="T16" fmla="*/ 2147483646 w 1947"/>
              <a:gd name="T17" fmla="*/ 2147483646 h 1187"/>
              <a:gd name="T18" fmla="*/ 1617940574 w 1947"/>
              <a:gd name="T19" fmla="*/ 2147483646 h 1187"/>
              <a:gd name="T20" fmla="*/ 889616094 w 1947"/>
              <a:gd name="T21" fmla="*/ 2147483646 h 1187"/>
              <a:gd name="T22" fmla="*/ 698084188 w 1947"/>
              <a:gd name="T23" fmla="*/ 2147483646 h 1187"/>
              <a:gd name="T24" fmla="*/ 1108868929 w 1947"/>
              <a:gd name="T25" fmla="*/ 2033767427 h 1187"/>
              <a:gd name="T26" fmla="*/ 1050906120 w 1947"/>
              <a:gd name="T27" fmla="*/ 1504534474 h 1187"/>
              <a:gd name="T28" fmla="*/ 246975352 w 1947"/>
              <a:gd name="T29" fmla="*/ 1212196272 h 1187"/>
              <a:gd name="T30" fmla="*/ 0 w 1947"/>
              <a:gd name="T31" fmla="*/ 1013103081 h 1187"/>
              <a:gd name="T32" fmla="*/ 236894726 w 1947"/>
              <a:gd name="T33" fmla="*/ 907256491 h 1187"/>
              <a:gd name="T34" fmla="*/ 1030744867 w 1947"/>
              <a:gd name="T35" fmla="*/ 839213048 h 1187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947" h="1187">
                <a:moveTo>
                  <a:pt x="409" y="333"/>
                </a:moveTo>
                <a:cubicBezTo>
                  <a:pt x="512" y="286"/>
                  <a:pt x="662" y="100"/>
                  <a:pt x="813" y="54"/>
                </a:cubicBezTo>
                <a:cubicBezTo>
                  <a:pt x="959" y="9"/>
                  <a:pt x="1149" y="0"/>
                  <a:pt x="1287" y="61"/>
                </a:cubicBezTo>
                <a:cubicBezTo>
                  <a:pt x="1481" y="154"/>
                  <a:pt x="1542" y="356"/>
                  <a:pt x="1644" y="419"/>
                </a:cubicBezTo>
                <a:cubicBezTo>
                  <a:pt x="1746" y="482"/>
                  <a:pt x="1893" y="412"/>
                  <a:pt x="1947" y="489"/>
                </a:cubicBezTo>
                <a:cubicBezTo>
                  <a:pt x="1908" y="606"/>
                  <a:pt x="1624" y="608"/>
                  <a:pt x="1566" y="683"/>
                </a:cubicBezTo>
                <a:cubicBezTo>
                  <a:pt x="1529" y="738"/>
                  <a:pt x="1566" y="833"/>
                  <a:pt x="1589" y="916"/>
                </a:cubicBezTo>
                <a:cubicBezTo>
                  <a:pt x="1612" y="999"/>
                  <a:pt x="1793" y="1187"/>
                  <a:pt x="1706" y="1180"/>
                </a:cubicBezTo>
                <a:cubicBezTo>
                  <a:pt x="1566" y="1177"/>
                  <a:pt x="1341" y="851"/>
                  <a:pt x="981" y="857"/>
                </a:cubicBezTo>
                <a:cubicBezTo>
                  <a:pt x="766" y="866"/>
                  <a:pt x="747" y="877"/>
                  <a:pt x="642" y="916"/>
                </a:cubicBezTo>
                <a:cubicBezTo>
                  <a:pt x="537" y="955"/>
                  <a:pt x="411" y="1068"/>
                  <a:pt x="353" y="1090"/>
                </a:cubicBezTo>
                <a:cubicBezTo>
                  <a:pt x="292" y="1107"/>
                  <a:pt x="263" y="1064"/>
                  <a:pt x="277" y="1017"/>
                </a:cubicBezTo>
                <a:cubicBezTo>
                  <a:pt x="290" y="964"/>
                  <a:pt x="417" y="877"/>
                  <a:pt x="440" y="807"/>
                </a:cubicBezTo>
                <a:cubicBezTo>
                  <a:pt x="463" y="737"/>
                  <a:pt x="474" y="651"/>
                  <a:pt x="417" y="597"/>
                </a:cubicBezTo>
                <a:cubicBezTo>
                  <a:pt x="362" y="549"/>
                  <a:pt x="163" y="511"/>
                  <a:pt x="98" y="481"/>
                </a:cubicBezTo>
                <a:cubicBezTo>
                  <a:pt x="29" y="449"/>
                  <a:pt x="1" y="422"/>
                  <a:pt x="0" y="402"/>
                </a:cubicBezTo>
                <a:cubicBezTo>
                  <a:pt x="0" y="374"/>
                  <a:pt x="34" y="362"/>
                  <a:pt x="94" y="360"/>
                </a:cubicBezTo>
                <a:cubicBezTo>
                  <a:pt x="154" y="358"/>
                  <a:pt x="306" y="380"/>
                  <a:pt x="409" y="333"/>
                </a:cubicBez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19" name="Freeform 832"/>
          <p:cNvSpPr>
            <a:spLocks/>
          </p:cNvSpPr>
          <p:nvPr/>
        </p:nvSpPr>
        <p:spPr bwMode="auto">
          <a:xfrm>
            <a:off x="5159375" y="4537075"/>
            <a:ext cx="2903538" cy="1150938"/>
          </a:xfrm>
          <a:custGeom>
            <a:avLst/>
            <a:gdLst>
              <a:gd name="T0" fmla="*/ 1638101845 w 1829"/>
              <a:gd name="T1" fmla="*/ 0 h 725"/>
              <a:gd name="T2" fmla="*/ 2147483646 w 1829"/>
              <a:gd name="T3" fmla="*/ 919858225 h 725"/>
              <a:gd name="T4" fmla="*/ 2147483646 w 1829"/>
              <a:gd name="T5" fmla="*/ 1471771889 h 725"/>
              <a:gd name="T6" fmla="*/ 2147483646 w 1829"/>
              <a:gd name="T7" fmla="*/ 1786792351 h 725"/>
              <a:gd name="T8" fmla="*/ 2147483646 w 1829"/>
              <a:gd name="T9" fmla="*/ 1786792351 h 725"/>
              <a:gd name="T10" fmla="*/ 2147483646 w 1829"/>
              <a:gd name="T11" fmla="*/ 924898539 h 725"/>
              <a:gd name="T12" fmla="*/ 2147483646 w 1829"/>
              <a:gd name="T13" fmla="*/ 123488504 h 725"/>
              <a:gd name="T14" fmla="*/ 2147483646 w 1829"/>
              <a:gd name="T15" fmla="*/ 400705812 h 725"/>
              <a:gd name="T16" fmla="*/ 2147483646 w 1829"/>
              <a:gd name="T17" fmla="*/ 907256644 h 725"/>
              <a:gd name="T18" fmla="*/ 1622980904 w 1829"/>
              <a:gd name="T19" fmla="*/ 1605341022 h 725"/>
              <a:gd name="T20" fmla="*/ 15120940 w 1829"/>
              <a:gd name="T21" fmla="*/ 844253504 h 725"/>
              <a:gd name="T22" fmla="*/ 1638101845 w 1829"/>
              <a:gd name="T23" fmla="*/ 0 h 72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829" h="725">
                <a:moveTo>
                  <a:pt x="650" y="0"/>
                </a:moveTo>
                <a:cubicBezTo>
                  <a:pt x="945" y="0"/>
                  <a:pt x="1127" y="268"/>
                  <a:pt x="1269" y="365"/>
                </a:cubicBezTo>
                <a:cubicBezTo>
                  <a:pt x="1403" y="500"/>
                  <a:pt x="1340" y="442"/>
                  <a:pt x="1499" y="584"/>
                </a:cubicBezTo>
                <a:cubicBezTo>
                  <a:pt x="1658" y="725"/>
                  <a:pt x="1746" y="688"/>
                  <a:pt x="1797" y="709"/>
                </a:cubicBezTo>
                <a:cubicBezTo>
                  <a:pt x="1792" y="651"/>
                  <a:pt x="1761" y="477"/>
                  <a:pt x="1767" y="367"/>
                </a:cubicBezTo>
                <a:lnTo>
                  <a:pt x="1829" y="49"/>
                </a:lnTo>
                <a:cubicBezTo>
                  <a:pt x="1788" y="15"/>
                  <a:pt x="1676" y="29"/>
                  <a:pt x="1517" y="159"/>
                </a:cubicBezTo>
                <a:cubicBezTo>
                  <a:pt x="1357" y="289"/>
                  <a:pt x="1413" y="277"/>
                  <a:pt x="1275" y="360"/>
                </a:cubicBezTo>
                <a:cubicBezTo>
                  <a:pt x="1129" y="439"/>
                  <a:pt x="939" y="648"/>
                  <a:pt x="644" y="637"/>
                </a:cubicBezTo>
                <a:cubicBezTo>
                  <a:pt x="349" y="625"/>
                  <a:pt x="0" y="442"/>
                  <a:pt x="6" y="335"/>
                </a:cubicBezTo>
                <a:cubicBezTo>
                  <a:pt x="7" y="228"/>
                  <a:pt x="355" y="0"/>
                  <a:pt x="650" y="0"/>
                </a:cubicBez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0" name="Freeform 838"/>
          <p:cNvSpPr>
            <a:spLocks/>
          </p:cNvSpPr>
          <p:nvPr/>
        </p:nvSpPr>
        <p:spPr bwMode="auto">
          <a:xfrm>
            <a:off x="1363663" y="839788"/>
            <a:ext cx="2771775" cy="2332037"/>
          </a:xfrm>
          <a:custGeom>
            <a:avLst/>
            <a:gdLst>
              <a:gd name="T0" fmla="*/ 877014375 w 1746"/>
              <a:gd name="T1" fmla="*/ 708162961 h 1469"/>
              <a:gd name="T2" fmla="*/ 1166833138 w 1746"/>
              <a:gd name="T3" fmla="*/ 985380089 h 1469"/>
              <a:gd name="T4" fmla="*/ 703124388 w 1746"/>
              <a:gd name="T5" fmla="*/ 1479330608 h 1469"/>
              <a:gd name="T6" fmla="*/ 168851263 w 1746"/>
              <a:gd name="T7" fmla="*/ 2147483646 h 1469"/>
              <a:gd name="T8" fmla="*/ 1716227200 w 1746"/>
              <a:gd name="T9" fmla="*/ 2147483646 h 1469"/>
              <a:gd name="T10" fmla="*/ 2147483646 w 1746"/>
              <a:gd name="T11" fmla="*/ 2147483646 h 1469"/>
              <a:gd name="T12" fmla="*/ 2147483646 w 1746"/>
              <a:gd name="T13" fmla="*/ 2147483646 h 1469"/>
              <a:gd name="T14" fmla="*/ 2147483646 w 1746"/>
              <a:gd name="T15" fmla="*/ 1832152407 h 1469"/>
              <a:gd name="T16" fmla="*/ 2147483646 w 1746"/>
              <a:gd name="T17" fmla="*/ 1660781819 h 1469"/>
              <a:gd name="T18" fmla="*/ 2147483646 w 1746"/>
              <a:gd name="T19" fmla="*/ 1549894968 h 1469"/>
              <a:gd name="T20" fmla="*/ 2147483646 w 1746"/>
              <a:gd name="T21" fmla="*/ 1018142907 h 1469"/>
              <a:gd name="T22" fmla="*/ 2147483646 w 1746"/>
              <a:gd name="T23" fmla="*/ 481348947 h 1469"/>
              <a:gd name="T24" fmla="*/ 2147483646 w 1746"/>
              <a:gd name="T25" fmla="*/ 68043410 h 1469"/>
              <a:gd name="T26" fmla="*/ 2147483646 w 1746"/>
              <a:gd name="T27" fmla="*/ 73083722 h 1469"/>
              <a:gd name="T28" fmla="*/ 2147483646 w 1746"/>
              <a:gd name="T29" fmla="*/ 239413999 h 1469"/>
              <a:gd name="T30" fmla="*/ 940019075 w 1746"/>
              <a:gd name="T31" fmla="*/ 330139604 h 1469"/>
              <a:gd name="T32" fmla="*/ 672882513 w 1746"/>
              <a:gd name="T33" fmla="*/ 451107078 h 1469"/>
              <a:gd name="T34" fmla="*/ 1025704388 w 1746"/>
              <a:gd name="T35" fmla="*/ 584676125 h 1469"/>
              <a:gd name="T36" fmla="*/ 1398687513 w 1746"/>
              <a:gd name="T37" fmla="*/ 753525763 h 1469"/>
              <a:gd name="T38" fmla="*/ 698084075 w 1746"/>
              <a:gd name="T39" fmla="*/ 1491932180 h 1469"/>
              <a:gd name="T40" fmla="*/ 148690013 w 1746"/>
              <a:gd name="T41" fmla="*/ 2147483646 h 1469"/>
              <a:gd name="T42" fmla="*/ 652721263 w 1746"/>
              <a:gd name="T43" fmla="*/ 2147483646 h 1469"/>
              <a:gd name="T44" fmla="*/ 1822073763 w 1746"/>
              <a:gd name="T45" fmla="*/ 1842233030 h 1469"/>
              <a:gd name="T46" fmla="*/ 2147483646 w 1746"/>
              <a:gd name="T47" fmla="*/ 2147483646 h 1469"/>
              <a:gd name="T48" fmla="*/ 2147483646 w 1746"/>
              <a:gd name="T49" fmla="*/ 1706144622 h 1469"/>
              <a:gd name="T50" fmla="*/ 2147483646 w 1746"/>
              <a:gd name="T51" fmla="*/ 1343242200 h 1469"/>
              <a:gd name="T52" fmla="*/ 2147483646 w 1746"/>
              <a:gd name="T53" fmla="*/ 1562496540 h 1469"/>
              <a:gd name="T54" fmla="*/ 2147483646 w 1746"/>
              <a:gd name="T55" fmla="*/ 1565015902 h 1469"/>
              <a:gd name="T56" fmla="*/ 2147483646 w 1746"/>
              <a:gd name="T57" fmla="*/ 995460712 h 1469"/>
              <a:gd name="T58" fmla="*/ 2147483646 w 1746"/>
              <a:gd name="T59" fmla="*/ 473789273 h 1469"/>
              <a:gd name="T60" fmla="*/ 2147483646 w 1746"/>
              <a:gd name="T61" fmla="*/ 73083722 h 1469"/>
              <a:gd name="T62" fmla="*/ 2147483646 w 1746"/>
              <a:gd name="T63" fmla="*/ 73083722 h 1469"/>
              <a:gd name="T64" fmla="*/ 2147483646 w 1746"/>
              <a:gd name="T65" fmla="*/ 249494622 h 1469"/>
              <a:gd name="T66" fmla="*/ 934978763 w 1746"/>
              <a:gd name="T67" fmla="*/ 330139604 h 1469"/>
              <a:gd name="T68" fmla="*/ 652721263 w 1746"/>
              <a:gd name="T69" fmla="*/ 451107078 h 1469"/>
              <a:gd name="T70" fmla="*/ 877014375 w 1746"/>
              <a:gd name="T71" fmla="*/ 708162961 h 1469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746" h="1469">
                <a:moveTo>
                  <a:pt x="348" y="281"/>
                </a:moveTo>
                <a:cubicBezTo>
                  <a:pt x="384" y="319"/>
                  <a:pt x="445" y="371"/>
                  <a:pt x="463" y="391"/>
                </a:cubicBezTo>
                <a:cubicBezTo>
                  <a:pt x="429" y="441"/>
                  <a:pt x="367" y="489"/>
                  <a:pt x="279" y="587"/>
                </a:cubicBezTo>
                <a:cubicBezTo>
                  <a:pt x="191" y="685"/>
                  <a:pt x="0" y="846"/>
                  <a:pt x="67" y="893"/>
                </a:cubicBezTo>
                <a:cubicBezTo>
                  <a:pt x="205" y="973"/>
                  <a:pt x="490" y="782"/>
                  <a:pt x="681" y="871"/>
                </a:cubicBezTo>
                <a:cubicBezTo>
                  <a:pt x="851" y="934"/>
                  <a:pt x="979" y="1165"/>
                  <a:pt x="1047" y="1265"/>
                </a:cubicBezTo>
                <a:cubicBezTo>
                  <a:pt x="1115" y="1365"/>
                  <a:pt x="1143" y="1469"/>
                  <a:pt x="1201" y="1455"/>
                </a:cubicBezTo>
                <a:cubicBezTo>
                  <a:pt x="1287" y="1439"/>
                  <a:pt x="1172" y="860"/>
                  <a:pt x="1243" y="727"/>
                </a:cubicBezTo>
                <a:cubicBezTo>
                  <a:pt x="1315" y="594"/>
                  <a:pt x="1553" y="655"/>
                  <a:pt x="1635" y="659"/>
                </a:cubicBezTo>
                <a:cubicBezTo>
                  <a:pt x="1717" y="663"/>
                  <a:pt x="1746" y="654"/>
                  <a:pt x="1715" y="615"/>
                </a:cubicBezTo>
                <a:cubicBezTo>
                  <a:pt x="1684" y="576"/>
                  <a:pt x="1574" y="476"/>
                  <a:pt x="1504" y="404"/>
                </a:cubicBezTo>
                <a:cubicBezTo>
                  <a:pt x="1432" y="333"/>
                  <a:pt x="1321" y="253"/>
                  <a:pt x="1283" y="191"/>
                </a:cubicBezTo>
                <a:cubicBezTo>
                  <a:pt x="1245" y="128"/>
                  <a:pt x="1288" y="54"/>
                  <a:pt x="1273" y="27"/>
                </a:cubicBezTo>
                <a:cubicBezTo>
                  <a:pt x="1258" y="0"/>
                  <a:pt x="1227" y="17"/>
                  <a:pt x="1193" y="29"/>
                </a:cubicBezTo>
                <a:cubicBezTo>
                  <a:pt x="1159" y="41"/>
                  <a:pt x="1021" y="77"/>
                  <a:pt x="873" y="95"/>
                </a:cubicBezTo>
                <a:cubicBezTo>
                  <a:pt x="725" y="113"/>
                  <a:pt x="474" y="117"/>
                  <a:pt x="373" y="131"/>
                </a:cubicBezTo>
                <a:cubicBezTo>
                  <a:pt x="272" y="145"/>
                  <a:pt x="261" y="162"/>
                  <a:pt x="267" y="179"/>
                </a:cubicBezTo>
                <a:cubicBezTo>
                  <a:pt x="273" y="196"/>
                  <a:pt x="359" y="212"/>
                  <a:pt x="407" y="232"/>
                </a:cubicBezTo>
                <a:cubicBezTo>
                  <a:pt x="455" y="252"/>
                  <a:pt x="509" y="255"/>
                  <a:pt x="555" y="299"/>
                </a:cubicBezTo>
                <a:cubicBezTo>
                  <a:pt x="416" y="445"/>
                  <a:pt x="277" y="592"/>
                  <a:pt x="277" y="592"/>
                </a:cubicBezTo>
                <a:cubicBezTo>
                  <a:pt x="194" y="685"/>
                  <a:pt x="65" y="797"/>
                  <a:pt x="59" y="857"/>
                </a:cubicBezTo>
                <a:cubicBezTo>
                  <a:pt x="56" y="900"/>
                  <a:pt x="169" y="895"/>
                  <a:pt x="259" y="853"/>
                </a:cubicBezTo>
                <a:cubicBezTo>
                  <a:pt x="349" y="811"/>
                  <a:pt x="566" y="630"/>
                  <a:pt x="723" y="731"/>
                </a:cubicBezTo>
                <a:cubicBezTo>
                  <a:pt x="859" y="801"/>
                  <a:pt x="1131" y="1453"/>
                  <a:pt x="1199" y="1457"/>
                </a:cubicBezTo>
                <a:cubicBezTo>
                  <a:pt x="1283" y="1449"/>
                  <a:pt x="1189" y="780"/>
                  <a:pt x="1189" y="677"/>
                </a:cubicBezTo>
                <a:cubicBezTo>
                  <a:pt x="1189" y="574"/>
                  <a:pt x="1199" y="545"/>
                  <a:pt x="1243" y="533"/>
                </a:cubicBezTo>
                <a:cubicBezTo>
                  <a:pt x="1287" y="521"/>
                  <a:pt x="1593" y="609"/>
                  <a:pt x="1630" y="620"/>
                </a:cubicBezTo>
                <a:cubicBezTo>
                  <a:pt x="1710" y="638"/>
                  <a:pt x="1739" y="658"/>
                  <a:pt x="1717" y="621"/>
                </a:cubicBezTo>
                <a:cubicBezTo>
                  <a:pt x="1695" y="584"/>
                  <a:pt x="1570" y="467"/>
                  <a:pt x="1497" y="395"/>
                </a:cubicBezTo>
                <a:cubicBezTo>
                  <a:pt x="1426" y="327"/>
                  <a:pt x="1326" y="250"/>
                  <a:pt x="1279" y="188"/>
                </a:cubicBezTo>
                <a:cubicBezTo>
                  <a:pt x="1242" y="127"/>
                  <a:pt x="1286" y="57"/>
                  <a:pt x="1275" y="29"/>
                </a:cubicBezTo>
                <a:cubicBezTo>
                  <a:pt x="1260" y="3"/>
                  <a:pt x="1247" y="15"/>
                  <a:pt x="1191" y="29"/>
                </a:cubicBezTo>
                <a:cubicBezTo>
                  <a:pt x="1135" y="43"/>
                  <a:pt x="1016" y="81"/>
                  <a:pt x="869" y="99"/>
                </a:cubicBezTo>
                <a:cubicBezTo>
                  <a:pt x="722" y="117"/>
                  <a:pt x="473" y="118"/>
                  <a:pt x="371" y="131"/>
                </a:cubicBezTo>
                <a:cubicBezTo>
                  <a:pt x="269" y="144"/>
                  <a:pt x="263" y="154"/>
                  <a:pt x="259" y="179"/>
                </a:cubicBezTo>
                <a:cubicBezTo>
                  <a:pt x="255" y="204"/>
                  <a:pt x="312" y="243"/>
                  <a:pt x="348" y="281"/>
                </a:cubicBez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1" name="Freeform 839"/>
          <p:cNvSpPr>
            <a:spLocks/>
          </p:cNvSpPr>
          <p:nvPr/>
        </p:nvSpPr>
        <p:spPr bwMode="auto">
          <a:xfrm>
            <a:off x="5334000" y="700088"/>
            <a:ext cx="2506663" cy="2498725"/>
          </a:xfrm>
          <a:custGeom>
            <a:avLst/>
            <a:gdLst>
              <a:gd name="T0" fmla="*/ 2147483646 w 1579"/>
              <a:gd name="T1" fmla="*/ 1610380638 h 1574"/>
              <a:gd name="T2" fmla="*/ 2147483646 w 1579"/>
              <a:gd name="T3" fmla="*/ 1610380638 h 1574"/>
              <a:gd name="T4" fmla="*/ 2147483646 w 1579"/>
              <a:gd name="T5" fmla="*/ 1509574388 h 1574"/>
              <a:gd name="T6" fmla="*/ 2147483646 w 1579"/>
              <a:gd name="T7" fmla="*/ 1469251888 h 1574"/>
              <a:gd name="T8" fmla="*/ 2147483646 w 1579"/>
              <a:gd name="T9" fmla="*/ 1554937200 h 1574"/>
              <a:gd name="T10" fmla="*/ 2147483646 w 1579"/>
              <a:gd name="T11" fmla="*/ 1796872200 h 1574"/>
              <a:gd name="T12" fmla="*/ 2147483646 w 1579"/>
              <a:gd name="T13" fmla="*/ 2137092500 h 1574"/>
              <a:gd name="T14" fmla="*/ 2147483646 w 1579"/>
              <a:gd name="T15" fmla="*/ 2147483646 h 1574"/>
              <a:gd name="T16" fmla="*/ 2147483646 w 1579"/>
              <a:gd name="T17" fmla="*/ 2147483646 h 1574"/>
              <a:gd name="T18" fmla="*/ 2147483646 w 1579"/>
              <a:gd name="T19" fmla="*/ 2147483646 h 1574"/>
              <a:gd name="T20" fmla="*/ 2147483646 w 1579"/>
              <a:gd name="T21" fmla="*/ 2147483646 h 1574"/>
              <a:gd name="T22" fmla="*/ 2147483646 w 1579"/>
              <a:gd name="T23" fmla="*/ 2147483646 h 1574"/>
              <a:gd name="T24" fmla="*/ 2147483646 w 1579"/>
              <a:gd name="T25" fmla="*/ 2147483646 h 1574"/>
              <a:gd name="T26" fmla="*/ 2147483646 w 1579"/>
              <a:gd name="T27" fmla="*/ 2147483646 h 1574"/>
              <a:gd name="T28" fmla="*/ 1943041650 w 1579"/>
              <a:gd name="T29" fmla="*/ 2147483646 h 1574"/>
              <a:gd name="T30" fmla="*/ 1943041650 w 1579"/>
              <a:gd name="T31" fmla="*/ 2147483646 h 1574"/>
              <a:gd name="T32" fmla="*/ 1570058451 w 1579"/>
              <a:gd name="T33" fmla="*/ 2147483646 h 1574"/>
              <a:gd name="T34" fmla="*/ 869454873 w 1579"/>
              <a:gd name="T35" fmla="*/ 2147483646 h 1574"/>
              <a:gd name="T36" fmla="*/ 572076377 w 1579"/>
              <a:gd name="T37" fmla="*/ 2147483646 h 1574"/>
              <a:gd name="T38" fmla="*/ 632560139 w 1579"/>
              <a:gd name="T39" fmla="*/ 2147483646 h 1574"/>
              <a:gd name="T40" fmla="*/ 1076107727 w 1579"/>
              <a:gd name="T41" fmla="*/ 2147483646 h 1574"/>
              <a:gd name="T42" fmla="*/ 1398687791 w 1579"/>
              <a:gd name="T43" fmla="*/ 2147483646 h 1574"/>
              <a:gd name="T44" fmla="*/ 1398687791 w 1579"/>
              <a:gd name="T45" fmla="*/ 2147483646 h 1574"/>
              <a:gd name="T46" fmla="*/ 912296744 w 1579"/>
              <a:gd name="T47" fmla="*/ 2114411888 h 1574"/>
              <a:gd name="T48" fmla="*/ 183972237 w 1579"/>
              <a:gd name="T49" fmla="*/ 1675904700 h 1574"/>
              <a:gd name="T50" fmla="*/ 17641891 w 1579"/>
              <a:gd name="T51" fmla="*/ 1433969700 h 1574"/>
              <a:gd name="T52" fmla="*/ 317539751 w 1579"/>
              <a:gd name="T53" fmla="*/ 1370965000 h 1574"/>
              <a:gd name="T54" fmla="*/ 1123989912 w 1579"/>
              <a:gd name="T55" fmla="*/ 1496972813 h 1574"/>
              <a:gd name="T56" fmla="*/ 1570058451 w 1579"/>
              <a:gd name="T57" fmla="*/ 1625501575 h 1574"/>
              <a:gd name="T58" fmla="*/ 1570058451 w 1579"/>
              <a:gd name="T59" fmla="*/ 1625501575 h 1574"/>
              <a:gd name="T60" fmla="*/ 1630542213 w 1579"/>
              <a:gd name="T61" fmla="*/ 1113909063 h 1574"/>
              <a:gd name="T62" fmla="*/ 1791832245 w 1579"/>
              <a:gd name="T63" fmla="*/ 345262200 h 1574"/>
              <a:gd name="T64" fmla="*/ 2021165716 w 1579"/>
              <a:gd name="T65" fmla="*/ 2520950 h 1574"/>
              <a:gd name="T66" fmla="*/ 2147483646 w 1579"/>
              <a:gd name="T67" fmla="*/ 327620313 h 1574"/>
              <a:gd name="T68" fmla="*/ 2147483646 w 1579"/>
              <a:gd name="T69" fmla="*/ 1106349388 h 1574"/>
              <a:gd name="T70" fmla="*/ 2147483646 w 1579"/>
              <a:gd name="T71" fmla="*/ 1610380638 h 1574"/>
              <a:gd name="T72" fmla="*/ 2147483646 w 1579"/>
              <a:gd name="T73" fmla="*/ 1610380638 h 1574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579" h="1574">
                <a:moveTo>
                  <a:pt x="952" y="639"/>
                </a:moveTo>
                <a:lnTo>
                  <a:pt x="952" y="639"/>
                </a:lnTo>
                <a:cubicBezTo>
                  <a:pt x="952" y="639"/>
                  <a:pt x="1069" y="608"/>
                  <a:pt x="1150" y="599"/>
                </a:cubicBezTo>
                <a:cubicBezTo>
                  <a:pt x="1253" y="585"/>
                  <a:pt x="1367" y="580"/>
                  <a:pt x="1438" y="583"/>
                </a:cubicBezTo>
                <a:cubicBezTo>
                  <a:pt x="1509" y="586"/>
                  <a:pt x="1577" y="585"/>
                  <a:pt x="1578" y="617"/>
                </a:cubicBezTo>
                <a:cubicBezTo>
                  <a:pt x="1579" y="649"/>
                  <a:pt x="1536" y="675"/>
                  <a:pt x="1472" y="713"/>
                </a:cubicBezTo>
                <a:cubicBezTo>
                  <a:pt x="1408" y="751"/>
                  <a:pt x="1275" y="821"/>
                  <a:pt x="1193" y="848"/>
                </a:cubicBezTo>
                <a:cubicBezTo>
                  <a:pt x="1111" y="875"/>
                  <a:pt x="1044" y="888"/>
                  <a:pt x="1014" y="896"/>
                </a:cubicBezTo>
                <a:cubicBezTo>
                  <a:pt x="1014" y="896"/>
                  <a:pt x="1069" y="996"/>
                  <a:pt x="1103" y="1084"/>
                </a:cubicBezTo>
                <a:cubicBezTo>
                  <a:pt x="1135" y="1173"/>
                  <a:pt x="1198" y="1342"/>
                  <a:pt x="1218" y="1422"/>
                </a:cubicBezTo>
                <a:cubicBezTo>
                  <a:pt x="1238" y="1502"/>
                  <a:pt x="1248" y="1550"/>
                  <a:pt x="1224" y="1562"/>
                </a:cubicBezTo>
                <a:cubicBezTo>
                  <a:pt x="1200" y="1574"/>
                  <a:pt x="1152" y="1542"/>
                  <a:pt x="1079" y="1490"/>
                </a:cubicBezTo>
                <a:cubicBezTo>
                  <a:pt x="1006" y="1438"/>
                  <a:pt x="939" y="1353"/>
                  <a:pt x="891" y="1288"/>
                </a:cubicBezTo>
                <a:cubicBezTo>
                  <a:pt x="843" y="1223"/>
                  <a:pt x="791" y="1151"/>
                  <a:pt x="771" y="1124"/>
                </a:cubicBezTo>
                <a:cubicBezTo>
                  <a:pt x="746" y="1149"/>
                  <a:pt x="694" y="1215"/>
                  <a:pt x="623" y="1272"/>
                </a:cubicBezTo>
                <a:cubicBezTo>
                  <a:pt x="552" y="1329"/>
                  <a:pt x="411" y="1426"/>
                  <a:pt x="345" y="1465"/>
                </a:cubicBezTo>
                <a:cubicBezTo>
                  <a:pt x="279" y="1504"/>
                  <a:pt x="243" y="1523"/>
                  <a:pt x="227" y="1509"/>
                </a:cubicBezTo>
                <a:cubicBezTo>
                  <a:pt x="211" y="1495"/>
                  <a:pt x="218" y="1450"/>
                  <a:pt x="251" y="1378"/>
                </a:cubicBezTo>
                <a:cubicBezTo>
                  <a:pt x="284" y="1306"/>
                  <a:pt x="360" y="1178"/>
                  <a:pt x="427" y="1078"/>
                </a:cubicBezTo>
                <a:cubicBezTo>
                  <a:pt x="494" y="978"/>
                  <a:pt x="534" y="942"/>
                  <a:pt x="555" y="915"/>
                </a:cubicBezTo>
                <a:cubicBezTo>
                  <a:pt x="555" y="915"/>
                  <a:pt x="442" y="881"/>
                  <a:pt x="362" y="839"/>
                </a:cubicBezTo>
                <a:cubicBezTo>
                  <a:pt x="317" y="816"/>
                  <a:pt x="131" y="710"/>
                  <a:pt x="73" y="665"/>
                </a:cubicBezTo>
                <a:cubicBezTo>
                  <a:pt x="15" y="620"/>
                  <a:pt x="0" y="587"/>
                  <a:pt x="7" y="569"/>
                </a:cubicBezTo>
                <a:cubicBezTo>
                  <a:pt x="14" y="551"/>
                  <a:pt x="53" y="541"/>
                  <a:pt x="126" y="544"/>
                </a:cubicBezTo>
                <a:cubicBezTo>
                  <a:pt x="199" y="547"/>
                  <a:pt x="350" y="571"/>
                  <a:pt x="446" y="594"/>
                </a:cubicBezTo>
                <a:cubicBezTo>
                  <a:pt x="542" y="617"/>
                  <a:pt x="595" y="635"/>
                  <a:pt x="623" y="645"/>
                </a:cubicBezTo>
                <a:cubicBezTo>
                  <a:pt x="627" y="611"/>
                  <a:pt x="631" y="550"/>
                  <a:pt x="647" y="442"/>
                </a:cubicBezTo>
                <a:cubicBezTo>
                  <a:pt x="663" y="334"/>
                  <a:pt x="685" y="210"/>
                  <a:pt x="711" y="137"/>
                </a:cubicBezTo>
                <a:cubicBezTo>
                  <a:pt x="737" y="64"/>
                  <a:pt x="758" y="2"/>
                  <a:pt x="802" y="1"/>
                </a:cubicBezTo>
                <a:cubicBezTo>
                  <a:pt x="846" y="0"/>
                  <a:pt x="854" y="43"/>
                  <a:pt x="882" y="130"/>
                </a:cubicBezTo>
                <a:cubicBezTo>
                  <a:pt x="910" y="217"/>
                  <a:pt x="925" y="334"/>
                  <a:pt x="937" y="439"/>
                </a:cubicBezTo>
                <a:cubicBezTo>
                  <a:pt x="949" y="544"/>
                  <a:pt x="950" y="606"/>
                  <a:pt x="952" y="639"/>
                </a:cubicBez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reeform 70"/>
          <p:cNvSpPr>
            <a:spLocks/>
          </p:cNvSpPr>
          <p:nvPr/>
        </p:nvSpPr>
        <p:spPr bwMode="auto">
          <a:xfrm>
            <a:off x="2225675" y="4862513"/>
            <a:ext cx="1328738" cy="1323975"/>
          </a:xfrm>
          <a:custGeom>
            <a:avLst/>
            <a:gdLst>
              <a:gd name="T0" fmla="*/ 1534776528 w 837"/>
              <a:gd name="T1" fmla="*/ 801409688 h 834"/>
              <a:gd name="T2" fmla="*/ 1844755069 w 837"/>
              <a:gd name="T3" fmla="*/ 761087188 h 834"/>
              <a:gd name="T4" fmla="*/ 2031246702 w 837"/>
              <a:gd name="T5" fmla="*/ 773688763 h 834"/>
              <a:gd name="T6" fmla="*/ 2089211111 w 837"/>
              <a:gd name="T7" fmla="*/ 796369375 h 834"/>
              <a:gd name="T8" fmla="*/ 2109372369 w 837"/>
              <a:gd name="T9" fmla="*/ 839212825 h 834"/>
              <a:gd name="T10" fmla="*/ 2089211111 w 837"/>
              <a:gd name="T11" fmla="*/ 892135313 h 834"/>
              <a:gd name="T12" fmla="*/ 1990924187 w 837"/>
              <a:gd name="T13" fmla="*/ 975301263 h 834"/>
              <a:gd name="T14" fmla="*/ 1799392240 w 837"/>
              <a:gd name="T15" fmla="*/ 1066026888 h 834"/>
              <a:gd name="T16" fmla="*/ 1469252440 w 837"/>
              <a:gd name="T17" fmla="*/ 1169352500 h 834"/>
              <a:gd name="T18" fmla="*/ 1474292755 w 837"/>
              <a:gd name="T19" fmla="*/ 1449090638 h 834"/>
              <a:gd name="T20" fmla="*/ 1617940921 w 837"/>
              <a:gd name="T21" fmla="*/ 1834673750 h 834"/>
              <a:gd name="T22" fmla="*/ 1655744073 w 837"/>
              <a:gd name="T23" fmla="*/ 2018645950 h 834"/>
              <a:gd name="T24" fmla="*/ 1643142493 w 837"/>
              <a:gd name="T25" fmla="*/ 2076608750 h 834"/>
              <a:gd name="T26" fmla="*/ 1605340929 w 837"/>
              <a:gd name="T27" fmla="*/ 2101810313 h 834"/>
              <a:gd name="T28" fmla="*/ 1552416834 w 837"/>
              <a:gd name="T29" fmla="*/ 2089210325 h 834"/>
              <a:gd name="T30" fmla="*/ 1441529917 w 837"/>
              <a:gd name="T31" fmla="*/ 2006044375 h 834"/>
              <a:gd name="T32" fmla="*/ 1285280171 w 837"/>
              <a:gd name="T33" fmla="*/ 1842235013 h 834"/>
              <a:gd name="T34" fmla="*/ 1028224137 w 837"/>
              <a:gd name="T35" fmla="*/ 1507053438 h 834"/>
              <a:gd name="T36" fmla="*/ 710684330 w 837"/>
              <a:gd name="T37" fmla="*/ 1811993138 h 834"/>
              <a:gd name="T38" fmla="*/ 521673334 w 837"/>
              <a:gd name="T39" fmla="*/ 1960681563 h 834"/>
              <a:gd name="T40" fmla="*/ 388104209 w 837"/>
              <a:gd name="T41" fmla="*/ 2031245938 h 834"/>
              <a:gd name="T42" fmla="*/ 327620436 w 837"/>
              <a:gd name="T43" fmla="*/ 2038807200 h 834"/>
              <a:gd name="T44" fmla="*/ 284778557 w 837"/>
              <a:gd name="T45" fmla="*/ 2011084688 h 834"/>
              <a:gd name="T46" fmla="*/ 282257606 w 837"/>
              <a:gd name="T47" fmla="*/ 1953121888 h 834"/>
              <a:gd name="T48" fmla="*/ 342741379 w 837"/>
              <a:gd name="T49" fmla="*/ 1784270625 h 834"/>
              <a:gd name="T50" fmla="*/ 471270190 w 837"/>
              <a:gd name="T51" fmla="*/ 1577617813 h 834"/>
              <a:gd name="T52" fmla="*/ 738406853 w 837"/>
              <a:gd name="T53" fmla="*/ 1227316888 h 834"/>
              <a:gd name="T54" fmla="*/ 330141387 w 837"/>
              <a:gd name="T55" fmla="*/ 1053425313 h 834"/>
              <a:gd name="T56" fmla="*/ 128528811 w 837"/>
              <a:gd name="T57" fmla="*/ 937498125 h 834"/>
              <a:gd name="T58" fmla="*/ 20161258 w 837"/>
              <a:gd name="T59" fmla="*/ 841732188 h 834"/>
              <a:gd name="T60" fmla="*/ 0 w 837"/>
              <a:gd name="T61" fmla="*/ 788809700 h 834"/>
              <a:gd name="T62" fmla="*/ 25201572 w 837"/>
              <a:gd name="T63" fmla="*/ 743446888 h 834"/>
              <a:gd name="T64" fmla="*/ 83165981 w 837"/>
              <a:gd name="T65" fmla="*/ 715724375 h 834"/>
              <a:gd name="T66" fmla="*/ 257056034 w 837"/>
              <a:gd name="T67" fmla="*/ 705643750 h 834"/>
              <a:gd name="T68" fmla="*/ 466229875 w 837"/>
              <a:gd name="T69" fmla="*/ 743446888 h 834"/>
              <a:gd name="T70" fmla="*/ 829132512 w 837"/>
              <a:gd name="T71" fmla="*/ 864414388 h 834"/>
              <a:gd name="T72" fmla="*/ 887095334 w 837"/>
              <a:gd name="T73" fmla="*/ 430947513 h 834"/>
              <a:gd name="T74" fmla="*/ 942538792 w 837"/>
              <a:gd name="T75" fmla="*/ 199093138 h 834"/>
              <a:gd name="T76" fmla="*/ 1010583830 w 837"/>
              <a:gd name="T77" fmla="*/ 37803138 h 834"/>
              <a:gd name="T78" fmla="*/ 1053425709 w 837"/>
              <a:gd name="T79" fmla="*/ 0 h 834"/>
              <a:gd name="T80" fmla="*/ 1098788538 w 837"/>
              <a:gd name="T81" fmla="*/ 10080625 h 834"/>
              <a:gd name="T82" fmla="*/ 1146672319 w 837"/>
              <a:gd name="T83" fmla="*/ 80645000 h 834"/>
              <a:gd name="T84" fmla="*/ 1202115777 w 837"/>
              <a:gd name="T85" fmla="*/ 269657513 h 834"/>
              <a:gd name="T86" fmla="*/ 1247478607 w 837"/>
              <a:gd name="T87" fmla="*/ 582156888 h 834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837" h="834">
                <a:moveTo>
                  <a:pt x="503" y="339"/>
                </a:moveTo>
                <a:lnTo>
                  <a:pt x="555" y="328"/>
                </a:lnTo>
                <a:lnTo>
                  <a:pt x="609" y="318"/>
                </a:lnTo>
                <a:lnTo>
                  <a:pt x="670" y="308"/>
                </a:lnTo>
                <a:lnTo>
                  <a:pt x="701" y="305"/>
                </a:lnTo>
                <a:lnTo>
                  <a:pt x="732" y="302"/>
                </a:lnTo>
                <a:lnTo>
                  <a:pt x="760" y="302"/>
                </a:lnTo>
                <a:lnTo>
                  <a:pt x="785" y="303"/>
                </a:lnTo>
                <a:lnTo>
                  <a:pt x="806" y="307"/>
                </a:lnTo>
                <a:lnTo>
                  <a:pt x="816" y="308"/>
                </a:lnTo>
                <a:lnTo>
                  <a:pt x="822" y="312"/>
                </a:lnTo>
                <a:lnTo>
                  <a:pt x="829" y="316"/>
                </a:lnTo>
                <a:lnTo>
                  <a:pt x="834" y="321"/>
                </a:lnTo>
                <a:lnTo>
                  <a:pt x="835" y="326"/>
                </a:lnTo>
                <a:lnTo>
                  <a:pt x="837" y="333"/>
                </a:lnTo>
                <a:lnTo>
                  <a:pt x="835" y="339"/>
                </a:lnTo>
                <a:lnTo>
                  <a:pt x="834" y="348"/>
                </a:lnTo>
                <a:lnTo>
                  <a:pt x="829" y="354"/>
                </a:lnTo>
                <a:lnTo>
                  <a:pt x="824" y="361"/>
                </a:lnTo>
                <a:lnTo>
                  <a:pt x="809" y="374"/>
                </a:lnTo>
                <a:lnTo>
                  <a:pt x="790" y="387"/>
                </a:lnTo>
                <a:lnTo>
                  <a:pt x="767" y="400"/>
                </a:lnTo>
                <a:lnTo>
                  <a:pt x="742" y="411"/>
                </a:lnTo>
                <a:lnTo>
                  <a:pt x="714" y="423"/>
                </a:lnTo>
                <a:lnTo>
                  <a:pt x="686" y="433"/>
                </a:lnTo>
                <a:lnTo>
                  <a:pt x="632" y="451"/>
                </a:lnTo>
                <a:lnTo>
                  <a:pt x="583" y="464"/>
                </a:lnTo>
                <a:lnTo>
                  <a:pt x="536" y="477"/>
                </a:lnTo>
                <a:lnTo>
                  <a:pt x="560" y="524"/>
                </a:lnTo>
                <a:lnTo>
                  <a:pt x="585" y="575"/>
                </a:lnTo>
                <a:lnTo>
                  <a:pt x="609" y="636"/>
                </a:lnTo>
                <a:lnTo>
                  <a:pt x="634" y="696"/>
                </a:lnTo>
                <a:lnTo>
                  <a:pt x="642" y="728"/>
                </a:lnTo>
                <a:lnTo>
                  <a:pt x="650" y="754"/>
                </a:lnTo>
                <a:lnTo>
                  <a:pt x="655" y="780"/>
                </a:lnTo>
                <a:lnTo>
                  <a:pt x="657" y="801"/>
                </a:lnTo>
                <a:lnTo>
                  <a:pt x="657" y="809"/>
                </a:lnTo>
                <a:lnTo>
                  <a:pt x="655" y="818"/>
                </a:lnTo>
                <a:lnTo>
                  <a:pt x="652" y="824"/>
                </a:lnTo>
                <a:lnTo>
                  <a:pt x="649" y="829"/>
                </a:lnTo>
                <a:lnTo>
                  <a:pt x="644" y="832"/>
                </a:lnTo>
                <a:lnTo>
                  <a:pt x="637" y="834"/>
                </a:lnTo>
                <a:lnTo>
                  <a:pt x="631" y="834"/>
                </a:lnTo>
                <a:lnTo>
                  <a:pt x="624" y="832"/>
                </a:lnTo>
                <a:lnTo>
                  <a:pt x="616" y="829"/>
                </a:lnTo>
                <a:lnTo>
                  <a:pt x="608" y="826"/>
                </a:lnTo>
                <a:lnTo>
                  <a:pt x="591" y="813"/>
                </a:lnTo>
                <a:lnTo>
                  <a:pt x="572" y="796"/>
                </a:lnTo>
                <a:lnTo>
                  <a:pt x="552" y="777"/>
                </a:lnTo>
                <a:lnTo>
                  <a:pt x="531" y="754"/>
                </a:lnTo>
                <a:lnTo>
                  <a:pt x="510" y="731"/>
                </a:lnTo>
                <a:lnTo>
                  <a:pt x="472" y="683"/>
                </a:lnTo>
                <a:lnTo>
                  <a:pt x="439" y="641"/>
                </a:lnTo>
                <a:lnTo>
                  <a:pt x="408" y="598"/>
                </a:lnTo>
                <a:lnTo>
                  <a:pt x="369" y="637"/>
                </a:lnTo>
                <a:lnTo>
                  <a:pt x="329" y="677"/>
                </a:lnTo>
                <a:lnTo>
                  <a:pt x="282" y="719"/>
                </a:lnTo>
                <a:lnTo>
                  <a:pt x="256" y="741"/>
                </a:lnTo>
                <a:lnTo>
                  <a:pt x="231" y="760"/>
                </a:lnTo>
                <a:lnTo>
                  <a:pt x="207" y="778"/>
                </a:lnTo>
                <a:lnTo>
                  <a:pt x="184" y="791"/>
                </a:lnTo>
                <a:lnTo>
                  <a:pt x="164" y="803"/>
                </a:lnTo>
                <a:lnTo>
                  <a:pt x="154" y="806"/>
                </a:lnTo>
                <a:lnTo>
                  <a:pt x="144" y="808"/>
                </a:lnTo>
                <a:lnTo>
                  <a:pt x="136" y="809"/>
                </a:lnTo>
                <a:lnTo>
                  <a:pt x="130" y="809"/>
                </a:lnTo>
                <a:lnTo>
                  <a:pt x="123" y="806"/>
                </a:lnTo>
                <a:lnTo>
                  <a:pt x="118" y="803"/>
                </a:lnTo>
                <a:lnTo>
                  <a:pt x="113" y="798"/>
                </a:lnTo>
                <a:lnTo>
                  <a:pt x="112" y="791"/>
                </a:lnTo>
                <a:lnTo>
                  <a:pt x="110" y="783"/>
                </a:lnTo>
                <a:lnTo>
                  <a:pt x="112" y="775"/>
                </a:lnTo>
                <a:lnTo>
                  <a:pt x="115" y="755"/>
                </a:lnTo>
                <a:lnTo>
                  <a:pt x="125" y="732"/>
                </a:lnTo>
                <a:lnTo>
                  <a:pt x="136" y="708"/>
                </a:lnTo>
                <a:lnTo>
                  <a:pt x="151" y="680"/>
                </a:lnTo>
                <a:lnTo>
                  <a:pt x="169" y="654"/>
                </a:lnTo>
                <a:lnTo>
                  <a:pt x="187" y="626"/>
                </a:lnTo>
                <a:lnTo>
                  <a:pt x="225" y="574"/>
                </a:lnTo>
                <a:lnTo>
                  <a:pt x="259" y="529"/>
                </a:lnTo>
                <a:lnTo>
                  <a:pt x="293" y="487"/>
                </a:lnTo>
                <a:lnTo>
                  <a:pt x="241" y="467"/>
                </a:lnTo>
                <a:lnTo>
                  <a:pt x="190" y="444"/>
                </a:lnTo>
                <a:lnTo>
                  <a:pt x="131" y="418"/>
                </a:lnTo>
                <a:lnTo>
                  <a:pt x="102" y="403"/>
                </a:lnTo>
                <a:lnTo>
                  <a:pt x="75" y="387"/>
                </a:lnTo>
                <a:lnTo>
                  <a:pt x="51" y="372"/>
                </a:lnTo>
                <a:lnTo>
                  <a:pt x="30" y="357"/>
                </a:lnTo>
                <a:lnTo>
                  <a:pt x="13" y="341"/>
                </a:lnTo>
                <a:lnTo>
                  <a:pt x="8" y="334"/>
                </a:lnTo>
                <a:lnTo>
                  <a:pt x="3" y="328"/>
                </a:lnTo>
                <a:lnTo>
                  <a:pt x="0" y="320"/>
                </a:lnTo>
                <a:lnTo>
                  <a:pt x="0" y="313"/>
                </a:lnTo>
                <a:lnTo>
                  <a:pt x="0" y="307"/>
                </a:lnTo>
                <a:lnTo>
                  <a:pt x="3" y="302"/>
                </a:lnTo>
                <a:lnTo>
                  <a:pt x="10" y="295"/>
                </a:lnTo>
                <a:lnTo>
                  <a:pt x="16" y="290"/>
                </a:lnTo>
                <a:lnTo>
                  <a:pt x="23" y="287"/>
                </a:lnTo>
                <a:lnTo>
                  <a:pt x="33" y="284"/>
                </a:lnTo>
                <a:lnTo>
                  <a:pt x="53" y="280"/>
                </a:lnTo>
                <a:lnTo>
                  <a:pt x="75" y="279"/>
                </a:lnTo>
                <a:lnTo>
                  <a:pt x="102" y="280"/>
                </a:lnTo>
                <a:lnTo>
                  <a:pt x="130" y="284"/>
                </a:lnTo>
                <a:lnTo>
                  <a:pt x="157" y="290"/>
                </a:lnTo>
                <a:lnTo>
                  <a:pt x="185" y="295"/>
                </a:lnTo>
                <a:lnTo>
                  <a:pt x="239" y="312"/>
                </a:lnTo>
                <a:lnTo>
                  <a:pt x="285" y="326"/>
                </a:lnTo>
                <a:lnTo>
                  <a:pt x="329" y="343"/>
                </a:lnTo>
                <a:lnTo>
                  <a:pt x="334" y="289"/>
                </a:lnTo>
                <a:lnTo>
                  <a:pt x="341" y="235"/>
                </a:lnTo>
                <a:lnTo>
                  <a:pt x="352" y="171"/>
                </a:lnTo>
                <a:lnTo>
                  <a:pt x="359" y="140"/>
                </a:lnTo>
                <a:lnTo>
                  <a:pt x="365" y="108"/>
                </a:lnTo>
                <a:lnTo>
                  <a:pt x="374" y="79"/>
                </a:lnTo>
                <a:lnTo>
                  <a:pt x="382" y="53"/>
                </a:lnTo>
                <a:lnTo>
                  <a:pt x="390" y="32"/>
                </a:lnTo>
                <a:lnTo>
                  <a:pt x="401" y="15"/>
                </a:lnTo>
                <a:lnTo>
                  <a:pt x="406" y="9"/>
                </a:lnTo>
                <a:lnTo>
                  <a:pt x="411" y="4"/>
                </a:lnTo>
                <a:lnTo>
                  <a:pt x="418" y="0"/>
                </a:lnTo>
                <a:lnTo>
                  <a:pt x="424" y="0"/>
                </a:lnTo>
                <a:lnTo>
                  <a:pt x="429" y="0"/>
                </a:lnTo>
                <a:lnTo>
                  <a:pt x="436" y="4"/>
                </a:lnTo>
                <a:lnTo>
                  <a:pt x="441" y="9"/>
                </a:lnTo>
                <a:lnTo>
                  <a:pt x="446" y="15"/>
                </a:lnTo>
                <a:lnTo>
                  <a:pt x="455" y="32"/>
                </a:lnTo>
                <a:lnTo>
                  <a:pt x="464" y="53"/>
                </a:lnTo>
                <a:lnTo>
                  <a:pt x="470" y="79"/>
                </a:lnTo>
                <a:lnTo>
                  <a:pt x="477" y="107"/>
                </a:lnTo>
                <a:lnTo>
                  <a:pt x="483" y="138"/>
                </a:lnTo>
                <a:lnTo>
                  <a:pt x="488" y="169"/>
                </a:lnTo>
                <a:lnTo>
                  <a:pt x="495" y="231"/>
                </a:lnTo>
                <a:lnTo>
                  <a:pt x="500" y="287"/>
                </a:lnTo>
                <a:lnTo>
                  <a:pt x="503" y="33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67" name="Freeform 75"/>
          <p:cNvSpPr>
            <a:spLocks/>
          </p:cNvSpPr>
          <p:nvPr/>
        </p:nvSpPr>
        <p:spPr bwMode="auto">
          <a:xfrm>
            <a:off x="3856038" y="5068888"/>
            <a:ext cx="1398587" cy="1187450"/>
          </a:xfrm>
          <a:custGeom>
            <a:avLst/>
            <a:gdLst>
              <a:gd name="T0" fmla="*/ 284776761 w 881"/>
              <a:gd name="T1" fmla="*/ 196572188 h 748"/>
              <a:gd name="T2" fmla="*/ 304938003 w 881"/>
              <a:gd name="T3" fmla="*/ 221773750 h 748"/>
              <a:gd name="T4" fmla="*/ 478829516 w 881"/>
              <a:gd name="T5" fmla="*/ 284778450 h 748"/>
              <a:gd name="T6" fmla="*/ 632558199 w 881"/>
              <a:gd name="T7" fmla="*/ 332660625 h 748"/>
              <a:gd name="T8" fmla="*/ 677920995 w 881"/>
              <a:gd name="T9" fmla="*/ 375504075 h 748"/>
              <a:gd name="T10" fmla="*/ 672880684 w 881"/>
              <a:gd name="T11" fmla="*/ 403225000 h 748"/>
              <a:gd name="T12" fmla="*/ 544353555 w 881"/>
              <a:gd name="T13" fmla="*/ 536794075 h 748"/>
              <a:gd name="T14" fmla="*/ 133567440 w 881"/>
              <a:gd name="T15" fmla="*/ 952619063 h 748"/>
              <a:gd name="T16" fmla="*/ 17640294 w 881"/>
              <a:gd name="T17" fmla="*/ 1096268763 h 748"/>
              <a:gd name="T18" fmla="*/ 0 w 881"/>
              <a:gd name="T19" fmla="*/ 1154231563 h 748"/>
              <a:gd name="T20" fmla="*/ 32761226 w 881"/>
              <a:gd name="T21" fmla="*/ 1171873450 h 748"/>
              <a:gd name="T22" fmla="*/ 143648061 w 881"/>
              <a:gd name="T23" fmla="*/ 1154231563 h 748"/>
              <a:gd name="T24" fmla="*/ 428426409 w 881"/>
              <a:gd name="T25" fmla="*/ 1068546250 h 748"/>
              <a:gd name="T26" fmla="*/ 788807830 w 881"/>
              <a:gd name="T27" fmla="*/ 947578750 h 748"/>
              <a:gd name="T28" fmla="*/ 897175304 w 881"/>
              <a:gd name="T29" fmla="*/ 937498125 h 748"/>
              <a:gd name="T30" fmla="*/ 932457479 w 881"/>
              <a:gd name="T31" fmla="*/ 957659375 h 748"/>
              <a:gd name="T32" fmla="*/ 1040823365 w 881"/>
              <a:gd name="T33" fmla="*/ 1106349388 h 748"/>
              <a:gd name="T34" fmla="*/ 1325601714 w 881"/>
              <a:gd name="T35" fmla="*/ 1605340325 h 748"/>
              <a:gd name="T36" fmla="*/ 1456649792 w 881"/>
              <a:gd name="T37" fmla="*/ 1806952825 h 748"/>
              <a:gd name="T38" fmla="*/ 1539814125 w 881"/>
              <a:gd name="T39" fmla="*/ 1885076875 h 748"/>
              <a:gd name="T40" fmla="*/ 1570055989 w 881"/>
              <a:gd name="T41" fmla="*/ 1869955938 h 748"/>
              <a:gd name="T42" fmla="*/ 1585176921 w 881"/>
              <a:gd name="T43" fmla="*/ 1774190000 h 748"/>
              <a:gd name="T44" fmla="*/ 1577617248 w 881"/>
              <a:gd name="T45" fmla="*/ 1509574388 h 748"/>
              <a:gd name="T46" fmla="*/ 1544854435 w 881"/>
              <a:gd name="T47" fmla="*/ 977820625 h 748"/>
              <a:gd name="T48" fmla="*/ 1547375384 w 881"/>
              <a:gd name="T49" fmla="*/ 745966250 h 748"/>
              <a:gd name="T50" fmla="*/ 1565015678 w 881"/>
              <a:gd name="T51" fmla="*/ 693043763 h 748"/>
              <a:gd name="T52" fmla="*/ 1630539717 w 881"/>
              <a:gd name="T53" fmla="*/ 685482500 h 748"/>
              <a:gd name="T54" fmla="*/ 1817031213 w 881"/>
              <a:gd name="T55" fmla="*/ 725805000 h 748"/>
              <a:gd name="T56" fmla="*/ 2116930493 w 881"/>
              <a:gd name="T57" fmla="*/ 803930638 h 748"/>
              <a:gd name="T58" fmla="*/ 2147483646 w 881"/>
              <a:gd name="T59" fmla="*/ 803930638 h 748"/>
              <a:gd name="T60" fmla="*/ 2147483646 w 881"/>
              <a:gd name="T61" fmla="*/ 783769388 h 748"/>
              <a:gd name="T62" fmla="*/ 2147483646 w 881"/>
              <a:gd name="T63" fmla="*/ 713205013 h 748"/>
              <a:gd name="T64" fmla="*/ 1940519619 w 881"/>
              <a:gd name="T65" fmla="*/ 504031250 h 748"/>
              <a:gd name="T66" fmla="*/ 1701104067 w 881"/>
              <a:gd name="T67" fmla="*/ 292338125 h 748"/>
              <a:gd name="T68" fmla="*/ 1648181598 w 881"/>
              <a:gd name="T69" fmla="*/ 226814063 h 748"/>
              <a:gd name="T70" fmla="*/ 1668342841 w 881"/>
              <a:gd name="T71" fmla="*/ 138609388 h 748"/>
              <a:gd name="T72" fmla="*/ 1688504084 w 881"/>
              <a:gd name="T73" fmla="*/ 37803138 h 748"/>
              <a:gd name="T74" fmla="*/ 1655741271 w 881"/>
              <a:gd name="T75" fmla="*/ 2520950 h 748"/>
              <a:gd name="T76" fmla="*/ 1559975367 w 881"/>
              <a:gd name="T77" fmla="*/ 2520950 h 748"/>
              <a:gd name="T78" fmla="*/ 1280238917 w 881"/>
              <a:gd name="T79" fmla="*/ 78125638 h 748"/>
              <a:gd name="T80" fmla="*/ 1098787732 w 881"/>
              <a:gd name="T81" fmla="*/ 110886875 h 748"/>
              <a:gd name="T82" fmla="*/ 574595420 w 881"/>
              <a:gd name="T83" fmla="*/ 128528763 h 748"/>
              <a:gd name="T84" fmla="*/ 347781438 w 881"/>
              <a:gd name="T85" fmla="*/ 161290000 h 748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881" h="748">
                <a:moveTo>
                  <a:pt x="116" y="73"/>
                </a:moveTo>
                <a:lnTo>
                  <a:pt x="115" y="75"/>
                </a:lnTo>
                <a:lnTo>
                  <a:pt x="113" y="78"/>
                </a:lnTo>
                <a:lnTo>
                  <a:pt x="113" y="82"/>
                </a:lnTo>
                <a:lnTo>
                  <a:pt x="115" y="83"/>
                </a:lnTo>
                <a:lnTo>
                  <a:pt x="121" y="88"/>
                </a:lnTo>
                <a:lnTo>
                  <a:pt x="131" y="93"/>
                </a:lnTo>
                <a:lnTo>
                  <a:pt x="157" y="103"/>
                </a:lnTo>
                <a:lnTo>
                  <a:pt x="190" y="113"/>
                </a:lnTo>
                <a:lnTo>
                  <a:pt x="223" y="123"/>
                </a:lnTo>
                <a:lnTo>
                  <a:pt x="238" y="128"/>
                </a:lnTo>
                <a:lnTo>
                  <a:pt x="251" y="132"/>
                </a:lnTo>
                <a:lnTo>
                  <a:pt x="261" y="139"/>
                </a:lnTo>
                <a:lnTo>
                  <a:pt x="267" y="146"/>
                </a:lnTo>
                <a:lnTo>
                  <a:pt x="269" y="149"/>
                </a:lnTo>
                <a:lnTo>
                  <a:pt x="270" y="152"/>
                </a:lnTo>
                <a:lnTo>
                  <a:pt x="269" y="155"/>
                </a:lnTo>
                <a:lnTo>
                  <a:pt x="267" y="160"/>
                </a:lnTo>
                <a:lnTo>
                  <a:pt x="262" y="167"/>
                </a:lnTo>
                <a:lnTo>
                  <a:pt x="251" y="178"/>
                </a:lnTo>
                <a:lnTo>
                  <a:pt x="216" y="213"/>
                </a:lnTo>
                <a:lnTo>
                  <a:pt x="121" y="304"/>
                </a:lnTo>
                <a:lnTo>
                  <a:pt x="74" y="354"/>
                </a:lnTo>
                <a:lnTo>
                  <a:pt x="53" y="378"/>
                </a:lnTo>
                <a:lnTo>
                  <a:pt x="33" y="399"/>
                </a:lnTo>
                <a:lnTo>
                  <a:pt x="18" y="419"/>
                </a:lnTo>
                <a:lnTo>
                  <a:pt x="7" y="435"/>
                </a:lnTo>
                <a:lnTo>
                  <a:pt x="0" y="449"/>
                </a:lnTo>
                <a:lnTo>
                  <a:pt x="0" y="455"/>
                </a:lnTo>
                <a:lnTo>
                  <a:pt x="0" y="458"/>
                </a:lnTo>
                <a:lnTo>
                  <a:pt x="3" y="462"/>
                </a:lnTo>
                <a:lnTo>
                  <a:pt x="7" y="463"/>
                </a:lnTo>
                <a:lnTo>
                  <a:pt x="13" y="465"/>
                </a:lnTo>
                <a:lnTo>
                  <a:pt x="20" y="465"/>
                </a:lnTo>
                <a:lnTo>
                  <a:pt x="36" y="463"/>
                </a:lnTo>
                <a:lnTo>
                  <a:pt x="57" y="458"/>
                </a:lnTo>
                <a:lnTo>
                  <a:pt x="84" y="452"/>
                </a:lnTo>
                <a:lnTo>
                  <a:pt x="112" y="444"/>
                </a:lnTo>
                <a:lnTo>
                  <a:pt x="170" y="424"/>
                </a:lnTo>
                <a:lnTo>
                  <a:pt x="233" y="401"/>
                </a:lnTo>
                <a:lnTo>
                  <a:pt x="288" y="383"/>
                </a:lnTo>
                <a:lnTo>
                  <a:pt x="313" y="376"/>
                </a:lnTo>
                <a:lnTo>
                  <a:pt x="334" y="372"/>
                </a:lnTo>
                <a:lnTo>
                  <a:pt x="351" y="370"/>
                </a:lnTo>
                <a:lnTo>
                  <a:pt x="356" y="372"/>
                </a:lnTo>
                <a:lnTo>
                  <a:pt x="360" y="372"/>
                </a:lnTo>
                <a:lnTo>
                  <a:pt x="365" y="375"/>
                </a:lnTo>
                <a:lnTo>
                  <a:pt x="370" y="380"/>
                </a:lnTo>
                <a:lnTo>
                  <a:pt x="382" y="393"/>
                </a:lnTo>
                <a:lnTo>
                  <a:pt x="397" y="414"/>
                </a:lnTo>
                <a:lnTo>
                  <a:pt x="413" y="439"/>
                </a:lnTo>
                <a:lnTo>
                  <a:pt x="449" y="501"/>
                </a:lnTo>
                <a:lnTo>
                  <a:pt x="487" y="570"/>
                </a:lnTo>
                <a:lnTo>
                  <a:pt x="526" y="637"/>
                </a:lnTo>
                <a:lnTo>
                  <a:pt x="546" y="668"/>
                </a:lnTo>
                <a:lnTo>
                  <a:pt x="562" y="694"/>
                </a:lnTo>
                <a:lnTo>
                  <a:pt x="578" y="717"/>
                </a:lnTo>
                <a:lnTo>
                  <a:pt x="593" y="735"/>
                </a:lnTo>
                <a:lnTo>
                  <a:pt x="605" y="745"/>
                </a:lnTo>
                <a:lnTo>
                  <a:pt x="611" y="748"/>
                </a:lnTo>
                <a:lnTo>
                  <a:pt x="614" y="748"/>
                </a:lnTo>
                <a:lnTo>
                  <a:pt x="619" y="747"/>
                </a:lnTo>
                <a:lnTo>
                  <a:pt x="623" y="742"/>
                </a:lnTo>
                <a:lnTo>
                  <a:pt x="624" y="735"/>
                </a:lnTo>
                <a:lnTo>
                  <a:pt x="626" y="727"/>
                </a:lnTo>
                <a:lnTo>
                  <a:pt x="629" y="704"/>
                </a:lnTo>
                <a:lnTo>
                  <a:pt x="629" y="675"/>
                </a:lnTo>
                <a:lnTo>
                  <a:pt x="627" y="639"/>
                </a:lnTo>
                <a:lnTo>
                  <a:pt x="626" y="599"/>
                </a:lnTo>
                <a:lnTo>
                  <a:pt x="621" y="514"/>
                </a:lnTo>
                <a:lnTo>
                  <a:pt x="614" y="427"/>
                </a:lnTo>
                <a:lnTo>
                  <a:pt x="613" y="388"/>
                </a:lnTo>
                <a:lnTo>
                  <a:pt x="611" y="352"/>
                </a:lnTo>
                <a:lnTo>
                  <a:pt x="611" y="321"/>
                </a:lnTo>
                <a:lnTo>
                  <a:pt x="614" y="296"/>
                </a:lnTo>
                <a:lnTo>
                  <a:pt x="616" y="288"/>
                </a:lnTo>
                <a:lnTo>
                  <a:pt x="618" y="280"/>
                </a:lnTo>
                <a:lnTo>
                  <a:pt x="621" y="275"/>
                </a:lnTo>
                <a:lnTo>
                  <a:pt x="624" y="272"/>
                </a:lnTo>
                <a:lnTo>
                  <a:pt x="634" y="270"/>
                </a:lnTo>
                <a:lnTo>
                  <a:pt x="647" y="272"/>
                </a:lnTo>
                <a:lnTo>
                  <a:pt x="664" y="273"/>
                </a:lnTo>
                <a:lnTo>
                  <a:pt x="682" y="277"/>
                </a:lnTo>
                <a:lnTo>
                  <a:pt x="721" y="288"/>
                </a:lnTo>
                <a:lnTo>
                  <a:pt x="763" y="299"/>
                </a:lnTo>
                <a:lnTo>
                  <a:pt x="804" y="311"/>
                </a:lnTo>
                <a:lnTo>
                  <a:pt x="840" y="319"/>
                </a:lnTo>
                <a:lnTo>
                  <a:pt x="855" y="321"/>
                </a:lnTo>
                <a:lnTo>
                  <a:pt x="867" y="321"/>
                </a:lnTo>
                <a:lnTo>
                  <a:pt x="875" y="319"/>
                </a:lnTo>
                <a:lnTo>
                  <a:pt x="878" y="316"/>
                </a:lnTo>
                <a:lnTo>
                  <a:pt x="880" y="314"/>
                </a:lnTo>
                <a:lnTo>
                  <a:pt x="881" y="311"/>
                </a:lnTo>
                <a:lnTo>
                  <a:pt x="880" y="306"/>
                </a:lnTo>
                <a:lnTo>
                  <a:pt x="875" y="296"/>
                </a:lnTo>
                <a:lnTo>
                  <a:pt x="865" y="283"/>
                </a:lnTo>
                <a:lnTo>
                  <a:pt x="850" y="268"/>
                </a:lnTo>
                <a:lnTo>
                  <a:pt x="814" y="236"/>
                </a:lnTo>
                <a:lnTo>
                  <a:pt x="770" y="200"/>
                </a:lnTo>
                <a:lnTo>
                  <a:pt x="727" y="164"/>
                </a:lnTo>
                <a:lnTo>
                  <a:pt x="690" y="131"/>
                </a:lnTo>
                <a:lnTo>
                  <a:pt x="675" y="116"/>
                </a:lnTo>
                <a:lnTo>
                  <a:pt x="664" y="105"/>
                </a:lnTo>
                <a:lnTo>
                  <a:pt x="655" y="93"/>
                </a:lnTo>
                <a:lnTo>
                  <a:pt x="654" y="90"/>
                </a:lnTo>
                <a:lnTo>
                  <a:pt x="654" y="85"/>
                </a:lnTo>
                <a:lnTo>
                  <a:pt x="657" y="70"/>
                </a:lnTo>
                <a:lnTo>
                  <a:pt x="662" y="55"/>
                </a:lnTo>
                <a:lnTo>
                  <a:pt x="670" y="33"/>
                </a:lnTo>
                <a:lnTo>
                  <a:pt x="672" y="23"/>
                </a:lnTo>
                <a:lnTo>
                  <a:pt x="670" y="15"/>
                </a:lnTo>
                <a:lnTo>
                  <a:pt x="668" y="11"/>
                </a:lnTo>
                <a:lnTo>
                  <a:pt x="665" y="8"/>
                </a:lnTo>
                <a:lnTo>
                  <a:pt x="657" y="1"/>
                </a:lnTo>
                <a:lnTo>
                  <a:pt x="650" y="0"/>
                </a:lnTo>
                <a:lnTo>
                  <a:pt x="642" y="0"/>
                </a:lnTo>
                <a:lnTo>
                  <a:pt x="619" y="1"/>
                </a:lnTo>
                <a:lnTo>
                  <a:pt x="593" y="6"/>
                </a:lnTo>
                <a:lnTo>
                  <a:pt x="565" y="15"/>
                </a:lnTo>
                <a:lnTo>
                  <a:pt x="508" y="31"/>
                </a:lnTo>
                <a:lnTo>
                  <a:pt x="482" y="37"/>
                </a:lnTo>
                <a:lnTo>
                  <a:pt x="462" y="41"/>
                </a:lnTo>
                <a:lnTo>
                  <a:pt x="436" y="44"/>
                </a:lnTo>
                <a:lnTo>
                  <a:pt x="393" y="46"/>
                </a:lnTo>
                <a:lnTo>
                  <a:pt x="284" y="49"/>
                </a:lnTo>
                <a:lnTo>
                  <a:pt x="228" y="51"/>
                </a:lnTo>
                <a:lnTo>
                  <a:pt x="177" y="55"/>
                </a:lnTo>
                <a:lnTo>
                  <a:pt x="156" y="59"/>
                </a:lnTo>
                <a:lnTo>
                  <a:pt x="138" y="64"/>
                </a:lnTo>
                <a:lnTo>
                  <a:pt x="125" y="67"/>
                </a:lnTo>
                <a:lnTo>
                  <a:pt x="116" y="7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68" name="Freeform 155"/>
          <p:cNvSpPr>
            <a:spLocks/>
          </p:cNvSpPr>
          <p:nvPr/>
        </p:nvSpPr>
        <p:spPr bwMode="auto">
          <a:xfrm>
            <a:off x="4235450" y="7485063"/>
            <a:ext cx="34925" cy="12700"/>
          </a:xfrm>
          <a:custGeom>
            <a:avLst/>
            <a:gdLst>
              <a:gd name="T0" fmla="*/ 55443438 w 22"/>
              <a:gd name="T1" fmla="*/ 0 h 8"/>
              <a:gd name="T2" fmla="*/ 0 w 22"/>
              <a:gd name="T3" fmla="*/ 0 h 8"/>
              <a:gd name="T4" fmla="*/ 12601575 w 22"/>
              <a:gd name="T5" fmla="*/ 12601575 h 8"/>
              <a:gd name="T6" fmla="*/ 25201563 w 22"/>
              <a:gd name="T7" fmla="*/ 20161250 h 8"/>
              <a:gd name="T8" fmla="*/ 42843450 w 22"/>
              <a:gd name="T9" fmla="*/ 20161250 h 8"/>
              <a:gd name="T10" fmla="*/ 55443438 w 22"/>
              <a:gd name="T11" fmla="*/ 0 h 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2" h="8">
                <a:moveTo>
                  <a:pt x="22" y="0"/>
                </a:moveTo>
                <a:lnTo>
                  <a:pt x="0" y="0"/>
                </a:lnTo>
                <a:lnTo>
                  <a:pt x="5" y="5"/>
                </a:lnTo>
                <a:lnTo>
                  <a:pt x="10" y="8"/>
                </a:lnTo>
                <a:lnTo>
                  <a:pt x="17" y="8"/>
                </a:lnTo>
                <a:lnTo>
                  <a:pt x="2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1269" name="Group 191"/>
          <p:cNvGrpSpPr>
            <a:grpSpLocks/>
          </p:cNvGrpSpPr>
          <p:nvPr/>
        </p:nvGrpSpPr>
        <p:grpSpPr bwMode="auto">
          <a:xfrm>
            <a:off x="715963" y="361950"/>
            <a:ext cx="1063625" cy="1782763"/>
            <a:chOff x="1010" y="220"/>
            <a:chExt cx="1036" cy="1736"/>
          </a:xfrm>
        </p:grpSpPr>
        <p:sp>
          <p:nvSpPr>
            <p:cNvPr id="11407" name="Freeform 192"/>
            <p:cNvSpPr>
              <a:spLocks/>
            </p:cNvSpPr>
            <p:nvPr/>
          </p:nvSpPr>
          <p:spPr bwMode="auto">
            <a:xfrm>
              <a:off x="1223" y="1222"/>
              <a:ext cx="158" cy="218"/>
            </a:xfrm>
            <a:custGeom>
              <a:avLst/>
              <a:gdLst>
                <a:gd name="T0" fmla="*/ 14 w 158"/>
                <a:gd name="T1" fmla="*/ 218 h 218"/>
                <a:gd name="T2" fmla="*/ 14 w 158"/>
                <a:gd name="T3" fmla="*/ 218 h 218"/>
                <a:gd name="T4" fmla="*/ 16 w 158"/>
                <a:gd name="T5" fmla="*/ 108 h 218"/>
                <a:gd name="T6" fmla="*/ 109 w 158"/>
                <a:gd name="T7" fmla="*/ 6 h 218"/>
                <a:gd name="T8" fmla="*/ 133 w 158"/>
                <a:gd name="T9" fmla="*/ 74 h 218"/>
                <a:gd name="T10" fmla="*/ 138 w 158"/>
                <a:gd name="T11" fmla="*/ 203 h 218"/>
                <a:gd name="T12" fmla="*/ 14 w 158"/>
                <a:gd name="T13" fmla="*/ 218 h 2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8" h="218">
                  <a:moveTo>
                    <a:pt x="14" y="218"/>
                  </a:moveTo>
                  <a:lnTo>
                    <a:pt x="14" y="218"/>
                  </a:lnTo>
                  <a:cubicBezTo>
                    <a:pt x="14" y="200"/>
                    <a:pt x="0" y="143"/>
                    <a:pt x="16" y="108"/>
                  </a:cubicBezTo>
                  <a:cubicBezTo>
                    <a:pt x="32" y="73"/>
                    <a:pt x="90" y="12"/>
                    <a:pt x="109" y="6"/>
                  </a:cubicBezTo>
                  <a:cubicBezTo>
                    <a:pt x="128" y="0"/>
                    <a:pt x="125" y="34"/>
                    <a:pt x="133" y="74"/>
                  </a:cubicBezTo>
                  <a:cubicBezTo>
                    <a:pt x="141" y="114"/>
                    <a:pt x="158" y="179"/>
                    <a:pt x="138" y="203"/>
                  </a:cubicBezTo>
                  <a:lnTo>
                    <a:pt x="14" y="21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08" name="Freeform 193"/>
            <p:cNvSpPr>
              <a:spLocks/>
            </p:cNvSpPr>
            <p:nvPr/>
          </p:nvSpPr>
          <p:spPr bwMode="auto">
            <a:xfrm>
              <a:off x="1565" y="1693"/>
              <a:ext cx="212" cy="176"/>
            </a:xfrm>
            <a:custGeom>
              <a:avLst/>
              <a:gdLst>
                <a:gd name="T0" fmla="*/ 132 w 212"/>
                <a:gd name="T1" fmla="*/ 170 h 176"/>
                <a:gd name="T2" fmla="*/ 193 w 212"/>
                <a:gd name="T3" fmla="*/ 148 h 176"/>
                <a:gd name="T4" fmla="*/ 212 w 212"/>
                <a:gd name="T5" fmla="*/ 85 h 176"/>
                <a:gd name="T6" fmla="*/ 190 w 212"/>
                <a:gd name="T7" fmla="*/ 29 h 176"/>
                <a:gd name="T8" fmla="*/ 134 w 212"/>
                <a:gd name="T9" fmla="*/ 0 h 176"/>
                <a:gd name="T10" fmla="*/ 134 w 212"/>
                <a:gd name="T11" fmla="*/ 0 h 176"/>
                <a:gd name="T12" fmla="*/ 76 w 212"/>
                <a:gd name="T13" fmla="*/ 51 h 176"/>
                <a:gd name="T14" fmla="*/ 0 w 212"/>
                <a:gd name="T15" fmla="*/ 109 h 176"/>
                <a:gd name="T16" fmla="*/ 132 w 212"/>
                <a:gd name="T17" fmla="*/ 170 h 17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12" h="176">
                  <a:moveTo>
                    <a:pt x="132" y="170"/>
                  </a:moveTo>
                  <a:cubicBezTo>
                    <a:pt x="164" y="176"/>
                    <a:pt x="180" y="162"/>
                    <a:pt x="193" y="148"/>
                  </a:cubicBezTo>
                  <a:cubicBezTo>
                    <a:pt x="206" y="134"/>
                    <a:pt x="212" y="105"/>
                    <a:pt x="212" y="85"/>
                  </a:cubicBezTo>
                  <a:cubicBezTo>
                    <a:pt x="212" y="65"/>
                    <a:pt x="203" y="43"/>
                    <a:pt x="190" y="29"/>
                  </a:cubicBezTo>
                  <a:cubicBezTo>
                    <a:pt x="177" y="15"/>
                    <a:pt x="143" y="5"/>
                    <a:pt x="134" y="0"/>
                  </a:cubicBezTo>
                  <a:lnTo>
                    <a:pt x="76" y="51"/>
                  </a:lnTo>
                  <a:lnTo>
                    <a:pt x="0" y="109"/>
                  </a:lnTo>
                  <a:cubicBezTo>
                    <a:pt x="9" y="129"/>
                    <a:pt x="100" y="164"/>
                    <a:pt x="132" y="170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09" name="Freeform 194"/>
            <p:cNvSpPr>
              <a:spLocks/>
            </p:cNvSpPr>
            <p:nvPr/>
          </p:nvSpPr>
          <p:spPr bwMode="auto">
            <a:xfrm>
              <a:off x="1015" y="1647"/>
              <a:ext cx="54" cy="22"/>
            </a:xfrm>
            <a:custGeom>
              <a:avLst/>
              <a:gdLst>
                <a:gd name="T0" fmla="*/ 66 w 44"/>
                <a:gd name="T1" fmla="*/ 0 h 18"/>
                <a:gd name="T2" fmla="*/ 48 w 44"/>
                <a:gd name="T3" fmla="*/ 2 h 18"/>
                <a:gd name="T4" fmla="*/ 33 w 44"/>
                <a:gd name="T5" fmla="*/ 6 h 18"/>
                <a:gd name="T6" fmla="*/ 18 w 44"/>
                <a:gd name="T7" fmla="*/ 15 h 18"/>
                <a:gd name="T8" fmla="*/ 0 w 44"/>
                <a:gd name="T9" fmla="*/ 27 h 18"/>
                <a:gd name="T10" fmla="*/ 66 w 44"/>
                <a:gd name="T11" fmla="*/ 0 h 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4" h="18">
                  <a:moveTo>
                    <a:pt x="44" y="0"/>
                  </a:moveTo>
                  <a:lnTo>
                    <a:pt x="32" y="2"/>
                  </a:lnTo>
                  <a:lnTo>
                    <a:pt x="22" y="4"/>
                  </a:lnTo>
                  <a:lnTo>
                    <a:pt x="12" y="10"/>
                  </a:lnTo>
                  <a:lnTo>
                    <a:pt x="0" y="18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10" name="Freeform 195"/>
            <p:cNvSpPr>
              <a:spLocks/>
            </p:cNvSpPr>
            <p:nvPr/>
          </p:nvSpPr>
          <p:spPr bwMode="auto">
            <a:xfrm>
              <a:off x="1040" y="220"/>
              <a:ext cx="1006" cy="1683"/>
            </a:xfrm>
            <a:custGeom>
              <a:avLst/>
              <a:gdLst>
                <a:gd name="T0" fmla="*/ 31 w 1006"/>
                <a:gd name="T1" fmla="*/ 1566 h 1683"/>
                <a:gd name="T2" fmla="*/ 184 w 1006"/>
                <a:gd name="T3" fmla="*/ 1670 h 1683"/>
                <a:gd name="T4" fmla="*/ 374 w 1006"/>
                <a:gd name="T5" fmla="*/ 1646 h 1683"/>
                <a:gd name="T6" fmla="*/ 592 w 1006"/>
                <a:gd name="T7" fmla="*/ 1534 h 1683"/>
                <a:gd name="T8" fmla="*/ 884 w 1006"/>
                <a:gd name="T9" fmla="*/ 1179 h 1683"/>
                <a:gd name="T10" fmla="*/ 986 w 1006"/>
                <a:gd name="T11" fmla="*/ 875 h 1683"/>
                <a:gd name="T12" fmla="*/ 1004 w 1006"/>
                <a:gd name="T13" fmla="*/ 598 h 1683"/>
                <a:gd name="T14" fmla="*/ 979 w 1006"/>
                <a:gd name="T15" fmla="*/ 458 h 1683"/>
                <a:gd name="T16" fmla="*/ 976 w 1006"/>
                <a:gd name="T17" fmla="*/ 328 h 1683"/>
                <a:gd name="T18" fmla="*/ 945 w 1006"/>
                <a:gd name="T19" fmla="*/ 166 h 1683"/>
                <a:gd name="T20" fmla="*/ 981 w 1006"/>
                <a:gd name="T21" fmla="*/ 15 h 1683"/>
                <a:gd name="T22" fmla="*/ 916 w 1006"/>
                <a:gd name="T23" fmla="*/ 74 h 1683"/>
                <a:gd name="T24" fmla="*/ 879 w 1006"/>
                <a:gd name="T25" fmla="*/ 188 h 1683"/>
                <a:gd name="T26" fmla="*/ 879 w 1006"/>
                <a:gd name="T27" fmla="*/ 188 h 1683"/>
                <a:gd name="T28" fmla="*/ 845 w 1006"/>
                <a:gd name="T29" fmla="*/ 149 h 1683"/>
                <a:gd name="T30" fmla="*/ 846 w 1006"/>
                <a:gd name="T31" fmla="*/ 44 h 1683"/>
                <a:gd name="T32" fmla="*/ 786 w 1006"/>
                <a:gd name="T33" fmla="*/ 154 h 1683"/>
                <a:gd name="T34" fmla="*/ 811 w 1006"/>
                <a:gd name="T35" fmla="*/ 288 h 1683"/>
                <a:gd name="T36" fmla="*/ 874 w 1006"/>
                <a:gd name="T37" fmla="*/ 454 h 1683"/>
                <a:gd name="T38" fmla="*/ 869 w 1006"/>
                <a:gd name="T39" fmla="*/ 585 h 1683"/>
                <a:gd name="T40" fmla="*/ 792 w 1006"/>
                <a:gd name="T41" fmla="*/ 754 h 1683"/>
                <a:gd name="T42" fmla="*/ 514 w 1006"/>
                <a:gd name="T43" fmla="*/ 1013 h 1683"/>
                <a:gd name="T44" fmla="*/ 212 w 1006"/>
                <a:gd name="T45" fmla="*/ 1208 h 1683"/>
                <a:gd name="T46" fmla="*/ 30 w 1006"/>
                <a:gd name="T47" fmla="*/ 1396 h 1683"/>
                <a:gd name="T48" fmla="*/ 31 w 1006"/>
                <a:gd name="T49" fmla="*/ 1566 h 168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06" h="1683">
                  <a:moveTo>
                    <a:pt x="31" y="1566"/>
                  </a:moveTo>
                  <a:cubicBezTo>
                    <a:pt x="57" y="1611"/>
                    <a:pt x="128" y="1657"/>
                    <a:pt x="184" y="1670"/>
                  </a:cubicBezTo>
                  <a:cubicBezTo>
                    <a:pt x="241" y="1683"/>
                    <a:pt x="340" y="1654"/>
                    <a:pt x="374" y="1646"/>
                  </a:cubicBezTo>
                  <a:cubicBezTo>
                    <a:pt x="408" y="1638"/>
                    <a:pt x="506" y="1612"/>
                    <a:pt x="592" y="1534"/>
                  </a:cubicBezTo>
                  <a:cubicBezTo>
                    <a:pt x="678" y="1456"/>
                    <a:pt x="818" y="1289"/>
                    <a:pt x="884" y="1179"/>
                  </a:cubicBezTo>
                  <a:cubicBezTo>
                    <a:pt x="950" y="1069"/>
                    <a:pt x="967" y="973"/>
                    <a:pt x="986" y="875"/>
                  </a:cubicBezTo>
                  <a:cubicBezTo>
                    <a:pt x="1006" y="778"/>
                    <a:pt x="1005" y="667"/>
                    <a:pt x="1004" y="598"/>
                  </a:cubicBezTo>
                  <a:cubicBezTo>
                    <a:pt x="1003" y="529"/>
                    <a:pt x="984" y="503"/>
                    <a:pt x="979" y="458"/>
                  </a:cubicBezTo>
                  <a:cubicBezTo>
                    <a:pt x="976" y="398"/>
                    <a:pt x="982" y="377"/>
                    <a:pt x="976" y="328"/>
                  </a:cubicBezTo>
                  <a:cubicBezTo>
                    <a:pt x="970" y="279"/>
                    <a:pt x="944" y="218"/>
                    <a:pt x="945" y="166"/>
                  </a:cubicBezTo>
                  <a:cubicBezTo>
                    <a:pt x="946" y="114"/>
                    <a:pt x="970" y="52"/>
                    <a:pt x="981" y="15"/>
                  </a:cubicBezTo>
                  <a:cubicBezTo>
                    <a:pt x="976" y="0"/>
                    <a:pt x="933" y="45"/>
                    <a:pt x="916" y="74"/>
                  </a:cubicBezTo>
                  <a:cubicBezTo>
                    <a:pt x="899" y="103"/>
                    <a:pt x="883" y="170"/>
                    <a:pt x="879" y="188"/>
                  </a:cubicBezTo>
                  <a:cubicBezTo>
                    <a:pt x="873" y="182"/>
                    <a:pt x="850" y="173"/>
                    <a:pt x="845" y="149"/>
                  </a:cubicBezTo>
                  <a:cubicBezTo>
                    <a:pt x="838" y="120"/>
                    <a:pt x="838" y="82"/>
                    <a:pt x="846" y="44"/>
                  </a:cubicBezTo>
                  <a:cubicBezTo>
                    <a:pt x="800" y="88"/>
                    <a:pt x="786" y="154"/>
                    <a:pt x="786" y="154"/>
                  </a:cubicBezTo>
                  <a:cubicBezTo>
                    <a:pt x="780" y="195"/>
                    <a:pt x="796" y="238"/>
                    <a:pt x="811" y="288"/>
                  </a:cubicBezTo>
                  <a:cubicBezTo>
                    <a:pt x="826" y="338"/>
                    <a:pt x="864" y="405"/>
                    <a:pt x="874" y="454"/>
                  </a:cubicBezTo>
                  <a:cubicBezTo>
                    <a:pt x="884" y="503"/>
                    <a:pt x="876" y="541"/>
                    <a:pt x="869" y="585"/>
                  </a:cubicBezTo>
                  <a:cubicBezTo>
                    <a:pt x="862" y="629"/>
                    <a:pt x="851" y="683"/>
                    <a:pt x="792" y="754"/>
                  </a:cubicBezTo>
                  <a:cubicBezTo>
                    <a:pt x="792" y="754"/>
                    <a:pt x="611" y="937"/>
                    <a:pt x="514" y="1013"/>
                  </a:cubicBezTo>
                  <a:cubicBezTo>
                    <a:pt x="418" y="1088"/>
                    <a:pt x="338" y="1116"/>
                    <a:pt x="212" y="1208"/>
                  </a:cubicBezTo>
                  <a:cubicBezTo>
                    <a:pt x="86" y="1300"/>
                    <a:pt x="60" y="1336"/>
                    <a:pt x="30" y="1396"/>
                  </a:cubicBezTo>
                  <a:cubicBezTo>
                    <a:pt x="0" y="1456"/>
                    <a:pt x="5" y="1521"/>
                    <a:pt x="31" y="1566"/>
                  </a:cubicBezTo>
                  <a:close/>
                </a:path>
              </a:pathLst>
            </a:custGeom>
            <a:solidFill>
              <a:srgbClr val="F7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11" name="Freeform 196"/>
            <p:cNvSpPr>
              <a:spLocks/>
            </p:cNvSpPr>
            <p:nvPr/>
          </p:nvSpPr>
          <p:spPr bwMode="auto">
            <a:xfrm>
              <a:off x="1010" y="1642"/>
              <a:ext cx="54" cy="22"/>
            </a:xfrm>
            <a:custGeom>
              <a:avLst/>
              <a:gdLst>
                <a:gd name="T0" fmla="*/ 54 w 54"/>
                <a:gd name="T1" fmla="*/ 0 h 22"/>
                <a:gd name="T2" fmla="*/ 54 w 54"/>
                <a:gd name="T3" fmla="*/ 0 h 22"/>
                <a:gd name="T4" fmla="*/ 0 w 54"/>
                <a:gd name="T5" fmla="*/ 22 h 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4" h="22">
                  <a:moveTo>
                    <a:pt x="54" y="0"/>
                  </a:moveTo>
                  <a:lnTo>
                    <a:pt x="54" y="0"/>
                  </a:lnTo>
                  <a:cubicBezTo>
                    <a:pt x="54" y="0"/>
                    <a:pt x="10" y="0"/>
                    <a:pt x="0" y="22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12" name="Freeform 197"/>
            <p:cNvSpPr>
              <a:spLocks/>
            </p:cNvSpPr>
            <p:nvPr/>
          </p:nvSpPr>
          <p:spPr bwMode="auto">
            <a:xfrm>
              <a:off x="1163" y="1890"/>
              <a:ext cx="30" cy="66"/>
            </a:xfrm>
            <a:custGeom>
              <a:avLst/>
              <a:gdLst>
                <a:gd name="T0" fmla="*/ 38 w 24"/>
                <a:gd name="T1" fmla="*/ 0 h 54"/>
                <a:gd name="T2" fmla="*/ 25 w 24"/>
                <a:gd name="T3" fmla="*/ 35 h 54"/>
                <a:gd name="T4" fmla="*/ 16 w 24"/>
                <a:gd name="T5" fmla="*/ 56 h 54"/>
                <a:gd name="T6" fmla="*/ 6 w 24"/>
                <a:gd name="T7" fmla="*/ 72 h 54"/>
                <a:gd name="T8" fmla="*/ 0 w 24"/>
                <a:gd name="T9" fmla="*/ 81 h 54"/>
                <a:gd name="T10" fmla="*/ 38 w 24"/>
                <a:gd name="T11" fmla="*/ 0 h 5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" h="54">
                  <a:moveTo>
                    <a:pt x="24" y="0"/>
                  </a:moveTo>
                  <a:lnTo>
                    <a:pt x="16" y="24"/>
                  </a:lnTo>
                  <a:lnTo>
                    <a:pt x="10" y="38"/>
                  </a:lnTo>
                  <a:lnTo>
                    <a:pt x="4" y="48"/>
                  </a:lnTo>
                  <a:lnTo>
                    <a:pt x="0" y="5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13" name="Freeform 198"/>
            <p:cNvSpPr>
              <a:spLocks/>
            </p:cNvSpPr>
            <p:nvPr/>
          </p:nvSpPr>
          <p:spPr bwMode="auto">
            <a:xfrm>
              <a:off x="1061" y="1691"/>
              <a:ext cx="173" cy="202"/>
            </a:xfrm>
            <a:custGeom>
              <a:avLst/>
              <a:gdLst>
                <a:gd name="T0" fmla="*/ 0 w 142"/>
                <a:gd name="T1" fmla="*/ 0 h 166"/>
                <a:gd name="T2" fmla="*/ 0 w 142"/>
                <a:gd name="T3" fmla="*/ 15 h 166"/>
                <a:gd name="T4" fmla="*/ 6 w 142"/>
                <a:gd name="T5" fmla="*/ 47 h 166"/>
                <a:gd name="T6" fmla="*/ 12 w 142"/>
                <a:gd name="T7" fmla="*/ 68 h 166"/>
                <a:gd name="T8" fmla="*/ 21 w 142"/>
                <a:gd name="T9" fmla="*/ 89 h 166"/>
                <a:gd name="T10" fmla="*/ 35 w 142"/>
                <a:gd name="T11" fmla="*/ 110 h 166"/>
                <a:gd name="T12" fmla="*/ 54 w 142"/>
                <a:gd name="T13" fmla="*/ 130 h 166"/>
                <a:gd name="T14" fmla="*/ 89 w 142"/>
                <a:gd name="T15" fmla="*/ 155 h 166"/>
                <a:gd name="T16" fmla="*/ 113 w 142"/>
                <a:gd name="T17" fmla="*/ 169 h 166"/>
                <a:gd name="T18" fmla="*/ 134 w 142"/>
                <a:gd name="T19" fmla="*/ 184 h 166"/>
                <a:gd name="T20" fmla="*/ 161 w 142"/>
                <a:gd name="T21" fmla="*/ 201 h 166"/>
                <a:gd name="T22" fmla="*/ 192 w 142"/>
                <a:gd name="T23" fmla="*/ 228 h 166"/>
                <a:gd name="T24" fmla="*/ 208 w 142"/>
                <a:gd name="T25" fmla="*/ 240 h 166"/>
                <a:gd name="T26" fmla="*/ 211 w 142"/>
                <a:gd name="T27" fmla="*/ 246 h 166"/>
                <a:gd name="T28" fmla="*/ 0 w 142"/>
                <a:gd name="T29" fmla="*/ 0 h 16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42" h="166">
                  <a:moveTo>
                    <a:pt x="0" y="0"/>
                  </a:moveTo>
                  <a:lnTo>
                    <a:pt x="0" y="10"/>
                  </a:lnTo>
                  <a:lnTo>
                    <a:pt x="4" y="32"/>
                  </a:lnTo>
                  <a:lnTo>
                    <a:pt x="8" y="46"/>
                  </a:lnTo>
                  <a:lnTo>
                    <a:pt x="14" y="60"/>
                  </a:lnTo>
                  <a:lnTo>
                    <a:pt x="24" y="74"/>
                  </a:lnTo>
                  <a:lnTo>
                    <a:pt x="36" y="88"/>
                  </a:lnTo>
                  <a:lnTo>
                    <a:pt x="60" y="104"/>
                  </a:lnTo>
                  <a:lnTo>
                    <a:pt x="76" y="114"/>
                  </a:lnTo>
                  <a:lnTo>
                    <a:pt x="90" y="124"/>
                  </a:lnTo>
                  <a:lnTo>
                    <a:pt x="108" y="136"/>
                  </a:lnTo>
                  <a:lnTo>
                    <a:pt x="130" y="154"/>
                  </a:lnTo>
                  <a:lnTo>
                    <a:pt x="140" y="162"/>
                  </a:lnTo>
                  <a:lnTo>
                    <a:pt x="142" y="1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14" name="Freeform 199"/>
            <p:cNvSpPr>
              <a:spLocks/>
            </p:cNvSpPr>
            <p:nvPr/>
          </p:nvSpPr>
          <p:spPr bwMode="auto">
            <a:xfrm>
              <a:off x="1214" y="1890"/>
              <a:ext cx="20" cy="44"/>
            </a:xfrm>
            <a:custGeom>
              <a:avLst/>
              <a:gdLst>
                <a:gd name="T0" fmla="*/ 12 w 20"/>
                <a:gd name="T1" fmla="*/ 0 h 44"/>
                <a:gd name="T2" fmla="*/ 0 w 20"/>
                <a:gd name="T3" fmla="*/ 44 h 4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0" h="44">
                  <a:moveTo>
                    <a:pt x="12" y="0"/>
                  </a:moveTo>
                  <a:cubicBezTo>
                    <a:pt x="12" y="0"/>
                    <a:pt x="20" y="34"/>
                    <a:pt x="0" y="44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15" name="Freeform 200"/>
            <p:cNvSpPr>
              <a:spLocks/>
            </p:cNvSpPr>
            <p:nvPr/>
          </p:nvSpPr>
          <p:spPr bwMode="auto">
            <a:xfrm>
              <a:off x="1056" y="1658"/>
              <a:ext cx="173" cy="230"/>
            </a:xfrm>
            <a:custGeom>
              <a:avLst/>
              <a:gdLst>
                <a:gd name="T0" fmla="*/ 0 w 173"/>
                <a:gd name="T1" fmla="*/ 0 h 230"/>
                <a:gd name="T2" fmla="*/ 30 w 173"/>
                <a:gd name="T3" fmla="*/ 114 h 230"/>
                <a:gd name="T4" fmla="*/ 124 w 173"/>
                <a:gd name="T5" fmla="*/ 184 h 230"/>
                <a:gd name="T6" fmla="*/ 173 w 173"/>
                <a:gd name="T7" fmla="*/ 230 h 2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3" h="230">
                  <a:moveTo>
                    <a:pt x="0" y="0"/>
                  </a:moveTo>
                  <a:cubicBezTo>
                    <a:pt x="5" y="19"/>
                    <a:pt x="9" y="83"/>
                    <a:pt x="30" y="114"/>
                  </a:cubicBezTo>
                  <a:cubicBezTo>
                    <a:pt x="52" y="146"/>
                    <a:pt x="100" y="165"/>
                    <a:pt x="124" y="184"/>
                  </a:cubicBezTo>
                  <a:cubicBezTo>
                    <a:pt x="148" y="203"/>
                    <a:pt x="165" y="222"/>
                    <a:pt x="173" y="230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16" name="Freeform 201"/>
            <p:cNvSpPr>
              <a:spLocks/>
            </p:cNvSpPr>
            <p:nvPr/>
          </p:nvSpPr>
          <p:spPr bwMode="auto">
            <a:xfrm>
              <a:off x="1106" y="1353"/>
              <a:ext cx="573" cy="328"/>
            </a:xfrm>
            <a:custGeom>
              <a:avLst/>
              <a:gdLst>
                <a:gd name="T0" fmla="*/ 18 w 573"/>
                <a:gd name="T1" fmla="*/ 185 h 328"/>
                <a:gd name="T2" fmla="*/ 48 w 573"/>
                <a:gd name="T3" fmla="*/ 260 h 328"/>
                <a:gd name="T4" fmla="*/ 128 w 573"/>
                <a:gd name="T5" fmla="*/ 301 h 328"/>
                <a:gd name="T6" fmla="*/ 206 w 573"/>
                <a:gd name="T7" fmla="*/ 301 h 328"/>
                <a:gd name="T8" fmla="*/ 276 w 573"/>
                <a:gd name="T9" fmla="*/ 311 h 328"/>
                <a:gd name="T10" fmla="*/ 323 w 573"/>
                <a:gd name="T11" fmla="*/ 328 h 328"/>
                <a:gd name="T12" fmla="*/ 359 w 573"/>
                <a:gd name="T13" fmla="*/ 311 h 328"/>
                <a:gd name="T14" fmla="*/ 359 w 573"/>
                <a:gd name="T15" fmla="*/ 311 h 328"/>
                <a:gd name="T16" fmla="*/ 427 w 573"/>
                <a:gd name="T17" fmla="*/ 270 h 328"/>
                <a:gd name="T18" fmla="*/ 486 w 573"/>
                <a:gd name="T19" fmla="*/ 260 h 328"/>
                <a:gd name="T20" fmla="*/ 518 w 573"/>
                <a:gd name="T21" fmla="*/ 207 h 328"/>
                <a:gd name="T22" fmla="*/ 571 w 573"/>
                <a:gd name="T23" fmla="*/ 143 h 328"/>
                <a:gd name="T24" fmla="*/ 508 w 573"/>
                <a:gd name="T25" fmla="*/ 68 h 328"/>
                <a:gd name="T26" fmla="*/ 457 w 573"/>
                <a:gd name="T27" fmla="*/ 48 h 328"/>
                <a:gd name="T28" fmla="*/ 430 w 573"/>
                <a:gd name="T29" fmla="*/ 27 h 328"/>
                <a:gd name="T30" fmla="*/ 350 w 573"/>
                <a:gd name="T31" fmla="*/ 3 h 328"/>
                <a:gd name="T32" fmla="*/ 257 w 573"/>
                <a:gd name="T33" fmla="*/ 48 h 328"/>
                <a:gd name="T34" fmla="*/ 156 w 573"/>
                <a:gd name="T35" fmla="*/ 67 h 328"/>
                <a:gd name="T36" fmla="*/ 18 w 573"/>
                <a:gd name="T37" fmla="*/ 185 h 32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573" h="328">
                  <a:moveTo>
                    <a:pt x="18" y="185"/>
                  </a:moveTo>
                  <a:cubicBezTo>
                    <a:pt x="0" y="217"/>
                    <a:pt x="30" y="241"/>
                    <a:pt x="48" y="260"/>
                  </a:cubicBezTo>
                  <a:cubicBezTo>
                    <a:pt x="66" y="279"/>
                    <a:pt x="102" y="294"/>
                    <a:pt x="128" y="301"/>
                  </a:cubicBezTo>
                  <a:cubicBezTo>
                    <a:pt x="154" y="308"/>
                    <a:pt x="181" y="299"/>
                    <a:pt x="206" y="301"/>
                  </a:cubicBezTo>
                  <a:cubicBezTo>
                    <a:pt x="231" y="303"/>
                    <a:pt x="257" y="307"/>
                    <a:pt x="276" y="311"/>
                  </a:cubicBezTo>
                  <a:cubicBezTo>
                    <a:pt x="295" y="315"/>
                    <a:pt x="309" y="328"/>
                    <a:pt x="323" y="328"/>
                  </a:cubicBezTo>
                  <a:cubicBezTo>
                    <a:pt x="337" y="328"/>
                    <a:pt x="353" y="314"/>
                    <a:pt x="359" y="311"/>
                  </a:cubicBezTo>
                  <a:cubicBezTo>
                    <a:pt x="365" y="308"/>
                    <a:pt x="348" y="318"/>
                    <a:pt x="359" y="311"/>
                  </a:cubicBezTo>
                  <a:cubicBezTo>
                    <a:pt x="370" y="304"/>
                    <a:pt x="406" y="278"/>
                    <a:pt x="427" y="270"/>
                  </a:cubicBezTo>
                  <a:cubicBezTo>
                    <a:pt x="448" y="262"/>
                    <a:pt x="471" y="271"/>
                    <a:pt x="486" y="260"/>
                  </a:cubicBezTo>
                  <a:cubicBezTo>
                    <a:pt x="501" y="249"/>
                    <a:pt x="504" y="226"/>
                    <a:pt x="518" y="207"/>
                  </a:cubicBezTo>
                  <a:cubicBezTo>
                    <a:pt x="532" y="188"/>
                    <a:pt x="573" y="166"/>
                    <a:pt x="571" y="143"/>
                  </a:cubicBezTo>
                  <a:cubicBezTo>
                    <a:pt x="569" y="120"/>
                    <a:pt x="527" y="84"/>
                    <a:pt x="508" y="68"/>
                  </a:cubicBezTo>
                  <a:cubicBezTo>
                    <a:pt x="489" y="52"/>
                    <a:pt x="470" y="55"/>
                    <a:pt x="457" y="48"/>
                  </a:cubicBezTo>
                  <a:cubicBezTo>
                    <a:pt x="444" y="41"/>
                    <a:pt x="448" y="34"/>
                    <a:pt x="430" y="27"/>
                  </a:cubicBezTo>
                  <a:cubicBezTo>
                    <a:pt x="412" y="20"/>
                    <a:pt x="379" y="0"/>
                    <a:pt x="350" y="3"/>
                  </a:cubicBezTo>
                  <a:cubicBezTo>
                    <a:pt x="321" y="6"/>
                    <a:pt x="289" y="37"/>
                    <a:pt x="257" y="48"/>
                  </a:cubicBezTo>
                  <a:cubicBezTo>
                    <a:pt x="211" y="55"/>
                    <a:pt x="196" y="44"/>
                    <a:pt x="156" y="67"/>
                  </a:cubicBezTo>
                  <a:cubicBezTo>
                    <a:pt x="116" y="90"/>
                    <a:pt x="47" y="161"/>
                    <a:pt x="18" y="185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17" name="Freeform 202"/>
            <p:cNvSpPr>
              <a:spLocks/>
            </p:cNvSpPr>
            <p:nvPr/>
          </p:nvSpPr>
          <p:spPr bwMode="auto">
            <a:xfrm>
              <a:off x="1546" y="1071"/>
              <a:ext cx="357" cy="566"/>
            </a:xfrm>
            <a:custGeom>
              <a:avLst/>
              <a:gdLst>
                <a:gd name="T0" fmla="*/ 0 w 357"/>
                <a:gd name="T1" fmla="*/ 167 h 566"/>
                <a:gd name="T2" fmla="*/ 0 w 357"/>
                <a:gd name="T3" fmla="*/ 167 h 566"/>
                <a:gd name="T4" fmla="*/ 36 w 357"/>
                <a:gd name="T5" fmla="*/ 172 h 566"/>
                <a:gd name="T6" fmla="*/ 63 w 357"/>
                <a:gd name="T7" fmla="*/ 213 h 566"/>
                <a:gd name="T8" fmla="*/ 109 w 357"/>
                <a:gd name="T9" fmla="*/ 267 h 566"/>
                <a:gd name="T10" fmla="*/ 194 w 357"/>
                <a:gd name="T11" fmla="*/ 286 h 566"/>
                <a:gd name="T12" fmla="*/ 221 w 357"/>
                <a:gd name="T13" fmla="*/ 357 h 566"/>
                <a:gd name="T14" fmla="*/ 231 w 357"/>
                <a:gd name="T15" fmla="*/ 435 h 566"/>
                <a:gd name="T16" fmla="*/ 197 w 357"/>
                <a:gd name="T17" fmla="*/ 566 h 566"/>
                <a:gd name="T18" fmla="*/ 197 w 357"/>
                <a:gd name="T19" fmla="*/ 566 h 566"/>
                <a:gd name="T20" fmla="*/ 262 w 357"/>
                <a:gd name="T21" fmla="*/ 445 h 566"/>
                <a:gd name="T22" fmla="*/ 330 w 357"/>
                <a:gd name="T23" fmla="*/ 349 h 566"/>
                <a:gd name="T24" fmla="*/ 357 w 357"/>
                <a:gd name="T25" fmla="*/ 150 h 566"/>
                <a:gd name="T26" fmla="*/ 333 w 357"/>
                <a:gd name="T27" fmla="*/ 50 h 566"/>
                <a:gd name="T28" fmla="*/ 254 w 357"/>
                <a:gd name="T29" fmla="*/ 3 h 566"/>
                <a:gd name="T30" fmla="*/ 257 w 357"/>
                <a:gd name="T31" fmla="*/ 31 h 566"/>
                <a:gd name="T32" fmla="*/ 129 w 357"/>
                <a:gd name="T33" fmla="*/ 72 h 566"/>
                <a:gd name="T34" fmla="*/ 0 w 357"/>
                <a:gd name="T35" fmla="*/ 167 h 56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7" h="566">
                  <a:moveTo>
                    <a:pt x="0" y="167"/>
                  </a:moveTo>
                  <a:lnTo>
                    <a:pt x="0" y="167"/>
                  </a:lnTo>
                  <a:cubicBezTo>
                    <a:pt x="6" y="168"/>
                    <a:pt x="26" y="164"/>
                    <a:pt x="36" y="172"/>
                  </a:cubicBezTo>
                  <a:cubicBezTo>
                    <a:pt x="46" y="180"/>
                    <a:pt x="51" y="197"/>
                    <a:pt x="63" y="213"/>
                  </a:cubicBezTo>
                  <a:cubicBezTo>
                    <a:pt x="75" y="229"/>
                    <a:pt x="87" y="255"/>
                    <a:pt x="109" y="267"/>
                  </a:cubicBezTo>
                  <a:cubicBezTo>
                    <a:pt x="131" y="279"/>
                    <a:pt x="175" y="271"/>
                    <a:pt x="194" y="286"/>
                  </a:cubicBezTo>
                  <a:cubicBezTo>
                    <a:pt x="213" y="301"/>
                    <a:pt x="215" y="332"/>
                    <a:pt x="221" y="357"/>
                  </a:cubicBezTo>
                  <a:cubicBezTo>
                    <a:pt x="227" y="382"/>
                    <a:pt x="235" y="400"/>
                    <a:pt x="231" y="435"/>
                  </a:cubicBezTo>
                  <a:cubicBezTo>
                    <a:pt x="227" y="470"/>
                    <a:pt x="203" y="544"/>
                    <a:pt x="197" y="566"/>
                  </a:cubicBezTo>
                  <a:cubicBezTo>
                    <a:pt x="208" y="546"/>
                    <a:pt x="240" y="481"/>
                    <a:pt x="262" y="445"/>
                  </a:cubicBezTo>
                  <a:cubicBezTo>
                    <a:pt x="284" y="409"/>
                    <a:pt x="314" y="398"/>
                    <a:pt x="330" y="349"/>
                  </a:cubicBezTo>
                  <a:cubicBezTo>
                    <a:pt x="346" y="300"/>
                    <a:pt x="357" y="200"/>
                    <a:pt x="357" y="150"/>
                  </a:cubicBezTo>
                  <a:cubicBezTo>
                    <a:pt x="357" y="100"/>
                    <a:pt x="350" y="74"/>
                    <a:pt x="333" y="50"/>
                  </a:cubicBezTo>
                  <a:cubicBezTo>
                    <a:pt x="316" y="26"/>
                    <a:pt x="267" y="6"/>
                    <a:pt x="254" y="3"/>
                  </a:cubicBezTo>
                  <a:cubicBezTo>
                    <a:pt x="241" y="0"/>
                    <a:pt x="278" y="20"/>
                    <a:pt x="257" y="31"/>
                  </a:cubicBezTo>
                  <a:cubicBezTo>
                    <a:pt x="236" y="42"/>
                    <a:pt x="172" y="49"/>
                    <a:pt x="129" y="72"/>
                  </a:cubicBezTo>
                  <a:cubicBezTo>
                    <a:pt x="86" y="95"/>
                    <a:pt x="27" y="147"/>
                    <a:pt x="0" y="167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18" name="Freeform 203"/>
            <p:cNvSpPr>
              <a:spLocks/>
            </p:cNvSpPr>
            <p:nvPr/>
          </p:nvSpPr>
          <p:spPr bwMode="auto">
            <a:xfrm>
              <a:off x="1864" y="740"/>
              <a:ext cx="180" cy="336"/>
            </a:xfrm>
            <a:custGeom>
              <a:avLst/>
              <a:gdLst>
                <a:gd name="T0" fmla="*/ 93 w 180"/>
                <a:gd name="T1" fmla="*/ 201 h 336"/>
                <a:gd name="T2" fmla="*/ 127 w 180"/>
                <a:gd name="T3" fmla="*/ 228 h 336"/>
                <a:gd name="T4" fmla="*/ 132 w 180"/>
                <a:gd name="T5" fmla="*/ 254 h 336"/>
                <a:gd name="T6" fmla="*/ 169 w 180"/>
                <a:gd name="T7" fmla="*/ 320 h 336"/>
                <a:gd name="T8" fmla="*/ 164 w 180"/>
                <a:gd name="T9" fmla="*/ 96 h 336"/>
                <a:gd name="T10" fmla="*/ 176 w 180"/>
                <a:gd name="T11" fmla="*/ 50 h 336"/>
                <a:gd name="T12" fmla="*/ 140 w 180"/>
                <a:gd name="T13" fmla="*/ 21 h 336"/>
                <a:gd name="T14" fmla="*/ 137 w 180"/>
                <a:gd name="T15" fmla="*/ 21 h 336"/>
                <a:gd name="T16" fmla="*/ 127 w 180"/>
                <a:gd name="T17" fmla="*/ 48 h 336"/>
                <a:gd name="T18" fmla="*/ 47 w 180"/>
                <a:gd name="T19" fmla="*/ 67 h 336"/>
                <a:gd name="T20" fmla="*/ 47 w 180"/>
                <a:gd name="T21" fmla="*/ 67 h 336"/>
                <a:gd name="T22" fmla="*/ 0 w 180"/>
                <a:gd name="T23" fmla="*/ 190 h 336"/>
                <a:gd name="T24" fmla="*/ 93 w 180"/>
                <a:gd name="T25" fmla="*/ 201 h 3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80" h="336">
                  <a:moveTo>
                    <a:pt x="93" y="201"/>
                  </a:moveTo>
                  <a:cubicBezTo>
                    <a:pt x="114" y="207"/>
                    <a:pt x="121" y="219"/>
                    <a:pt x="127" y="228"/>
                  </a:cubicBezTo>
                  <a:cubicBezTo>
                    <a:pt x="133" y="237"/>
                    <a:pt x="125" y="239"/>
                    <a:pt x="132" y="254"/>
                  </a:cubicBezTo>
                  <a:cubicBezTo>
                    <a:pt x="139" y="269"/>
                    <a:pt x="160" y="336"/>
                    <a:pt x="169" y="320"/>
                  </a:cubicBezTo>
                  <a:cubicBezTo>
                    <a:pt x="175" y="287"/>
                    <a:pt x="164" y="141"/>
                    <a:pt x="164" y="96"/>
                  </a:cubicBezTo>
                  <a:cubicBezTo>
                    <a:pt x="165" y="51"/>
                    <a:pt x="180" y="62"/>
                    <a:pt x="176" y="50"/>
                  </a:cubicBezTo>
                  <a:cubicBezTo>
                    <a:pt x="171" y="0"/>
                    <a:pt x="146" y="26"/>
                    <a:pt x="140" y="21"/>
                  </a:cubicBezTo>
                  <a:cubicBezTo>
                    <a:pt x="134" y="16"/>
                    <a:pt x="139" y="17"/>
                    <a:pt x="137" y="21"/>
                  </a:cubicBezTo>
                  <a:cubicBezTo>
                    <a:pt x="135" y="25"/>
                    <a:pt x="142" y="40"/>
                    <a:pt x="127" y="48"/>
                  </a:cubicBezTo>
                  <a:cubicBezTo>
                    <a:pt x="112" y="56"/>
                    <a:pt x="60" y="64"/>
                    <a:pt x="47" y="67"/>
                  </a:cubicBezTo>
                  <a:cubicBezTo>
                    <a:pt x="47" y="67"/>
                    <a:pt x="36" y="146"/>
                    <a:pt x="0" y="190"/>
                  </a:cubicBezTo>
                  <a:cubicBezTo>
                    <a:pt x="8" y="212"/>
                    <a:pt x="72" y="195"/>
                    <a:pt x="93" y="201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19" name="Freeform 204"/>
            <p:cNvSpPr>
              <a:spLocks/>
            </p:cNvSpPr>
            <p:nvPr/>
          </p:nvSpPr>
          <p:spPr bwMode="auto">
            <a:xfrm>
              <a:off x="1738" y="854"/>
              <a:ext cx="255" cy="396"/>
            </a:xfrm>
            <a:custGeom>
              <a:avLst/>
              <a:gdLst>
                <a:gd name="T0" fmla="*/ 0 w 255"/>
                <a:gd name="T1" fmla="*/ 396 h 396"/>
                <a:gd name="T2" fmla="*/ 0 w 255"/>
                <a:gd name="T3" fmla="*/ 396 h 396"/>
                <a:gd name="T4" fmla="*/ 29 w 255"/>
                <a:gd name="T5" fmla="*/ 345 h 396"/>
                <a:gd name="T6" fmla="*/ 110 w 255"/>
                <a:gd name="T7" fmla="*/ 216 h 396"/>
                <a:gd name="T8" fmla="*/ 234 w 255"/>
                <a:gd name="T9" fmla="*/ 34 h 396"/>
                <a:gd name="T10" fmla="*/ 234 w 255"/>
                <a:gd name="T11" fmla="*/ 34 h 396"/>
                <a:gd name="T12" fmla="*/ 124 w 255"/>
                <a:gd name="T13" fmla="*/ 240 h 396"/>
                <a:gd name="T14" fmla="*/ 0 w 255"/>
                <a:gd name="T15" fmla="*/ 396 h 396"/>
                <a:gd name="T16" fmla="*/ 0 w 255"/>
                <a:gd name="T17" fmla="*/ 396 h 39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55" h="396">
                  <a:moveTo>
                    <a:pt x="0" y="396"/>
                  </a:moveTo>
                  <a:lnTo>
                    <a:pt x="0" y="396"/>
                  </a:lnTo>
                  <a:cubicBezTo>
                    <a:pt x="5" y="388"/>
                    <a:pt x="11" y="375"/>
                    <a:pt x="29" y="345"/>
                  </a:cubicBezTo>
                  <a:cubicBezTo>
                    <a:pt x="47" y="315"/>
                    <a:pt x="76" y="268"/>
                    <a:pt x="110" y="216"/>
                  </a:cubicBezTo>
                  <a:cubicBezTo>
                    <a:pt x="144" y="164"/>
                    <a:pt x="213" y="64"/>
                    <a:pt x="234" y="34"/>
                  </a:cubicBezTo>
                  <a:cubicBezTo>
                    <a:pt x="255" y="4"/>
                    <a:pt x="252" y="0"/>
                    <a:pt x="234" y="34"/>
                  </a:cubicBezTo>
                  <a:cubicBezTo>
                    <a:pt x="216" y="68"/>
                    <a:pt x="174" y="170"/>
                    <a:pt x="124" y="240"/>
                  </a:cubicBezTo>
                  <a:cubicBezTo>
                    <a:pt x="92" y="318"/>
                    <a:pt x="21" y="371"/>
                    <a:pt x="0" y="396"/>
                  </a:cubicBezTo>
                  <a:close/>
                </a:path>
              </a:pathLst>
            </a:custGeom>
            <a:solidFill>
              <a:srgbClr val="F7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20" name="Oval 205"/>
            <p:cNvSpPr>
              <a:spLocks noChangeArrowheads="1"/>
            </p:cNvSpPr>
            <p:nvPr/>
          </p:nvSpPr>
          <p:spPr bwMode="auto">
            <a:xfrm>
              <a:off x="1334" y="1778"/>
              <a:ext cx="46" cy="36"/>
            </a:xfrm>
            <a:prstGeom prst="ellipse">
              <a:avLst/>
            </a:prstGeom>
            <a:solidFill>
              <a:srgbClr val="F7F7F7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421" name="Oval 206"/>
            <p:cNvSpPr>
              <a:spLocks noChangeArrowheads="1"/>
            </p:cNvSpPr>
            <p:nvPr/>
          </p:nvSpPr>
          <p:spPr bwMode="auto">
            <a:xfrm flipH="1">
              <a:off x="1338" y="1786"/>
              <a:ext cx="38" cy="3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1270" name="Group 207"/>
          <p:cNvGrpSpPr>
            <a:grpSpLocks/>
          </p:cNvGrpSpPr>
          <p:nvPr/>
        </p:nvGrpSpPr>
        <p:grpSpPr bwMode="auto">
          <a:xfrm>
            <a:off x="4675188" y="776288"/>
            <a:ext cx="2187575" cy="755650"/>
            <a:chOff x="2856" y="474"/>
            <a:chExt cx="2509" cy="866"/>
          </a:xfrm>
        </p:grpSpPr>
        <p:sp>
          <p:nvSpPr>
            <p:cNvPr id="11400" name="Freeform 208"/>
            <p:cNvSpPr>
              <a:spLocks/>
            </p:cNvSpPr>
            <p:nvPr/>
          </p:nvSpPr>
          <p:spPr bwMode="auto">
            <a:xfrm>
              <a:off x="2863" y="479"/>
              <a:ext cx="2502" cy="861"/>
            </a:xfrm>
            <a:custGeom>
              <a:avLst/>
              <a:gdLst>
                <a:gd name="T0" fmla="*/ 2929 w 2056"/>
                <a:gd name="T1" fmla="*/ 769 h 708"/>
                <a:gd name="T2" fmla="*/ 2900 w 2056"/>
                <a:gd name="T3" fmla="*/ 568 h 708"/>
                <a:gd name="T4" fmla="*/ 2921 w 2056"/>
                <a:gd name="T5" fmla="*/ 518 h 708"/>
                <a:gd name="T6" fmla="*/ 2906 w 2056"/>
                <a:gd name="T7" fmla="*/ 415 h 708"/>
                <a:gd name="T8" fmla="*/ 2971 w 2056"/>
                <a:gd name="T9" fmla="*/ 133 h 708"/>
                <a:gd name="T10" fmla="*/ 2971 w 2056"/>
                <a:gd name="T11" fmla="*/ 41 h 708"/>
                <a:gd name="T12" fmla="*/ 2832 w 2056"/>
                <a:gd name="T13" fmla="*/ 201 h 708"/>
                <a:gd name="T14" fmla="*/ 2710 w 2056"/>
                <a:gd name="T15" fmla="*/ 405 h 708"/>
                <a:gd name="T16" fmla="*/ 2508 w 2056"/>
                <a:gd name="T17" fmla="*/ 452 h 708"/>
                <a:gd name="T18" fmla="*/ 2476 w 2056"/>
                <a:gd name="T19" fmla="*/ 435 h 708"/>
                <a:gd name="T20" fmla="*/ 2394 w 2056"/>
                <a:gd name="T21" fmla="*/ 461 h 708"/>
                <a:gd name="T22" fmla="*/ 2355 w 2056"/>
                <a:gd name="T23" fmla="*/ 435 h 708"/>
                <a:gd name="T24" fmla="*/ 2307 w 2056"/>
                <a:gd name="T25" fmla="*/ 429 h 708"/>
                <a:gd name="T26" fmla="*/ 2231 w 2056"/>
                <a:gd name="T27" fmla="*/ 444 h 708"/>
                <a:gd name="T28" fmla="*/ 2186 w 2056"/>
                <a:gd name="T29" fmla="*/ 403 h 708"/>
                <a:gd name="T30" fmla="*/ 2111 w 2056"/>
                <a:gd name="T31" fmla="*/ 432 h 708"/>
                <a:gd name="T32" fmla="*/ 2059 w 2056"/>
                <a:gd name="T33" fmla="*/ 417 h 708"/>
                <a:gd name="T34" fmla="*/ 2020 w 2056"/>
                <a:gd name="T35" fmla="*/ 393 h 708"/>
                <a:gd name="T36" fmla="*/ 1960 w 2056"/>
                <a:gd name="T37" fmla="*/ 415 h 708"/>
                <a:gd name="T38" fmla="*/ 1904 w 2056"/>
                <a:gd name="T39" fmla="*/ 376 h 708"/>
                <a:gd name="T40" fmla="*/ 1801 w 2056"/>
                <a:gd name="T41" fmla="*/ 382 h 708"/>
                <a:gd name="T42" fmla="*/ 1750 w 2056"/>
                <a:gd name="T43" fmla="*/ 361 h 708"/>
                <a:gd name="T44" fmla="*/ 1448 w 2056"/>
                <a:gd name="T45" fmla="*/ 281 h 708"/>
                <a:gd name="T46" fmla="*/ 1510 w 2056"/>
                <a:gd name="T47" fmla="*/ 178 h 708"/>
                <a:gd name="T48" fmla="*/ 1623 w 2056"/>
                <a:gd name="T49" fmla="*/ 107 h 708"/>
                <a:gd name="T50" fmla="*/ 1347 w 2056"/>
                <a:gd name="T51" fmla="*/ 192 h 708"/>
                <a:gd name="T52" fmla="*/ 1244 w 2056"/>
                <a:gd name="T53" fmla="*/ 254 h 708"/>
                <a:gd name="T54" fmla="*/ 936 w 2056"/>
                <a:gd name="T55" fmla="*/ 254 h 708"/>
                <a:gd name="T56" fmla="*/ 661 w 2056"/>
                <a:gd name="T57" fmla="*/ 296 h 708"/>
                <a:gd name="T58" fmla="*/ 332 w 2056"/>
                <a:gd name="T59" fmla="*/ 403 h 708"/>
                <a:gd name="T60" fmla="*/ 130 w 2056"/>
                <a:gd name="T61" fmla="*/ 512 h 708"/>
                <a:gd name="T62" fmla="*/ 0 w 2056"/>
                <a:gd name="T63" fmla="*/ 636 h 708"/>
                <a:gd name="T64" fmla="*/ 23 w 2056"/>
                <a:gd name="T65" fmla="*/ 692 h 708"/>
                <a:gd name="T66" fmla="*/ 112 w 2056"/>
                <a:gd name="T67" fmla="*/ 787 h 708"/>
                <a:gd name="T68" fmla="*/ 376 w 2056"/>
                <a:gd name="T69" fmla="*/ 894 h 708"/>
                <a:gd name="T70" fmla="*/ 643 w 2056"/>
                <a:gd name="T71" fmla="*/ 956 h 708"/>
                <a:gd name="T72" fmla="*/ 853 w 2056"/>
                <a:gd name="T73" fmla="*/ 964 h 708"/>
                <a:gd name="T74" fmla="*/ 1268 w 2056"/>
                <a:gd name="T75" fmla="*/ 896 h 708"/>
                <a:gd name="T76" fmla="*/ 1597 w 2056"/>
                <a:gd name="T77" fmla="*/ 902 h 708"/>
                <a:gd name="T78" fmla="*/ 1700 w 2056"/>
                <a:gd name="T79" fmla="*/ 979 h 708"/>
                <a:gd name="T80" fmla="*/ 1777 w 2056"/>
                <a:gd name="T81" fmla="*/ 1003 h 708"/>
                <a:gd name="T82" fmla="*/ 1656 w 2056"/>
                <a:gd name="T83" fmla="*/ 867 h 708"/>
                <a:gd name="T84" fmla="*/ 1634 w 2056"/>
                <a:gd name="T85" fmla="*/ 814 h 708"/>
                <a:gd name="T86" fmla="*/ 1727 w 2056"/>
                <a:gd name="T87" fmla="*/ 769 h 708"/>
                <a:gd name="T88" fmla="*/ 1964 w 2056"/>
                <a:gd name="T89" fmla="*/ 680 h 708"/>
                <a:gd name="T90" fmla="*/ 2070 w 2056"/>
                <a:gd name="T91" fmla="*/ 648 h 708"/>
                <a:gd name="T92" fmla="*/ 2130 w 2056"/>
                <a:gd name="T93" fmla="*/ 628 h 708"/>
                <a:gd name="T94" fmla="*/ 2194 w 2056"/>
                <a:gd name="T95" fmla="*/ 609 h 708"/>
                <a:gd name="T96" fmla="*/ 2245 w 2056"/>
                <a:gd name="T97" fmla="*/ 618 h 708"/>
                <a:gd name="T98" fmla="*/ 2316 w 2056"/>
                <a:gd name="T99" fmla="*/ 576 h 708"/>
                <a:gd name="T100" fmla="*/ 2369 w 2056"/>
                <a:gd name="T101" fmla="*/ 601 h 708"/>
                <a:gd name="T102" fmla="*/ 2485 w 2056"/>
                <a:gd name="T103" fmla="*/ 574 h 708"/>
                <a:gd name="T104" fmla="*/ 2671 w 2056"/>
                <a:gd name="T105" fmla="*/ 568 h 708"/>
                <a:gd name="T106" fmla="*/ 2719 w 2056"/>
                <a:gd name="T107" fmla="*/ 707 h 708"/>
                <a:gd name="T108" fmla="*/ 2807 w 2056"/>
                <a:gd name="T109" fmla="*/ 849 h 708"/>
                <a:gd name="T110" fmla="*/ 2941 w 2056"/>
                <a:gd name="T111" fmla="*/ 952 h 708"/>
                <a:gd name="T112" fmla="*/ 3026 w 2056"/>
                <a:gd name="T113" fmla="*/ 964 h 70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056" h="708">
                  <a:moveTo>
                    <a:pt x="2002" y="578"/>
                  </a:moveTo>
                  <a:lnTo>
                    <a:pt x="1996" y="564"/>
                  </a:lnTo>
                  <a:lnTo>
                    <a:pt x="1988" y="550"/>
                  </a:lnTo>
                  <a:lnTo>
                    <a:pt x="1978" y="520"/>
                  </a:lnTo>
                  <a:lnTo>
                    <a:pt x="1970" y="486"/>
                  </a:lnTo>
                  <a:lnTo>
                    <a:pt x="1964" y="456"/>
                  </a:lnTo>
                  <a:lnTo>
                    <a:pt x="1958" y="404"/>
                  </a:lnTo>
                  <a:lnTo>
                    <a:pt x="1958" y="384"/>
                  </a:lnTo>
                  <a:lnTo>
                    <a:pt x="1970" y="370"/>
                  </a:lnTo>
                  <a:lnTo>
                    <a:pt x="1974" y="364"/>
                  </a:lnTo>
                  <a:lnTo>
                    <a:pt x="1974" y="358"/>
                  </a:lnTo>
                  <a:lnTo>
                    <a:pt x="1972" y="350"/>
                  </a:lnTo>
                  <a:lnTo>
                    <a:pt x="1970" y="342"/>
                  </a:lnTo>
                  <a:lnTo>
                    <a:pt x="1962" y="330"/>
                  </a:lnTo>
                  <a:lnTo>
                    <a:pt x="1958" y="326"/>
                  </a:lnTo>
                  <a:lnTo>
                    <a:pt x="1962" y="280"/>
                  </a:lnTo>
                  <a:lnTo>
                    <a:pt x="1968" y="238"/>
                  </a:lnTo>
                  <a:lnTo>
                    <a:pt x="1980" y="186"/>
                  </a:lnTo>
                  <a:lnTo>
                    <a:pt x="1994" y="134"/>
                  </a:lnTo>
                  <a:lnTo>
                    <a:pt x="2006" y="90"/>
                  </a:lnTo>
                  <a:lnTo>
                    <a:pt x="2028" y="28"/>
                  </a:lnTo>
                  <a:lnTo>
                    <a:pt x="2038" y="0"/>
                  </a:lnTo>
                  <a:lnTo>
                    <a:pt x="2030" y="6"/>
                  </a:lnTo>
                  <a:lnTo>
                    <a:pt x="2006" y="28"/>
                  </a:lnTo>
                  <a:lnTo>
                    <a:pt x="1988" y="46"/>
                  </a:lnTo>
                  <a:lnTo>
                    <a:pt x="1966" y="70"/>
                  </a:lnTo>
                  <a:lnTo>
                    <a:pt x="1940" y="100"/>
                  </a:lnTo>
                  <a:lnTo>
                    <a:pt x="1912" y="136"/>
                  </a:lnTo>
                  <a:lnTo>
                    <a:pt x="1884" y="176"/>
                  </a:lnTo>
                  <a:lnTo>
                    <a:pt x="1862" y="212"/>
                  </a:lnTo>
                  <a:lnTo>
                    <a:pt x="1844" y="244"/>
                  </a:lnTo>
                  <a:lnTo>
                    <a:pt x="1830" y="274"/>
                  </a:lnTo>
                  <a:lnTo>
                    <a:pt x="1814" y="314"/>
                  </a:lnTo>
                  <a:lnTo>
                    <a:pt x="1808" y="330"/>
                  </a:lnTo>
                  <a:lnTo>
                    <a:pt x="1740" y="326"/>
                  </a:lnTo>
                  <a:lnTo>
                    <a:pt x="1694" y="306"/>
                  </a:lnTo>
                  <a:lnTo>
                    <a:pt x="1688" y="300"/>
                  </a:lnTo>
                  <a:lnTo>
                    <a:pt x="1682" y="296"/>
                  </a:lnTo>
                  <a:lnTo>
                    <a:pt x="1676" y="290"/>
                  </a:lnTo>
                  <a:lnTo>
                    <a:pt x="1672" y="294"/>
                  </a:lnTo>
                  <a:lnTo>
                    <a:pt x="1666" y="298"/>
                  </a:lnTo>
                  <a:lnTo>
                    <a:pt x="1650" y="306"/>
                  </a:lnTo>
                  <a:lnTo>
                    <a:pt x="1632" y="310"/>
                  </a:lnTo>
                  <a:lnTo>
                    <a:pt x="1616" y="312"/>
                  </a:lnTo>
                  <a:lnTo>
                    <a:pt x="1610" y="310"/>
                  </a:lnTo>
                  <a:lnTo>
                    <a:pt x="1602" y="306"/>
                  </a:lnTo>
                  <a:lnTo>
                    <a:pt x="1596" y="300"/>
                  </a:lnTo>
                  <a:lnTo>
                    <a:pt x="1590" y="294"/>
                  </a:lnTo>
                  <a:lnTo>
                    <a:pt x="1582" y="282"/>
                  </a:lnTo>
                  <a:lnTo>
                    <a:pt x="1578" y="276"/>
                  </a:lnTo>
                  <a:lnTo>
                    <a:pt x="1572" y="280"/>
                  </a:lnTo>
                  <a:lnTo>
                    <a:pt x="1558" y="290"/>
                  </a:lnTo>
                  <a:lnTo>
                    <a:pt x="1546" y="296"/>
                  </a:lnTo>
                  <a:lnTo>
                    <a:pt x="1534" y="300"/>
                  </a:lnTo>
                  <a:lnTo>
                    <a:pt x="1520" y="304"/>
                  </a:lnTo>
                  <a:lnTo>
                    <a:pt x="1506" y="300"/>
                  </a:lnTo>
                  <a:lnTo>
                    <a:pt x="1488" y="294"/>
                  </a:lnTo>
                  <a:lnTo>
                    <a:pt x="1482" y="288"/>
                  </a:lnTo>
                  <a:lnTo>
                    <a:pt x="1480" y="282"/>
                  </a:lnTo>
                  <a:lnTo>
                    <a:pt x="1476" y="272"/>
                  </a:lnTo>
                  <a:lnTo>
                    <a:pt x="1462" y="280"/>
                  </a:lnTo>
                  <a:lnTo>
                    <a:pt x="1450" y="286"/>
                  </a:lnTo>
                  <a:lnTo>
                    <a:pt x="1440" y="288"/>
                  </a:lnTo>
                  <a:lnTo>
                    <a:pt x="1426" y="292"/>
                  </a:lnTo>
                  <a:lnTo>
                    <a:pt x="1420" y="292"/>
                  </a:lnTo>
                  <a:lnTo>
                    <a:pt x="1414" y="290"/>
                  </a:lnTo>
                  <a:lnTo>
                    <a:pt x="1396" y="284"/>
                  </a:lnTo>
                  <a:lnTo>
                    <a:pt x="1390" y="282"/>
                  </a:lnTo>
                  <a:lnTo>
                    <a:pt x="1386" y="278"/>
                  </a:lnTo>
                  <a:lnTo>
                    <a:pt x="1380" y="270"/>
                  </a:lnTo>
                  <a:lnTo>
                    <a:pt x="1374" y="258"/>
                  </a:lnTo>
                  <a:lnTo>
                    <a:pt x="1364" y="266"/>
                  </a:lnTo>
                  <a:lnTo>
                    <a:pt x="1356" y="272"/>
                  </a:lnTo>
                  <a:lnTo>
                    <a:pt x="1346" y="278"/>
                  </a:lnTo>
                  <a:lnTo>
                    <a:pt x="1336" y="280"/>
                  </a:lnTo>
                  <a:lnTo>
                    <a:pt x="1324" y="280"/>
                  </a:lnTo>
                  <a:lnTo>
                    <a:pt x="1308" y="278"/>
                  </a:lnTo>
                  <a:lnTo>
                    <a:pt x="1294" y="266"/>
                  </a:lnTo>
                  <a:lnTo>
                    <a:pt x="1290" y="260"/>
                  </a:lnTo>
                  <a:lnTo>
                    <a:pt x="1286" y="254"/>
                  </a:lnTo>
                  <a:lnTo>
                    <a:pt x="1282" y="246"/>
                  </a:lnTo>
                  <a:lnTo>
                    <a:pt x="1250" y="262"/>
                  </a:lnTo>
                  <a:lnTo>
                    <a:pt x="1244" y="264"/>
                  </a:lnTo>
                  <a:lnTo>
                    <a:pt x="1216" y="258"/>
                  </a:lnTo>
                  <a:lnTo>
                    <a:pt x="1206" y="248"/>
                  </a:lnTo>
                  <a:lnTo>
                    <a:pt x="1202" y="242"/>
                  </a:lnTo>
                  <a:lnTo>
                    <a:pt x="1202" y="238"/>
                  </a:lnTo>
                  <a:lnTo>
                    <a:pt x="1182" y="244"/>
                  </a:lnTo>
                  <a:lnTo>
                    <a:pt x="1172" y="246"/>
                  </a:lnTo>
                  <a:lnTo>
                    <a:pt x="1096" y="226"/>
                  </a:lnTo>
                  <a:lnTo>
                    <a:pt x="1036" y="208"/>
                  </a:lnTo>
                  <a:lnTo>
                    <a:pt x="978" y="190"/>
                  </a:lnTo>
                  <a:lnTo>
                    <a:pt x="996" y="150"/>
                  </a:lnTo>
                  <a:lnTo>
                    <a:pt x="1000" y="142"/>
                  </a:lnTo>
                  <a:lnTo>
                    <a:pt x="1006" y="134"/>
                  </a:lnTo>
                  <a:lnTo>
                    <a:pt x="1020" y="120"/>
                  </a:lnTo>
                  <a:lnTo>
                    <a:pt x="1036" y="108"/>
                  </a:lnTo>
                  <a:lnTo>
                    <a:pt x="1054" y="96"/>
                  </a:lnTo>
                  <a:lnTo>
                    <a:pt x="1082" y="80"/>
                  </a:lnTo>
                  <a:lnTo>
                    <a:pt x="1096" y="72"/>
                  </a:lnTo>
                  <a:lnTo>
                    <a:pt x="992" y="100"/>
                  </a:lnTo>
                  <a:lnTo>
                    <a:pt x="962" y="110"/>
                  </a:lnTo>
                  <a:lnTo>
                    <a:pt x="934" y="120"/>
                  </a:lnTo>
                  <a:lnTo>
                    <a:pt x="910" y="130"/>
                  </a:lnTo>
                  <a:lnTo>
                    <a:pt x="890" y="140"/>
                  </a:lnTo>
                  <a:lnTo>
                    <a:pt x="860" y="160"/>
                  </a:lnTo>
                  <a:lnTo>
                    <a:pt x="842" y="174"/>
                  </a:lnTo>
                  <a:lnTo>
                    <a:pt x="840" y="172"/>
                  </a:lnTo>
                  <a:lnTo>
                    <a:pt x="834" y="170"/>
                  </a:lnTo>
                  <a:lnTo>
                    <a:pt x="804" y="168"/>
                  </a:lnTo>
                  <a:lnTo>
                    <a:pt x="740" y="168"/>
                  </a:lnTo>
                  <a:lnTo>
                    <a:pt x="632" y="172"/>
                  </a:lnTo>
                  <a:lnTo>
                    <a:pt x="584" y="176"/>
                  </a:lnTo>
                  <a:lnTo>
                    <a:pt x="536" y="182"/>
                  </a:lnTo>
                  <a:lnTo>
                    <a:pt x="490" y="190"/>
                  </a:lnTo>
                  <a:lnTo>
                    <a:pt x="446" y="200"/>
                  </a:lnTo>
                  <a:lnTo>
                    <a:pt x="402" y="210"/>
                  </a:lnTo>
                  <a:lnTo>
                    <a:pt x="362" y="222"/>
                  </a:lnTo>
                  <a:lnTo>
                    <a:pt x="286" y="246"/>
                  </a:lnTo>
                  <a:lnTo>
                    <a:pt x="224" y="272"/>
                  </a:lnTo>
                  <a:lnTo>
                    <a:pt x="176" y="292"/>
                  </a:lnTo>
                  <a:lnTo>
                    <a:pt x="136" y="312"/>
                  </a:lnTo>
                  <a:lnTo>
                    <a:pt x="112" y="328"/>
                  </a:lnTo>
                  <a:lnTo>
                    <a:pt x="88" y="346"/>
                  </a:lnTo>
                  <a:lnTo>
                    <a:pt x="64" y="364"/>
                  </a:lnTo>
                  <a:lnTo>
                    <a:pt x="44" y="384"/>
                  </a:lnTo>
                  <a:lnTo>
                    <a:pt x="12" y="416"/>
                  </a:lnTo>
                  <a:lnTo>
                    <a:pt x="0" y="430"/>
                  </a:lnTo>
                  <a:lnTo>
                    <a:pt x="112" y="466"/>
                  </a:lnTo>
                  <a:lnTo>
                    <a:pt x="64" y="466"/>
                  </a:lnTo>
                  <a:lnTo>
                    <a:pt x="34" y="466"/>
                  </a:lnTo>
                  <a:lnTo>
                    <a:pt x="16" y="468"/>
                  </a:lnTo>
                  <a:lnTo>
                    <a:pt x="4" y="470"/>
                  </a:lnTo>
                  <a:lnTo>
                    <a:pt x="28" y="492"/>
                  </a:lnTo>
                  <a:lnTo>
                    <a:pt x="52" y="514"/>
                  </a:lnTo>
                  <a:lnTo>
                    <a:pt x="76" y="532"/>
                  </a:lnTo>
                  <a:lnTo>
                    <a:pt x="98" y="544"/>
                  </a:lnTo>
                  <a:lnTo>
                    <a:pt x="138" y="562"/>
                  </a:lnTo>
                  <a:lnTo>
                    <a:pt x="190" y="582"/>
                  </a:lnTo>
                  <a:lnTo>
                    <a:pt x="254" y="604"/>
                  </a:lnTo>
                  <a:lnTo>
                    <a:pt x="324" y="624"/>
                  </a:lnTo>
                  <a:lnTo>
                    <a:pt x="360" y="632"/>
                  </a:lnTo>
                  <a:lnTo>
                    <a:pt x="396" y="640"/>
                  </a:lnTo>
                  <a:lnTo>
                    <a:pt x="434" y="646"/>
                  </a:lnTo>
                  <a:lnTo>
                    <a:pt x="470" y="652"/>
                  </a:lnTo>
                  <a:lnTo>
                    <a:pt x="506" y="654"/>
                  </a:lnTo>
                  <a:lnTo>
                    <a:pt x="542" y="654"/>
                  </a:lnTo>
                  <a:lnTo>
                    <a:pt x="576" y="652"/>
                  </a:lnTo>
                  <a:lnTo>
                    <a:pt x="614" y="650"/>
                  </a:lnTo>
                  <a:lnTo>
                    <a:pt x="694" y="638"/>
                  </a:lnTo>
                  <a:lnTo>
                    <a:pt x="778" y="622"/>
                  </a:lnTo>
                  <a:lnTo>
                    <a:pt x="856" y="606"/>
                  </a:lnTo>
                  <a:lnTo>
                    <a:pt x="928" y="588"/>
                  </a:lnTo>
                  <a:lnTo>
                    <a:pt x="986" y="574"/>
                  </a:lnTo>
                  <a:lnTo>
                    <a:pt x="1038" y="560"/>
                  </a:lnTo>
                  <a:lnTo>
                    <a:pt x="1078" y="610"/>
                  </a:lnTo>
                  <a:lnTo>
                    <a:pt x="1086" y="618"/>
                  </a:lnTo>
                  <a:lnTo>
                    <a:pt x="1096" y="628"/>
                  </a:lnTo>
                  <a:lnTo>
                    <a:pt x="1120" y="646"/>
                  </a:lnTo>
                  <a:lnTo>
                    <a:pt x="1148" y="662"/>
                  </a:lnTo>
                  <a:lnTo>
                    <a:pt x="1174" y="678"/>
                  </a:lnTo>
                  <a:lnTo>
                    <a:pt x="1220" y="700"/>
                  </a:lnTo>
                  <a:lnTo>
                    <a:pt x="1240" y="708"/>
                  </a:lnTo>
                  <a:lnTo>
                    <a:pt x="1200" y="678"/>
                  </a:lnTo>
                  <a:lnTo>
                    <a:pt x="1174" y="654"/>
                  </a:lnTo>
                  <a:lnTo>
                    <a:pt x="1156" y="634"/>
                  </a:lnTo>
                  <a:lnTo>
                    <a:pt x="1138" y="612"/>
                  </a:lnTo>
                  <a:lnTo>
                    <a:pt x="1118" y="586"/>
                  </a:lnTo>
                  <a:lnTo>
                    <a:pt x="1110" y="574"/>
                  </a:lnTo>
                  <a:lnTo>
                    <a:pt x="1104" y="564"/>
                  </a:lnTo>
                  <a:lnTo>
                    <a:pt x="1104" y="556"/>
                  </a:lnTo>
                  <a:lnTo>
                    <a:pt x="1104" y="550"/>
                  </a:lnTo>
                  <a:lnTo>
                    <a:pt x="1106" y="546"/>
                  </a:lnTo>
                  <a:lnTo>
                    <a:pt x="1110" y="544"/>
                  </a:lnTo>
                  <a:lnTo>
                    <a:pt x="1114" y="542"/>
                  </a:lnTo>
                  <a:lnTo>
                    <a:pt x="1166" y="520"/>
                  </a:lnTo>
                  <a:lnTo>
                    <a:pt x="1294" y="468"/>
                  </a:lnTo>
                  <a:lnTo>
                    <a:pt x="1306" y="474"/>
                  </a:lnTo>
                  <a:lnTo>
                    <a:pt x="1310" y="478"/>
                  </a:lnTo>
                  <a:lnTo>
                    <a:pt x="1326" y="460"/>
                  </a:lnTo>
                  <a:lnTo>
                    <a:pt x="1334" y="452"/>
                  </a:lnTo>
                  <a:lnTo>
                    <a:pt x="1380" y="434"/>
                  </a:lnTo>
                  <a:lnTo>
                    <a:pt x="1392" y="434"/>
                  </a:lnTo>
                  <a:lnTo>
                    <a:pt x="1398" y="438"/>
                  </a:lnTo>
                  <a:lnTo>
                    <a:pt x="1402" y="442"/>
                  </a:lnTo>
                  <a:lnTo>
                    <a:pt x="1408" y="448"/>
                  </a:lnTo>
                  <a:lnTo>
                    <a:pt x="1420" y="438"/>
                  </a:lnTo>
                  <a:lnTo>
                    <a:pt x="1438" y="424"/>
                  </a:lnTo>
                  <a:lnTo>
                    <a:pt x="1450" y="416"/>
                  </a:lnTo>
                  <a:lnTo>
                    <a:pt x="1456" y="414"/>
                  </a:lnTo>
                  <a:lnTo>
                    <a:pt x="1462" y="414"/>
                  </a:lnTo>
                  <a:lnTo>
                    <a:pt x="1482" y="412"/>
                  </a:lnTo>
                  <a:lnTo>
                    <a:pt x="1492" y="414"/>
                  </a:lnTo>
                  <a:lnTo>
                    <a:pt x="1500" y="420"/>
                  </a:lnTo>
                  <a:lnTo>
                    <a:pt x="1510" y="426"/>
                  </a:lnTo>
                  <a:lnTo>
                    <a:pt x="1516" y="418"/>
                  </a:lnTo>
                  <a:lnTo>
                    <a:pt x="1530" y="402"/>
                  </a:lnTo>
                  <a:lnTo>
                    <a:pt x="1538" y="396"/>
                  </a:lnTo>
                  <a:lnTo>
                    <a:pt x="1550" y="392"/>
                  </a:lnTo>
                  <a:lnTo>
                    <a:pt x="1564" y="390"/>
                  </a:lnTo>
                  <a:lnTo>
                    <a:pt x="1582" y="394"/>
                  </a:lnTo>
                  <a:lnTo>
                    <a:pt x="1588" y="398"/>
                  </a:lnTo>
                  <a:lnTo>
                    <a:pt x="1594" y="402"/>
                  </a:lnTo>
                  <a:lnTo>
                    <a:pt x="1600" y="406"/>
                  </a:lnTo>
                  <a:lnTo>
                    <a:pt x="1624" y="384"/>
                  </a:lnTo>
                  <a:lnTo>
                    <a:pt x="1626" y="384"/>
                  </a:lnTo>
                  <a:lnTo>
                    <a:pt x="1672" y="382"/>
                  </a:lnTo>
                  <a:lnTo>
                    <a:pt x="1678" y="388"/>
                  </a:lnTo>
                  <a:lnTo>
                    <a:pt x="1686" y="382"/>
                  </a:lnTo>
                  <a:lnTo>
                    <a:pt x="1734" y="382"/>
                  </a:lnTo>
                  <a:lnTo>
                    <a:pt x="1770" y="382"/>
                  </a:lnTo>
                  <a:lnTo>
                    <a:pt x="1804" y="384"/>
                  </a:lnTo>
                  <a:lnTo>
                    <a:pt x="1806" y="396"/>
                  </a:lnTo>
                  <a:lnTo>
                    <a:pt x="1816" y="428"/>
                  </a:lnTo>
                  <a:lnTo>
                    <a:pt x="1824" y="450"/>
                  </a:lnTo>
                  <a:lnTo>
                    <a:pt x="1836" y="478"/>
                  </a:lnTo>
                  <a:lnTo>
                    <a:pt x="1852" y="508"/>
                  </a:lnTo>
                  <a:lnTo>
                    <a:pt x="1872" y="542"/>
                  </a:lnTo>
                  <a:lnTo>
                    <a:pt x="1884" y="558"/>
                  </a:lnTo>
                  <a:lnTo>
                    <a:pt x="1896" y="574"/>
                  </a:lnTo>
                  <a:lnTo>
                    <a:pt x="1910" y="590"/>
                  </a:lnTo>
                  <a:lnTo>
                    <a:pt x="1926" y="602"/>
                  </a:lnTo>
                  <a:lnTo>
                    <a:pt x="1956" y="626"/>
                  </a:lnTo>
                  <a:lnTo>
                    <a:pt x="1986" y="644"/>
                  </a:lnTo>
                  <a:lnTo>
                    <a:pt x="2014" y="660"/>
                  </a:lnTo>
                  <a:lnTo>
                    <a:pt x="2036" y="670"/>
                  </a:lnTo>
                  <a:lnTo>
                    <a:pt x="2056" y="678"/>
                  </a:lnTo>
                  <a:lnTo>
                    <a:pt x="2044" y="652"/>
                  </a:lnTo>
                  <a:lnTo>
                    <a:pt x="2028" y="622"/>
                  </a:lnTo>
                  <a:lnTo>
                    <a:pt x="2002" y="5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01" name="Freeform 209"/>
            <p:cNvSpPr>
              <a:spLocks/>
            </p:cNvSpPr>
            <p:nvPr/>
          </p:nvSpPr>
          <p:spPr bwMode="auto">
            <a:xfrm>
              <a:off x="3350" y="846"/>
              <a:ext cx="285" cy="165"/>
            </a:xfrm>
            <a:custGeom>
              <a:avLst/>
              <a:gdLst>
                <a:gd name="T0" fmla="*/ 6 w 234"/>
                <a:gd name="T1" fmla="*/ 136 h 136"/>
                <a:gd name="T2" fmla="*/ 9 w 234"/>
                <a:gd name="T3" fmla="*/ 130 h 136"/>
                <a:gd name="T4" fmla="*/ 23 w 234"/>
                <a:gd name="T5" fmla="*/ 118 h 136"/>
                <a:gd name="T6" fmla="*/ 56 w 234"/>
                <a:gd name="T7" fmla="*/ 95 h 136"/>
                <a:gd name="T8" fmla="*/ 113 w 234"/>
                <a:gd name="T9" fmla="*/ 62 h 136"/>
                <a:gd name="T10" fmla="*/ 149 w 234"/>
                <a:gd name="T11" fmla="*/ 44 h 136"/>
                <a:gd name="T12" fmla="*/ 184 w 234"/>
                <a:gd name="T13" fmla="*/ 29 h 136"/>
                <a:gd name="T14" fmla="*/ 217 w 234"/>
                <a:gd name="T15" fmla="*/ 18 h 136"/>
                <a:gd name="T16" fmla="*/ 250 w 234"/>
                <a:gd name="T17" fmla="*/ 12 h 136"/>
                <a:gd name="T18" fmla="*/ 300 w 234"/>
                <a:gd name="T19" fmla="*/ 2 h 136"/>
                <a:gd name="T20" fmla="*/ 332 w 234"/>
                <a:gd name="T21" fmla="*/ 0 h 136"/>
                <a:gd name="T22" fmla="*/ 347 w 234"/>
                <a:gd name="T23" fmla="*/ 2 h 136"/>
                <a:gd name="T24" fmla="*/ 345 w 234"/>
                <a:gd name="T25" fmla="*/ 6 h 136"/>
                <a:gd name="T26" fmla="*/ 279 w 234"/>
                <a:gd name="T27" fmla="*/ 47 h 136"/>
                <a:gd name="T28" fmla="*/ 225 w 234"/>
                <a:gd name="T29" fmla="*/ 83 h 136"/>
                <a:gd name="T30" fmla="*/ 181 w 234"/>
                <a:gd name="T31" fmla="*/ 118 h 136"/>
                <a:gd name="T32" fmla="*/ 149 w 234"/>
                <a:gd name="T33" fmla="*/ 150 h 136"/>
                <a:gd name="T34" fmla="*/ 139 w 234"/>
                <a:gd name="T35" fmla="*/ 161 h 136"/>
                <a:gd name="T36" fmla="*/ 134 w 234"/>
                <a:gd name="T37" fmla="*/ 173 h 136"/>
                <a:gd name="T38" fmla="*/ 128 w 234"/>
                <a:gd name="T39" fmla="*/ 200 h 136"/>
                <a:gd name="T40" fmla="*/ 101 w 234"/>
                <a:gd name="T41" fmla="*/ 200 h 136"/>
                <a:gd name="T42" fmla="*/ 77 w 234"/>
                <a:gd name="T43" fmla="*/ 198 h 136"/>
                <a:gd name="T44" fmla="*/ 50 w 234"/>
                <a:gd name="T45" fmla="*/ 194 h 136"/>
                <a:gd name="T46" fmla="*/ 27 w 234"/>
                <a:gd name="T47" fmla="*/ 188 h 136"/>
                <a:gd name="T48" fmla="*/ 15 w 234"/>
                <a:gd name="T49" fmla="*/ 182 h 136"/>
                <a:gd name="T50" fmla="*/ 9 w 234"/>
                <a:gd name="T51" fmla="*/ 173 h 136"/>
                <a:gd name="T52" fmla="*/ 2 w 234"/>
                <a:gd name="T53" fmla="*/ 167 h 136"/>
                <a:gd name="T54" fmla="*/ 0 w 234"/>
                <a:gd name="T55" fmla="*/ 159 h 136"/>
                <a:gd name="T56" fmla="*/ 0 w 234"/>
                <a:gd name="T57" fmla="*/ 147 h 136"/>
                <a:gd name="T58" fmla="*/ 6 w 234"/>
                <a:gd name="T59" fmla="*/ 136 h 1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234" h="136">
                  <a:moveTo>
                    <a:pt x="4" y="92"/>
                  </a:moveTo>
                  <a:lnTo>
                    <a:pt x="6" y="88"/>
                  </a:lnTo>
                  <a:lnTo>
                    <a:pt x="16" y="80"/>
                  </a:lnTo>
                  <a:lnTo>
                    <a:pt x="38" y="64"/>
                  </a:lnTo>
                  <a:lnTo>
                    <a:pt x="76" y="42"/>
                  </a:lnTo>
                  <a:lnTo>
                    <a:pt x="100" y="30"/>
                  </a:lnTo>
                  <a:lnTo>
                    <a:pt x="124" y="20"/>
                  </a:lnTo>
                  <a:lnTo>
                    <a:pt x="146" y="12"/>
                  </a:lnTo>
                  <a:lnTo>
                    <a:pt x="168" y="8"/>
                  </a:lnTo>
                  <a:lnTo>
                    <a:pt x="202" y="2"/>
                  </a:lnTo>
                  <a:lnTo>
                    <a:pt x="224" y="0"/>
                  </a:lnTo>
                  <a:lnTo>
                    <a:pt x="234" y="2"/>
                  </a:lnTo>
                  <a:lnTo>
                    <a:pt x="232" y="4"/>
                  </a:lnTo>
                  <a:lnTo>
                    <a:pt x="188" y="32"/>
                  </a:lnTo>
                  <a:lnTo>
                    <a:pt x="152" y="56"/>
                  </a:lnTo>
                  <a:lnTo>
                    <a:pt x="122" y="80"/>
                  </a:lnTo>
                  <a:lnTo>
                    <a:pt x="100" y="102"/>
                  </a:lnTo>
                  <a:lnTo>
                    <a:pt x="94" y="110"/>
                  </a:lnTo>
                  <a:lnTo>
                    <a:pt x="90" y="118"/>
                  </a:lnTo>
                  <a:lnTo>
                    <a:pt x="86" y="136"/>
                  </a:lnTo>
                  <a:lnTo>
                    <a:pt x="68" y="136"/>
                  </a:lnTo>
                  <a:lnTo>
                    <a:pt x="52" y="134"/>
                  </a:lnTo>
                  <a:lnTo>
                    <a:pt x="34" y="132"/>
                  </a:lnTo>
                  <a:lnTo>
                    <a:pt x="18" y="128"/>
                  </a:lnTo>
                  <a:lnTo>
                    <a:pt x="10" y="124"/>
                  </a:lnTo>
                  <a:lnTo>
                    <a:pt x="6" y="118"/>
                  </a:lnTo>
                  <a:lnTo>
                    <a:pt x="2" y="114"/>
                  </a:lnTo>
                  <a:lnTo>
                    <a:pt x="0" y="108"/>
                  </a:lnTo>
                  <a:lnTo>
                    <a:pt x="0" y="1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02" name="Freeform 210"/>
            <p:cNvSpPr>
              <a:spLocks/>
            </p:cNvSpPr>
            <p:nvPr/>
          </p:nvSpPr>
          <p:spPr bwMode="auto">
            <a:xfrm>
              <a:off x="2856" y="474"/>
              <a:ext cx="2502" cy="861"/>
            </a:xfrm>
            <a:custGeom>
              <a:avLst/>
              <a:gdLst>
                <a:gd name="T0" fmla="*/ 2383 w 2502"/>
                <a:gd name="T1" fmla="*/ 467 h 861"/>
                <a:gd name="T2" fmla="*/ 2402 w 2502"/>
                <a:gd name="T3" fmla="*/ 435 h 861"/>
                <a:gd name="T4" fmla="*/ 2383 w 2502"/>
                <a:gd name="T5" fmla="*/ 396 h 861"/>
                <a:gd name="T6" fmla="*/ 2480 w 2502"/>
                <a:gd name="T7" fmla="*/ 0 h 861"/>
                <a:gd name="T8" fmla="*/ 2318 w 2502"/>
                <a:gd name="T9" fmla="*/ 172 h 861"/>
                <a:gd name="T10" fmla="*/ 2200 w 2502"/>
                <a:gd name="T11" fmla="*/ 401 h 861"/>
                <a:gd name="T12" fmla="*/ 2006 w 2502"/>
                <a:gd name="T13" fmla="*/ 348 h 861"/>
                <a:gd name="T14" fmla="*/ 1880 w 2502"/>
                <a:gd name="T15" fmla="*/ 332 h 861"/>
                <a:gd name="T16" fmla="*/ 1766 w 2502"/>
                <a:gd name="T17" fmla="*/ 324 h 861"/>
                <a:gd name="T18" fmla="*/ 1660 w 2502"/>
                <a:gd name="T19" fmla="*/ 314 h 861"/>
                <a:gd name="T20" fmla="*/ 1552 w 2502"/>
                <a:gd name="T21" fmla="*/ 304 h 861"/>
                <a:gd name="T22" fmla="*/ 1463 w 2502"/>
                <a:gd name="T23" fmla="*/ 289 h 861"/>
                <a:gd name="T24" fmla="*/ 1426 w 2502"/>
                <a:gd name="T25" fmla="*/ 299 h 861"/>
                <a:gd name="T26" fmla="*/ 1190 w 2502"/>
                <a:gd name="T27" fmla="*/ 231 h 861"/>
                <a:gd name="T28" fmla="*/ 1236 w 2502"/>
                <a:gd name="T29" fmla="*/ 166 h 861"/>
                <a:gd name="T30" fmla="*/ 1182 w 2502"/>
                <a:gd name="T31" fmla="*/ 130 h 861"/>
                <a:gd name="T32" fmla="*/ 596 w 2502"/>
                <a:gd name="T33" fmla="*/ 231 h 861"/>
                <a:gd name="T34" fmla="*/ 0 w 2502"/>
                <a:gd name="T35" fmla="*/ 523 h 861"/>
                <a:gd name="T36" fmla="*/ 136 w 2502"/>
                <a:gd name="T37" fmla="*/ 567 h 861"/>
                <a:gd name="T38" fmla="*/ 5 w 2502"/>
                <a:gd name="T39" fmla="*/ 572 h 861"/>
                <a:gd name="T40" fmla="*/ 394 w 2502"/>
                <a:gd name="T41" fmla="*/ 759 h 861"/>
                <a:gd name="T42" fmla="*/ 1263 w 2502"/>
                <a:gd name="T43" fmla="*/ 681 h 861"/>
                <a:gd name="T44" fmla="*/ 1363 w 2502"/>
                <a:gd name="T45" fmla="*/ 786 h 861"/>
                <a:gd name="T46" fmla="*/ 1509 w 2502"/>
                <a:gd name="T47" fmla="*/ 861 h 861"/>
                <a:gd name="T48" fmla="*/ 1346 w 2502"/>
                <a:gd name="T49" fmla="*/ 664 h 861"/>
                <a:gd name="T50" fmla="*/ 1636 w 2502"/>
                <a:gd name="T51" fmla="*/ 558 h 861"/>
                <a:gd name="T52" fmla="*/ 1728 w 2502"/>
                <a:gd name="T53" fmla="*/ 533 h 861"/>
                <a:gd name="T54" fmla="*/ 1830 w 2502"/>
                <a:gd name="T55" fmla="*/ 504 h 861"/>
                <a:gd name="T56" fmla="*/ 1928 w 2502"/>
                <a:gd name="T57" fmla="*/ 484 h 861"/>
                <a:gd name="T58" fmla="*/ 2195 w 2502"/>
                <a:gd name="T59" fmla="*/ 467 h 861"/>
                <a:gd name="T60" fmla="*/ 2502 w 2502"/>
                <a:gd name="T61" fmla="*/ 825 h 861"/>
                <a:gd name="T62" fmla="*/ 2407 w 2502"/>
                <a:gd name="T63" fmla="*/ 632 h 86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502" h="861">
                  <a:moveTo>
                    <a:pt x="2407" y="632"/>
                  </a:moveTo>
                  <a:cubicBezTo>
                    <a:pt x="2387" y="572"/>
                    <a:pt x="2387" y="494"/>
                    <a:pt x="2383" y="467"/>
                  </a:cubicBezTo>
                  <a:cubicBezTo>
                    <a:pt x="2386" y="462"/>
                    <a:pt x="2402" y="447"/>
                    <a:pt x="2402" y="435"/>
                  </a:cubicBezTo>
                  <a:cubicBezTo>
                    <a:pt x="2402" y="423"/>
                    <a:pt x="2386" y="402"/>
                    <a:pt x="2383" y="396"/>
                  </a:cubicBezTo>
                  <a:cubicBezTo>
                    <a:pt x="2388" y="368"/>
                    <a:pt x="2384" y="314"/>
                    <a:pt x="2410" y="226"/>
                  </a:cubicBezTo>
                  <a:cubicBezTo>
                    <a:pt x="2436" y="138"/>
                    <a:pt x="2468" y="38"/>
                    <a:pt x="2480" y="0"/>
                  </a:cubicBezTo>
                  <a:cubicBezTo>
                    <a:pt x="2453" y="29"/>
                    <a:pt x="2377" y="79"/>
                    <a:pt x="2318" y="172"/>
                  </a:cubicBezTo>
                  <a:cubicBezTo>
                    <a:pt x="2259" y="265"/>
                    <a:pt x="2221" y="362"/>
                    <a:pt x="2200" y="401"/>
                  </a:cubicBezTo>
                  <a:cubicBezTo>
                    <a:pt x="2176" y="398"/>
                    <a:pt x="2090" y="395"/>
                    <a:pt x="2058" y="386"/>
                  </a:cubicBezTo>
                  <a:cubicBezTo>
                    <a:pt x="2026" y="377"/>
                    <a:pt x="2028" y="356"/>
                    <a:pt x="2006" y="348"/>
                  </a:cubicBezTo>
                  <a:cubicBezTo>
                    <a:pt x="1976" y="356"/>
                    <a:pt x="1958" y="371"/>
                    <a:pt x="1938" y="370"/>
                  </a:cubicBezTo>
                  <a:cubicBezTo>
                    <a:pt x="1918" y="369"/>
                    <a:pt x="1908" y="346"/>
                    <a:pt x="1880" y="332"/>
                  </a:cubicBezTo>
                  <a:cubicBezTo>
                    <a:pt x="1856" y="342"/>
                    <a:pt x="1830" y="358"/>
                    <a:pt x="1811" y="358"/>
                  </a:cubicBezTo>
                  <a:lnTo>
                    <a:pt x="1766" y="324"/>
                  </a:lnTo>
                  <a:cubicBezTo>
                    <a:pt x="1750" y="323"/>
                    <a:pt x="1734" y="354"/>
                    <a:pt x="1716" y="352"/>
                  </a:cubicBezTo>
                  <a:cubicBezTo>
                    <a:pt x="1702" y="350"/>
                    <a:pt x="1686" y="324"/>
                    <a:pt x="1660" y="314"/>
                  </a:cubicBezTo>
                  <a:cubicBezTo>
                    <a:pt x="1634" y="316"/>
                    <a:pt x="1610" y="340"/>
                    <a:pt x="1592" y="338"/>
                  </a:cubicBezTo>
                  <a:cubicBezTo>
                    <a:pt x="1575" y="336"/>
                    <a:pt x="1567" y="306"/>
                    <a:pt x="1552" y="304"/>
                  </a:cubicBezTo>
                  <a:cubicBezTo>
                    <a:pt x="1537" y="302"/>
                    <a:pt x="1515" y="326"/>
                    <a:pt x="1500" y="324"/>
                  </a:cubicBezTo>
                  <a:cubicBezTo>
                    <a:pt x="1484" y="322"/>
                    <a:pt x="1469" y="295"/>
                    <a:pt x="1463" y="289"/>
                  </a:cubicBezTo>
                  <a:cubicBezTo>
                    <a:pt x="1457" y="291"/>
                    <a:pt x="1448" y="301"/>
                    <a:pt x="1426" y="299"/>
                  </a:cubicBezTo>
                  <a:cubicBezTo>
                    <a:pt x="1404" y="297"/>
                    <a:pt x="1373" y="286"/>
                    <a:pt x="1334" y="275"/>
                  </a:cubicBezTo>
                  <a:cubicBezTo>
                    <a:pt x="1295" y="264"/>
                    <a:pt x="1214" y="238"/>
                    <a:pt x="1190" y="231"/>
                  </a:cubicBezTo>
                  <a:cubicBezTo>
                    <a:pt x="1198" y="220"/>
                    <a:pt x="1209" y="191"/>
                    <a:pt x="1236" y="166"/>
                  </a:cubicBezTo>
                  <a:cubicBezTo>
                    <a:pt x="1266" y="132"/>
                    <a:pt x="1361" y="87"/>
                    <a:pt x="1350" y="82"/>
                  </a:cubicBezTo>
                  <a:cubicBezTo>
                    <a:pt x="1350" y="82"/>
                    <a:pt x="1250" y="106"/>
                    <a:pt x="1182" y="130"/>
                  </a:cubicBezTo>
                  <a:cubicBezTo>
                    <a:pt x="1114" y="154"/>
                    <a:pt x="1078" y="178"/>
                    <a:pt x="1022" y="209"/>
                  </a:cubicBezTo>
                  <a:cubicBezTo>
                    <a:pt x="910" y="204"/>
                    <a:pt x="731" y="207"/>
                    <a:pt x="596" y="231"/>
                  </a:cubicBezTo>
                  <a:cubicBezTo>
                    <a:pt x="461" y="255"/>
                    <a:pt x="313" y="306"/>
                    <a:pt x="214" y="355"/>
                  </a:cubicBezTo>
                  <a:cubicBezTo>
                    <a:pt x="115" y="404"/>
                    <a:pt x="13" y="488"/>
                    <a:pt x="0" y="523"/>
                  </a:cubicBezTo>
                  <a:lnTo>
                    <a:pt x="136" y="567"/>
                  </a:lnTo>
                  <a:lnTo>
                    <a:pt x="5" y="572"/>
                  </a:lnTo>
                  <a:cubicBezTo>
                    <a:pt x="20" y="585"/>
                    <a:pt x="26" y="604"/>
                    <a:pt x="92" y="647"/>
                  </a:cubicBezTo>
                  <a:cubicBezTo>
                    <a:pt x="158" y="690"/>
                    <a:pt x="284" y="734"/>
                    <a:pt x="394" y="759"/>
                  </a:cubicBezTo>
                  <a:cubicBezTo>
                    <a:pt x="504" y="784"/>
                    <a:pt x="609" y="809"/>
                    <a:pt x="754" y="796"/>
                  </a:cubicBezTo>
                  <a:cubicBezTo>
                    <a:pt x="899" y="783"/>
                    <a:pt x="1177" y="699"/>
                    <a:pt x="1263" y="681"/>
                  </a:cubicBezTo>
                  <a:cubicBezTo>
                    <a:pt x="1280" y="698"/>
                    <a:pt x="1322" y="756"/>
                    <a:pt x="1363" y="786"/>
                  </a:cubicBezTo>
                  <a:cubicBezTo>
                    <a:pt x="1404" y="816"/>
                    <a:pt x="1485" y="849"/>
                    <a:pt x="1509" y="861"/>
                  </a:cubicBezTo>
                  <a:cubicBezTo>
                    <a:pt x="1488" y="842"/>
                    <a:pt x="1412" y="777"/>
                    <a:pt x="1385" y="744"/>
                  </a:cubicBezTo>
                  <a:cubicBezTo>
                    <a:pt x="1358" y="711"/>
                    <a:pt x="1356" y="698"/>
                    <a:pt x="1346" y="664"/>
                  </a:cubicBezTo>
                  <a:cubicBezTo>
                    <a:pt x="1460" y="616"/>
                    <a:pt x="1575" y="569"/>
                    <a:pt x="1575" y="569"/>
                  </a:cubicBezTo>
                  <a:cubicBezTo>
                    <a:pt x="1623" y="551"/>
                    <a:pt x="1619" y="565"/>
                    <a:pt x="1636" y="558"/>
                  </a:cubicBezTo>
                  <a:cubicBezTo>
                    <a:pt x="1653" y="551"/>
                    <a:pt x="1664" y="532"/>
                    <a:pt x="1679" y="528"/>
                  </a:cubicBezTo>
                  <a:cubicBezTo>
                    <a:pt x="1694" y="524"/>
                    <a:pt x="1711" y="537"/>
                    <a:pt x="1728" y="533"/>
                  </a:cubicBezTo>
                  <a:cubicBezTo>
                    <a:pt x="1745" y="529"/>
                    <a:pt x="1761" y="507"/>
                    <a:pt x="1779" y="503"/>
                  </a:cubicBezTo>
                  <a:cubicBezTo>
                    <a:pt x="1796" y="498"/>
                    <a:pt x="1830" y="504"/>
                    <a:pt x="1830" y="504"/>
                  </a:cubicBezTo>
                  <a:cubicBezTo>
                    <a:pt x="1830" y="504"/>
                    <a:pt x="1856" y="483"/>
                    <a:pt x="1880" y="476"/>
                  </a:cubicBezTo>
                  <a:cubicBezTo>
                    <a:pt x="1895" y="469"/>
                    <a:pt x="1912" y="485"/>
                    <a:pt x="1928" y="484"/>
                  </a:cubicBezTo>
                  <a:cubicBezTo>
                    <a:pt x="1944" y="483"/>
                    <a:pt x="1935" y="470"/>
                    <a:pt x="1979" y="467"/>
                  </a:cubicBezTo>
                  <a:lnTo>
                    <a:pt x="2195" y="467"/>
                  </a:lnTo>
                  <a:cubicBezTo>
                    <a:pt x="2204" y="502"/>
                    <a:pt x="2222" y="583"/>
                    <a:pt x="2276" y="658"/>
                  </a:cubicBezTo>
                  <a:cubicBezTo>
                    <a:pt x="2330" y="733"/>
                    <a:pt x="2465" y="797"/>
                    <a:pt x="2502" y="825"/>
                  </a:cubicBezTo>
                  <a:cubicBezTo>
                    <a:pt x="2486" y="793"/>
                    <a:pt x="2427" y="692"/>
                    <a:pt x="2407" y="632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03" name="Freeform 211"/>
            <p:cNvSpPr>
              <a:spLocks/>
            </p:cNvSpPr>
            <p:nvPr/>
          </p:nvSpPr>
          <p:spPr bwMode="auto">
            <a:xfrm>
              <a:off x="3350" y="843"/>
              <a:ext cx="280" cy="168"/>
            </a:xfrm>
            <a:custGeom>
              <a:avLst/>
              <a:gdLst>
                <a:gd name="T0" fmla="*/ 0 w 280"/>
                <a:gd name="T1" fmla="*/ 110 h 168"/>
                <a:gd name="T2" fmla="*/ 117 w 280"/>
                <a:gd name="T3" fmla="*/ 35 h 168"/>
                <a:gd name="T4" fmla="*/ 280 w 280"/>
                <a:gd name="T5" fmla="*/ 0 h 168"/>
                <a:gd name="T6" fmla="*/ 280 w 280"/>
                <a:gd name="T7" fmla="*/ 0 h 168"/>
                <a:gd name="T8" fmla="*/ 278 w 280"/>
                <a:gd name="T9" fmla="*/ 3 h 168"/>
                <a:gd name="T10" fmla="*/ 180 w 280"/>
                <a:gd name="T11" fmla="*/ 66 h 168"/>
                <a:gd name="T12" fmla="*/ 100 w 280"/>
                <a:gd name="T13" fmla="*/ 164 h 168"/>
                <a:gd name="T14" fmla="*/ 100 w 280"/>
                <a:gd name="T15" fmla="*/ 164 h 168"/>
                <a:gd name="T16" fmla="*/ 36 w 280"/>
                <a:gd name="T17" fmla="*/ 159 h 168"/>
                <a:gd name="T18" fmla="*/ 0 w 280"/>
                <a:gd name="T19" fmla="*/ 110 h 168"/>
                <a:gd name="T20" fmla="*/ 0 w 280"/>
                <a:gd name="T21" fmla="*/ 110 h 16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80" h="168">
                  <a:moveTo>
                    <a:pt x="0" y="110"/>
                  </a:moveTo>
                  <a:cubicBezTo>
                    <a:pt x="20" y="97"/>
                    <a:pt x="70" y="53"/>
                    <a:pt x="117" y="35"/>
                  </a:cubicBezTo>
                  <a:cubicBezTo>
                    <a:pt x="164" y="17"/>
                    <a:pt x="253" y="6"/>
                    <a:pt x="280" y="0"/>
                  </a:cubicBezTo>
                  <a:lnTo>
                    <a:pt x="278" y="3"/>
                  </a:lnTo>
                  <a:cubicBezTo>
                    <a:pt x="261" y="14"/>
                    <a:pt x="210" y="39"/>
                    <a:pt x="180" y="66"/>
                  </a:cubicBezTo>
                  <a:cubicBezTo>
                    <a:pt x="150" y="93"/>
                    <a:pt x="113" y="148"/>
                    <a:pt x="100" y="164"/>
                  </a:cubicBezTo>
                  <a:cubicBezTo>
                    <a:pt x="89" y="163"/>
                    <a:pt x="53" y="168"/>
                    <a:pt x="36" y="159"/>
                  </a:cubicBezTo>
                  <a:cubicBezTo>
                    <a:pt x="19" y="150"/>
                    <a:pt x="6" y="118"/>
                    <a:pt x="0" y="110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04" name="Freeform 212"/>
            <p:cNvSpPr>
              <a:spLocks/>
            </p:cNvSpPr>
            <p:nvPr/>
          </p:nvSpPr>
          <p:spPr bwMode="auto">
            <a:xfrm>
              <a:off x="3204" y="861"/>
              <a:ext cx="76" cy="363"/>
            </a:xfrm>
            <a:custGeom>
              <a:avLst/>
              <a:gdLst>
                <a:gd name="T0" fmla="*/ 0 w 76"/>
                <a:gd name="T1" fmla="*/ 0 h 363"/>
                <a:gd name="T2" fmla="*/ 0 w 76"/>
                <a:gd name="T3" fmla="*/ 0 h 363"/>
                <a:gd name="T4" fmla="*/ 64 w 76"/>
                <a:gd name="T5" fmla="*/ 171 h 363"/>
                <a:gd name="T6" fmla="*/ 17 w 76"/>
                <a:gd name="T7" fmla="*/ 363 h 36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6" h="363">
                  <a:moveTo>
                    <a:pt x="0" y="0"/>
                  </a:moveTo>
                  <a:lnTo>
                    <a:pt x="0" y="0"/>
                  </a:lnTo>
                  <a:cubicBezTo>
                    <a:pt x="11" y="28"/>
                    <a:pt x="52" y="73"/>
                    <a:pt x="64" y="171"/>
                  </a:cubicBezTo>
                  <a:cubicBezTo>
                    <a:pt x="76" y="269"/>
                    <a:pt x="27" y="323"/>
                    <a:pt x="17" y="363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05" name="Oval 213"/>
            <p:cNvSpPr>
              <a:spLocks noChangeArrowheads="1"/>
            </p:cNvSpPr>
            <p:nvPr/>
          </p:nvSpPr>
          <p:spPr bwMode="auto">
            <a:xfrm>
              <a:off x="3046" y="898"/>
              <a:ext cx="42" cy="42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406" name="Freeform 214"/>
            <p:cNvSpPr>
              <a:spLocks/>
            </p:cNvSpPr>
            <p:nvPr/>
          </p:nvSpPr>
          <p:spPr bwMode="auto">
            <a:xfrm>
              <a:off x="3059" y="904"/>
              <a:ext cx="17" cy="17"/>
            </a:xfrm>
            <a:custGeom>
              <a:avLst/>
              <a:gdLst>
                <a:gd name="T0" fmla="*/ 12 w 14"/>
                <a:gd name="T1" fmla="*/ 0 h 14"/>
                <a:gd name="T2" fmla="*/ 18 w 14"/>
                <a:gd name="T3" fmla="*/ 2 h 14"/>
                <a:gd name="T4" fmla="*/ 21 w 14"/>
                <a:gd name="T5" fmla="*/ 12 h 14"/>
                <a:gd name="T6" fmla="*/ 18 w 14"/>
                <a:gd name="T7" fmla="*/ 18 h 14"/>
                <a:gd name="T8" fmla="*/ 12 w 14"/>
                <a:gd name="T9" fmla="*/ 21 h 14"/>
                <a:gd name="T10" fmla="*/ 2 w 14"/>
                <a:gd name="T11" fmla="*/ 18 h 14"/>
                <a:gd name="T12" fmla="*/ 0 w 14"/>
                <a:gd name="T13" fmla="*/ 12 h 14"/>
                <a:gd name="T14" fmla="*/ 2 w 14"/>
                <a:gd name="T15" fmla="*/ 2 h 14"/>
                <a:gd name="T16" fmla="*/ 12 w 14"/>
                <a:gd name="T17" fmla="*/ 0 h 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" h="14">
                  <a:moveTo>
                    <a:pt x="8" y="0"/>
                  </a:moveTo>
                  <a:lnTo>
                    <a:pt x="12" y="2"/>
                  </a:lnTo>
                  <a:lnTo>
                    <a:pt x="14" y="8"/>
                  </a:lnTo>
                  <a:lnTo>
                    <a:pt x="12" y="12"/>
                  </a:lnTo>
                  <a:lnTo>
                    <a:pt x="8" y="14"/>
                  </a:lnTo>
                  <a:lnTo>
                    <a:pt x="2" y="12"/>
                  </a:lnTo>
                  <a:lnTo>
                    <a:pt x="0" y="8"/>
                  </a:lnTo>
                  <a:lnTo>
                    <a:pt x="2" y="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71" name="Group 215"/>
          <p:cNvGrpSpPr>
            <a:grpSpLocks/>
          </p:cNvGrpSpPr>
          <p:nvPr/>
        </p:nvGrpSpPr>
        <p:grpSpPr bwMode="auto">
          <a:xfrm>
            <a:off x="7561263" y="274638"/>
            <a:ext cx="950912" cy="1998662"/>
            <a:chOff x="3645" y="1999"/>
            <a:chExt cx="849" cy="1785"/>
          </a:xfrm>
        </p:grpSpPr>
        <p:sp>
          <p:nvSpPr>
            <p:cNvPr id="11372" name="Freeform 216"/>
            <p:cNvSpPr>
              <a:spLocks/>
            </p:cNvSpPr>
            <p:nvPr/>
          </p:nvSpPr>
          <p:spPr bwMode="auto">
            <a:xfrm rot="-216962">
              <a:off x="3907" y="3696"/>
              <a:ext cx="44" cy="46"/>
            </a:xfrm>
            <a:custGeom>
              <a:avLst/>
              <a:gdLst>
                <a:gd name="T0" fmla="*/ 35 w 36"/>
                <a:gd name="T1" fmla="*/ 0 h 38"/>
                <a:gd name="T2" fmla="*/ 18 w 36"/>
                <a:gd name="T3" fmla="*/ 18 h 38"/>
                <a:gd name="T4" fmla="*/ 6 w 36"/>
                <a:gd name="T5" fmla="*/ 33 h 38"/>
                <a:gd name="T6" fmla="*/ 2 w 36"/>
                <a:gd name="T7" fmla="*/ 41 h 38"/>
                <a:gd name="T8" fmla="*/ 0 w 36"/>
                <a:gd name="T9" fmla="*/ 47 h 38"/>
                <a:gd name="T10" fmla="*/ 2 w 36"/>
                <a:gd name="T11" fmla="*/ 56 h 38"/>
                <a:gd name="T12" fmla="*/ 6 w 36"/>
                <a:gd name="T13" fmla="*/ 56 h 38"/>
                <a:gd name="T14" fmla="*/ 9 w 36"/>
                <a:gd name="T15" fmla="*/ 56 h 38"/>
                <a:gd name="T16" fmla="*/ 27 w 36"/>
                <a:gd name="T17" fmla="*/ 38 h 38"/>
                <a:gd name="T18" fmla="*/ 51 w 36"/>
                <a:gd name="T19" fmla="*/ 18 h 38"/>
                <a:gd name="T20" fmla="*/ 54 w 36"/>
                <a:gd name="T21" fmla="*/ 12 h 38"/>
                <a:gd name="T22" fmla="*/ 35 w 36"/>
                <a:gd name="T23" fmla="*/ 0 h 3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6" h="38">
                  <a:moveTo>
                    <a:pt x="24" y="0"/>
                  </a:moveTo>
                  <a:lnTo>
                    <a:pt x="12" y="12"/>
                  </a:lnTo>
                  <a:lnTo>
                    <a:pt x="4" y="22"/>
                  </a:lnTo>
                  <a:lnTo>
                    <a:pt x="2" y="28"/>
                  </a:lnTo>
                  <a:lnTo>
                    <a:pt x="0" y="32"/>
                  </a:lnTo>
                  <a:lnTo>
                    <a:pt x="2" y="38"/>
                  </a:lnTo>
                  <a:lnTo>
                    <a:pt x="4" y="38"/>
                  </a:lnTo>
                  <a:lnTo>
                    <a:pt x="6" y="38"/>
                  </a:lnTo>
                  <a:lnTo>
                    <a:pt x="18" y="26"/>
                  </a:lnTo>
                  <a:lnTo>
                    <a:pt x="34" y="12"/>
                  </a:lnTo>
                  <a:lnTo>
                    <a:pt x="36" y="8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73" name="Freeform 217"/>
            <p:cNvSpPr>
              <a:spLocks/>
            </p:cNvSpPr>
            <p:nvPr/>
          </p:nvSpPr>
          <p:spPr bwMode="auto">
            <a:xfrm rot="-216962">
              <a:off x="3905" y="3698"/>
              <a:ext cx="43" cy="46"/>
            </a:xfrm>
            <a:custGeom>
              <a:avLst/>
              <a:gdLst>
                <a:gd name="T0" fmla="*/ 35 w 36"/>
                <a:gd name="T1" fmla="*/ 0 h 38"/>
                <a:gd name="T2" fmla="*/ 35 w 36"/>
                <a:gd name="T3" fmla="*/ 0 h 38"/>
                <a:gd name="T4" fmla="*/ 17 w 36"/>
                <a:gd name="T5" fmla="*/ 18 h 38"/>
                <a:gd name="T6" fmla="*/ 6 w 36"/>
                <a:gd name="T7" fmla="*/ 33 h 38"/>
                <a:gd name="T8" fmla="*/ 2 w 36"/>
                <a:gd name="T9" fmla="*/ 41 h 38"/>
                <a:gd name="T10" fmla="*/ 0 w 36"/>
                <a:gd name="T11" fmla="*/ 47 h 38"/>
                <a:gd name="T12" fmla="*/ 0 w 36"/>
                <a:gd name="T13" fmla="*/ 47 h 38"/>
                <a:gd name="T14" fmla="*/ 2 w 36"/>
                <a:gd name="T15" fmla="*/ 56 h 38"/>
                <a:gd name="T16" fmla="*/ 6 w 36"/>
                <a:gd name="T17" fmla="*/ 56 h 38"/>
                <a:gd name="T18" fmla="*/ 8 w 36"/>
                <a:gd name="T19" fmla="*/ 56 h 38"/>
                <a:gd name="T20" fmla="*/ 26 w 36"/>
                <a:gd name="T21" fmla="*/ 38 h 38"/>
                <a:gd name="T22" fmla="*/ 26 w 36"/>
                <a:gd name="T23" fmla="*/ 38 h 38"/>
                <a:gd name="T24" fmla="*/ 49 w 36"/>
                <a:gd name="T25" fmla="*/ 18 h 38"/>
                <a:gd name="T26" fmla="*/ 51 w 36"/>
                <a:gd name="T27" fmla="*/ 12 h 38"/>
                <a:gd name="T28" fmla="*/ 35 w 36"/>
                <a:gd name="T29" fmla="*/ 0 h 3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6" h="38">
                  <a:moveTo>
                    <a:pt x="24" y="0"/>
                  </a:moveTo>
                  <a:lnTo>
                    <a:pt x="24" y="0"/>
                  </a:lnTo>
                  <a:lnTo>
                    <a:pt x="12" y="12"/>
                  </a:lnTo>
                  <a:lnTo>
                    <a:pt x="4" y="22"/>
                  </a:lnTo>
                  <a:lnTo>
                    <a:pt x="2" y="28"/>
                  </a:lnTo>
                  <a:lnTo>
                    <a:pt x="0" y="32"/>
                  </a:lnTo>
                  <a:lnTo>
                    <a:pt x="2" y="38"/>
                  </a:lnTo>
                  <a:lnTo>
                    <a:pt x="4" y="38"/>
                  </a:lnTo>
                  <a:lnTo>
                    <a:pt x="6" y="38"/>
                  </a:lnTo>
                  <a:lnTo>
                    <a:pt x="18" y="26"/>
                  </a:lnTo>
                  <a:lnTo>
                    <a:pt x="34" y="12"/>
                  </a:lnTo>
                  <a:lnTo>
                    <a:pt x="36" y="8"/>
                  </a:lnTo>
                  <a:lnTo>
                    <a:pt x="24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74" name="Freeform 218"/>
            <p:cNvSpPr>
              <a:spLocks/>
            </p:cNvSpPr>
            <p:nvPr/>
          </p:nvSpPr>
          <p:spPr bwMode="auto">
            <a:xfrm rot="-216962">
              <a:off x="4269" y="3432"/>
              <a:ext cx="217" cy="134"/>
            </a:xfrm>
            <a:custGeom>
              <a:avLst/>
              <a:gdLst>
                <a:gd name="T0" fmla="*/ 15 w 178"/>
                <a:gd name="T1" fmla="*/ 0 h 110"/>
                <a:gd name="T2" fmla="*/ 39 w 178"/>
                <a:gd name="T3" fmla="*/ 9 h 110"/>
                <a:gd name="T4" fmla="*/ 104 w 178"/>
                <a:gd name="T5" fmla="*/ 35 h 110"/>
                <a:gd name="T6" fmla="*/ 145 w 178"/>
                <a:gd name="T7" fmla="*/ 50 h 110"/>
                <a:gd name="T8" fmla="*/ 182 w 178"/>
                <a:gd name="T9" fmla="*/ 60 h 110"/>
                <a:gd name="T10" fmla="*/ 217 w 178"/>
                <a:gd name="T11" fmla="*/ 66 h 110"/>
                <a:gd name="T12" fmla="*/ 229 w 178"/>
                <a:gd name="T13" fmla="*/ 71 h 110"/>
                <a:gd name="T14" fmla="*/ 250 w 178"/>
                <a:gd name="T15" fmla="*/ 86 h 110"/>
                <a:gd name="T16" fmla="*/ 258 w 178"/>
                <a:gd name="T17" fmla="*/ 97 h 110"/>
                <a:gd name="T18" fmla="*/ 265 w 178"/>
                <a:gd name="T19" fmla="*/ 107 h 110"/>
                <a:gd name="T20" fmla="*/ 265 w 178"/>
                <a:gd name="T21" fmla="*/ 118 h 110"/>
                <a:gd name="T22" fmla="*/ 262 w 178"/>
                <a:gd name="T23" fmla="*/ 124 h 110"/>
                <a:gd name="T24" fmla="*/ 256 w 178"/>
                <a:gd name="T25" fmla="*/ 130 h 110"/>
                <a:gd name="T26" fmla="*/ 244 w 178"/>
                <a:gd name="T27" fmla="*/ 140 h 110"/>
                <a:gd name="T28" fmla="*/ 226 w 178"/>
                <a:gd name="T29" fmla="*/ 149 h 110"/>
                <a:gd name="T30" fmla="*/ 205 w 178"/>
                <a:gd name="T31" fmla="*/ 155 h 110"/>
                <a:gd name="T32" fmla="*/ 182 w 178"/>
                <a:gd name="T33" fmla="*/ 161 h 110"/>
                <a:gd name="T34" fmla="*/ 130 w 178"/>
                <a:gd name="T35" fmla="*/ 163 h 110"/>
                <a:gd name="T36" fmla="*/ 77 w 178"/>
                <a:gd name="T37" fmla="*/ 161 h 110"/>
                <a:gd name="T38" fmla="*/ 35 w 178"/>
                <a:gd name="T39" fmla="*/ 157 h 110"/>
                <a:gd name="T40" fmla="*/ 15 w 178"/>
                <a:gd name="T41" fmla="*/ 151 h 110"/>
                <a:gd name="T42" fmla="*/ 2 w 178"/>
                <a:gd name="T43" fmla="*/ 145 h 110"/>
                <a:gd name="T44" fmla="*/ 0 w 178"/>
                <a:gd name="T45" fmla="*/ 143 h 110"/>
                <a:gd name="T46" fmla="*/ 15 w 178"/>
                <a:gd name="T47" fmla="*/ 0 h 11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78" h="110">
                  <a:moveTo>
                    <a:pt x="10" y="0"/>
                  </a:moveTo>
                  <a:lnTo>
                    <a:pt x="26" y="6"/>
                  </a:lnTo>
                  <a:lnTo>
                    <a:pt x="70" y="24"/>
                  </a:lnTo>
                  <a:lnTo>
                    <a:pt x="98" y="34"/>
                  </a:lnTo>
                  <a:lnTo>
                    <a:pt x="122" y="40"/>
                  </a:lnTo>
                  <a:lnTo>
                    <a:pt x="146" y="44"/>
                  </a:lnTo>
                  <a:lnTo>
                    <a:pt x="154" y="48"/>
                  </a:lnTo>
                  <a:lnTo>
                    <a:pt x="168" y="58"/>
                  </a:lnTo>
                  <a:lnTo>
                    <a:pt x="174" y="66"/>
                  </a:lnTo>
                  <a:lnTo>
                    <a:pt x="178" y="72"/>
                  </a:lnTo>
                  <a:lnTo>
                    <a:pt x="178" y="80"/>
                  </a:lnTo>
                  <a:lnTo>
                    <a:pt x="176" y="84"/>
                  </a:lnTo>
                  <a:lnTo>
                    <a:pt x="172" y="88"/>
                  </a:lnTo>
                  <a:lnTo>
                    <a:pt x="164" y="94"/>
                  </a:lnTo>
                  <a:lnTo>
                    <a:pt x="152" y="100"/>
                  </a:lnTo>
                  <a:lnTo>
                    <a:pt x="138" y="104"/>
                  </a:lnTo>
                  <a:lnTo>
                    <a:pt x="122" y="108"/>
                  </a:lnTo>
                  <a:lnTo>
                    <a:pt x="88" y="110"/>
                  </a:lnTo>
                  <a:lnTo>
                    <a:pt x="52" y="108"/>
                  </a:lnTo>
                  <a:lnTo>
                    <a:pt x="24" y="106"/>
                  </a:lnTo>
                  <a:lnTo>
                    <a:pt x="10" y="102"/>
                  </a:lnTo>
                  <a:lnTo>
                    <a:pt x="2" y="98"/>
                  </a:lnTo>
                  <a:lnTo>
                    <a:pt x="0" y="96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75" name="Freeform 219"/>
            <p:cNvSpPr>
              <a:spLocks/>
            </p:cNvSpPr>
            <p:nvPr/>
          </p:nvSpPr>
          <p:spPr bwMode="auto">
            <a:xfrm rot="-216962">
              <a:off x="4239" y="3675"/>
              <a:ext cx="46" cy="44"/>
            </a:xfrm>
            <a:custGeom>
              <a:avLst/>
              <a:gdLst>
                <a:gd name="T0" fmla="*/ 15 w 38"/>
                <a:gd name="T1" fmla="*/ 0 h 36"/>
                <a:gd name="T2" fmla="*/ 15 w 38"/>
                <a:gd name="T3" fmla="*/ 0 h 36"/>
                <a:gd name="T4" fmla="*/ 35 w 38"/>
                <a:gd name="T5" fmla="*/ 18 h 36"/>
                <a:gd name="T6" fmla="*/ 47 w 38"/>
                <a:gd name="T7" fmla="*/ 29 h 36"/>
                <a:gd name="T8" fmla="*/ 53 w 38"/>
                <a:gd name="T9" fmla="*/ 39 h 36"/>
                <a:gd name="T10" fmla="*/ 56 w 38"/>
                <a:gd name="T11" fmla="*/ 45 h 36"/>
                <a:gd name="T12" fmla="*/ 56 w 38"/>
                <a:gd name="T13" fmla="*/ 45 h 36"/>
                <a:gd name="T14" fmla="*/ 56 w 38"/>
                <a:gd name="T15" fmla="*/ 54 h 36"/>
                <a:gd name="T16" fmla="*/ 53 w 38"/>
                <a:gd name="T17" fmla="*/ 54 h 36"/>
                <a:gd name="T18" fmla="*/ 50 w 38"/>
                <a:gd name="T19" fmla="*/ 54 h 36"/>
                <a:gd name="T20" fmla="*/ 29 w 38"/>
                <a:gd name="T21" fmla="*/ 39 h 36"/>
                <a:gd name="T22" fmla="*/ 29 w 38"/>
                <a:gd name="T23" fmla="*/ 39 h 36"/>
                <a:gd name="T24" fmla="*/ 2 w 38"/>
                <a:gd name="T25" fmla="*/ 24 h 36"/>
                <a:gd name="T26" fmla="*/ 0 w 38"/>
                <a:gd name="T27" fmla="*/ 18 h 36"/>
                <a:gd name="T28" fmla="*/ 15 w 38"/>
                <a:gd name="T29" fmla="*/ 0 h 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8" h="36">
                  <a:moveTo>
                    <a:pt x="10" y="0"/>
                  </a:moveTo>
                  <a:lnTo>
                    <a:pt x="10" y="0"/>
                  </a:lnTo>
                  <a:lnTo>
                    <a:pt x="24" y="12"/>
                  </a:lnTo>
                  <a:lnTo>
                    <a:pt x="32" y="20"/>
                  </a:lnTo>
                  <a:lnTo>
                    <a:pt x="36" y="26"/>
                  </a:lnTo>
                  <a:lnTo>
                    <a:pt x="38" y="30"/>
                  </a:lnTo>
                  <a:lnTo>
                    <a:pt x="38" y="36"/>
                  </a:lnTo>
                  <a:lnTo>
                    <a:pt x="36" y="36"/>
                  </a:lnTo>
                  <a:lnTo>
                    <a:pt x="34" y="36"/>
                  </a:lnTo>
                  <a:lnTo>
                    <a:pt x="20" y="26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1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76" name="Freeform 220"/>
            <p:cNvSpPr>
              <a:spLocks/>
            </p:cNvSpPr>
            <p:nvPr/>
          </p:nvSpPr>
          <p:spPr bwMode="auto">
            <a:xfrm>
              <a:off x="4267" y="3433"/>
              <a:ext cx="227" cy="138"/>
            </a:xfrm>
            <a:custGeom>
              <a:avLst/>
              <a:gdLst>
                <a:gd name="T0" fmla="*/ 4 w 227"/>
                <a:gd name="T1" fmla="*/ 0 h 138"/>
                <a:gd name="T2" fmla="*/ 4 w 227"/>
                <a:gd name="T3" fmla="*/ 0 h 138"/>
                <a:gd name="T4" fmla="*/ 79 w 227"/>
                <a:gd name="T5" fmla="*/ 24 h 138"/>
                <a:gd name="T6" fmla="*/ 215 w 227"/>
                <a:gd name="T7" fmla="*/ 75 h 138"/>
                <a:gd name="T8" fmla="*/ 150 w 227"/>
                <a:gd name="T9" fmla="*/ 123 h 138"/>
                <a:gd name="T10" fmla="*/ 0 w 227"/>
                <a:gd name="T11" fmla="*/ 117 h 138"/>
                <a:gd name="T12" fmla="*/ 4 w 227"/>
                <a:gd name="T13" fmla="*/ 0 h 1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27" h="138">
                  <a:moveTo>
                    <a:pt x="4" y="0"/>
                  </a:moveTo>
                  <a:lnTo>
                    <a:pt x="4" y="0"/>
                  </a:lnTo>
                  <a:cubicBezTo>
                    <a:pt x="17" y="4"/>
                    <a:pt x="44" y="12"/>
                    <a:pt x="79" y="24"/>
                  </a:cubicBezTo>
                  <a:cubicBezTo>
                    <a:pt x="114" y="36"/>
                    <a:pt x="203" y="59"/>
                    <a:pt x="215" y="75"/>
                  </a:cubicBezTo>
                  <a:cubicBezTo>
                    <a:pt x="227" y="91"/>
                    <a:pt x="186" y="116"/>
                    <a:pt x="150" y="123"/>
                  </a:cubicBezTo>
                  <a:cubicBezTo>
                    <a:pt x="114" y="130"/>
                    <a:pt x="24" y="138"/>
                    <a:pt x="0" y="117"/>
                  </a:cubicBezTo>
                  <a:lnTo>
                    <a:pt x="4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77" name="Freeform 221"/>
            <p:cNvSpPr>
              <a:spLocks/>
            </p:cNvSpPr>
            <p:nvPr/>
          </p:nvSpPr>
          <p:spPr bwMode="auto">
            <a:xfrm rot="-216962">
              <a:off x="3652" y="3472"/>
              <a:ext cx="241" cy="180"/>
            </a:xfrm>
            <a:custGeom>
              <a:avLst/>
              <a:gdLst>
                <a:gd name="T0" fmla="*/ 275 w 198"/>
                <a:gd name="T1" fmla="*/ 0 h 148"/>
                <a:gd name="T2" fmla="*/ 258 w 198"/>
                <a:gd name="T3" fmla="*/ 21 h 148"/>
                <a:gd name="T4" fmla="*/ 240 w 198"/>
                <a:gd name="T5" fmla="*/ 41 h 148"/>
                <a:gd name="T6" fmla="*/ 211 w 198"/>
                <a:gd name="T7" fmla="*/ 66 h 148"/>
                <a:gd name="T8" fmla="*/ 175 w 198"/>
                <a:gd name="T9" fmla="*/ 86 h 148"/>
                <a:gd name="T10" fmla="*/ 142 w 198"/>
                <a:gd name="T11" fmla="*/ 107 h 148"/>
                <a:gd name="T12" fmla="*/ 110 w 198"/>
                <a:gd name="T13" fmla="*/ 122 h 148"/>
                <a:gd name="T14" fmla="*/ 74 w 198"/>
                <a:gd name="T15" fmla="*/ 136 h 148"/>
                <a:gd name="T16" fmla="*/ 54 w 198"/>
                <a:gd name="T17" fmla="*/ 145 h 148"/>
                <a:gd name="T18" fmla="*/ 35 w 198"/>
                <a:gd name="T19" fmla="*/ 159 h 148"/>
                <a:gd name="T20" fmla="*/ 21 w 198"/>
                <a:gd name="T21" fmla="*/ 175 h 148"/>
                <a:gd name="T22" fmla="*/ 9 w 198"/>
                <a:gd name="T23" fmla="*/ 192 h 148"/>
                <a:gd name="T24" fmla="*/ 2 w 198"/>
                <a:gd name="T25" fmla="*/ 204 h 148"/>
                <a:gd name="T26" fmla="*/ 0 w 198"/>
                <a:gd name="T27" fmla="*/ 213 h 148"/>
                <a:gd name="T28" fmla="*/ 0 w 198"/>
                <a:gd name="T29" fmla="*/ 216 h 148"/>
                <a:gd name="T30" fmla="*/ 2 w 198"/>
                <a:gd name="T31" fmla="*/ 219 h 148"/>
                <a:gd name="T32" fmla="*/ 15 w 198"/>
                <a:gd name="T33" fmla="*/ 213 h 148"/>
                <a:gd name="T34" fmla="*/ 50 w 198"/>
                <a:gd name="T35" fmla="*/ 196 h 148"/>
                <a:gd name="T36" fmla="*/ 77 w 198"/>
                <a:gd name="T37" fmla="*/ 184 h 148"/>
                <a:gd name="T38" fmla="*/ 97 w 198"/>
                <a:gd name="T39" fmla="*/ 175 h 148"/>
                <a:gd name="T40" fmla="*/ 118 w 198"/>
                <a:gd name="T41" fmla="*/ 169 h 148"/>
                <a:gd name="T42" fmla="*/ 151 w 198"/>
                <a:gd name="T43" fmla="*/ 163 h 148"/>
                <a:gd name="T44" fmla="*/ 172 w 198"/>
                <a:gd name="T45" fmla="*/ 157 h 148"/>
                <a:gd name="T46" fmla="*/ 196 w 198"/>
                <a:gd name="T47" fmla="*/ 148 h 148"/>
                <a:gd name="T48" fmla="*/ 243 w 198"/>
                <a:gd name="T49" fmla="*/ 136 h 148"/>
                <a:gd name="T50" fmla="*/ 273 w 198"/>
                <a:gd name="T51" fmla="*/ 130 h 148"/>
                <a:gd name="T52" fmla="*/ 287 w 198"/>
                <a:gd name="T53" fmla="*/ 130 h 148"/>
                <a:gd name="T54" fmla="*/ 293 w 198"/>
                <a:gd name="T55" fmla="*/ 130 h 148"/>
                <a:gd name="T56" fmla="*/ 275 w 198"/>
                <a:gd name="T57" fmla="*/ 0 h 14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98" h="148">
                  <a:moveTo>
                    <a:pt x="186" y="0"/>
                  </a:moveTo>
                  <a:lnTo>
                    <a:pt x="174" y="14"/>
                  </a:lnTo>
                  <a:lnTo>
                    <a:pt x="162" y="28"/>
                  </a:lnTo>
                  <a:lnTo>
                    <a:pt x="142" y="44"/>
                  </a:lnTo>
                  <a:lnTo>
                    <a:pt x="118" y="58"/>
                  </a:lnTo>
                  <a:lnTo>
                    <a:pt x="96" y="72"/>
                  </a:lnTo>
                  <a:lnTo>
                    <a:pt x="74" y="82"/>
                  </a:lnTo>
                  <a:lnTo>
                    <a:pt x="50" y="92"/>
                  </a:lnTo>
                  <a:lnTo>
                    <a:pt x="36" y="98"/>
                  </a:lnTo>
                  <a:lnTo>
                    <a:pt x="24" y="108"/>
                  </a:lnTo>
                  <a:lnTo>
                    <a:pt x="14" y="118"/>
                  </a:lnTo>
                  <a:lnTo>
                    <a:pt x="6" y="130"/>
                  </a:lnTo>
                  <a:lnTo>
                    <a:pt x="2" y="138"/>
                  </a:lnTo>
                  <a:lnTo>
                    <a:pt x="0" y="144"/>
                  </a:lnTo>
                  <a:lnTo>
                    <a:pt x="0" y="146"/>
                  </a:lnTo>
                  <a:lnTo>
                    <a:pt x="2" y="148"/>
                  </a:lnTo>
                  <a:lnTo>
                    <a:pt x="10" y="144"/>
                  </a:lnTo>
                  <a:lnTo>
                    <a:pt x="34" y="132"/>
                  </a:lnTo>
                  <a:lnTo>
                    <a:pt x="52" y="124"/>
                  </a:lnTo>
                  <a:lnTo>
                    <a:pt x="66" y="118"/>
                  </a:lnTo>
                  <a:lnTo>
                    <a:pt x="80" y="114"/>
                  </a:lnTo>
                  <a:lnTo>
                    <a:pt x="102" y="110"/>
                  </a:lnTo>
                  <a:lnTo>
                    <a:pt x="116" y="106"/>
                  </a:lnTo>
                  <a:lnTo>
                    <a:pt x="132" y="100"/>
                  </a:lnTo>
                  <a:lnTo>
                    <a:pt x="164" y="92"/>
                  </a:lnTo>
                  <a:lnTo>
                    <a:pt x="184" y="88"/>
                  </a:lnTo>
                  <a:lnTo>
                    <a:pt x="194" y="88"/>
                  </a:lnTo>
                  <a:lnTo>
                    <a:pt x="198" y="88"/>
                  </a:lnTo>
                  <a:lnTo>
                    <a:pt x="1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78" name="Freeform 222"/>
            <p:cNvSpPr>
              <a:spLocks/>
            </p:cNvSpPr>
            <p:nvPr/>
          </p:nvSpPr>
          <p:spPr bwMode="auto">
            <a:xfrm rot="-216962">
              <a:off x="3683" y="3154"/>
              <a:ext cx="148" cy="172"/>
            </a:xfrm>
            <a:custGeom>
              <a:avLst/>
              <a:gdLst>
                <a:gd name="T0" fmla="*/ 171 w 122"/>
                <a:gd name="T1" fmla="*/ 0 h 142"/>
                <a:gd name="T2" fmla="*/ 147 w 122"/>
                <a:gd name="T3" fmla="*/ 8 h 142"/>
                <a:gd name="T4" fmla="*/ 95 w 122"/>
                <a:gd name="T5" fmla="*/ 33 h 142"/>
                <a:gd name="T6" fmla="*/ 64 w 122"/>
                <a:gd name="T7" fmla="*/ 47 h 142"/>
                <a:gd name="T8" fmla="*/ 39 w 122"/>
                <a:gd name="T9" fmla="*/ 62 h 142"/>
                <a:gd name="T10" fmla="*/ 18 w 122"/>
                <a:gd name="T11" fmla="*/ 76 h 142"/>
                <a:gd name="T12" fmla="*/ 8 w 122"/>
                <a:gd name="T13" fmla="*/ 85 h 142"/>
                <a:gd name="T14" fmla="*/ 6 w 122"/>
                <a:gd name="T15" fmla="*/ 91 h 142"/>
                <a:gd name="T16" fmla="*/ 0 w 122"/>
                <a:gd name="T17" fmla="*/ 105 h 142"/>
                <a:gd name="T18" fmla="*/ 0 w 122"/>
                <a:gd name="T19" fmla="*/ 124 h 142"/>
                <a:gd name="T20" fmla="*/ 2 w 122"/>
                <a:gd name="T21" fmla="*/ 141 h 142"/>
                <a:gd name="T22" fmla="*/ 8 w 122"/>
                <a:gd name="T23" fmla="*/ 150 h 142"/>
                <a:gd name="T24" fmla="*/ 18 w 122"/>
                <a:gd name="T25" fmla="*/ 159 h 142"/>
                <a:gd name="T26" fmla="*/ 27 w 122"/>
                <a:gd name="T27" fmla="*/ 167 h 142"/>
                <a:gd name="T28" fmla="*/ 39 w 122"/>
                <a:gd name="T29" fmla="*/ 176 h 142"/>
                <a:gd name="T30" fmla="*/ 53 w 122"/>
                <a:gd name="T31" fmla="*/ 182 h 142"/>
                <a:gd name="T32" fmla="*/ 70 w 122"/>
                <a:gd name="T33" fmla="*/ 190 h 142"/>
                <a:gd name="T34" fmla="*/ 95 w 122"/>
                <a:gd name="T35" fmla="*/ 196 h 142"/>
                <a:gd name="T36" fmla="*/ 118 w 122"/>
                <a:gd name="T37" fmla="*/ 200 h 142"/>
                <a:gd name="T38" fmla="*/ 180 w 122"/>
                <a:gd name="T39" fmla="*/ 208 h 142"/>
                <a:gd name="T40" fmla="*/ 171 w 122"/>
                <a:gd name="T41" fmla="*/ 0 h 14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22" h="142">
                  <a:moveTo>
                    <a:pt x="116" y="0"/>
                  </a:moveTo>
                  <a:lnTo>
                    <a:pt x="100" y="6"/>
                  </a:lnTo>
                  <a:lnTo>
                    <a:pt x="64" y="22"/>
                  </a:lnTo>
                  <a:lnTo>
                    <a:pt x="44" y="32"/>
                  </a:lnTo>
                  <a:lnTo>
                    <a:pt x="26" y="42"/>
                  </a:lnTo>
                  <a:lnTo>
                    <a:pt x="12" y="52"/>
                  </a:lnTo>
                  <a:lnTo>
                    <a:pt x="6" y="58"/>
                  </a:lnTo>
                  <a:lnTo>
                    <a:pt x="4" y="62"/>
                  </a:lnTo>
                  <a:lnTo>
                    <a:pt x="0" y="72"/>
                  </a:lnTo>
                  <a:lnTo>
                    <a:pt x="0" y="84"/>
                  </a:lnTo>
                  <a:lnTo>
                    <a:pt x="2" y="96"/>
                  </a:lnTo>
                  <a:lnTo>
                    <a:pt x="6" y="102"/>
                  </a:lnTo>
                  <a:lnTo>
                    <a:pt x="12" y="108"/>
                  </a:lnTo>
                  <a:lnTo>
                    <a:pt x="18" y="114"/>
                  </a:lnTo>
                  <a:lnTo>
                    <a:pt x="26" y="120"/>
                  </a:lnTo>
                  <a:lnTo>
                    <a:pt x="36" y="124"/>
                  </a:lnTo>
                  <a:lnTo>
                    <a:pt x="48" y="130"/>
                  </a:lnTo>
                  <a:lnTo>
                    <a:pt x="64" y="134"/>
                  </a:lnTo>
                  <a:lnTo>
                    <a:pt x="80" y="136"/>
                  </a:lnTo>
                  <a:lnTo>
                    <a:pt x="122" y="142"/>
                  </a:lnTo>
                  <a:lnTo>
                    <a:pt x="11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79" name="Freeform 223"/>
            <p:cNvSpPr>
              <a:spLocks/>
            </p:cNvSpPr>
            <p:nvPr/>
          </p:nvSpPr>
          <p:spPr bwMode="auto">
            <a:xfrm>
              <a:off x="3645" y="3461"/>
              <a:ext cx="243" cy="197"/>
            </a:xfrm>
            <a:custGeom>
              <a:avLst/>
              <a:gdLst>
                <a:gd name="T0" fmla="*/ 222 w 243"/>
                <a:gd name="T1" fmla="*/ 0 h 197"/>
                <a:gd name="T2" fmla="*/ 222 w 243"/>
                <a:gd name="T3" fmla="*/ 0 h 197"/>
                <a:gd name="T4" fmla="*/ 118 w 243"/>
                <a:gd name="T5" fmla="*/ 95 h 197"/>
                <a:gd name="T6" fmla="*/ 47 w 243"/>
                <a:gd name="T7" fmla="*/ 130 h 197"/>
                <a:gd name="T8" fmla="*/ 9 w 243"/>
                <a:gd name="T9" fmla="*/ 194 h 197"/>
                <a:gd name="T10" fmla="*/ 102 w 243"/>
                <a:gd name="T11" fmla="*/ 147 h 197"/>
                <a:gd name="T12" fmla="*/ 243 w 243"/>
                <a:gd name="T13" fmla="*/ 106 h 197"/>
                <a:gd name="T14" fmla="*/ 222 w 243"/>
                <a:gd name="T15" fmla="*/ 0 h 19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43" h="197">
                  <a:moveTo>
                    <a:pt x="222" y="0"/>
                  </a:moveTo>
                  <a:lnTo>
                    <a:pt x="222" y="0"/>
                  </a:lnTo>
                  <a:cubicBezTo>
                    <a:pt x="205" y="16"/>
                    <a:pt x="147" y="73"/>
                    <a:pt x="118" y="95"/>
                  </a:cubicBezTo>
                  <a:cubicBezTo>
                    <a:pt x="89" y="117"/>
                    <a:pt x="65" y="113"/>
                    <a:pt x="47" y="130"/>
                  </a:cubicBezTo>
                  <a:cubicBezTo>
                    <a:pt x="29" y="147"/>
                    <a:pt x="0" y="191"/>
                    <a:pt x="9" y="194"/>
                  </a:cubicBezTo>
                  <a:cubicBezTo>
                    <a:pt x="18" y="197"/>
                    <a:pt x="63" y="162"/>
                    <a:pt x="102" y="147"/>
                  </a:cubicBezTo>
                  <a:cubicBezTo>
                    <a:pt x="141" y="132"/>
                    <a:pt x="223" y="130"/>
                    <a:pt x="243" y="106"/>
                  </a:cubicBezTo>
                  <a:lnTo>
                    <a:pt x="222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80" name="Freeform 224"/>
            <p:cNvSpPr>
              <a:spLocks/>
            </p:cNvSpPr>
            <p:nvPr/>
          </p:nvSpPr>
          <p:spPr bwMode="auto">
            <a:xfrm>
              <a:off x="3664" y="3142"/>
              <a:ext cx="178" cy="194"/>
            </a:xfrm>
            <a:custGeom>
              <a:avLst/>
              <a:gdLst>
                <a:gd name="T0" fmla="*/ 148 w 178"/>
                <a:gd name="T1" fmla="*/ 3 h 194"/>
                <a:gd name="T2" fmla="*/ 148 w 178"/>
                <a:gd name="T3" fmla="*/ 3 h 194"/>
                <a:gd name="T4" fmla="*/ 14 w 178"/>
                <a:gd name="T5" fmla="*/ 114 h 194"/>
                <a:gd name="T6" fmla="*/ 166 w 178"/>
                <a:gd name="T7" fmla="*/ 176 h 194"/>
                <a:gd name="T8" fmla="*/ 148 w 178"/>
                <a:gd name="T9" fmla="*/ 3 h 1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8" h="194">
                  <a:moveTo>
                    <a:pt x="148" y="3"/>
                  </a:moveTo>
                  <a:cubicBezTo>
                    <a:pt x="138" y="0"/>
                    <a:pt x="148" y="3"/>
                    <a:pt x="148" y="3"/>
                  </a:cubicBezTo>
                  <a:cubicBezTo>
                    <a:pt x="126" y="22"/>
                    <a:pt x="56" y="48"/>
                    <a:pt x="14" y="114"/>
                  </a:cubicBezTo>
                  <a:cubicBezTo>
                    <a:pt x="0" y="180"/>
                    <a:pt x="144" y="194"/>
                    <a:pt x="166" y="176"/>
                  </a:cubicBezTo>
                  <a:cubicBezTo>
                    <a:pt x="166" y="176"/>
                    <a:pt x="178" y="64"/>
                    <a:pt x="148" y="3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81" name="Freeform 225"/>
            <p:cNvSpPr>
              <a:spLocks/>
            </p:cNvSpPr>
            <p:nvPr/>
          </p:nvSpPr>
          <p:spPr bwMode="auto">
            <a:xfrm rot="-216962">
              <a:off x="4182" y="3117"/>
              <a:ext cx="163" cy="168"/>
            </a:xfrm>
            <a:custGeom>
              <a:avLst/>
              <a:gdLst>
                <a:gd name="T0" fmla="*/ 0 w 134"/>
                <a:gd name="T1" fmla="*/ 205 h 138"/>
                <a:gd name="T2" fmla="*/ 27 w 134"/>
                <a:gd name="T3" fmla="*/ 205 h 138"/>
                <a:gd name="T4" fmla="*/ 83 w 134"/>
                <a:gd name="T5" fmla="*/ 196 h 138"/>
                <a:gd name="T6" fmla="*/ 116 w 134"/>
                <a:gd name="T7" fmla="*/ 190 h 138"/>
                <a:gd name="T8" fmla="*/ 145 w 134"/>
                <a:gd name="T9" fmla="*/ 181 h 138"/>
                <a:gd name="T10" fmla="*/ 169 w 134"/>
                <a:gd name="T11" fmla="*/ 172 h 138"/>
                <a:gd name="T12" fmla="*/ 178 w 134"/>
                <a:gd name="T13" fmla="*/ 166 h 138"/>
                <a:gd name="T14" fmla="*/ 186 w 134"/>
                <a:gd name="T15" fmla="*/ 159 h 138"/>
                <a:gd name="T16" fmla="*/ 196 w 134"/>
                <a:gd name="T17" fmla="*/ 149 h 138"/>
                <a:gd name="T18" fmla="*/ 198 w 134"/>
                <a:gd name="T19" fmla="*/ 130 h 138"/>
                <a:gd name="T20" fmla="*/ 198 w 134"/>
                <a:gd name="T21" fmla="*/ 113 h 138"/>
                <a:gd name="T22" fmla="*/ 198 w 134"/>
                <a:gd name="T23" fmla="*/ 101 h 138"/>
                <a:gd name="T24" fmla="*/ 192 w 134"/>
                <a:gd name="T25" fmla="*/ 91 h 138"/>
                <a:gd name="T26" fmla="*/ 186 w 134"/>
                <a:gd name="T27" fmla="*/ 80 h 138"/>
                <a:gd name="T28" fmla="*/ 175 w 134"/>
                <a:gd name="T29" fmla="*/ 68 h 138"/>
                <a:gd name="T30" fmla="*/ 163 w 134"/>
                <a:gd name="T31" fmla="*/ 60 h 138"/>
                <a:gd name="T32" fmla="*/ 148 w 134"/>
                <a:gd name="T33" fmla="*/ 47 h 138"/>
                <a:gd name="T34" fmla="*/ 128 w 134"/>
                <a:gd name="T35" fmla="*/ 35 h 138"/>
                <a:gd name="T36" fmla="*/ 103 w 134"/>
                <a:gd name="T37" fmla="*/ 23 h 138"/>
                <a:gd name="T38" fmla="*/ 47 w 134"/>
                <a:gd name="T39" fmla="*/ 0 h 138"/>
                <a:gd name="T40" fmla="*/ 0 w 134"/>
                <a:gd name="T41" fmla="*/ 205 h 13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34" h="138">
                  <a:moveTo>
                    <a:pt x="0" y="138"/>
                  </a:moveTo>
                  <a:lnTo>
                    <a:pt x="18" y="138"/>
                  </a:lnTo>
                  <a:lnTo>
                    <a:pt x="56" y="132"/>
                  </a:lnTo>
                  <a:lnTo>
                    <a:pt x="78" y="128"/>
                  </a:lnTo>
                  <a:lnTo>
                    <a:pt x="98" y="122"/>
                  </a:lnTo>
                  <a:lnTo>
                    <a:pt x="114" y="116"/>
                  </a:lnTo>
                  <a:lnTo>
                    <a:pt x="120" y="112"/>
                  </a:lnTo>
                  <a:lnTo>
                    <a:pt x="126" y="108"/>
                  </a:lnTo>
                  <a:lnTo>
                    <a:pt x="132" y="100"/>
                  </a:lnTo>
                  <a:lnTo>
                    <a:pt x="134" y="88"/>
                  </a:lnTo>
                  <a:lnTo>
                    <a:pt x="134" y="76"/>
                  </a:lnTo>
                  <a:lnTo>
                    <a:pt x="134" y="68"/>
                  </a:lnTo>
                  <a:lnTo>
                    <a:pt x="130" y="62"/>
                  </a:lnTo>
                  <a:lnTo>
                    <a:pt x="126" y="54"/>
                  </a:lnTo>
                  <a:lnTo>
                    <a:pt x="118" y="46"/>
                  </a:lnTo>
                  <a:lnTo>
                    <a:pt x="110" y="40"/>
                  </a:lnTo>
                  <a:lnTo>
                    <a:pt x="100" y="32"/>
                  </a:lnTo>
                  <a:lnTo>
                    <a:pt x="86" y="24"/>
                  </a:lnTo>
                  <a:lnTo>
                    <a:pt x="70" y="16"/>
                  </a:lnTo>
                  <a:lnTo>
                    <a:pt x="32" y="0"/>
                  </a:lnTo>
                  <a:lnTo>
                    <a:pt x="0" y="1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82" name="Freeform 226"/>
            <p:cNvSpPr>
              <a:spLocks/>
            </p:cNvSpPr>
            <p:nvPr/>
          </p:nvSpPr>
          <p:spPr bwMode="auto">
            <a:xfrm rot="-216962">
              <a:off x="3944" y="2013"/>
              <a:ext cx="243" cy="377"/>
            </a:xfrm>
            <a:custGeom>
              <a:avLst/>
              <a:gdLst>
                <a:gd name="T0" fmla="*/ 9 w 200"/>
                <a:gd name="T1" fmla="*/ 310 h 310"/>
                <a:gd name="T2" fmla="*/ 6 w 200"/>
                <a:gd name="T3" fmla="*/ 254 h 310"/>
                <a:gd name="T4" fmla="*/ 2 w 200"/>
                <a:gd name="T5" fmla="*/ 136 h 310"/>
                <a:gd name="T6" fmla="*/ 0 w 200"/>
                <a:gd name="T7" fmla="*/ 101 h 310"/>
                <a:gd name="T8" fmla="*/ 0 w 200"/>
                <a:gd name="T9" fmla="*/ 66 h 310"/>
                <a:gd name="T10" fmla="*/ 0 w 200"/>
                <a:gd name="T11" fmla="*/ 33 h 310"/>
                <a:gd name="T12" fmla="*/ 2 w 200"/>
                <a:gd name="T13" fmla="*/ 21 h 310"/>
                <a:gd name="T14" fmla="*/ 9 w 200"/>
                <a:gd name="T15" fmla="*/ 12 h 310"/>
                <a:gd name="T16" fmla="*/ 18 w 200"/>
                <a:gd name="T17" fmla="*/ 6 h 310"/>
                <a:gd name="T18" fmla="*/ 29 w 200"/>
                <a:gd name="T19" fmla="*/ 2 h 310"/>
                <a:gd name="T20" fmla="*/ 68 w 200"/>
                <a:gd name="T21" fmla="*/ 0 h 310"/>
                <a:gd name="T22" fmla="*/ 106 w 200"/>
                <a:gd name="T23" fmla="*/ 2 h 310"/>
                <a:gd name="T24" fmla="*/ 136 w 200"/>
                <a:gd name="T25" fmla="*/ 6 h 310"/>
                <a:gd name="T26" fmla="*/ 171 w 200"/>
                <a:gd name="T27" fmla="*/ 15 h 310"/>
                <a:gd name="T28" fmla="*/ 204 w 200"/>
                <a:gd name="T29" fmla="*/ 23 h 310"/>
                <a:gd name="T30" fmla="*/ 231 w 200"/>
                <a:gd name="T31" fmla="*/ 39 h 310"/>
                <a:gd name="T32" fmla="*/ 252 w 200"/>
                <a:gd name="T33" fmla="*/ 56 h 310"/>
                <a:gd name="T34" fmla="*/ 269 w 200"/>
                <a:gd name="T35" fmla="*/ 80 h 310"/>
                <a:gd name="T36" fmla="*/ 283 w 200"/>
                <a:gd name="T37" fmla="*/ 107 h 310"/>
                <a:gd name="T38" fmla="*/ 293 w 200"/>
                <a:gd name="T39" fmla="*/ 139 h 310"/>
                <a:gd name="T40" fmla="*/ 295 w 200"/>
                <a:gd name="T41" fmla="*/ 175 h 310"/>
                <a:gd name="T42" fmla="*/ 293 w 200"/>
                <a:gd name="T43" fmla="*/ 178 h 310"/>
                <a:gd name="T44" fmla="*/ 287 w 200"/>
                <a:gd name="T45" fmla="*/ 180 h 310"/>
                <a:gd name="T46" fmla="*/ 266 w 200"/>
                <a:gd name="T47" fmla="*/ 184 h 310"/>
                <a:gd name="T48" fmla="*/ 248 w 200"/>
                <a:gd name="T49" fmla="*/ 190 h 310"/>
                <a:gd name="T50" fmla="*/ 245 w 200"/>
                <a:gd name="T51" fmla="*/ 192 h 310"/>
                <a:gd name="T52" fmla="*/ 242 w 200"/>
                <a:gd name="T53" fmla="*/ 192 h 310"/>
                <a:gd name="T54" fmla="*/ 252 w 200"/>
                <a:gd name="T55" fmla="*/ 196 h 310"/>
                <a:gd name="T56" fmla="*/ 260 w 200"/>
                <a:gd name="T57" fmla="*/ 198 h 310"/>
                <a:gd name="T58" fmla="*/ 275 w 200"/>
                <a:gd name="T59" fmla="*/ 198 h 310"/>
                <a:gd name="T60" fmla="*/ 287 w 200"/>
                <a:gd name="T61" fmla="*/ 198 h 310"/>
                <a:gd name="T62" fmla="*/ 289 w 200"/>
                <a:gd name="T63" fmla="*/ 201 h 310"/>
                <a:gd name="T64" fmla="*/ 289 w 200"/>
                <a:gd name="T65" fmla="*/ 204 h 310"/>
                <a:gd name="T66" fmla="*/ 272 w 200"/>
                <a:gd name="T67" fmla="*/ 221 h 310"/>
                <a:gd name="T68" fmla="*/ 252 w 200"/>
                <a:gd name="T69" fmla="*/ 240 h 310"/>
                <a:gd name="T70" fmla="*/ 198 w 200"/>
                <a:gd name="T71" fmla="*/ 278 h 310"/>
                <a:gd name="T72" fmla="*/ 183 w 200"/>
                <a:gd name="T73" fmla="*/ 289 h 310"/>
                <a:gd name="T74" fmla="*/ 171 w 200"/>
                <a:gd name="T75" fmla="*/ 302 h 310"/>
                <a:gd name="T76" fmla="*/ 159 w 200"/>
                <a:gd name="T77" fmla="*/ 322 h 310"/>
                <a:gd name="T78" fmla="*/ 139 w 200"/>
                <a:gd name="T79" fmla="*/ 355 h 310"/>
                <a:gd name="T80" fmla="*/ 126 w 200"/>
                <a:gd name="T81" fmla="*/ 376 h 310"/>
                <a:gd name="T82" fmla="*/ 122 w 200"/>
                <a:gd name="T83" fmla="*/ 396 h 310"/>
                <a:gd name="T84" fmla="*/ 109 w 200"/>
                <a:gd name="T85" fmla="*/ 429 h 310"/>
                <a:gd name="T86" fmla="*/ 106 w 200"/>
                <a:gd name="T87" fmla="*/ 452 h 310"/>
                <a:gd name="T88" fmla="*/ 106 w 200"/>
                <a:gd name="T89" fmla="*/ 458 h 310"/>
                <a:gd name="T90" fmla="*/ 9 w 200"/>
                <a:gd name="T91" fmla="*/ 310 h 31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200" h="310">
                  <a:moveTo>
                    <a:pt x="6" y="210"/>
                  </a:moveTo>
                  <a:lnTo>
                    <a:pt x="4" y="172"/>
                  </a:lnTo>
                  <a:lnTo>
                    <a:pt x="2" y="92"/>
                  </a:lnTo>
                  <a:lnTo>
                    <a:pt x="0" y="68"/>
                  </a:lnTo>
                  <a:lnTo>
                    <a:pt x="0" y="44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6" y="8"/>
                  </a:lnTo>
                  <a:lnTo>
                    <a:pt x="12" y="4"/>
                  </a:lnTo>
                  <a:lnTo>
                    <a:pt x="20" y="2"/>
                  </a:lnTo>
                  <a:lnTo>
                    <a:pt x="46" y="0"/>
                  </a:lnTo>
                  <a:lnTo>
                    <a:pt x="72" y="2"/>
                  </a:lnTo>
                  <a:lnTo>
                    <a:pt x="92" y="4"/>
                  </a:lnTo>
                  <a:lnTo>
                    <a:pt x="116" y="10"/>
                  </a:lnTo>
                  <a:lnTo>
                    <a:pt x="138" y="16"/>
                  </a:lnTo>
                  <a:lnTo>
                    <a:pt x="156" y="26"/>
                  </a:lnTo>
                  <a:lnTo>
                    <a:pt x="170" y="38"/>
                  </a:lnTo>
                  <a:lnTo>
                    <a:pt x="182" y="54"/>
                  </a:lnTo>
                  <a:lnTo>
                    <a:pt x="192" y="72"/>
                  </a:lnTo>
                  <a:lnTo>
                    <a:pt x="198" y="94"/>
                  </a:lnTo>
                  <a:lnTo>
                    <a:pt x="200" y="118"/>
                  </a:lnTo>
                  <a:lnTo>
                    <a:pt x="198" y="120"/>
                  </a:lnTo>
                  <a:lnTo>
                    <a:pt x="194" y="122"/>
                  </a:lnTo>
                  <a:lnTo>
                    <a:pt x="180" y="124"/>
                  </a:lnTo>
                  <a:lnTo>
                    <a:pt x="168" y="128"/>
                  </a:lnTo>
                  <a:lnTo>
                    <a:pt x="166" y="130"/>
                  </a:lnTo>
                  <a:lnTo>
                    <a:pt x="164" y="130"/>
                  </a:lnTo>
                  <a:lnTo>
                    <a:pt x="170" y="132"/>
                  </a:lnTo>
                  <a:lnTo>
                    <a:pt x="176" y="134"/>
                  </a:lnTo>
                  <a:lnTo>
                    <a:pt x="186" y="134"/>
                  </a:lnTo>
                  <a:lnTo>
                    <a:pt x="194" y="134"/>
                  </a:lnTo>
                  <a:lnTo>
                    <a:pt x="196" y="136"/>
                  </a:lnTo>
                  <a:lnTo>
                    <a:pt x="196" y="138"/>
                  </a:lnTo>
                  <a:lnTo>
                    <a:pt x="184" y="150"/>
                  </a:lnTo>
                  <a:lnTo>
                    <a:pt x="170" y="162"/>
                  </a:lnTo>
                  <a:lnTo>
                    <a:pt x="134" y="188"/>
                  </a:lnTo>
                  <a:lnTo>
                    <a:pt x="124" y="196"/>
                  </a:lnTo>
                  <a:lnTo>
                    <a:pt x="116" y="204"/>
                  </a:lnTo>
                  <a:lnTo>
                    <a:pt x="108" y="218"/>
                  </a:lnTo>
                  <a:lnTo>
                    <a:pt x="94" y="240"/>
                  </a:lnTo>
                  <a:lnTo>
                    <a:pt x="86" y="254"/>
                  </a:lnTo>
                  <a:lnTo>
                    <a:pt x="82" y="268"/>
                  </a:lnTo>
                  <a:lnTo>
                    <a:pt x="74" y="290"/>
                  </a:lnTo>
                  <a:lnTo>
                    <a:pt x="72" y="306"/>
                  </a:lnTo>
                  <a:lnTo>
                    <a:pt x="72" y="310"/>
                  </a:lnTo>
                  <a:lnTo>
                    <a:pt x="6" y="2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83" name="Freeform 227"/>
            <p:cNvSpPr>
              <a:spLocks/>
            </p:cNvSpPr>
            <p:nvPr/>
          </p:nvSpPr>
          <p:spPr bwMode="auto">
            <a:xfrm>
              <a:off x="4182" y="3114"/>
              <a:ext cx="230" cy="171"/>
            </a:xfrm>
            <a:custGeom>
              <a:avLst/>
              <a:gdLst>
                <a:gd name="T0" fmla="*/ 0 w 230"/>
                <a:gd name="T1" fmla="*/ 171 h 171"/>
                <a:gd name="T2" fmla="*/ 100 w 230"/>
                <a:gd name="T3" fmla="*/ 164 h 171"/>
                <a:gd name="T4" fmla="*/ 194 w 230"/>
                <a:gd name="T5" fmla="*/ 96 h 171"/>
                <a:gd name="T6" fmla="*/ 84 w 230"/>
                <a:gd name="T7" fmla="*/ 24 h 171"/>
                <a:gd name="T8" fmla="*/ 28 w 230"/>
                <a:gd name="T9" fmla="*/ 0 h 171"/>
                <a:gd name="T10" fmla="*/ 0 w 230"/>
                <a:gd name="T11" fmla="*/ 171 h 1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30" h="171">
                  <a:moveTo>
                    <a:pt x="0" y="171"/>
                  </a:moveTo>
                  <a:lnTo>
                    <a:pt x="100" y="164"/>
                  </a:lnTo>
                  <a:cubicBezTo>
                    <a:pt x="132" y="152"/>
                    <a:pt x="164" y="144"/>
                    <a:pt x="194" y="96"/>
                  </a:cubicBezTo>
                  <a:cubicBezTo>
                    <a:pt x="230" y="30"/>
                    <a:pt x="106" y="40"/>
                    <a:pt x="84" y="24"/>
                  </a:cubicBezTo>
                  <a:lnTo>
                    <a:pt x="28" y="0"/>
                  </a:lnTo>
                  <a:lnTo>
                    <a:pt x="0" y="171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84" name="Freeform 228"/>
            <p:cNvSpPr>
              <a:spLocks/>
            </p:cNvSpPr>
            <p:nvPr/>
          </p:nvSpPr>
          <p:spPr bwMode="auto">
            <a:xfrm>
              <a:off x="3916" y="1999"/>
              <a:ext cx="262" cy="387"/>
            </a:xfrm>
            <a:custGeom>
              <a:avLst/>
              <a:gdLst>
                <a:gd name="T0" fmla="*/ 34 w 262"/>
                <a:gd name="T1" fmla="*/ 271 h 387"/>
                <a:gd name="T2" fmla="*/ 20 w 262"/>
                <a:gd name="T3" fmla="*/ 128 h 387"/>
                <a:gd name="T4" fmla="*/ 20 w 262"/>
                <a:gd name="T5" fmla="*/ 128 h 387"/>
                <a:gd name="T6" fmla="*/ 18 w 262"/>
                <a:gd name="T7" fmla="*/ 26 h 387"/>
                <a:gd name="T8" fmla="*/ 126 w 262"/>
                <a:gd name="T9" fmla="*/ 5 h 387"/>
                <a:gd name="T10" fmla="*/ 222 w 262"/>
                <a:gd name="T11" fmla="*/ 55 h 387"/>
                <a:gd name="T12" fmla="*/ 262 w 262"/>
                <a:gd name="T13" fmla="*/ 145 h 387"/>
                <a:gd name="T14" fmla="*/ 262 w 262"/>
                <a:gd name="T15" fmla="*/ 145 h 387"/>
                <a:gd name="T16" fmla="*/ 261 w 262"/>
                <a:gd name="T17" fmla="*/ 147 h 387"/>
                <a:gd name="T18" fmla="*/ 219 w 262"/>
                <a:gd name="T19" fmla="*/ 162 h 387"/>
                <a:gd name="T20" fmla="*/ 219 w 262"/>
                <a:gd name="T21" fmla="*/ 162 h 387"/>
                <a:gd name="T22" fmla="*/ 259 w 262"/>
                <a:gd name="T23" fmla="*/ 169 h 387"/>
                <a:gd name="T24" fmla="*/ 158 w 262"/>
                <a:gd name="T25" fmla="*/ 273 h 387"/>
                <a:gd name="T26" fmla="*/ 121 w 262"/>
                <a:gd name="T27" fmla="*/ 387 h 387"/>
                <a:gd name="T28" fmla="*/ 34 w 262"/>
                <a:gd name="T29" fmla="*/ 271 h 38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62" h="387">
                  <a:moveTo>
                    <a:pt x="34" y="271"/>
                  </a:moveTo>
                  <a:cubicBezTo>
                    <a:pt x="24" y="211"/>
                    <a:pt x="22" y="152"/>
                    <a:pt x="20" y="128"/>
                  </a:cubicBezTo>
                  <a:cubicBezTo>
                    <a:pt x="18" y="104"/>
                    <a:pt x="20" y="145"/>
                    <a:pt x="20" y="128"/>
                  </a:cubicBezTo>
                  <a:cubicBezTo>
                    <a:pt x="20" y="111"/>
                    <a:pt x="0" y="46"/>
                    <a:pt x="18" y="26"/>
                  </a:cubicBezTo>
                  <a:cubicBezTo>
                    <a:pt x="35" y="7"/>
                    <a:pt x="92" y="0"/>
                    <a:pt x="126" y="5"/>
                  </a:cubicBezTo>
                  <a:cubicBezTo>
                    <a:pt x="160" y="10"/>
                    <a:pt x="199" y="32"/>
                    <a:pt x="222" y="55"/>
                  </a:cubicBezTo>
                  <a:cubicBezTo>
                    <a:pt x="245" y="78"/>
                    <a:pt x="255" y="130"/>
                    <a:pt x="262" y="145"/>
                  </a:cubicBezTo>
                  <a:lnTo>
                    <a:pt x="261" y="147"/>
                  </a:lnTo>
                  <a:lnTo>
                    <a:pt x="219" y="162"/>
                  </a:lnTo>
                  <a:lnTo>
                    <a:pt x="259" y="169"/>
                  </a:lnTo>
                  <a:cubicBezTo>
                    <a:pt x="249" y="187"/>
                    <a:pt x="181" y="237"/>
                    <a:pt x="158" y="273"/>
                  </a:cubicBezTo>
                  <a:cubicBezTo>
                    <a:pt x="135" y="309"/>
                    <a:pt x="142" y="387"/>
                    <a:pt x="121" y="387"/>
                  </a:cubicBezTo>
                  <a:cubicBezTo>
                    <a:pt x="121" y="387"/>
                    <a:pt x="34" y="271"/>
                    <a:pt x="34" y="271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85" name="Freeform 229"/>
            <p:cNvSpPr>
              <a:spLocks/>
            </p:cNvSpPr>
            <p:nvPr/>
          </p:nvSpPr>
          <p:spPr bwMode="auto">
            <a:xfrm rot="-216962">
              <a:off x="3672" y="3519"/>
              <a:ext cx="192" cy="102"/>
            </a:xfrm>
            <a:custGeom>
              <a:avLst/>
              <a:gdLst>
                <a:gd name="T0" fmla="*/ 233 w 158"/>
                <a:gd name="T1" fmla="*/ 0 h 84"/>
                <a:gd name="T2" fmla="*/ 192 w 158"/>
                <a:gd name="T3" fmla="*/ 29 h 84"/>
                <a:gd name="T4" fmla="*/ 139 w 158"/>
                <a:gd name="T5" fmla="*/ 68 h 84"/>
                <a:gd name="T6" fmla="*/ 115 w 158"/>
                <a:gd name="T7" fmla="*/ 74 h 84"/>
                <a:gd name="T8" fmla="*/ 77 w 158"/>
                <a:gd name="T9" fmla="*/ 85 h 84"/>
                <a:gd name="T10" fmla="*/ 41 w 158"/>
                <a:gd name="T11" fmla="*/ 101 h 84"/>
                <a:gd name="T12" fmla="*/ 27 w 158"/>
                <a:gd name="T13" fmla="*/ 106 h 84"/>
                <a:gd name="T14" fmla="*/ 18 w 158"/>
                <a:gd name="T15" fmla="*/ 112 h 84"/>
                <a:gd name="T16" fmla="*/ 0 w 158"/>
                <a:gd name="T17" fmla="*/ 124 h 84"/>
                <a:gd name="T18" fmla="*/ 233 w 158"/>
                <a:gd name="T19" fmla="*/ 0 h 8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58" h="84">
                  <a:moveTo>
                    <a:pt x="158" y="0"/>
                  </a:moveTo>
                  <a:lnTo>
                    <a:pt x="130" y="20"/>
                  </a:lnTo>
                  <a:lnTo>
                    <a:pt x="94" y="46"/>
                  </a:lnTo>
                  <a:lnTo>
                    <a:pt x="78" y="50"/>
                  </a:lnTo>
                  <a:lnTo>
                    <a:pt x="52" y="58"/>
                  </a:lnTo>
                  <a:lnTo>
                    <a:pt x="28" y="68"/>
                  </a:lnTo>
                  <a:lnTo>
                    <a:pt x="18" y="72"/>
                  </a:lnTo>
                  <a:lnTo>
                    <a:pt x="12" y="76"/>
                  </a:lnTo>
                  <a:lnTo>
                    <a:pt x="0" y="84"/>
                  </a:lnTo>
                  <a:lnTo>
                    <a:pt x="15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86" name="Freeform 230"/>
            <p:cNvSpPr>
              <a:spLocks/>
            </p:cNvSpPr>
            <p:nvPr/>
          </p:nvSpPr>
          <p:spPr bwMode="auto">
            <a:xfrm>
              <a:off x="3791" y="2228"/>
              <a:ext cx="495" cy="1556"/>
            </a:xfrm>
            <a:custGeom>
              <a:avLst/>
              <a:gdLst>
                <a:gd name="T0" fmla="*/ 158 w 495"/>
                <a:gd name="T1" fmla="*/ 42 h 1556"/>
                <a:gd name="T2" fmla="*/ 158 w 495"/>
                <a:gd name="T3" fmla="*/ 42 h 1556"/>
                <a:gd name="T4" fmla="*/ 58 w 495"/>
                <a:gd name="T5" fmla="*/ 414 h 1556"/>
                <a:gd name="T6" fmla="*/ 3 w 495"/>
                <a:gd name="T7" fmla="*/ 703 h 1556"/>
                <a:gd name="T8" fmla="*/ 41 w 495"/>
                <a:gd name="T9" fmla="*/ 1154 h 1556"/>
                <a:gd name="T10" fmla="*/ 121 w 495"/>
                <a:gd name="T11" fmla="*/ 1444 h 1556"/>
                <a:gd name="T12" fmla="*/ 248 w 495"/>
                <a:gd name="T13" fmla="*/ 1541 h 1556"/>
                <a:gd name="T14" fmla="*/ 380 w 495"/>
                <a:gd name="T15" fmla="*/ 1536 h 1556"/>
                <a:gd name="T16" fmla="*/ 470 w 495"/>
                <a:gd name="T17" fmla="*/ 1418 h 1556"/>
                <a:gd name="T18" fmla="*/ 487 w 495"/>
                <a:gd name="T19" fmla="*/ 1180 h 1556"/>
                <a:gd name="T20" fmla="*/ 487 w 495"/>
                <a:gd name="T21" fmla="*/ 1180 h 1556"/>
                <a:gd name="T22" fmla="*/ 477 w 495"/>
                <a:gd name="T23" fmla="*/ 944 h 1556"/>
                <a:gd name="T24" fmla="*/ 379 w 495"/>
                <a:gd name="T25" fmla="*/ 520 h 1556"/>
                <a:gd name="T26" fmla="*/ 279 w 495"/>
                <a:gd name="T27" fmla="*/ 242 h 1556"/>
                <a:gd name="T28" fmla="*/ 207 w 495"/>
                <a:gd name="T29" fmla="*/ 39 h 1556"/>
                <a:gd name="T30" fmla="*/ 207 w 495"/>
                <a:gd name="T31" fmla="*/ 39 h 1556"/>
                <a:gd name="T32" fmla="*/ 178 w 495"/>
                <a:gd name="T33" fmla="*/ 0 h 1556"/>
                <a:gd name="T34" fmla="*/ 158 w 495"/>
                <a:gd name="T35" fmla="*/ 42 h 1556"/>
                <a:gd name="T36" fmla="*/ 158 w 495"/>
                <a:gd name="T37" fmla="*/ 42 h 155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495" h="1556">
                  <a:moveTo>
                    <a:pt x="158" y="42"/>
                  </a:moveTo>
                  <a:lnTo>
                    <a:pt x="158" y="42"/>
                  </a:lnTo>
                  <a:lnTo>
                    <a:pt x="58" y="414"/>
                  </a:lnTo>
                  <a:cubicBezTo>
                    <a:pt x="32" y="524"/>
                    <a:pt x="11" y="566"/>
                    <a:pt x="3" y="703"/>
                  </a:cubicBezTo>
                  <a:cubicBezTo>
                    <a:pt x="0" y="826"/>
                    <a:pt x="21" y="1031"/>
                    <a:pt x="41" y="1154"/>
                  </a:cubicBezTo>
                  <a:cubicBezTo>
                    <a:pt x="61" y="1277"/>
                    <a:pt x="87" y="1380"/>
                    <a:pt x="121" y="1444"/>
                  </a:cubicBezTo>
                  <a:cubicBezTo>
                    <a:pt x="155" y="1508"/>
                    <a:pt x="205" y="1526"/>
                    <a:pt x="248" y="1541"/>
                  </a:cubicBezTo>
                  <a:cubicBezTo>
                    <a:pt x="291" y="1556"/>
                    <a:pt x="343" y="1556"/>
                    <a:pt x="380" y="1536"/>
                  </a:cubicBezTo>
                  <a:cubicBezTo>
                    <a:pt x="417" y="1516"/>
                    <a:pt x="452" y="1477"/>
                    <a:pt x="470" y="1418"/>
                  </a:cubicBezTo>
                  <a:cubicBezTo>
                    <a:pt x="488" y="1359"/>
                    <a:pt x="487" y="1236"/>
                    <a:pt x="487" y="1180"/>
                  </a:cubicBezTo>
                  <a:cubicBezTo>
                    <a:pt x="487" y="1124"/>
                    <a:pt x="489" y="1219"/>
                    <a:pt x="487" y="1180"/>
                  </a:cubicBezTo>
                  <a:cubicBezTo>
                    <a:pt x="487" y="1180"/>
                    <a:pt x="495" y="1054"/>
                    <a:pt x="477" y="944"/>
                  </a:cubicBezTo>
                  <a:cubicBezTo>
                    <a:pt x="459" y="834"/>
                    <a:pt x="419" y="672"/>
                    <a:pt x="379" y="520"/>
                  </a:cubicBezTo>
                  <a:cubicBezTo>
                    <a:pt x="346" y="403"/>
                    <a:pt x="321" y="330"/>
                    <a:pt x="279" y="242"/>
                  </a:cubicBezTo>
                  <a:cubicBezTo>
                    <a:pt x="237" y="154"/>
                    <a:pt x="219" y="72"/>
                    <a:pt x="207" y="39"/>
                  </a:cubicBezTo>
                  <a:cubicBezTo>
                    <a:pt x="202" y="33"/>
                    <a:pt x="205" y="0"/>
                    <a:pt x="178" y="0"/>
                  </a:cubicBezTo>
                  <a:cubicBezTo>
                    <a:pt x="151" y="0"/>
                    <a:pt x="161" y="35"/>
                    <a:pt x="158" y="4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87" name="Freeform 231"/>
            <p:cNvSpPr>
              <a:spLocks/>
            </p:cNvSpPr>
            <p:nvPr/>
          </p:nvSpPr>
          <p:spPr bwMode="auto">
            <a:xfrm>
              <a:off x="3702" y="3509"/>
              <a:ext cx="152" cy="92"/>
            </a:xfrm>
            <a:custGeom>
              <a:avLst/>
              <a:gdLst>
                <a:gd name="T0" fmla="*/ 152 w 152"/>
                <a:gd name="T1" fmla="*/ 0 h 92"/>
                <a:gd name="T2" fmla="*/ 152 w 152"/>
                <a:gd name="T3" fmla="*/ 0 h 92"/>
                <a:gd name="T4" fmla="*/ 78 w 152"/>
                <a:gd name="T5" fmla="*/ 60 h 92"/>
                <a:gd name="T6" fmla="*/ 78 w 152"/>
                <a:gd name="T7" fmla="*/ 60 h 92"/>
                <a:gd name="T8" fmla="*/ 0 w 152"/>
                <a:gd name="T9" fmla="*/ 92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2" h="92">
                  <a:moveTo>
                    <a:pt x="152" y="0"/>
                  </a:moveTo>
                  <a:lnTo>
                    <a:pt x="152" y="0"/>
                  </a:lnTo>
                  <a:cubicBezTo>
                    <a:pt x="140" y="10"/>
                    <a:pt x="106" y="45"/>
                    <a:pt x="78" y="60"/>
                  </a:cubicBezTo>
                  <a:cubicBezTo>
                    <a:pt x="50" y="75"/>
                    <a:pt x="91" y="55"/>
                    <a:pt x="78" y="60"/>
                  </a:cubicBezTo>
                  <a:lnTo>
                    <a:pt x="0" y="92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88" name="Freeform 232"/>
            <p:cNvSpPr>
              <a:spLocks/>
            </p:cNvSpPr>
            <p:nvPr/>
          </p:nvSpPr>
          <p:spPr bwMode="auto">
            <a:xfrm rot="-216962">
              <a:off x="4293" y="3459"/>
              <a:ext cx="151" cy="39"/>
            </a:xfrm>
            <a:custGeom>
              <a:avLst/>
              <a:gdLst>
                <a:gd name="T0" fmla="*/ 0 w 124"/>
                <a:gd name="T1" fmla="*/ 0 h 32"/>
                <a:gd name="T2" fmla="*/ 45 w 124"/>
                <a:gd name="T3" fmla="*/ 18 h 32"/>
                <a:gd name="T4" fmla="*/ 83 w 124"/>
                <a:gd name="T5" fmla="*/ 33 h 32"/>
                <a:gd name="T6" fmla="*/ 116 w 124"/>
                <a:gd name="T7" fmla="*/ 41 h 32"/>
                <a:gd name="T8" fmla="*/ 163 w 124"/>
                <a:gd name="T9" fmla="*/ 48 h 32"/>
                <a:gd name="T10" fmla="*/ 184 w 124"/>
                <a:gd name="T11" fmla="*/ 48 h 32"/>
                <a:gd name="T12" fmla="*/ 0 w 124"/>
                <a:gd name="T13" fmla="*/ 0 h 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24" h="32">
                  <a:moveTo>
                    <a:pt x="0" y="0"/>
                  </a:moveTo>
                  <a:lnTo>
                    <a:pt x="30" y="12"/>
                  </a:lnTo>
                  <a:lnTo>
                    <a:pt x="56" y="22"/>
                  </a:lnTo>
                  <a:lnTo>
                    <a:pt x="78" y="28"/>
                  </a:lnTo>
                  <a:lnTo>
                    <a:pt x="110" y="32"/>
                  </a:lnTo>
                  <a:lnTo>
                    <a:pt x="124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89" name="Freeform 233"/>
            <p:cNvSpPr>
              <a:spLocks/>
            </p:cNvSpPr>
            <p:nvPr/>
          </p:nvSpPr>
          <p:spPr bwMode="auto">
            <a:xfrm>
              <a:off x="4286" y="3458"/>
              <a:ext cx="158" cy="40"/>
            </a:xfrm>
            <a:custGeom>
              <a:avLst/>
              <a:gdLst>
                <a:gd name="T0" fmla="*/ 0 w 158"/>
                <a:gd name="T1" fmla="*/ 0 h 40"/>
                <a:gd name="T2" fmla="*/ 0 w 158"/>
                <a:gd name="T3" fmla="*/ 0 h 40"/>
                <a:gd name="T4" fmla="*/ 70 w 158"/>
                <a:gd name="T5" fmla="*/ 23 h 40"/>
                <a:gd name="T6" fmla="*/ 158 w 158"/>
                <a:gd name="T7" fmla="*/ 40 h 4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8" h="40">
                  <a:moveTo>
                    <a:pt x="0" y="0"/>
                  </a:moveTo>
                  <a:lnTo>
                    <a:pt x="0" y="0"/>
                  </a:lnTo>
                  <a:cubicBezTo>
                    <a:pt x="12" y="4"/>
                    <a:pt x="44" y="16"/>
                    <a:pt x="70" y="23"/>
                  </a:cubicBezTo>
                  <a:cubicBezTo>
                    <a:pt x="96" y="30"/>
                    <a:pt x="140" y="36"/>
                    <a:pt x="158" y="40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90" name="Freeform 234"/>
            <p:cNvSpPr>
              <a:spLocks/>
            </p:cNvSpPr>
            <p:nvPr/>
          </p:nvSpPr>
          <p:spPr bwMode="auto">
            <a:xfrm rot="-216962">
              <a:off x="3888" y="3440"/>
              <a:ext cx="377" cy="76"/>
            </a:xfrm>
            <a:custGeom>
              <a:avLst/>
              <a:gdLst>
                <a:gd name="T0" fmla="*/ 0 w 310"/>
                <a:gd name="T1" fmla="*/ 69 h 62"/>
                <a:gd name="T2" fmla="*/ 21 w 310"/>
                <a:gd name="T3" fmla="*/ 75 h 62"/>
                <a:gd name="T4" fmla="*/ 47 w 310"/>
                <a:gd name="T5" fmla="*/ 78 h 62"/>
                <a:gd name="T6" fmla="*/ 86 w 310"/>
                <a:gd name="T7" fmla="*/ 85 h 62"/>
                <a:gd name="T8" fmla="*/ 109 w 310"/>
                <a:gd name="T9" fmla="*/ 81 h 62"/>
                <a:gd name="T10" fmla="*/ 130 w 310"/>
                <a:gd name="T11" fmla="*/ 75 h 62"/>
                <a:gd name="T12" fmla="*/ 151 w 310"/>
                <a:gd name="T13" fmla="*/ 66 h 62"/>
                <a:gd name="T14" fmla="*/ 169 w 310"/>
                <a:gd name="T15" fmla="*/ 58 h 62"/>
                <a:gd name="T16" fmla="*/ 198 w 310"/>
                <a:gd name="T17" fmla="*/ 33 h 62"/>
                <a:gd name="T18" fmla="*/ 219 w 310"/>
                <a:gd name="T19" fmla="*/ 18 h 62"/>
                <a:gd name="T20" fmla="*/ 242 w 310"/>
                <a:gd name="T21" fmla="*/ 6 h 62"/>
                <a:gd name="T22" fmla="*/ 260 w 310"/>
                <a:gd name="T23" fmla="*/ 2 h 62"/>
                <a:gd name="T24" fmla="*/ 278 w 310"/>
                <a:gd name="T25" fmla="*/ 0 h 62"/>
                <a:gd name="T26" fmla="*/ 293 w 310"/>
                <a:gd name="T27" fmla="*/ 0 h 62"/>
                <a:gd name="T28" fmla="*/ 310 w 310"/>
                <a:gd name="T29" fmla="*/ 2 h 62"/>
                <a:gd name="T30" fmla="*/ 326 w 310"/>
                <a:gd name="T31" fmla="*/ 12 h 62"/>
                <a:gd name="T32" fmla="*/ 337 w 310"/>
                <a:gd name="T33" fmla="*/ 21 h 62"/>
                <a:gd name="T34" fmla="*/ 358 w 310"/>
                <a:gd name="T35" fmla="*/ 45 h 62"/>
                <a:gd name="T36" fmla="*/ 382 w 310"/>
                <a:gd name="T37" fmla="*/ 66 h 62"/>
                <a:gd name="T38" fmla="*/ 405 w 310"/>
                <a:gd name="T39" fmla="*/ 81 h 62"/>
                <a:gd name="T40" fmla="*/ 426 w 310"/>
                <a:gd name="T41" fmla="*/ 87 h 62"/>
                <a:gd name="T42" fmla="*/ 458 w 310"/>
                <a:gd name="T43" fmla="*/ 93 h 62"/>
                <a:gd name="T44" fmla="*/ 0 w 310"/>
                <a:gd name="T45" fmla="*/ 69 h 6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10" h="62">
                  <a:moveTo>
                    <a:pt x="0" y="46"/>
                  </a:moveTo>
                  <a:lnTo>
                    <a:pt x="14" y="50"/>
                  </a:lnTo>
                  <a:lnTo>
                    <a:pt x="32" y="52"/>
                  </a:lnTo>
                  <a:lnTo>
                    <a:pt x="58" y="56"/>
                  </a:lnTo>
                  <a:lnTo>
                    <a:pt x="74" y="54"/>
                  </a:lnTo>
                  <a:lnTo>
                    <a:pt x="88" y="50"/>
                  </a:lnTo>
                  <a:lnTo>
                    <a:pt x="102" y="44"/>
                  </a:lnTo>
                  <a:lnTo>
                    <a:pt x="114" y="38"/>
                  </a:lnTo>
                  <a:lnTo>
                    <a:pt x="134" y="22"/>
                  </a:lnTo>
                  <a:lnTo>
                    <a:pt x="148" y="12"/>
                  </a:lnTo>
                  <a:lnTo>
                    <a:pt x="164" y="4"/>
                  </a:lnTo>
                  <a:lnTo>
                    <a:pt x="176" y="2"/>
                  </a:lnTo>
                  <a:lnTo>
                    <a:pt x="188" y="0"/>
                  </a:lnTo>
                  <a:lnTo>
                    <a:pt x="198" y="0"/>
                  </a:lnTo>
                  <a:lnTo>
                    <a:pt x="210" y="2"/>
                  </a:lnTo>
                  <a:lnTo>
                    <a:pt x="220" y="8"/>
                  </a:lnTo>
                  <a:lnTo>
                    <a:pt x="228" y="14"/>
                  </a:lnTo>
                  <a:lnTo>
                    <a:pt x="242" y="30"/>
                  </a:lnTo>
                  <a:lnTo>
                    <a:pt x="258" y="44"/>
                  </a:lnTo>
                  <a:lnTo>
                    <a:pt x="274" y="54"/>
                  </a:lnTo>
                  <a:lnTo>
                    <a:pt x="288" y="58"/>
                  </a:lnTo>
                  <a:lnTo>
                    <a:pt x="310" y="62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91" name="Freeform 235"/>
            <p:cNvSpPr>
              <a:spLocks/>
            </p:cNvSpPr>
            <p:nvPr/>
          </p:nvSpPr>
          <p:spPr bwMode="auto">
            <a:xfrm>
              <a:off x="3884" y="3431"/>
              <a:ext cx="378" cy="85"/>
            </a:xfrm>
            <a:custGeom>
              <a:avLst/>
              <a:gdLst>
                <a:gd name="T0" fmla="*/ 0 w 378"/>
                <a:gd name="T1" fmla="*/ 72 h 85"/>
                <a:gd name="T2" fmla="*/ 0 w 378"/>
                <a:gd name="T3" fmla="*/ 72 h 85"/>
                <a:gd name="T4" fmla="*/ 72 w 378"/>
                <a:gd name="T5" fmla="*/ 81 h 85"/>
                <a:gd name="T6" fmla="*/ 150 w 378"/>
                <a:gd name="T7" fmla="*/ 47 h 85"/>
                <a:gd name="T8" fmla="*/ 237 w 378"/>
                <a:gd name="T9" fmla="*/ 1 h 85"/>
                <a:gd name="T10" fmla="*/ 313 w 378"/>
                <a:gd name="T11" fmla="*/ 51 h 85"/>
                <a:gd name="T12" fmla="*/ 378 w 378"/>
                <a:gd name="T13" fmla="*/ 69 h 8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78" h="85">
                  <a:moveTo>
                    <a:pt x="0" y="72"/>
                  </a:moveTo>
                  <a:lnTo>
                    <a:pt x="0" y="72"/>
                  </a:lnTo>
                  <a:cubicBezTo>
                    <a:pt x="12" y="73"/>
                    <a:pt x="47" y="85"/>
                    <a:pt x="72" y="81"/>
                  </a:cubicBezTo>
                  <a:cubicBezTo>
                    <a:pt x="97" y="77"/>
                    <a:pt x="120" y="67"/>
                    <a:pt x="150" y="47"/>
                  </a:cubicBezTo>
                  <a:cubicBezTo>
                    <a:pt x="180" y="27"/>
                    <a:pt x="208" y="2"/>
                    <a:pt x="237" y="1"/>
                  </a:cubicBezTo>
                  <a:cubicBezTo>
                    <a:pt x="266" y="0"/>
                    <a:pt x="290" y="40"/>
                    <a:pt x="313" y="51"/>
                  </a:cubicBezTo>
                  <a:cubicBezTo>
                    <a:pt x="336" y="62"/>
                    <a:pt x="365" y="65"/>
                    <a:pt x="378" y="69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92" name="Freeform 236"/>
            <p:cNvSpPr>
              <a:spLocks/>
            </p:cNvSpPr>
            <p:nvPr/>
          </p:nvSpPr>
          <p:spPr bwMode="auto">
            <a:xfrm rot="-216962">
              <a:off x="3980" y="2566"/>
              <a:ext cx="34" cy="576"/>
            </a:xfrm>
            <a:custGeom>
              <a:avLst/>
              <a:gdLst>
                <a:gd name="T0" fmla="*/ 29 w 28"/>
                <a:gd name="T1" fmla="*/ 700 h 474"/>
                <a:gd name="T2" fmla="*/ 23 w 28"/>
                <a:gd name="T3" fmla="*/ 638 h 474"/>
                <a:gd name="T4" fmla="*/ 12 w 28"/>
                <a:gd name="T5" fmla="*/ 493 h 474"/>
                <a:gd name="T6" fmla="*/ 6 w 28"/>
                <a:gd name="T7" fmla="*/ 405 h 474"/>
                <a:gd name="T8" fmla="*/ 0 w 28"/>
                <a:gd name="T9" fmla="*/ 316 h 474"/>
                <a:gd name="T10" fmla="*/ 0 w 28"/>
                <a:gd name="T11" fmla="*/ 233 h 474"/>
                <a:gd name="T12" fmla="*/ 2 w 28"/>
                <a:gd name="T13" fmla="*/ 163 h 474"/>
                <a:gd name="T14" fmla="*/ 15 w 28"/>
                <a:gd name="T15" fmla="*/ 0 h 474"/>
                <a:gd name="T16" fmla="*/ 21 w 28"/>
                <a:gd name="T17" fmla="*/ 50 h 474"/>
                <a:gd name="T18" fmla="*/ 29 w 28"/>
                <a:gd name="T19" fmla="*/ 169 h 474"/>
                <a:gd name="T20" fmla="*/ 41 w 28"/>
                <a:gd name="T21" fmla="*/ 318 h 474"/>
                <a:gd name="T22" fmla="*/ 41 w 28"/>
                <a:gd name="T23" fmla="*/ 393 h 474"/>
                <a:gd name="T24" fmla="*/ 41 w 28"/>
                <a:gd name="T25" fmla="*/ 461 h 474"/>
                <a:gd name="T26" fmla="*/ 33 w 28"/>
                <a:gd name="T27" fmla="*/ 644 h 474"/>
                <a:gd name="T28" fmla="*/ 29 w 28"/>
                <a:gd name="T29" fmla="*/ 700 h 47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8" h="474">
                  <a:moveTo>
                    <a:pt x="20" y="474"/>
                  </a:moveTo>
                  <a:lnTo>
                    <a:pt x="16" y="432"/>
                  </a:lnTo>
                  <a:lnTo>
                    <a:pt x="8" y="334"/>
                  </a:lnTo>
                  <a:lnTo>
                    <a:pt x="4" y="274"/>
                  </a:lnTo>
                  <a:lnTo>
                    <a:pt x="0" y="214"/>
                  </a:lnTo>
                  <a:lnTo>
                    <a:pt x="0" y="158"/>
                  </a:lnTo>
                  <a:lnTo>
                    <a:pt x="2" y="110"/>
                  </a:lnTo>
                  <a:lnTo>
                    <a:pt x="10" y="0"/>
                  </a:lnTo>
                  <a:lnTo>
                    <a:pt x="14" y="34"/>
                  </a:lnTo>
                  <a:lnTo>
                    <a:pt x="20" y="114"/>
                  </a:lnTo>
                  <a:lnTo>
                    <a:pt x="28" y="216"/>
                  </a:lnTo>
                  <a:lnTo>
                    <a:pt x="28" y="266"/>
                  </a:lnTo>
                  <a:lnTo>
                    <a:pt x="28" y="312"/>
                  </a:lnTo>
                  <a:lnTo>
                    <a:pt x="22" y="436"/>
                  </a:lnTo>
                  <a:lnTo>
                    <a:pt x="20" y="47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93" name="Freeform 237"/>
            <p:cNvSpPr>
              <a:spLocks/>
            </p:cNvSpPr>
            <p:nvPr/>
          </p:nvSpPr>
          <p:spPr bwMode="auto">
            <a:xfrm>
              <a:off x="3965" y="2562"/>
              <a:ext cx="52" cy="575"/>
            </a:xfrm>
            <a:custGeom>
              <a:avLst/>
              <a:gdLst>
                <a:gd name="T0" fmla="*/ 52 w 52"/>
                <a:gd name="T1" fmla="*/ 575 h 575"/>
                <a:gd name="T2" fmla="*/ 52 w 52"/>
                <a:gd name="T3" fmla="*/ 575 h 575"/>
                <a:gd name="T4" fmla="*/ 8 w 52"/>
                <a:gd name="T5" fmla="*/ 262 h 575"/>
                <a:gd name="T6" fmla="*/ 3 w 52"/>
                <a:gd name="T7" fmla="*/ 0 h 575"/>
                <a:gd name="T8" fmla="*/ 3 w 52"/>
                <a:gd name="T9" fmla="*/ 0 h 575"/>
                <a:gd name="T10" fmla="*/ 42 w 52"/>
                <a:gd name="T11" fmla="*/ 261 h 575"/>
                <a:gd name="T12" fmla="*/ 52 w 52"/>
                <a:gd name="T13" fmla="*/ 575 h 575"/>
                <a:gd name="T14" fmla="*/ 52 w 52"/>
                <a:gd name="T15" fmla="*/ 575 h 5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2" h="575">
                  <a:moveTo>
                    <a:pt x="52" y="575"/>
                  </a:moveTo>
                  <a:lnTo>
                    <a:pt x="52" y="575"/>
                  </a:lnTo>
                  <a:cubicBezTo>
                    <a:pt x="45" y="523"/>
                    <a:pt x="16" y="358"/>
                    <a:pt x="8" y="262"/>
                  </a:cubicBezTo>
                  <a:cubicBezTo>
                    <a:pt x="0" y="166"/>
                    <a:pt x="4" y="44"/>
                    <a:pt x="3" y="0"/>
                  </a:cubicBezTo>
                  <a:cubicBezTo>
                    <a:pt x="9" y="43"/>
                    <a:pt x="34" y="165"/>
                    <a:pt x="42" y="261"/>
                  </a:cubicBezTo>
                  <a:cubicBezTo>
                    <a:pt x="50" y="357"/>
                    <a:pt x="50" y="523"/>
                    <a:pt x="52" y="575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11394" name="Group 238"/>
            <p:cNvGrpSpPr>
              <a:grpSpLocks/>
            </p:cNvGrpSpPr>
            <p:nvPr/>
          </p:nvGrpSpPr>
          <p:grpSpPr bwMode="auto">
            <a:xfrm>
              <a:off x="4196" y="3563"/>
              <a:ext cx="42" cy="65"/>
              <a:chOff x="4446" y="3611"/>
              <a:chExt cx="42" cy="65"/>
            </a:xfrm>
          </p:grpSpPr>
          <p:sp>
            <p:nvSpPr>
              <p:cNvPr id="11398" name="Oval 239"/>
              <p:cNvSpPr>
                <a:spLocks noChangeArrowheads="1"/>
              </p:cNvSpPr>
              <p:nvPr/>
            </p:nvSpPr>
            <p:spPr bwMode="auto">
              <a:xfrm rot="814226">
                <a:off x="4446" y="3611"/>
                <a:ext cx="42" cy="65"/>
              </a:xfrm>
              <a:prstGeom prst="ellipse">
                <a:avLst/>
              </a:prstGeom>
              <a:solidFill>
                <a:srgbClr val="F7F7F7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1399" name="Oval 240"/>
              <p:cNvSpPr>
                <a:spLocks noChangeArrowheads="1"/>
              </p:cNvSpPr>
              <p:nvPr/>
            </p:nvSpPr>
            <p:spPr bwMode="auto">
              <a:xfrm rot="787612">
                <a:off x="4456" y="3620"/>
                <a:ext cx="27" cy="5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11395" name="Group 241"/>
            <p:cNvGrpSpPr>
              <a:grpSpLocks/>
            </p:cNvGrpSpPr>
            <p:nvPr/>
          </p:nvGrpSpPr>
          <p:grpSpPr bwMode="auto">
            <a:xfrm rot="8592560">
              <a:off x="3924" y="3571"/>
              <a:ext cx="42" cy="65"/>
              <a:chOff x="4446" y="3611"/>
              <a:chExt cx="42" cy="65"/>
            </a:xfrm>
          </p:grpSpPr>
          <p:sp>
            <p:nvSpPr>
              <p:cNvPr id="11396" name="Oval 242"/>
              <p:cNvSpPr>
                <a:spLocks noChangeArrowheads="1"/>
              </p:cNvSpPr>
              <p:nvPr/>
            </p:nvSpPr>
            <p:spPr bwMode="auto">
              <a:xfrm rot="814226">
                <a:off x="4446" y="3611"/>
                <a:ext cx="42" cy="65"/>
              </a:xfrm>
              <a:prstGeom prst="ellipse">
                <a:avLst/>
              </a:prstGeom>
              <a:solidFill>
                <a:srgbClr val="F7F7F7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1397" name="Oval 243"/>
              <p:cNvSpPr>
                <a:spLocks noChangeArrowheads="1"/>
              </p:cNvSpPr>
              <p:nvPr/>
            </p:nvSpPr>
            <p:spPr bwMode="auto">
              <a:xfrm rot="787612">
                <a:off x="4456" y="3620"/>
                <a:ext cx="27" cy="5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</p:grpSp>
      <p:grpSp>
        <p:nvGrpSpPr>
          <p:cNvPr id="11272" name="Group 244"/>
          <p:cNvGrpSpPr>
            <a:grpSpLocks/>
          </p:cNvGrpSpPr>
          <p:nvPr/>
        </p:nvGrpSpPr>
        <p:grpSpPr bwMode="auto">
          <a:xfrm rot="994368">
            <a:off x="2592388" y="819150"/>
            <a:ext cx="1438275" cy="914400"/>
            <a:chOff x="980" y="2611"/>
            <a:chExt cx="1644" cy="1046"/>
          </a:xfrm>
        </p:grpSpPr>
        <p:sp>
          <p:nvSpPr>
            <p:cNvPr id="11357" name="Freeform 245"/>
            <p:cNvSpPr>
              <a:spLocks/>
            </p:cNvSpPr>
            <p:nvPr/>
          </p:nvSpPr>
          <p:spPr bwMode="auto">
            <a:xfrm>
              <a:off x="1582" y="2611"/>
              <a:ext cx="571" cy="333"/>
            </a:xfrm>
            <a:custGeom>
              <a:avLst/>
              <a:gdLst>
                <a:gd name="T0" fmla="*/ 442 w 571"/>
                <a:gd name="T1" fmla="*/ 333 h 333"/>
                <a:gd name="T2" fmla="*/ 563 w 571"/>
                <a:gd name="T3" fmla="*/ 287 h 333"/>
                <a:gd name="T4" fmla="*/ 441 w 571"/>
                <a:gd name="T5" fmla="*/ 192 h 333"/>
                <a:gd name="T6" fmla="*/ 333 w 571"/>
                <a:gd name="T7" fmla="*/ 143 h 333"/>
                <a:gd name="T8" fmla="*/ 290 w 571"/>
                <a:gd name="T9" fmla="*/ 82 h 333"/>
                <a:gd name="T10" fmla="*/ 231 w 571"/>
                <a:gd name="T11" fmla="*/ 9 h 333"/>
                <a:gd name="T12" fmla="*/ 73 w 571"/>
                <a:gd name="T13" fmla="*/ 136 h 333"/>
                <a:gd name="T14" fmla="*/ 0 w 571"/>
                <a:gd name="T15" fmla="*/ 283 h 333"/>
                <a:gd name="T16" fmla="*/ 442 w 571"/>
                <a:gd name="T17" fmla="*/ 333 h 33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1" h="333">
                  <a:moveTo>
                    <a:pt x="442" y="333"/>
                  </a:moveTo>
                  <a:cubicBezTo>
                    <a:pt x="496" y="287"/>
                    <a:pt x="571" y="305"/>
                    <a:pt x="563" y="287"/>
                  </a:cubicBezTo>
                  <a:cubicBezTo>
                    <a:pt x="563" y="264"/>
                    <a:pt x="479" y="216"/>
                    <a:pt x="441" y="192"/>
                  </a:cubicBezTo>
                  <a:cubicBezTo>
                    <a:pt x="403" y="168"/>
                    <a:pt x="358" y="161"/>
                    <a:pt x="333" y="143"/>
                  </a:cubicBezTo>
                  <a:cubicBezTo>
                    <a:pt x="308" y="125"/>
                    <a:pt x="307" y="104"/>
                    <a:pt x="290" y="82"/>
                  </a:cubicBezTo>
                  <a:cubicBezTo>
                    <a:pt x="273" y="60"/>
                    <a:pt x="267" y="0"/>
                    <a:pt x="231" y="9"/>
                  </a:cubicBezTo>
                  <a:cubicBezTo>
                    <a:pt x="195" y="18"/>
                    <a:pt x="111" y="90"/>
                    <a:pt x="73" y="136"/>
                  </a:cubicBezTo>
                  <a:cubicBezTo>
                    <a:pt x="34" y="181"/>
                    <a:pt x="23" y="227"/>
                    <a:pt x="0" y="283"/>
                  </a:cubicBezTo>
                  <a:cubicBezTo>
                    <a:pt x="130" y="277"/>
                    <a:pt x="230" y="287"/>
                    <a:pt x="442" y="333"/>
                  </a:cubicBez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58" name="Freeform 246"/>
            <p:cNvSpPr>
              <a:spLocks/>
            </p:cNvSpPr>
            <p:nvPr/>
          </p:nvSpPr>
          <p:spPr bwMode="auto">
            <a:xfrm>
              <a:off x="1584" y="3373"/>
              <a:ext cx="310" cy="275"/>
            </a:xfrm>
            <a:custGeom>
              <a:avLst/>
              <a:gdLst>
                <a:gd name="T0" fmla="*/ 0 w 310"/>
                <a:gd name="T1" fmla="*/ 58 h 275"/>
                <a:gd name="T2" fmla="*/ 0 w 310"/>
                <a:gd name="T3" fmla="*/ 58 h 275"/>
                <a:gd name="T4" fmla="*/ 83 w 310"/>
                <a:gd name="T5" fmla="*/ 182 h 275"/>
                <a:gd name="T6" fmla="*/ 185 w 310"/>
                <a:gd name="T7" fmla="*/ 236 h 275"/>
                <a:gd name="T8" fmla="*/ 302 w 310"/>
                <a:gd name="T9" fmla="*/ 258 h 275"/>
                <a:gd name="T10" fmla="*/ 236 w 310"/>
                <a:gd name="T11" fmla="*/ 134 h 275"/>
                <a:gd name="T12" fmla="*/ 206 w 310"/>
                <a:gd name="T13" fmla="*/ 23 h 275"/>
                <a:gd name="T14" fmla="*/ 124 w 310"/>
                <a:gd name="T15" fmla="*/ 11 h 275"/>
                <a:gd name="T16" fmla="*/ 0 w 310"/>
                <a:gd name="T17" fmla="*/ 58 h 27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10" h="275">
                  <a:moveTo>
                    <a:pt x="0" y="58"/>
                  </a:moveTo>
                  <a:lnTo>
                    <a:pt x="0" y="58"/>
                  </a:lnTo>
                  <a:cubicBezTo>
                    <a:pt x="0" y="58"/>
                    <a:pt x="52" y="152"/>
                    <a:pt x="83" y="182"/>
                  </a:cubicBezTo>
                  <a:cubicBezTo>
                    <a:pt x="114" y="212"/>
                    <a:pt x="149" y="223"/>
                    <a:pt x="185" y="236"/>
                  </a:cubicBezTo>
                  <a:cubicBezTo>
                    <a:pt x="221" y="249"/>
                    <a:pt x="294" y="275"/>
                    <a:pt x="302" y="258"/>
                  </a:cubicBezTo>
                  <a:cubicBezTo>
                    <a:pt x="310" y="241"/>
                    <a:pt x="252" y="173"/>
                    <a:pt x="236" y="134"/>
                  </a:cubicBezTo>
                  <a:cubicBezTo>
                    <a:pt x="220" y="95"/>
                    <a:pt x="224" y="43"/>
                    <a:pt x="206" y="23"/>
                  </a:cubicBezTo>
                  <a:cubicBezTo>
                    <a:pt x="188" y="0"/>
                    <a:pt x="158" y="5"/>
                    <a:pt x="124" y="11"/>
                  </a:cubicBezTo>
                  <a:lnTo>
                    <a:pt x="0" y="58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59" name="Freeform 247"/>
            <p:cNvSpPr>
              <a:spLocks/>
            </p:cNvSpPr>
            <p:nvPr/>
          </p:nvSpPr>
          <p:spPr bwMode="auto">
            <a:xfrm>
              <a:off x="1511" y="3441"/>
              <a:ext cx="49" cy="185"/>
            </a:xfrm>
            <a:custGeom>
              <a:avLst/>
              <a:gdLst>
                <a:gd name="T0" fmla="*/ 60 w 40"/>
                <a:gd name="T1" fmla="*/ 0 h 152"/>
                <a:gd name="T2" fmla="*/ 58 w 40"/>
                <a:gd name="T3" fmla="*/ 39 h 152"/>
                <a:gd name="T4" fmla="*/ 51 w 40"/>
                <a:gd name="T5" fmla="*/ 103 h 152"/>
                <a:gd name="T6" fmla="*/ 54 w 40"/>
                <a:gd name="T7" fmla="*/ 178 h 152"/>
                <a:gd name="T8" fmla="*/ 58 w 40"/>
                <a:gd name="T9" fmla="*/ 225 h 152"/>
                <a:gd name="T10" fmla="*/ 45 w 40"/>
                <a:gd name="T11" fmla="*/ 204 h 152"/>
                <a:gd name="T12" fmla="*/ 33 w 40"/>
                <a:gd name="T13" fmla="*/ 180 h 152"/>
                <a:gd name="T14" fmla="*/ 12 w 40"/>
                <a:gd name="T15" fmla="*/ 157 h 152"/>
                <a:gd name="T16" fmla="*/ 9 w 40"/>
                <a:gd name="T17" fmla="*/ 148 h 152"/>
                <a:gd name="T18" fmla="*/ 2 w 40"/>
                <a:gd name="T19" fmla="*/ 139 h 152"/>
                <a:gd name="T20" fmla="*/ 0 w 40"/>
                <a:gd name="T21" fmla="*/ 116 h 152"/>
                <a:gd name="T22" fmla="*/ 2 w 40"/>
                <a:gd name="T23" fmla="*/ 91 h 152"/>
                <a:gd name="T24" fmla="*/ 6 w 40"/>
                <a:gd name="T25" fmla="*/ 66 h 152"/>
                <a:gd name="T26" fmla="*/ 15 w 40"/>
                <a:gd name="T27" fmla="*/ 18 h 152"/>
                <a:gd name="T28" fmla="*/ 21 w 40"/>
                <a:gd name="T29" fmla="*/ 0 h 152"/>
                <a:gd name="T30" fmla="*/ 60 w 40"/>
                <a:gd name="T31" fmla="*/ 0 h 15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0" h="152">
                  <a:moveTo>
                    <a:pt x="40" y="0"/>
                  </a:moveTo>
                  <a:lnTo>
                    <a:pt x="38" y="26"/>
                  </a:lnTo>
                  <a:lnTo>
                    <a:pt x="34" y="70"/>
                  </a:lnTo>
                  <a:lnTo>
                    <a:pt x="36" y="120"/>
                  </a:lnTo>
                  <a:lnTo>
                    <a:pt x="38" y="152"/>
                  </a:lnTo>
                  <a:lnTo>
                    <a:pt x="30" y="138"/>
                  </a:lnTo>
                  <a:lnTo>
                    <a:pt x="22" y="122"/>
                  </a:lnTo>
                  <a:lnTo>
                    <a:pt x="8" y="106"/>
                  </a:lnTo>
                  <a:lnTo>
                    <a:pt x="6" y="100"/>
                  </a:lnTo>
                  <a:lnTo>
                    <a:pt x="2" y="94"/>
                  </a:lnTo>
                  <a:lnTo>
                    <a:pt x="0" y="78"/>
                  </a:lnTo>
                  <a:lnTo>
                    <a:pt x="2" y="62"/>
                  </a:lnTo>
                  <a:lnTo>
                    <a:pt x="4" y="44"/>
                  </a:lnTo>
                  <a:lnTo>
                    <a:pt x="10" y="12"/>
                  </a:lnTo>
                  <a:lnTo>
                    <a:pt x="14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60" name="Freeform 248"/>
            <p:cNvSpPr>
              <a:spLocks/>
            </p:cNvSpPr>
            <p:nvPr/>
          </p:nvSpPr>
          <p:spPr bwMode="auto">
            <a:xfrm>
              <a:off x="1506" y="3438"/>
              <a:ext cx="51" cy="185"/>
            </a:xfrm>
            <a:custGeom>
              <a:avLst/>
              <a:gdLst>
                <a:gd name="T0" fmla="*/ 51 w 51"/>
                <a:gd name="T1" fmla="*/ 0 h 185"/>
                <a:gd name="T2" fmla="*/ 51 w 51"/>
                <a:gd name="T3" fmla="*/ 0 h 185"/>
                <a:gd name="T4" fmla="*/ 44 w 51"/>
                <a:gd name="T5" fmla="*/ 85 h 185"/>
                <a:gd name="T6" fmla="*/ 44 w 51"/>
                <a:gd name="T7" fmla="*/ 85 h 185"/>
                <a:gd name="T8" fmla="*/ 49 w 51"/>
                <a:gd name="T9" fmla="*/ 185 h 185"/>
                <a:gd name="T10" fmla="*/ 49 w 51"/>
                <a:gd name="T11" fmla="*/ 185 h 185"/>
                <a:gd name="T12" fmla="*/ 5 w 51"/>
                <a:gd name="T13" fmla="*/ 114 h 185"/>
                <a:gd name="T14" fmla="*/ 20 w 51"/>
                <a:gd name="T15" fmla="*/ 0 h 185"/>
                <a:gd name="T16" fmla="*/ 51 w 51"/>
                <a:gd name="T17" fmla="*/ 0 h 18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1" h="185">
                  <a:moveTo>
                    <a:pt x="51" y="0"/>
                  </a:moveTo>
                  <a:lnTo>
                    <a:pt x="51" y="0"/>
                  </a:lnTo>
                  <a:cubicBezTo>
                    <a:pt x="50" y="14"/>
                    <a:pt x="45" y="71"/>
                    <a:pt x="44" y="85"/>
                  </a:cubicBezTo>
                  <a:cubicBezTo>
                    <a:pt x="43" y="99"/>
                    <a:pt x="43" y="68"/>
                    <a:pt x="44" y="85"/>
                  </a:cubicBezTo>
                  <a:lnTo>
                    <a:pt x="49" y="185"/>
                  </a:lnTo>
                  <a:cubicBezTo>
                    <a:pt x="42" y="173"/>
                    <a:pt x="10" y="145"/>
                    <a:pt x="5" y="114"/>
                  </a:cubicBezTo>
                  <a:cubicBezTo>
                    <a:pt x="0" y="83"/>
                    <a:pt x="12" y="19"/>
                    <a:pt x="20" y="0"/>
                  </a:cubicBezTo>
                  <a:lnTo>
                    <a:pt x="51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61" name="Freeform 249"/>
            <p:cNvSpPr>
              <a:spLocks/>
            </p:cNvSpPr>
            <p:nvPr/>
          </p:nvSpPr>
          <p:spPr bwMode="auto">
            <a:xfrm>
              <a:off x="980" y="2890"/>
              <a:ext cx="1254" cy="572"/>
            </a:xfrm>
            <a:custGeom>
              <a:avLst/>
              <a:gdLst>
                <a:gd name="T0" fmla="*/ 1254 w 1254"/>
                <a:gd name="T1" fmla="*/ 124 h 572"/>
                <a:gd name="T2" fmla="*/ 872 w 1254"/>
                <a:gd name="T3" fmla="*/ 20 h 572"/>
                <a:gd name="T4" fmla="*/ 592 w 1254"/>
                <a:gd name="T5" fmla="*/ 4 h 572"/>
                <a:gd name="T6" fmla="*/ 402 w 1254"/>
                <a:gd name="T7" fmla="*/ 48 h 572"/>
                <a:gd name="T8" fmla="*/ 193 w 1254"/>
                <a:gd name="T9" fmla="*/ 185 h 572"/>
                <a:gd name="T10" fmla="*/ 5 w 1254"/>
                <a:gd name="T11" fmla="*/ 492 h 572"/>
                <a:gd name="T12" fmla="*/ 66 w 1254"/>
                <a:gd name="T13" fmla="*/ 514 h 572"/>
                <a:gd name="T14" fmla="*/ 66 w 1254"/>
                <a:gd name="T15" fmla="*/ 514 h 572"/>
                <a:gd name="T16" fmla="*/ 32 w 1254"/>
                <a:gd name="T17" fmla="*/ 526 h 572"/>
                <a:gd name="T18" fmla="*/ 108 w 1254"/>
                <a:gd name="T19" fmla="*/ 563 h 572"/>
                <a:gd name="T20" fmla="*/ 188 w 1254"/>
                <a:gd name="T21" fmla="*/ 570 h 572"/>
                <a:gd name="T22" fmla="*/ 188 w 1254"/>
                <a:gd name="T23" fmla="*/ 570 h 572"/>
                <a:gd name="T24" fmla="*/ 334 w 1254"/>
                <a:gd name="T25" fmla="*/ 560 h 572"/>
                <a:gd name="T26" fmla="*/ 556 w 1254"/>
                <a:gd name="T27" fmla="*/ 551 h 572"/>
                <a:gd name="T28" fmla="*/ 743 w 1254"/>
                <a:gd name="T29" fmla="*/ 480 h 572"/>
                <a:gd name="T30" fmla="*/ 982 w 1254"/>
                <a:gd name="T31" fmla="*/ 268 h 572"/>
                <a:gd name="T32" fmla="*/ 1023 w 1254"/>
                <a:gd name="T33" fmla="*/ 246 h 572"/>
                <a:gd name="T34" fmla="*/ 1052 w 1254"/>
                <a:gd name="T35" fmla="*/ 271 h 572"/>
                <a:gd name="T36" fmla="*/ 1254 w 1254"/>
                <a:gd name="T37" fmla="*/ 124 h 57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254" h="572">
                  <a:moveTo>
                    <a:pt x="1254" y="124"/>
                  </a:moveTo>
                  <a:cubicBezTo>
                    <a:pt x="1224" y="82"/>
                    <a:pt x="982" y="40"/>
                    <a:pt x="872" y="20"/>
                  </a:cubicBezTo>
                  <a:cubicBezTo>
                    <a:pt x="766" y="2"/>
                    <a:pt x="667" y="0"/>
                    <a:pt x="592" y="4"/>
                  </a:cubicBezTo>
                  <a:cubicBezTo>
                    <a:pt x="514" y="9"/>
                    <a:pt x="470" y="18"/>
                    <a:pt x="402" y="48"/>
                  </a:cubicBezTo>
                  <a:cubicBezTo>
                    <a:pt x="334" y="78"/>
                    <a:pt x="259" y="111"/>
                    <a:pt x="193" y="185"/>
                  </a:cubicBezTo>
                  <a:cubicBezTo>
                    <a:pt x="127" y="259"/>
                    <a:pt x="20" y="454"/>
                    <a:pt x="5" y="492"/>
                  </a:cubicBezTo>
                  <a:cubicBezTo>
                    <a:pt x="0" y="510"/>
                    <a:pt x="56" y="510"/>
                    <a:pt x="66" y="514"/>
                  </a:cubicBezTo>
                  <a:cubicBezTo>
                    <a:pt x="60" y="516"/>
                    <a:pt x="25" y="518"/>
                    <a:pt x="32" y="526"/>
                  </a:cubicBezTo>
                  <a:cubicBezTo>
                    <a:pt x="39" y="534"/>
                    <a:pt x="82" y="556"/>
                    <a:pt x="108" y="563"/>
                  </a:cubicBezTo>
                  <a:cubicBezTo>
                    <a:pt x="134" y="572"/>
                    <a:pt x="175" y="569"/>
                    <a:pt x="188" y="570"/>
                  </a:cubicBezTo>
                  <a:cubicBezTo>
                    <a:pt x="201" y="571"/>
                    <a:pt x="164" y="572"/>
                    <a:pt x="188" y="570"/>
                  </a:cubicBezTo>
                  <a:cubicBezTo>
                    <a:pt x="212" y="568"/>
                    <a:pt x="273" y="563"/>
                    <a:pt x="334" y="560"/>
                  </a:cubicBezTo>
                  <a:cubicBezTo>
                    <a:pt x="395" y="557"/>
                    <a:pt x="488" y="564"/>
                    <a:pt x="556" y="551"/>
                  </a:cubicBezTo>
                  <a:cubicBezTo>
                    <a:pt x="624" y="538"/>
                    <a:pt x="672" y="527"/>
                    <a:pt x="743" y="480"/>
                  </a:cubicBezTo>
                  <a:cubicBezTo>
                    <a:pt x="814" y="433"/>
                    <a:pt x="935" y="307"/>
                    <a:pt x="982" y="268"/>
                  </a:cubicBezTo>
                  <a:cubicBezTo>
                    <a:pt x="1029" y="229"/>
                    <a:pt x="1011" y="246"/>
                    <a:pt x="1023" y="246"/>
                  </a:cubicBezTo>
                  <a:cubicBezTo>
                    <a:pt x="1035" y="246"/>
                    <a:pt x="1038" y="250"/>
                    <a:pt x="1052" y="271"/>
                  </a:cubicBezTo>
                  <a:cubicBezTo>
                    <a:pt x="1153" y="197"/>
                    <a:pt x="1254" y="124"/>
                    <a:pt x="1254" y="124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62" name="Freeform 250"/>
            <p:cNvSpPr>
              <a:spLocks/>
            </p:cNvSpPr>
            <p:nvPr/>
          </p:nvSpPr>
          <p:spPr bwMode="auto">
            <a:xfrm>
              <a:off x="1256" y="3168"/>
              <a:ext cx="136" cy="258"/>
            </a:xfrm>
            <a:custGeom>
              <a:avLst/>
              <a:gdLst>
                <a:gd name="T0" fmla="*/ 0 w 112"/>
                <a:gd name="T1" fmla="*/ 0 h 212"/>
                <a:gd name="T2" fmla="*/ 112 w 112"/>
                <a:gd name="T3" fmla="*/ 50 h 212"/>
                <a:gd name="T4" fmla="*/ 126 w 112"/>
                <a:gd name="T5" fmla="*/ 60 h 212"/>
                <a:gd name="T6" fmla="*/ 138 w 112"/>
                <a:gd name="T7" fmla="*/ 71 h 212"/>
                <a:gd name="T8" fmla="*/ 151 w 112"/>
                <a:gd name="T9" fmla="*/ 83 h 212"/>
                <a:gd name="T10" fmla="*/ 157 w 112"/>
                <a:gd name="T11" fmla="*/ 101 h 212"/>
                <a:gd name="T12" fmla="*/ 163 w 112"/>
                <a:gd name="T13" fmla="*/ 116 h 212"/>
                <a:gd name="T14" fmla="*/ 165 w 112"/>
                <a:gd name="T15" fmla="*/ 136 h 212"/>
                <a:gd name="T16" fmla="*/ 165 w 112"/>
                <a:gd name="T17" fmla="*/ 155 h 212"/>
                <a:gd name="T18" fmla="*/ 163 w 112"/>
                <a:gd name="T19" fmla="*/ 175 h 212"/>
                <a:gd name="T20" fmla="*/ 145 w 112"/>
                <a:gd name="T21" fmla="*/ 237 h 212"/>
                <a:gd name="T22" fmla="*/ 138 w 112"/>
                <a:gd name="T23" fmla="*/ 260 h 212"/>
                <a:gd name="T24" fmla="*/ 138 w 112"/>
                <a:gd name="T25" fmla="*/ 281 h 212"/>
                <a:gd name="T26" fmla="*/ 145 w 112"/>
                <a:gd name="T27" fmla="*/ 314 h 212"/>
                <a:gd name="T28" fmla="*/ 0 w 112"/>
                <a:gd name="T29" fmla="*/ 0 h 21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12" h="212">
                  <a:moveTo>
                    <a:pt x="0" y="0"/>
                  </a:moveTo>
                  <a:lnTo>
                    <a:pt x="76" y="34"/>
                  </a:lnTo>
                  <a:lnTo>
                    <a:pt x="86" y="40"/>
                  </a:lnTo>
                  <a:lnTo>
                    <a:pt x="94" y="48"/>
                  </a:lnTo>
                  <a:lnTo>
                    <a:pt x="102" y="56"/>
                  </a:lnTo>
                  <a:lnTo>
                    <a:pt x="106" y="68"/>
                  </a:lnTo>
                  <a:lnTo>
                    <a:pt x="110" y="78"/>
                  </a:lnTo>
                  <a:lnTo>
                    <a:pt x="112" y="92"/>
                  </a:lnTo>
                  <a:lnTo>
                    <a:pt x="112" y="104"/>
                  </a:lnTo>
                  <a:lnTo>
                    <a:pt x="110" y="118"/>
                  </a:lnTo>
                  <a:lnTo>
                    <a:pt x="98" y="160"/>
                  </a:lnTo>
                  <a:lnTo>
                    <a:pt x="94" y="176"/>
                  </a:lnTo>
                  <a:lnTo>
                    <a:pt x="94" y="190"/>
                  </a:lnTo>
                  <a:lnTo>
                    <a:pt x="98" y="2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63" name="Freeform 251"/>
            <p:cNvSpPr>
              <a:spLocks/>
            </p:cNvSpPr>
            <p:nvPr/>
          </p:nvSpPr>
          <p:spPr bwMode="auto">
            <a:xfrm>
              <a:off x="2017" y="3015"/>
              <a:ext cx="607" cy="509"/>
            </a:xfrm>
            <a:custGeom>
              <a:avLst/>
              <a:gdLst>
                <a:gd name="T0" fmla="*/ 96 w 607"/>
                <a:gd name="T1" fmla="*/ 29 h 509"/>
                <a:gd name="T2" fmla="*/ 174 w 607"/>
                <a:gd name="T3" fmla="*/ 17 h 509"/>
                <a:gd name="T4" fmla="*/ 215 w 607"/>
                <a:gd name="T5" fmla="*/ 0 h 509"/>
                <a:gd name="T6" fmla="*/ 303 w 607"/>
                <a:gd name="T7" fmla="*/ 17 h 509"/>
                <a:gd name="T8" fmla="*/ 441 w 607"/>
                <a:gd name="T9" fmla="*/ 73 h 509"/>
                <a:gd name="T10" fmla="*/ 597 w 607"/>
                <a:gd name="T11" fmla="*/ 248 h 509"/>
                <a:gd name="T12" fmla="*/ 500 w 607"/>
                <a:gd name="T13" fmla="*/ 236 h 509"/>
                <a:gd name="T14" fmla="*/ 317 w 607"/>
                <a:gd name="T15" fmla="*/ 243 h 509"/>
                <a:gd name="T16" fmla="*/ 244 w 607"/>
                <a:gd name="T17" fmla="*/ 212 h 509"/>
                <a:gd name="T18" fmla="*/ 227 w 607"/>
                <a:gd name="T19" fmla="*/ 246 h 509"/>
                <a:gd name="T20" fmla="*/ 278 w 607"/>
                <a:gd name="T21" fmla="*/ 307 h 509"/>
                <a:gd name="T22" fmla="*/ 322 w 607"/>
                <a:gd name="T23" fmla="*/ 428 h 509"/>
                <a:gd name="T24" fmla="*/ 290 w 607"/>
                <a:gd name="T25" fmla="*/ 509 h 509"/>
                <a:gd name="T26" fmla="*/ 169 w 607"/>
                <a:gd name="T27" fmla="*/ 443 h 509"/>
                <a:gd name="T28" fmla="*/ 30 w 607"/>
                <a:gd name="T29" fmla="*/ 304 h 509"/>
                <a:gd name="T30" fmla="*/ 11 w 607"/>
                <a:gd name="T31" fmla="*/ 141 h 509"/>
                <a:gd name="T32" fmla="*/ 96 w 607"/>
                <a:gd name="T33" fmla="*/ 29 h 5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07" h="509">
                  <a:moveTo>
                    <a:pt x="96" y="29"/>
                  </a:moveTo>
                  <a:cubicBezTo>
                    <a:pt x="123" y="8"/>
                    <a:pt x="154" y="22"/>
                    <a:pt x="174" y="17"/>
                  </a:cubicBezTo>
                  <a:cubicBezTo>
                    <a:pt x="194" y="12"/>
                    <a:pt x="194" y="0"/>
                    <a:pt x="215" y="0"/>
                  </a:cubicBezTo>
                  <a:lnTo>
                    <a:pt x="303" y="17"/>
                  </a:lnTo>
                  <a:cubicBezTo>
                    <a:pt x="341" y="29"/>
                    <a:pt x="392" y="35"/>
                    <a:pt x="441" y="73"/>
                  </a:cubicBezTo>
                  <a:cubicBezTo>
                    <a:pt x="490" y="111"/>
                    <a:pt x="587" y="221"/>
                    <a:pt x="597" y="248"/>
                  </a:cubicBezTo>
                  <a:cubicBezTo>
                    <a:pt x="607" y="275"/>
                    <a:pt x="547" y="237"/>
                    <a:pt x="500" y="236"/>
                  </a:cubicBezTo>
                  <a:cubicBezTo>
                    <a:pt x="453" y="235"/>
                    <a:pt x="360" y="247"/>
                    <a:pt x="317" y="243"/>
                  </a:cubicBezTo>
                  <a:cubicBezTo>
                    <a:pt x="274" y="239"/>
                    <a:pt x="259" y="211"/>
                    <a:pt x="244" y="212"/>
                  </a:cubicBezTo>
                  <a:cubicBezTo>
                    <a:pt x="229" y="213"/>
                    <a:pt x="221" y="230"/>
                    <a:pt x="227" y="246"/>
                  </a:cubicBezTo>
                  <a:cubicBezTo>
                    <a:pt x="233" y="262"/>
                    <a:pt x="262" y="277"/>
                    <a:pt x="278" y="307"/>
                  </a:cubicBezTo>
                  <a:cubicBezTo>
                    <a:pt x="294" y="337"/>
                    <a:pt x="320" y="394"/>
                    <a:pt x="322" y="428"/>
                  </a:cubicBezTo>
                  <a:cubicBezTo>
                    <a:pt x="324" y="462"/>
                    <a:pt x="315" y="507"/>
                    <a:pt x="290" y="509"/>
                  </a:cubicBezTo>
                  <a:lnTo>
                    <a:pt x="169" y="443"/>
                  </a:lnTo>
                  <a:cubicBezTo>
                    <a:pt x="126" y="409"/>
                    <a:pt x="56" y="354"/>
                    <a:pt x="30" y="304"/>
                  </a:cubicBezTo>
                  <a:cubicBezTo>
                    <a:pt x="4" y="254"/>
                    <a:pt x="0" y="187"/>
                    <a:pt x="11" y="141"/>
                  </a:cubicBezTo>
                  <a:cubicBezTo>
                    <a:pt x="22" y="95"/>
                    <a:pt x="69" y="50"/>
                    <a:pt x="96" y="2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64" name="Freeform 252"/>
            <p:cNvSpPr>
              <a:spLocks/>
            </p:cNvSpPr>
            <p:nvPr/>
          </p:nvSpPr>
          <p:spPr bwMode="auto">
            <a:xfrm>
              <a:off x="1253" y="3166"/>
              <a:ext cx="147" cy="258"/>
            </a:xfrm>
            <a:custGeom>
              <a:avLst/>
              <a:gdLst>
                <a:gd name="T0" fmla="*/ 0 w 147"/>
                <a:gd name="T1" fmla="*/ 0 h 258"/>
                <a:gd name="T2" fmla="*/ 0 w 147"/>
                <a:gd name="T3" fmla="*/ 0 h 258"/>
                <a:gd name="T4" fmla="*/ 125 w 147"/>
                <a:gd name="T5" fmla="*/ 68 h 258"/>
                <a:gd name="T6" fmla="*/ 135 w 147"/>
                <a:gd name="T7" fmla="*/ 144 h 258"/>
                <a:gd name="T8" fmla="*/ 135 w 147"/>
                <a:gd name="T9" fmla="*/ 144 h 258"/>
                <a:gd name="T10" fmla="*/ 120 w 147"/>
                <a:gd name="T11" fmla="*/ 258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7" h="258">
                  <a:moveTo>
                    <a:pt x="0" y="0"/>
                  </a:moveTo>
                  <a:lnTo>
                    <a:pt x="0" y="0"/>
                  </a:lnTo>
                  <a:cubicBezTo>
                    <a:pt x="21" y="11"/>
                    <a:pt x="103" y="44"/>
                    <a:pt x="125" y="68"/>
                  </a:cubicBezTo>
                  <a:cubicBezTo>
                    <a:pt x="147" y="92"/>
                    <a:pt x="139" y="128"/>
                    <a:pt x="135" y="144"/>
                  </a:cubicBezTo>
                  <a:cubicBezTo>
                    <a:pt x="131" y="160"/>
                    <a:pt x="137" y="125"/>
                    <a:pt x="135" y="144"/>
                  </a:cubicBezTo>
                  <a:cubicBezTo>
                    <a:pt x="133" y="163"/>
                    <a:pt x="117" y="178"/>
                    <a:pt x="120" y="25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65" name="Freeform 253"/>
            <p:cNvSpPr>
              <a:spLocks/>
            </p:cNvSpPr>
            <p:nvPr/>
          </p:nvSpPr>
          <p:spPr bwMode="auto">
            <a:xfrm>
              <a:off x="2183" y="3127"/>
              <a:ext cx="93" cy="104"/>
            </a:xfrm>
            <a:custGeom>
              <a:avLst/>
              <a:gdLst>
                <a:gd name="T0" fmla="*/ 0 w 76"/>
                <a:gd name="T1" fmla="*/ 0 h 86"/>
                <a:gd name="T2" fmla="*/ 6 w 76"/>
                <a:gd name="T3" fmla="*/ 15 h 86"/>
                <a:gd name="T4" fmla="*/ 29 w 76"/>
                <a:gd name="T5" fmla="*/ 47 h 86"/>
                <a:gd name="T6" fmla="*/ 45 w 76"/>
                <a:gd name="T7" fmla="*/ 68 h 86"/>
                <a:gd name="T8" fmla="*/ 66 w 76"/>
                <a:gd name="T9" fmla="*/ 88 h 86"/>
                <a:gd name="T10" fmla="*/ 87 w 76"/>
                <a:gd name="T11" fmla="*/ 108 h 86"/>
                <a:gd name="T12" fmla="*/ 114 w 76"/>
                <a:gd name="T13" fmla="*/ 126 h 86"/>
                <a:gd name="T14" fmla="*/ 0 w 76"/>
                <a:gd name="T15" fmla="*/ 0 h 8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6" h="86">
                  <a:moveTo>
                    <a:pt x="0" y="0"/>
                  </a:moveTo>
                  <a:lnTo>
                    <a:pt x="4" y="10"/>
                  </a:lnTo>
                  <a:lnTo>
                    <a:pt x="20" y="32"/>
                  </a:lnTo>
                  <a:lnTo>
                    <a:pt x="30" y="46"/>
                  </a:lnTo>
                  <a:lnTo>
                    <a:pt x="44" y="60"/>
                  </a:lnTo>
                  <a:lnTo>
                    <a:pt x="58" y="74"/>
                  </a:lnTo>
                  <a:lnTo>
                    <a:pt x="76" y="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66" name="Freeform 254"/>
            <p:cNvSpPr>
              <a:spLocks/>
            </p:cNvSpPr>
            <p:nvPr/>
          </p:nvSpPr>
          <p:spPr bwMode="auto">
            <a:xfrm>
              <a:off x="1338" y="3391"/>
              <a:ext cx="158" cy="266"/>
            </a:xfrm>
            <a:custGeom>
              <a:avLst/>
              <a:gdLst>
                <a:gd name="T0" fmla="*/ 76 w 158"/>
                <a:gd name="T1" fmla="*/ 81 h 266"/>
                <a:gd name="T2" fmla="*/ 134 w 158"/>
                <a:gd name="T3" fmla="*/ 132 h 266"/>
                <a:gd name="T4" fmla="*/ 144 w 158"/>
                <a:gd name="T5" fmla="*/ 210 h 266"/>
                <a:gd name="T6" fmla="*/ 142 w 158"/>
                <a:gd name="T7" fmla="*/ 266 h 266"/>
                <a:gd name="T8" fmla="*/ 49 w 158"/>
                <a:gd name="T9" fmla="*/ 208 h 266"/>
                <a:gd name="T10" fmla="*/ 5 w 158"/>
                <a:gd name="T11" fmla="*/ 149 h 266"/>
                <a:gd name="T12" fmla="*/ 20 w 158"/>
                <a:gd name="T13" fmla="*/ 11 h 266"/>
                <a:gd name="T14" fmla="*/ 76 w 158"/>
                <a:gd name="T15" fmla="*/ 81 h 26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8" h="266">
                  <a:moveTo>
                    <a:pt x="76" y="81"/>
                  </a:moveTo>
                  <a:cubicBezTo>
                    <a:pt x="95" y="101"/>
                    <a:pt x="123" y="110"/>
                    <a:pt x="134" y="132"/>
                  </a:cubicBezTo>
                  <a:cubicBezTo>
                    <a:pt x="145" y="154"/>
                    <a:pt x="143" y="188"/>
                    <a:pt x="144" y="210"/>
                  </a:cubicBezTo>
                  <a:cubicBezTo>
                    <a:pt x="145" y="232"/>
                    <a:pt x="158" y="266"/>
                    <a:pt x="142" y="266"/>
                  </a:cubicBezTo>
                  <a:lnTo>
                    <a:pt x="49" y="208"/>
                  </a:lnTo>
                  <a:cubicBezTo>
                    <a:pt x="26" y="189"/>
                    <a:pt x="10" y="182"/>
                    <a:pt x="5" y="149"/>
                  </a:cubicBezTo>
                  <a:cubicBezTo>
                    <a:pt x="0" y="116"/>
                    <a:pt x="8" y="22"/>
                    <a:pt x="20" y="11"/>
                  </a:cubicBezTo>
                  <a:cubicBezTo>
                    <a:pt x="32" y="0"/>
                    <a:pt x="57" y="61"/>
                    <a:pt x="76" y="81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67" name="Freeform 255"/>
            <p:cNvSpPr>
              <a:spLocks/>
            </p:cNvSpPr>
            <p:nvPr/>
          </p:nvSpPr>
          <p:spPr bwMode="auto">
            <a:xfrm>
              <a:off x="2181" y="3124"/>
              <a:ext cx="92" cy="105"/>
            </a:xfrm>
            <a:custGeom>
              <a:avLst/>
              <a:gdLst>
                <a:gd name="T0" fmla="*/ 0 w 92"/>
                <a:gd name="T1" fmla="*/ 0 h 105"/>
                <a:gd name="T2" fmla="*/ 0 w 92"/>
                <a:gd name="T3" fmla="*/ 0 h 105"/>
                <a:gd name="T4" fmla="*/ 53 w 92"/>
                <a:gd name="T5" fmla="*/ 73 h 105"/>
                <a:gd name="T6" fmla="*/ 92 w 92"/>
                <a:gd name="T7" fmla="*/ 105 h 10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2" h="105">
                  <a:moveTo>
                    <a:pt x="0" y="0"/>
                  </a:moveTo>
                  <a:lnTo>
                    <a:pt x="0" y="0"/>
                  </a:lnTo>
                  <a:cubicBezTo>
                    <a:pt x="9" y="12"/>
                    <a:pt x="38" y="56"/>
                    <a:pt x="53" y="73"/>
                  </a:cubicBezTo>
                  <a:cubicBezTo>
                    <a:pt x="68" y="90"/>
                    <a:pt x="84" y="98"/>
                    <a:pt x="92" y="105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11368" name="Group 256"/>
            <p:cNvGrpSpPr>
              <a:grpSpLocks/>
            </p:cNvGrpSpPr>
            <p:nvPr/>
          </p:nvGrpSpPr>
          <p:grpSpPr bwMode="auto">
            <a:xfrm>
              <a:off x="1070" y="3294"/>
              <a:ext cx="64" cy="64"/>
              <a:chOff x="828" y="3190"/>
              <a:chExt cx="64" cy="64"/>
            </a:xfrm>
          </p:grpSpPr>
          <p:sp>
            <p:nvSpPr>
              <p:cNvPr id="11369" name="Oval 257"/>
              <p:cNvSpPr>
                <a:spLocks noChangeArrowheads="1"/>
              </p:cNvSpPr>
              <p:nvPr/>
            </p:nvSpPr>
            <p:spPr bwMode="auto">
              <a:xfrm>
                <a:off x="828" y="3190"/>
                <a:ext cx="64" cy="6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1370" name="Oval 258"/>
              <p:cNvSpPr>
                <a:spLocks noChangeArrowheads="1"/>
              </p:cNvSpPr>
              <p:nvPr/>
            </p:nvSpPr>
            <p:spPr bwMode="auto">
              <a:xfrm>
                <a:off x="836" y="3200"/>
                <a:ext cx="46" cy="46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1371" name="Oval 259"/>
              <p:cNvSpPr>
                <a:spLocks noChangeArrowheads="1"/>
              </p:cNvSpPr>
              <p:nvPr/>
            </p:nvSpPr>
            <p:spPr bwMode="auto">
              <a:xfrm>
                <a:off x="850" y="3206"/>
                <a:ext cx="27" cy="27"/>
              </a:xfrm>
              <a:prstGeom prst="ellipse">
                <a:avLst/>
              </a:prstGeom>
              <a:solidFill>
                <a:srgbClr val="F7F7F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</p:grpSp>
      <p:grpSp>
        <p:nvGrpSpPr>
          <p:cNvPr id="11273" name="Group 260"/>
          <p:cNvGrpSpPr>
            <a:grpSpLocks/>
          </p:cNvGrpSpPr>
          <p:nvPr/>
        </p:nvGrpSpPr>
        <p:grpSpPr bwMode="auto">
          <a:xfrm>
            <a:off x="752475" y="3194050"/>
            <a:ext cx="1514475" cy="639763"/>
            <a:chOff x="661" y="522"/>
            <a:chExt cx="1972" cy="833"/>
          </a:xfrm>
        </p:grpSpPr>
        <p:sp>
          <p:nvSpPr>
            <p:cNvPr id="11338" name="Freeform 261"/>
            <p:cNvSpPr>
              <a:spLocks/>
            </p:cNvSpPr>
            <p:nvPr/>
          </p:nvSpPr>
          <p:spPr bwMode="auto">
            <a:xfrm>
              <a:off x="2161" y="1229"/>
              <a:ext cx="85" cy="82"/>
            </a:xfrm>
            <a:custGeom>
              <a:avLst/>
              <a:gdLst>
                <a:gd name="T0" fmla="*/ 137 w 46"/>
                <a:gd name="T1" fmla="*/ 7 h 44"/>
                <a:gd name="T2" fmla="*/ 137 w 46"/>
                <a:gd name="T3" fmla="*/ 7 h 44"/>
                <a:gd name="T4" fmla="*/ 150 w 46"/>
                <a:gd name="T5" fmla="*/ 35 h 44"/>
                <a:gd name="T6" fmla="*/ 157 w 46"/>
                <a:gd name="T7" fmla="*/ 56 h 44"/>
                <a:gd name="T8" fmla="*/ 157 w 46"/>
                <a:gd name="T9" fmla="*/ 84 h 44"/>
                <a:gd name="T10" fmla="*/ 157 w 46"/>
                <a:gd name="T11" fmla="*/ 84 h 44"/>
                <a:gd name="T12" fmla="*/ 157 w 46"/>
                <a:gd name="T13" fmla="*/ 112 h 44"/>
                <a:gd name="T14" fmla="*/ 144 w 46"/>
                <a:gd name="T15" fmla="*/ 132 h 44"/>
                <a:gd name="T16" fmla="*/ 124 w 46"/>
                <a:gd name="T17" fmla="*/ 145 h 44"/>
                <a:gd name="T18" fmla="*/ 89 w 46"/>
                <a:gd name="T19" fmla="*/ 153 h 44"/>
                <a:gd name="T20" fmla="*/ 89 w 46"/>
                <a:gd name="T21" fmla="*/ 153 h 44"/>
                <a:gd name="T22" fmla="*/ 55 w 46"/>
                <a:gd name="T23" fmla="*/ 145 h 44"/>
                <a:gd name="T24" fmla="*/ 20 w 46"/>
                <a:gd name="T25" fmla="*/ 132 h 44"/>
                <a:gd name="T26" fmla="*/ 7 w 46"/>
                <a:gd name="T27" fmla="*/ 117 h 44"/>
                <a:gd name="T28" fmla="*/ 0 w 46"/>
                <a:gd name="T29" fmla="*/ 104 h 44"/>
                <a:gd name="T30" fmla="*/ 0 w 46"/>
                <a:gd name="T31" fmla="*/ 89 h 44"/>
                <a:gd name="T32" fmla="*/ 7 w 46"/>
                <a:gd name="T33" fmla="*/ 69 h 44"/>
                <a:gd name="T34" fmla="*/ 7 w 46"/>
                <a:gd name="T35" fmla="*/ 69 h 44"/>
                <a:gd name="T36" fmla="*/ 13 w 46"/>
                <a:gd name="T37" fmla="*/ 56 h 44"/>
                <a:gd name="T38" fmla="*/ 13 w 46"/>
                <a:gd name="T39" fmla="*/ 56 h 44"/>
                <a:gd name="T40" fmla="*/ 33 w 46"/>
                <a:gd name="T41" fmla="*/ 35 h 44"/>
                <a:gd name="T42" fmla="*/ 48 w 46"/>
                <a:gd name="T43" fmla="*/ 28 h 44"/>
                <a:gd name="T44" fmla="*/ 61 w 46"/>
                <a:gd name="T45" fmla="*/ 13 h 44"/>
                <a:gd name="T46" fmla="*/ 68 w 46"/>
                <a:gd name="T47" fmla="*/ 0 h 44"/>
                <a:gd name="T48" fmla="*/ 137 w 46"/>
                <a:gd name="T49" fmla="*/ 7 h 4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46" h="44">
                  <a:moveTo>
                    <a:pt x="40" y="2"/>
                  </a:moveTo>
                  <a:lnTo>
                    <a:pt x="40" y="2"/>
                  </a:lnTo>
                  <a:lnTo>
                    <a:pt x="44" y="10"/>
                  </a:lnTo>
                  <a:lnTo>
                    <a:pt x="46" y="16"/>
                  </a:lnTo>
                  <a:lnTo>
                    <a:pt x="46" y="24"/>
                  </a:lnTo>
                  <a:lnTo>
                    <a:pt x="46" y="32"/>
                  </a:lnTo>
                  <a:lnTo>
                    <a:pt x="42" y="38"/>
                  </a:lnTo>
                  <a:lnTo>
                    <a:pt x="36" y="42"/>
                  </a:lnTo>
                  <a:lnTo>
                    <a:pt x="26" y="44"/>
                  </a:lnTo>
                  <a:lnTo>
                    <a:pt x="16" y="42"/>
                  </a:lnTo>
                  <a:lnTo>
                    <a:pt x="6" y="38"/>
                  </a:lnTo>
                  <a:lnTo>
                    <a:pt x="2" y="34"/>
                  </a:lnTo>
                  <a:lnTo>
                    <a:pt x="0" y="30"/>
                  </a:lnTo>
                  <a:lnTo>
                    <a:pt x="0" y="26"/>
                  </a:lnTo>
                  <a:lnTo>
                    <a:pt x="2" y="20"/>
                  </a:lnTo>
                  <a:lnTo>
                    <a:pt x="4" y="16"/>
                  </a:lnTo>
                  <a:lnTo>
                    <a:pt x="10" y="10"/>
                  </a:lnTo>
                  <a:lnTo>
                    <a:pt x="14" y="8"/>
                  </a:lnTo>
                  <a:lnTo>
                    <a:pt x="18" y="4"/>
                  </a:lnTo>
                  <a:lnTo>
                    <a:pt x="20" y="0"/>
                  </a:lnTo>
                  <a:lnTo>
                    <a:pt x="40" y="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39" name="Freeform 262"/>
            <p:cNvSpPr>
              <a:spLocks/>
            </p:cNvSpPr>
            <p:nvPr/>
          </p:nvSpPr>
          <p:spPr bwMode="auto">
            <a:xfrm>
              <a:off x="2162" y="1267"/>
              <a:ext cx="85" cy="48"/>
            </a:xfrm>
            <a:custGeom>
              <a:avLst/>
              <a:gdLst>
                <a:gd name="T0" fmla="*/ 33 w 46"/>
                <a:gd name="T1" fmla="*/ 0 h 26"/>
                <a:gd name="T2" fmla="*/ 33 w 46"/>
                <a:gd name="T3" fmla="*/ 20 h 26"/>
                <a:gd name="T4" fmla="*/ 68 w 46"/>
                <a:gd name="T5" fmla="*/ 33 h 26"/>
                <a:gd name="T6" fmla="*/ 109 w 46"/>
                <a:gd name="T7" fmla="*/ 48 h 26"/>
                <a:gd name="T8" fmla="*/ 124 w 46"/>
                <a:gd name="T9" fmla="*/ 48 h 26"/>
                <a:gd name="T10" fmla="*/ 129 w 46"/>
                <a:gd name="T11" fmla="*/ 48 h 26"/>
                <a:gd name="T12" fmla="*/ 150 w 46"/>
                <a:gd name="T13" fmla="*/ 20 h 26"/>
                <a:gd name="T14" fmla="*/ 157 w 46"/>
                <a:gd name="T15" fmla="*/ 13 h 26"/>
                <a:gd name="T16" fmla="*/ 157 w 46"/>
                <a:gd name="T17" fmla="*/ 28 h 26"/>
                <a:gd name="T18" fmla="*/ 150 w 46"/>
                <a:gd name="T19" fmla="*/ 41 h 26"/>
                <a:gd name="T20" fmla="*/ 137 w 46"/>
                <a:gd name="T21" fmla="*/ 55 h 26"/>
                <a:gd name="T22" fmla="*/ 102 w 46"/>
                <a:gd name="T23" fmla="*/ 81 h 26"/>
                <a:gd name="T24" fmla="*/ 81 w 46"/>
                <a:gd name="T25" fmla="*/ 81 h 26"/>
                <a:gd name="T26" fmla="*/ 61 w 46"/>
                <a:gd name="T27" fmla="*/ 89 h 26"/>
                <a:gd name="T28" fmla="*/ 41 w 46"/>
                <a:gd name="T29" fmla="*/ 81 h 26"/>
                <a:gd name="T30" fmla="*/ 28 w 46"/>
                <a:gd name="T31" fmla="*/ 68 h 26"/>
                <a:gd name="T32" fmla="*/ 7 w 46"/>
                <a:gd name="T33" fmla="*/ 41 h 26"/>
                <a:gd name="T34" fmla="*/ 0 w 46"/>
                <a:gd name="T35" fmla="*/ 20 h 26"/>
                <a:gd name="T36" fmla="*/ 0 w 46"/>
                <a:gd name="T37" fmla="*/ 13 h 26"/>
                <a:gd name="T38" fmla="*/ 7 w 46"/>
                <a:gd name="T39" fmla="*/ 7 h 26"/>
                <a:gd name="T40" fmla="*/ 13 w 46"/>
                <a:gd name="T41" fmla="*/ 0 h 26"/>
                <a:gd name="T42" fmla="*/ 28 w 46"/>
                <a:gd name="T43" fmla="*/ 0 h 26"/>
                <a:gd name="T44" fmla="*/ 33 w 46"/>
                <a:gd name="T45" fmla="*/ 0 h 2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46" h="26">
                  <a:moveTo>
                    <a:pt x="10" y="0"/>
                  </a:moveTo>
                  <a:lnTo>
                    <a:pt x="10" y="6"/>
                  </a:lnTo>
                  <a:lnTo>
                    <a:pt x="20" y="10"/>
                  </a:lnTo>
                  <a:lnTo>
                    <a:pt x="32" y="14"/>
                  </a:lnTo>
                  <a:lnTo>
                    <a:pt x="36" y="14"/>
                  </a:lnTo>
                  <a:lnTo>
                    <a:pt x="38" y="14"/>
                  </a:lnTo>
                  <a:lnTo>
                    <a:pt x="44" y="6"/>
                  </a:lnTo>
                  <a:lnTo>
                    <a:pt x="46" y="4"/>
                  </a:lnTo>
                  <a:lnTo>
                    <a:pt x="46" y="8"/>
                  </a:lnTo>
                  <a:lnTo>
                    <a:pt x="44" y="12"/>
                  </a:lnTo>
                  <a:lnTo>
                    <a:pt x="40" y="16"/>
                  </a:lnTo>
                  <a:lnTo>
                    <a:pt x="30" y="24"/>
                  </a:lnTo>
                  <a:lnTo>
                    <a:pt x="24" y="24"/>
                  </a:lnTo>
                  <a:lnTo>
                    <a:pt x="18" y="26"/>
                  </a:lnTo>
                  <a:lnTo>
                    <a:pt x="12" y="24"/>
                  </a:lnTo>
                  <a:lnTo>
                    <a:pt x="8" y="20"/>
                  </a:lnTo>
                  <a:lnTo>
                    <a:pt x="2" y="12"/>
                  </a:lnTo>
                  <a:lnTo>
                    <a:pt x="0" y="6"/>
                  </a:lnTo>
                  <a:lnTo>
                    <a:pt x="0" y="4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40" name="Freeform 263"/>
            <p:cNvSpPr>
              <a:spLocks/>
            </p:cNvSpPr>
            <p:nvPr/>
          </p:nvSpPr>
          <p:spPr bwMode="auto">
            <a:xfrm>
              <a:off x="2018" y="1281"/>
              <a:ext cx="110" cy="74"/>
            </a:xfrm>
            <a:custGeom>
              <a:avLst/>
              <a:gdLst>
                <a:gd name="T0" fmla="*/ 33 w 110"/>
                <a:gd name="T1" fmla="*/ 7 h 74"/>
                <a:gd name="T2" fmla="*/ 33 w 110"/>
                <a:gd name="T3" fmla="*/ 19 h 74"/>
                <a:gd name="T4" fmla="*/ 47 w 110"/>
                <a:gd name="T5" fmla="*/ 37 h 74"/>
                <a:gd name="T6" fmla="*/ 62 w 110"/>
                <a:gd name="T7" fmla="*/ 52 h 74"/>
                <a:gd name="T8" fmla="*/ 70 w 110"/>
                <a:gd name="T9" fmla="*/ 59 h 74"/>
                <a:gd name="T10" fmla="*/ 81 w 110"/>
                <a:gd name="T11" fmla="*/ 59 h 74"/>
                <a:gd name="T12" fmla="*/ 84 w 110"/>
                <a:gd name="T13" fmla="*/ 59 h 74"/>
                <a:gd name="T14" fmla="*/ 99 w 110"/>
                <a:gd name="T15" fmla="*/ 52 h 74"/>
                <a:gd name="T16" fmla="*/ 106 w 110"/>
                <a:gd name="T17" fmla="*/ 44 h 74"/>
                <a:gd name="T18" fmla="*/ 110 w 110"/>
                <a:gd name="T19" fmla="*/ 44 h 74"/>
                <a:gd name="T20" fmla="*/ 106 w 110"/>
                <a:gd name="T21" fmla="*/ 52 h 74"/>
                <a:gd name="T22" fmla="*/ 99 w 110"/>
                <a:gd name="T23" fmla="*/ 59 h 74"/>
                <a:gd name="T24" fmla="*/ 88 w 110"/>
                <a:gd name="T25" fmla="*/ 67 h 74"/>
                <a:gd name="T26" fmla="*/ 73 w 110"/>
                <a:gd name="T27" fmla="*/ 70 h 74"/>
                <a:gd name="T28" fmla="*/ 59 w 110"/>
                <a:gd name="T29" fmla="*/ 74 h 74"/>
                <a:gd name="T30" fmla="*/ 44 w 110"/>
                <a:gd name="T31" fmla="*/ 74 h 74"/>
                <a:gd name="T32" fmla="*/ 29 w 110"/>
                <a:gd name="T33" fmla="*/ 70 h 74"/>
                <a:gd name="T34" fmla="*/ 18 w 110"/>
                <a:gd name="T35" fmla="*/ 63 h 74"/>
                <a:gd name="T36" fmla="*/ 13 w 110"/>
                <a:gd name="T37" fmla="*/ 52 h 74"/>
                <a:gd name="T38" fmla="*/ 0 w 110"/>
                <a:gd name="T39" fmla="*/ 22 h 74"/>
                <a:gd name="T40" fmla="*/ 7 w 110"/>
                <a:gd name="T41" fmla="*/ 30 h 74"/>
                <a:gd name="T42" fmla="*/ 11 w 110"/>
                <a:gd name="T43" fmla="*/ 7 h 74"/>
                <a:gd name="T44" fmla="*/ 14 w 110"/>
                <a:gd name="T45" fmla="*/ 4 h 74"/>
                <a:gd name="T46" fmla="*/ 25 w 110"/>
                <a:gd name="T47" fmla="*/ 0 h 74"/>
                <a:gd name="T48" fmla="*/ 29 w 110"/>
                <a:gd name="T49" fmla="*/ 4 h 74"/>
                <a:gd name="T50" fmla="*/ 33 w 110"/>
                <a:gd name="T51" fmla="*/ 7 h 7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10" h="74">
                  <a:moveTo>
                    <a:pt x="33" y="7"/>
                  </a:moveTo>
                  <a:lnTo>
                    <a:pt x="33" y="19"/>
                  </a:lnTo>
                  <a:lnTo>
                    <a:pt x="47" y="37"/>
                  </a:lnTo>
                  <a:lnTo>
                    <a:pt x="62" y="52"/>
                  </a:lnTo>
                  <a:lnTo>
                    <a:pt x="70" y="59"/>
                  </a:lnTo>
                  <a:lnTo>
                    <a:pt x="81" y="59"/>
                  </a:lnTo>
                  <a:lnTo>
                    <a:pt x="84" y="59"/>
                  </a:lnTo>
                  <a:lnTo>
                    <a:pt x="99" y="52"/>
                  </a:lnTo>
                  <a:lnTo>
                    <a:pt x="106" y="44"/>
                  </a:lnTo>
                  <a:lnTo>
                    <a:pt x="110" y="44"/>
                  </a:lnTo>
                  <a:lnTo>
                    <a:pt x="106" y="52"/>
                  </a:lnTo>
                  <a:lnTo>
                    <a:pt x="99" y="59"/>
                  </a:lnTo>
                  <a:lnTo>
                    <a:pt x="88" y="67"/>
                  </a:lnTo>
                  <a:lnTo>
                    <a:pt x="73" y="70"/>
                  </a:lnTo>
                  <a:lnTo>
                    <a:pt x="59" y="74"/>
                  </a:lnTo>
                  <a:lnTo>
                    <a:pt x="44" y="74"/>
                  </a:lnTo>
                  <a:lnTo>
                    <a:pt x="29" y="70"/>
                  </a:lnTo>
                  <a:lnTo>
                    <a:pt x="18" y="63"/>
                  </a:lnTo>
                  <a:lnTo>
                    <a:pt x="13" y="52"/>
                  </a:lnTo>
                  <a:lnTo>
                    <a:pt x="0" y="22"/>
                  </a:lnTo>
                  <a:lnTo>
                    <a:pt x="7" y="30"/>
                  </a:lnTo>
                  <a:lnTo>
                    <a:pt x="11" y="7"/>
                  </a:lnTo>
                  <a:lnTo>
                    <a:pt x="14" y="4"/>
                  </a:lnTo>
                  <a:lnTo>
                    <a:pt x="25" y="0"/>
                  </a:lnTo>
                  <a:lnTo>
                    <a:pt x="29" y="4"/>
                  </a:lnTo>
                  <a:lnTo>
                    <a:pt x="33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41" name="Freeform 264"/>
            <p:cNvSpPr>
              <a:spLocks/>
            </p:cNvSpPr>
            <p:nvPr/>
          </p:nvSpPr>
          <p:spPr bwMode="auto">
            <a:xfrm>
              <a:off x="2013" y="1240"/>
              <a:ext cx="119" cy="104"/>
            </a:xfrm>
            <a:custGeom>
              <a:avLst/>
              <a:gdLst>
                <a:gd name="T0" fmla="*/ 119 w 119"/>
                <a:gd name="T1" fmla="*/ 22 h 104"/>
                <a:gd name="T2" fmla="*/ 119 w 119"/>
                <a:gd name="T3" fmla="*/ 22 h 104"/>
                <a:gd name="T4" fmla="*/ 119 w 119"/>
                <a:gd name="T5" fmla="*/ 41 h 104"/>
                <a:gd name="T6" fmla="*/ 119 w 119"/>
                <a:gd name="T7" fmla="*/ 60 h 104"/>
                <a:gd name="T8" fmla="*/ 112 w 119"/>
                <a:gd name="T9" fmla="*/ 78 h 104"/>
                <a:gd name="T10" fmla="*/ 112 w 119"/>
                <a:gd name="T11" fmla="*/ 78 h 104"/>
                <a:gd name="T12" fmla="*/ 95 w 119"/>
                <a:gd name="T13" fmla="*/ 96 h 104"/>
                <a:gd name="T14" fmla="*/ 86 w 119"/>
                <a:gd name="T15" fmla="*/ 104 h 104"/>
                <a:gd name="T16" fmla="*/ 45 w 119"/>
                <a:gd name="T17" fmla="*/ 104 h 104"/>
                <a:gd name="T18" fmla="*/ 45 w 119"/>
                <a:gd name="T19" fmla="*/ 104 h 104"/>
                <a:gd name="T20" fmla="*/ 22 w 119"/>
                <a:gd name="T21" fmla="*/ 93 h 104"/>
                <a:gd name="T22" fmla="*/ 0 w 119"/>
                <a:gd name="T23" fmla="*/ 56 h 104"/>
                <a:gd name="T24" fmla="*/ 63 w 119"/>
                <a:gd name="T25" fmla="*/ 11 h 104"/>
                <a:gd name="T26" fmla="*/ 78 w 119"/>
                <a:gd name="T27" fmla="*/ 0 h 104"/>
                <a:gd name="T28" fmla="*/ 119 w 119"/>
                <a:gd name="T29" fmla="*/ 22 h 10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19" h="104">
                  <a:moveTo>
                    <a:pt x="119" y="22"/>
                  </a:moveTo>
                  <a:lnTo>
                    <a:pt x="119" y="22"/>
                  </a:lnTo>
                  <a:lnTo>
                    <a:pt x="119" y="41"/>
                  </a:lnTo>
                  <a:lnTo>
                    <a:pt x="119" y="60"/>
                  </a:lnTo>
                  <a:lnTo>
                    <a:pt x="112" y="78"/>
                  </a:lnTo>
                  <a:lnTo>
                    <a:pt x="95" y="96"/>
                  </a:lnTo>
                  <a:lnTo>
                    <a:pt x="86" y="104"/>
                  </a:lnTo>
                  <a:lnTo>
                    <a:pt x="45" y="104"/>
                  </a:lnTo>
                  <a:lnTo>
                    <a:pt x="22" y="93"/>
                  </a:lnTo>
                  <a:lnTo>
                    <a:pt x="0" y="56"/>
                  </a:lnTo>
                  <a:lnTo>
                    <a:pt x="63" y="11"/>
                  </a:lnTo>
                  <a:lnTo>
                    <a:pt x="78" y="0"/>
                  </a:lnTo>
                  <a:lnTo>
                    <a:pt x="119" y="2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42" name="Freeform 265"/>
            <p:cNvSpPr>
              <a:spLocks/>
            </p:cNvSpPr>
            <p:nvPr/>
          </p:nvSpPr>
          <p:spPr bwMode="auto">
            <a:xfrm>
              <a:off x="1721" y="522"/>
              <a:ext cx="499" cy="154"/>
            </a:xfrm>
            <a:custGeom>
              <a:avLst/>
              <a:gdLst>
                <a:gd name="T0" fmla="*/ 499 w 499"/>
                <a:gd name="T1" fmla="*/ 154 h 154"/>
                <a:gd name="T2" fmla="*/ 499 w 499"/>
                <a:gd name="T3" fmla="*/ 154 h 154"/>
                <a:gd name="T4" fmla="*/ 373 w 499"/>
                <a:gd name="T5" fmla="*/ 25 h 154"/>
                <a:gd name="T6" fmla="*/ 225 w 499"/>
                <a:gd name="T7" fmla="*/ 6 h 154"/>
                <a:gd name="T8" fmla="*/ 81 w 499"/>
                <a:gd name="T9" fmla="*/ 47 h 154"/>
                <a:gd name="T10" fmla="*/ 0 w 499"/>
                <a:gd name="T11" fmla="*/ 113 h 154"/>
                <a:gd name="T12" fmla="*/ 0 w 499"/>
                <a:gd name="T13" fmla="*/ 113 h 154"/>
                <a:gd name="T14" fmla="*/ 48 w 499"/>
                <a:gd name="T15" fmla="*/ 113 h 154"/>
                <a:gd name="T16" fmla="*/ 170 w 499"/>
                <a:gd name="T17" fmla="*/ 113 h 154"/>
                <a:gd name="T18" fmla="*/ 251 w 499"/>
                <a:gd name="T19" fmla="*/ 121 h 154"/>
                <a:gd name="T20" fmla="*/ 333 w 499"/>
                <a:gd name="T21" fmla="*/ 128 h 154"/>
                <a:gd name="T22" fmla="*/ 418 w 499"/>
                <a:gd name="T23" fmla="*/ 139 h 154"/>
                <a:gd name="T24" fmla="*/ 499 w 499"/>
                <a:gd name="T25" fmla="*/ 154 h 154"/>
                <a:gd name="T26" fmla="*/ 499 w 499"/>
                <a:gd name="T27" fmla="*/ 154 h 15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499" h="154">
                  <a:moveTo>
                    <a:pt x="499" y="154"/>
                  </a:moveTo>
                  <a:lnTo>
                    <a:pt x="499" y="154"/>
                  </a:lnTo>
                  <a:cubicBezTo>
                    <a:pt x="478" y="132"/>
                    <a:pt x="419" y="50"/>
                    <a:pt x="373" y="25"/>
                  </a:cubicBezTo>
                  <a:cubicBezTo>
                    <a:pt x="327" y="0"/>
                    <a:pt x="274" y="2"/>
                    <a:pt x="225" y="6"/>
                  </a:cubicBezTo>
                  <a:cubicBezTo>
                    <a:pt x="176" y="10"/>
                    <a:pt x="118" y="29"/>
                    <a:pt x="81" y="47"/>
                  </a:cubicBezTo>
                  <a:lnTo>
                    <a:pt x="0" y="113"/>
                  </a:lnTo>
                  <a:lnTo>
                    <a:pt x="48" y="113"/>
                  </a:lnTo>
                  <a:lnTo>
                    <a:pt x="170" y="113"/>
                  </a:lnTo>
                  <a:lnTo>
                    <a:pt x="251" y="121"/>
                  </a:lnTo>
                  <a:lnTo>
                    <a:pt x="333" y="128"/>
                  </a:lnTo>
                  <a:lnTo>
                    <a:pt x="418" y="139"/>
                  </a:lnTo>
                  <a:lnTo>
                    <a:pt x="499" y="15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43" name="Freeform 266"/>
            <p:cNvSpPr>
              <a:spLocks/>
            </p:cNvSpPr>
            <p:nvPr/>
          </p:nvSpPr>
          <p:spPr bwMode="auto">
            <a:xfrm>
              <a:off x="1118" y="727"/>
              <a:ext cx="359" cy="298"/>
            </a:xfrm>
            <a:custGeom>
              <a:avLst/>
              <a:gdLst>
                <a:gd name="T0" fmla="*/ 359 w 359"/>
                <a:gd name="T1" fmla="*/ 0 h 298"/>
                <a:gd name="T2" fmla="*/ 359 w 359"/>
                <a:gd name="T3" fmla="*/ 0 h 298"/>
                <a:gd name="T4" fmla="*/ 174 w 359"/>
                <a:gd name="T5" fmla="*/ 33 h 298"/>
                <a:gd name="T6" fmla="*/ 40 w 359"/>
                <a:gd name="T7" fmla="*/ 89 h 298"/>
                <a:gd name="T8" fmla="*/ 0 w 359"/>
                <a:gd name="T9" fmla="*/ 294 h 298"/>
                <a:gd name="T10" fmla="*/ 0 w 359"/>
                <a:gd name="T11" fmla="*/ 298 h 298"/>
                <a:gd name="T12" fmla="*/ 0 w 359"/>
                <a:gd name="T13" fmla="*/ 298 h 298"/>
                <a:gd name="T14" fmla="*/ 181 w 359"/>
                <a:gd name="T15" fmla="*/ 133 h 298"/>
                <a:gd name="T16" fmla="*/ 359 w 359"/>
                <a:gd name="T17" fmla="*/ 0 h 298"/>
                <a:gd name="T18" fmla="*/ 359 w 359"/>
                <a:gd name="T19" fmla="*/ 0 h 29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59" h="298">
                  <a:moveTo>
                    <a:pt x="359" y="0"/>
                  </a:moveTo>
                  <a:lnTo>
                    <a:pt x="359" y="0"/>
                  </a:lnTo>
                  <a:cubicBezTo>
                    <a:pt x="328" y="5"/>
                    <a:pt x="227" y="18"/>
                    <a:pt x="174" y="33"/>
                  </a:cubicBezTo>
                  <a:cubicBezTo>
                    <a:pt x="121" y="48"/>
                    <a:pt x="69" y="46"/>
                    <a:pt x="40" y="89"/>
                  </a:cubicBezTo>
                  <a:cubicBezTo>
                    <a:pt x="11" y="132"/>
                    <a:pt x="7" y="259"/>
                    <a:pt x="0" y="294"/>
                  </a:cubicBezTo>
                  <a:lnTo>
                    <a:pt x="0" y="298"/>
                  </a:lnTo>
                  <a:lnTo>
                    <a:pt x="181" y="133"/>
                  </a:lnTo>
                  <a:lnTo>
                    <a:pt x="359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44" name="Freeform 267"/>
            <p:cNvSpPr>
              <a:spLocks/>
            </p:cNvSpPr>
            <p:nvPr/>
          </p:nvSpPr>
          <p:spPr bwMode="auto">
            <a:xfrm>
              <a:off x="1124" y="731"/>
              <a:ext cx="299" cy="305"/>
            </a:xfrm>
            <a:custGeom>
              <a:avLst/>
              <a:gdLst>
                <a:gd name="T0" fmla="*/ 0 w 299"/>
                <a:gd name="T1" fmla="*/ 305 h 305"/>
                <a:gd name="T2" fmla="*/ 18 w 299"/>
                <a:gd name="T3" fmla="*/ 224 h 305"/>
                <a:gd name="T4" fmla="*/ 37 w 299"/>
                <a:gd name="T5" fmla="*/ 166 h 305"/>
                <a:gd name="T6" fmla="*/ 44 w 299"/>
                <a:gd name="T7" fmla="*/ 140 h 305"/>
                <a:gd name="T8" fmla="*/ 55 w 299"/>
                <a:gd name="T9" fmla="*/ 126 h 305"/>
                <a:gd name="T10" fmla="*/ 66 w 299"/>
                <a:gd name="T11" fmla="*/ 115 h 305"/>
                <a:gd name="T12" fmla="*/ 89 w 299"/>
                <a:gd name="T13" fmla="*/ 100 h 305"/>
                <a:gd name="T14" fmla="*/ 140 w 299"/>
                <a:gd name="T15" fmla="*/ 70 h 305"/>
                <a:gd name="T16" fmla="*/ 196 w 299"/>
                <a:gd name="T17" fmla="*/ 41 h 305"/>
                <a:gd name="T18" fmla="*/ 247 w 299"/>
                <a:gd name="T19" fmla="*/ 18 h 305"/>
                <a:gd name="T20" fmla="*/ 299 w 299"/>
                <a:gd name="T21" fmla="*/ 0 h 305"/>
                <a:gd name="T22" fmla="*/ 185 w 299"/>
                <a:gd name="T23" fmla="*/ 26 h 305"/>
                <a:gd name="T24" fmla="*/ 90 w 299"/>
                <a:gd name="T25" fmla="*/ 42 h 305"/>
                <a:gd name="T26" fmla="*/ 62 w 299"/>
                <a:gd name="T27" fmla="*/ 55 h 305"/>
                <a:gd name="T28" fmla="*/ 48 w 299"/>
                <a:gd name="T29" fmla="*/ 74 h 305"/>
                <a:gd name="T30" fmla="*/ 37 w 299"/>
                <a:gd name="T31" fmla="*/ 85 h 305"/>
                <a:gd name="T32" fmla="*/ 30 w 299"/>
                <a:gd name="T33" fmla="*/ 96 h 305"/>
                <a:gd name="T34" fmla="*/ 18 w 299"/>
                <a:gd name="T35" fmla="*/ 129 h 305"/>
                <a:gd name="T36" fmla="*/ 7 w 299"/>
                <a:gd name="T37" fmla="*/ 170 h 305"/>
                <a:gd name="T38" fmla="*/ 4 w 299"/>
                <a:gd name="T39" fmla="*/ 207 h 305"/>
                <a:gd name="T40" fmla="*/ 0 w 299"/>
                <a:gd name="T41" fmla="*/ 275 h 305"/>
                <a:gd name="T42" fmla="*/ 0 w 299"/>
                <a:gd name="T43" fmla="*/ 305 h 30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99" h="305">
                  <a:moveTo>
                    <a:pt x="0" y="305"/>
                  </a:moveTo>
                  <a:lnTo>
                    <a:pt x="18" y="224"/>
                  </a:lnTo>
                  <a:lnTo>
                    <a:pt x="37" y="166"/>
                  </a:lnTo>
                  <a:lnTo>
                    <a:pt x="44" y="140"/>
                  </a:lnTo>
                  <a:lnTo>
                    <a:pt x="55" y="126"/>
                  </a:lnTo>
                  <a:lnTo>
                    <a:pt x="66" y="115"/>
                  </a:lnTo>
                  <a:lnTo>
                    <a:pt x="89" y="100"/>
                  </a:lnTo>
                  <a:lnTo>
                    <a:pt x="140" y="70"/>
                  </a:lnTo>
                  <a:lnTo>
                    <a:pt x="196" y="41"/>
                  </a:lnTo>
                  <a:lnTo>
                    <a:pt x="247" y="18"/>
                  </a:lnTo>
                  <a:lnTo>
                    <a:pt x="299" y="0"/>
                  </a:lnTo>
                  <a:lnTo>
                    <a:pt x="185" y="26"/>
                  </a:lnTo>
                  <a:lnTo>
                    <a:pt x="90" y="42"/>
                  </a:lnTo>
                  <a:lnTo>
                    <a:pt x="62" y="55"/>
                  </a:lnTo>
                  <a:lnTo>
                    <a:pt x="48" y="74"/>
                  </a:lnTo>
                  <a:lnTo>
                    <a:pt x="37" y="85"/>
                  </a:lnTo>
                  <a:lnTo>
                    <a:pt x="30" y="96"/>
                  </a:lnTo>
                  <a:lnTo>
                    <a:pt x="18" y="129"/>
                  </a:lnTo>
                  <a:lnTo>
                    <a:pt x="7" y="170"/>
                  </a:lnTo>
                  <a:lnTo>
                    <a:pt x="4" y="207"/>
                  </a:lnTo>
                  <a:lnTo>
                    <a:pt x="0" y="27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45" name="Freeform 268"/>
            <p:cNvSpPr>
              <a:spLocks/>
            </p:cNvSpPr>
            <p:nvPr/>
          </p:nvSpPr>
          <p:spPr bwMode="auto">
            <a:xfrm>
              <a:off x="661" y="620"/>
              <a:ext cx="1972" cy="706"/>
            </a:xfrm>
            <a:custGeom>
              <a:avLst/>
              <a:gdLst>
                <a:gd name="T0" fmla="*/ 453 w 1972"/>
                <a:gd name="T1" fmla="*/ 406 h 706"/>
                <a:gd name="T2" fmla="*/ 453 w 1972"/>
                <a:gd name="T3" fmla="*/ 406 h 706"/>
                <a:gd name="T4" fmla="*/ 356 w 1972"/>
                <a:gd name="T5" fmla="*/ 391 h 706"/>
                <a:gd name="T6" fmla="*/ 171 w 1972"/>
                <a:gd name="T7" fmla="*/ 367 h 706"/>
                <a:gd name="T8" fmla="*/ 16 w 1972"/>
                <a:gd name="T9" fmla="*/ 543 h 706"/>
                <a:gd name="T10" fmla="*/ 268 w 1972"/>
                <a:gd name="T11" fmla="*/ 694 h 706"/>
                <a:gd name="T12" fmla="*/ 486 w 1972"/>
                <a:gd name="T13" fmla="*/ 617 h 706"/>
                <a:gd name="T14" fmla="*/ 593 w 1972"/>
                <a:gd name="T15" fmla="*/ 569 h 706"/>
                <a:gd name="T16" fmla="*/ 767 w 1972"/>
                <a:gd name="T17" fmla="*/ 569 h 706"/>
                <a:gd name="T18" fmla="*/ 1100 w 1972"/>
                <a:gd name="T19" fmla="*/ 628 h 706"/>
                <a:gd name="T20" fmla="*/ 1506 w 1972"/>
                <a:gd name="T21" fmla="*/ 642 h 706"/>
                <a:gd name="T22" fmla="*/ 1900 w 1972"/>
                <a:gd name="T23" fmla="*/ 495 h 706"/>
                <a:gd name="T24" fmla="*/ 1936 w 1972"/>
                <a:gd name="T25" fmla="*/ 395 h 706"/>
                <a:gd name="T26" fmla="*/ 1908 w 1972"/>
                <a:gd name="T27" fmla="*/ 329 h 706"/>
                <a:gd name="T28" fmla="*/ 1908 w 1972"/>
                <a:gd name="T29" fmla="*/ 249 h 706"/>
                <a:gd name="T30" fmla="*/ 1777 w 1972"/>
                <a:gd name="T31" fmla="*/ 141 h 706"/>
                <a:gd name="T32" fmla="*/ 1607 w 1972"/>
                <a:gd name="T33" fmla="*/ 71 h 706"/>
                <a:gd name="T34" fmla="*/ 1322 w 1972"/>
                <a:gd name="T35" fmla="*/ 4 h 706"/>
                <a:gd name="T36" fmla="*/ 948 w 1972"/>
                <a:gd name="T37" fmla="*/ 45 h 706"/>
                <a:gd name="T38" fmla="*/ 627 w 1972"/>
                <a:gd name="T39" fmla="*/ 234 h 706"/>
                <a:gd name="T40" fmla="*/ 453 w 1972"/>
                <a:gd name="T41" fmla="*/ 406 h 706"/>
                <a:gd name="T42" fmla="*/ 453 w 1972"/>
                <a:gd name="T43" fmla="*/ 406 h 70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972" h="706">
                  <a:moveTo>
                    <a:pt x="453" y="406"/>
                  </a:moveTo>
                  <a:lnTo>
                    <a:pt x="453" y="406"/>
                  </a:lnTo>
                  <a:cubicBezTo>
                    <a:pt x="437" y="404"/>
                    <a:pt x="403" y="398"/>
                    <a:pt x="356" y="391"/>
                  </a:cubicBezTo>
                  <a:cubicBezTo>
                    <a:pt x="309" y="384"/>
                    <a:pt x="228" y="342"/>
                    <a:pt x="171" y="367"/>
                  </a:cubicBezTo>
                  <a:cubicBezTo>
                    <a:pt x="114" y="392"/>
                    <a:pt x="0" y="488"/>
                    <a:pt x="16" y="543"/>
                  </a:cubicBezTo>
                  <a:cubicBezTo>
                    <a:pt x="32" y="598"/>
                    <a:pt x="190" y="682"/>
                    <a:pt x="268" y="694"/>
                  </a:cubicBezTo>
                  <a:cubicBezTo>
                    <a:pt x="346" y="706"/>
                    <a:pt x="432" y="638"/>
                    <a:pt x="486" y="617"/>
                  </a:cubicBezTo>
                  <a:cubicBezTo>
                    <a:pt x="540" y="596"/>
                    <a:pt x="546" y="577"/>
                    <a:pt x="593" y="569"/>
                  </a:cubicBezTo>
                  <a:cubicBezTo>
                    <a:pt x="640" y="561"/>
                    <a:pt x="683" y="559"/>
                    <a:pt x="767" y="569"/>
                  </a:cubicBezTo>
                  <a:cubicBezTo>
                    <a:pt x="851" y="579"/>
                    <a:pt x="977" y="616"/>
                    <a:pt x="1100" y="628"/>
                  </a:cubicBezTo>
                  <a:cubicBezTo>
                    <a:pt x="1223" y="640"/>
                    <a:pt x="1342" y="661"/>
                    <a:pt x="1506" y="642"/>
                  </a:cubicBezTo>
                  <a:cubicBezTo>
                    <a:pt x="1670" y="623"/>
                    <a:pt x="1828" y="536"/>
                    <a:pt x="1900" y="495"/>
                  </a:cubicBezTo>
                  <a:cubicBezTo>
                    <a:pt x="1972" y="454"/>
                    <a:pt x="1935" y="423"/>
                    <a:pt x="1936" y="395"/>
                  </a:cubicBezTo>
                  <a:lnTo>
                    <a:pt x="1908" y="329"/>
                  </a:lnTo>
                  <a:lnTo>
                    <a:pt x="1908" y="249"/>
                  </a:lnTo>
                  <a:cubicBezTo>
                    <a:pt x="1886" y="218"/>
                    <a:pt x="1827" y="171"/>
                    <a:pt x="1777" y="141"/>
                  </a:cubicBezTo>
                  <a:cubicBezTo>
                    <a:pt x="1727" y="111"/>
                    <a:pt x="1683" y="94"/>
                    <a:pt x="1607" y="71"/>
                  </a:cubicBezTo>
                  <a:cubicBezTo>
                    <a:pt x="1531" y="48"/>
                    <a:pt x="1416" y="12"/>
                    <a:pt x="1322" y="4"/>
                  </a:cubicBezTo>
                  <a:cubicBezTo>
                    <a:pt x="1212" y="0"/>
                    <a:pt x="1064" y="7"/>
                    <a:pt x="948" y="45"/>
                  </a:cubicBezTo>
                  <a:cubicBezTo>
                    <a:pt x="832" y="83"/>
                    <a:pt x="704" y="171"/>
                    <a:pt x="627" y="234"/>
                  </a:cubicBezTo>
                  <a:cubicBezTo>
                    <a:pt x="550" y="297"/>
                    <a:pt x="482" y="377"/>
                    <a:pt x="453" y="406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46" name="Freeform 269"/>
            <p:cNvSpPr>
              <a:spLocks/>
            </p:cNvSpPr>
            <p:nvPr/>
          </p:nvSpPr>
          <p:spPr bwMode="auto">
            <a:xfrm>
              <a:off x="1498" y="661"/>
              <a:ext cx="589" cy="608"/>
            </a:xfrm>
            <a:custGeom>
              <a:avLst/>
              <a:gdLst>
                <a:gd name="T0" fmla="*/ 8 w 589"/>
                <a:gd name="T1" fmla="*/ 48 h 608"/>
                <a:gd name="T2" fmla="*/ 72 w 589"/>
                <a:gd name="T3" fmla="*/ 100 h 608"/>
                <a:gd name="T4" fmla="*/ 138 w 589"/>
                <a:gd name="T5" fmla="*/ 207 h 608"/>
                <a:gd name="T6" fmla="*/ 164 w 589"/>
                <a:gd name="T7" fmla="*/ 365 h 608"/>
                <a:gd name="T8" fmla="*/ 209 w 589"/>
                <a:gd name="T9" fmla="*/ 461 h 608"/>
                <a:gd name="T10" fmla="*/ 257 w 589"/>
                <a:gd name="T11" fmla="*/ 587 h 608"/>
                <a:gd name="T12" fmla="*/ 257 w 589"/>
                <a:gd name="T13" fmla="*/ 587 h 608"/>
                <a:gd name="T14" fmla="*/ 545 w 589"/>
                <a:gd name="T15" fmla="*/ 603 h 608"/>
                <a:gd name="T16" fmla="*/ 519 w 589"/>
                <a:gd name="T17" fmla="*/ 365 h 608"/>
                <a:gd name="T18" fmla="*/ 523 w 589"/>
                <a:gd name="T19" fmla="*/ 237 h 608"/>
                <a:gd name="T20" fmla="*/ 501 w 589"/>
                <a:gd name="T21" fmla="*/ 174 h 608"/>
                <a:gd name="T22" fmla="*/ 294 w 589"/>
                <a:gd name="T23" fmla="*/ 48 h 608"/>
                <a:gd name="T24" fmla="*/ 118 w 589"/>
                <a:gd name="T25" fmla="*/ 0 h 608"/>
                <a:gd name="T26" fmla="*/ 8 w 589"/>
                <a:gd name="T27" fmla="*/ 48 h 60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89" h="608">
                  <a:moveTo>
                    <a:pt x="8" y="48"/>
                  </a:moveTo>
                  <a:cubicBezTo>
                    <a:pt x="0" y="65"/>
                    <a:pt x="50" y="73"/>
                    <a:pt x="72" y="100"/>
                  </a:cubicBezTo>
                  <a:cubicBezTo>
                    <a:pt x="94" y="127"/>
                    <a:pt x="123" y="163"/>
                    <a:pt x="138" y="207"/>
                  </a:cubicBezTo>
                  <a:cubicBezTo>
                    <a:pt x="153" y="251"/>
                    <a:pt x="152" y="323"/>
                    <a:pt x="164" y="365"/>
                  </a:cubicBezTo>
                  <a:cubicBezTo>
                    <a:pt x="176" y="407"/>
                    <a:pt x="194" y="424"/>
                    <a:pt x="209" y="461"/>
                  </a:cubicBezTo>
                  <a:cubicBezTo>
                    <a:pt x="224" y="498"/>
                    <a:pt x="249" y="566"/>
                    <a:pt x="257" y="587"/>
                  </a:cubicBezTo>
                  <a:cubicBezTo>
                    <a:pt x="305" y="590"/>
                    <a:pt x="461" y="608"/>
                    <a:pt x="545" y="603"/>
                  </a:cubicBezTo>
                  <a:cubicBezTo>
                    <a:pt x="589" y="566"/>
                    <a:pt x="523" y="426"/>
                    <a:pt x="519" y="365"/>
                  </a:cubicBezTo>
                  <a:cubicBezTo>
                    <a:pt x="515" y="304"/>
                    <a:pt x="526" y="269"/>
                    <a:pt x="523" y="237"/>
                  </a:cubicBezTo>
                  <a:cubicBezTo>
                    <a:pt x="523" y="237"/>
                    <a:pt x="539" y="205"/>
                    <a:pt x="501" y="174"/>
                  </a:cubicBezTo>
                  <a:cubicBezTo>
                    <a:pt x="463" y="143"/>
                    <a:pt x="358" y="77"/>
                    <a:pt x="294" y="48"/>
                  </a:cubicBezTo>
                  <a:cubicBezTo>
                    <a:pt x="230" y="19"/>
                    <a:pt x="166" y="0"/>
                    <a:pt x="118" y="0"/>
                  </a:cubicBezTo>
                  <a:cubicBezTo>
                    <a:pt x="91" y="4"/>
                    <a:pt x="66" y="24"/>
                    <a:pt x="8" y="48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47" name="Freeform 270"/>
            <p:cNvSpPr>
              <a:spLocks/>
            </p:cNvSpPr>
            <p:nvPr/>
          </p:nvSpPr>
          <p:spPr bwMode="auto">
            <a:xfrm>
              <a:off x="2162" y="738"/>
              <a:ext cx="309" cy="473"/>
            </a:xfrm>
            <a:custGeom>
              <a:avLst/>
              <a:gdLst>
                <a:gd name="T0" fmla="*/ 236 w 309"/>
                <a:gd name="T1" fmla="*/ 0 h 473"/>
                <a:gd name="T2" fmla="*/ 225 w 309"/>
                <a:gd name="T3" fmla="*/ 4 h 473"/>
                <a:gd name="T4" fmla="*/ 125 w 309"/>
                <a:gd name="T5" fmla="*/ 30 h 473"/>
                <a:gd name="T6" fmla="*/ 62 w 309"/>
                <a:gd name="T7" fmla="*/ 60 h 473"/>
                <a:gd name="T8" fmla="*/ 29 w 309"/>
                <a:gd name="T9" fmla="*/ 182 h 473"/>
                <a:gd name="T10" fmla="*/ 18 w 309"/>
                <a:gd name="T11" fmla="*/ 228 h 473"/>
                <a:gd name="T12" fmla="*/ 22 w 309"/>
                <a:gd name="T13" fmla="*/ 325 h 473"/>
                <a:gd name="T14" fmla="*/ 204 w 309"/>
                <a:gd name="T15" fmla="*/ 473 h 473"/>
                <a:gd name="T16" fmla="*/ 309 w 309"/>
                <a:gd name="T17" fmla="*/ 430 h 473"/>
                <a:gd name="T18" fmla="*/ 210 w 309"/>
                <a:gd name="T19" fmla="*/ 392 h 473"/>
                <a:gd name="T20" fmla="*/ 170 w 309"/>
                <a:gd name="T21" fmla="*/ 317 h 473"/>
                <a:gd name="T22" fmla="*/ 144 w 309"/>
                <a:gd name="T23" fmla="*/ 262 h 473"/>
                <a:gd name="T24" fmla="*/ 160 w 309"/>
                <a:gd name="T25" fmla="*/ 149 h 473"/>
                <a:gd name="T26" fmla="*/ 192 w 309"/>
                <a:gd name="T27" fmla="*/ 89 h 473"/>
                <a:gd name="T28" fmla="*/ 295 w 309"/>
                <a:gd name="T29" fmla="*/ 34 h 473"/>
                <a:gd name="T30" fmla="*/ 236 w 309"/>
                <a:gd name="T31" fmla="*/ 0 h 47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09" h="473">
                  <a:moveTo>
                    <a:pt x="236" y="0"/>
                  </a:moveTo>
                  <a:lnTo>
                    <a:pt x="225" y="4"/>
                  </a:lnTo>
                  <a:cubicBezTo>
                    <a:pt x="207" y="9"/>
                    <a:pt x="152" y="21"/>
                    <a:pt x="125" y="30"/>
                  </a:cubicBezTo>
                  <a:cubicBezTo>
                    <a:pt x="98" y="39"/>
                    <a:pt x="78" y="35"/>
                    <a:pt x="62" y="60"/>
                  </a:cubicBezTo>
                  <a:cubicBezTo>
                    <a:pt x="46" y="85"/>
                    <a:pt x="36" y="154"/>
                    <a:pt x="29" y="182"/>
                  </a:cubicBezTo>
                  <a:cubicBezTo>
                    <a:pt x="29" y="182"/>
                    <a:pt x="19" y="204"/>
                    <a:pt x="18" y="228"/>
                  </a:cubicBezTo>
                  <a:cubicBezTo>
                    <a:pt x="17" y="252"/>
                    <a:pt x="0" y="234"/>
                    <a:pt x="22" y="325"/>
                  </a:cubicBezTo>
                  <a:cubicBezTo>
                    <a:pt x="44" y="416"/>
                    <a:pt x="156" y="456"/>
                    <a:pt x="204" y="473"/>
                  </a:cubicBezTo>
                  <a:lnTo>
                    <a:pt x="309" y="430"/>
                  </a:lnTo>
                  <a:lnTo>
                    <a:pt x="210" y="392"/>
                  </a:lnTo>
                  <a:cubicBezTo>
                    <a:pt x="184" y="373"/>
                    <a:pt x="181" y="339"/>
                    <a:pt x="170" y="317"/>
                  </a:cubicBezTo>
                  <a:cubicBezTo>
                    <a:pt x="159" y="295"/>
                    <a:pt x="146" y="290"/>
                    <a:pt x="144" y="262"/>
                  </a:cubicBezTo>
                  <a:cubicBezTo>
                    <a:pt x="142" y="234"/>
                    <a:pt x="152" y="178"/>
                    <a:pt x="160" y="149"/>
                  </a:cubicBezTo>
                  <a:cubicBezTo>
                    <a:pt x="168" y="120"/>
                    <a:pt x="170" y="108"/>
                    <a:pt x="192" y="89"/>
                  </a:cubicBezTo>
                  <a:cubicBezTo>
                    <a:pt x="214" y="70"/>
                    <a:pt x="290" y="48"/>
                    <a:pt x="295" y="34"/>
                  </a:cubicBezTo>
                  <a:lnTo>
                    <a:pt x="236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48" name="Freeform 271"/>
            <p:cNvSpPr>
              <a:spLocks/>
            </p:cNvSpPr>
            <p:nvPr/>
          </p:nvSpPr>
          <p:spPr bwMode="auto">
            <a:xfrm>
              <a:off x="661" y="1002"/>
              <a:ext cx="520" cy="321"/>
            </a:xfrm>
            <a:custGeom>
              <a:avLst/>
              <a:gdLst>
                <a:gd name="T0" fmla="*/ 204 w 520"/>
                <a:gd name="T1" fmla="*/ 0 h 321"/>
                <a:gd name="T2" fmla="*/ 93 w 520"/>
                <a:gd name="T3" fmla="*/ 123 h 321"/>
                <a:gd name="T4" fmla="*/ 167 w 520"/>
                <a:gd name="T5" fmla="*/ 230 h 321"/>
                <a:gd name="T6" fmla="*/ 300 w 520"/>
                <a:gd name="T7" fmla="*/ 271 h 321"/>
                <a:gd name="T8" fmla="*/ 518 w 520"/>
                <a:gd name="T9" fmla="*/ 219 h 321"/>
                <a:gd name="T10" fmla="*/ 310 w 520"/>
                <a:gd name="T11" fmla="*/ 308 h 321"/>
                <a:gd name="T12" fmla="*/ 111 w 520"/>
                <a:gd name="T13" fmla="*/ 256 h 321"/>
                <a:gd name="T14" fmla="*/ 19 w 520"/>
                <a:gd name="T15" fmla="*/ 167 h 321"/>
                <a:gd name="T16" fmla="*/ 48 w 520"/>
                <a:gd name="T17" fmla="*/ 89 h 321"/>
                <a:gd name="T18" fmla="*/ 204 w 520"/>
                <a:gd name="T19" fmla="*/ 0 h 32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20" h="321">
                  <a:moveTo>
                    <a:pt x="204" y="0"/>
                  </a:moveTo>
                  <a:cubicBezTo>
                    <a:pt x="211" y="6"/>
                    <a:pt x="99" y="85"/>
                    <a:pt x="93" y="123"/>
                  </a:cubicBezTo>
                  <a:cubicBezTo>
                    <a:pt x="87" y="161"/>
                    <a:pt x="133" y="205"/>
                    <a:pt x="167" y="230"/>
                  </a:cubicBezTo>
                  <a:cubicBezTo>
                    <a:pt x="201" y="255"/>
                    <a:pt x="242" y="271"/>
                    <a:pt x="300" y="271"/>
                  </a:cubicBezTo>
                  <a:cubicBezTo>
                    <a:pt x="358" y="271"/>
                    <a:pt x="517" y="213"/>
                    <a:pt x="518" y="219"/>
                  </a:cubicBezTo>
                  <a:cubicBezTo>
                    <a:pt x="520" y="225"/>
                    <a:pt x="378" y="302"/>
                    <a:pt x="310" y="308"/>
                  </a:cubicBezTo>
                  <a:cubicBezTo>
                    <a:pt x="246" y="321"/>
                    <a:pt x="159" y="279"/>
                    <a:pt x="111" y="256"/>
                  </a:cubicBezTo>
                  <a:cubicBezTo>
                    <a:pt x="63" y="233"/>
                    <a:pt x="29" y="195"/>
                    <a:pt x="19" y="167"/>
                  </a:cubicBezTo>
                  <a:cubicBezTo>
                    <a:pt x="9" y="139"/>
                    <a:pt x="0" y="138"/>
                    <a:pt x="48" y="89"/>
                  </a:cubicBezTo>
                  <a:cubicBezTo>
                    <a:pt x="107" y="31"/>
                    <a:pt x="171" y="19"/>
                    <a:pt x="20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49" name="Freeform 272"/>
            <p:cNvSpPr>
              <a:spLocks/>
            </p:cNvSpPr>
            <p:nvPr/>
          </p:nvSpPr>
          <p:spPr bwMode="auto">
            <a:xfrm>
              <a:off x="971" y="1001"/>
              <a:ext cx="272" cy="239"/>
            </a:xfrm>
            <a:custGeom>
              <a:avLst/>
              <a:gdLst>
                <a:gd name="T0" fmla="*/ 0 w 272"/>
                <a:gd name="T1" fmla="*/ 0 h 239"/>
                <a:gd name="T2" fmla="*/ 86 w 272"/>
                <a:gd name="T3" fmla="*/ 76 h 239"/>
                <a:gd name="T4" fmla="*/ 124 w 272"/>
                <a:gd name="T5" fmla="*/ 128 h 239"/>
                <a:gd name="T6" fmla="*/ 122 w 272"/>
                <a:gd name="T7" fmla="*/ 188 h 239"/>
                <a:gd name="T8" fmla="*/ 146 w 272"/>
                <a:gd name="T9" fmla="*/ 239 h 239"/>
                <a:gd name="T10" fmla="*/ 146 w 272"/>
                <a:gd name="T11" fmla="*/ 239 h 239"/>
                <a:gd name="T12" fmla="*/ 272 w 272"/>
                <a:gd name="T13" fmla="*/ 187 h 239"/>
                <a:gd name="T14" fmla="*/ 272 w 272"/>
                <a:gd name="T15" fmla="*/ 187 h 239"/>
                <a:gd name="T16" fmla="*/ 235 w 272"/>
                <a:gd name="T17" fmla="*/ 128 h 239"/>
                <a:gd name="T18" fmla="*/ 235 w 272"/>
                <a:gd name="T19" fmla="*/ 128 h 239"/>
                <a:gd name="T20" fmla="*/ 213 w 272"/>
                <a:gd name="T21" fmla="*/ 76 h 239"/>
                <a:gd name="T22" fmla="*/ 142 w 272"/>
                <a:gd name="T23" fmla="*/ 24 h 239"/>
                <a:gd name="T24" fmla="*/ 0 w 272"/>
                <a:gd name="T25" fmla="*/ 0 h 23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72" h="239">
                  <a:moveTo>
                    <a:pt x="0" y="0"/>
                  </a:moveTo>
                  <a:lnTo>
                    <a:pt x="86" y="76"/>
                  </a:lnTo>
                  <a:lnTo>
                    <a:pt x="124" y="128"/>
                  </a:lnTo>
                  <a:cubicBezTo>
                    <a:pt x="130" y="147"/>
                    <a:pt x="118" y="170"/>
                    <a:pt x="122" y="188"/>
                  </a:cubicBezTo>
                  <a:cubicBezTo>
                    <a:pt x="126" y="206"/>
                    <a:pt x="142" y="231"/>
                    <a:pt x="146" y="239"/>
                  </a:cubicBezTo>
                  <a:lnTo>
                    <a:pt x="272" y="187"/>
                  </a:lnTo>
                  <a:cubicBezTo>
                    <a:pt x="266" y="177"/>
                    <a:pt x="247" y="162"/>
                    <a:pt x="235" y="128"/>
                  </a:cubicBezTo>
                  <a:cubicBezTo>
                    <a:pt x="223" y="94"/>
                    <a:pt x="239" y="137"/>
                    <a:pt x="235" y="128"/>
                  </a:cubicBezTo>
                  <a:cubicBezTo>
                    <a:pt x="231" y="119"/>
                    <a:pt x="229" y="93"/>
                    <a:pt x="213" y="76"/>
                  </a:cubicBezTo>
                  <a:cubicBezTo>
                    <a:pt x="197" y="59"/>
                    <a:pt x="178" y="37"/>
                    <a:pt x="142" y="24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50" name="Freeform 273"/>
            <p:cNvSpPr>
              <a:spLocks/>
            </p:cNvSpPr>
            <p:nvPr/>
          </p:nvSpPr>
          <p:spPr bwMode="auto">
            <a:xfrm>
              <a:off x="2484" y="869"/>
              <a:ext cx="124" cy="118"/>
            </a:xfrm>
            <a:custGeom>
              <a:avLst/>
              <a:gdLst>
                <a:gd name="T0" fmla="*/ 88 w 124"/>
                <a:gd name="T1" fmla="*/ 0 h 118"/>
                <a:gd name="T2" fmla="*/ 88 w 124"/>
                <a:gd name="T3" fmla="*/ 0 h 118"/>
                <a:gd name="T4" fmla="*/ 0 w 124"/>
                <a:gd name="T5" fmla="*/ 105 h 118"/>
                <a:gd name="T6" fmla="*/ 88 w 124"/>
                <a:gd name="T7" fmla="*/ 81 h 118"/>
                <a:gd name="T8" fmla="*/ 88 w 124"/>
                <a:gd name="T9" fmla="*/ 0 h 118"/>
                <a:gd name="T10" fmla="*/ 88 w 124"/>
                <a:gd name="T11" fmla="*/ 0 h 1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4" h="118">
                  <a:moveTo>
                    <a:pt x="88" y="0"/>
                  </a:moveTo>
                  <a:lnTo>
                    <a:pt x="88" y="0"/>
                  </a:lnTo>
                  <a:cubicBezTo>
                    <a:pt x="73" y="17"/>
                    <a:pt x="21" y="32"/>
                    <a:pt x="0" y="105"/>
                  </a:cubicBezTo>
                  <a:cubicBezTo>
                    <a:pt x="0" y="118"/>
                    <a:pt x="63" y="114"/>
                    <a:pt x="88" y="81"/>
                  </a:cubicBezTo>
                  <a:cubicBezTo>
                    <a:pt x="124" y="41"/>
                    <a:pt x="88" y="13"/>
                    <a:pt x="88" y="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51" name="Freeform 274"/>
            <p:cNvSpPr>
              <a:spLocks/>
            </p:cNvSpPr>
            <p:nvPr/>
          </p:nvSpPr>
          <p:spPr bwMode="auto">
            <a:xfrm>
              <a:off x="1739" y="523"/>
              <a:ext cx="444" cy="108"/>
            </a:xfrm>
            <a:custGeom>
              <a:avLst/>
              <a:gdLst>
                <a:gd name="T0" fmla="*/ 0 w 444"/>
                <a:gd name="T1" fmla="*/ 108 h 108"/>
                <a:gd name="T2" fmla="*/ 15 w 444"/>
                <a:gd name="T3" fmla="*/ 101 h 108"/>
                <a:gd name="T4" fmla="*/ 30 w 444"/>
                <a:gd name="T5" fmla="*/ 93 h 108"/>
                <a:gd name="T6" fmla="*/ 52 w 444"/>
                <a:gd name="T7" fmla="*/ 82 h 108"/>
                <a:gd name="T8" fmla="*/ 74 w 444"/>
                <a:gd name="T9" fmla="*/ 75 h 108"/>
                <a:gd name="T10" fmla="*/ 93 w 444"/>
                <a:gd name="T11" fmla="*/ 64 h 108"/>
                <a:gd name="T12" fmla="*/ 126 w 444"/>
                <a:gd name="T13" fmla="*/ 46 h 108"/>
                <a:gd name="T14" fmla="*/ 141 w 444"/>
                <a:gd name="T15" fmla="*/ 38 h 108"/>
                <a:gd name="T16" fmla="*/ 167 w 444"/>
                <a:gd name="T17" fmla="*/ 31 h 108"/>
                <a:gd name="T18" fmla="*/ 218 w 444"/>
                <a:gd name="T19" fmla="*/ 27 h 108"/>
                <a:gd name="T20" fmla="*/ 300 w 444"/>
                <a:gd name="T21" fmla="*/ 38 h 108"/>
                <a:gd name="T22" fmla="*/ 444 w 444"/>
                <a:gd name="T23" fmla="*/ 108 h 108"/>
                <a:gd name="T24" fmla="*/ 350 w 444"/>
                <a:gd name="T25" fmla="*/ 23 h 108"/>
                <a:gd name="T26" fmla="*/ 293 w 444"/>
                <a:gd name="T27" fmla="*/ 0 h 108"/>
                <a:gd name="T28" fmla="*/ 233 w 444"/>
                <a:gd name="T29" fmla="*/ 9 h 108"/>
                <a:gd name="T30" fmla="*/ 181 w 444"/>
                <a:gd name="T31" fmla="*/ 9 h 108"/>
                <a:gd name="T32" fmla="*/ 159 w 444"/>
                <a:gd name="T33" fmla="*/ 13 h 108"/>
                <a:gd name="T34" fmla="*/ 141 w 444"/>
                <a:gd name="T35" fmla="*/ 16 h 108"/>
                <a:gd name="T36" fmla="*/ 122 w 444"/>
                <a:gd name="T37" fmla="*/ 24 h 108"/>
                <a:gd name="T38" fmla="*/ 100 w 444"/>
                <a:gd name="T39" fmla="*/ 38 h 108"/>
                <a:gd name="T40" fmla="*/ 56 w 444"/>
                <a:gd name="T41" fmla="*/ 68 h 108"/>
                <a:gd name="T42" fmla="*/ 0 w 444"/>
                <a:gd name="T43" fmla="*/ 108 h 10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44" h="108">
                  <a:moveTo>
                    <a:pt x="0" y="108"/>
                  </a:moveTo>
                  <a:lnTo>
                    <a:pt x="15" y="101"/>
                  </a:lnTo>
                  <a:lnTo>
                    <a:pt x="30" y="93"/>
                  </a:lnTo>
                  <a:lnTo>
                    <a:pt x="52" y="82"/>
                  </a:lnTo>
                  <a:lnTo>
                    <a:pt x="74" y="75"/>
                  </a:lnTo>
                  <a:lnTo>
                    <a:pt x="93" y="64"/>
                  </a:lnTo>
                  <a:lnTo>
                    <a:pt x="126" y="46"/>
                  </a:lnTo>
                  <a:lnTo>
                    <a:pt x="141" y="38"/>
                  </a:lnTo>
                  <a:lnTo>
                    <a:pt x="167" y="31"/>
                  </a:lnTo>
                  <a:lnTo>
                    <a:pt x="218" y="27"/>
                  </a:lnTo>
                  <a:lnTo>
                    <a:pt x="300" y="38"/>
                  </a:lnTo>
                  <a:lnTo>
                    <a:pt x="444" y="108"/>
                  </a:lnTo>
                  <a:lnTo>
                    <a:pt x="350" y="23"/>
                  </a:lnTo>
                  <a:lnTo>
                    <a:pt x="293" y="0"/>
                  </a:lnTo>
                  <a:lnTo>
                    <a:pt x="233" y="9"/>
                  </a:lnTo>
                  <a:lnTo>
                    <a:pt x="181" y="9"/>
                  </a:lnTo>
                  <a:lnTo>
                    <a:pt x="159" y="13"/>
                  </a:lnTo>
                  <a:lnTo>
                    <a:pt x="141" y="16"/>
                  </a:lnTo>
                  <a:lnTo>
                    <a:pt x="122" y="24"/>
                  </a:lnTo>
                  <a:lnTo>
                    <a:pt x="100" y="38"/>
                  </a:lnTo>
                  <a:lnTo>
                    <a:pt x="56" y="68"/>
                  </a:lnTo>
                  <a:lnTo>
                    <a:pt x="0" y="10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52" name="Freeform 275"/>
            <p:cNvSpPr>
              <a:spLocks/>
            </p:cNvSpPr>
            <p:nvPr/>
          </p:nvSpPr>
          <p:spPr bwMode="auto">
            <a:xfrm>
              <a:off x="2484" y="951"/>
              <a:ext cx="119" cy="62"/>
            </a:xfrm>
            <a:custGeom>
              <a:avLst/>
              <a:gdLst>
                <a:gd name="T0" fmla="*/ 114 w 119"/>
                <a:gd name="T1" fmla="*/ 52 h 62"/>
                <a:gd name="T2" fmla="*/ 89 w 119"/>
                <a:gd name="T3" fmla="*/ 59 h 62"/>
                <a:gd name="T4" fmla="*/ 89 w 119"/>
                <a:gd name="T5" fmla="*/ 59 h 62"/>
                <a:gd name="T6" fmla="*/ 0 w 119"/>
                <a:gd name="T7" fmla="*/ 22 h 62"/>
                <a:gd name="T8" fmla="*/ 0 w 119"/>
                <a:gd name="T9" fmla="*/ 22 h 62"/>
                <a:gd name="T10" fmla="*/ 100 w 119"/>
                <a:gd name="T11" fmla="*/ 0 h 62"/>
                <a:gd name="T12" fmla="*/ 114 w 119"/>
                <a:gd name="T13" fmla="*/ 52 h 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9" h="62">
                  <a:moveTo>
                    <a:pt x="114" y="52"/>
                  </a:moveTo>
                  <a:cubicBezTo>
                    <a:pt x="112" y="62"/>
                    <a:pt x="93" y="58"/>
                    <a:pt x="89" y="59"/>
                  </a:cubicBezTo>
                  <a:lnTo>
                    <a:pt x="0" y="22"/>
                  </a:lnTo>
                  <a:lnTo>
                    <a:pt x="100" y="0"/>
                  </a:lnTo>
                  <a:cubicBezTo>
                    <a:pt x="119" y="5"/>
                    <a:pt x="116" y="42"/>
                    <a:pt x="114" y="5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53" name="Freeform 276"/>
            <p:cNvSpPr>
              <a:spLocks/>
            </p:cNvSpPr>
            <p:nvPr/>
          </p:nvSpPr>
          <p:spPr bwMode="auto">
            <a:xfrm>
              <a:off x="1908" y="955"/>
              <a:ext cx="339" cy="267"/>
            </a:xfrm>
            <a:custGeom>
              <a:avLst/>
              <a:gdLst>
                <a:gd name="T0" fmla="*/ 331 w 339"/>
                <a:gd name="T1" fmla="*/ 134 h 267"/>
                <a:gd name="T2" fmla="*/ 264 w 339"/>
                <a:gd name="T3" fmla="*/ 178 h 267"/>
                <a:gd name="T4" fmla="*/ 246 w 339"/>
                <a:gd name="T5" fmla="*/ 267 h 267"/>
                <a:gd name="T6" fmla="*/ 157 w 339"/>
                <a:gd name="T7" fmla="*/ 260 h 267"/>
                <a:gd name="T8" fmla="*/ 21 w 339"/>
                <a:gd name="T9" fmla="*/ 160 h 267"/>
                <a:gd name="T10" fmla="*/ 28 w 339"/>
                <a:gd name="T11" fmla="*/ 74 h 267"/>
                <a:gd name="T12" fmla="*/ 151 w 339"/>
                <a:gd name="T13" fmla="*/ 0 h 267"/>
                <a:gd name="T14" fmla="*/ 213 w 339"/>
                <a:gd name="T15" fmla="*/ 19 h 267"/>
                <a:gd name="T16" fmla="*/ 312 w 339"/>
                <a:gd name="T17" fmla="*/ 60 h 267"/>
                <a:gd name="T18" fmla="*/ 331 w 339"/>
                <a:gd name="T19" fmla="*/ 134 h 26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39" h="267">
                  <a:moveTo>
                    <a:pt x="331" y="134"/>
                  </a:moveTo>
                  <a:cubicBezTo>
                    <a:pt x="323" y="154"/>
                    <a:pt x="278" y="156"/>
                    <a:pt x="264" y="178"/>
                  </a:cubicBezTo>
                  <a:cubicBezTo>
                    <a:pt x="250" y="200"/>
                    <a:pt x="264" y="253"/>
                    <a:pt x="246" y="267"/>
                  </a:cubicBezTo>
                  <a:lnTo>
                    <a:pt x="157" y="260"/>
                  </a:lnTo>
                  <a:cubicBezTo>
                    <a:pt x="157" y="260"/>
                    <a:pt x="42" y="191"/>
                    <a:pt x="21" y="160"/>
                  </a:cubicBezTo>
                  <a:cubicBezTo>
                    <a:pt x="0" y="130"/>
                    <a:pt x="6" y="101"/>
                    <a:pt x="28" y="74"/>
                  </a:cubicBezTo>
                  <a:cubicBezTo>
                    <a:pt x="50" y="47"/>
                    <a:pt x="120" y="9"/>
                    <a:pt x="151" y="0"/>
                  </a:cubicBezTo>
                  <a:lnTo>
                    <a:pt x="213" y="19"/>
                  </a:lnTo>
                  <a:cubicBezTo>
                    <a:pt x="240" y="29"/>
                    <a:pt x="292" y="41"/>
                    <a:pt x="312" y="60"/>
                  </a:cubicBezTo>
                  <a:cubicBezTo>
                    <a:pt x="332" y="79"/>
                    <a:pt x="339" y="114"/>
                    <a:pt x="331" y="134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54" name="Freeform 277"/>
            <p:cNvSpPr>
              <a:spLocks/>
            </p:cNvSpPr>
            <p:nvPr/>
          </p:nvSpPr>
          <p:spPr bwMode="auto">
            <a:xfrm>
              <a:off x="1915" y="971"/>
              <a:ext cx="236" cy="244"/>
            </a:xfrm>
            <a:custGeom>
              <a:avLst/>
              <a:gdLst>
                <a:gd name="T0" fmla="*/ 122 w 236"/>
                <a:gd name="T1" fmla="*/ 0 h 244"/>
                <a:gd name="T2" fmla="*/ 118 w 236"/>
                <a:gd name="T3" fmla="*/ 7 h 244"/>
                <a:gd name="T4" fmla="*/ 107 w 236"/>
                <a:gd name="T5" fmla="*/ 11 h 244"/>
                <a:gd name="T6" fmla="*/ 85 w 236"/>
                <a:gd name="T7" fmla="*/ 22 h 244"/>
                <a:gd name="T8" fmla="*/ 66 w 236"/>
                <a:gd name="T9" fmla="*/ 29 h 244"/>
                <a:gd name="T10" fmla="*/ 55 w 236"/>
                <a:gd name="T11" fmla="*/ 37 h 244"/>
                <a:gd name="T12" fmla="*/ 52 w 236"/>
                <a:gd name="T13" fmla="*/ 44 h 244"/>
                <a:gd name="T14" fmla="*/ 37 w 236"/>
                <a:gd name="T15" fmla="*/ 70 h 244"/>
                <a:gd name="T16" fmla="*/ 30 w 236"/>
                <a:gd name="T17" fmla="*/ 85 h 244"/>
                <a:gd name="T18" fmla="*/ 26 w 236"/>
                <a:gd name="T19" fmla="*/ 100 h 244"/>
                <a:gd name="T20" fmla="*/ 26 w 236"/>
                <a:gd name="T21" fmla="*/ 118 h 244"/>
                <a:gd name="T22" fmla="*/ 30 w 236"/>
                <a:gd name="T23" fmla="*/ 133 h 244"/>
                <a:gd name="T24" fmla="*/ 41 w 236"/>
                <a:gd name="T25" fmla="*/ 163 h 244"/>
                <a:gd name="T26" fmla="*/ 52 w 236"/>
                <a:gd name="T27" fmla="*/ 177 h 244"/>
                <a:gd name="T28" fmla="*/ 66 w 236"/>
                <a:gd name="T29" fmla="*/ 185 h 244"/>
                <a:gd name="T30" fmla="*/ 103 w 236"/>
                <a:gd name="T31" fmla="*/ 200 h 244"/>
                <a:gd name="T32" fmla="*/ 129 w 236"/>
                <a:gd name="T33" fmla="*/ 207 h 244"/>
                <a:gd name="T34" fmla="*/ 148 w 236"/>
                <a:gd name="T35" fmla="*/ 222 h 244"/>
                <a:gd name="T36" fmla="*/ 170 w 236"/>
                <a:gd name="T37" fmla="*/ 229 h 244"/>
                <a:gd name="T38" fmla="*/ 199 w 236"/>
                <a:gd name="T39" fmla="*/ 237 h 244"/>
                <a:gd name="T40" fmla="*/ 236 w 236"/>
                <a:gd name="T41" fmla="*/ 244 h 244"/>
                <a:gd name="T42" fmla="*/ 210 w 236"/>
                <a:gd name="T43" fmla="*/ 244 h 244"/>
                <a:gd name="T44" fmla="*/ 151 w 236"/>
                <a:gd name="T45" fmla="*/ 240 h 244"/>
                <a:gd name="T46" fmla="*/ 118 w 236"/>
                <a:gd name="T47" fmla="*/ 237 h 244"/>
                <a:gd name="T48" fmla="*/ 89 w 236"/>
                <a:gd name="T49" fmla="*/ 229 h 244"/>
                <a:gd name="T50" fmla="*/ 63 w 236"/>
                <a:gd name="T51" fmla="*/ 213 h 244"/>
                <a:gd name="T52" fmla="*/ 52 w 236"/>
                <a:gd name="T53" fmla="*/ 207 h 244"/>
                <a:gd name="T54" fmla="*/ 41 w 236"/>
                <a:gd name="T55" fmla="*/ 196 h 244"/>
                <a:gd name="T56" fmla="*/ 18 w 236"/>
                <a:gd name="T57" fmla="*/ 155 h 244"/>
                <a:gd name="T58" fmla="*/ 4 w 236"/>
                <a:gd name="T59" fmla="*/ 122 h 244"/>
                <a:gd name="T60" fmla="*/ 0 w 236"/>
                <a:gd name="T61" fmla="*/ 107 h 244"/>
                <a:gd name="T62" fmla="*/ 4 w 236"/>
                <a:gd name="T63" fmla="*/ 92 h 244"/>
                <a:gd name="T64" fmla="*/ 7 w 236"/>
                <a:gd name="T65" fmla="*/ 77 h 244"/>
                <a:gd name="T66" fmla="*/ 18 w 236"/>
                <a:gd name="T67" fmla="*/ 66 h 244"/>
                <a:gd name="T68" fmla="*/ 37 w 236"/>
                <a:gd name="T69" fmla="*/ 40 h 244"/>
                <a:gd name="T70" fmla="*/ 122 w 236"/>
                <a:gd name="T71" fmla="*/ 0 h 24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36" h="244">
                  <a:moveTo>
                    <a:pt x="122" y="0"/>
                  </a:moveTo>
                  <a:lnTo>
                    <a:pt x="118" y="7"/>
                  </a:lnTo>
                  <a:lnTo>
                    <a:pt x="107" y="11"/>
                  </a:lnTo>
                  <a:lnTo>
                    <a:pt x="85" y="22"/>
                  </a:lnTo>
                  <a:lnTo>
                    <a:pt x="66" y="29"/>
                  </a:lnTo>
                  <a:lnTo>
                    <a:pt x="55" y="37"/>
                  </a:lnTo>
                  <a:lnTo>
                    <a:pt x="52" y="44"/>
                  </a:lnTo>
                  <a:lnTo>
                    <a:pt x="37" y="70"/>
                  </a:lnTo>
                  <a:lnTo>
                    <a:pt x="30" y="85"/>
                  </a:lnTo>
                  <a:lnTo>
                    <a:pt x="26" y="100"/>
                  </a:lnTo>
                  <a:lnTo>
                    <a:pt x="26" y="118"/>
                  </a:lnTo>
                  <a:lnTo>
                    <a:pt x="30" y="133"/>
                  </a:lnTo>
                  <a:lnTo>
                    <a:pt x="41" y="163"/>
                  </a:lnTo>
                  <a:lnTo>
                    <a:pt x="52" y="177"/>
                  </a:lnTo>
                  <a:lnTo>
                    <a:pt x="66" y="185"/>
                  </a:lnTo>
                  <a:lnTo>
                    <a:pt x="103" y="200"/>
                  </a:lnTo>
                  <a:lnTo>
                    <a:pt x="129" y="207"/>
                  </a:lnTo>
                  <a:lnTo>
                    <a:pt x="148" y="222"/>
                  </a:lnTo>
                  <a:lnTo>
                    <a:pt x="170" y="229"/>
                  </a:lnTo>
                  <a:lnTo>
                    <a:pt x="199" y="237"/>
                  </a:lnTo>
                  <a:lnTo>
                    <a:pt x="236" y="244"/>
                  </a:lnTo>
                  <a:lnTo>
                    <a:pt x="210" y="244"/>
                  </a:lnTo>
                  <a:lnTo>
                    <a:pt x="151" y="240"/>
                  </a:lnTo>
                  <a:lnTo>
                    <a:pt x="118" y="237"/>
                  </a:lnTo>
                  <a:lnTo>
                    <a:pt x="89" y="229"/>
                  </a:lnTo>
                  <a:lnTo>
                    <a:pt x="63" y="213"/>
                  </a:lnTo>
                  <a:lnTo>
                    <a:pt x="52" y="207"/>
                  </a:lnTo>
                  <a:lnTo>
                    <a:pt x="41" y="196"/>
                  </a:lnTo>
                  <a:lnTo>
                    <a:pt x="18" y="155"/>
                  </a:lnTo>
                  <a:lnTo>
                    <a:pt x="4" y="122"/>
                  </a:lnTo>
                  <a:lnTo>
                    <a:pt x="0" y="107"/>
                  </a:lnTo>
                  <a:lnTo>
                    <a:pt x="4" y="92"/>
                  </a:lnTo>
                  <a:lnTo>
                    <a:pt x="7" y="77"/>
                  </a:lnTo>
                  <a:lnTo>
                    <a:pt x="18" y="66"/>
                  </a:lnTo>
                  <a:lnTo>
                    <a:pt x="37" y="40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55" name="Freeform 278"/>
            <p:cNvSpPr>
              <a:spLocks/>
            </p:cNvSpPr>
            <p:nvPr/>
          </p:nvSpPr>
          <p:spPr bwMode="auto">
            <a:xfrm>
              <a:off x="2364" y="854"/>
              <a:ext cx="83" cy="66"/>
            </a:xfrm>
            <a:custGeom>
              <a:avLst/>
              <a:gdLst>
                <a:gd name="T0" fmla="*/ 157 w 44"/>
                <a:gd name="T1" fmla="*/ 61 h 36"/>
                <a:gd name="T2" fmla="*/ 149 w 44"/>
                <a:gd name="T3" fmla="*/ 88 h 36"/>
                <a:gd name="T4" fmla="*/ 136 w 44"/>
                <a:gd name="T5" fmla="*/ 108 h 36"/>
                <a:gd name="T6" fmla="*/ 108 w 44"/>
                <a:gd name="T7" fmla="*/ 121 h 36"/>
                <a:gd name="T8" fmla="*/ 79 w 44"/>
                <a:gd name="T9" fmla="*/ 121 h 36"/>
                <a:gd name="T10" fmla="*/ 49 w 44"/>
                <a:gd name="T11" fmla="*/ 121 h 36"/>
                <a:gd name="T12" fmla="*/ 21 w 44"/>
                <a:gd name="T13" fmla="*/ 108 h 36"/>
                <a:gd name="T14" fmla="*/ 8 w 44"/>
                <a:gd name="T15" fmla="*/ 88 h 36"/>
                <a:gd name="T16" fmla="*/ 0 w 44"/>
                <a:gd name="T17" fmla="*/ 61 h 36"/>
                <a:gd name="T18" fmla="*/ 8 w 44"/>
                <a:gd name="T19" fmla="*/ 40 h 36"/>
                <a:gd name="T20" fmla="*/ 21 w 44"/>
                <a:gd name="T21" fmla="*/ 20 h 36"/>
                <a:gd name="T22" fmla="*/ 49 w 44"/>
                <a:gd name="T23" fmla="*/ 7 h 36"/>
                <a:gd name="T24" fmla="*/ 79 w 44"/>
                <a:gd name="T25" fmla="*/ 0 h 36"/>
                <a:gd name="T26" fmla="*/ 108 w 44"/>
                <a:gd name="T27" fmla="*/ 7 h 36"/>
                <a:gd name="T28" fmla="*/ 136 w 44"/>
                <a:gd name="T29" fmla="*/ 20 h 36"/>
                <a:gd name="T30" fmla="*/ 149 w 44"/>
                <a:gd name="T31" fmla="*/ 40 h 36"/>
                <a:gd name="T32" fmla="*/ 157 w 44"/>
                <a:gd name="T33" fmla="*/ 61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4" h="36">
                  <a:moveTo>
                    <a:pt x="44" y="18"/>
                  </a:moveTo>
                  <a:lnTo>
                    <a:pt x="42" y="26"/>
                  </a:lnTo>
                  <a:lnTo>
                    <a:pt x="38" y="32"/>
                  </a:lnTo>
                  <a:lnTo>
                    <a:pt x="30" y="36"/>
                  </a:lnTo>
                  <a:lnTo>
                    <a:pt x="22" y="36"/>
                  </a:lnTo>
                  <a:lnTo>
                    <a:pt x="14" y="36"/>
                  </a:lnTo>
                  <a:lnTo>
                    <a:pt x="6" y="32"/>
                  </a:lnTo>
                  <a:lnTo>
                    <a:pt x="2" y="26"/>
                  </a:lnTo>
                  <a:lnTo>
                    <a:pt x="0" y="18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4" y="2"/>
                  </a:lnTo>
                  <a:lnTo>
                    <a:pt x="22" y="0"/>
                  </a:lnTo>
                  <a:lnTo>
                    <a:pt x="30" y="2"/>
                  </a:lnTo>
                  <a:lnTo>
                    <a:pt x="38" y="6"/>
                  </a:lnTo>
                  <a:lnTo>
                    <a:pt x="42" y="12"/>
                  </a:lnTo>
                  <a:lnTo>
                    <a:pt x="44" y="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56" name="Freeform 279"/>
            <p:cNvSpPr>
              <a:spLocks/>
            </p:cNvSpPr>
            <p:nvPr/>
          </p:nvSpPr>
          <p:spPr bwMode="auto">
            <a:xfrm>
              <a:off x="2401" y="865"/>
              <a:ext cx="31" cy="26"/>
            </a:xfrm>
            <a:custGeom>
              <a:avLst/>
              <a:gdLst>
                <a:gd name="T0" fmla="*/ 60 w 16"/>
                <a:gd name="T1" fmla="*/ 20 h 14"/>
                <a:gd name="T2" fmla="*/ 52 w 16"/>
                <a:gd name="T3" fmla="*/ 41 h 14"/>
                <a:gd name="T4" fmla="*/ 31 w 16"/>
                <a:gd name="T5" fmla="*/ 48 h 14"/>
                <a:gd name="T6" fmla="*/ 16 w 16"/>
                <a:gd name="T7" fmla="*/ 41 h 14"/>
                <a:gd name="T8" fmla="*/ 0 w 16"/>
                <a:gd name="T9" fmla="*/ 20 h 14"/>
                <a:gd name="T10" fmla="*/ 16 w 16"/>
                <a:gd name="T11" fmla="*/ 7 h 14"/>
                <a:gd name="T12" fmla="*/ 31 w 16"/>
                <a:gd name="T13" fmla="*/ 0 h 14"/>
                <a:gd name="T14" fmla="*/ 52 w 16"/>
                <a:gd name="T15" fmla="*/ 7 h 14"/>
                <a:gd name="T16" fmla="*/ 60 w 16"/>
                <a:gd name="T17" fmla="*/ 20 h 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6" h="14">
                  <a:moveTo>
                    <a:pt x="16" y="6"/>
                  </a:moveTo>
                  <a:lnTo>
                    <a:pt x="14" y="12"/>
                  </a:lnTo>
                  <a:lnTo>
                    <a:pt x="8" y="14"/>
                  </a:lnTo>
                  <a:lnTo>
                    <a:pt x="4" y="12"/>
                  </a:lnTo>
                  <a:lnTo>
                    <a:pt x="0" y="6"/>
                  </a:lnTo>
                  <a:lnTo>
                    <a:pt x="4" y="2"/>
                  </a:lnTo>
                  <a:lnTo>
                    <a:pt x="8" y="0"/>
                  </a:lnTo>
                  <a:lnTo>
                    <a:pt x="14" y="2"/>
                  </a:lnTo>
                  <a:lnTo>
                    <a:pt x="16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74" name="Group 280"/>
          <p:cNvGrpSpPr>
            <a:grpSpLocks/>
          </p:cNvGrpSpPr>
          <p:nvPr/>
        </p:nvGrpSpPr>
        <p:grpSpPr bwMode="auto">
          <a:xfrm>
            <a:off x="4860925" y="2651125"/>
            <a:ext cx="1531938" cy="1487488"/>
            <a:chOff x="724" y="2005"/>
            <a:chExt cx="1994" cy="1936"/>
          </a:xfrm>
        </p:grpSpPr>
        <p:sp>
          <p:nvSpPr>
            <p:cNvPr id="11319" name="Freeform 281"/>
            <p:cNvSpPr>
              <a:spLocks/>
            </p:cNvSpPr>
            <p:nvPr/>
          </p:nvSpPr>
          <p:spPr bwMode="auto">
            <a:xfrm>
              <a:off x="1562" y="2083"/>
              <a:ext cx="803" cy="776"/>
            </a:xfrm>
            <a:custGeom>
              <a:avLst/>
              <a:gdLst>
                <a:gd name="T0" fmla="*/ 1235 w 522"/>
                <a:gd name="T1" fmla="*/ 967 h 504"/>
                <a:gd name="T2" fmla="*/ 1235 w 522"/>
                <a:gd name="T3" fmla="*/ 967 h 504"/>
                <a:gd name="T4" fmla="*/ 1201 w 522"/>
                <a:gd name="T5" fmla="*/ 915 h 504"/>
                <a:gd name="T6" fmla="*/ 1165 w 522"/>
                <a:gd name="T7" fmla="*/ 858 h 504"/>
                <a:gd name="T8" fmla="*/ 1112 w 522"/>
                <a:gd name="T9" fmla="*/ 791 h 504"/>
                <a:gd name="T10" fmla="*/ 1051 w 522"/>
                <a:gd name="T11" fmla="*/ 711 h 504"/>
                <a:gd name="T12" fmla="*/ 980 w 522"/>
                <a:gd name="T13" fmla="*/ 636 h 504"/>
                <a:gd name="T14" fmla="*/ 905 w 522"/>
                <a:gd name="T15" fmla="*/ 559 h 504"/>
                <a:gd name="T16" fmla="*/ 866 w 522"/>
                <a:gd name="T17" fmla="*/ 527 h 504"/>
                <a:gd name="T18" fmla="*/ 828 w 522"/>
                <a:gd name="T19" fmla="*/ 497 h 504"/>
                <a:gd name="T20" fmla="*/ 828 w 522"/>
                <a:gd name="T21" fmla="*/ 497 h 504"/>
                <a:gd name="T22" fmla="*/ 729 w 522"/>
                <a:gd name="T23" fmla="*/ 431 h 504"/>
                <a:gd name="T24" fmla="*/ 606 w 522"/>
                <a:gd name="T25" fmla="*/ 351 h 504"/>
                <a:gd name="T26" fmla="*/ 331 w 522"/>
                <a:gd name="T27" fmla="*/ 189 h 504"/>
                <a:gd name="T28" fmla="*/ 0 w 522"/>
                <a:gd name="T29" fmla="*/ 0 h 504"/>
                <a:gd name="T30" fmla="*/ 0 w 522"/>
                <a:gd name="T31" fmla="*/ 0 h 504"/>
                <a:gd name="T32" fmla="*/ 57 w 522"/>
                <a:gd name="T33" fmla="*/ 43 h 504"/>
                <a:gd name="T34" fmla="*/ 194 w 522"/>
                <a:gd name="T35" fmla="*/ 146 h 504"/>
                <a:gd name="T36" fmla="*/ 269 w 522"/>
                <a:gd name="T37" fmla="*/ 214 h 504"/>
                <a:gd name="T38" fmla="*/ 335 w 522"/>
                <a:gd name="T39" fmla="*/ 280 h 504"/>
                <a:gd name="T40" fmla="*/ 392 w 522"/>
                <a:gd name="T41" fmla="*/ 342 h 504"/>
                <a:gd name="T42" fmla="*/ 412 w 522"/>
                <a:gd name="T43" fmla="*/ 370 h 504"/>
                <a:gd name="T44" fmla="*/ 426 w 522"/>
                <a:gd name="T45" fmla="*/ 394 h 504"/>
                <a:gd name="T46" fmla="*/ 426 w 522"/>
                <a:gd name="T47" fmla="*/ 394 h 504"/>
                <a:gd name="T48" fmla="*/ 469 w 522"/>
                <a:gd name="T49" fmla="*/ 527 h 504"/>
                <a:gd name="T50" fmla="*/ 469 w 522"/>
                <a:gd name="T51" fmla="*/ 527 h 504"/>
                <a:gd name="T52" fmla="*/ 474 w 522"/>
                <a:gd name="T53" fmla="*/ 554 h 504"/>
                <a:gd name="T54" fmla="*/ 474 w 522"/>
                <a:gd name="T55" fmla="*/ 625 h 504"/>
                <a:gd name="T56" fmla="*/ 469 w 522"/>
                <a:gd name="T57" fmla="*/ 673 h 504"/>
                <a:gd name="T58" fmla="*/ 465 w 522"/>
                <a:gd name="T59" fmla="*/ 716 h 504"/>
                <a:gd name="T60" fmla="*/ 454 w 522"/>
                <a:gd name="T61" fmla="*/ 759 h 504"/>
                <a:gd name="T62" fmla="*/ 440 w 522"/>
                <a:gd name="T63" fmla="*/ 796 h 504"/>
                <a:gd name="T64" fmla="*/ 440 w 522"/>
                <a:gd name="T65" fmla="*/ 796 h 504"/>
                <a:gd name="T66" fmla="*/ 408 w 522"/>
                <a:gd name="T67" fmla="*/ 858 h 504"/>
                <a:gd name="T68" fmla="*/ 374 w 522"/>
                <a:gd name="T69" fmla="*/ 901 h 504"/>
                <a:gd name="T70" fmla="*/ 342 w 522"/>
                <a:gd name="T71" fmla="*/ 953 h 504"/>
                <a:gd name="T72" fmla="*/ 294 w 522"/>
                <a:gd name="T73" fmla="*/ 1029 h 504"/>
                <a:gd name="T74" fmla="*/ 294 w 522"/>
                <a:gd name="T75" fmla="*/ 1029 h 504"/>
                <a:gd name="T76" fmla="*/ 251 w 522"/>
                <a:gd name="T77" fmla="*/ 1110 h 504"/>
                <a:gd name="T78" fmla="*/ 232 w 522"/>
                <a:gd name="T79" fmla="*/ 1156 h 504"/>
                <a:gd name="T80" fmla="*/ 223 w 522"/>
                <a:gd name="T81" fmla="*/ 1186 h 504"/>
                <a:gd name="T82" fmla="*/ 223 w 522"/>
                <a:gd name="T83" fmla="*/ 1195 h 504"/>
                <a:gd name="T84" fmla="*/ 223 w 522"/>
                <a:gd name="T85" fmla="*/ 1195 h 504"/>
                <a:gd name="T86" fmla="*/ 369 w 522"/>
                <a:gd name="T87" fmla="*/ 1172 h 504"/>
                <a:gd name="T88" fmla="*/ 700 w 522"/>
                <a:gd name="T89" fmla="*/ 1110 h 504"/>
                <a:gd name="T90" fmla="*/ 880 w 522"/>
                <a:gd name="T91" fmla="*/ 1072 h 504"/>
                <a:gd name="T92" fmla="*/ 1046 w 522"/>
                <a:gd name="T93" fmla="*/ 1038 h 504"/>
                <a:gd name="T94" fmla="*/ 1112 w 522"/>
                <a:gd name="T95" fmla="*/ 1019 h 504"/>
                <a:gd name="T96" fmla="*/ 1169 w 522"/>
                <a:gd name="T97" fmla="*/ 1001 h 504"/>
                <a:gd name="T98" fmla="*/ 1212 w 522"/>
                <a:gd name="T99" fmla="*/ 981 h 504"/>
                <a:gd name="T100" fmla="*/ 1235 w 522"/>
                <a:gd name="T101" fmla="*/ 967 h 504"/>
                <a:gd name="T102" fmla="*/ 1235 w 522"/>
                <a:gd name="T103" fmla="*/ 967 h 50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522" h="504">
                  <a:moveTo>
                    <a:pt x="522" y="408"/>
                  </a:moveTo>
                  <a:lnTo>
                    <a:pt x="522" y="408"/>
                  </a:lnTo>
                  <a:lnTo>
                    <a:pt x="508" y="386"/>
                  </a:lnTo>
                  <a:lnTo>
                    <a:pt x="492" y="362"/>
                  </a:lnTo>
                  <a:lnTo>
                    <a:pt x="470" y="334"/>
                  </a:lnTo>
                  <a:lnTo>
                    <a:pt x="444" y="300"/>
                  </a:lnTo>
                  <a:lnTo>
                    <a:pt x="414" y="268"/>
                  </a:lnTo>
                  <a:lnTo>
                    <a:pt x="382" y="236"/>
                  </a:lnTo>
                  <a:lnTo>
                    <a:pt x="366" y="222"/>
                  </a:lnTo>
                  <a:lnTo>
                    <a:pt x="350" y="210"/>
                  </a:lnTo>
                  <a:lnTo>
                    <a:pt x="308" y="182"/>
                  </a:lnTo>
                  <a:lnTo>
                    <a:pt x="256" y="148"/>
                  </a:lnTo>
                  <a:lnTo>
                    <a:pt x="140" y="80"/>
                  </a:lnTo>
                  <a:lnTo>
                    <a:pt x="0" y="0"/>
                  </a:lnTo>
                  <a:lnTo>
                    <a:pt x="24" y="18"/>
                  </a:lnTo>
                  <a:lnTo>
                    <a:pt x="82" y="62"/>
                  </a:lnTo>
                  <a:lnTo>
                    <a:pt x="114" y="90"/>
                  </a:lnTo>
                  <a:lnTo>
                    <a:pt x="142" y="118"/>
                  </a:lnTo>
                  <a:lnTo>
                    <a:pt x="166" y="144"/>
                  </a:lnTo>
                  <a:lnTo>
                    <a:pt x="174" y="156"/>
                  </a:lnTo>
                  <a:lnTo>
                    <a:pt x="180" y="166"/>
                  </a:lnTo>
                  <a:lnTo>
                    <a:pt x="198" y="222"/>
                  </a:lnTo>
                  <a:lnTo>
                    <a:pt x="200" y="234"/>
                  </a:lnTo>
                  <a:lnTo>
                    <a:pt x="200" y="264"/>
                  </a:lnTo>
                  <a:lnTo>
                    <a:pt x="198" y="284"/>
                  </a:lnTo>
                  <a:lnTo>
                    <a:pt x="196" y="302"/>
                  </a:lnTo>
                  <a:lnTo>
                    <a:pt x="192" y="320"/>
                  </a:lnTo>
                  <a:lnTo>
                    <a:pt x="186" y="336"/>
                  </a:lnTo>
                  <a:lnTo>
                    <a:pt x="172" y="362"/>
                  </a:lnTo>
                  <a:lnTo>
                    <a:pt x="158" y="380"/>
                  </a:lnTo>
                  <a:lnTo>
                    <a:pt x="144" y="402"/>
                  </a:lnTo>
                  <a:lnTo>
                    <a:pt x="124" y="434"/>
                  </a:lnTo>
                  <a:lnTo>
                    <a:pt x="106" y="468"/>
                  </a:lnTo>
                  <a:lnTo>
                    <a:pt x="98" y="488"/>
                  </a:lnTo>
                  <a:lnTo>
                    <a:pt x="94" y="500"/>
                  </a:lnTo>
                  <a:lnTo>
                    <a:pt x="94" y="504"/>
                  </a:lnTo>
                  <a:lnTo>
                    <a:pt x="156" y="494"/>
                  </a:lnTo>
                  <a:lnTo>
                    <a:pt x="296" y="468"/>
                  </a:lnTo>
                  <a:lnTo>
                    <a:pt x="372" y="452"/>
                  </a:lnTo>
                  <a:lnTo>
                    <a:pt x="442" y="438"/>
                  </a:lnTo>
                  <a:lnTo>
                    <a:pt x="470" y="430"/>
                  </a:lnTo>
                  <a:lnTo>
                    <a:pt x="494" y="422"/>
                  </a:lnTo>
                  <a:lnTo>
                    <a:pt x="512" y="414"/>
                  </a:lnTo>
                  <a:lnTo>
                    <a:pt x="522" y="408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20" name="Freeform 282"/>
            <p:cNvSpPr>
              <a:spLocks/>
            </p:cNvSpPr>
            <p:nvPr/>
          </p:nvSpPr>
          <p:spPr bwMode="auto">
            <a:xfrm>
              <a:off x="853" y="2708"/>
              <a:ext cx="1859" cy="1233"/>
            </a:xfrm>
            <a:custGeom>
              <a:avLst/>
              <a:gdLst>
                <a:gd name="T0" fmla="*/ 1680 w 1859"/>
                <a:gd name="T1" fmla="*/ 163 h 1233"/>
                <a:gd name="T2" fmla="*/ 1503 w 1859"/>
                <a:gd name="T3" fmla="*/ 0 h 1233"/>
                <a:gd name="T4" fmla="*/ 748 w 1859"/>
                <a:gd name="T5" fmla="*/ 166 h 1233"/>
                <a:gd name="T6" fmla="*/ 735 w 1859"/>
                <a:gd name="T7" fmla="*/ 376 h 1233"/>
                <a:gd name="T8" fmla="*/ 696 w 1859"/>
                <a:gd name="T9" fmla="*/ 514 h 1233"/>
                <a:gd name="T10" fmla="*/ 640 w 1859"/>
                <a:gd name="T11" fmla="*/ 819 h 1233"/>
                <a:gd name="T12" fmla="*/ 612 w 1859"/>
                <a:gd name="T13" fmla="*/ 856 h 1233"/>
                <a:gd name="T14" fmla="*/ 539 w 1859"/>
                <a:gd name="T15" fmla="*/ 933 h 1233"/>
                <a:gd name="T16" fmla="*/ 449 w 1859"/>
                <a:gd name="T17" fmla="*/ 999 h 1233"/>
                <a:gd name="T18" fmla="*/ 363 w 1859"/>
                <a:gd name="T19" fmla="*/ 1054 h 1233"/>
                <a:gd name="T20" fmla="*/ 292 w 1859"/>
                <a:gd name="T21" fmla="*/ 1085 h 1233"/>
                <a:gd name="T22" fmla="*/ 262 w 1859"/>
                <a:gd name="T23" fmla="*/ 1101 h 1233"/>
                <a:gd name="T24" fmla="*/ 200 w 1859"/>
                <a:gd name="T25" fmla="*/ 1144 h 1233"/>
                <a:gd name="T26" fmla="*/ 105 w 1859"/>
                <a:gd name="T27" fmla="*/ 1233 h 1233"/>
                <a:gd name="T28" fmla="*/ 188 w 1859"/>
                <a:gd name="T29" fmla="*/ 1171 h 1233"/>
                <a:gd name="T30" fmla="*/ 262 w 1859"/>
                <a:gd name="T31" fmla="*/ 1122 h 1233"/>
                <a:gd name="T32" fmla="*/ 335 w 1859"/>
                <a:gd name="T33" fmla="*/ 1085 h 1233"/>
                <a:gd name="T34" fmla="*/ 372 w 1859"/>
                <a:gd name="T35" fmla="*/ 1076 h 1233"/>
                <a:gd name="T36" fmla="*/ 474 w 1859"/>
                <a:gd name="T37" fmla="*/ 1054 h 1233"/>
                <a:gd name="T38" fmla="*/ 594 w 1859"/>
                <a:gd name="T39" fmla="*/ 1030 h 1233"/>
                <a:gd name="T40" fmla="*/ 640 w 1859"/>
                <a:gd name="T41" fmla="*/ 1014 h 1233"/>
                <a:gd name="T42" fmla="*/ 689 w 1859"/>
                <a:gd name="T43" fmla="*/ 991 h 1233"/>
                <a:gd name="T44" fmla="*/ 693 w 1859"/>
                <a:gd name="T45" fmla="*/ 988 h 1233"/>
                <a:gd name="T46" fmla="*/ 677 w 1859"/>
                <a:gd name="T47" fmla="*/ 1021 h 1233"/>
                <a:gd name="T48" fmla="*/ 665 w 1859"/>
                <a:gd name="T49" fmla="*/ 1036 h 1233"/>
                <a:gd name="T50" fmla="*/ 674 w 1859"/>
                <a:gd name="T51" fmla="*/ 1027 h 1233"/>
                <a:gd name="T52" fmla="*/ 736 w 1859"/>
                <a:gd name="T53" fmla="*/ 988 h 1233"/>
                <a:gd name="T54" fmla="*/ 785 w 1859"/>
                <a:gd name="T55" fmla="*/ 958 h 1233"/>
                <a:gd name="T56" fmla="*/ 819 w 1859"/>
                <a:gd name="T57" fmla="*/ 942 h 1233"/>
                <a:gd name="T58" fmla="*/ 899 w 1859"/>
                <a:gd name="T59" fmla="*/ 911 h 1233"/>
                <a:gd name="T60" fmla="*/ 899 w 1859"/>
                <a:gd name="T61" fmla="*/ 942 h 1233"/>
                <a:gd name="T62" fmla="*/ 954 w 1859"/>
                <a:gd name="T63" fmla="*/ 896 h 1233"/>
                <a:gd name="T64" fmla="*/ 1373 w 1859"/>
                <a:gd name="T65" fmla="*/ 767 h 1233"/>
                <a:gd name="T66" fmla="*/ 1331 w 1859"/>
                <a:gd name="T67" fmla="*/ 852 h 1233"/>
                <a:gd name="T68" fmla="*/ 1119 w 1859"/>
                <a:gd name="T69" fmla="*/ 1056 h 1233"/>
                <a:gd name="T70" fmla="*/ 637 w 1859"/>
                <a:gd name="T71" fmla="*/ 1033 h 1233"/>
                <a:gd name="T72" fmla="*/ 489 w 1859"/>
                <a:gd name="T73" fmla="*/ 979 h 1233"/>
                <a:gd name="T74" fmla="*/ 0 w 1859"/>
                <a:gd name="T75" fmla="*/ 1070 h 1233"/>
                <a:gd name="T76" fmla="*/ 369 w 1859"/>
                <a:gd name="T77" fmla="*/ 967 h 1233"/>
                <a:gd name="T78" fmla="*/ 863 w 1859"/>
                <a:gd name="T79" fmla="*/ 1112 h 1233"/>
                <a:gd name="T80" fmla="*/ 1490 w 1859"/>
                <a:gd name="T81" fmla="*/ 730 h 1233"/>
                <a:gd name="T82" fmla="*/ 1644 w 1859"/>
                <a:gd name="T83" fmla="*/ 597 h 1233"/>
                <a:gd name="T84" fmla="*/ 1856 w 1859"/>
                <a:gd name="T85" fmla="*/ 302 h 1233"/>
                <a:gd name="T86" fmla="*/ 1847 w 1859"/>
                <a:gd name="T87" fmla="*/ 283 h 1233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859" h="1233">
                  <a:moveTo>
                    <a:pt x="1680" y="163"/>
                  </a:moveTo>
                  <a:lnTo>
                    <a:pt x="1680" y="163"/>
                  </a:lnTo>
                  <a:lnTo>
                    <a:pt x="1636" y="122"/>
                  </a:lnTo>
                  <a:lnTo>
                    <a:pt x="1503" y="0"/>
                  </a:lnTo>
                  <a:cubicBezTo>
                    <a:pt x="1357" y="11"/>
                    <a:pt x="895" y="112"/>
                    <a:pt x="748" y="166"/>
                  </a:cubicBezTo>
                  <a:cubicBezTo>
                    <a:pt x="601" y="220"/>
                    <a:pt x="748" y="165"/>
                    <a:pt x="748" y="166"/>
                  </a:cubicBezTo>
                  <a:lnTo>
                    <a:pt x="745" y="170"/>
                  </a:lnTo>
                  <a:lnTo>
                    <a:pt x="735" y="376"/>
                  </a:lnTo>
                  <a:cubicBezTo>
                    <a:pt x="735" y="417"/>
                    <a:pt x="753" y="393"/>
                    <a:pt x="747" y="416"/>
                  </a:cubicBezTo>
                  <a:cubicBezTo>
                    <a:pt x="741" y="439"/>
                    <a:pt x="710" y="452"/>
                    <a:pt x="696" y="514"/>
                  </a:cubicBezTo>
                  <a:cubicBezTo>
                    <a:pt x="682" y="576"/>
                    <a:pt x="671" y="737"/>
                    <a:pt x="662" y="788"/>
                  </a:cubicBezTo>
                  <a:cubicBezTo>
                    <a:pt x="653" y="839"/>
                    <a:pt x="648" y="808"/>
                    <a:pt x="640" y="819"/>
                  </a:cubicBezTo>
                  <a:lnTo>
                    <a:pt x="612" y="856"/>
                  </a:lnTo>
                  <a:lnTo>
                    <a:pt x="579" y="896"/>
                  </a:lnTo>
                  <a:lnTo>
                    <a:pt x="539" y="933"/>
                  </a:lnTo>
                  <a:lnTo>
                    <a:pt x="492" y="970"/>
                  </a:lnTo>
                  <a:lnTo>
                    <a:pt x="449" y="999"/>
                  </a:lnTo>
                  <a:lnTo>
                    <a:pt x="403" y="1030"/>
                  </a:lnTo>
                  <a:lnTo>
                    <a:pt x="363" y="1054"/>
                  </a:lnTo>
                  <a:lnTo>
                    <a:pt x="323" y="1073"/>
                  </a:lnTo>
                  <a:lnTo>
                    <a:pt x="292" y="1085"/>
                  </a:lnTo>
                  <a:lnTo>
                    <a:pt x="262" y="1101"/>
                  </a:lnTo>
                  <a:lnTo>
                    <a:pt x="231" y="1119"/>
                  </a:lnTo>
                  <a:lnTo>
                    <a:pt x="200" y="1144"/>
                  </a:lnTo>
                  <a:lnTo>
                    <a:pt x="169" y="1168"/>
                  </a:lnTo>
                  <a:lnTo>
                    <a:pt x="105" y="1233"/>
                  </a:lnTo>
                  <a:lnTo>
                    <a:pt x="188" y="1171"/>
                  </a:lnTo>
                  <a:lnTo>
                    <a:pt x="225" y="1147"/>
                  </a:lnTo>
                  <a:lnTo>
                    <a:pt x="262" y="1122"/>
                  </a:lnTo>
                  <a:lnTo>
                    <a:pt x="302" y="1101"/>
                  </a:lnTo>
                  <a:lnTo>
                    <a:pt x="335" y="1085"/>
                  </a:lnTo>
                  <a:lnTo>
                    <a:pt x="372" y="1076"/>
                  </a:lnTo>
                  <a:lnTo>
                    <a:pt x="406" y="1067"/>
                  </a:lnTo>
                  <a:lnTo>
                    <a:pt x="474" y="1054"/>
                  </a:lnTo>
                  <a:lnTo>
                    <a:pt x="536" y="1042"/>
                  </a:lnTo>
                  <a:lnTo>
                    <a:pt x="594" y="1030"/>
                  </a:lnTo>
                  <a:lnTo>
                    <a:pt x="640" y="1014"/>
                  </a:lnTo>
                  <a:lnTo>
                    <a:pt x="671" y="999"/>
                  </a:lnTo>
                  <a:lnTo>
                    <a:pt x="689" y="991"/>
                  </a:lnTo>
                  <a:lnTo>
                    <a:pt x="693" y="988"/>
                  </a:lnTo>
                  <a:lnTo>
                    <a:pt x="686" y="1005"/>
                  </a:lnTo>
                  <a:lnTo>
                    <a:pt x="677" y="1021"/>
                  </a:lnTo>
                  <a:lnTo>
                    <a:pt x="665" y="1036"/>
                  </a:lnTo>
                  <a:lnTo>
                    <a:pt x="659" y="1039"/>
                  </a:lnTo>
                  <a:lnTo>
                    <a:pt x="674" y="1027"/>
                  </a:lnTo>
                  <a:lnTo>
                    <a:pt x="699" y="1008"/>
                  </a:lnTo>
                  <a:lnTo>
                    <a:pt x="736" y="988"/>
                  </a:lnTo>
                  <a:lnTo>
                    <a:pt x="785" y="958"/>
                  </a:lnTo>
                  <a:lnTo>
                    <a:pt x="769" y="991"/>
                  </a:lnTo>
                  <a:lnTo>
                    <a:pt x="819" y="942"/>
                  </a:lnTo>
                  <a:lnTo>
                    <a:pt x="831" y="967"/>
                  </a:lnTo>
                  <a:lnTo>
                    <a:pt x="899" y="911"/>
                  </a:lnTo>
                  <a:lnTo>
                    <a:pt x="899" y="942"/>
                  </a:lnTo>
                  <a:lnTo>
                    <a:pt x="926" y="918"/>
                  </a:lnTo>
                  <a:lnTo>
                    <a:pt x="954" y="896"/>
                  </a:lnTo>
                  <a:cubicBezTo>
                    <a:pt x="974" y="885"/>
                    <a:pt x="973" y="874"/>
                    <a:pt x="1043" y="853"/>
                  </a:cubicBezTo>
                  <a:cubicBezTo>
                    <a:pt x="1113" y="832"/>
                    <a:pt x="1318" y="781"/>
                    <a:pt x="1373" y="767"/>
                  </a:cubicBezTo>
                  <a:cubicBezTo>
                    <a:pt x="1373" y="767"/>
                    <a:pt x="1351" y="820"/>
                    <a:pt x="1331" y="852"/>
                  </a:cubicBezTo>
                  <a:cubicBezTo>
                    <a:pt x="1311" y="884"/>
                    <a:pt x="1288" y="924"/>
                    <a:pt x="1253" y="958"/>
                  </a:cubicBezTo>
                  <a:cubicBezTo>
                    <a:pt x="1253" y="958"/>
                    <a:pt x="1180" y="1031"/>
                    <a:pt x="1119" y="1056"/>
                  </a:cubicBezTo>
                  <a:cubicBezTo>
                    <a:pt x="1058" y="1081"/>
                    <a:pt x="971" y="1092"/>
                    <a:pt x="891" y="1088"/>
                  </a:cubicBezTo>
                  <a:cubicBezTo>
                    <a:pt x="758" y="1086"/>
                    <a:pt x="691" y="1051"/>
                    <a:pt x="637" y="1033"/>
                  </a:cubicBezTo>
                  <a:lnTo>
                    <a:pt x="560" y="1002"/>
                  </a:lnTo>
                  <a:lnTo>
                    <a:pt x="489" y="979"/>
                  </a:lnTo>
                  <a:cubicBezTo>
                    <a:pt x="452" y="969"/>
                    <a:pt x="415" y="936"/>
                    <a:pt x="335" y="944"/>
                  </a:cubicBezTo>
                  <a:cubicBezTo>
                    <a:pt x="187" y="988"/>
                    <a:pt x="63" y="1049"/>
                    <a:pt x="0" y="1070"/>
                  </a:cubicBezTo>
                  <a:cubicBezTo>
                    <a:pt x="62" y="1053"/>
                    <a:pt x="331" y="966"/>
                    <a:pt x="369" y="967"/>
                  </a:cubicBezTo>
                  <a:cubicBezTo>
                    <a:pt x="407" y="968"/>
                    <a:pt x="414" y="984"/>
                    <a:pt x="496" y="1008"/>
                  </a:cubicBezTo>
                  <a:cubicBezTo>
                    <a:pt x="578" y="1032"/>
                    <a:pt x="763" y="1104"/>
                    <a:pt x="863" y="1112"/>
                  </a:cubicBezTo>
                  <a:cubicBezTo>
                    <a:pt x="963" y="1120"/>
                    <a:pt x="1027" y="1112"/>
                    <a:pt x="1107" y="1088"/>
                  </a:cubicBezTo>
                  <a:cubicBezTo>
                    <a:pt x="1291" y="1020"/>
                    <a:pt x="1426" y="789"/>
                    <a:pt x="1490" y="730"/>
                  </a:cubicBezTo>
                  <a:cubicBezTo>
                    <a:pt x="1554" y="671"/>
                    <a:pt x="1464" y="752"/>
                    <a:pt x="1490" y="730"/>
                  </a:cubicBezTo>
                  <a:cubicBezTo>
                    <a:pt x="1516" y="708"/>
                    <a:pt x="1609" y="641"/>
                    <a:pt x="1644" y="597"/>
                  </a:cubicBezTo>
                  <a:cubicBezTo>
                    <a:pt x="1679" y="553"/>
                    <a:pt x="1668" y="517"/>
                    <a:pt x="1703" y="468"/>
                  </a:cubicBezTo>
                  <a:cubicBezTo>
                    <a:pt x="1738" y="419"/>
                    <a:pt x="1830" y="330"/>
                    <a:pt x="1856" y="302"/>
                  </a:cubicBezTo>
                  <a:lnTo>
                    <a:pt x="1859" y="299"/>
                  </a:lnTo>
                  <a:lnTo>
                    <a:pt x="1847" y="283"/>
                  </a:lnTo>
                  <a:lnTo>
                    <a:pt x="1680" y="163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21" name="Freeform 283"/>
            <p:cNvSpPr>
              <a:spLocks/>
            </p:cNvSpPr>
            <p:nvPr/>
          </p:nvSpPr>
          <p:spPr bwMode="auto">
            <a:xfrm>
              <a:off x="1572" y="2099"/>
              <a:ext cx="788" cy="774"/>
            </a:xfrm>
            <a:custGeom>
              <a:avLst/>
              <a:gdLst>
                <a:gd name="T0" fmla="*/ 637 w 788"/>
                <a:gd name="T1" fmla="*/ 412 h 774"/>
                <a:gd name="T2" fmla="*/ 588 w 788"/>
                <a:gd name="T3" fmla="*/ 362 h 774"/>
                <a:gd name="T4" fmla="*/ 563 w 788"/>
                <a:gd name="T5" fmla="*/ 341 h 774"/>
                <a:gd name="T6" fmla="*/ 538 w 788"/>
                <a:gd name="T7" fmla="*/ 323 h 774"/>
                <a:gd name="T8" fmla="*/ 474 w 788"/>
                <a:gd name="T9" fmla="*/ 280 h 774"/>
                <a:gd name="T10" fmla="*/ 394 w 788"/>
                <a:gd name="T11" fmla="*/ 227 h 774"/>
                <a:gd name="T12" fmla="*/ 215 w 788"/>
                <a:gd name="T13" fmla="*/ 123 h 774"/>
                <a:gd name="T14" fmla="*/ 0 w 788"/>
                <a:gd name="T15" fmla="*/ 0 h 774"/>
                <a:gd name="T16" fmla="*/ 37 w 788"/>
                <a:gd name="T17" fmla="*/ 28 h 774"/>
                <a:gd name="T18" fmla="*/ 126 w 788"/>
                <a:gd name="T19" fmla="*/ 95 h 774"/>
                <a:gd name="T20" fmla="*/ 175 w 788"/>
                <a:gd name="T21" fmla="*/ 138 h 774"/>
                <a:gd name="T22" fmla="*/ 218 w 788"/>
                <a:gd name="T23" fmla="*/ 181 h 774"/>
                <a:gd name="T24" fmla="*/ 255 w 788"/>
                <a:gd name="T25" fmla="*/ 221 h 774"/>
                <a:gd name="T26" fmla="*/ 268 w 788"/>
                <a:gd name="T27" fmla="*/ 240 h 774"/>
                <a:gd name="T28" fmla="*/ 277 w 788"/>
                <a:gd name="T29" fmla="*/ 255 h 774"/>
                <a:gd name="T30" fmla="*/ 305 w 788"/>
                <a:gd name="T31" fmla="*/ 341 h 774"/>
                <a:gd name="T32" fmla="*/ 308 w 788"/>
                <a:gd name="T33" fmla="*/ 359 h 774"/>
                <a:gd name="T34" fmla="*/ 308 w 788"/>
                <a:gd name="T35" fmla="*/ 405 h 774"/>
                <a:gd name="T36" fmla="*/ 305 w 788"/>
                <a:gd name="T37" fmla="*/ 436 h 774"/>
                <a:gd name="T38" fmla="*/ 302 w 788"/>
                <a:gd name="T39" fmla="*/ 464 h 774"/>
                <a:gd name="T40" fmla="*/ 295 w 788"/>
                <a:gd name="T41" fmla="*/ 491 h 774"/>
                <a:gd name="T42" fmla="*/ 286 w 788"/>
                <a:gd name="T43" fmla="*/ 516 h 774"/>
                <a:gd name="T44" fmla="*/ 265 w 788"/>
                <a:gd name="T45" fmla="*/ 556 h 774"/>
                <a:gd name="T46" fmla="*/ 243 w 788"/>
                <a:gd name="T47" fmla="*/ 584 h 774"/>
                <a:gd name="T48" fmla="*/ 222 w 788"/>
                <a:gd name="T49" fmla="*/ 617 h 774"/>
                <a:gd name="T50" fmla="*/ 191 w 788"/>
                <a:gd name="T51" fmla="*/ 667 h 774"/>
                <a:gd name="T52" fmla="*/ 163 w 788"/>
                <a:gd name="T53" fmla="*/ 719 h 774"/>
                <a:gd name="T54" fmla="*/ 151 w 788"/>
                <a:gd name="T55" fmla="*/ 749 h 774"/>
                <a:gd name="T56" fmla="*/ 145 w 788"/>
                <a:gd name="T57" fmla="*/ 768 h 774"/>
                <a:gd name="T58" fmla="*/ 145 w 788"/>
                <a:gd name="T59" fmla="*/ 774 h 774"/>
                <a:gd name="T60" fmla="*/ 240 w 788"/>
                <a:gd name="T61" fmla="*/ 759 h 774"/>
                <a:gd name="T62" fmla="*/ 455 w 788"/>
                <a:gd name="T63" fmla="*/ 719 h 774"/>
                <a:gd name="T64" fmla="*/ 572 w 788"/>
                <a:gd name="T65" fmla="*/ 694 h 774"/>
                <a:gd name="T66" fmla="*/ 680 w 788"/>
                <a:gd name="T67" fmla="*/ 673 h 774"/>
                <a:gd name="T68" fmla="*/ 723 w 788"/>
                <a:gd name="T69" fmla="*/ 660 h 774"/>
                <a:gd name="T70" fmla="*/ 760 w 788"/>
                <a:gd name="T71" fmla="*/ 648 h 774"/>
                <a:gd name="T72" fmla="*/ 788 w 788"/>
                <a:gd name="T73" fmla="*/ 636 h 774"/>
                <a:gd name="T74" fmla="*/ 637 w 788"/>
                <a:gd name="T75" fmla="*/ 412 h 77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788" h="774">
                  <a:moveTo>
                    <a:pt x="637" y="412"/>
                  </a:moveTo>
                  <a:lnTo>
                    <a:pt x="588" y="362"/>
                  </a:lnTo>
                  <a:lnTo>
                    <a:pt x="563" y="341"/>
                  </a:lnTo>
                  <a:lnTo>
                    <a:pt x="538" y="323"/>
                  </a:lnTo>
                  <a:lnTo>
                    <a:pt x="474" y="280"/>
                  </a:lnTo>
                  <a:lnTo>
                    <a:pt x="394" y="227"/>
                  </a:lnTo>
                  <a:lnTo>
                    <a:pt x="215" y="123"/>
                  </a:lnTo>
                  <a:lnTo>
                    <a:pt x="0" y="0"/>
                  </a:lnTo>
                  <a:lnTo>
                    <a:pt x="37" y="28"/>
                  </a:lnTo>
                  <a:lnTo>
                    <a:pt x="126" y="95"/>
                  </a:lnTo>
                  <a:lnTo>
                    <a:pt x="175" y="138"/>
                  </a:lnTo>
                  <a:lnTo>
                    <a:pt x="218" y="181"/>
                  </a:lnTo>
                  <a:lnTo>
                    <a:pt x="255" y="221"/>
                  </a:lnTo>
                  <a:lnTo>
                    <a:pt x="268" y="240"/>
                  </a:lnTo>
                  <a:lnTo>
                    <a:pt x="277" y="255"/>
                  </a:lnTo>
                  <a:lnTo>
                    <a:pt x="305" y="341"/>
                  </a:lnTo>
                  <a:lnTo>
                    <a:pt x="308" y="359"/>
                  </a:lnTo>
                  <a:lnTo>
                    <a:pt x="308" y="405"/>
                  </a:lnTo>
                  <a:lnTo>
                    <a:pt x="305" y="436"/>
                  </a:lnTo>
                  <a:lnTo>
                    <a:pt x="302" y="464"/>
                  </a:lnTo>
                  <a:lnTo>
                    <a:pt x="295" y="491"/>
                  </a:lnTo>
                  <a:lnTo>
                    <a:pt x="286" y="516"/>
                  </a:lnTo>
                  <a:lnTo>
                    <a:pt x="265" y="556"/>
                  </a:lnTo>
                  <a:lnTo>
                    <a:pt x="243" y="584"/>
                  </a:lnTo>
                  <a:lnTo>
                    <a:pt x="222" y="617"/>
                  </a:lnTo>
                  <a:lnTo>
                    <a:pt x="191" y="667"/>
                  </a:lnTo>
                  <a:lnTo>
                    <a:pt x="163" y="719"/>
                  </a:lnTo>
                  <a:lnTo>
                    <a:pt x="151" y="749"/>
                  </a:lnTo>
                  <a:lnTo>
                    <a:pt x="145" y="768"/>
                  </a:lnTo>
                  <a:lnTo>
                    <a:pt x="145" y="774"/>
                  </a:lnTo>
                  <a:lnTo>
                    <a:pt x="240" y="759"/>
                  </a:lnTo>
                  <a:lnTo>
                    <a:pt x="455" y="719"/>
                  </a:lnTo>
                  <a:lnTo>
                    <a:pt x="572" y="694"/>
                  </a:lnTo>
                  <a:lnTo>
                    <a:pt x="680" y="673"/>
                  </a:lnTo>
                  <a:lnTo>
                    <a:pt x="723" y="660"/>
                  </a:lnTo>
                  <a:lnTo>
                    <a:pt x="760" y="648"/>
                  </a:lnTo>
                  <a:lnTo>
                    <a:pt x="788" y="636"/>
                  </a:lnTo>
                  <a:lnTo>
                    <a:pt x="637" y="4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22" name="Freeform 284"/>
            <p:cNvSpPr>
              <a:spLocks/>
            </p:cNvSpPr>
            <p:nvPr/>
          </p:nvSpPr>
          <p:spPr bwMode="auto">
            <a:xfrm>
              <a:off x="2487" y="2877"/>
              <a:ext cx="231" cy="416"/>
            </a:xfrm>
            <a:custGeom>
              <a:avLst/>
              <a:gdLst>
                <a:gd name="T0" fmla="*/ 176 w 231"/>
                <a:gd name="T1" fmla="*/ 169 h 416"/>
                <a:gd name="T2" fmla="*/ 182 w 231"/>
                <a:gd name="T3" fmla="*/ 148 h 416"/>
                <a:gd name="T4" fmla="*/ 179 w 231"/>
                <a:gd name="T5" fmla="*/ 132 h 416"/>
                <a:gd name="T6" fmla="*/ 157 w 231"/>
                <a:gd name="T7" fmla="*/ 126 h 416"/>
                <a:gd name="T8" fmla="*/ 117 w 231"/>
                <a:gd name="T9" fmla="*/ 126 h 416"/>
                <a:gd name="T10" fmla="*/ 83 w 231"/>
                <a:gd name="T11" fmla="*/ 148 h 416"/>
                <a:gd name="T12" fmla="*/ 65 w 231"/>
                <a:gd name="T13" fmla="*/ 157 h 416"/>
                <a:gd name="T14" fmla="*/ 56 w 231"/>
                <a:gd name="T15" fmla="*/ 169 h 416"/>
                <a:gd name="T16" fmla="*/ 56 w 231"/>
                <a:gd name="T17" fmla="*/ 197 h 416"/>
                <a:gd name="T18" fmla="*/ 68 w 231"/>
                <a:gd name="T19" fmla="*/ 243 h 416"/>
                <a:gd name="T20" fmla="*/ 74 w 231"/>
                <a:gd name="T21" fmla="*/ 302 h 416"/>
                <a:gd name="T22" fmla="*/ 71 w 231"/>
                <a:gd name="T23" fmla="*/ 324 h 416"/>
                <a:gd name="T24" fmla="*/ 28 w 231"/>
                <a:gd name="T25" fmla="*/ 410 h 416"/>
                <a:gd name="T26" fmla="*/ 40 w 231"/>
                <a:gd name="T27" fmla="*/ 357 h 416"/>
                <a:gd name="T28" fmla="*/ 47 w 231"/>
                <a:gd name="T29" fmla="*/ 305 h 416"/>
                <a:gd name="T30" fmla="*/ 34 w 231"/>
                <a:gd name="T31" fmla="*/ 234 h 416"/>
                <a:gd name="T32" fmla="*/ 22 w 231"/>
                <a:gd name="T33" fmla="*/ 203 h 416"/>
                <a:gd name="T34" fmla="*/ 16 w 231"/>
                <a:gd name="T35" fmla="*/ 179 h 416"/>
                <a:gd name="T36" fmla="*/ 19 w 231"/>
                <a:gd name="T37" fmla="*/ 151 h 416"/>
                <a:gd name="T38" fmla="*/ 16 w 231"/>
                <a:gd name="T39" fmla="*/ 139 h 416"/>
                <a:gd name="T40" fmla="*/ 7 w 231"/>
                <a:gd name="T41" fmla="*/ 123 h 416"/>
                <a:gd name="T42" fmla="*/ 0 w 231"/>
                <a:gd name="T43" fmla="*/ 92 h 416"/>
                <a:gd name="T44" fmla="*/ 7 w 231"/>
                <a:gd name="T45" fmla="*/ 71 h 416"/>
                <a:gd name="T46" fmla="*/ 28 w 231"/>
                <a:gd name="T47" fmla="*/ 46 h 416"/>
                <a:gd name="T48" fmla="*/ 34 w 231"/>
                <a:gd name="T49" fmla="*/ 28 h 416"/>
                <a:gd name="T50" fmla="*/ 28 w 231"/>
                <a:gd name="T51" fmla="*/ 6 h 416"/>
                <a:gd name="T52" fmla="*/ 77 w 231"/>
                <a:gd name="T53" fmla="*/ 9 h 416"/>
                <a:gd name="T54" fmla="*/ 145 w 231"/>
                <a:gd name="T55" fmla="*/ 55 h 416"/>
                <a:gd name="T56" fmla="*/ 194 w 231"/>
                <a:gd name="T57" fmla="*/ 105 h 416"/>
                <a:gd name="T58" fmla="*/ 216 w 231"/>
                <a:gd name="T59" fmla="*/ 117 h 416"/>
                <a:gd name="T60" fmla="*/ 228 w 231"/>
                <a:gd name="T61" fmla="*/ 123 h 416"/>
                <a:gd name="T62" fmla="*/ 231 w 231"/>
                <a:gd name="T63" fmla="*/ 136 h 416"/>
                <a:gd name="T64" fmla="*/ 166 w 231"/>
                <a:gd name="T65" fmla="*/ 194 h 41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31" h="416">
                  <a:moveTo>
                    <a:pt x="173" y="179"/>
                  </a:moveTo>
                  <a:lnTo>
                    <a:pt x="176" y="169"/>
                  </a:lnTo>
                  <a:lnTo>
                    <a:pt x="182" y="157"/>
                  </a:lnTo>
                  <a:lnTo>
                    <a:pt x="182" y="148"/>
                  </a:lnTo>
                  <a:lnTo>
                    <a:pt x="182" y="139"/>
                  </a:lnTo>
                  <a:lnTo>
                    <a:pt x="179" y="132"/>
                  </a:lnTo>
                  <a:lnTo>
                    <a:pt x="173" y="129"/>
                  </a:lnTo>
                  <a:lnTo>
                    <a:pt x="157" y="126"/>
                  </a:lnTo>
                  <a:lnTo>
                    <a:pt x="136" y="123"/>
                  </a:lnTo>
                  <a:lnTo>
                    <a:pt x="117" y="126"/>
                  </a:lnTo>
                  <a:lnTo>
                    <a:pt x="102" y="136"/>
                  </a:lnTo>
                  <a:lnTo>
                    <a:pt x="83" y="148"/>
                  </a:lnTo>
                  <a:lnTo>
                    <a:pt x="74" y="154"/>
                  </a:lnTo>
                  <a:lnTo>
                    <a:pt x="65" y="157"/>
                  </a:lnTo>
                  <a:lnTo>
                    <a:pt x="59" y="160"/>
                  </a:lnTo>
                  <a:lnTo>
                    <a:pt x="56" y="169"/>
                  </a:lnTo>
                  <a:lnTo>
                    <a:pt x="53" y="182"/>
                  </a:lnTo>
                  <a:lnTo>
                    <a:pt x="56" y="197"/>
                  </a:lnTo>
                  <a:lnTo>
                    <a:pt x="62" y="219"/>
                  </a:lnTo>
                  <a:lnTo>
                    <a:pt x="68" y="243"/>
                  </a:lnTo>
                  <a:lnTo>
                    <a:pt x="71" y="268"/>
                  </a:lnTo>
                  <a:lnTo>
                    <a:pt x="74" y="302"/>
                  </a:lnTo>
                  <a:lnTo>
                    <a:pt x="71" y="314"/>
                  </a:lnTo>
                  <a:lnTo>
                    <a:pt x="71" y="324"/>
                  </a:lnTo>
                  <a:lnTo>
                    <a:pt x="25" y="416"/>
                  </a:lnTo>
                  <a:lnTo>
                    <a:pt x="28" y="410"/>
                  </a:lnTo>
                  <a:lnTo>
                    <a:pt x="37" y="379"/>
                  </a:lnTo>
                  <a:lnTo>
                    <a:pt x="40" y="357"/>
                  </a:lnTo>
                  <a:lnTo>
                    <a:pt x="43" y="333"/>
                  </a:lnTo>
                  <a:lnTo>
                    <a:pt x="47" y="305"/>
                  </a:lnTo>
                  <a:lnTo>
                    <a:pt x="43" y="277"/>
                  </a:lnTo>
                  <a:lnTo>
                    <a:pt x="34" y="234"/>
                  </a:lnTo>
                  <a:lnTo>
                    <a:pt x="28" y="213"/>
                  </a:lnTo>
                  <a:lnTo>
                    <a:pt x="22" y="203"/>
                  </a:lnTo>
                  <a:lnTo>
                    <a:pt x="19" y="200"/>
                  </a:lnTo>
                  <a:lnTo>
                    <a:pt x="16" y="179"/>
                  </a:lnTo>
                  <a:lnTo>
                    <a:pt x="16" y="163"/>
                  </a:lnTo>
                  <a:lnTo>
                    <a:pt x="19" y="151"/>
                  </a:lnTo>
                  <a:lnTo>
                    <a:pt x="19" y="145"/>
                  </a:lnTo>
                  <a:lnTo>
                    <a:pt x="16" y="139"/>
                  </a:lnTo>
                  <a:lnTo>
                    <a:pt x="13" y="132"/>
                  </a:lnTo>
                  <a:lnTo>
                    <a:pt x="7" y="123"/>
                  </a:lnTo>
                  <a:lnTo>
                    <a:pt x="0" y="108"/>
                  </a:lnTo>
                  <a:lnTo>
                    <a:pt x="0" y="92"/>
                  </a:lnTo>
                  <a:lnTo>
                    <a:pt x="3" y="80"/>
                  </a:lnTo>
                  <a:lnTo>
                    <a:pt x="7" y="71"/>
                  </a:lnTo>
                  <a:lnTo>
                    <a:pt x="25" y="52"/>
                  </a:lnTo>
                  <a:lnTo>
                    <a:pt x="28" y="46"/>
                  </a:lnTo>
                  <a:lnTo>
                    <a:pt x="31" y="40"/>
                  </a:lnTo>
                  <a:lnTo>
                    <a:pt x="34" y="28"/>
                  </a:lnTo>
                  <a:lnTo>
                    <a:pt x="31" y="18"/>
                  </a:lnTo>
                  <a:lnTo>
                    <a:pt x="28" y="6"/>
                  </a:lnTo>
                  <a:lnTo>
                    <a:pt x="53" y="0"/>
                  </a:lnTo>
                  <a:lnTo>
                    <a:pt x="77" y="9"/>
                  </a:lnTo>
                  <a:lnTo>
                    <a:pt x="105" y="22"/>
                  </a:lnTo>
                  <a:lnTo>
                    <a:pt x="145" y="55"/>
                  </a:lnTo>
                  <a:lnTo>
                    <a:pt x="166" y="74"/>
                  </a:lnTo>
                  <a:lnTo>
                    <a:pt x="194" y="105"/>
                  </a:lnTo>
                  <a:lnTo>
                    <a:pt x="206" y="117"/>
                  </a:lnTo>
                  <a:lnTo>
                    <a:pt x="216" y="117"/>
                  </a:lnTo>
                  <a:lnTo>
                    <a:pt x="225" y="120"/>
                  </a:lnTo>
                  <a:lnTo>
                    <a:pt x="228" y="123"/>
                  </a:lnTo>
                  <a:lnTo>
                    <a:pt x="231" y="129"/>
                  </a:lnTo>
                  <a:lnTo>
                    <a:pt x="231" y="136"/>
                  </a:lnTo>
                  <a:lnTo>
                    <a:pt x="225" y="145"/>
                  </a:lnTo>
                  <a:lnTo>
                    <a:pt x="166" y="194"/>
                  </a:lnTo>
                  <a:lnTo>
                    <a:pt x="173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23" name="Freeform 285"/>
            <p:cNvSpPr>
              <a:spLocks/>
            </p:cNvSpPr>
            <p:nvPr/>
          </p:nvSpPr>
          <p:spPr bwMode="auto">
            <a:xfrm>
              <a:off x="2503" y="2936"/>
              <a:ext cx="86" cy="85"/>
            </a:xfrm>
            <a:custGeom>
              <a:avLst/>
              <a:gdLst>
                <a:gd name="T0" fmla="*/ 0 w 56"/>
                <a:gd name="T1" fmla="*/ 65 h 56"/>
                <a:gd name="T2" fmla="*/ 5 w 56"/>
                <a:gd name="T3" fmla="*/ 88 h 56"/>
                <a:gd name="T4" fmla="*/ 18 w 56"/>
                <a:gd name="T5" fmla="*/ 106 h 56"/>
                <a:gd name="T6" fmla="*/ 38 w 56"/>
                <a:gd name="T7" fmla="*/ 120 h 56"/>
                <a:gd name="T8" fmla="*/ 66 w 56"/>
                <a:gd name="T9" fmla="*/ 129 h 56"/>
                <a:gd name="T10" fmla="*/ 89 w 56"/>
                <a:gd name="T11" fmla="*/ 120 h 56"/>
                <a:gd name="T12" fmla="*/ 114 w 56"/>
                <a:gd name="T13" fmla="*/ 106 h 56"/>
                <a:gd name="T14" fmla="*/ 127 w 56"/>
                <a:gd name="T15" fmla="*/ 88 h 56"/>
                <a:gd name="T16" fmla="*/ 132 w 56"/>
                <a:gd name="T17" fmla="*/ 65 h 56"/>
                <a:gd name="T18" fmla="*/ 127 w 56"/>
                <a:gd name="T19" fmla="*/ 36 h 56"/>
                <a:gd name="T20" fmla="*/ 114 w 56"/>
                <a:gd name="T21" fmla="*/ 18 h 56"/>
                <a:gd name="T22" fmla="*/ 89 w 56"/>
                <a:gd name="T23" fmla="*/ 5 h 56"/>
                <a:gd name="T24" fmla="*/ 66 w 56"/>
                <a:gd name="T25" fmla="*/ 0 h 56"/>
                <a:gd name="T26" fmla="*/ 38 w 56"/>
                <a:gd name="T27" fmla="*/ 5 h 56"/>
                <a:gd name="T28" fmla="*/ 18 w 56"/>
                <a:gd name="T29" fmla="*/ 18 h 56"/>
                <a:gd name="T30" fmla="*/ 5 w 56"/>
                <a:gd name="T31" fmla="*/ 36 h 56"/>
                <a:gd name="T32" fmla="*/ 0 w 56"/>
                <a:gd name="T33" fmla="*/ 65 h 5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6" h="56">
                  <a:moveTo>
                    <a:pt x="0" y="28"/>
                  </a:moveTo>
                  <a:lnTo>
                    <a:pt x="2" y="38"/>
                  </a:lnTo>
                  <a:lnTo>
                    <a:pt x="8" y="46"/>
                  </a:lnTo>
                  <a:lnTo>
                    <a:pt x="16" y="52"/>
                  </a:lnTo>
                  <a:lnTo>
                    <a:pt x="28" y="56"/>
                  </a:lnTo>
                  <a:lnTo>
                    <a:pt x="38" y="52"/>
                  </a:lnTo>
                  <a:lnTo>
                    <a:pt x="48" y="46"/>
                  </a:lnTo>
                  <a:lnTo>
                    <a:pt x="54" y="38"/>
                  </a:lnTo>
                  <a:lnTo>
                    <a:pt x="56" y="28"/>
                  </a:lnTo>
                  <a:lnTo>
                    <a:pt x="54" y="16"/>
                  </a:lnTo>
                  <a:lnTo>
                    <a:pt x="48" y="8"/>
                  </a:lnTo>
                  <a:lnTo>
                    <a:pt x="38" y="2"/>
                  </a:lnTo>
                  <a:lnTo>
                    <a:pt x="28" y="0"/>
                  </a:lnTo>
                  <a:lnTo>
                    <a:pt x="16" y="2"/>
                  </a:lnTo>
                  <a:lnTo>
                    <a:pt x="8" y="8"/>
                  </a:lnTo>
                  <a:lnTo>
                    <a:pt x="2" y="16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24" name="Freeform 286"/>
            <p:cNvSpPr>
              <a:spLocks/>
            </p:cNvSpPr>
            <p:nvPr/>
          </p:nvSpPr>
          <p:spPr bwMode="auto">
            <a:xfrm>
              <a:off x="2500" y="2932"/>
              <a:ext cx="89" cy="89"/>
            </a:xfrm>
            <a:custGeom>
              <a:avLst/>
              <a:gdLst>
                <a:gd name="T0" fmla="*/ 71 w 58"/>
                <a:gd name="T1" fmla="*/ 0 h 58"/>
                <a:gd name="T2" fmla="*/ 57 w 58"/>
                <a:gd name="T3" fmla="*/ 0 h 58"/>
                <a:gd name="T4" fmla="*/ 43 w 58"/>
                <a:gd name="T5" fmla="*/ 5 h 58"/>
                <a:gd name="T6" fmla="*/ 18 w 58"/>
                <a:gd name="T7" fmla="*/ 18 h 58"/>
                <a:gd name="T8" fmla="*/ 5 w 58"/>
                <a:gd name="T9" fmla="*/ 43 h 58"/>
                <a:gd name="T10" fmla="*/ 0 w 58"/>
                <a:gd name="T11" fmla="*/ 57 h 58"/>
                <a:gd name="T12" fmla="*/ 0 w 58"/>
                <a:gd name="T13" fmla="*/ 71 h 58"/>
                <a:gd name="T14" fmla="*/ 0 w 58"/>
                <a:gd name="T15" fmla="*/ 84 h 58"/>
                <a:gd name="T16" fmla="*/ 5 w 58"/>
                <a:gd name="T17" fmla="*/ 94 h 58"/>
                <a:gd name="T18" fmla="*/ 18 w 58"/>
                <a:gd name="T19" fmla="*/ 118 h 58"/>
                <a:gd name="T20" fmla="*/ 43 w 58"/>
                <a:gd name="T21" fmla="*/ 132 h 58"/>
                <a:gd name="T22" fmla="*/ 57 w 58"/>
                <a:gd name="T23" fmla="*/ 137 h 58"/>
                <a:gd name="T24" fmla="*/ 71 w 58"/>
                <a:gd name="T25" fmla="*/ 137 h 58"/>
                <a:gd name="T26" fmla="*/ 84 w 58"/>
                <a:gd name="T27" fmla="*/ 137 h 58"/>
                <a:gd name="T28" fmla="*/ 98 w 58"/>
                <a:gd name="T29" fmla="*/ 132 h 58"/>
                <a:gd name="T30" fmla="*/ 118 w 58"/>
                <a:gd name="T31" fmla="*/ 118 h 58"/>
                <a:gd name="T32" fmla="*/ 132 w 58"/>
                <a:gd name="T33" fmla="*/ 94 h 58"/>
                <a:gd name="T34" fmla="*/ 137 w 58"/>
                <a:gd name="T35" fmla="*/ 84 h 58"/>
                <a:gd name="T36" fmla="*/ 137 w 58"/>
                <a:gd name="T37" fmla="*/ 71 h 58"/>
                <a:gd name="T38" fmla="*/ 137 w 58"/>
                <a:gd name="T39" fmla="*/ 57 h 58"/>
                <a:gd name="T40" fmla="*/ 132 w 58"/>
                <a:gd name="T41" fmla="*/ 43 h 58"/>
                <a:gd name="T42" fmla="*/ 118 w 58"/>
                <a:gd name="T43" fmla="*/ 18 h 58"/>
                <a:gd name="T44" fmla="*/ 98 w 58"/>
                <a:gd name="T45" fmla="*/ 5 h 58"/>
                <a:gd name="T46" fmla="*/ 84 w 58"/>
                <a:gd name="T47" fmla="*/ 0 h 58"/>
                <a:gd name="T48" fmla="*/ 71 w 58"/>
                <a:gd name="T49" fmla="*/ 0 h 58"/>
                <a:gd name="T50" fmla="*/ 71 w 58"/>
                <a:gd name="T51" fmla="*/ 132 h 58"/>
                <a:gd name="T52" fmla="*/ 48 w 58"/>
                <a:gd name="T53" fmla="*/ 127 h 58"/>
                <a:gd name="T54" fmla="*/ 28 w 58"/>
                <a:gd name="T55" fmla="*/ 114 h 58"/>
                <a:gd name="T56" fmla="*/ 14 w 58"/>
                <a:gd name="T57" fmla="*/ 94 h 58"/>
                <a:gd name="T58" fmla="*/ 9 w 58"/>
                <a:gd name="T59" fmla="*/ 71 h 58"/>
                <a:gd name="T60" fmla="*/ 14 w 58"/>
                <a:gd name="T61" fmla="*/ 48 h 58"/>
                <a:gd name="T62" fmla="*/ 28 w 58"/>
                <a:gd name="T63" fmla="*/ 23 h 58"/>
                <a:gd name="T64" fmla="*/ 48 w 58"/>
                <a:gd name="T65" fmla="*/ 14 h 58"/>
                <a:gd name="T66" fmla="*/ 71 w 58"/>
                <a:gd name="T67" fmla="*/ 9 h 58"/>
                <a:gd name="T68" fmla="*/ 94 w 58"/>
                <a:gd name="T69" fmla="*/ 14 h 58"/>
                <a:gd name="T70" fmla="*/ 114 w 58"/>
                <a:gd name="T71" fmla="*/ 23 h 58"/>
                <a:gd name="T72" fmla="*/ 127 w 58"/>
                <a:gd name="T73" fmla="*/ 48 h 58"/>
                <a:gd name="T74" fmla="*/ 132 w 58"/>
                <a:gd name="T75" fmla="*/ 71 h 58"/>
                <a:gd name="T76" fmla="*/ 127 w 58"/>
                <a:gd name="T77" fmla="*/ 94 h 58"/>
                <a:gd name="T78" fmla="*/ 114 w 58"/>
                <a:gd name="T79" fmla="*/ 114 h 58"/>
                <a:gd name="T80" fmla="*/ 94 w 58"/>
                <a:gd name="T81" fmla="*/ 127 h 58"/>
                <a:gd name="T82" fmla="*/ 71 w 58"/>
                <a:gd name="T83" fmla="*/ 132 h 58"/>
                <a:gd name="T84" fmla="*/ 71 w 58"/>
                <a:gd name="T85" fmla="*/ 0 h 5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8" h="58">
                  <a:moveTo>
                    <a:pt x="30" y="0"/>
                  </a:moveTo>
                  <a:lnTo>
                    <a:pt x="24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24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0"/>
                  </a:lnTo>
                  <a:lnTo>
                    <a:pt x="8" y="50"/>
                  </a:lnTo>
                  <a:lnTo>
                    <a:pt x="18" y="56"/>
                  </a:lnTo>
                  <a:lnTo>
                    <a:pt x="24" y="58"/>
                  </a:lnTo>
                  <a:lnTo>
                    <a:pt x="30" y="58"/>
                  </a:lnTo>
                  <a:lnTo>
                    <a:pt x="36" y="58"/>
                  </a:lnTo>
                  <a:lnTo>
                    <a:pt x="42" y="56"/>
                  </a:lnTo>
                  <a:lnTo>
                    <a:pt x="50" y="50"/>
                  </a:lnTo>
                  <a:lnTo>
                    <a:pt x="56" y="40"/>
                  </a:lnTo>
                  <a:lnTo>
                    <a:pt x="58" y="36"/>
                  </a:lnTo>
                  <a:lnTo>
                    <a:pt x="58" y="30"/>
                  </a:lnTo>
                  <a:lnTo>
                    <a:pt x="58" y="24"/>
                  </a:lnTo>
                  <a:lnTo>
                    <a:pt x="56" y="18"/>
                  </a:lnTo>
                  <a:lnTo>
                    <a:pt x="50" y="8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56"/>
                  </a:lnTo>
                  <a:lnTo>
                    <a:pt x="20" y="54"/>
                  </a:lnTo>
                  <a:lnTo>
                    <a:pt x="12" y="48"/>
                  </a:lnTo>
                  <a:lnTo>
                    <a:pt x="6" y="40"/>
                  </a:lnTo>
                  <a:lnTo>
                    <a:pt x="4" y="30"/>
                  </a:lnTo>
                  <a:lnTo>
                    <a:pt x="6" y="20"/>
                  </a:lnTo>
                  <a:lnTo>
                    <a:pt x="12" y="10"/>
                  </a:lnTo>
                  <a:lnTo>
                    <a:pt x="20" y="6"/>
                  </a:lnTo>
                  <a:lnTo>
                    <a:pt x="30" y="4"/>
                  </a:lnTo>
                  <a:lnTo>
                    <a:pt x="40" y="6"/>
                  </a:lnTo>
                  <a:lnTo>
                    <a:pt x="48" y="10"/>
                  </a:lnTo>
                  <a:lnTo>
                    <a:pt x="54" y="20"/>
                  </a:lnTo>
                  <a:lnTo>
                    <a:pt x="56" y="30"/>
                  </a:lnTo>
                  <a:lnTo>
                    <a:pt x="54" y="40"/>
                  </a:lnTo>
                  <a:lnTo>
                    <a:pt x="48" y="48"/>
                  </a:lnTo>
                  <a:lnTo>
                    <a:pt x="40" y="54"/>
                  </a:lnTo>
                  <a:lnTo>
                    <a:pt x="30" y="56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25" name="Freeform 287"/>
            <p:cNvSpPr>
              <a:spLocks/>
            </p:cNvSpPr>
            <p:nvPr/>
          </p:nvSpPr>
          <p:spPr bwMode="auto">
            <a:xfrm>
              <a:off x="2494" y="2927"/>
              <a:ext cx="89" cy="89"/>
            </a:xfrm>
            <a:custGeom>
              <a:avLst/>
              <a:gdLst>
                <a:gd name="T0" fmla="*/ 71 w 58"/>
                <a:gd name="T1" fmla="*/ 0 h 58"/>
                <a:gd name="T2" fmla="*/ 71 w 58"/>
                <a:gd name="T3" fmla="*/ 0 h 58"/>
                <a:gd name="T4" fmla="*/ 57 w 58"/>
                <a:gd name="T5" fmla="*/ 0 h 58"/>
                <a:gd name="T6" fmla="*/ 43 w 58"/>
                <a:gd name="T7" fmla="*/ 5 h 58"/>
                <a:gd name="T8" fmla="*/ 18 w 58"/>
                <a:gd name="T9" fmla="*/ 18 h 58"/>
                <a:gd name="T10" fmla="*/ 5 w 58"/>
                <a:gd name="T11" fmla="*/ 43 h 58"/>
                <a:gd name="T12" fmla="*/ 0 w 58"/>
                <a:gd name="T13" fmla="*/ 57 h 58"/>
                <a:gd name="T14" fmla="*/ 0 w 58"/>
                <a:gd name="T15" fmla="*/ 71 h 58"/>
                <a:gd name="T16" fmla="*/ 0 w 58"/>
                <a:gd name="T17" fmla="*/ 71 h 58"/>
                <a:gd name="T18" fmla="*/ 0 w 58"/>
                <a:gd name="T19" fmla="*/ 84 h 58"/>
                <a:gd name="T20" fmla="*/ 5 w 58"/>
                <a:gd name="T21" fmla="*/ 94 h 58"/>
                <a:gd name="T22" fmla="*/ 18 w 58"/>
                <a:gd name="T23" fmla="*/ 118 h 58"/>
                <a:gd name="T24" fmla="*/ 43 w 58"/>
                <a:gd name="T25" fmla="*/ 132 h 58"/>
                <a:gd name="T26" fmla="*/ 57 w 58"/>
                <a:gd name="T27" fmla="*/ 137 h 58"/>
                <a:gd name="T28" fmla="*/ 71 w 58"/>
                <a:gd name="T29" fmla="*/ 137 h 58"/>
                <a:gd name="T30" fmla="*/ 71 w 58"/>
                <a:gd name="T31" fmla="*/ 137 h 58"/>
                <a:gd name="T32" fmla="*/ 84 w 58"/>
                <a:gd name="T33" fmla="*/ 137 h 58"/>
                <a:gd name="T34" fmla="*/ 98 w 58"/>
                <a:gd name="T35" fmla="*/ 132 h 58"/>
                <a:gd name="T36" fmla="*/ 118 w 58"/>
                <a:gd name="T37" fmla="*/ 118 h 58"/>
                <a:gd name="T38" fmla="*/ 132 w 58"/>
                <a:gd name="T39" fmla="*/ 94 h 58"/>
                <a:gd name="T40" fmla="*/ 137 w 58"/>
                <a:gd name="T41" fmla="*/ 84 h 58"/>
                <a:gd name="T42" fmla="*/ 137 w 58"/>
                <a:gd name="T43" fmla="*/ 71 h 58"/>
                <a:gd name="T44" fmla="*/ 137 w 58"/>
                <a:gd name="T45" fmla="*/ 71 h 58"/>
                <a:gd name="T46" fmla="*/ 137 w 58"/>
                <a:gd name="T47" fmla="*/ 57 h 58"/>
                <a:gd name="T48" fmla="*/ 132 w 58"/>
                <a:gd name="T49" fmla="*/ 43 h 58"/>
                <a:gd name="T50" fmla="*/ 118 w 58"/>
                <a:gd name="T51" fmla="*/ 18 h 58"/>
                <a:gd name="T52" fmla="*/ 98 w 58"/>
                <a:gd name="T53" fmla="*/ 5 h 58"/>
                <a:gd name="T54" fmla="*/ 84 w 58"/>
                <a:gd name="T55" fmla="*/ 0 h 58"/>
                <a:gd name="T56" fmla="*/ 71 w 58"/>
                <a:gd name="T57" fmla="*/ 0 h 58"/>
                <a:gd name="T58" fmla="*/ 71 w 58"/>
                <a:gd name="T59" fmla="*/ 0 h 5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58" h="58">
                  <a:moveTo>
                    <a:pt x="30" y="0"/>
                  </a:moveTo>
                  <a:lnTo>
                    <a:pt x="30" y="0"/>
                  </a:lnTo>
                  <a:lnTo>
                    <a:pt x="24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24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0"/>
                  </a:lnTo>
                  <a:lnTo>
                    <a:pt x="8" y="50"/>
                  </a:lnTo>
                  <a:lnTo>
                    <a:pt x="18" y="56"/>
                  </a:lnTo>
                  <a:lnTo>
                    <a:pt x="24" y="58"/>
                  </a:lnTo>
                  <a:lnTo>
                    <a:pt x="30" y="58"/>
                  </a:lnTo>
                  <a:lnTo>
                    <a:pt x="36" y="58"/>
                  </a:lnTo>
                  <a:lnTo>
                    <a:pt x="42" y="56"/>
                  </a:lnTo>
                  <a:lnTo>
                    <a:pt x="50" y="50"/>
                  </a:lnTo>
                  <a:lnTo>
                    <a:pt x="56" y="40"/>
                  </a:lnTo>
                  <a:lnTo>
                    <a:pt x="58" y="36"/>
                  </a:lnTo>
                  <a:lnTo>
                    <a:pt x="58" y="30"/>
                  </a:lnTo>
                  <a:lnTo>
                    <a:pt x="58" y="24"/>
                  </a:lnTo>
                  <a:lnTo>
                    <a:pt x="56" y="18"/>
                  </a:lnTo>
                  <a:lnTo>
                    <a:pt x="50" y="8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close/>
                </a:path>
              </a:pathLst>
            </a:custGeom>
            <a:noFill/>
            <a:ln w="12700">
              <a:solidFill>
                <a:srgbClr val="FCFCF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26" name="Freeform 288"/>
            <p:cNvSpPr>
              <a:spLocks/>
            </p:cNvSpPr>
            <p:nvPr/>
          </p:nvSpPr>
          <p:spPr bwMode="auto">
            <a:xfrm>
              <a:off x="2516" y="2948"/>
              <a:ext cx="61" cy="59"/>
            </a:xfrm>
            <a:custGeom>
              <a:avLst/>
              <a:gdLst>
                <a:gd name="T0" fmla="*/ 0 w 40"/>
                <a:gd name="T1" fmla="*/ 48 h 38"/>
                <a:gd name="T2" fmla="*/ 5 w 40"/>
                <a:gd name="T3" fmla="*/ 62 h 38"/>
                <a:gd name="T4" fmla="*/ 14 w 40"/>
                <a:gd name="T5" fmla="*/ 82 h 38"/>
                <a:gd name="T6" fmla="*/ 27 w 40"/>
                <a:gd name="T7" fmla="*/ 92 h 38"/>
                <a:gd name="T8" fmla="*/ 47 w 40"/>
                <a:gd name="T9" fmla="*/ 92 h 38"/>
                <a:gd name="T10" fmla="*/ 66 w 40"/>
                <a:gd name="T11" fmla="*/ 92 h 38"/>
                <a:gd name="T12" fmla="*/ 79 w 40"/>
                <a:gd name="T13" fmla="*/ 82 h 38"/>
                <a:gd name="T14" fmla="*/ 88 w 40"/>
                <a:gd name="T15" fmla="*/ 62 h 38"/>
                <a:gd name="T16" fmla="*/ 93 w 40"/>
                <a:gd name="T17" fmla="*/ 48 h 38"/>
                <a:gd name="T18" fmla="*/ 88 w 40"/>
                <a:gd name="T19" fmla="*/ 30 h 38"/>
                <a:gd name="T20" fmla="*/ 79 w 40"/>
                <a:gd name="T21" fmla="*/ 14 h 38"/>
                <a:gd name="T22" fmla="*/ 66 w 40"/>
                <a:gd name="T23" fmla="*/ 5 h 38"/>
                <a:gd name="T24" fmla="*/ 47 w 40"/>
                <a:gd name="T25" fmla="*/ 0 h 38"/>
                <a:gd name="T26" fmla="*/ 27 w 40"/>
                <a:gd name="T27" fmla="*/ 5 h 38"/>
                <a:gd name="T28" fmla="*/ 14 w 40"/>
                <a:gd name="T29" fmla="*/ 14 h 38"/>
                <a:gd name="T30" fmla="*/ 5 w 40"/>
                <a:gd name="T31" fmla="*/ 30 h 38"/>
                <a:gd name="T32" fmla="*/ 0 w 40"/>
                <a:gd name="T33" fmla="*/ 48 h 3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0" h="38">
                  <a:moveTo>
                    <a:pt x="0" y="20"/>
                  </a:moveTo>
                  <a:lnTo>
                    <a:pt x="2" y="26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38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6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27" name="Freeform 289"/>
            <p:cNvSpPr>
              <a:spLocks/>
            </p:cNvSpPr>
            <p:nvPr/>
          </p:nvSpPr>
          <p:spPr bwMode="auto">
            <a:xfrm>
              <a:off x="2512" y="2945"/>
              <a:ext cx="62" cy="58"/>
            </a:xfrm>
            <a:custGeom>
              <a:avLst/>
              <a:gdLst>
                <a:gd name="T0" fmla="*/ 0 w 40"/>
                <a:gd name="T1" fmla="*/ 47 h 38"/>
                <a:gd name="T2" fmla="*/ 0 w 40"/>
                <a:gd name="T3" fmla="*/ 47 h 38"/>
                <a:gd name="T4" fmla="*/ 5 w 40"/>
                <a:gd name="T5" fmla="*/ 61 h 38"/>
                <a:gd name="T6" fmla="*/ 14 w 40"/>
                <a:gd name="T7" fmla="*/ 79 h 38"/>
                <a:gd name="T8" fmla="*/ 29 w 40"/>
                <a:gd name="T9" fmla="*/ 89 h 38"/>
                <a:gd name="T10" fmla="*/ 48 w 40"/>
                <a:gd name="T11" fmla="*/ 89 h 38"/>
                <a:gd name="T12" fmla="*/ 48 w 40"/>
                <a:gd name="T13" fmla="*/ 89 h 38"/>
                <a:gd name="T14" fmla="*/ 67 w 40"/>
                <a:gd name="T15" fmla="*/ 89 h 38"/>
                <a:gd name="T16" fmla="*/ 82 w 40"/>
                <a:gd name="T17" fmla="*/ 79 h 38"/>
                <a:gd name="T18" fmla="*/ 91 w 40"/>
                <a:gd name="T19" fmla="*/ 61 h 38"/>
                <a:gd name="T20" fmla="*/ 96 w 40"/>
                <a:gd name="T21" fmla="*/ 47 h 38"/>
                <a:gd name="T22" fmla="*/ 96 w 40"/>
                <a:gd name="T23" fmla="*/ 47 h 38"/>
                <a:gd name="T24" fmla="*/ 91 w 40"/>
                <a:gd name="T25" fmla="*/ 27 h 38"/>
                <a:gd name="T26" fmla="*/ 82 w 40"/>
                <a:gd name="T27" fmla="*/ 14 h 38"/>
                <a:gd name="T28" fmla="*/ 67 w 40"/>
                <a:gd name="T29" fmla="*/ 5 h 38"/>
                <a:gd name="T30" fmla="*/ 48 w 40"/>
                <a:gd name="T31" fmla="*/ 0 h 38"/>
                <a:gd name="T32" fmla="*/ 48 w 40"/>
                <a:gd name="T33" fmla="*/ 0 h 38"/>
                <a:gd name="T34" fmla="*/ 29 w 40"/>
                <a:gd name="T35" fmla="*/ 5 h 38"/>
                <a:gd name="T36" fmla="*/ 14 w 40"/>
                <a:gd name="T37" fmla="*/ 14 h 38"/>
                <a:gd name="T38" fmla="*/ 5 w 40"/>
                <a:gd name="T39" fmla="*/ 27 h 38"/>
                <a:gd name="T40" fmla="*/ 0 w 40"/>
                <a:gd name="T41" fmla="*/ 47 h 38"/>
                <a:gd name="T42" fmla="*/ 0 w 40"/>
                <a:gd name="T43" fmla="*/ 47 h 3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38">
                  <a:moveTo>
                    <a:pt x="0" y="20"/>
                  </a:moveTo>
                  <a:lnTo>
                    <a:pt x="0" y="20"/>
                  </a:lnTo>
                  <a:lnTo>
                    <a:pt x="2" y="26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38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6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9525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28" name="Freeform 290"/>
            <p:cNvSpPr>
              <a:spLocks/>
            </p:cNvSpPr>
            <p:nvPr/>
          </p:nvSpPr>
          <p:spPr bwMode="auto">
            <a:xfrm>
              <a:off x="2441" y="2884"/>
              <a:ext cx="99" cy="308"/>
            </a:xfrm>
            <a:custGeom>
              <a:avLst/>
              <a:gdLst>
                <a:gd name="T0" fmla="*/ 99 w 99"/>
                <a:gd name="T1" fmla="*/ 308 h 308"/>
                <a:gd name="T2" fmla="*/ 11 w 99"/>
                <a:gd name="T3" fmla="*/ 208 h 308"/>
                <a:gd name="T4" fmla="*/ 11 w 99"/>
                <a:gd name="T5" fmla="*/ 64 h 308"/>
                <a:gd name="T6" fmla="*/ 77 w 99"/>
                <a:gd name="T7" fmla="*/ 18 h 30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9" h="308">
                  <a:moveTo>
                    <a:pt x="99" y="308"/>
                  </a:moveTo>
                  <a:cubicBezTo>
                    <a:pt x="84" y="291"/>
                    <a:pt x="26" y="249"/>
                    <a:pt x="11" y="208"/>
                  </a:cubicBezTo>
                  <a:cubicBezTo>
                    <a:pt x="0" y="169"/>
                    <a:pt x="15" y="128"/>
                    <a:pt x="11" y="64"/>
                  </a:cubicBezTo>
                  <a:cubicBezTo>
                    <a:pt x="7" y="0"/>
                    <a:pt x="63" y="28"/>
                    <a:pt x="77" y="1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29" name="Freeform 291"/>
            <p:cNvSpPr>
              <a:spLocks/>
            </p:cNvSpPr>
            <p:nvPr/>
          </p:nvSpPr>
          <p:spPr bwMode="auto">
            <a:xfrm>
              <a:off x="2407" y="3052"/>
              <a:ext cx="47" cy="93"/>
            </a:xfrm>
            <a:custGeom>
              <a:avLst/>
              <a:gdLst>
                <a:gd name="T0" fmla="*/ 64 w 30"/>
                <a:gd name="T1" fmla="*/ 0 h 60"/>
                <a:gd name="T2" fmla="*/ 64 w 30"/>
                <a:gd name="T3" fmla="*/ 0 h 60"/>
                <a:gd name="T4" fmla="*/ 44 w 30"/>
                <a:gd name="T5" fmla="*/ 5 h 60"/>
                <a:gd name="T6" fmla="*/ 30 w 30"/>
                <a:gd name="T7" fmla="*/ 9 h 60"/>
                <a:gd name="T8" fmla="*/ 14 w 30"/>
                <a:gd name="T9" fmla="*/ 19 h 60"/>
                <a:gd name="T10" fmla="*/ 14 w 30"/>
                <a:gd name="T11" fmla="*/ 19 h 60"/>
                <a:gd name="T12" fmla="*/ 9 w 30"/>
                <a:gd name="T13" fmla="*/ 34 h 60"/>
                <a:gd name="T14" fmla="*/ 5 w 30"/>
                <a:gd name="T15" fmla="*/ 48 h 60"/>
                <a:gd name="T16" fmla="*/ 0 w 30"/>
                <a:gd name="T17" fmla="*/ 62 h 60"/>
                <a:gd name="T18" fmla="*/ 5 w 30"/>
                <a:gd name="T19" fmla="*/ 91 h 60"/>
                <a:gd name="T20" fmla="*/ 5 w 30"/>
                <a:gd name="T21" fmla="*/ 91 h 60"/>
                <a:gd name="T22" fmla="*/ 9 w 30"/>
                <a:gd name="T23" fmla="*/ 115 h 60"/>
                <a:gd name="T24" fmla="*/ 20 w 30"/>
                <a:gd name="T25" fmla="*/ 126 h 60"/>
                <a:gd name="T26" fmla="*/ 34 w 30"/>
                <a:gd name="T27" fmla="*/ 130 h 60"/>
                <a:gd name="T28" fmla="*/ 44 w 30"/>
                <a:gd name="T29" fmla="*/ 135 h 60"/>
                <a:gd name="T30" fmla="*/ 44 w 30"/>
                <a:gd name="T31" fmla="*/ 135 h 60"/>
                <a:gd name="T32" fmla="*/ 64 w 30"/>
                <a:gd name="T33" fmla="*/ 140 h 60"/>
                <a:gd name="T34" fmla="*/ 74 w 30"/>
                <a:gd name="T35" fmla="*/ 144 h 6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0" h="60">
                  <a:moveTo>
                    <a:pt x="26" y="0"/>
                  </a:moveTo>
                  <a:lnTo>
                    <a:pt x="26" y="0"/>
                  </a:lnTo>
                  <a:lnTo>
                    <a:pt x="18" y="2"/>
                  </a:lnTo>
                  <a:lnTo>
                    <a:pt x="12" y="4"/>
                  </a:lnTo>
                  <a:lnTo>
                    <a:pt x="6" y="8"/>
                  </a:lnTo>
                  <a:lnTo>
                    <a:pt x="4" y="14"/>
                  </a:lnTo>
                  <a:lnTo>
                    <a:pt x="2" y="20"/>
                  </a:lnTo>
                  <a:lnTo>
                    <a:pt x="0" y="26"/>
                  </a:lnTo>
                  <a:lnTo>
                    <a:pt x="2" y="38"/>
                  </a:lnTo>
                  <a:lnTo>
                    <a:pt x="4" y="48"/>
                  </a:lnTo>
                  <a:lnTo>
                    <a:pt x="8" y="52"/>
                  </a:lnTo>
                  <a:lnTo>
                    <a:pt x="14" y="54"/>
                  </a:lnTo>
                  <a:lnTo>
                    <a:pt x="18" y="56"/>
                  </a:lnTo>
                  <a:lnTo>
                    <a:pt x="26" y="58"/>
                  </a:lnTo>
                  <a:lnTo>
                    <a:pt x="30" y="6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30" name="Freeform 292"/>
            <p:cNvSpPr>
              <a:spLocks/>
            </p:cNvSpPr>
            <p:nvPr/>
          </p:nvSpPr>
          <p:spPr bwMode="auto">
            <a:xfrm>
              <a:off x="959" y="2005"/>
              <a:ext cx="1075" cy="1935"/>
            </a:xfrm>
            <a:custGeom>
              <a:avLst/>
              <a:gdLst>
                <a:gd name="T0" fmla="*/ 1580 w 698"/>
                <a:gd name="T1" fmla="*/ 620 h 1257"/>
                <a:gd name="T2" fmla="*/ 1622 w 698"/>
                <a:gd name="T3" fmla="*/ 754 h 1257"/>
                <a:gd name="T4" fmla="*/ 1646 w 698"/>
                <a:gd name="T5" fmla="*/ 914 h 1257"/>
                <a:gd name="T6" fmla="*/ 1656 w 698"/>
                <a:gd name="T7" fmla="*/ 1033 h 1257"/>
                <a:gd name="T8" fmla="*/ 1617 w 698"/>
                <a:gd name="T9" fmla="*/ 1242 h 1257"/>
                <a:gd name="T10" fmla="*/ 1565 w 698"/>
                <a:gd name="T11" fmla="*/ 1398 h 1257"/>
                <a:gd name="T12" fmla="*/ 1503 w 698"/>
                <a:gd name="T13" fmla="*/ 1536 h 1257"/>
                <a:gd name="T14" fmla="*/ 1446 w 698"/>
                <a:gd name="T15" fmla="*/ 1669 h 1257"/>
                <a:gd name="T16" fmla="*/ 1409 w 698"/>
                <a:gd name="T17" fmla="*/ 1806 h 1257"/>
                <a:gd name="T18" fmla="*/ 1375 w 698"/>
                <a:gd name="T19" fmla="*/ 2127 h 1257"/>
                <a:gd name="T20" fmla="*/ 1371 w 698"/>
                <a:gd name="T21" fmla="*/ 2341 h 1257"/>
                <a:gd name="T22" fmla="*/ 1357 w 698"/>
                <a:gd name="T23" fmla="*/ 2384 h 1257"/>
                <a:gd name="T24" fmla="*/ 1338 w 698"/>
                <a:gd name="T25" fmla="*/ 2417 h 1257"/>
                <a:gd name="T26" fmla="*/ 1304 w 698"/>
                <a:gd name="T27" fmla="*/ 2451 h 1257"/>
                <a:gd name="T28" fmla="*/ 1220 w 698"/>
                <a:gd name="T29" fmla="*/ 2488 h 1257"/>
                <a:gd name="T30" fmla="*/ 1097 w 698"/>
                <a:gd name="T31" fmla="*/ 2535 h 1257"/>
                <a:gd name="T32" fmla="*/ 1044 w 698"/>
                <a:gd name="T33" fmla="*/ 2560 h 1257"/>
                <a:gd name="T34" fmla="*/ 901 w 698"/>
                <a:gd name="T35" fmla="*/ 2605 h 1257"/>
                <a:gd name="T36" fmla="*/ 821 w 698"/>
                <a:gd name="T37" fmla="*/ 2646 h 1257"/>
                <a:gd name="T38" fmla="*/ 707 w 698"/>
                <a:gd name="T39" fmla="*/ 2680 h 1257"/>
                <a:gd name="T40" fmla="*/ 541 w 698"/>
                <a:gd name="T41" fmla="*/ 2714 h 1257"/>
                <a:gd name="T42" fmla="*/ 383 w 698"/>
                <a:gd name="T43" fmla="*/ 2755 h 1257"/>
                <a:gd name="T44" fmla="*/ 246 w 698"/>
                <a:gd name="T45" fmla="*/ 2812 h 1257"/>
                <a:gd name="T46" fmla="*/ 123 w 698"/>
                <a:gd name="T47" fmla="*/ 2883 h 1257"/>
                <a:gd name="T48" fmla="*/ 23 w 698"/>
                <a:gd name="T49" fmla="*/ 2951 h 1257"/>
                <a:gd name="T50" fmla="*/ 132 w 698"/>
                <a:gd name="T51" fmla="*/ 2856 h 1257"/>
                <a:gd name="T52" fmla="*/ 233 w 698"/>
                <a:gd name="T53" fmla="*/ 2785 h 1257"/>
                <a:gd name="T54" fmla="*/ 399 w 698"/>
                <a:gd name="T55" fmla="*/ 2699 h 1257"/>
                <a:gd name="T56" fmla="*/ 545 w 698"/>
                <a:gd name="T57" fmla="*/ 2614 h 1257"/>
                <a:gd name="T58" fmla="*/ 693 w 698"/>
                <a:gd name="T59" fmla="*/ 2498 h 1257"/>
                <a:gd name="T60" fmla="*/ 792 w 698"/>
                <a:gd name="T61" fmla="*/ 2389 h 1257"/>
                <a:gd name="T62" fmla="*/ 835 w 698"/>
                <a:gd name="T63" fmla="*/ 2346 h 1257"/>
                <a:gd name="T64" fmla="*/ 887 w 698"/>
                <a:gd name="T65" fmla="*/ 2332 h 1257"/>
                <a:gd name="T66" fmla="*/ 967 w 698"/>
                <a:gd name="T67" fmla="*/ 2289 h 1257"/>
                <a:gd name="T68" fmla="*/ 1081 w 698"/>
                <a:gd name="T69" fmla="*/ 2204 h 1257"/>
                <a:gd name="T70" fmla="*/ 1314 w 698"/>
                <a:gd name="T71" fmla="*/ 1721 h 1257"/>
                <a:gd name="T72" fmla="*/ 1361 w 698"/>
                <a:gd name="T73" fmla="*/ 1521 h 1257"/>
                <a:gd name="T74" fmla="*/ 1423 w 698"/>
                <a:gd name="T75" fmla="*/ 1341 h 1257"/>
                <a:gd name="T76" fmla="*/ 1475 w 698"/>
                <a:gd name="T77" fmla="*/ 1195 h 1257"/>
                <a:gd name="T78" fmla="*/ 1499 w 698"/>
                <a:gd name="T79" fmla="*/ 1058 h 1257"/>
                <a:gd name="T80" fmla="*/ 1499 w 698"/>
                <a:gd name="T81" fmla="*/ 944 h 1257"/>
                <a:gd name="T82" fmla="*/ 1471 w 698"/>
                <a:gd name="T83" fmla="*/ 830 h 1257"/>
                <a:gd name="T84" fmla="*/ 1391 w 698"/>
                <a:gd name="T85" fmla="*/ 645 h 1257"/>
                <a:gd name="T86" fmla="*/ 1286 w 698"/>
                <a:gd name="T87" fmla="*/ 436 h 1257"/>
                <a:gd name="T88" fmla="*/ 1238 w 698"/>
                <a:gd name="T89" fmla="*/ 365 h 1257"/>
                <a:gd name="T90" fmla="*/ 1134 w 698"/>
                <a:gd name="T91" fmla="*/ 285 h 1257"/>
                <a:gd name="T92" fmla="*/ 735 w 698"/>
                <a:gd name="T93" fmla="*/ 0 h 1257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698" h="1257">
                  <a:moveTo>
                    <a:pt x="636" y="190"/>
                  </a:moveTo>
                  <a:lnTo>
                    <a:pt x="666" y="262"/>
                  </a:lnTo>
                  <a:lnTo>
                    <a:pt x="674" y="288"/>
                  </a:lnTo>
                  <a:lnTo>
                    <a:pt x="684" y="318"/>
                  </a:lnTo>
                  <a:lnTo>
                    <a:pt x="690" y="352"/>
                  </a:lnTo>
                  <a:lnTo>
                    <a:pt x="694" y="386"/>
                  </a:lnTo>
                  <a:lnTo>
                    <a:pt x="698" y="414"/>
                  </a:lnTo>
                  <a:lnTo>
                    <a:pt x="698" y="436"/>
                  </a:lnTo>
                  <a:lnTo>
                    <a:pt x="694" y="468"/>
                  </a:lnTo>
                  <a:lnTo>
                    <a:pt x="682" y="524"/>
                  </a:lnTo>
                  <a:lnTo>
                    <a:pt x="672" y="558"/>
                  </a:lnTo>
                  <a:lnTo>
                    <a:pt x="660" y="590"/>
                  </a:lnTo>
                  <a:lnTo>
                    <a:pt x="648" y="620"/>
                  </a:lnTo>
                  <a:lnTo>
                    <a:pt x="634" y="648"/>
                  </a:lnTo>
                  <a:lnTo>
                    <a:pt x="622" y="676"/>
                  </a:lnTo>
                  <a:lnTo>
                    <a:pt x="610" y="704"/>
                  </a:lnTo>
                  <a:lnTo>
                    <a:pt x="600" y="732"/>
                  </a:lnTo>
                  <a:lnTo>
                    <a:pt x="594" y="762"/>
                  </a:lnTo>
                  <a:lnTo>
                    <a:pt x="586" y="830"/>
                  </a:lnTo>
                  <a:lnTo>
                    <a:pt x="580" y="898"/>
                  </a:lnTo>
                  <a:lnTo>
                    <a:pt x="578" y="954"/>
                  </a:lnTo>
                  <a:lnTo>
                    <a:pt x="578" y="988"/>
                  </a:lnTo>
                  <a:lnTo>
                    <a:pt x="576" y="998"/>
                  </a:lnTo>
                  <a:lnTo>
                    <a:pt x="572" y="1006"/>
                  </a:lnTo>
                  <a:lnTo>
                    <a:pt x="568" y="1014"/>
                  </a:lnTo>
                  <a:lnTo>
                    <a:pt x="564" y="1020"/>
                  </a:lnTo>
                  <a:lnTo>
                    <a:pt x="554" y="1030"/>
                  </a:lnTo>
                  <a:lnTo>
                    <a:pt x="550" y="1034"/>
                  </a:lnTo>
                  <a:lnTo>
                    <a:pt x="514" y="1070"/>
                  </a:lnTo>
                  <a:lnTo>
                    <a:pt x="514" y="1050"/>
                  </a:lnTo>
                  <a:lnTo>
                    <a:pt x="470" y="1086"/>
                  </a:lnTo>
                  <a:lnTo>
                    <a:pt x="462" y="1070"/>
                  </a:lnTo>
                  <a:lnTo>
                    <a:pt x="430" y="1101"/>
                  </a:lnTo>
                  <a:lnTo>
                    <a:pt x="440" y="1080"/>
                  </a:lnTo>
                  <a:lnTo>
                    <a:pt x="362" y="1131"/>
                  </a:lnTo>
                  <a:lnTo>
                    <a:pt x="380" y="1099"/>
                  </a:lnTo>
                  <a:lnTo>
                    <a:pt x="372" y="1103"/>
                  </a:lnTo>
                  <a:lnTo>
                    <a:pt x="346" y="1117"/>
                  </a:lnTo>
                  <a:lnTo>
                    <a:pt x="324" y="1123"/>
                  </a:lnTo>
                  <a:lnTo>
                    <a:pt x="298" y="1131"/>
                  </a:lnTo>
                  <a:lnTo>
                    <a:pt x="266" y="1139"/>
                  </a:lnTo>
                  <a:lnTo>
                    <a:pt x="228" y="1145"/>
                  </a:lnTo>
                  <a:lnTo>
                    <a:pt x="208" y="1149"/>
                  </a:lnTo>
                  <a:lnTo>
                    <a:pt x="162" y="1163"/>
                  </a:lnTo>
                  <a:lnTo>
                    <a:pt x="132" y="1175"/>
                  </a:lnTo>
                  <a:lnTo>
                    <a:pt x="104" y="1187"/>
                  </a:lnTo>
                  <a:lnTo>
                    <a:pt x="76" y="1201"/>
                  </a:lnTo>
                  <a:lnTo>
                    <a:pt x="52" y="1217"/>
                  </a:lnTo>
                  <a:lnTo>
                    <a:pt x="0" y="1257"/>
                  </a:lnTo>
                  <a:lnTo>
                    <a:pt x="10" y="1245"/>
                  </a:lnTo>
                  <a:lnTo>
                    <a:pt x="38" y="1221"/>
                  </a:lnTo>
                  <a:lnTo>
                    <a:pt x="56" y="1205"/>
                  </a:lnTo>
                  <a:lnTo>
                    <a:pt x="76" y="1189"/>
                  </a:lnTo>
                  <a:lnTo>
                    <a:pt x="98" y="1175"/>
                  </a:lnTo>
                  <a:lnTo>
                    <a:pt x="120" y="1163"/>
                  </a:lnTo>
                  <a:lnTo>
                    <a:pt x="168" y="1139"/>
                  </a:lnTo>
                  <a:lnTo>
                    <a:pt x="198" y="1123"/>
                  </a:lnTo>
                  <a:lnTo>
                    <a:pt x="230" y="1103"/>
                  </a:lnTo>
                  <a:lnTo>
                    <a:pt x="262" y="1080"/>
                  </a:lnTo>
                  <a:lnTo>
                    <a:pt x="292" y="1054"/>
                  </a:lnTo>
                  <a:lnTo>
                    <a:pt x="320" y="1024"/>
                  </a:lnTo>
                  <a:lnTo>
                    <a:pt x="334" y="1008"/>
                  </a:lnTo>
                  <a:lnTo>
                    <a:pt x="346" y="992"/>
                  </a:lnTo>
                  <a:lnTo>
                    <a:pt x="352" y="990"/>
                  </a:lnTo>
                  <a:lnTo>
                    <a:pt x="362" y="988"/>
                  </a:lnTo>
                  <a:lnTo>
                    <a:pt x="374" y="984"/>
                  </a:lnTo>
                  <a:lnTo>
                    <a:pt x="390" y="976"/>
                  </a:lnTo>
                  <a:lnTo>
                    <a:pt x="408" y="966"/>
                  </a:lnTo>
                  <a:lnTo>
                    <a:pt x="430" y="950"/>
                  </a:lnTo>
                  <a:lnTo>
                    <a:pt x="456" y="930"/>
                  </a:lnTo>
                  <a:lnTo>
                    <a:pt x="528" y="868"/>
                  </a:lnTo>
                  <a:lnTo>
                    <a:pt x="554" y="726"/>
                  </a:lnTo>
                  <a:lnTo>
                    <a:pt x="562" y="690"/>
                  </a:lnTo>
                  <a:lnTo>
                    <a:pt x="574" y="642"/>
                  </a:lnTo>
                  <a:lnTo>
                    <a:pt x="588" y="598"/>
                  </a:lnTo>
                  <a:lnTo>
                    <a:pt x="600" y="566"/>
                  </a:lnTo>
                  <a:lnTo>
                    <a:pt x="610" y="538"/>
                  </a:lnTo>
                  <a:lnTo>
                    <a:pt x="622" y="504"/>
                  </a:lnTo>
                  <a:lnTo>
                    <a:pt x="630" y="466"/>
                  </a:lnTo>
                  <a:lnTo>
                    <a:pt x="632" y="446"/>
                  </a:lnTo>
                  <a:lnTo>
                    <a:pt x="632" y="430"/>
                  </a:lnTo>
                  <a:lnTo>
                    <a:pt x="632" y="398"/>
                  </a:lnTo>
                  <a:lnTo>
                    <a:pt x="628" y="374"/>
                  </a:lnTo>
                  <a:lnTo>
                    <a:pt x="620" y="350"/>
                  </a:lnTo>
                  <a:lnTo>
                    <a:pt x="610" y="324"/>
                  </a:lnTo>
                  <a:lnTo>
                    <a:pt x="586" y="272"/>
                  </a:lnTo>
                  <a:lnTo>
                    <a:pt x="564" y="224"/>
                  </a:lnTo>
                  <a:lnTo>
                    <a:pt x="542" y="184"/>
                  </a:lnTo>
                  <a:lnTo>
                    <a:pt x="532" y="168"/>
                  </a:lnTo>
                  <a:lnTo>
                    <a:pt x="522" y="154"/>
                  </a:lnTo>
                  <a:lnTo>
                    <a:pt x="504" y="140"/>
                  </a:lnTo>
                  <a:lnTo>
                    <a:pt x="478" y="120"/>
                  </a:lnTo>
                  <a:lnTo>
                    <a:pt x="406" y="68"/>
                  </a:lnTo>
                  <a:lnTo>
                    <a:pt x="310" y="0"/>
                  </a:lnTo>
                  <a:lnTo>
                    <a:pt x="636" y="1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31" name="Freeform 293"/>
            <p:cNvSpPr>
              <a:spLocks/>
            </p:cNvSpPr>
            <p:nvPr/>
          </p:nvSpPr>
          <p:spPr bwMode="auto">
            <a:xfrm>
              <a:off x="2131" y="2428"/>
              <a:ext cx="185" cy="1062"/>
            </a:xfrm>
            <a:custGeom>
              <a:avLst/>
              <a:gdLst>
                <a:gd name="T0" fmla="*/ 0 w 120"/>
                <a:gd name="T1" fmla="*/ 0 h 690"/>
                <a:gd name="T2" fmla="*/ 96 w 120"/>
                <a:gd name="T3" fmla="*/ 342 h 690"/>
                <a:gd name="T4" fmla="*/ 100 w 120"/>
                <a:gd name="T5" fmla="*/ 365 h 690"/>
                <a:gd name="T6" fmla="*/ 114 w 120"/>
                <a:gd name="T7" fmla="*/ 436 h 690"/>
                <a:gd name="T8" fmla="*/ 123 w 120"/>
                <a:gd name="T9" fmla="*/ 531 h 690"/>
                <a:gd name="T10" fmla="*/ 128 w 120"/>
                <a:gd name="T11" fmla="*/ 588 h 690"/>
                <a:gd name="T12" fmla="*/ 128 w 120"/>
                <a:gd name="T13" fmla="*/ 645 h 690"/>
                <a:gd name="T14" fmla="*/ 105 w 120"/>
                <a:gd name="T15" fmla="*/ 967 h 690"/>
                <a:gd name="T16" fmla="*/ 91 w 120"/>
                <a:gd name="T17" fmla="*/ 1161 h 690"/>
                <a:gd name="T18" fmla="*/ 80 w 120"/>
                <a:gd name="T19" fmla="*/ 1354 h 690"/>
                <a:gd name="T20" fmla="*/ 76 w 120"/>
                <a:gd name="T21" fmla="*/ 1502 h 690"/>
                <a:gd name="T22" fmla="*/ 76 w 120"/>
                <a:gd name="T23" fmla="*/ 1587 h 690"/>
                <a:gd name="T24" fmla="*/ 80 w 120"/>
                <a:gd name="T25" fmla="*/ 1635 h 690"/>
                <a:gd name="T26" fmla="*/ 105 w 120"/>
                <a:gd name="T27" fmla="*/ 1625 h 690"/>
                <a:gd name="T28" fmla="*/ 119 w 120"/>
                <a:gd name="T29" fmla="*/ 1539 h 690"/>
                <a:gd name="T30" fmla="*/ 133 w 120"/>
                <a:gd name="T31" fmla="*/ 1464 h 690"/>
                <a:gd name="T32" fmla="*/ 143 w 120"/>
                <a:gd name="T33" fmla="*/ 1393 h 690"/>
                <a:gd name="T34" fmla="*/ 157 w 120"/>
                <a:gd name="T35" fmla="*/ 1288 h 690"/>
                <a:gd name="T36" fmla="*/ 190 w 120"/>
                <a:gd name="T37" fmla="*/ 1117 h 690"/>
                <a:gd name="T38" fmla="*/ 257 w 120"/>
                <a:gd name="T39" fmla="*/ 796 h 690"/>
                <a:gd name="T40" fmla="*/ 276 w 120"/>
                <a:gd name="T41" fmla="*/ 697 h 690"/>
                <a:gd name="T42" fmla="*/ 285 w 120"/>
                <a:gd name="T43" fmla="*/ 606 h 690"/>
                <a:gd name="T44" fmla="*/ 285 w 120"/>
                <a:gd name="T45" fmla="*/ 526 h 690"/>
                <a:gd name="T46" fmla="*/ 281 w 120"/>
                <a:gd name="T47" fmla="*/ 483 h 690"/>
                <a:gd name="T48" fmla="*/ 276 w 120"/>
                <a:gd name="T49" fmla="*/ 449 h 690"/>
                <a:gd name="T50" fmla="*/ 251 w 120"/>
                <a:gd name="T51" fmla="*/ 369 h 690"/>
                <a:gd name="T52" fmla="*/ 228 w 120"/>
                <a:gd name="T53" fmla="*/ 289 h 690"/>
                <a:gd name="T54" fmla="*/ 194 w 120"/>
                <a:gd name="T55" fmla="*/ 203 h 690"/>
                <a:gd name="T56" fmla="*/ 114 w 120"/>
                <a:gd name="T57" fmla="*/ 109 h 690"/>
                <a:gd name="T58" fmla="*/ 48 w 120"/>
                <a:gd name="T59" fmla="*/ 43 h 690"/>
                <a:gd name="T60" fmla="*/ 23 w 120"/>
                <a:gd name="T61" fmla="*/ 14 h 690"/>
                <a:gd name="T62" fmla="*/ 0 w 120"/>
                <a:gd name="T63" fmla="*/ 0 h 69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20" h="690">
                  <a:moveTo>
                    <a:pt x="0" y="0"/>
                  </a:moveTo>
                  <a:lnTo>
                    <a:pt x="40" y="144"/>
                  </a:lnTo>
                  <a:lnTo>
                    <a:pt x="42" y="154"/>
                  </a:lnTo>
                  <a:lnTo>
                    <a:pt x="48" y="184"/>
                  </a:lnTo>
                  <a:lnTo>
                    <a:pt x="52" y="224"/>
                  </a:lnTo>
                  <a:lnTo>
                    <a:pt x="54" y="248"/>
                  </a:lnTo>
                  <a:lnTo>
                    <a:pt x="54" y="272"/>
                  </a:lnTo>
                  <a:lnTo>
                    <a:pt x="44" y="408"/>
                  </a:lnTo>
                  <a:lnTo>
                    <a:pt x="38" y="490"/>
                  </a:lnTo>
                  <a:lnTo>
                    <a:pt x="34" y="572"/>
                  </a:lnTo>
                  <a:lnTo>
                    <a:pt x="32" y="634"/>
                  </a:lnTo>
                  <a:lnTo>
                    <a:pt x="32" y="670"/>
                  </a:lnTo>
                  <a:lnTo>
                    <a:pt x="34" y="690"/>
                  </a:lnTo>
                  <a:lnTo>
                    <a:pt x="44" y="686"/>
                  </a:lnTo>
                  <a:lnTo>
                    <a:pt x="50" y="650"/>
                  </a:lnTo>
                  <a:lnTo>
                    <a:pt x="56" y="618"/>
                  </a:lnTo>
                  <a:lnTo>
                    <a:pt x="60" y="588"/>
                  </a:lnTo>
                  <a:lnTo>
                    <a:pt x="66" y="544"/>
                  </a:lnTo>
                  <a:lnTo>
                    <a:pt x="80" y="472"/>
                  </a:lnTo>
                  <a:lnTo>
                    <a:pt x="108" y="336"/>
                  </a:lnTo>
                  <a:lnTo>
                    <a:pt x="116" y="294"/>
                  </a:lnTo>
                  <a:lnTo>
                    <a:pt x="120" y="256"/>
                  </a:lnTo>
                  <a:lnTo>
                    <a:pt x="120" y="222"/>
                  </a:lnTo>
                  <a:lnTo>
                    <a:pt x="118" y="204"/>
                  </a:lnTo>
                  <a:lnTo>
                    <a:pt x="116" y="190"/>
                  </a:lnTo>
                  <a:lnTo>
                    <a:pt x="106" y="156"/>
                  </a:lnTo>
                  <a:lnTo>
                    <a:pt x="96" y="122"/>
                  </a:lnTo>
                  <a:lnTo>
                    <a:pt x="82" y="86"/>
                  </a:lnTo>
                  <a:lnTo>
                    <a:pt x="48" y="46"/>
                  </a:lnTo>
                  <a:lnTo>
                    <a:pt x="20" y="18"/>
                  </a:lnTo>
                  <a:lnTo>
                    <a:pt x="1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32" name="Freeform 294"/>
            <p:cNvSpPr>
              <a:spLocks/>
            </p:cNvSpPr>
            <p:nvPr/>
          </p:nvSpPr>
          <p:spPr bwMode="auto">
            <a:xfrm>
              <a:off x="724" y="2447"/>
              <a:ext cx="883" cy="912"/>
            </a:xfrm>
            <a:custGeom>
              <a:avLst/>
              <a:gdLst>
                <a:gd name="T0" fmla="*/ 880 w 883"/>
                <a:gd name="T1" fmla="*/ 431 h 912"/>
                <a:gd name="T2" fmla="*/ 880 w 883"/>
                <a:gd name="T3" fmla="*/ 431 h 912"/>
                <a:gd name="T4" fmla="*/ 877 w 883"/>
                <a:gd name="T5" fmla="*/ 431 h 912"/>
                <a:gd name="T6" fmla="*/ 752 w 883"/>
                <a:gd name="T7" fmla="*/ 397 h 912"/>
                <a:gd name="T8" fmla="*/ 621 w 883"/>
                <a:gd name="T9" fmla="*/ 338 h 912"/>
                <a:gd name="T10" fmla="*/ 382 w 883"/>
                <a:gd name="T11" fmla="*/ 289 h 912"/>
                <a:gd name="T12" fmla="*/ 160 w 883"/>
                <a:gd name="T13" fmla="*/ 178 h 912"/>
                <a:gd name="T14" fmla="*/ 0 w 883"/>
                <a:gd name="T15" fmla="*/ 0 h 912"/>
                <a:gd name="T16" fmla="*/ 0 w 883"/>
                <a:gd name="T17" fmla="*/ 0 h 912"/>
                <a:gd name="T18" fmla="*/ 77 w 883"/>
                <a:gd name="T19" fmla="*/ 111 h 912"/>
                <a:gd name="T20" fmla="*/ 185 w 883"/>
                <a:gd name="T21" fmla="*/ 228 h 912"/>
                <a:gd name="T22" fmla="*/ 403 w 883"/>
                <a:gd name="T23" fmla="*/ 344 h 912"/>
                <a:gd name="T24" fmla="*/ 348 w 883"/>
                <a:gd name="T25" fmla="*/ 504 h 912"/>
                <a:gd name="T26" fmla="*/ 378 w 883"/>
                <a:gd name="T27" fmla="*/ 646 h 912"/>
                <a:gd name="T28" fmla="*/ 378 w 883"/>
                <a:gd name="T29" fmla="*/ 646 h 912"/>
                <a:gd name="T30" fmla="*/ 292 w 883"/>
                <a:gd name="T31" fmla="*/ 693 h 912"/>
                <a:gd name="T32" fmla="*/ 84 w 883"/>
                <a:gd name="T33" fmla="*/ 897 h 912"/>
                <a:gd name="T34" fmla="*/ 216 w 883"/>
                <a:gd name="T35" fmla="*/ 781 h 912"/>
                <a:gd name="T36" fmla="*/ 440 w 883"/>
                <a:gd name="T37" fmla="*/ 667 h 912"/>
                <a:gd name="T38" fmla="*/ 692 w 883"/>
                <a:gd name="T39" fmla="*/ 664 h 912"/>
                <a:gd name="T40" fmla="*/ 871 w 883"/>
                <a:gd name="T41" fmla="*/ 643 h 912"/>
                <a:gd name="T42" fmla="*/ 871 w 883"/>
                <a:gd name="T43" fmla="*/ 643 h 912"/>
                <a:gd name="T44" fmla="*/ 880 w 883"/>
                <a:gd name="T45" fmla="*/ 563 h 912"/>
                <a:gd name="T46" fmla="*/ 883 w 883"/>
                <a:gd name="T47" fmla="*/ 495 h 912"/>
                <a:gd name="T48" fmla="*/ 883 w 883"/>
                <a:gd name="T49" fmla="*/ 461 h 912"/>
                <a:gd name="T50" fmla="*/ 880 w 883"/>
                <a:gd name="T51" fmla="*/ 431 h 912"/>
                <a:gd name="T52" fmla="*/ 880 w 883"/>
                <a:gd name="T53" fmla="*/ 431 h 91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883" h="912">
                  <a:moveTo>
                    <a:pt x="880" y="431"/>
                  </a:moveTo>
                  <a:lnTo>
                    <a:pt x="880" y="431"/>
                  </a:lnTo>
                  <a:lnTo>
                    <a:pt x="877" y="431"/>
                  </a:lnTo>
                  <a:cubicBezTo>
                    <a:pt x="856" y="425"/>
                    <a:pt x="813" y="418"/>
                    <a:pt x="752" y="397"/>
                  </a:cubicBezTo>
                  <a:cubicBezTo>
                    <a:pt x="691" y="376"/>
                    <a:pt x="682" y="357"/>
                    <a:pt x="621" y="338"/>
                  </a:cubicBezTo>
                  <a:cubicBezTo>
                    <a:pt x="560" y="319"/>
                    <a:pt x="382" y="289"/>
                    <a:pt x="382" y="289"/>
                  </a:cubicBezTo>
                  <a:cubicBezTo>
                    <a:pt x="382" y="289"/>
                    <a:pt x="224" y="226"/>
                    <a:pt x="160" y="178"/>
                  </a:cubicBezTo>
                  <a:cubicBezTo>
                    <a:pt x="96" y="130"/>
                    <a:pt x="27" y="30"/>
                    <a:pt x="0" y="0"/>
                  </a:cubicBezTo>
                  <a:lnTo>
                    <a:pt x="77" y="111"/>
                  </a:lnTo>
                  <a:cubicBezTo>
                    <a:pt x="108" y="149"/>
                    <a:pt x="131" y="189"/>
                    <a:pt x="185" y="228"/>
                  </a:cubicBezTo>
                  <a:cubicBezTo>
                    <a:pt x="239" y="267"/>
                    <a:pt x="376" y="298"/>
                    <a:pt x="403" y="344"/>
                  </a:cubicBezTo>
                  <a:cubicBezTo>
                    <a:pt x="430" y="390"/>
                    <a:pt x="352" y="454"/>
                    <a:pt x="348" y="504"/>
                  </a:cubicBezTo>
                  <a:cubicBezTo>
                    <a:pt x="344" y="554"/>
                    <a:pt x="373" y="622"/>
                    <a:pt x="378" y="646"/>
                  </a:cubicBezTo>
                  <a:cubicBezTo>
                    <a:pt x="364" y="654"/>
                    <a:pt x="327" y="672"/>
                    <a:pt x="292" y="693"/>
                  </a:cubicBezTo>
                  <a:cubicBezTo>
                    <a:pt x="257" y="714"/>
                    <a:pt x="97" y="882"/>
                    <a:pt x="84" y="897"/>
                  </a:cubicBezTo>
                  <a:cubicBezTo>
                    <a:pt x="71" y="912"/>
                    <a:pt x="157" y="819"/>
                    <a:pt x="216" y="781"/>
                  </a:cubicBezTo>
                  <a:cubicBezTo>
                    <a:pt x="275" y="743"/>
                    <a:pt x="361" y="687"/>
                    <a:pt x="440" y="667"/>
                  </a:cubicBezTo>
                  <a:cubicBezTo>
                    <a:pt x="519" y="647"/>
                    <a:pt x="620" y="668"/>
                    <a:pt x="692" y="664"/>
                  </a:cubicBezTo>
                  <a:cubicBezTo>
                    <a:pt x="764" y="660"/>
                    <a:pt x="841" y="646"/>
                    <a:pt x="871" y="643"/>
                  </a:cubicBezTo>
                  <a:lnTo>
                    <a:pt x="880" y="563"/>
                  </a:lnTo>
                  <a:lnTo>
                    <a:pt x="883" y="495"/>
                  </a:lnTo>
                  <a:lnTo>
                    <a:pt x="883" y="461"/>
                  </a:lnTo>
                  <a:lnTo>
                    <a:pt x="880" y="431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33" name="Freeform 295"/>
            <p:cNvSpPr>
              <a:spLocks/>
            </p:cNvSpPr>
            <p:nvPr/>
          </p:nvSpPr>
          <p:spPr bwMode="auto">
            <a:xfrm>
              <a:off x="2127" y="3047"/>
              <a:ext cx="289" cy="136"/>
            </a:xfrm>
            <a:custGeom>
              <a:avLst/>
              <a:gdLst>
                <a:gd name="T0" fmla="*/ 440 w 188"/>
                <a:gd name="T1" fmla="*/ 34 h 88"/>
                <a:gd name="T2" fmla="*/ 440 w 188"/>
                <a:gd name="T3" fmla="*/ 34 h 88"/>
                <a:gd name="T4" fmla="*/ 401 w 188"/>
                <a:gd name="T5" fmla="*/ 23 h 88"/>
                <a:gd name="T6" fmla="*/ 374 w 188"/>
                <a:gd name="T7" fmla="*/ 14 h 88"/>
                <a:gd name="T8" fmla="*/ 340 w 188"/>
                <a:gd name="T9" fmla="*/ 5 h 88"/>
                <a:gd name="T10" fmla="*/ 340 w 188"/>
                <a:gd name="T11" fmla="*/ 5 h 88"/>
                <a:gd name="T12" fmla="*/ 289 w 188"/>
                <a:gd name="T13" fmla="*/ 0 h 88"/>
                <a:gd name="T14" fmla="*/ 228 w 188"/>
                <a:gd name="T15" fmla="*/ 0 h 88"/>
                <a:gd name="T16" fmla="*/ 155 w 188"/>
                <a:gd name="T17" fmla="*/ 5 h 88"/>
                <a:gd name="T18" fmla="*/ 123 w 188"/>
                <a:gd name="T19" fmla="*/ 9 h 88"/>
                <a:gd name="T20" fmla="*/ 89 w 188"/>
                <a:gd name="T21" fmla="*/ 19 h 88"/>
                <a:gd name="T22" fmla="*/ 89 w 188"/>
                <a:gd name="T23" fmla="*/ 19 h 88"/>
                <a:gd name="T24" fmla="*/ 0 w 188"/>
                <a:gd name="T25" fmla="*/ 48 h 88"/>
                <a:gd name="T26" fmla="*/ 0 w 188"/>
                <a:gd name="T27" fmla="*/ 48 h 88"/>
                <a:gd name="T28" fmla="*/ 0 w 188"/>
                <a:gd name="T29" fmla="*/ 57 h 88"/>
                <a:gd name="T30" fmla="*/ 9 w 188"/>
                <a:gd name="T31" fmla="*/ 76 h 88"/>
                <a:gd name="T32" fmla="*/ 28 w 188"/>
                <a:gd name="T33" fmla="*/ 110 h 88"/>
                <a:gd name="T34" fmla="*/ 43 w 188"/>
                <a:gd name="T35" fmla="*/ 124 h 88"/>
                <a:gd name="T36" fmla="*/ 61 w 188"/>
                <a:gd name="T37" fmla="*/ 144 h 88"/>
                <a:gd name="T38" fmla="*/ 61 w 188"/>
                <a:gd name="T39" fmla="*/ 144 h 88"/>
                <a:gd name="T40" fmla="*/ 100 w 188"/>
                <a:gd name="T41" fmla="*/ 176 h 88"/>
                <a:gd name="T42" fmla="*/ 132 w 188"/>
                <a:gd name="T43" fmla="*/ 201 h 88"/>
                <a:gd name="T44" fmla="*/ 146 w 188"/>
                <a:gd name="T45" fmla="*/ 206 h 88"/>
                <a:gd name="T46" fmla="*/ 161 w 188"/>
                <a:gd name="T47" fmla="*/ 210 h 88"/>
                <a:gd name="T48" fmla="*/ 175 w 188"/>
                <a:gd name="T49" fmla="*/ 206 h 88"/>
                <a:gd name="T50" fmla="*/ 198 w 188"/>
                <a:gd name="T51" fmla="*/ 201 h 88"/>
                <a:gd name="T52" fmla="*/ 198 w 188"/>
                <a:gd name="T53" fmla="*/ 201 h 88"/>
                <a:gd name="T54" fmla="*/ 298 w 188"/>
                <a:gd name="T55" fmla="*/ 162 h 88"/>
                <a:gd name="T56" fmla="*/ 344 w 188"/>
                <a:gd name="T57" fmla="*/ 144 h 88"/>
                <a:gd name="T58" fmla="*/ 383 w 188"/>
                <a:gd name="T59" fmla="*/ 134 h 88"/>
                <a:gd name="T60" fmla="*/ 383 w 188"/>
                <a:gd name="T61" fmla="*/ 134 h 88"/>
                <a:gd name="T62" fmla="*/ 430 w 188"/>
                <a:gd name="T63" fmla="*/ 128 h 88"/>
                <a:gd name="T64" fmla="*/ 444 w 188"/>
                <a:gd name="T65" fmla="*/ 128 h 88"/>
                <a:gd name="T66" fmla="*/ 444 w 188"/>
                <a:gd name="T67" fmla="*/ 128 h 88"/>
                <a:gd name="T68" fmla="*/ 435 w 188"/>
                <a:gd name="T69" fmla="*/ 114 h 88"/>
                <a:gd name="T70" fmla="*/ 430 w 188"/>
                <a:gd name="T71" fmla="*/ 96 h 88"/>
                <a:gd name="T72" fmla="*/ 430 w 188"/>
                <a:gd name="T73" fmla="*/ 71 h 88"/>
                <a:gd name="T74" fmla="*/ 430 w 188"/>
                <a:gd name="T75" fmla="*/ 71 h 88"/>
                <a:gd name="T76" fmla="*/ 440 w 188"/>
                <a:gd name="T77" fmla="*/ 34 h 88"/>
                <a:gd name="T78" fmla="*/ 440 w 188"/>
                <a:gd name="T79" fmla="*/ 34 h 8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88" h="88">
                  <a:moveTo>
                    <a:pt x="186" y="14"/>
                  </a:moveTo>
                  <a:lnTo>
                    <a:pt x="186" y="14"/>
                  </a:lnTo>
                  <a:lnTo>
                    <a:pt x="170" y="10"/>
                  </a:lnTo>
                  <a:lnTo>
                    <a:pt x="158" y="6"/>
                  </a:lnTo>
                  <a:lnTo>
                    <a:pt x="144" y="2"/>
                  </a:lnTo>
                  <a:lnTo>
                    <a:pt x="122" y="0"/>
                  </a:lnTo>
                  <a:lnTo>
                    <a:pt x="96" y="0"/>
                  </a:lnTo>
                  <a:lnTo>
                    <a:pt x="66" y="2"/>
                  </a:lnTo>
                  <a:lnTo>
                    <a:pt x="52" y="4"/>
                  </a:lnTo>
                  <a:lnTo>
                    <a:pt x="38" y="8"/>
                  </a:lnTo>
                  <a:lnTo>
                    <a:pt x="0" y="20"/>
                  </a:lnTo>
                  <a:lnTo>
                    <a:pt x="0" y="24"/>
                  </a:lnTo>
                  <a:lnTo>
                    <a:pt x="4" y="32"/>
                  </a:lnTo>
                  <a:lnTo>
                    <a:pt x="12" y="46"/>
                  </a:lnTo>
                  <a:lnTo>
                    <a:pt x="18" y="52"/>
                  </a:lnTo>
                  <a:lnTo>
                    <a:pt x="26" y="60"/>
                  </a:lnTo>
                  <a:lnTo>
                    <a:pt x="42" y="74"/>
                  </a:lnTo>
                  <a:lnTo>
                    <a:pt x="56" y="84"/>
                  </a:lnTo>
                  <a:lnTo>
                    <a:pt x="62" y="86"/>
                  </a:lnTo>
                  <a:lnTo>
                    <a:pt x="68" y="88"/>
                  </a:lnTo>
                  <a:lnTo>
                    <a:pt x="74" y="86"/>
                  </a:lnTo>
                  <a:lnTo>
                    <a:pt x="84" y="84"/>
                  </a:lnTo>
                  <a:lnTo>
                    <a:pt x="126" y="68"/>
                  </a:lnTo>
                  <a:lnTo>
                    <a:pt x="146" y="60"/>
                  </a:lnTo>
                  <a:lnTo>
                    <a:pt x="162" y="56"/>
                  </a:lnTo>
                  <a:lnTo>
                    <a:pt x="182" y="54"/>
                  </a:lnTo>
                  <a:lnTo>
                    <a:pt x="188" y="54"/>
                  </a:lnTo>
                  <a:lnTo>
                    <a:pt x="184" y="48"/>
                  </a:lnTo>
                  <a:lnTo>
                    <a:pt x="182" y="40"/>
                  </a:lnTo>
                  <a:lnTo>
                    <a:pt x="182" y="30"/>
                  </a:lnTo>
                  <a:lnTo>
                    <a:pt x="186" y="14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34" name="Freeform 296"/>
            <p:cNvSpPr>
              <a:spLocks/>
            </p:cNvSpPr>
            <p:nvPr/>
          </p:nvSpPr>
          <p:spPr bwMode="auto">
            <a:xfrm>
              <a:off x="1064" y="2725"/>
              <a:ext cx="549" cy="411"/>
            </a:xfrm>
            <a:custGeom>
              <a:avLst/>
              <a:gdLst>
                <a:gd name="T0" fmla="*/ 534 w 549"/>
                <a:gd name="T1" fmla="*/ 368 h 411"/>
                <a:gd name="T2" fmla="*/ 543 w 549"/>
                <a:gd name="T3" fmla="*/ 306 h 411"/>
                <a:gd name="T4" fmla="*/ 546 w 549"/>
                <a:gd name="T5" fmla="*/ 257 h 411"/>
                <a:gd name="T6" fmla="*/ 549 w 549"/>
                <a:gd name="T7" fmla="*/ 220 h 411"/>
                <a:gd name="T8" fmla="*/ 543 w 549"/>
                <a:gd name="T9" fmla="*/ 155 h 411"/>
                <a:gd name="T10" fmla="*/ 543 w 549"/>
                <a:gd name="T11" fmla="*/ 158 h 411"/>
                <a:gd name="T12" fmla="*/ 212 w 549"/>
                <a:gd name="T13" fmla="*/ 43 h 411"/>
                <a:gd name="T14" fmla="*/ 7 w 549"/>
                <a:gd name="T15" fmla="*/ 7 h 411"/>
                <a:gd name="T16" fmla="*/ 256 w 549"/>
                <a:gd name="T17" fmla="*/ 83 h 411"/>
                <a:gd name="T18" fmla="*/ 497 w 549"/>
                <a:gd name="T19" fmla="*/ 183 h 411"/>
                <a:gd name="T20" fmla="*/ 494 w 549"/>
                <a:gd name="T21" fmla="*/ 349 h 411"/>
                <a:gd name="T22" fmla="*/ 392 w 549"/>
                <a:gd name="T23" fmla="*/ 365 h 411"/>
                <a:gd name="T24" fmla="*/ 232 w 549"/>
                <a:gd name="T25" fmla="*/ 362 h 411"/>
                <a:gd name="T26" fmla="*/ 84 w 549"/>
                <a:gd name="T27" fmla="*/ 383 h 411"/>
                <a:gd name="T28" fmla="*/ 13 w 549"/>
                <a:gd name="T29" fmla="*/ 411 h 411"/>
                <a:gd name="T30" fmla="*/ 75 w 549"/>
                <a:gd name="T31" fmla="*/ 396 h 411"/>
                <a:gd name="T32" fmla="*/ 330 w 549"/>
                <a:gd name="T33" fmla="*/ 389 h 411"/>
                <a:gd name="T34" fmla="*/ 481 w 549"/>
                <a:gd name="T35" fmla="*/ 374 h 411"/>
                <a:gd name="T36" fmla="*/ 534 w 549"/>
                <a:gd name="T37" fmla="*/ 368 h 41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549" h="411">
                  <a:moveTo>
                    <a:pt x="534" y="368"/>
                  </a:moveTo>
                  <a:lnTo>
                    <a:pt x="543" y="306"/>
                  </a:lnTo>
                  <a:lnTo>
                    <a:pt x="546" y="257"/>
                  </a:lnTo>
                  <a:lnTo>
                    <a:pt x="549" y="220"/>
                  </a:lnTo>
                  <a:lnTo>
                    <a:pt x="543" y="155"/>
                  </a:lnTo>
                  <a:lnTo>
                    <a:pt x="543" y="158"/>
                  </a:lnTo>
                  <a:cubicBezTo>
                    <a:pt x="488" y="139"/>
                    <a:pt x="312" y="59"/>
                    <a:pt x="212" y="43"/>
                  </a:cubicBezTo>
                  <a:cubicBezTo>
                    <a:pt x="112" y="27"/>
                    <a:pt x="0" y="0"/>
                    <a:pt x="7" y="7"/>
                  </a:cubicBezTo>
                  <a:lnTo>
                    <a:pt x="256" y="83"/>
                  </a:lnTo>
                  <a:cubicBezTo>
                    <a:pt x="338" y="112"/>
                    <a:pt x="457" y="139"/>
                    <a:pt x="497" y="183"/>
                  </a:cubicBezTo>
                  <a:cubicBezTo>
                    <a:pt x="537" y="227"/>
                    <a:pt x="468" y="283"/>
                    <a:pt x="494" y="349"/>
                  </a:cubicBezTo>
                  <a:cubicBezTo>
                    <a:pt x="484" y="383"/>
                    <a:pt x="436" y="363"/>
                    <a:pt x="392" y="365"/>
                  </a:cubicBezTo>
                  <a:lnTo>
                    <a:pt x="232" y="362"/>
                  </a:lnTo>
                  <a:lnTo>
                    <a:pt x="84" y="383"/>
                  </a:lnTo>
                  <a:lnTo>
                    <a:pt x="13" y="411"/>
                  </a:lnTo>
                  <a:lnTo>
                    <a:pt x="75" y="396"/>
                  </a:lnTo>
                  <a:lnTo>
                    <a:pt x="330" y="389"/>
                  </a:lnTo>
                  <a:lnTo>
                    <a:pt x="481" y="374"/>
                  </a:lnTo>
                  <a:lnTo>
                    <a:pt x="534" y="36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35" name="Freeform 297"/>
            <p:cNvSpPr>
              <a:spLocks/>
            </p:cNvSpPr>
            <p:nvPr/>
          </p:nvSpPr>
          <p:spPr bwMode="auto">
            <a:xfrm>
              <a:off x="1296" y="2850"/>
              <a:ext cx="277" cy="107"/>
            </a:xfrm>
            <a:custGeom>
              <a:avLst/>
              <a:gdLst>
                <a:gd name="T0" fmla="*/ 412 w 180"/>
                <a:gd name="T1" fmla="*/ 127 h 70"/>
                <a:gd name="T2" fmla="*/ 265 w 180"/>
                <a:gd name="T3" fmla="*/ 93 h 70"/>
                <a:gd name="T4" fmla="*/ 228 w 180"/>
                <a:gd name="T5" fmla="*/ 84 h 70"/>
                <a:gd name="T6" fmla="*/ 194 w 180"/>
                <a:gd name="T7" fmla="*/ 75 h 70"/>
                <a:gd name="T8" fmla="*/ 146 w 180"/>
                <a:gd name="T9" fmla="*/ 52 h 70"/>
                <a:gd name="T10" fmla="*/ 105 w 180"/>
                <a:gd name="T11" fmla="*/ 32 h 70"/>
                <a:gd name="T12" fmla="*/ 62 w 180"/>
                <a:gd name="T13" fmla="*/ 18 h 70"/>
                <a:gd name="T14" fmla="*/ 0 w 180"/>
                <a:gd name="T15" fmla="*/ 0 h 70"/>
                <a:gd name="T16" fmla="*/ 426 w 180"/>
                <a:gd name="T17" fmla="*/ 164 h 70"/>
                <a:gd name="T18" fmla="*/ 412 w 180"/>
                <a:gd name="T19" fmla="*/ 127 h 7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80" h="70">
                  <a:moveTo>
                    <a:pt x="174" y="54"/>
                  </a:moveTo>
                  <a:lnTo>
                    <a:pt x="112" y="40"/>
                  </a:lnTo>
                  <a:lnTo>
                    <a:pt x="96" y="36"/>
                  </a:lnTo>
                  <a:lnTo>
                    <a:pt x="82" y="32"/>
                  </a:lnTo>
                  <a:lnTo>
                    <a:pt x="62" y="22"/>
                  </a:lnTo>
                  <a:lnTo>
                    <a:pt x="44" y="14"/>
                  </a:lnTo>
                  <a:lnTo>
                    <a:pt x="26" y="8"/>
                  </a:lnTo>
                  <a:lnTo>
                    <a:pt x="0" y="0"/>
                  </a:lnTo>
                  <a:lnTo>
                    <a:pt x="180" y="70"/>
                  </a:lnTo>
                  <a:lnTo>
                    <a:pt x="174" y="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36" name="Freeform 298"/>
            <p:cNvSpPr>
              <a:spLocks/>
            </p:cNvSpPr>
            <p:nvPr/>
          </p:nvSpPr>
          <p:spPr bwMode="auto">
            <a:xfrm>
              <a:off x="1186" y="2932"/>
              <a:ext cx="400" cy="87"/>
            </a:xfrm>
            <a:custGeom>
              <a:avLst/>
              <a:gdLst>
                <a:gd name="T0" fmla="*/ 588 w 260"/>
                <a:gd name="T1" fmla="*/ 92 h 56"/>
                <a:gd name="T2" fmla="*/ 568 w 260"/>
                <a:gd name="T3" fmla="*/ 87 h 56"/>
                <a:gd name="T4" fmla="*/ 488 w 260"/>
                <a:gd name="T5" fmla="*/ 78 h 56"/>
                <a:gd name="T6" fmla="*/ 440 w 260"/>
                <a:gd name="T7" fmla="*/ 78 h 56"/>
                <a:gd name="T8" fmla="*/ 408 w 260"/>
                <a:gd name="T9" fmla="*/ 78 h 56"/>
                <a:gd name="T10" fmla="*/ 374 w 260"/>
                <a:gd name="T11" fmla="*/ 78 h 56"/>
                <a:gd name="T12" fmla="*/ 331 w 260"/>
                <a:gd name="T13" fmla="*/ 68 h 56"/>
                <a:gd name="T14" fmla="*/ 203 w 260"/>
                <a:gd name="T15" fmla="*/ 25 h 56"/>
                <a:gd name="T16" fmla="*/ 132 w 260"/>
                <a:gd name="T17" fmla="*/ 5 h 56"/>
                <a:gd name="T18" fmla="*/ 100 w 260"/>
                <a:gd name="T19" fmla="*/ 0 h 56"/>
                <a:gd name="T20" fmla="*/ 71 w 260"/>
                <a:gd name="T21" fmla="*/ 0 h 56"/>
                <a:gd name="T22" fmla="*/ 0 w 260"/>
                <a:gd name="T23" fmla="*/ 0 h 56"/>
                <a:gd name="T24" fmla="*/ 289 w 260"/>
                <a:gd name="T25" fmla="*/ 57 h 56"/>
                <a:gd name="T26" fmla="*/ 497 w 260"/>
                <a:gd name="T27" fmla="*/ 101 h 56"/>
                <a:gd name="T28" fmla="*/ 568 w 260"/>
                <a:gd name="T29" fmla="*/ 121 h 56"/>
                <a:gd name="T30" fmla="*/ 606 w 260"/>
                <a:gd name="T31" fmla="*/ 131 h 56"/>
                <a:gd name="T32" fmla="*/ 611 w 260"/>
                <a:gd name="T33" fmla="*/ 135 h 56"/>
                <a:gd name="T34" fmla="*/ 615 w 260"/>
                <a:gd name="T35" fmla="*/ 135 h 56"/>
                <a:gd name="T36" fmla="*/ 606 w 260"/>
                <a:gd name="T37" fmla="*/ 121 h 56"/>
                <a:gd name="T38" fmla="*/ 588 w 260"/>
                <a:gd name="T39" fmla="*/ 92 h 5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60" h="56">
                  <a:moveTo>
                    <a:pt x="248" y="38"/>
                  </a:moveTo>
                  <a:lnTo>
                    <a:pt x="240" y="36"/>
                  </a:lnTo>
                  <a:lnTo>
                    <a:pt x="206" y="32"/>
                  </a:lnTo>
                  <a:lnTo>
                    <a:pt x="186" y="32"/>
                  </a:lnTo>
                  <a:lnTo>
                    <a:pt x="172" y="32"/>
                  </a:lnTo>
                  <a:lnTo>
                    <a:pt x="158" y="32"/>
                  </a:lnTo>
                  <a:lnTo>
                    <a:pt x="140" y="28"/>
                  </a:lnTo>
                  <a:lnTo>
                    <a:pt x="86" y="10"/>
                  </a:lnTo>
                  <a:lnTo>
                    <a:pt x="56" y="2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0" y="0"/>
                  </a:lnTo>
                  <a:lnTo>
                    <a:pt x="122" y="24"/>
                  </a:lnTo>
                  <a:lnTo>
                    <a:pt x="210" y="42"/>
                  </a:lnTo>
                  <a:lnTo>
                    <a:pt x="240" y="50"/>
                  </a:lnTo>
                  <a:lnTo>
                    <a:pt x="256" y="54"/>
                  </a:lnTo>
                  <a:lnTo>
                    <a:pt x="258" y="56"/>
                  </a:lnTo>
                  <a:lnTo>
                    <a:pt x="260" y="56"/>
                  </a:lnTo>
                  <a:lnTo>
                    <a:pt x="256" y="50"/>
                  </a:lnTo>
                  <a:lnTo>
                    <a:pt x="248" y="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37" name="Freeform 299"/>
            <p:cNvSpPr>
              <a:spLocks/>
            </p:cNvSpPr>
            <p:nvPr/>
          </p:nvSpPr>
          <p:spPr bwMode="auto">
            <a:xfrm>
              <a:off x="1211" y="3021"/>
              <a:ext cx="369" cy="47"/>
            </a:xfrm>
            <a:custGeom>
              <a:avLst/>
              <a:gdLst>
                <a:gd name="T0" fmla="*/ 567 w 240"/>
                <a:gd name="T1" fmla="*/ 49 h 30"/>
                <a:gd name="T2" fmla="*/ 515 w 240"/>
                <a:gd name="T3" fmla="*/ 30 h 30"/>
                <a:gd name="T4" fmla="*/ 463 w 240"/>
                <a:gd name="T5" fmla="*/ 20 h 30"/>
                <a:gd name="T6" fmla="*/ 401 w 240"/>
                <a:gd name="T7" fmla="*/ 14 h 30"/>
                <a:gd name="T8" fmla="*/ 274 w 240"/>
                <a:gd name="T9" fmla="*/ 20 h 30"/>
                <a:gd name="T10" fmla="*/ 198 w 240"/>
                <a:gd name="T11" fmla="*/ 25 h 30"/>
                <a:gd name="T12" fmla="*/ 118 w 240"/>
                <a:gd name="T13" fmla="*/ 14 h 30"/>
                <a:gd name="T14" fmla="*/ 0 w 240"/>
                <a:gd name="T15" fmla="*/ 0 h 30"/>
                <a:gd name="T16" fmla="*/ 567 w 240"/>
                <a:gd name="T17" fmla="*/ 74 h 30"/>
                <a:gd name="T18" fmla="*/ 567 w 240"/>
                <a:gd name="T19" fmla="*/ 49 h 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40" h="30">
                  <a:moveTo>
                    <a:pt x="240" y="20"/>
                  </a:moveTo>
                  <a:lnTo>
                    <a:pt x="218" y="12"/>
                  </a:lnTo>
                  <a:lnTo>
                    <a:pt x="196" y="8"/>
                  </a:lnTo>
                  <a:lnTo>
                    <a:pt x="170" y="6"/>
                  </a:lnTo>
                  <a:lnTo>
                    <a:pt x="116" y="8"/>
                  </a:lnTo>
                  <a:lnTo>
                    <a:pt x="84" y="10"/>
                  </a:lnTo>
                  <a:lnTo>
                    <a:pt x="50" y="6"/>
                  </a:lnTo>
                  <a:lnTo>
                    <a:pt x="0" y="0"/>
                  </a:lnTo>
                  <a:lnTo>
                    <a:pt x="240" y="30"/>
                  </a:lnTo>
                  <a:lnTo>
                    <a:pt x="240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75" name="Group 300"/>
          <p:cNvGrpSpPr>
            <a:grpSpLocks/>
          </p:cNvGrpSpPr>
          <p:nvPr/>
        </p:nvGrpSpPr>
        <p:grpSpPr bwMode="auto">
          <a:xfrm>
            <a:off x="7323138" y="2982913"/>
            <a:ext cx="914400" cy="857250"/>
            <a:chOff x="3696" y="366"/>
            <a:chExt cx="1191" cy="1116"/>
          </a:xfrm>
        </p:grpSpPr>
        <p:sp>
          <p:nvSpPr>
            <p:cNvPr id="11291" name="Freeform 301"/>
            <p:cNvSpPr>
              <a:spLocks/>
            </p:cNvSpPr>
            <p:nvPr/>
          </p:nvSpPr>
          <p:spPr bwMode="auto">
            <a:xfrm>
              <a:off x="3723" y="374"/>
              <a:ext cx="1164" cy="1108"/>
            </a:xfrm>
            <a:custGeom>
              <a:avLst/>
              <a:gdLst>
                <a:gd name="T0" fmla="*/ 13 w 634"/>
                <a:gd name="T1" fmla="*/ 1581 h 604"/>
                <a:gd name="T2" fmla="*/ 73 w 634"/>
                <a:gd name="T3" fmla="*/ 1690 h 604"/>
                <a:gd name="T4" fmla="*/ 141 w 634"/>
                <a:gd name="T5" fmla="*/ 1838 h 604"/>
                <a:gd name="T6" fmla="*/ 250 w 634"/>
                <a:gd name="T7" fmla="*/ 1904 h 604"/>
                <a:gd name="T8" fmla="*/ 404 w 634"/>
                <a:gd name="T9" fmla="*/ 1945 h 604"/>
                <a:gd name="T10" fmla="*/ 674 w 634"/>
                <a:gd name="T11" fmla="*/ 2025 h 604"/>
                <a:gd name="T12" fmla="*/ 863 w 634"/>
                <a:gd name="T13" fmla="*/ 2025 h 604"/>
                <a:gd name="T14" fmla="*/ 1058 w 634"/>
                <a:gd name="T15" fmla="*/ 1945 h 604"/>
                <a:gd name="T16" fmla="*/ 1234 w 634"/>
                <a:gd name="T17" fmla="*/ 1750 h 604"/>
                <a:gd name="T18" fmla="*/ 1307 w 634"/>
                <a:gd name="T19" fmla="*/ 1568 h 604"/>
                <a:gd name="T20" fmla="*/ 1294 w 634"/>
                <a:gd name="T21" fmla="*/ 1413 h 604"/>
                <a:gd name="T22" fmla="*/ 1226 w 634"/>
                <a:gd name="T23" fmla="*/ 1205 h 604"/>
                <a:gd name="T24" fmla="*/ 1173 w 634"/>
                <a:gd name="T25" fmla="*/ 1024 h 604"/>
                <a:gd name="T26" fmla="*/ 1221 w 634"/>
                <a:gd name="T27" fmla="*/ 989 h 604"/>
                <a:gd name="T28" fmla="*/ 1282 w 634"/>
                <a:gd name="T29" fmla="*/ 1016 h 604"/>
                <a:gd name="T30" fmla="*/ 1342 w 634"/>
                <a:gd name="T31" fmla="*/ 1090 h 604"/>
                <a:gd name="T32" fmla="*/ 1718 w 634"/>
                <a:gd name="T33" fmla="*/ 1636 h 604"/>
                <a:gd name="T34" fmla="*/ 1766 w 634"/>
                <a:gd name="T35" fmla="*/ 1596 h 604"/>
                <a:gd name="T36" fmla="*/ 1854 w 634"/>
                <a:gd name="T37" fmla="*/ 1596 h 604"/>
                <a:gd name="T38" fmla="*/ 1920 w 634"/>
                <a:gd name="T39" fmla="*/ 1568 h 604"/>
                <a:gd name="T40" fmla="*/ 2003 w 634"/>
                <a:gd name="T41" fmla="*/ 1460 h 604"/>
                <a:gd name="T42" fmla="*/ 2003 w 634"/>
                <a:gd name="T43" fmla="*/ 1312 h 604"/>
                <a:gd name="T44" fmla="*/ 2029 w 634"/>
                <a:gd name="T45" fmla="*/ 1218 h 604"/>
                <a:gd name="T46" fmla="*/ 2064 w 634"/>
                <a:gd name="T47" fmla="*/ 1084 h 604"/>
                <a:gd name="T48" fmla="*/ 2036 w 634"/>
                <a:gd name="T49" fmla="*/ 923 h 604"/>
                <a:gd name="T50" fmla="*/ 1968 w 634"/>
                <a:gd name="T51" fmla="*/ 787 h 604"/>
                <a:gd name="T52" fmla="*/ 2029 w 634"/>
                <a:gd name="T53" fmla="*/ 734 h 604"/>
                <a:gd name="T54" fmla="*/ 2097 w 634"/>
                <a:gd name="T55" fmla="*/ 633 h 604"/>
                <a:gd name="T56" fmla="*/ 2110 w 634"/>
                <a:gd name="T57" fmla="*/ 532 h 604"/>
                <a:gd name="T58" fmla="*/ 2130 w 634"/>
                <a:gd name="T59" fmla="*/ 404 h 604"/>
                <a:gd name="T60" fmla="*/ 2137 w 634"/>
                <a:gd name="T61" fmla="*/ 310 h 604"/>
                <a:gd name="T62" fmla="*/ 2089 w 634"/>
                <a:gd name="T63" fmla="*/ 209 h 604"/>
                <a:gd name="T64" fmla="*/ 2064 w 634"/>
                <a:gd name="T65" fmla="*/ 88 h 604"/>
                <a:gd name="T66" fmla="*/ 2023 w 634"/>
                <a:gd name="T67" fmla="*/ 13 h 604"/>
                <a:gd name="T68" fmla="*/ 1975 w 634"/>
                <a:gd name="T69" fmla="*/ 0 h 604"/>
                <a:gd name="T70" fmla="*/ 1625 w 634"/>
                <a:gd name="T71" fmla="*/ 169 h 604"/>
                <a:gd name="T72" fmla="*/ 1221 w 634"/>
                <a:gd name="T73" fmla="*/ 343 h 604"/>
                <a:gd name="T74" fmla="*/ 1146 w 634"/>
                <a:gd name="T75" fmla="*/ 376 h 604"/>
                <a:gd name="T76" fmla="*/ 1092 w 634"/>
                <a:gd name="T77" fmla="*/ 492 h 604"/>
                <a:gd name="T78" fmla="*/ 1045 w 634"/>
                <a:gd name="T79" fmla="*/ 336 h 604"/>
                <a:gd name="T80" fmla="*/ 1012 w 634"/>
                <a:gd name="T81" fmla="*/ 283 h 604"/>
                <a:gd name="T82" fmla="*/ 971 w 634"/>
                <a:gd name="T83" fmla="*/ 215 h 604"/>
                <a:gd name="T84" fmla="*/ 896 w 634"/>
                <a:gd name="T85" fmla="*/ 189 h 604"/>
                <a:gd name="T86" fmla="*/ 815 w 634"/>
                <a:gd name="T87" fmla="*/ 262 h 604"/>
                <a:gd name="T88" fmla="*/ 734 w 634"/>
                <a:gd name="T89" fmla="*/ 424 h 604"/>
                <a:gd name="T90" fmla="*/ 565 w 634"/>
                <a:gd name="T91" fmla="*/ 613 h 604"/>
                <a:gd name="T92" fmla="*/ 452 w 634"/>
                <a:gd name="T93" fmla="*/ 781 h 604"/>
                <a:gd name="T94" fmla="*/ 297 w 634"/>
                <a:gd name="T95" fmla="*/ 1198 h 604"/>
                <a:gd name="T96" fmla="*/ 195 w 634"/>
                <a:gd name="T97" fmla="*/ 1407 h 604"/>
                <a:gd name="T98" fmla="*/ 101 w 634"/>
                <a:gd name="T99" fmla="*/ 1407 h 604"/>
                <a:gd name="T100" fmla="*/ 28 w 634"/>
                <a:gd name="T101" fmla="*/ 1453 h 60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634" h="604">
                  <a:moveTo>
                    <a:pt x="2" y="450"/>
                  </a:moveTo>
                  <a:lnTo>
                    <a:pt x="0" y="460"/>
                  </a:lnTo>
                  <a:lnTo>
                    <a:pt x="4" y="470"/>
                  </a:lnTo>
                  <a:lnTo>
                    <a:pt x="8" y="478"/>
                  </a:lnTo>
                  <a:lnTo>
                    <a:pt x="12" y="488"/>
                  </a:lnTo>
                  <a:lnTo>
                    <a:pt x="22" y="502"/>
                  </a:lnTo>
                  <a:lnTo>
                    <a:pt x="28" y="506"/>
                  </a:lnTo>
                  <a:lnTo>
                    <a:pt x="38" y="540"/>
                  </a:lnTo>
                  <a:lnTo>
                    <a:pt x="42" y="546"/>
                  </a:lnTo>
                  <a:lnTo>
                    <a:pt x="46" y="550"/>
                  </a:lnTo>
                  <a:lnTo>
                    <a:pt x="58" y="558"/>
                  </a:lnTo>
                  <a:lnTo>
                    <a:pt x="74" y="566"/>
                  </a:lnTo>
                  <a:lnTo>
                    <a:pt x="94" y="570"/>
                  </a:lnTo>
                  <a:lnTo>
                    <a:pt x="110" y="574"/>
                  </a:lnTo>
                  <a:lnTo>
                    <a:pt x="120" y="578"/>
                  </a:lnTo>
                  <a:lnTo>
                    <a:pt x="146" y="588"/>
                  </a:lnTo>
                  <a:lnTo>
                    <a:pt x="168" y="594"/>
                  </a:lnTo>
                  <a:lnTo>
                    <a:pt x="200" y="602"/>
                  </a:lnTo>
                  <a:lnTo>
                    <a:pt x="218" y="604"/>
                  </a:lnTo>
                  <a:lnTo>
                    <a:pt x="238" y="604"/>
                  </a:lnTo>
                  <a:lnTo>
                    <a:pt x="256" y="602"/>
                  </a:lnTo>
                  <a:lnTo>
                    <a:pt x="274" y="598"/>
                  </a:lnTo>
                  <a:lnTo>
                    <a:pt x="294" y="590"/>
                  </a:lnTo>
                  <a:lnTo>
                    <a:pt x="314" y="578"/>
                  </a:lnTo>
                  <a:lnTo>
                    <a:pt x="332" y="560"/>
                  </a:lnTo>
                  <a:lnTo>
                    <a:pt x="350" y="542"/>
                  </a:lnTo>
                  <a:lnTo>
                    <a:pt x="366" y="520"/>
                  </a:lnTo>
                  <a:lnTo>
                    <a:pt x="378" y="498"/>
                  </a:lnTo>
                  <a:lnTo>
                    <a:pt x="386" y="476"/>
                  </a:lnTo>
                  <a:lnTo>
                    <a:pt x="388" y="466"/>
                  </a:lnTo>
                  <a:lnTo>
                    <a:pt x="388" y="458"/>
                  </a:lnTo>
                  <a:lnTo>
                    <a:pt x="386" y="438"/>
                  </a:lnTo>
                  <a:lnTo>
                    <a:pt x="384" y="420"/>
                  </a:lnTo>
                  <a:lnTo>
                    <a:pt x="380" y="404"/>
                  </a:lnTo>
                  <a:lnTo>
                    <a:pt x="376" y="388"/>
                  </a:lnTo>
                  <a:lnTo>
                    <a:pt x="364" y="358"/>
                  </a:lnTo>
                  <a:lnTo>
                    <a:pt x="350" y="332"/>
                  </a:lnTo>
                  <a:lnTo>
                    <a:pt x="348" y="316"/>
                  </a:lnTo>
                  <a:lnTo>
                    <a:pt x="348" y="304"/>
                  </a:lnTo>
                  <a:lnTo>
                    <a:pt x="350" y="300"/>
                  </a:lnTo>
                  <a:lnTo>
                    <a:pt x="354" y="296"/>
                  </a:lnTo>
                  <a:lnTo>
                    <a:pt x="362" y="294"/>
                  </a:lnTo>
                  <a:lnTo>
                    <a:pt x="368" y="296"/>
                  </a:lnTo>
                  <a:lnTo>
                    <a:pt x="374" y="298"/>
                  </a:lnTo>
                  <a:lnTo>
                    <a:pt x="380" y="302"/>
                  </a:lnTo>
                  <a:lnTo>
                    <a:pt x="386" y="306"/>
                  </a:lnTo>
                  <a:lnTo>
                    <a:pt x="392" y="314"/>
                  </a:lnTo>
                  <a:lnTo>
                    <a:pt x="398" y="324"/>
                  </a:lnTo>
                  <a:lnTo>
                    <a:pt x="492" y="486"/>
                  </a:lnTo>
                  <a:lnTo>
                    <a:pt x="502" y="488"/>
                  </a:lnTo>
                  <a:lnTo>
                    <a:pt x="510" y="486"/>
                  </a:lnTo>
                  <a:lnTo>
                    <a:pt x="514" y="484"/>
                  </a:lnTo>
                  <a:lnTo>
                    <a:pt x="518" y="480"/>
                  </a:lnTo>
                  <a:lnTo>
                    <a:pt x="524" y="474"/>
                  </a:lnTo>
                  <a:lnTo>
                    <a:pt x="532" y="472"/>
                  </a:lnTo>
                  <a:lnTo>
                    <a:pt x="540" y="472"/>
                  </a:lnTo>
                  <a:lnTo>
                    <a:pt x="550" y="474"/>
                  </a:lnTo>
                  <a:lnTo>
                    <a:pt x="554" y="474"/>
                  </a:lnTo>
                  <a:lnTo>
                    <a:pt x="560" y="472"/>
                  </a:lnTo>
                  <a:lnTo>
                    <a:pt x="570" y="466"/>
                  </a:lnTo>
                  <a:lnTo>
                    <a:pt x="582" y="456"/>
                  </a:lnTo>
                  <a:lnTo>
                    <a:pt x="590" y="442"/>
                  </a:lnTo>
                  <a:lnTo>
                    <a:pt x="594" y="434"/>
                  </a:lnTo>
                  <a:lnTo>
                    <a:pt x="596" y="426"/>
                  </a:lnTo>
                  <a:lnTo>
                    <a:pt x="596" y="406"/>
                  </a:lnTo>
                  <a:lnTo>
                    <a:pt x="594" y="390"/>
                  </a:lnTo>
                  <a:lnTo>
                    <a:pt x="594" y="382"/>
                  </a:lnTo>
                  <a:lnTo>
                    <a:pt x="596" y="374"/>
                  </a:lnTo>
                  <a:lnTo>
                    <a:pt x="602" y="362"/>
                  </a:lnTo>
                  <a:lnTo>
                    <a:pt x="608" y="348"/>
                  </a:lnTo>
                  <a:lnTo>
                    <a:pt x="612" y="332"/>
                  </a:lnTo>
                  <a:lnTo>
                    <a:pt x="612" y="322"/>
                  </a:lnTo>
                  <a:lnTo>
                    <a:pt x="612" y="314"/>
                  </a:lnTo>
                  <a:lnTo>
                    <a:pt x="604" y="286"/>
                  </a:lnTo>
                  <a:lnTo>
                    <a:pt x="604" y="274"/>
                  </a:lnTo>
                  <a:lnTo>
                    <a:pt x="604" y="262"/>
                  </a:lnTo>
                  <a:lnTo>
                    <a:pt x="608" y="242"/>
                  </a:lnTo>
                  <a:lnTo>
                    <a:pt x="584" y="234"/>
                  </a:lnTo>
                  <a:lnTo>
                    <a:pt x="586" y="230"/>
                  </a:lnTo>
                  <a:lnTo>
                    <a:pt x="590" y="226"/>
                  </a:lnTo>
                  <a:lnTo>
                    <a:pt x="602" y="218"/>
                  </a:lnTo>
                  <a:lnTo>
                    <a:pt x="612" y="210"/>
                  </a:lnTo>
                  <a:lnTo>
                    <a:pt x="620" y="200"/>
                  </a:lnTo>
                  <a:lnTo>
                    <a:pt x="622" y="188"/>
                  </a:lnTo>
                  <a:lnTo>
                    <a:pt x="624" y="180"/>
                  </a:lnTo>
                  <a:lnTo>
                    <a:pt x="626" y="170"/>
                  </a:lnTo>
                  <a:lnTo>
                    <a:pt x="626" y="158"/>
                  </a:lnTo>
                  <a:lnTo>
                    <a:pt x="626" y="148"/>
                  </a:lnTo>
                  <a:lnTo>
                    <a:pt x="626" y="138"/>
                  </a:lnTo>
                  <a:lnTo>
                    <a:pt x="632" y="120"/>
                  </a:lnTo>
                  <a:lnTo>
                    <a:pt x="634" y="110"/>
                  </a:lnTo>
                  <a:lnTo>
                    <a:pt x="634" y="102"/>
                  </a:lnTo>
                  <a:lnTo>
                    <a:pt x="634" y="92"/>
                  </a:lnTo>
                  <a:lnTo>
                    <a:pt x="630" y="86"/>
                  </a:lnTo>
                  <a:lnTo>
                    <a:pt x="624" y="72"/>
                  </a:lnTo>
                  <a:lnTo>
                    <a:pt x="620" y="62"/>
                  </a:lnTo>
                  <a:lnTo>
                    <a:pt x="618" y="50"/>
                  </a:lnTo>
                  <a:lnTo>
                    <a:pt x="616" y="36"/>
                  </a:lnTo>
                  <a:lnTo>
                    <a:pt x="612" y="26"/>
                  </a:lnTo>
                  <a:lnTo>
                    <a:pt x="608" y="16"/>
                  </a:lnTo>
                  <a:lnTo>
                    <a:pt x="604" y="8"/>
                  </a:lnTo>
                  <a:lnTo>
                    <a:pt x="600" y="4"/>
                  </a:lnTo>
                  <a:lnTo>
                    <a:pt x="596" y="0"/>
                  </a:lnTo>
                  <a:lnTo>
                    <a:pt x="590" y="0"/>
                  </a:lnTo>
                  <a:lnTo>
                    <a:pt x="586" y="0"/>
                  </a:lnTo>
                  <a:lnTo>
                    <a:pt x="566" y="10"/>
                  </a:lnTo>
                  <a:lnTo>
                    <a:pt x="530" y="28"/>
                  </a:lnTo>
                  <a:lnTo>
                    <a:pt x="482" y="50"/>
                  </a:lnTo>
                  <a:lnTo>
                    <a:pt x="428" y="76"/>
                  </a:lnTo>
                  <a:lnTo>
                    <a:pt x="384" y="94"/>
                  </a:lnTo>
                  <a:lnTo>
                    <a:pt x="362" y="102"/>
                  </a:lnTo>
                  <a:lnTo>
                    <a:pt x="352" y="104"/>
                  </a:lnTo>
                  <a:lnTo>
                    <a:pt x="344" y="108"/>
                  </a:lnTo>
                  <a:lnTo>
                    <a:pt x="340" y="112"/>
                  </a:lnTo>
                  <a:lnTo>
                    <a:pt x="336" y="118"/>
                  </a:lnTo>
                  <a:lnTo>
                    <a:pt x="330" y="130"/>
                  </a:lnTo>
                  <a:lnTo>
                    <a:pt x="324" y="146"/>
                  </a:lnTo>
                  <a:lnTo>
                    <a:pt x="320" y="142"/>
                  </a:lnTo>
                  <a:lnTo>
                    <a:pt x="314" y="124"/>
                  </a:lnTo>
                  <a:lnTo>
                    <a:pt x="310" y="100"/>
                  </a:lnTo>
                  <a:lnTo>
                    <a:pt x="306" y="90"/>
                  </a:lnTo>
                  <a:lnTo>
                    <a:pt x="304" y="86"/>
                  </a:lnTo>
                  <a:lnTo>
                    <a:pt x="300" y="84"/>
                  </a:lnTo>
                  <a:lnTo>
                    <a:pt x="294" y="80"/>
                  </a:lnTo>
                  <a:lnTo>
                    <a:pt x="290" y="74"/>
                  </a:lnTo>
                  <a:lnTo>
                    <a:pt x="288" y="64"/>
                  </a:lnTo>
                  <a:lnTo>
                    <a:pt x="282" y="60"/>
                  </a:lnTo>
                  <a:lnTo>
                    <a:pt x="274" y="58"/>
                  </a:lnTo>
                  <a:lnTo>
                    <a:pt x="266" y="56"/>
                  </a:lnTo>
                  <a:lnTo>
                    <a:pt x="256" y="60"/>
                  </a:lnTo>
                  <a:lnTo>
                    <a:pt x="248" y="68"/>
                  </a:lnTo>
                  <a:lnTo>
                    <a:pt x="242" y="78"/>
                  </a:lnTo>
                  <a:lnTo>
                    <a:pt x="236" y="90"/>
                  </a:lnTo>
                  <a:lnTo>
                    <a:pt x="226" y="114"/>
                  </a:lnTo>
                  <a:lnTo>
                    <a:pt x="218" y="126"/>
                  </a:lnTo>
                  <a:lnTo>
                    <a:pt x="208" y="138"/>
                  </a:lnTo>
                  <a:lnTo>
                    <a:pt x="190" y="156"/>
                  </a:lnTo>
                  <a:lnTo>
                    <a:pt x="168" y="182"/>
                  </a:lnTo>
                  <a:lnTo>
                    <a:pt x="156" y="198"/>
                  </a:lnTo>
                  <a:lnTo>
                    <a:pt x="144" y="214"/>
                  </a:lnTo>
                  <a:lnTo>
                    <a:pt x="134" y="232"/>
                  </a:lnTo>
                  <a:lnTo>
                    <a:pt x="126" y="252"/>
                  </a:lnTo>
                  <a:lnTo>
                    <a:pt x="110" y="300"/>
                  </a:lnTo>
                  <a:lnTo>
                    <a:pt x="88" y="356"/>
                  </a:lnTo>
                  <a:lnTo>
                    <a:pt x="68" y="400"/>
                  </a:lnTo>
                  <a:lnTo>
                    <a:pt x="62" y="414"/>
                  </a:lnTo>
                  <a:lnTo>
                    <a:pt x="58" y="418"/>
                  </a:lnTo>
                  <a:lnTo>
                    <a:pt x="50" y="416"/>
                  </a:lnTo>
                  <a:lnTo>
                    <a:pt x="40" y="416"/>
                  </a:lnTo>
                  <a:lnTo>
                    <a:pt x="30" y="418"/>
                  </a:lnTo>
                  <a:lnTo>
                    <a:pt x="22" y="422"/>
                  </a:lnTo>
                  <a:lnTo>
                    <a:pt x="14" y="426"/>
                  </a:lnTo>
                  <a:lnTo>
                    <a:pt x="8" y="432"/>
                  </a:lnTo>
                  <a:lnTo>
                    <a:pt x="4" y="440"/>
                  </a:lnTo>
                  <a:lnTo>
                    <a:pt x="2" y="45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92" name="Freeform 302"/>
            <p:cNvSpPr>
              <a:spLocks/>
            </p:cNvSpPr>
            <p:nvPr/>
          </p:nvSpPr>
          <p:spPr bwMode="auto">
            <a:xfrm>
              <a:off x="3696" y="366"/>
              <a:ext cx="1184" cy="1112"/>
            </a:xfrm>
            <a:custGeom>
              <a:avLst/>
              <a:gdLst>
                <a:gd name="T0" fmla="*/ 71 w 1184"/>
                <a:gd name="T1" fmla="*/ 929 h 1112"/>
                <a:gd name="T2" fmla="*/ 71 w 1184"/>
                <a:gd name="T3" fmla="*/ 929 h 1112"/>
                <a:gd name="T4" fmla="*/ 90 w 1184"/>
                <a:gd name="T5" fmla="*/ 991 h 1112"/>
                <a:gd name="T6" fmla="*/ 156 w 1184"/>
                <a:gd name="T7" fmla="*/ 1039 h 1112"/>
                <a:gd name="T8" fmla="*/ 222 w 1184"/>
                <a:gd name="T9" fmla="*/ 1054 h 1112"/>
                <a:gd name="T10" fmla="*/ 288 w 1184"/>
                <a:gd name="T11" fmla="*/ 1080 h 1112"/>
                <a:gd name="T12" fmla="*/ 457 w 1184"/>
                <a:gd name="T13" fmla="*/ 1109 h 1112"/>
                <a:gd name="T14" fmla="*/ 596 w 1184"/>
                <a:gd name="T15" fmla="*/ 1061 h 1112"/>
                <a:gd name="T16" fmla="*/ 714 w 1184"/>
                <a:gd name="T17" fmla="*/ 914 h 1112"/>
                <a:gd name="T18" fmla="*/ 729 w 1184"/>
                <a:gd name="T19" fmla="*/ 804 h 1112"/>
                <a:gd name="T20" fmla="*/ 674 w 1184"/>
                <a:gd name="T21" fmla="*/ 578 h 1112"/>
                <a:gd name="T22" fmla="*/ 740 w 1184"/>
                <a:gd name="T23" fmla="*/ 577 h 1112"/>
                <a:gd name="T24" fmla="*/ 751 w 1184"/>
                <a:gd name="T25" fmla="*/ 595 h 1112"/>
                <a:gd name="T26" fmla="*/ 751 w 1184"/>
                <a:gd name="T27" fmla="*/ 595 h 1112"/>
                <a:gd name="T28" fmla="*/ 942 w 1184"/>
                <a:gd name="T29" fmla="*/ 896 h 1112"/>
                <a:gd name="T30" fmla="*/ 1019 w 1184"/>
                <a:gd name="T31" fmla="*/ 868 h 1112"/>
                <a:gd name="T32" fmla="*/ 1103 w 1184"/>
                <a:gd name="T33" fmla="*/ 812 h 1112"/>
                <a:gd name="T34" fmla="*/ 1114 w 1184"/>
                <a:gd name="T35" fmla="*/ 745 h 1112"/>
                <a:gd name="T36" fmla="*/ 1125 w 1184"/>
                <a:gd name="T37" fmla="*/ 665 h 1112"/>
                <a:gd name="T38" fmla="*/ 1144 w 1184"/>
                <a:gd name="T39" fmla="*/ 591 h 1112"/>
                <a:gd name="T40" fmla="*/ 1118 w 1184"/>
                <a:gd name="T41" fmla="*/ 554 h 1112"/>
                <a:gd name="T42" fmla="*/ 1136 w 1184"/>
                <a:gd name="T43" fmla="*/ 444 h 1112"/>
                <a:gd name="T44" fmla="*/ 1092 w 1184"/>
                <a:gd name="T45" fmla="*/ 430 h 1112"/>
                <a:gd name="T46" fmla="*/ 1158 w 1184"/>
                <a:gd name="T47" fmla="*/ 367 h 1112"/>
                <a:gd name="T48" fmla="*/ 1167 w 1184"/>
                <a:gd name="T49" fmla="*/ 319 h 1112"/>
                <a:gd name="T50" fmla="*/ 1184 w 1184"/>
                <a:gd name="T51" fmla="*/ 179 h 1112"/>
                <a:gd name="T52" fmla="*/ 1151 w 1184"/>
                <a:gd name="T53" fmla="*/ 66 h 1112"/>
                <a:gd name="T54" fmla="*/ 1096 w 1184"/>
                <a:gd name="T55" fmla="*/ 0 h 1112"/>
                <a:gd name="T56" fmla="*/ 993 w 1184"/>
                <a:gd name="T57" fmla="*/ 51 h 1112"/>
                <a:gd name="T58" fmla="*/ 806 w 1184"/>
                <a:gd name="T59" fmla="*/ 140 h 1112"/>
                <a:gd name="T60" fmla="*/ 637 w 1184"/>
                <a:gd name="T61" fmla="*/ 217 h 1112"/>
                <a:gd name="T62" fmla="*/ 608 w 1184"/>
                <a:gd name="T63" fmla="*/ 261 h 1112"/>
                <a:gd name="T64" fmla="*/ 596 w 1184"/>
                <a:gd name="T65" fmla="*/ 228 h 1112"/>
                <a:gd name="T66" fmla="*/ 596 w 1184"/>
                <a:gd name="T67" fmla="*/ 228 h 1112"/>
                <a:gd name="T68" fmla="*/ 584 w 1184"/>
                <a:gd name="T69" fmla="*/ 164 h 1112"/>
                <a:gd name="T70" fmla="*/ 560 w 1184"/>
                <a:gd name="T71" fmla="*/ 147 h 1112"/>
                <a:gd name="T72" fmla="*/ 549 w 1184"/>
                <a:gd name="T73" fmla="*/ 118 h 1112"/>
                <a:gd name="T74" fmla="*/ 508 w 1184"/>
                <a:gd name="T75" fmla="*/ 103 h 1112"/>
                <a:gd name="T76" fmla="*/ 453 w 1184"/>
                <a:gd name="T77" fmla="*/ 165 h 1112"/>
                <a:gd name="T78" fmla="*/ 453 w 1184"/>
                <a:gd name="T79" fmla="*/ 165 h 1112"/>
                <a:gd name="T80" fmla="*/ 402 w 1184"/>
                <a:gd name="T81" fmla="*/ 253 h 1112"/>
                <a:gd name="T82" fmla="*/ 402 w 1184"/>
                <a:gd name="T83" fmla="*/ 253 h 1112"/>
                <a:gd name="T84" fmla="*/ 306 w 1184"/>
                <a:gd name="T85" fmla="*/ 364 h 1112"/>
                <a:gd name="T86" fmla="*/ 251 w 1184"/>
                <a:gd name="T87" fmla="*/ 463 h 1112"/>
                <a:gd name="T88" fmla="*/ 251 w 1184"/>
                <a:gd name="T89" fmla="*/ 463 h 1112"/>
                <a:gd name="T90" fmla="*/ 126 w 1184"/>
                <a:gd name="T91" fmla="*/ 767 h 1112"/>
                <a:gd name="T92" fmla="*/ 126 w 1184"/>
                <a:gd name="T93" fmla="*/ 767 h 1112"/>
                <a:gd name="T94" fmla="*/ 30 w 1184"/>
                <a:gd name="T95" fmla="*/ 806 h 1112"/>
                <a:gd name="T96" fmla="*/ 71 w 1184"/>
                <a:gd name="T97" fmla="*/ 929 h 111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1184" h="1112">
                  <a:moveTo>
                    <a:pt x="71" y="929"/>
                  </a:moveTo>
                  <a:lnTo>
                    <a:pt x="71" y="929"/>
                  </a:lnTo>
                  <a:cubicBezTo>
                    <a:pt x="74" y="939"/>
                    <a:pt x="76" y="973"/>
                    <a:pt x="90" y="991"/>
                  </a:cubicBezTo>
                  <a:cubicBezTo>
                    <a:pt x="104" y="1009"/>
                    <a:pt x="134" y="1029"/>
                    <a:pt x="156" y="1039"/>
                  </a:cubicBezTo>
                  <a:cubicBezTo>
                    <a:pt x="178" y="1049"/>
                    <a:pt x="200" y="1047"/>
                    <a:pt x="222" y="1054"/>
                  </a:cubicBezTo>
                  <a:cubicBezTo>
                    <a:pt x="244" y="1061"/>
                    <a:pt x="249" y="1071"/>
                    <a:pt x="288" y="1080"/>
                  </a:cubicBezTo>
                  <a:cubicBezTo>
                    <a:pt x="327" y="1089"/>
                    <a:pt x="406" y="1112"/>
                    <a:pt x="457" y="1109"/>
                  </a:cubicBezTo>
                  <a:cubicBezTo>
                    <a:pt x="508" y="1106"/>
                    <a:pt x="553" y="1093"/>
                    <a:pt x="596" y="1061"/>
                  </a:cubicBezTo>
                  <a:cubicBezTo>
                    <a:pt x="639" y="1029"/>
                    <a:pt x="692" y="957"/>
                    <a:pt x="714" y="914"/>
                  </a:cubicBezTo>
                  <a:cubicBezTo>
                    <a:pt x="736" y="871"/>
                    <a:pt x="735" y="864"/>
                    <a:pt x="729" y="804"/>
                  </a:cubicBezTo>
                  <a:cubicBezTo>
                    <a:pt x="723" y="744"/>
                    <a:pt x="666" y="604"/>
                    <a:pt x="674" y="578"/>
                  </a:cubicBezTo>
                  <a:cubicBezTo>
                    <a:pt x="682" y="552"/>
                    <a:pt x="726" y="568"/>
                    <a:pt x="740" y="577"/>
                  </a:cubicBezTo>
                  <a:lnTo>
                    <a:pt x="751" y="595"/>
                  </a:lnTo>
                  <a:cubicBezTo>
                    <a:pt x="783" y="645"/>
                    <a:pt x="897" y="851"/>
                    <a:pt x="942" y="896"/>
                  </a:cubicBezTo>
                  <a:cubicBezTo>
                    <a:pt x="987" y="941"/>
                    <a:pt x="992" y="882"/>
                    <a:pt x="1019" y="868"/>
                  </a:cubicBezTo>
                  <a:cubicBezTo>
                    <a:pt x="1046" y="854"/>
                    <a:pt x="1087" y="832"/>
                    <a:pt x="1103" y="812"/>
                  </a:cubicBezTo>
                  <a:cubicBezTo>
                    <a:pt x="1119" y="792"/>
                    <a:pt x="1110" y="769"/>
                    <a:pt x="1114" y="745"/>
                  </a:cubicBezTo>
                  <a:lnTo>
                    <a:pt x="1125" y="665"/>
                  </a:lnTo>
                  <a:lnTo>
                    <a:pt x="1144" y="591"/>
                  </a:lnTo>
                  <a:cubicBezTo>
                    <a:pt x="1143" y="573"/>
                    <a:pt x="1119" y="578"/>
                    <a:pt x="1118" y="554"/>
                  </a:cubicBezTo>
                  <a:cubicBezTo>
                    <a:pt x="1117" y="530"/>
                    <a:pt x="1140" y="465"/>
                    <a:pt x="1136" y="444"/>
                  </a:cubicBezTo>
                  <a:cubicBezTo>
                    <a:pt x="1132" y="423"/>
                    <a:pt x="1088" y="443"/>
                    <a:pt x="1092" y="430"/>
                  </a:cubicBezTo>
                  <a:cubicBezTo>
                    <a:pt x="1096" y="417"/>
                    <a:pt x="1146" y="385"/>
                    <a:pt x="1158" y="367"/>
                  </a:cubicBezTo>
                  <a:cubicBezTo>
                    <a:pt x="1170" y="349"/>
                    <a:pt x="1163" y="350"/>
                    <a:pt x="1167" y="319"/>
                  </a:cubicBezTo>
                  <a:lnTo>
                    <a:pt x="1184" y="179"/>
                  </a:lnTo>
                  <a:cubicBezTo>
                    <a:pt x="1181" y="137"/>
                    <a:pt x="1166" y="96"/>
                    <a:pt x="1151" y="66"/>
                  </a:cubicBezTo>
                  <a:cubicBezTo>
                    <a:pt x="1136" y="36"/>
                    <a:pt x="1122" y="2"/>
                    <a:pt x="1096" y="0"/>
                  </a:cubicBezTo>
                  <a:lnTo>
                    <a:pt x="993" y="51"/>
                  </a:lnTo>
                  <a:lnTo>
                    <a:pt x="806" y="140"/>
                  </a:lnTo>
                  <a:cubicBezTo>
                    <a:pt x="747" y="168"/>
                    <a:pt x="670" y="197"/>
                    <a:pt x="637" y="217"/>
                  </a:cubicBezTo>
                  <a:cubicBezTo>
                    <a:pt x="604" y="237"/>
                    <a:pt x="615" y="259"/>
                    <a:pt x="608" y="261"/>
                  </a:cubicBezTo>
                  <a:lnTo>
                    <a:pt x="596" y="228"/>
                  </a:lnTo>
                  <a:cubicBezTo>
                    <a:pt x="596" y="228"/>
                    <a:pt x="590" y="178"/>
                    <a:pt x="584" y="164"/>
                  </a:cubicBezTo>
                  <a:cubicBezTo>
                    <a:pt x="578" y="150"/>
                    <a:pt x="566" y="155"/>
                    <a:pt x="560" y="147"/>
                  </a:cubicBezTo>
                  <a:cubicBezTo>
                    <a:pt x="554" y="139"/>
                    <a:pt x="558" y="125"/>
                    <a:pt x="549" y="118"/>
                  </a:cubicBezTo>
                  <a:cubicBezTo>
                    <a:pt x="540" y="111"/>
                    <a:pt x="524" y="95"/>
                    <a:pt x="508" y="103"/>
                  </a:cubicBezTo>
                  <a:cubicBezTo>
                    <a:pt x="492" y="111"/>
                    <a:pt x="462" y="155"/>
                    <a:pt x="453" y="165"/>
                  </a:cubicBezTo>
                  <a:lnTo>
                    <a:pt x="402" y="253"/>
                  </a:lnTo>
                  <a:cubicBezTo>
                    <a:pt x="386" y="271"/>
                    <a:pt x="331" y="329"/>
                    <a:pt x="306" y="364"/>
                  </a:cubicBezTo>
                  <a:cubicBezTo>
                    <a:pt x="281" y="399"/>
                    <a:pt x="260" y="447"/>
                    <a:pt x="251" y="463"/>
                  </a:cubicBezTo>
                  <a:cubicBezTo>
                    <a:pt x="242" y="479"/>
                    <a:pt x="272" y="412"/>
                    <a:pt x="251" y="463"/>
                  </a:cubicBezTo>
                  <a:lnTo>
                    <a:pt x="126" y="767"/>
                  </a:lnTo>
                  <a:cubicBezTo>
                    <a:pt x="110" y="774"/>
                    <a:pt x="60" y="758"/>
                    <a:pt x="30" y="806"/>
                  </a:cubicBezTo>
                  <a:cubicBezTo>
                    <a:pt x="0" y="854"/>
                    <a:pt x="63" y="901"/>
                    <a:pt x="71" y="929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93" name="Freeform 303"/>
            <p:cNvSpPr>
              <a:spLocks/>
            </p:cNvSpPr>
            <p:nvPr/>
          </p:nvSpPr>
          <p:spPr bwMode="auto">
            <a:xfrm>
              <a:off x="4290" y="1287"/>
              <a:ext cx="301" cy="114"/>
            </a:xfrm>
            <a:custGeom>
              <a:avLst/>
              <a:gdLst>
                <a:gd name="T0" fmla="*/ 23 w 301"/>
                <a:gd name="T1" fmla="*/ 0 h 114"/>
                <a:gd name="T2" fmla="*/ 23 w 301"/>
                <a:gd name="T3" fmla="*/ 0 h 114"/>
                <a:gd name="T4" fmla="*/ 116 w 301"/>
                <a:gd name="T5" fmla="*/ 40 h 114"/>
                <a:gd name="T6" fmla="*/ 171 w 301"/>
                <a:gd name="T7" fmla="*/ 59 h 114"/>
                <a:gd name="T8" fmla="*/ 171 w 301"/>
                <a:gd name="T9" fmla="*/ 59 h 114"/>
                <a:gd name="T10" fmla="*/ 237 w 301"/>
                <a:gd name="T11" fmla="*/ 84 h 114"/>
                <a:gd name="T12" fmla="*/ 237 w 301"/>
                <a:gd name="T13" fmla="*/ 84 h 114"/>
                <a:gd name="T14" fmla="*/ 300 w 301"/>
                <a:gd name="T15" fmla="*/ 106 h 114"/>
                <a:gd name="T16" fmla="*/ 242 w 301"/>
                <a:gd name="T17" fmla="*/ 111 h 114"/>
                <a:gd name="T18" fmla="*/ 182 w 301"/>
                <a:gd name="T19" fmla="*/ 88 h 114"/>
                <a:gd name="T20" fmla="*/ 53 w 301"/>
                <a:gd name="T21" fmla="*/ 70 h 114"/>
                <a:gd name="T22" fmla="*/ 5 w 301"/>
                <a:gd name="T23" fmla="*/ 22 h 114"/>
                <a:gd name="T24" fmla="*/ 23 w 301"/>
                <a:gd name="T25" fmla="*/ 0 h 114"/>
                <a:gd name="T26" fmla="*/ 23 w 301"/>
                <a:gd name="T27" fmla="*/ 0 h 11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01" h="114">
                  <a:moveTo>
                    <a:pt x="23" y="0"/>
                  </a:moveTo>
                  <a:lnTo>
                    <a:pt x="23" y="0"/>
                  </a:lnTo>
                  <a:lnTo>
                    <a:pt x="116" y="40"/>
                  </a:lnTo>
                  <a:lnTo>
                    <a:pt x="171" y="59"/>
                  </a:lnTo>
                  <a:lnTo>
                    <a:pt x="237" y="84"/>
                  </a:lnTo>
                  <a:lnTo>
                    <a:pt x="300" y="106"/>
                  </a:lnTo>
                  <a:cubicBezTo>
                    <a:pt x="301" y="110"/>
                    <a:pt x="262" y="114"/>
                    <a:pt x="242" y="111"/>
                  </a:cubicBezTo>
                  <a:cubicBezTo>
                    <a:pt x="222" y="108"/>
                    <a:pt x="213" y="95"/>
                    <a:pt x="182" y="88"/>
                  </a:cubicBezTo>
                  <a:cubicBezTo>
                    <a:pt x="141" y="82"/>
                    <a:pt x="82" y="81"/>
                    <a:pt x="53" y="70"/>
                  </a:cubicBezTo>
                  <a:cubicBezTo>
                    <a:pt x="24" y="59"/>
                    <a:pt x="10" y="34"/>
                    <a:pt x="5" y="22"/>
                  </a:cubicBezTo>
                  <a:cubicBezTo>
                    <a:pt x="0" y="10"/>
                    <a:pt x="20" y="4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94" name="Freeform 304"/>
            <p:cNvSpPr>
              <a:spLocks/>
            </p:cNvSpPr>
            <p:nvPr/>
          </p:nvSpPr>
          <p:spPr bwMode="auto">
            <a:xfrm>
              <a:off x="4094" y="1174"/>
              <a:ext cx="147" cy="173"/>
            </a:xfrm>
            <a:custGeom>
              <a:avLst/>
              <a:gdLst>
                <a:gd name="T0" fmla="*/ 0 w 80"/>
                <a:gd name="T1" fmla="*/ 48 h 94"/>
                <a:gd name="T2" fmla="*/ 28 w 80"/>
                <a:gd name="T3" fmla="*/ 20 h 94"/>
                <a:gd name="T4" fmla="*/ 61 w 80"/>
                <a:gd name="T5" fmla="*/ 7 h 94"/>
                <a:gd name="T6" fmla="*/ 101 w 80"/>
                <a:gd name="T7" fmla="*/ 0 h 94"/>
                <a:gd name="T8" fmla="*/ 141 w 80"/>
                <a:gd name="T9" fmla="*/ 0 h 94"/>
                <a:gd name="T10" fmla="*/ 169 w 80"/>
                <a:gd name="T11" fmla="*/ 7 h 94"/>
                <a:gd name="T12" fmla="*/ 202 w 80"/>
                <a:gd name="T13" fmla="*/ 20 h 94"/>
                <a:gd name="T14" fmla="*/ 222 w 80"/>
                <a:gd name="T15" fmla="*/ 40 h 94"/>
                <a:gd name="T16" fmla="*/ 243 w 80"/>
                <a:gd name="T17" fmla="*/ 68 h 94"/>
                <a:gd name="T18" fmla="*/ 257 w 80"/>
                <a:gd name="T19" fmla="*/ 96 h 94"/>
                <a:gd name="T20" fmla="*/ 263 w 80"/>
                <a:gd name="T21" fmla="*/ 121 h 94"/>
                <a:gd name="T22" fmla="*/ 270 w 80"/>
                <a:gd name="T23" fmla="*/ 149 h 94"/>
                <a:gd name="T24" fmla="*/ 270 w 80"/>
                <a:gd name="T25" fmla="*/ 182 h 94"/>
                <a:gd name="T26" fmla="*/ 257 w 80"/>
                <a:gd name="T27" fmla="*/ 217 h 94"/>
                <a:gd name="T28" fmla="*/ 243 w 80"/>
                <a:gd name="T29" fmla="*/ 245 h 94"/>
                <a:gd name="T30" fmla="*/ 222 w 80"/>
                <a:gd name="T31" fmla="*/ 271 h 94"/>
                <a:gd name="T32" fmla="*/ 202 w 80"/>
                <a:gd name="T33" fmla="*/ 291 h 94"/>
                <a:gd name="T34" fmla="*/ 176 w 80"/>
                <a:gd name="T35" fmla="*/ 306 h 94"/>
                <a:gd name="T36" fmla="*/ 149 w 80"/>
                <a:gd name="T37" fmla="*/ 311 h 94"/>
                <a:gd name="T38" fmla="*/ 114 w 80"/>
                <a:gd name="T39" fmla="*/ 318 h 94"/>
                <a:gd name="T40" fmla="*/ 88 w 80"/>
                <a:gd name="T41" fmla="*/ 318 h 94"/>
                <a:gd name="T42" fmla="*/ 0 w 80"/>
                <a:gd name="T43" fmla="*/ 48 h 9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0" h="94">
                  <a:moveTo>
                    <a:pt x="0" y="14"/>
                  </a:moveTo>
                  <a:lnTo>
                    <a:pt x="8" y="6"/>
                  </a:lnTo>
                  <a:lnTo>
                    <a:pt x="18" y="2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0" y="2"/>
                  </a:lnTo>
                  <a:lnTo>
                    <a:pt x="60" y="6"/>
                  </a:lnTo>
                  <a:lnTo>
                    <a:pt x="66" y="12"/>
                  </a:lnTo>
                  <a:lnTo>
                    <a:pt x="72" y="20"/>
                  </a:lnTo>
                  <a:lnTo>
                    <a:pt x="76" y="28"/>
                  </a:lnTo>
                  <a:lnTo>
                    <a:pt x="78" y="36"/>
                  </a:lnTo>
                  <a:lnTo>
                    <a:pt x="80" y="44"/>
                  </a:lnTo>
                  <a:lnTo>
                    <a:pt x="80" y="54"/>
                  </a:lnTo>
                  <a:lnTo>
                    <a:pt x="76" y="64"/>
                  </a:lnTo>
                  <a:lnTo>
                    <a:pt x="72" y="72"/>
                  </a:lnTo>
                  <a:lnTo>
                    <a:pt x="66" y="80"/>
                  </a:lnTo>
                  <a:lnTo>
                    <a:pt x="60" y="86"/>
                  </a:lnTo>
                  <a:lnTo>
                    <a:pt x="52" y="90"/>
                  </a:lnTo>
                  <a:lnTo>
                    <a:pt x="44" y="92"/>
                  </a:lnTo>
                  <a:lnTo>
                    <a:pt x="34" y="94"/>
                  </a:lnTo>
                  <a:lnTo>
                    <a:pt x="26" y="94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95" name="Freeform 305"/>
            <p:cNvSpPr>
              <a:spLocks/>
            </p:cNvSpPr>
            <p:nvPr/>
          </p:nvSpPr>
          <p:spPr bwMode="auto">
            <a:xfrm>
              <a:off x="4130" y="1203"/>
              <a:ext cx="92" cy="92"/>
            </a:xfrm>
            <a:custGeom>
              <a:avLst/>
              <a:gdLst>
                <a:gd name="T0" fmla="*/ 169 w 50"/>
                <a:gd name="T1" fmla="*/ 101 h 50"/>
                <a:gd name="T2" fmla="*/ 156 w 50"/>
                <a:gd name="T3" fmla="*/ 136 h 50"/>
                <a:gd name="T4" fmla="*/ 136 w 50"/>
                <a:gd name="T5" fmla="*/ 156 h 50"/>
                <a:gd name="T6" fmla="*/ 101 w 50"/>
                <a:gd name="T7" fmla="*/ 169 h 50"/>
                <a:gd name="T8" fmla="*/ 68 w 50"/>
                <a:gd name="T9" fmla="*/ 169 h 50"/>
                <a:gd name="T10" fmla="*/ 40 w 50"/>
                <a:gd name="T11" fmla="*/ 156 h 50"/>
                <a:gd name="T12" fmla="*/ 13 w 50"/>
                <a:gd name="T13" fmla="*/ 136 h 50"/>
                <a:gd name="T14" fmla="*/ 0 w 50"/>
                <a:gd name="T15" fmla="*/ 101 h 50"/>
                <a:gd name="T16" fmla="*/ 0 w 50"/>
                <a:gd name="T17" fmla="*/ 68 h 50"/>
                <a:gd name="T18" fmla="*/ 13 w 50"/>
                <a:gd name="T19" fmla="*/ 40 h 50"/>
                <a:gd name="T20" fmla="*/ 33 w 50"/>
                <a:gd name="T21" fmla="*/ 13 h 50"/>
                <a:gd name="T22" fmla="*/ 68 w 50"/>
                <a:gd name="T23" fmla="*/ 0 h 50"/>
                <a:gd name="T24" fmla="*/ 101 w 50"/>
                <a:gd name="T25" fmla="*/ 0 h 50"/>
                <a:gd name="T26" fmla="*/ 136 w 50"/>
                <a:gd name="T27" fmla="*/ 13 h 50"/>
                <a:gd name="T28" fmla="*/ 156 w 50"/>
                <a:gd name="T29" fmla="*/ 33 h 50"/>
                <a:gd name="T30" fmla="*/ 169 w 50"/>
                <a:gd name="T31" fmla="*/ 68 h 50"/>
                <a:gd name="T32" fmla="*/ 169 w 50"/>
                <a:gd name="T33" fmla="*/ 101 h 5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0" h="50">
                  <a:moveTo>
                    <a:pt x="50" y="30"/>
                  </a:moveTo>
                  <a:lnTo>
                    <a:pt x="46" y="40"/>
                  </a:lnTo>
                  <a:lnTo>
                    <a:pt x="40" y="46"/>
                  </a:lnTo>
                  <a:lnTo>
                    <a:pt x="30" y="50"/>
                  </a:lnTo>
                  <a:lnTo>
                    <a:pt x="20" y="50"/>
                  </a:lnTo>
                  <a:lnTo>
                    <a:pt x="12" y="46"/>
                  </a:lnTo>
                  <a:lnTo>
                    <a:pt x="4" y="40"/>
                  </a:lnTo>
                  <a:lnTo>
                    <a:pt x="0" y="30"/>
                  </a:lnTo>
                  <a:lnTo>
                    <a:pt x="0" y="20"/>
                  </a:lnTo>
                  <a:lnTo>
                    <a:pt x="4" y="12"/>
                  </a:lnTo>
                  <a:lnTo>
                    <a:pt x="10" y="4"/>
                  </a:lnTo>
                  <a:lnTo>
                    <a:pt x="20" y="0"/>
                  </a:lnTo>
                  <a:lnTo>
                    <a:pt x="30" y="0"/>
                  </a:lnTo>
                  <a:lnTo>
                    <a:pt x="40" y="4"/>
                  </a:lnTo>
                  <a:lnTo>
                    <a:pt x="46" y="10"/>
                  </a:lnTo>
                  <a:lnTo>
                    <a:pt x="50" y="20"/>
                  </a:lnTo>
                  <a:lnTo>
                    <a:pt x="50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96" name="Freeform 306"/>
            <p:cNvSpPr>
              <a:spLocks/>
            </p:cNvSpPr>
            <p:nvPr/>
          </p:nvSpPr>
          <p:spPr bwMode="auto">
            <a:xfrm>
              <a:off x="4178" y="1222"/>
              <a:ext cx="33" cy="32"/>
            </a:xfrm>
            <a:custGeom>
              <a:avLst/>
              <a:gdLst>
                <a:gd name="T0" fmla="*/ 61 w 18"/>
                <a:gd name="T1" fmla="*/ 32 h 18"/>
                <a:gd name="T2" fmla="*/ 53 w 18"/>
                <a:gd name="T3" fmla="*/ 44 h 18"/>
                <a:gd name="T4" fmla="*/ 48 w 18"/>
                <a:gd name="T5" fmla="*/ 50 h 18"/>
                <a:gd name="T6" fmla="*/ 33 w 18"/>
                <a:gd name="T7" fmla="*/ 57 h 18"/>
                <a:gd name="T8" fmla="*/ 20 w 18"/>
                <a:gd name="T9" fmla="*/ 57 h 18"/>
                <a:gd name="T10" fmla="*/ 13 w 18"/>
                <a:gd name="T11" fmla="*/ 50 h 18"/>
                <a:gd name="T12" fmla="*/ 0 w 18"/>
                <a:gd name="T13" fmla="*/ 44 h 18"/>
                <a:gd name="T14" fmla="*/ 0 w 18"/>
                <a:gd name="T15" fmla="*/ 32 h 18"/>
                <a:gd name="T16" fmla="*/ 0 w 18"/>
                <a:gd name="T17" fmla="*/ 20 h 18"/>
                <a:gd name="T18" fmla="*/ 0 w 18"/>
                <a:gd name="T19" fmla="*/ 12 h 18"/>
                <a:gd name="T20" fmla="*/ 13 w 18"/>
                <a:gd name="T21" fmla="*/ 0 h 18"/>
                <a:gd name="T22" fmla="*/ 20 w 18"/>
                <a:gd name="T23" fmla="*/ 0 h 18"/>
                <a:gd name="T24" fmla="*/ 33 w 18"/>
                <a:gd name="T25" fmla="*/ 0 h 18"/>
                <a:gd name="T26" fmla="*/ 48 w 18"/>
                <a:gd name="T27" fmla="*/ 0 h 18"/>
                <a:gd name="T28" fmla="*/ 53 w 18"/>
                <a:gd name="T29" fmla="*/ 12 h 18"/>
                <a:gd name="T30" fmla="*/ 61 w 18"/>
                <a:gd name="T31" fmla="*/ 20 h 18"/>
                <a:gd name="T32" fmla="*/ 61 w 18"/>
                <a:gd name="T33" fmla="*/ 32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" h="18">
                  <a:moveTo>
                    <a:pt x="18" y="10"/>
                  </a:moveTo>
                  <a:lnTo>
                    <a:pt x="16" y="14"/>
                  </a:lnTo>
                  <a:lnTo>
                    <a:pt x="14" y="16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0" y="4"/>
                  </a:lnTo>
                  <a:lnTo>
                    <a:pt x="4" y="0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97" name="Freeform 307"/>
            <p:cNvSpPr>
              <a:spLocks/>
            </p:cNvSpPr>
            <p:nvPr/>
          </p:nvSpPr>
          <p:spPr bwMode="auto">
            <a:xfrm>
              <a:off x="3742" y="1159"/>
              <a:ext cx="59" cy="95"/>
            </a:xfrm>
            <a:custGeom>
              <a:avLst/>
              <a:gdLst>
                <a:gd name="T0" fmla="*/ 101 w 32"/>
                <a:gd name="T1" fmla="*/ 0 h 52"/>
                <a:gd name="T2" fmla="*/ 109 w 32"/>
                <a:gd name="T3" fmla="*/ 13 h 52"/>
                <a:gd name="T4" fmla="*/ 109 w 32"/>
                <a:gd name="T5" fmla="*/ 33 h 52"/>
                <a:gd name="T6" fmla="*/ 89 w 32"/>
                <a:gd name="T7" fmla="*/ 73 h 52"/>
                <a:gd name="T8" fmla="*/ 68 w 32"/>
                <a:gd name="T9" fmla="*/ 126 h 52"/>
                <a:gd name="T10" fmla="*/ 68 w 32"/>
                <a:gd name="T11" fmla="*/ 153 h 52"/>
                <a:gd name="T12" fmla="*/ 76 w 32"/>
                <a:gd name="T13" fmla="*/ 174 h 52"/>
                <a:gd name="T14" fmla="*/ 41 w 32"/>
                <a:gd name="T15" fmla="*/ 161 h 52"/>
                <a:gd name="T16" fmla="*/ 13 w 32"/>
                <a:gd name="T17" fmla="*/ 141 h 52"/>
                <a:gd name="T18" fmla="*/ 0 w 32"/>
                <a:gd name="T19" fmla="*/ 106 h 52"/>
                <a:gd name="T20" fmla="*/ 0 w 32"/>
                <a:gd name="T21" fmla="*/ 73 h 52"/>
                <a:gd name="T22" fmla="*/ 13 w 32"/>
                <a:gd name="T23" fmla="*/ 40 h 52"/>
                <a:gd name="T24" fmla="*/ 33 w 32"/>
                <a:gd name="T25" fmla="*/ 20 h 52"/>
                <a:gd name="T26" fmla="*/ 68 w 32"/>
                <a:gd name="T27" fmla="*/ 7 h 52"/>
                <a:gd name="T28" fmla="*/ 101 w 32"/>
                <a:gd name="T29" fmla="*/ 0 h 5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2" h="52">
                  <a:moveTo>
                    <a:pt x="30" y="0"/>
                  </a:moveTo>
                  <a:lnTo>
                    <a:pt x="32" y="4"/>
                  </a:lnTo>
                  <a:lnTo>
                    <a:pt x="32" y="10"/>
                  </a:lnTo>
                  <a:lnTo>
                    <a:pt x="26" y="22"/>
                  </a:lnTo>
                  <a:lnTo>
                    <a:pt x="20" y="38"/>
                  </a:lnTo>
                  <a:lnTo>
                    <a:pt x="20" y="46"/>
                  </a:lnTo>
                  <a:lnTo>
                    <a:pt x="22" y="52"/>
                  </a:lnTo>
                  <a:lnTo>
                    <a:pt x="12" y="48"/>
                  </a:lnTo>
                  <a:lnTo>
                    <a:pt x="4" y="42"/>
                  </a:lnTo>
                  <a:lnTo>
                    <a:pt x="0" y="32"/>
                  </a:lnTo>
                  <a:lnTo>
                    <a:pt x="0" y="22"/>
                  </a:lnTo>
                  <a:lnTo>
                    <a:pt x="4" y="12"/>
                  </a:lnTo>
                  <a:lnTo>
                    <a:pt x="10" y="6"/>
                  </a:lnTo>
                  <a:lnTo>
                    <a:pt x="20" y="2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98" name="Freeform 308"/>
            <p:cNvSpPr>
              <a:spLocks/>
            </p:cNvSpPr>
            <p:nvPr/>
          </p:nvSpPr>
          <p:spPr bwMode="auto">
            <a:xfrm>
              <a:off x="3760" y="1174"/>
              <a:ext cx="32" cy="33"/>
            </a:xfrm>
            <a:custGeom>
              <a:avLst/>
              <a:gdLst>
                <a:gd name="T0" fmla="*/ 32 w 18"/>
                <a:gd name="T1" fmla="*/ 0 h 18"/>
                <a:gd name="T2" fmla="*/ 44 w 18"/>
                <a:gd name="T3" fmla="*/ 7 h 18"/>
                <a:gd name="T4" fmla="*/ 50 w 18"/>
                <a:gd name="T5" fmla="*/ 13 h 18"/>
                <a:gd name="T6" fmla="*/ 57 w 18"/>
                <a:gd name="T7" fmla="*/ 20 h 18"/>
                <a:gd name="T8" fmla="*/ 57 w 18"/>
                <a:gd name="T9" fmla="*/ 33 h 18"/>
                <a:gd name="T10" fmla="*/ 50 w 18"/>
                <a:gd name="T11" fmla="*/ 48 h 18"/>
                <a:gd name="T12" fmla="*/ 44 w 18"/>
                <a:gd name="T13" fmla="*/ 53 h 18"/>
                <a:gd name="T14" fmla="*/ 37 w 18"/>
                <a:gd name="T15" fmla="*/ 61 h 18"/>
                <a:gd name="T16" fmla="*/ 25 w 18"/>
                <a:gd name="T17" fmla="*/ 61 h 18"/>
                <a:gd name="T18" fmla="*/ 12 w 18"/>
                <a:gd name="T19" fmla="*/ 53 h 18"/>
                <a:gd name="T20" fmla="*/ 7 w 18"/>
                <a:gd name="T21" fmla="*/ 48 h 18"/>
                <a:gd name="T22" fmla="*/ 0 w 18"/>
                <a:gd name="T23" fmla="*/ 40 h 18"/>
                <a:gd name="T24" fmla="*/ 0 w 18"/>
                <a:gd name="T25" fmla="*/ 28 h 18"/>
                <a:gd name="T26" fmla="*/ 7 w 18"/>
                <a:gd name="T27" fmla="*/ 13 h 18"/>
                <a:gd name="T28" fmla="*/ 12 w 18"/>
                <a:gd name="T29" fmla="*/ 7 h 18"/>
                <a:gd name="T30" fmla="*/ 20 w 18"/>
                <a:gd name="T31" fmla="*/ 0 h 18"/>
                <a:gd name="T32" fmla="*/ 32 w 18"/>
                <a:gd name="T33" fmla="*/ 0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" h="18">
                  <a:moveTo>
                    <a:pt x="10" y="0"/>
                  </a:moveTo>
                  <a:lnTo>
                    <a:pt x="14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18" y="10"/>
                  </a:lnTo>
                  <a:lnTo>
                    <a:pt x="16" y="14"/>
                  </a:lnTo>
                  <a:lnTo>
                    <a:pt x="14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2" y="4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99" name="Freeform 309"/>
            <p:cNvSpPr>
              <a:spLocks/>
            </p:cNvSpPr>
            <p:nvPr/>
          </p:nvSpPr>
          <p:spPr bwMode="auto">
            <a:xfrm>
              <a:off x="3818" y="1350"/>
              <a:ext cx="158" cy="41"/>
            </a:xfrm>
            <a:custGeom>
              <a:avLst/>
              <a:gdLst>
                <a:gd name="T0" fmla="*/ 0 w 86"/>
                <a:gd name="T1" fmla="*/ 7 h 22"/>
                <a:gd name="T2" fmla="*/ 48 w 86"/>
                <a:gd name="T3" fmla="*/ 7 h 22"/>
                <a:gd name="T4" fmla="*/ 94 w 86"/>
                <a:gd name="T5" fmla="*/ 0 h 22"/>
                <a:gd name="T6" fmla="*/ 141 w 86"/>
                <a:gd name="T7" fmla="*/ 7 h 22"/>
                <a:gd name="T8" fmla="*/ 217 w 86"/>
                <a:gd name="T9" fmla="*/ 35 h 22"/>
                <a:gd name="T10" fmla="*/ 250 w 86"/>
                <a:gd name="T11" fmla="*/ 48 h 22"/>
                <a:gd name="T12" fmla="*/ 270 w 86"/>
                <a:gd name="T13" fmla="*/ 63 h 22"/>
                <a:gd name="T14" fmla="*/ 290 w 86"/>
                <a:gd name="T15" fmla="*/ 76 h 22"/>
                <a:gd name="T16" fmla="*/ 263 w 86"/>
                <a:gd name="T17" fmla="*/ 76 h 22"/>
                <a:gd name="T18" fmla="*/ 197 w 86"/>
                <a:gd name="T19" fmla="*/ 76 h 22"/>
                <a:gd name="T20" fmla="*/ 156 w 86"/>
                <a:gd name="T21" fmla="*/ 63 h 22"/>
                <a:gd name="T22" fmla="*/ 101 w 86"/>
                <a:gd name="T23" fmla="*/ 56 h 22"/>
                <a:gd name="T24" fmla="*/ 53 w 86"/>
                <a:gd name="T25" fmla="*/ 35 h 22"/>
                <a:gd name="T26" fmla="*/ 0 w 86"/>
                <a:gd name="T27" fmla="*/ 7 h 2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86" h="22">
                  <a:moveTo>
                    <a:pt x="0" y="2"/>
                  </a:moveTo>
                  <a:lnTo>
                    <a:pt x="14" y="2"/>
                  </a:lnTo>
                  <a:lnTo>
                    <a:pt x="28" y="0"/>
                  </a:lnTo>
                  <a:lnTo>
                    <a:pt x="42" y="2"/>
                  </a:lnTo>
                  <a:lnTo>
                    <a:pt x="64" y="10"/>
                  </a:lnTo>
                  <a:lnTo>
                    <a:pt x="74" y="14"/>
                  </a:lnTo>
                  <a:lnTo>
                    <a:pt x="80" y="18"/>
                  </a:lnTo>
                  <a:lnTo>
                    <a:pt x="86" y="22"/>
                  </a:lnTo>
                  <a:lnTo>
                    <a:pt x="78" y="22"/>
                  </a:lnTo>
                  <a:lnTo>
                    <a:pt x="58" y="22"/>
                  </a:lnTo>
                  <a:lnTo>
                    <a:pt x="46" y="18"/>
                  </a:lnTo>
                  <a:lnTo>
                    <a:pt x="30" y="16"/>
                  </a:lnTo>
                  <a:lnTo>
                    <a:pt x="16" y="1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0" name="Freeform 310"/>
            <p:cNvSpPr>
              <a:spLocks/>
            </p:cNvSpPr>
            <p:nvPr/>
          </p:nvSpPr>
          <p:spPr bwMode="auto">
            <a:xfrm>
              <a:off x="3777" y="609"/>
              <a:ext cx="540" cy="786"/>
            </a:xfrm>
            <a:custGeom>
              <a:avLst/>
              <a:gdLst>
                <a:gd name="T0" fmla="*/ 13 w 294"/>
                <a:gd name="T1" fmla="*/ 1247 h 428"/>
                <a:gd name="T2" fmla="*/ 73 w 294"/>
                <a:gd name="T3" fmla="*/ 1186 h 428"/>
                <a:gd name="T4" fmla="*/ 114 w 294"/>
                <a:gd name="T5" fmla="*/ 1039 h 428"/>
                <a:gd name="T6" fmla="*/ 217 w 294"/>
                <a:gd name="T7" fmla="*/ 702 h 428"/>
                <a:gd name="T8" fmla="*/ 411 w 294"/>
                <a:gd name="T9" fmla="*/ 270 h 428"/>
                <a:gd name="T10" fmla="*/ 621 w 294"/>
                <a:gd name="T11" fmla="*/ 28 h 428"/>
                <a:gd name="T12" fmla="*/ 714 w 294"/>
                <a:gd name="T13" fmla="*/ 0 h 428"/>
                <a:gd name="T14" fmla="*/ 898 w 294"/>
                <a:gd name="T15" fmla="*/ 40 h 428"/>
                <a:gd name="T16" fmla="*/ 924 w 294"/>
                <a:gd name="T17" fmla="*/ 53 h 428"/>
                <a:gd name="T18" fmla="*/ 782 w 294"/>
                <a:gd name="T19" fmla="*/ 33 h 428"/>
                <a:gd name="T20" fmla="*/ 770 w 294"/>
                <a:gd name="T21" fmla="*/ 68 h 428"/>
                <a:gd name="T22" fmla="*/ 803 w 294"/>
                <a:gd name="T23" fmla="*/ 149 h 428"/>
                <a:gd name="T24" fmla="*/ 810 w 294"/>
                <a:gd name="T25" fmla="*/ 197 h 428"/>
                <a:gd name="T26" fmla="*/ 810 w 294"/>
                <a:gd name="T27" fmla="*/ 230 h 428"/>
                <a:gd name="T28" fmla="*/ 770 w 294"/>
                <a:gd name="T29" fmla="*/ 242 h 428"/>
                <a:gd name="T30" fmla="*/ 681 w 294"/>
                <a:gd name="T31" fmla="*/ 277 h 428"/>
                <a:gd name="T32" fmla="*/ 641 w 294"/>
                <a:gd name="T33" fmla="*/ 318 h 428"/>
                <a:gd name="T34" fmla="*/ 648 w 294"/>
                <a:gd name="T35" fmla="*/ 378 h 428"/>
                <a:gd name="T36" fmla="*/ 689 w 294"/>
                <a:gd name="T37" fmla="*/ 459 h 428"/>
                <a:gd name="T38" fmla="*/ 742 w 294"/>
                <a:gd name="T39" fmla="*/ 525 h 428"/>
                <a:gd name="T40" fmla="*/ 755 w 294"/>
                <a:gd name="T41" fmla="*/ 580 h 428"/>
                <a:gd name="T42" fmla="*/ 702 w 294"/>
                <a:gd name="T43" fmla="*/ 608 h 428"/>
                <a:gd name="T44" fmla="*/ 641 w 294"/>
                <a:gd name="T45" fmla="*/ 613 h 428"/>
                <a:gd name="T46" fmla="*/ 621 w 294"/>
                <a:gd name="T47" fmla="*/ 661 h 428"/>
                <a:gd name="T48" fmla="*/ 613 w 294"/>
                <a:gd name="T49" fmla="*/ 742 h 428"/>
                <a:gd name="T50" fmla="*/ 580 w 294"/>
                <a:gd name="T51" fmla="*/ 830 h 428"/>
                <a:gd name="T52" fmla="*/ 580 w 294"/>
                <a:gd name="T53" fmla="*/ 904 h 428"/>
                <a:gd name="T54" fmla="*/ 613 w 294"/>
                <a:gd name="T55" fmla="*/ 959 h 428"/>
                <a:gd name="T56" fmla="*/ 628 w 294"/>
                <a:gd name="T57" fmla="*/ 992 h 428"/>
                <a:gd name="T58" fmla="*/ 634 w 294"/>
                <a:gd name="T59" fmla="*/ 1039 h 428"/>
                <a:gd name="T60" fmla="*/ 553 w 294"/>
                <a:gd name="T61" fmla="*/ 1106 h 428"/>
                <a:gd name="T62" fmla="*/ 533 w 294"/>
                <a:gd name="T63" fmla="*/ 1194 h 428"/>
                <a:gd name="T64" fmla="*/ 547 w 294"/>
                <a:gd name="T65" fmla="*/ 1269 h 428"/>
                <a:gd name="T66" fmla="*/ 648 w 294"/>
                <a:gd name="T67" fmla="*/ 1363 h 428"/>
                <a:gd name="T68" fmla="*/ 694 w 294"/>
                <a:gd name="T69" fmla="*/ 1390 h 428"/>
                <a:gd name="T70" fmla="*/ 661 w 294"/>
                <a:gd name="T71" fmla="*/ 1423 h 428"/>
                <a:gd name="T72" fmla="*/ 593 w 294"/>
                <a:gd name="T73" fmla="*/ 1431 h 428"/>
                <a:gd name="T74" fmla="*/ 533 w 294"/>
                <a:gd name="T75" fmla="*/ 1436 h 428"/>
                <a:gd name="T76" fmla="*/ 459 w 294"/>
                <a:gd name="T77" fmla="*/ 1390 h 428"/>
                <a:gd name="T78" fmla="*/ 343 w 294"/>
                <a:gd name="T79" fmla="*/ 1330 h 428"/>
                <a:gd name="T80" fmla="*/ 149 w 294"/>
                <a:gd name="T81" fmla="*/ 1302 h 428"/>
                <a:gd name="T82" fmla="*/ 20 w 294"/>
                <a:gd name="T83" fmla="*/ 1342 h 428"/>
                <a:gd name="T84" fmla="*/ 7 w 294"/>
                <a:gd name="T85" fmla="*/ 1282 h 4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294" h="428">
                  <a:moveTo>
                    <a:pt x="4" y="376"/>
                  </a:moveTo>
                  <a:lnTo>
                    <a:pt x="2" y="372"/>
                  </a:lnTo>
                  <a:lnTo>
                    <a:pt x="4" y="370"/>
                  </a:lnTo>
                  <a:lnTo>
                    <a:pt x="8" y="364"/>
                  </a:lnTo>
                  <a:lnTo>
                    <a:pt x="18" y="356"/>
                  </a:lnTo>
                  <a:lnTo>
                    <a:pt x="22" y="352"/>
                  </a:lnTo>
                  <a:lnTo>
                    <a:pt x="24" y="346"/>
                  </a:lnTo>
                  <a:lnTo>
                    <a:pt x="30" y="322"/>
                  </a:lnTo>
                  <a:lnTo>
                    <a:pt x="34" y="308"/>
                  </a:lnTo>
                  <a:lnTo>
                    <a:pt x="34" y="298"/>
                  </a:lnTo>
                  <a:lnTo>
                    <a:pt x="32" y="288"/>
                  </a:lnTo>
                  <a:lnTo>
                    <a:pt x="64" y="208"/>
                  </a:lnTo>
                  <a:lnTo>
                    <a:pt x="100" y="118"/>
                  </a:lnTo>
                  <a:lnTo>
                    <a:pt x="106" y="104"/>
                  </a:lnTo>
                  <a:lnTo>
                    <a:pt x="122" y="80"/>
                  </a:lnTo>
                  <a:lnTo>
                    <a:pt x="142" y="52"/>
                  </a:lnTo>
                  <a:lnTo>
                    <a:pt x="164" y="24"/>
                  </a:lnTo>
                  <a:lnTo>
                    <a:pt x="184" y="8"/>
                  </a:lnTo>
                  <a:lnTo>
                    <a:pt x="196" y="0"/>
                  </a:lnTo>
                  <a:lnTo>
                    <a:pt x="204" y="0"/>
                  </a:lnTo>
                  <a:lnTo>
                    <a:pt x="212" y="0"/>
                  </a:lnTo>
                  <a:lnTo>
                    <a:pt x="224" y="0"/>
                  </a:lnTo>
                  <a:lnTo>
                    <a:pt x="238" y="4"/>
                  </a:lnTo>
                  <a:lnTo>
                    <a:pt x="266" y="12"/>
                  </a:lnTo>
                  <a:lnTo>
                    <a:pt x="286" y="18"/>
                  </a:lnTo>
                  <a:lnTo>
                    <a:pt x="294" y="18"/>
                  </a:lnTo>
                  <a:lnTo>
                    <a:pt x="274" y="16"/>
                  </a:lnTo>
                  <a:lnTo>
                    <a:pt x="258" y="14"/>
                  </a:lnTo>
                  <a:lnTo>
                    <a:pt x="238" y="8"/>
                  </a:lnTo>
                  <a:lnTo>
                    <a:pt x="232" y="10"/>
                  </a:lnTo>
                  <a:lnTo>
                    <a:pt x="228" y="12"/>
                  </a:lnTo>
                  <a:lnTo>
                    <a:pt x="226" y="16"/>
                  </a:lnTo>
                  <a:lnTo>
                    <a:pt x="228" y="20"/>
                  </a:lnTo>
                  <a:lnTo>
                    <a:pt x="230" y="24"/>
                  </a:lnTo>
                  <a:lnTo>
                    <a:pt x="234" y="32"/>
                  </a:lnTo>
                  <a:lnTo>
                    <a:pt x="238" y="44"/>
                  </a:lnTo>
                  <a:lnTo>
                    <a:pt x="240" y="52"/>
                  </a:lnTo>
                  <a:lnTo>
                    <a:pt x="238" y="54"/>
                  </a:lnTo>
                  <a:lnTo>
                    <a:pt x="240" y="58"/>
                  </a:lnTo>
                  <a:lnTo>
                    <a:pt x="244" y="62"/>
                  </a:lnTo>
                  <a:lnTo>
                    <a:pt x="244" y="66"/>
                  </a:lnTo>
                  <a:lnTo>
                    <a:pt x="240" y="68"/>
                  </a:lnTo>
                  <a:lnTo>
                    <a:pt x="236" y="70"/>
                  </a:lnTo>
                  <a:lnTo>
                    <a:pt x="232" y="72"/>
                  </a:lnTo>
                  <a:lnTo>
                    <a:pt x="228" y="72"/>
                  </a:lnTo>
                  <a:lnTo>
                    <a:pt x="222" y="74"/>
                  </a:lnTo>
                  <a:lnTo>
                    <a:pt x="212" y="78"/>
                  </a:lnTo>
                  <a:lnTo>
                    <a:pt x="202" y="82"/>
                  </a:lnTo>
                  <a:lnTo>
                    <a:pt x="194" y="88"/>
                  </a:lnTo>
                  <a:lnTo>
                    <a:pt x="190" y="90"/>
                  </a:lnTo>
                  <a:lnTo>
                    <a:pt x="190" y="94"/>
                  </a:lnTo>
                  <a:lnTo>
                    <a:pt x="188" y="104"/>
                  </a:lnTo>
                  <a:lnTo>
                    <a:pt x="188" y="106"/>
                  </a:lnTo>
                  <a:lnTo>
                    <a:pt x="192" y="112"/>
                  </a:lnTo>
                  <a:lnTo>
                    <a:pt x="198" y="120"/>
                  </a:lnTo>
                  <a:lnTo>
                    <a:pt x="202" y="126"/>
                  </a:lnTo>
                  <a:lnTo>
                    <a:pt x="204" y="136"/>
                  </a:lnTo>
                  <a:lnTo>
                    <a:pt x="208" y="140"/>
                  </a:lnTo>
                  <a:lnTo>
                    <a:pt x="216" y="148"/>
                  </a:lnTo>
                  <a:lnTo>
                    <a:pt x="220" y="156"/>
                  </a:lnTo>
                  <a:lnTo>
                    <a:pt x="222" y="162"/>
                  </a:lnTo>
                  <a:lnTo>
                    <a:pt x="224" y="168"/>
                  </a:lnTo>
                  <a:lnTo>
                    <a:pt x="224" y="172"/>
                  </a:lnTo>
                  <a:lnTo>
                    <a:pt x="222" y="174"/>
                  </a:lnTo>
                  <a:lnTo>
                    <a:pt x="216" y="178"/>
                  </a:lnTo>
                  <a:lnTo>
                    <a:pt x="208" y="180"/>
                  </a:lnTo>
                  <a:lnTo>
                    <a:pt x="198" y="180"/>
                  </a:lnTo>
                  <a:lnTo>
                    <a:pt x="192" y="180"/>
                  </a:lnTo>
                  <a:lnTo>
                    <a:pt x="190" y="182"/>
                  </a:lnTo>
                  <a:lnTo>
                    <a:pt x="190" y="184"/>
                  </a:lnTo>
                  <a:lnTo>
                    <a:pt x="190" y="186"/>
                  </a:lnTo>
                  <a:lnTo>
                    <a:pt x="184" y="196"/>
                  </a:lnTo>
                  <a:lnTo>
                    <a:pt x="182" y="210"/>
                  </a:lnTo>
                  <a:lnTo>
                    <a:pt x="182" y="218"/>
                  </a:lnTo>
                  <a:lnTo>
                    <a:pt x="182" y="220"/>
                  </a:lnTo>
                  <a:lnTo>
                    <a:pt x="182" y="226"/>
                  </a:lnTo>
                  <a:lnTo>
                    <a:pt x="178" y="234"/>
                  </a:lnTo>
                  <a:lnTo>
                    <a:pt x="172" y="246"/>
                  </a:lnTo>
                  <a:lnTo>
                    <a:pt x="168" y="260"/>
                  </a:lnTo>
                  <a:lnTo>
                    <a:pt x="168" y="264"/>
                  </a:lnTo>
                  <a:lnTo>
                    <a:pt x="172" y="268"/>
                  </a:lnTo>
                  <a:lnTo>
                    <a:pt x="174" y="272"/>
                  </a:lnTo>
                  <a:lnTo>
                    <a:pt x="180" y="280"/>
                  </a:lnTo>
                  <a:lnTo>
                    <a:pt x="182" y="284"/>
                  </a:lnTo>
                  <a:lnTo>
                    <a:pt x="182" y="286"/>
                  </a:lnTo>
                  <a:lnTo>
                    <a:pt x="180" y="290"/>
                  </a:lnTo>
                  <a:lnTo>
                    <a:pt x="186" y="294"/>
                  </a:lnTo>
                  <a:lnTo>
                    <a:pt x="194" y="302"/>
                  </a:lnTo>
                  <a:lnTo>
                    <a:pt x="194" y="304"/>
                  </a:lnTo>
                  <a:lnTo>
                    <a:pt x="188" y="308"/>
                  </a:lnTo>
                  <a:lnTo>
                    <a:pt x="174" y="316"/>
                  </a:lnTo>
                  <a:lnTo>
                    <a:pt x="168" y="322"/>
                  </a:lnTo>
                  <a:lnTo>
                    <a:pt x="164" y="328"/>
                  </a:lnTo>
                  <a:lnTo>
                    <a:pt x="162" y="338"/>
                  </a:lnTo>
                  <a:lnTo>
                    <a:pt x="160" y="344"/>
                  </a:lnTo>
                  <a:lnTo>
                    <a:pt x="158" y="354"/>
                  </a:lnTo>
                  <a:lnTo>
                    <a:pt x="158" y="362"/>
                  </a:lnTo>
                  <a:lnTo>
                    <a:pt x="160" y="368"/>
                  </a:lnTo>
                  <a:lnTo>
                    <a:pt x="162" y="376"/>
                  </a:lnTo>
                  <a:lnTo>
                    <a:pt x="168" y="382"/>
                  </a:lnTo>
                  <a:lnTo>
                    <a:pt x="184" y="398"/>
                  </a:lnTo>
                  <a:lnTo>
                    <a:pt x="192" y="404"/>
                  </a:lnTo>
                  <a:lnTo>
                    <a:pt x="202" y="408"/>
                  </a:lnTo>
                  <a:lnTo>
                    <a:pt x="206" y="408"/>
                  </a:lnTo>
                  <a:lnTo>
                    <a:pt x="206" y="412"/>
                  </a:lnTo>
                  <a:lnTo>
                    <a:pt x="204" y="416"/>
                  </a:lnTo>
                  <a:lnTo>
                    <a:pt x="202" y="420"/>
                  </a:lnTo>
                  <a:lnTo>
                    <a:pt x="196" y="422"/>
                  </a:lnTo>
                  <a:lnTo>
                    <a:pt x="190" y="424"/>
                  </a:lnTo>
                  <a:lnTo>
                    <a:pt x="180" y="424"/>
                  </a:lnTo>
                  <a:lnTo>
                    <a:pt x="176" y="424"/>
                  </a:lnTo>
                  <a:lnTo>
                    <a:pt x="170" y="426"/>
                  </a:lnTo>
                  <a:lnTo>
                    <a:pt x="166" y="428"/>
                  </a:lnTo>
                  <a:lnTo>
                    <a:pt x="158" y="426"/>
                  </a:lnTo>
                  <a:lnTo>
                    <a:pt x="152" y="426"/>
                  </a:lnTo>
                  <a:lnTo>
                    <a:pt x="148" y="422"/>
                  </a:lnTo>
                  <a:lnTo>
                    <a:pt x="136" y="412"/>
                  </a:lnTo>
                  <a:lnTo>
                    <a:pt x="128" y="406"/>
                  </a:lnTo>
                  <a:lnTo>
                    <a:pt x="118" y="400"/>
                  </a:lnTo>
                  <a:lnTo>
                    <a:pt x="102" y="394"/>
                  </a:lnTo>
                  <a:lnTo>
                    <a:pt x="82" y="390"/>
                  </a:lnTo>
                  <a:lnTo>
                    <a:pt x="60" y="386"/>
                  </a:lnTo>
                  <a:lnTo>
                    <a:pt x="44" y="386"/>
                  </a:lnTo>
                  <a:lnTo>
                    <a:pt x="32" y="388"/>
                  </a:lnTo>
                  <a:lnTo>
                    <a:pt x="20" y="392"/>
                  </a:lnTo>
                  <a:lnTo>
                    <a:pt x="6" y="398"/>
                  </a:lnTo>
                  <a:lnTo>
                    <a:pt x="2" y="390"/>
                  </a:lnTo>
                  <a:lnTo>
                    <a:pt x="0" y="384"/>
                  </a:lnTo>
                  <a:lnTo>
                    <a:pt x="2" y="380"/>
                  </a:lnTo>
                  <a:lnTo>
                    <a:pt x="4" y="37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1" name="Freeform 311"/>
            <p:cNvSpPr>
              <a:spLocks/>
            </p:cNvSpPr>
            <p:nvPr/>
          </p:nvSpPr>
          <p:spPr bwMode="auto">
            <a:xfrm>
              <a:off x="4083" y="1189"/>
              <a:ext cx="99" cy="143"/>
            </a:xfrm>
            <a:custGeom>
              <a:avLst/>
              <a:gdLst>
                <a:gd name="T0" fmla="*/ 114 w 54"/>
                <a:gd name="T1" fmla="*/ 7 h 78"/>
                <a:gd name="T2" fmla="*/ 101 w 54"/>
                <a:gd name="T3" fmla="*/ 20 h 78"/>
                <a:gd name="T4" fmla="*/ 73 w 54"/>
                <a:gd name="T5" fmla="*/ 48 h 78"/>
                <a:gd name="T6" fmla="*/ 68 w 54"/>
                <a:gd name="T7" fmla="*/ 61 h 78"/>
                <a:gd name="T8" fmla="*/ 61 w 54"/>
                <a:gd name="T9" fmla="*/ 88 h 78"/>
                <a:gd name="T10" fmla="*/ 61 w 54"/>
                <a:gd name="T11" fmla="*/ 114 h 78"/>
                <a:gd name="T12" fmla="*/ 61 w 54"/>
                <a:gd name="T13" fmla="*/ 134 h 78"/>
                <a:gd name="T14" fmla="*/ 68 w 54"/>
                <a:gd name="T15" fmla="*/ 154 h 78"/>
                <a:gd name="T16" fmla="*/ 81 w 54"/>
                <a:gd name="T17" fmla="*/ 174 h 78"/>
                <a:gd name="T18" fmla="*/ 94 w 54"/>
                <a:gd name="T19" fmla="*/ 189 h 78"/>
                <a:gd name="T20" fmla="*/ 121 w 54"/>
                <a:gd name="T21" fmla="*/ 209 h 78"/>
                <a:gd name="T22" fmla="*/ 161 w 54"/>
                <a:gd name="T23" fmla="*/ 222 h 78"/>
                <a:gd name="T24" fmla="*/ 182 w 54"/>
                <a:gd name="T25" fmla="*/ 229 h 78"/>
                <a:gd name="T26" fmla="*/ 182 w 54"/>
                <a:gd name="T27" fmla="*/ 242 h 78"/>
                <a:gd name="T28" fmla="*/ 182 w 54"/>
                <a:gd name="T29" fmla="*/ 249 h 78"/>
                <a:gd name="T30" fmla="*/ 169 w 54"/>
                <a:gd name="T31" fmla="*/ 249 h 78"/>
                <a:gd name="T32" fmla="*/ 149 w 54"/>
                <a:gd name="T33" fmla="*/ 249 h 78"/>
                <a:gd name="T34" fmla="*/ 141 w 54"/>
                <a:gd name="T35" fmla="*/ 255 h 78"/>
                <a:gd name="T36" fmla="*/ 121 w 54"/>
                <a:gd name="T37" fmla="*/ 262 h 78"/>
                <a:gd name="T38" fmla="*/ 108 w 54"/>
                <a:gd name="T39" fmla="*/ 262 h 78"/>
                <a:gd name="T40" fmla="*/ 81 w 54"/>
                <a:gd name="T41" fmla="*/ 242 h 78"/>
                <a:gd name="T42" fmla="*/ 68 w 54"/>
                <a:gd name="T43" fmla="*/ 229 h 78"/>
                <a:gd name="T44" fmla="*/ 40 w 54"/>
                <a:gd name="T45" fmla="*/ 202 h 78"/>
                <a:gd name="T46" fmla="*/ 20 w 54"/>
                <a:gd name="T47" fmla="*/ 174 h 78"/>
                <a:gd name="T48" fmla="*/ 7 w 54"/>
                <a:gd name="T49" fmla="*/ 149 h 78"/>
                <a:gd name="T50" fmla="*/ 0 w 54"/>
                <a:gd name="T51" fmla="*/ 128 h 78"/>
                <a:gd name="T52" fmla="*/ 0 w 54"/>
                <a:gd name="T53" fmla="*/ 101 h 78"/>
                <a:gd name="T54" fmla="*/ 7 w 54"/>
                <a:gd name="T55" fmla="*/ 88 h 78"/>
                <a:gd name="T56" fmla="*/ 33 w 54"/>
                <a:gd name="T57" fmla="*/ 33 h 78"/>
                <a:gd name="T58" fmla="*/ 61 w 54"/>
                <a:gd name="T59" fmla="*/ 20 h 78"/>
                <a:gd name="T60" fmla="*/ 94 w 54"/>
                <a:gd name="T61" fmla="*/ 7 h 78"/>
                <a:gd name="T62" fmla="*/ 108 w 54"/>
                <a:gd name="T63" fmla="*/ 0 h 78"/>
                <a:gd name="T64" fmla="*/ 114 w 54"/>
                <a:gd name="T65" fmla="*/ 7 h 7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54" h="78">
                  <a:moveTo>
                    <a:pt x="34" y="2"/>
                  </a:moveTo>
                  <a:lnTo>
                    <a:pt x="30" y="6"/>
                  </a:lnTo>
                  <a:lnTo>
                    <a:pt x="22" y="14"/>
                  </a:lnTo>
                  <a:lnTo>
                    <a:pt x="20" y="18"/>
                  </a:lnTo>
                  <a:lnTo>
                    <a:pt x="18" y="26"/>
                  </a:lnTo>
                  <a:lnTo>
                    <a:pt x="18" y="34"/>
                  </a:lnTo>
                  <a:lnTo>
                    <a:pt x="18" y="40"/>
                  </a:lnTo>
                  <a:lnTo>
                    <a:pt x="20" y="46"/>
                  </a:lnTo>
                  <a:lnTo>
                    <a:pt x="24" y="52"/>
                  </a:lnTo>
                  <a:lnTo>
                    <a:pt x="28" y="56"/>
                  </a:lnTo>
                  <a:lnTo>
                    <a:pt x="36" y="62"/>
                  </a:lnTo>
                  <a:lnTo>
                    <a:pt x="48" y="66"/>
                  </a:lnTo>
                  <a:lnTo>
                    <a:pt x="54" y="68"/>
                  </a:lnTo>
                  <a:lnTo>
                    <a:pt x="54" y="72"/>
                  </a:lnTo>
                  <a:lnTo>
                    <a:pt x="54" y="74"/>
                  </a:lnTo>
                  <a:lnTo>
                    <a:pt x="50" y="74"/>
                  </a:lnTo>
                  <a:lnTo>
                    <a:pt x="44" y="74"/>
                  </a:lnTo>
                  <a:lnTo>
                    <a:pt x="42" y="76"/>
                  </a:lnTo>
                  <a:lnTo>
                    <a:pt x="36" y="78"/>
                  </a:lnTo>
                  <a:lnTo>
                    <a:pt x="32" y="78"/>
                  </a:lnTo>
                  <a:lnTo>
                    <a:pt x="24" y="72"/>
                  </a:lnTo>
                  <a:lnTo>
                    <a:pt x="20" y="68"/>
                  </a:lnTo>
                  <a:lnTo>
                    <a:pt x="12" y="60"/>
                  </a:lnTo>
                  <a:lnTo>
                    <a:pt x="6" y="52"/>
                  </a:lnTo>
                  <a:lnTo>
                    <a:pt x="2" y="44"/>
                  </a:lnTo>
                  <a:lnTo>
                    <a:pt x="0" y="38"/>
                  </a:lnTo>
                  <a:lnTo>
                    <a:pt x="0" y="30"/>
                  </a:lnTo>
                  <a:lnTo>
                    <a:pt x="2" y="26"/>
                  </a:lnTo>
                  <a:lnTo>
                    <a:pt x="10" y="10"/>
                  </a:lnTo>
                  <a:lnTo>
                    <a:pt x="18" y="6"/>
                  </a:lnTo>
                  <a:lnTo>
                    <a:pt x="28" y="2"/>
                  </a:lnTo>
                  <a:lnTo>
                    <a:pt x="32" y="0"/>
                  </a:lnTo>
                  <a:lnTo>
                    <a:pt x="34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2" name="Freeform 312"/>
            <p:cNvSpPr>
              <a:spLocks/>
            </p:cNvSpPr>
            <p:nvPr/>
          </p:nvSpPr>
          <p:spPr bwMode="auto">
            <a:xfrm>
              <a:off x="4332" y="649"/>
              <a:ext cx="445" cy="154"/>
            </a:xfrm>
            <a:custGeom>
              <a:avLst/>
              <a:gdLst>
                <a:gd name="T0" fmla="*/ 0 w 242"/>
                <a:gd name="T1" fmla="*/ 0 h 84"/>
                <a:gd name="T2" fmla="*/ 101 w 242"/>
                <a:gd name="T3" fmla="*/ 13 h 84"/>
                <a:gd name="T4" fmla="*/ 182 w 242"/>
                <a:gd name="T5" fmla="*/ 33 h 84"/>
                <a:gd name="T6" fmla="*/ 223 w 242"/>
                <a:gd name="T7" fmla="*/ 48 h 84"/>
                <a:gd name="T8" fmla="*/ 257 w 242"/>
                <a:gd name="T9" fmla="*/ 61 h 84"/>
                <a:gd name="T10" fmla="*/ 338 w 242"/>
                <a:gd name="T11" fmla="*/ 101 h 84"/>
                <a:gd name="T12" fmla="*/ 447 w 242"/>
                <a:gd name="T13" fmla="*/ 154 h 84"/>
                <a:gd name="T14" fmla="*/ 561 w 242"/>
                <a:gd name="T15" fmla="*/ 209 h 84"/>
                <a:gd name="T16" fmla="*/ 662 w 242"/>
                <a:gd name="T17" fmla="*/ 242 h 84"/>
                <a:gd name="T18" fmla="*/ 778 w 242"/>
                <a:gd name="T19" fmla="*/ 270 h 84"/>
                <a:gd name="T20" fmla="*/ 818 w 242"/>
                <a:gd name="T21" fmla="*/ 282 h 84"/>
                <a:gd name="T22" fmla="*/ 785 w 242"/>
                <a:gd name="T23" fmla="*/ 275 h 84"/>
                <a:gd name="T24" fmla="*/ 690 w 242"/>
                <a:gd name="T25" fmla="*/ 255 h 84"/>
                <a:gd name="T26" fmla="*/ 561 w 242"/>
                <a:gd name="T27" fmla="*/ 215 h 84"/>
                <a:gd name="T28" fmla="*/ 493 w 242"/>
                <a:gd name="T29" fmla="*/ 189 h 84"/>
                <a:gd name="T30" fmla="*/ 419 w 242"/>
                <a:gd name="T31" fmla="*/ 154 h 84"/>
                <a:gd name="T32" fmla="*/ 283 w 242"/>
                <a:gd name="T33" fmla="*/ 94 h 84"/>
                <a:gd name="T34" fmla="*/ 162 w 242"/>
                <a:gd name="T35" fmla="*/ 40 h 84"/>
                <a:gd name="T36" fmla="*/ 68 w 242"/>
                <a:gd name="T37" fmla="*/ 13 h 84"/>
                <a:gd name="T38" fmla="*/ 28 w 242"/>
                <a:gd name="T39" fmla="*/ 0 h 84"/>
                <a:gd name="T40" fmla="*/ 0 w 242"/>
                <a:gd name="T41" fmla="*/ 0 h 8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42" h="84">
                  <a:moveTo>
                    <a:pt x="0" y="0"/>
                  </a:moveTo>
                  <a:lnTo>
                    <a:pt x="30" y="4"/>
                  </a:lnTo>
                  <a:lnTo>
                    <a:pt x="54" y="10"/>
                  </a:lnTo>
                  <a:lnTo>
                    <a:pt x="66" y="14"/>
                  </a:lnTo>
                  <a:lnTo>
                    <a:pt x="76" y="18"/>
                  </a:lnTo>
                  <a:lnTo>
                    <a:pt x="100" y="30"/>
                  </a:lnTo>
                  <a:lnTo>
                    <a:pt x="132" y="46"/>
                  </a:lnTo>
                  <a:lnTo>
                    <a:pt x="166" y="62"/>
                  </a:lnTo>
                  <a:lnTo>
                    <a:pt x="196" y="72"/>
                  </a:lnTo>
                  <a:lnTo>
                    <a:pt x="230" y="80"/>
                  </a:lnTo>
                  <a:lnTo>
                    <a:pt x="242" y="84"/>
                  </a:lnTo>
                  <a:lnTo>
                    <a:pt x="232" y="82"/>
                  </a:lnTo>
                  <a:lnTo>
                    <a:pt x="204" y="76"/>
                  </a:lnTo>
                  <a:lnTo>
                    <a:pt x="166" y="64"/>
                  </a:lnTo>
                  <a:lnTo>
                    <a:pt x="146" y="56"/>
                  </a:lnTo>
                  <a:lnTo>
                    <a:pt x="124" y="46"/>
                  </a:lnTo>
                  <a:lnTo>
                    <a:pt x="84" y="28"/>
                  </a:lnTo>
                  <a:lnTo>
                    <a:pt x="48" y="12"/>
                  </a:lnTo>
                  <a:lnTo>
                    <a:pt x="20" y="4"/>
                  </a:lnTo>
                  <a:lnTo>
                    <a:pt x="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3" name="Freeform 313"/>
            <p:cNvSpPr>
              <a:spLocks/>
            </p:cNvSpPr>
            <p:nvPr/>
          </p:nvSpPr>
          <p:spPr bwMode="auto">
            <a:xfrm>
              <a:off x="4343" y="472"/>
              <a:ext cx="390" cy="162"/>
            </a:xfrm>
            <a:custGeom>
              <a:avLst/>
              <a:gdLst>
                <a:gd name="T0" fmla="*/ 0 w 212"/>
                <a:gd name="T1" fmla="*/ 298 h 88"/>
                <a:gd name="T2" fmla="*/ 0 w 212"/>
                <a:gd name="T3" fmla="*/ 291 h 88"/>
                <a:gd name="T4" fmla="*/ 20 w 212"/>
                <a:gd name="T5" fmla="*/ 265 h 88"/>
                <a:gd name="T6" fmla="*/ 40 w 212"/>
                <a:gd name="T7" fmla="*/ 245 h 88"/>
                <a:gd name="T8" fmla="*/ 96 w 212"/>
                <a:gd name="T9" fmla="*/ 217 h 88"/>
                <a:gd name="T10" fmla="*/ 210 w 212"/>
                <a:gd name="T11" fmla="*/ 169 h 88"/>
                <a:gd name="T12" fmla="*/ 346 w 212"/>
                <a:gd name="T13" fmla="*/ 122 h 88"/>
                <a:gd name="T14" fmla="*/ 454 w 212"/>
                <a:gd name="T15" fmla="*/ 88 h 88"/>
                <a:gd name="T16" fmla="*/ 535 w 212"/>
                <a:gd name="T17" fmla="*/ 68 h 88"/>
                <a:gd name="T18" fmla="*/ 622 w 212"/>
                <a:gd name="T19" fmla="*/ 33 h 88"/>
                <a:gd name="T20" fmla="*/ 717 w 212"/>
                <a:gd name="T21" fmla="*/ 0 h 88"/>
                <a:gd name="T22" fmla="*/ 379 w 212"/>
                <a:gd name="T23" fmla="*/ 122 h 88"/>
                <a:gd name="T24" fmla="*/ 136 w 212"/>
                <a:gd name="T25" fmla="*/ 225 h 88"/>
                <a:gd name="T26" fmla="*/ 48 w 212"/>
                <a:gd name="T27" fmla="*/ 265 h 88"/>
                <a:gd name="T28" fmla="*/ 0 w 212"/>
                <a:gd name="T29" fmla="*/ 298 h 8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12" h="88">
                  <a:moveTo>
                    <a:pt x="0" y="88"/>
                  </a:moveTo>
                  <a:lnTo>
                    <a:pt x="0" y="86"/>
                  </a:lnTo>
                  <a:lnTo>
                    <a:pt x="6" y="78"/>
                  </a:lnTo>
                  <a:lnTo>
                    <a:pt x="12" y="72"/>
                  </a:lnTo>
                  <a:lnTo>
                    <a:pt x="28" y="64"/>
                  </a:lnTo>
                  <a:lnTo>
                    <a:pt x="62" y="50"/>
                  </a:lnTo>
                  <a:lnTo>
                    <a:pt x="102" y="36"/>
                  </a:lnTo>
                  <a:lnTo>
                    <a:pt x="134" y="26"/>
                  </a:lnTo>
                  <a:lnTo>
                    <a:pt x="158" y="20"/>
                  </a:lnTo>
                  <a:lnTo>
                    <a:pt x="184" y="10"/>
                  </a:lnTo>
                  <a:lnTo>
                    <a:pt x="212" y="0"/>
                  </a:lnTo>
                  <a:lnTo>
                    <a:pt x="112" y="36"/>
                  </a:lnTo>
                  <a:lnTo>
                    <a:pt x="40" y="66"/>
                  </a:lnTo>
                  <a:lnTo>
                    <a:pt x="14" y="78"/>
                  </a:lnTo>
                  <a:lnTo>
                    <a:pt x="0" y="8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4" name="Freeform 314"/>
            <p:cNvSpPr>
              <a:spLocks/>
            </p:cNvSpPr>
            <p:nvPr/>
          </p:nvSpPr>
          <p:spPr bwMode="auto">
            <a:xfrm>
              <a:off x="4377" y="513"/>
              <a:ext cx="451" cy="126"/>
            </a:xfrm>
            <a:custGeom>
              <a:avLst/>
              <a:gdLst>
                <a:gd name="T0" fmla="*/ 0 w 246"/>
                <a:gd name="T1" fmla="*/ 233 h 68"/>
                <a:gd name="T2" fmla="*/ 68 w 246"/>
                <a:gd name="T3" fmla="*/ 206 h 68"/>
                <a:gd name="T4" fmla="*/ 121 w 246"/>
                <a:gd name="T5" fmla="*/ 193 h 68"/>
                <a:gd name="T6" fmla="*/ 161 w 246"/>
                <a:gd name="T7" fmla="*/ 185 h 68"/>
                <a:gd name="T8" fmla="*/ 295 w 246"/>
                <a:gd name="T9" fmla="*/ 165 h 68"/>
                <a:gd name="T10" fmla="*/ 383 w 246"/>
                <a:gd name="T11" fmla="*/ 158 h 68"/>
                <a:gd name="T12" fmla="*/ 431 w 246"/>
                <a:gd name="T13" fmla="*/ 145 h 68"/>
                <a:gd name="T14" fmla="*/ 557 w 246"/>
                <a:gd name="T15" fmla="*/ 109 h 68"/>
                <a:gd name="T16" fmla="*/ 713 w 246"/>
                <a:gd name="T17" fmla="*/ 56 h 68"/>
                <a:gd name="T18" fmla="*/ 794 w 246"/>
                <a:gd name="T19" fmla="*/ 13 h 68"/>
                <a:gd name="T20" fmla="*/ 827 w 246"/>
                <a:gd name="T21" fmla="*/ 0 h 68"/>
                <a:gd name="T22" fmla="*/ 726 w 246"/>
                <a:gd name="T23" fmla="*/ 56 h 68"/>
                <a:gd name="T24" fmla="*/ 625 w 246"/>
                <a:gd name="T25" fmla="*/ 96 h 68"/>
                <a:gd name="T26" fmla="*/ 572 w 246"/>
                <a:gd name="T27" fmla="*/ 117 h 68"/>
                <a:gd name="T28" fmla="*/ 512 w 246"/>
                <a:gd name="T29" fmla="*/ 137 h 68"/>
                <a:gd name="T30" fmla="*/ 376 w 246"/>
                <a:gd name="T31" fmla="*/ 165 h 68"/>
                <a:gd name="T32" fmla="*/ 209 w 246"/>
                <a:gd name="T33" fmla="*/ 193 h 68"/>
                <a:gd name="T34" fmla="*/ 68 w 246"/>
                <a:gd name="T35" fmla="*/ 213 h 68"/>
                <a:gd name="T36" fmla="*/ 20 w 246"/>
                <a:gd name="T37" fmla="*/ 226 h 68"/>
                <a:gd name="T38" fmla="*/ 0 w 246"/>
                <a:gd name="T39" fmla="*/ 233 h 6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46" h="68">
                  <a:moveTo>
                    <a:pt x="0" y="68"/>
                  </a:moveTo>
                  <a:lnTo>
                    <a:pt x="20" y="60"/>
                  </a:lnTo>
                  <a:lnTo>
                    <a:pt x="36" y="56"/>
                  </a:lnTo>
                  <a:lnTo>
                    <a:pt x="48" y="54"/>
                  </a:lnTo>
                  <a:lnTo>
                    <a:pt x="88" y="48"/>
                  </a:lnTo>
                  <a:lnTo>
                    <a:pt x="114" y="46"/>
                  </a:lnTo>
                  <a:lnTo>
                    <a:pt x="128" y="42"/>
                  </a:lnTo>
                  <a:lnTo>
                    <a:pt x="166" y="32"/>
                  </a:lnTo>
                  <a:lnTo>
                    <a:pt x="212" y="16"/>
                  </a:lnTo>
                  <a:lnTo>
                    <a:pt x="236" y="4"/>
                  </a:lnTo>
                  <a:lnTo>
                    <a:pt x="246" y="0"/>
                  </a:lnTo>
                  <a:lnTo>
                    <a:pt x="216" y="16"/>
                  </a:lnTo>
                  <a:lnTo>
                    <a:pt x="186" y="28"/>
                  </a:lnTo>
                  <a:lnTo>
                    <a:pt x="170" y="34"/>
                  </a:lnTo>
                  <a:lnTo>
                    <a:pt x="152" y="40"/>
                  </a:lnTo>
                  <a:lnTo>
                    <a:pt x="112" y="48"/>
                  </a:lnTo>
                  <a:lnTo>
                    <a:pt x="62" y="56"/>
                  </a:lnTo>
                  <a:lnTo>
                    <a:pt x="20" y="62"/>
                  </a:lnTo>
                  <a:lnTo>
                    <a:pt x="6" y="66"/>
                  </a:lnTo>
                  <a:lnTo>
                    <a:pt x="0" y="6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5" name="Freeform 315"/>
            <p:cNvSpPr>
              <a:spLocks/>
            </p:cNvSpPr>
            <p:nvPr/>
          </p:nvSpPr>
          <p:spPr bwMode="auto">
            <a:xfrm>
              <a:off x="4439" y="576"/>
              <a:ext cx="418" cy="84"/>
            </a:xfrm>
            <a:custGeom>
              <a:avLst/>
              <a:gdLst>
                <a:gd name="T0" fmla="*/ 0 w 228"/>
                <a:gd name="T1" fmla="*/ 146 h 46"/>
                <a:gd name="T2" fmla="*/ 242 w 228"/>
                <a:gd name="T3" fmla="*/ 141 h 46"/>
                <a:gd name="T4" fmla="*/ 396 w 228"/>
                <a:gd name="T5" fmla="*/ 121 h 46"/>
                <a:gd name="T6" fmla="*/ 491 w 228"/>
                <a:gd name="T7" fmla="*/ 100 h 46"/>
                <a:gd name="T8" fmla="*/ 524 w 228"/>
                <a:gd name="T9" fmla="*/ 93 h 46"/>
                <a:gd name="T10" fmla="*/ 552 w 228"/>
                <a:gd name="T11" fmla="*/ 73 h 46"/>
                <a:gd name="T12" fmla="*/ 578 w 228"/>
                <a:gd name="T13" fmla="*/ 60 h 46"/>
                <a:gd name="T14" fmla="*/ 605 w 228"/>
                <a:gd name="T15" fmla="*/ 47 h 46"/>
                <a:gd name="T16" fmla="*/ 678 w 228"/>
                <a:gd name="T17" fmla="*/ 27 h 46"/>
                <a:gd name="T18" fmla="*/ 766 w 228"/>
                <a:gd name="T19" fmla="*/ 0 h 46"/>
                <a:gd name="T20" fmla="*/ 673 w 228"/>
                <a:gd name="T21" fmla="*/ 53 h 46"/>
                <a:gd name="T22" fmla="*/ 592 w 228"/>
                <a:gd name="T23" fmla="*/ 86 h 46"/>
                <a:gd name="T24" fmla="*/ 537 w 228"/>
                <a:gd name="T25" fmla="*/ 113 h 46"/>
                <a:gd name="T26" fmla="*/ 477 w 228"/>
                <a:gd name="T27" fmla="*/ 126 h 46"/>
                <a:gd name="T28" fmla="*/ 376 w 228"/>
                <a:gd name="T29" fmla="*/ 141 h 46"/>
                <a:gd name="T30" fmla="*/ 215 w 228"/>
                <a:gd name="T31" fmla="*/ 153 h 46"/>
                <a:gd name="T32" fmla="*/ 94 w 228"/>
                <a:gd name="T33" fmla="*/ 153 h 46"/>
                <a:gd name="T34" fmla="*/ 0 w 228"/>
                <a:gd name="T35" fmla="*/ 146 h 4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28" h="46">
                  <a:moveTo>
                    <a:pt x="0" y="44"/>
                  </a:moveTo>
                  <a:lnTo>
                    <a:pt x="72" y="42"/>
                  </a:lnTo>
                  <a:lnTo>
                    <a:pt x="118" y="36"/>
                  </a:lnTo>
                  <a:lnTo>
                    <a:pt x="146" y="30"/>
                  </a:lnTo>
                  <a:lnTo>
                    <a:pt x="156" y="28"/>
                  </a:lnTo>
                  <a:lnTo>
                    <a:pt x="164" y="22"/>
                  </a:lnTo>
                  <a:lnTo>
                    <a:pt x="172" y="18"/>
                  </a:lnTo>
                  <a:lnTo>
                    <a:pt x="180" y="14"/>
                  </a:lnTo>
                  <a:lnTo>
                    <a:pt x="202" y="8"/>
                  </a:lnTo>
                  <a:lnTo>
                    <a:pt x="228" y="0"/>
                  </a:lnTo>
                  <a:lnTo>
                    <a:pt x="200" y="16"/>
                  </a:lnTo>
                  <a:lnTo>
                    <a:pt x="176" y="26"/>
                  </a:lnTo>
                  <a:lnTo>
                    <a:pt x="160" y="34"/>
                  </a:lnTo>
                  <a:lnTo>
                    <a:pt x="142" y="38"/>
                  </a:lnTo>
                  <a:lnTo>
                    <a:pt x="112" y="42"/>
                  </a:lnTo>
                  <a:lnTo>
                    <a:pt x="64" y="46"/>
                  </a:lnTo>
                  <a:lnTo>
                    <a:pt x="28" y="46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6" name="Freeform 316"/>
            <p:cNvSpPr>
              <a:spLocks/>
            </p:cNvSpPr>
            <p:nvPr/>
          </p:nvSpPr>
          <p:spPr bwMode="auto">
            <a:xfrm>
              <a:off x="4549" y="652"/>
              <a:ext cx="297" cy="48"/>
            </a:xfrm>
            <a:custGeom>
              <a:avLst/>
              <a:gdLst>
                <a:gd name="T0" fmla="*/ 0 w 162"/>
                <a:gd name="T1" fmla="*/ 89 h 26"/>
                <a:gd name="T2" fmla="*/ 88 w 162"/>
                <a:gd name="T3" fmla="*/ 89 h 26"/>
                <a:gd name="T4" fmla="*/ 215 w 162"/>
                <a:gd name="T5" fmla="*/ 76 h 26"/>
                <a:gd name="T6" fmla="*/ 310 w 162"/>
                <a:gd name="T7" fmla="*/ 61 h 26"/>
                <a:gd name="T8" fmla="*/ 383 w 162"/>
                <a:gd name="T9" fmla="*/ 41 h 26"/>
                <a:gd name="T10" fmla="*/ 471 w 162"/>
                <a:gd name="T11" fmla="*/ 20 h 26"/>
                <a:gd name="T12" fmla="*/ 545 w 162"/>
                <a:gd name="T13" fmla="*/ 0 h 26"/>
                <a:gd name="T14" fmla="*/ 451 w 162"/>
                <a:gd name="T15" fmla="*/ 33 h 26"/>
                <a:gd name="T16" fmla="*/ 376 w 162"/>
                <a:gd name="T17" fmla="*/ 55 h 26"/>
                <a:gd name="T18" fmla="*/ 330 w 162"/>
                <a:gd name="T19" fmla="*/ 68 h 26"/>
                <a:gd name="T20" fmla="*/ 0 w 162"/>
                <a:gd name="T21" fmla="*/ 89 h 2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62" h="26">
                  <a:moveTo>
                    <a:pt x="0" y="26"/>
                  </a:moveTo>
                  <a:lnTo>
                    <a:pt x="26" y="26"/>
                  </a:lnTo>
                  <a:lnTo>
                    <a:pt x="64" y="22"/>
                  </a:lnTo>
                  <a:lnTo>
                    <a:pt x="92" y="18"/>
                  </a:lnTo>
                  <a:lnTo>
                    <a:pt x="114" y="12"/>
                  </a:lnTo>
                  <a:lnTo>
                    <a:pt x="140" y="6"/>
                  </a:lnTo>
                  <a:lnTo>
                    <a:pt x="162" y="0"/>
                  </a:lnTo>
                  <a:lnTo>
                    <a:pt x="134" y="10"/>
                  </a:lnTo>
                  <a:lnTo>
                    <a:pt x="112" y="16"/>
                  </a:lnTo>
                  <a:lnTo>
                    <a:pt x="98" y="20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7" name="Freeform 317"/>
            <p:cNvSpPr>
              <a:spLocks/>
            </p:cNvSpPr>
            <p:nvPr/>
          </p:nvSpPr>
          <p:spPr bwMode="auto">
            <a:xfrm>
              <a:off x="4627" y="730"/>
              <a:ext cx="186" cy="7"/>
            </a:xfrm>
            <a:custGeom>
              <a:avLst/>
              <a:gdLst>
                <a:gd name="T0" fmla="*/ 0 w 102"/>
                <a:gd name="T1" fmla="*/ 7 h 4"/>
                <a:gd name="T2" fmla="*/ 140 w 102"/>
                <a:gd name="T3" fmla="*/ 0 h 4"/>
                <a:gd name="T4" fmla="*/ 146 w 102"/>
                <a:gd name="T5" fmla="*/ 0 h 4"/>
                <a:gd name="T6" fmla="*/ 193 w 102"/>
                <a:gd name="T7" fmla="*/ 7 h 4"/>
                <a:gd name="T8" fmla="*/ 279 w 102"/>
                <a:gd name="T9" fmla="*/ 12 h 4"/>
                <a:gd name="T10" fmla="*/ 312 w 102"/>
                <a:gd name="T11" fmla="*/ 12 h 4"/>
                <a:gd name="T12" fmla="*/ 339 w 102"/>
                <a:gd name="T13" fmla="*/ 7 h 4"/>
                <a:gd name="T14" fmla="*/ 193 w 102"/>
                <a:gd name="T15" fmla="*/ 7 h 4"/>
                <a:gd name="T16" fmla="*/ 0 w 102"/>
                <a:gd name="T17" fmla="*/ 7 h 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02" h="4">
                  <a:moveTo>
                    <a:pt x="0" y="2"/>
                  </a:moveTo>
                  <a:lnTo>
                    <a:pt x="42" y="0"/>
                  </a:lnTo>
                  <a:lnTo>
                    <a:pt x="44" y="0"/>
                  </a:lnTo>
                  <a:lnTo>
                    <a:pt x="58" y="2"/>
                  </a:lnTo>
                  <a:lnTo>
                    <a:pt x="84" y="4"/>
                  </a:lnTo>
                  <a:lnTo>
                    <a:pt x="94" y="4"/>
                  </a:lnTo>
                  <a:lnTo>
                    <a:pt x="102" y="2"/>
                  </a:lnTo>
                  <a:lnTo>
                    <a:pt x="58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8" name="Freeform 318"/>
            <p:cNvSpPr>
              <a:spLocks/>
            </p:cNvSpPr>
            <p:nvPr/>
          </p:nvSpPr>
          <p:spPr bwMode="auto">
            <a:xfrm>
              <a:off x="4377" y="910"/>
              <a:ext cx="293" cy="305"/>
            </a:xfrm>
            <a:custGeom>
              <a:avLst/>
              <a:gdLst>
                <a:gd name="T0" fmla="*/ 0 w 160"/>
                <a:gd name="T1" fmla="*/ 7 h 166"/>
                <a:gd name="T2" fmla="*/ 13 w 160"/>
                <a:gd name="T3" fmla="*/ 0 h 166"/>
                <a:gd name="T4" fmla="*/ 40 w 160"/>
                <a:gd name="T5" fmla="*/ 0 h 166"/>
                <a:gd name="T6" fmla="*/ 88 w 160"/>
                <a:gd name="T7" fmla="*/ 0 h 166"/>
                <a:gd name="T8" fmla="*/ 114 w 160"/>
                <a:gd name="T9" fmla="*/ 13 h 166"/>
                <a:gd name="T10" fmla="*/ 141 w 160"/>
                <a:gd name="T11" fmla="*/ 28 h 166"/>
                <a:gd name="T12" fmla="*/ 209 w 160"/>
                <a:gd name="T13" fmla="*/ 73 h 166"/>
                <a:gd name="T14" fmla="*/ 288 w 160"/>
                <a:gd name="T15" fmla="*/ 141 h 166"/>
                <a:gd name="T16" fmla="*/ 363 w 160"/>
                <a:gd name="T17" fmla="*/ 209 h 166"/>
                <a:gd name="T18" fmla="*/ 403 w 160"/>
                <a:gd name="T19" fmla="*/ 263 h 166"/>
                <a:gd name="T20" fmla="*/ 423 w 160"/>
                <a:gd name="T21" fmla="*/ 311 h 166"/>
                <a:gd name="T22" fmla="*/ 436 w 160"/>
                <a:gd name="T23" fmla="*/ 364 h 166"/>
                <a:gd name="T24" fmla="*/ 449 w 160"/>
                <a:gd name="T25" fmla="*/ 419 h 166"/>
                <a:gd name="T26" fmla="*/ 463 w 160"/>
                <a:gd name="T27" fmla="*/ 452 h 166"/>
                <a:gd name="T28" fmla="*/ 537 w 160"/>
                <a:gd name="T29" fmla="*/ 560 h 166"/>
                <a:gd name="T30" fmla="*/ 489 w 160"/>
                <a:gd name="T31" fmla="*/ 500 h 166"/>
                <a:gd name="T32" fmla="*/ 449 w 160"/>
                <a:gd name="T33" fmla="*/ 432 h 166"/>
                <a:gd name="T34" fmla="*/ 416 w 160"/>
                <a:gd name="T35" fmla="*/ 358 h 166"/>
                <a:gd name="T36" fmla="*/ 383 w 160"/>
                <a:gd name="T37" fmla="*/ 283 h 166"/>
                <a:gd name="T38" fmla="*/ 335 w 160"/>
                <a:gd name="T39" fmla="*/ 209 h 166"/>
                <a:gd name="T40" fmla="*/ 308 w 160"/>
                <a:gd name="T41" fmla="*/ 176 h 166"/>
                <a:gd name="T42" fmla="*/ 282 w 160"/>
                <a:gd name="T43" fmla="*/ 141 h 166"/>
                <a:gd name="T44" fmla="*/ 249 w 160"/>
                <a:gd name="T45" fmla="*/ 114 h 166"/>
                <a:gd name="T46" fmla="*/ 209 w 160"/>
                <a:gd name="T47" fmla="*/ 88 h 166"/>
                <a:gd name="T48" fmla="*/ 141 w 160"/>
                <a:gd name="T49" fmla="*/ 40 h 166"/>
                <a:gd name="T50" fmla="*/ 88 w 160"/>
                <a:gd name="T51" fmla="*/ 13 h 166"/>
                <a:gd name="T52" fmla="*/ 40 w 160"/>
                <a:gd name="T53" fmla="*/ 0 h 166"/>
                <a:gd name="T54" fmla="*/ 20 w 160"/>
                <a:gd name="T55" fmla="*/ 0 h 166"/>
                <a:gd name="T56" fmla="*/ 0 w 160"/>
                <a:gd name="T57" fmla="*/ 7 h 16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60" h="166">
                  <a:moveTo>
                    <a:pt x="0" y="2"/>
                  </a:moveTo>
                  <a:lnTo>
                    <a:pt x="4" y="0"/>
                  </a:lnTo>
                  <a:lnTo>
                    <a:pt x="12" y="0"/>
                  </a:lnTo>
                  <a:lnTo>
                    <a:pt x="26" y="0"/>
                  </a:lnTo>
                  <a:lnTo>
                    <a:pt x="34" y="4"/>
                  </a:lnTo>
                  <a:lnTo>
                    <a:pt x="42" y="8"/>
                  </a:lnTo>
                  <a:lnTo>
                    <a:pt x="62" y="22"/>
                  </a:lnTo>
                  <a:lnTo>
                    <a:pt x="86" y="42"/>
                  </a:lnTo>
                  <a:lnTo>
                    <a:pt x="108" y="62"/>
                  </a:lnTo>
                  <a:lnTo>
                    <a:pt x="120" y="78"/>
                  </a:lnTo>
                  <a:lnTo>
                    <a:pt x="126" y="92"/>
                  </a:lnTo>
                  <a:lnTo>
                    <a:pt x="130" y="108"/>
                  </a:lnTo>
                  <a:lnTo>
                    <a:pt x="134" y="124"/>
                  </a:lnTo>
                  <a:lnTo>
                    <a:pt x="138" y="134"/>
                  </a:lnTo>
                  <a:lnTo>
                    <a:pt x="160" y="166"/>
                  </a:lnTo>
                  <a:lnTo>
                    <a:pt x="146" y="148"/>
                  </a:lnTo>
                  <a:lnTo>
                    <a:pt x="134" y="128"/>
                  </a:lnTo>
                  <a:lnTo>
                    <a:pt x="124" y="106"/>
                  </a:lnTo>
                  <a:lnTo>
                    <a:pt x="114" y="84"/>
                  </a:lnTo>
                  <a:lnTo>
                    <a:pt x="100" y="62"/>
                  </a:lnTo>
                  <a:lnTo>
                    <a:pt x="92" y="52"/>
                  </a:lnTo>
                  <a:lnTo>
                    <a:pt x="84" y="42"/>
                  </a:lnTo>
                  <a:lnTo>
                    <a:pt x="74" y="34"/>
                  </a:lnTo>
                  <a:lnTo>
                    <a:pt x="62" y="26"/>
                  </a:lnTo>
                  <a:lnTo>
                    <a:pt x="42" y="12"/>
                  </a:lnTo>
                  <a:lnTo>
                    <a:pt x="26" y="4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9" name="Freeform 319"/>
            <p:cNvSpPr>
              <a:spLocks/>
            </p:cNvSpPr>
            <p:nvPr/>
          </p:nvSpPr>
          <p:spPr bwMode="auto">
            <a:xfrm>
              <a:off x="4384" y="873"/>
              <a:ext cx="403" cy="249"/>
            </a:xfrm>
            <a:custGeom>
              <a:avLst/>
              <a:gdLst>
                <a:gd name="T0" fmla="*/ 0 w 220"/>
                <a:gd name="T1" fmla="*/ 13 h 136"/>
                <a:gd name="T2" fmla="*/ 108 w 220"/>
                <a:gd name="T3" fmla="*/ 0 h 136"/>
                <a:gd name="T4" fmla="*/ 194 w 220"/>
                <a:gd name="T5" fmla="*/ 0 h 136"/>
                <a:gd name="T6" fmla="*/ 234 w 220"/>
                <a:gd name="T7" fmla="*/ 0 h 136"/>
                <a:gd name="T8" fmla="*/ 269 w 220"/>
                <a:gd name="T9" fmla="*/ 13 h 136"/>
                <a:gd name="T10" fmla="*/ 322 w 220"/>
                <a:gd name="T11" fmla="*/ 33 h 136"/>
                <a:gd name="T12" fmla="*/ 363 w 220"/>
                <a:gd name="T13" fmla="*/ 60 h 136"/>
                <a:gd name="T14" fmla="*/ 403 w 220"/>
                <a:gd name="T15" fmla="*/ 88 h 136"/>
                <a:gd name="T16" fmla="*/ 423 w 220"/>
                <a:gd name="T17" fmla="*/ 114 h 136"/>
                <a:gd name="T18" fmla="*/ 496 w 220"/>
                <a:gd name="T19" fmla="*/ 229 h 136"/>
                <a:gd name="T20" fmla="*/ 537 w 220"/>
                <a:gd name="T21" fmla="*/ 295 h 136"/>
                <a:gd name="T22" fmla="*/ 564 w 220"/>
                <a:gd name="T23" fmla="*/ 335 h 136"/>
                <a:gd name="T24" fmla="*/ 665 w 220"/>
                <a:gd name="T25" fmla="*/ 408 h 136"/>
                <a:gd name="T26" fmla="*/ 738 w 220"/>
                <a:gd name="T27" fmla="*/ 456 h 136"/>
                <a:gd name="T28" fmla="*/ 670 w 220"/>
                <a:gd name="T29" fmla="*/ 403 h 136"/>
                <a:gd name="T30" fmla="*/ 584 w 220"/>
                <a:gd name="T31" fmla="*/ 322 h 136"/>
                <a:gd name="T32" fmla="*/ 456 w 220"/>
                <a:gd name="T33" fmla="*/ 194 h 136"/>
                <a:gd name="T34" fmla="*/ 350 w 220"/>
                <a:gd name="T35" fmla="*/ 81 h 136"/>
                <a:gd name="T36" fmla="*/ 310 w 220"/>
                <a:gd name="T37" fmla="*/ 40 h 136"/>
                <a:gd name="T38" fmla="*/ 302 w 220"/>
                <a:gd name="T39" fmla="*/ 33 h 136"/>
                <a:gd name="T40" fmla="*/ 289 w 220"/>
                <a:gd name="T41" fmla="*/ 33 h 136"/>
                <a:gd name="T42" fmla="*/ 275 w 220"/>
                <a:gd name="T43" fmla="*/ 33 h 136"/>
                <a:gd name="T44" fmla="*/ 255 w 220"/>
                <a:gd name="T45" fmla="*/ 27 h 136"/>
                <a:gd name="T46" fmla="*/ 181 w 220"/>
                <a:gd name="T47" fmla="*/ 13 h 136"/>
                <a:gd name="T48" fmla="*/ 93 w 220"/>
                <a:gd name="T49" fmla="*/ 13 h 136"/>
                <a:gd name="T50" fmla="*/ 0 w 220"/>
                <a:gd name="T51" fmla="*/ 13 h 1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20" h="136">
                  <a:moveTo>
                    <a:pt x="0" y="4"/>
                  </a:moveTo>
                  <a:lnTo>
                    <a:pt x="32" y="0"/>
                  </a:lnTo>
                  <a:lnTo>
                    <a:pt x="58" y="0"/>
                  </a:lnTo>
                  <a:lnTo>
                    <a:pt x="70" y="0"/>
                  </a:lnTo>
                  <a:lnTo>
                    <a:pt x="80" y="4"/>
                  </a:lnTo>
                  <a:lnTo>
                    <a:pt x="96" y="10"/>
                  </a:lnTo>
                  <a:lnTo>
                    <a:pt x="108" y="18"/>
                  </a:lnTo>
                  <a:lnTo>
                    <a:pt x="120" y="26"/>
                  </a:lnTo>
                  <a:lnTo>
                    <a:pt x="126" y="34"/>
                  </a:lnTo>
                  <a:lnTo>
                    <a:pt x="148" y="68"/>
                  </a:lnTo>
                  <a:lnTo>
                    <a:pt x="160" y="88"/>
                  </a:lnTo>
                  <a:lnTo>
                    <a:pt x="168" y="100"/>
                  </a:lnTo>
                  <a:lnTo>
                    <a:pt x="198" y="122"/>
                  </a:lnTo>
                  <a:lnTo>
                    <a:pt x="220" y="136"/>
                  </a:lnTo>
                  <a:lnTo>
                    <a:pt x="200" y="120"/>
                  </a:lnTo>
                  <a:lnTo>
                    <a:pt x="174" y="96"/>
                  </a:lnTo>
                  <a:lnTo>
                    <a:pt x="136" y="58"/>
                  </a:lnTo>
                  <a:lnTo>
                    <a:pt x="104" y="24"/>
                  </a:lnTo>
                  <a:lnTo>
                    <a:pt x="92" y="12"/>
                  </a:lnTo>
                  <a:lnTo>
                    <a:pt x="90" y="10"/>
                  </a:lnTo>
                  <a:lnTo>
                    <a:pt x="86" y="10"/>
                  </a:lnTo>
                  <a:lnTo>
                    <a:pt x="82" y="10"/>
                  </a:lnTo>
                  <a:lnTo>
                    <a:pt x="76" y="8"/>
                  </a:lnTo>
                  <a:lnTo>
                    <a:pt x="54" y="4"/>
                  </a:lnTo>
                  <a:lnTo>
                    <a:pt x="28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0" name="Freeform 320"/>
            <p:cNvSpPr>
              <a:spLocks/>
            </p:cNvSpPr>
            <p:nvPr/>
          </p:nvSpPr>
          <p:spPr bwMode="auto">
            <a:xfrm>
              <a:off x="4399" y="840"/>
              <a:ext cx="388" cy="224"/>
            </a:xfrm>
            <a:custGeom>
              <a:avLst/>
              <a:gdLst>
                <a:gd name="T0" fmla="*/ 0 w 212"/>
                <a:gd name="T1" fmla="*/ 7 h 122"/>
                <a:gd name="T2" fmla="*/ 108 w 212"/>
                <a:gd name="T3" fmla="*/ 7 h 122"/>
                <a:gd name="T4" fmla="*/ 187 w 212"/>
                <a:gd name="T5" fmla="*/ 7 h 122"/>
                <a:gd name="T6" fmla="*/ 221 w 212"/>
                <a:gd name="T7" fmla="*/ 13 h 122"/>
                <a:gd name="T8" fmla="*/ 247 w 212"/>
                <a:gd name="T9" fmla="*/ 20 h 122"/>
                <a:gd name="T10" fmla="*/ 328 w 212"/>
                <a:gd name="T11" fmla="*/ 53 h 122"/>
                <a:gd name="T12" fmla="*/ 362 w 212"/>
                <a:gd name="T13" fmla="*/ 73 h 122"/>
                <a:gd name="T14" fmla="*/ 395 w 212"/>
                <a:gd name="T15" fmla="*/ 101 h 122"/>
                <a:gd name="T16" fmla="*/ 489 w 212"/>
                <a:gd name="T17" fmla="*/ 217 h 122"/>
                <a:gd name="T18" fmla="*/ 556 w 212"/>
                <a:gd name="T19" fmla="*/ 310 h 122"/>
                <a:gd name="T20" fmla="*/ 630 w 212"/>
                <a:gd name="T21" fmla="*/ 364 h 122"/>
                <a:gd name="T22" fmla="*/ 710 w 212"/>
                <a:gd name="T23" fmla="*/ 411 h 122"/>
                <a:gd name="T24" fmla="*/ 637 w 212"/>
                <a:gd name="T25" fmla="*/ 364 h 122"/>
                <a:gd name="T26" fmla="*/ 569 w 212"/>
                <a:gd name="T27" fmla="*/ 303 h 122"/>
                <a:gd name="T28" fmla="*/ 536 w 212"/>
                <a:gd name="T29" fmla="*/ 270 h 122"/>
                <a:gd name="T30" fmla="*/ 509 w 212"/>
                <a:gd name="T31" fmla="*/ 230 h 122"/>
                <a:gd name="T32" fmla="*/ 456 w 212"/>
                <a:gd name="T33" fmla="*/ 149 h 122"/>
                <a:gd name="T34" fmla="*/ 395 w 212"/>
                <a:gd name="T35" fmla="*/ 88 h 122"/>
                <a:gd name="T36" fmla="*/ 335 w 212"/>
                <a:gd name="T37" fmla="*/ 40 h 122"/>
                <a:gd name="T38" fmla="*/ 307 w 212"/>
                <a:gd name="T39" fmla="*/ 20 h 122"/>
                <a:gd name="T40" fmla="*/ 282 w 212"/>
                <a:gd name="T41" fmla="*/ 13 h 122"/>
                <a:gd name="T42" fmla="*/ 201 w 212"/>
                <a:gd name="T43" fmla="*/ 0 h 122"/>
                <a:gd name="T44" fmla="*/ 113 w 212"/>
                <a:gd name="T45" fmla="*/ 0 h 122"/>
                <a:gd name="T46" fmla="*/ 0 w 212"/>
                <a:gd name="T47" fmla="*/ 7 h 12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2" h="122">
                  <a:moveTo>
                    <a:pt x="0" y="2"/>
                  </a:moveTo>
                  <a:lnTo>
                    <a:pt x="32" y="2"/>
                  </a:lnTo>
                  <a:lnTo>
                    <a:pt x="56" y="2"/>
                  </a:lnTo>
                  <a:lnTo>
                    <a:pt x="66" y="4"/>
                  </a:lnTo>
                  <a:lnTo>
                    <a:pt x="74" y="6"/>
                  </a:lnTo>
                  <a:lnTo>
                    <a:pt x="98" y="16"/>
                  </a:lnTo>
                  <a:lnTo>
                    <a:pt x="108" y="22"/>
                  </a:lnTo>
                  <a:lnTo>
                    <a:pt x="118" y="30"/>
                  </a:lnTo>
                  <a:lnTo>
                    <a:pt x="146" y="64"/>
                  </a:lnTo>
                  <a:lnTo>
                    <a:pt x="166" y="92"/>
                  </a:lnTo>
                  <a:lnTo>
                    <a:pt x="188" y="108"/>
                  </a:lnTo>
                  <a:lnTo>
                    <a:pt x="212" y="122"/>
                  </a:lnTo>
                  <a:lnTo>
                    <a:pt x="190" y="108"/>
                  </a:lnTo>
                  <a:lnTo>
                    <a:pt x="170" y="90"/>
                  </a:lnTo>
                  <a:lnTo>
                    <a:pt x="160" y="80"/>
                  </a:lnTo>
                  <a:lnTo>
                    <a:pt x="152" y="68"/>
                  </a:lnTo>
                  <a:lnTo>
                    <a:pt x="136" y="44"/>
                  </a:lnTo>
                  <a:lnTo>
                    <a:pt x="118" y="26"/>
                  </a:lnTo>
                  <a:lnTo>
                    <a:pt x="100" y="12"/>
                  </a:lnTo>
                  <a:lnTo>
                    <a:pt x="92" y="6"/>
                  </a:lnTo>
                  <a:lnTo>
                    <a:pt x="84" y="4"/>
                  </a:lnTo>
                  <a:lnTo>
                    <a:pt x="60" y="0"/>
                  </a:lnTo>
                  <a:lnTo>
                    <a:pt x="34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1" name="Freeform 321"/>
            <p:cNvSpPr>
              <a:spLocks/>
            </p:cNvSpPr>
            <p:nvPr/>
          </p:nvSpPr>
          <p:spPr bwMode="auto">
            <a:xfrm>
              <a:off x="4388" y="788"/>
              <a:ext cx="419" cy="221"/>
            </a:xfrm>
            <a:custGeom>
              <a:avLst/>
              <a:gdLst>
                <a:gd name="T0" fmla="*/ 0 w 228"/>
                <a:gd name="T1" fmla="*/ 0 h 120"/>
                <a:gd name="T2" fmla="*/ 68 w 228"/>
                <a:gd name="T3" fmla="*/ 13 h 120"/>
                <a:gd name="T4" fmla="*/ 136 w 228"/>
                <a:gd name="T5" fmla="*/ 20 h 120"/>
                <a:gd name="T6" fmla="*/ 202 w 228"/>
                <a:gd name="T7" fmla="*/ 28 h 120"/>
                <a:gd name="T8" fmla="*/ 277 w 228"/>
                <a:gd name="T9" fmla="*/ 33 h 120"/>
                <a:gd name="T10" fmla="*/ 344 w 228"/>
                <a:gd name="T11" fmla="*/ 41 h 120"/>
                <a:gd name="T12" fmla="*/ 399 w 228"/>
                <a:gd name="T13" fmla="*/ 61 h 120"/>
                <a:gd name="T14" fmla="*/ 419 w 228"/>
                <a:gd name="T15" fmla="*/ 68 h 120"/>
                <a:gd name="T16" fmla="*/ 439 w 228"/>
                <a:gd name="T17" fmla="*/ 81 h 120"/>
                <a:gd name="T18" fmla="*/ 467 w 228"/>
                <a:gd name="T19" fmla="*/ 122 h 120"/>
                <a:gd name="T20" fmla="*/ 500 w 228"/>
                <a:gd name="T21" fmla="*/ 182 h 120"/>
                <a:gd name="T22" fmla="*/ 533 w 228"/>
                <a:gd name="T23" fmla="*/ 245 h 120"/>
                <a:gd name="T24" fmla="*/ 553 w 228"/>
                <a:gd name="T25" fmla="*/ 265 h 120"/>
                <a:gd name="T26" fmla="*/ 573 w 228"/>
                <a:gd name="T27" fmla="*/ 285 h 120"/>
                <a:gd name="T28" fmla="*/ 770 w 228"/>
                <a:gd name="T29" fmla="*/ 407 h 120"/>
                <a:gd name="T30" fmla="*/ 682 w 228"/>
                <a:gd name="T31" fmla="*/ 354 h 120"/>
                <a:gd name="T32" fmla="*/ 581 w 228"/>
                <a:gd name="T33" fmla="*/ 271 h 120"/>
                <a:gd name="T34" fmla="*/ 553 w 228"/>
                <a:gd name="T35" fmla="*/ 238 h 120"/>
                <a:gd name="T36" fmla="*/ 520 w 228"/>
                <a:gd name="T37" fmla="*/ 190 h 120"/>
                <a:gd name="T38" fmla="*/ 467 w 228"/>
                <a:gd name="T39" fmla="*/ 101 h 120"/>
                <a:gd name="T40" fmla="*/ 439 w 228"/>
                <a:gd name="T41" fmla="*/ 76 h 120"/>
                <a:gd name="T42" fmla="*/ 386 w 228"/>
                <a:gd name="T43" fmla="*/ 48 h 120"/>
                <a:gd name="T44" fmla="*/ 303 w 228"/>
                <a:gd name="T45" fmla="*/ 20 h 120"/>
                <a:gd name="T46" fmla="*/ 263 w 228"/>
                <a:gd name="T47" fmla="*/ 13 h 120"/>
                <a:gd name="T48" fmla="*/ 210 w 228"/>
                <a:gd name="T49" fmla="*/ 7 h 120"/>
                <a:gd name="T50" fmla="*/ 53 w 228"/>
                <a:gd name="T51" fmla="*/ 7 h 120"/>
                <a:gd name="T52" fmla="*/ 0 w 228"/>
                <a:gd name="T53" fmla="*/ 0 h 120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28" h="120">
                  <a:moveTo>
                    <a:pt x="0" y="0"/>
                  </a:moveTo>
                  <a:lnTo>
                    <a:pt x="20" y="4"/>
                  </a:lnTo>
                  <a:lnTo>
                    <a:pt x="40" y="6"/>
                  </a:lnTo>
                  <a:lnTo>
                    <a:pt x="60" y="8"/>
                  </a:lnTo>
                  <a:lnTo>
                    <a:pt x="82" y="10"/>
                  </a:lnTo>
                  <a:lnTo>
                    <a:pt x="102" y="12"/>
                  </a:lnTo>
                  <a:lnTo>
                    <a:pt x="118" y="18"/>
                  </a:lnTo>
                  <a:lnTo>
                    <a:pt x="124" y="20"/>
                  </a:lnTo>
                  <a:lnTo>
                    <a:pt x="130" y="24"/>
                  </a:lnTo>
                  <a:lnTo>
                    <a:pt x="138" y="36"/>
                  </a:lnTo>
                  <a:lnTo>
                    <a:pt x="148" y="54"/>
                  </a:lnTo>
                  <a:lnTo>
                    <a:pt x="158" y="72"/>
                  </a:lnTo>
                  <a:lnTo>
                    <a:pt x="164" y="78"/>
                  </a:lnTo>
                  <a:lnTo>
                    <a:pt x="170" y="84"/>
                  </a:lnTo>
                  <a:lnTo>
                    <a:pt x="228" y="120"/>
                  </a:lnTo>
                  <a:lnTo>
                    <a:pt x="202" y="104"/>
                  </a:lnTo>
                  <a:lnTo>
                    <a:pt x="172" y="80"/>
                  </a:lnTo>
                  <a:lnTo>
                    <a:pt x="164" y="70"/>
                  </a:lnTo>
                  <a:lnTo>
                    <a:pt x="154" y="56"/>
                  </a:lnTo>
                  <a:lnTo>
                    <a:pt x="138" y="30"/>
                  </a:lnTo>
                  <a:lnTo>
                    <a:pt x="130" y="22"/>
                  </a:lnTo>
                  <a:lnTo>
                    <a:pt x="114" y="14"/>
                  </a:lnTo>
                  <a:lnTo>
                    <a:pt x="90" y="6"/>
                  </a:lnTo>
                  <a:lnTo>
                    <a:pt x="78" y="4"/>
                  </a:lnTo>
                  <a:lnTo>
                    <a:pt x="62" y="2"/>
                  </a:lnTo>
                  <a:lnTo>
                    <a:pt x="16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2" name="Freeform 322"/>
            <p:cNvSpPr>
              <a:spLocks/>
            </p:cNvSpPr>
            <p:nvPr/>
          </p:nvSpPr>
          <p:spPr bwMode="auto">
            <a:xfrm>
              <a:off x="4395" y="748"/>
              <a:ext cx="414" cy="162"/>
            </a:xfrm>
            <a:custGeom>
              <a:avLst/>
              <a:gdLst>
                <a:gd name="T0" fmla="*/ 0 w 226"/>
                <a:gd name="T1" fmla="*/ 0 h 88"/>
                <a:gd name="T2" fmla="*/ 376 w 226"/>
                <a:gd name="T3" fmla="*/ 41 h 88"/>
                <a:gd name="T4" fmla="*/ 409 w 226"/>
                <a:gd name="T5" fmla="*/ 48 h 88"/>
                <a:gd name="T6" fmla="*/ 443 w 226"/>
                <a:gd name="T7" fmla="*/ 53 h 88"/>
                <a:gd name="T8" fmla="*/ 476 w 226"/>
                <a:gd name="T9" fmla="*/ 68 h 88"/>
                <a:gd name="T10" fmla="*/ 496 w 226"/>
                <a:gd name="T11" fmla="*/ 81 h 88"/>
                <a:gd name="T12" fmla="*/ 509 w 226"/>
                <a:gd name="T13" fmla="*/ 101 h 88"/>
                <a:gd name="T14" fmla="*/ 570 w 226"/>
                <a:gd name="T15" fmla="*/ 182 h 88"/>
                <a:gd name="T16" fmla="*/ 625 w 226"/>
                <a:gd name="T17" fmla="*/ 245 h 88"/>
                <a:gd name="T18" fmla="*/ 658 w 226"/>
                <a:gd name="T19" fmla="*/ 265 h 88"/>
                <a:gd name="T20" fmla="*/ 705 w 226"/>
                <a:gd name="T21" fmla="*/ 285 h 88"/>
                <a:gd name="T22" fmla="*/ 758 w 226"/>
                <a:gd name="T23" fmla="*/ 298 h 88"/>
                <a:gd name="T24" fmla="*/ 705 w 226"/>
                <a:gd name="T25" fmla="*/ 285 h 88"/>
                <a:gd name="T26" fmla="*/ 650 w 226"/>
                <a:gd name="T27" fmla="*/ 271 h 88"/>
                <a:gd name="T28" fmla="*/ 605 w 226"/>
                <a:gd name="T29" fmla="*/ 245 h 88"/>
                <a:gd name="T30" fmla="*/ 564 w 226"/>
                <a:gd name="T31" fmla="*/ 210 h 88"/>
                <a:gd name="T32" fmla="*/ 537 w 226"/>
                <a:gd name="T33" fmla="*/ 177 h 88"/>
                <a:gd name="T34" fmla="*/ 524 w 226"/>
                <a:gd name="T35" fmla="*/ 142 h 88"/>
                <a:gd name="T36" fmla="*/ 509 w 226"/>
                <a:gd name="T37" fmla="*/ 129 h 88"/>
                <a:gd name="T38" fmla="*/ 484 w 226"/>
                <a:gd name="T39" fmla="*/ 101 h 88"/>
                <a:gd name="T40" fmla="*/ 443 w 226"/>
                <a:gd name="T41" fmla="*/ 81 h 88"/>
                <a:gd name="T42" fmla="*/ 416 w 226"/>
                <a:gd name="T43" fmla="*/ 68 h 88"/>
                <a:gd name="T44" fmla="*/ 388 w 226"/>
                <a:gd name="T45" fmla="*/ 61 h 88"/>
                <a:gd name="T46" fmla="*/ 0 w 226"/>
                <a:gd name="T47" fmla="*/ 0 h 8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26" h="88">
                  <a:moveTo>
                    <a:pt x="0" y="0"/>
                  </a:moveTo>
                  <a:lnTo>
                    <a:pt x="112" y="12"/>
                  </a:lnTo>
                  <a:lnTo>
                    <a:pt x="122" y="14"/>
                  </a:lnTo>
                  <a:lnTo>
                    <a:pt x="132" y="16"/>
                  </a:lnTo>
                  <a:lnTo>
                    <a:pt x="142" y="20"/>
                  </a:lnTo>
                  <a:lnTo>
                    <a:pt x="148" y="24"/>
                  </a:lnTo>
                  <a:lnTo>
                    <a:pt x="152" y="30"/>
                  </a:lnTo>
                  <a:lnTo>
                    <a:pt x="170" y="54"/>
                  </a:lnTo>
                  <a:lnTo>
                    <a:pt x="186" y="72"/>
                  </a:lnTo>
                  <a:lnTo>
                    <a:pt x="196" y="78"/>
                  </a:lnTo>
                  <a:lnTo>
                    <a:pt x="210" y="84"/>
                  </a:lnTo>
                  <a:lnTo>
                    <a:pt x="226" y="88"/>
                  </a:lnTo>
                  <a:lnTo>
                    <a:pt x="210" y="84"/>
                  </a:lnTo>
                  <a:lnTo>
                    <a:pt x="194" y="80"/>
                  </a:lnTo>
                  <a:lnTo>
                    <a:pt x="180" y="72"/>
                  </a:lnTo>
                  <a:lnTo>
                    <a:pt x="168" y="62"/>
                  </a:lnTo>
                  <a:lnTo>
                    <a:pt x="160" y="52"/>
                  </a:lnTo>
                  <a:lnTo>
                    <a:pt x="156" y="42"/>
                  </a:lnTo>
                  <a:lnTo>
                    <a:pt x="152" y="38"/>
                  </a:lnTo>
                  <a:lnTo>
                    <a:pt x="144" y="30"/>
                  </a:lnTo>
                  <a:lnTo>
                    <a:pt x="132" y="24"/>
                  </a:lnTo>
                  <a:lnTo>
                    <a:pt x="124" y="20"/>
                  </a:lnTo>
                  <a:lnTo>
                    <a:pt x="116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3" name="Freeform 323"/>
            <p:cNvSpPr>
              <a:spLocks/>
            </p:cNvSpPr>
            <p:nvPr/>
          </p:nvSpPr>
          <p:spPr bwMode="auto">
            <a:xfrm>
              <a:off x="4141" y="502"/>
              <a:ext cx="67" cy="100"/>
            </a:xfrm>
            <a:custGeom>
              <a:avLst/>
              <a:gdLst>
                <a:gd name="T0" fmla="*/ 0 w 36"/>
                <a:gd name="T1" fmla="*/ 185 h 54"/>
                <a:gd name="T2" fmla="*/ 20 w 36"/>
                <a:gd name="T3" fmla="*/ 157 h 54"/>
                <a:gd name="T4" fmla="*/ 35 w 36"/>
                <a:gd name="T5" fmla="*/ 137 h 54"/>
                <a:gd name="T6" fmla="*/ 48 w 36"/>
                <a:gd name="T7" fmla="*/ 109 h 54"/>
                <a:gd name="T8" fmla="*/ 63 w 36"/>
                <a:gd name="T9" fmla="*/ 81 h 54"/>
                <a:gd name="T10" fmla="*/ 76 w 36"/>
                <a:gd name="T11" fmla="*/ 56 h 54"/>
                <a:gd name="T12" fmla="*/ 97 w 36"/>
                <a:gd name="T13" fmla="*/ 20 h 54"/>
                <a:gd name="T14" fmla="*/ 117 w 36"/>
                <a:gd name="T15" fmla="*/ 0 h 54"/>
                <a:gd name="T16" fmla="*/ 125 w 36"/>
                <a:gd name="T17" fmla="*/ 0 h 54"/>
                <a:gd name="T18" fmla="*/ 112 w 36"/>
                <a:gd name="T19" fmla="*/ 20 h 54"/>
                <a:gd name="T20" fmla="*/ 69 w 36"/>
                <a:gd name="T21" fmla="*/ 81 h 54"/>
                <a:gd name="T22" fmla="*/ 0 w 36"/>
                <a:gd name="T23" fmla="*/ 185 h 5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6" h="54">
                  <a:moveTo>
                    <a:pt x="0" y="54"/>
                  </a:moveTo>
                  <a:lnTo>
                    <a:pt x="6" y="46"/>
                  </a:lnTo>
                  <a:lnTo>
                    <a:pt x="10" y="40"/>
                  </a:lnTo>
                  <a:lnTo>
                    <a:pt x="14" y="32"/>
                  </a:lnTo>
                  <a:lnTo>
                    <a:pt x="18" y="24"/>
                  </a:lnTo>
                  <a:lnTo>
                    <a:pt x="22" y="16"/>
                  </a:lnTo>
                  <a:lnTo>
                    <a:pt x="28" y="6"/>
                  </a:lnTo>
                  <a:lnTo>
                    <a:pt x="34" y="0"/>
                  </a:lnTo>
                  <a:lnTo>
                    <a:pt x="36" y="0"/>
                  </a:lnTo>
                  <a:lnTo>
                    <a:pt x="32" y="6"/>
                  </a:lnTo>
                  <a:lnTo>
                    <a:pt x="20" y="2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4" name="Freeform 324"/>
            <p:cNvSpPr>
              <a:spLocks/>
            </p:cNvSpPr>
            <p:nvPr/>
          </p:nvSpPr>
          <p:spPr bwMode="auto">
            <a:xfrm>
              <a:off x="4174" y="498"/>
              <a:ext cx="60" cy="100"/>
            </a:xfrm>
            <a:custGeom>
              <a:avLst/>
              <a:gdLst>
                <a:gd name="T0" fmla="*/ 0 w 32"/>
                <a:gd name="T1" fmla="*/ 185 h 54"/>
                <a:gd name="T2" fmla="*/ 28 w 32"/>
                <a:gd name="T3" fmla="*/ 157 h 54"/>
                <a:gd name="T4" fmla="*/ 56 w 32"/>
                <a:gd name="T5" fmla="*/ 130 h 54"/>
                <a:gd name="T6" fmla="*/ 77 w 32"/>
                <a:gd name="T7" fmla="*/ 104 h 54"/>
                <a:gd name="T8" fmla="*/ 105 w 32"/>
                <a:gd name="T9" fmla="*/ 35 h 54"/>
                <a:gd name="T10" fmla="*/ 113 w 32"/>
                <a:gd name="T11" fmla="*/ 0 h 54"/>
                <a:gd name="T12" fmla="*/ 71 w 32"/>
                <a:gd name="T13" fmla="*/ 96 h 54"/>
                <a:gd name="T14" fmla="*/ 36 w 32"/>
                <a:gd name="T15" fmla="*/ 157 h 54"/>
                <a:gd name="T16" fmla="*/ 15 w 32"/>
                <a:gd name="T17" fmla="*/ 178 h 54"/>
                <a:gd name="T18" fmla="*/ 0 w 32"/>
                <a:gd name="T19" fmla="*/ 185 h 5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2" h="54">
                  <a:moveTo>
                    <a:pt x="0" y="54"/>
                  </a:moveTo>
                  <a:lnTo>
                    <a:pt x="8" y="46"/>
                  </a:lnTo>
                  <a:lnTo>
                    <a:pt x="16" y="38"/>
                  </a:lnTo>
                  <a:lnTo>
                    <a:pt x="22" y="30"/>
                  </a:lnTo>
                  <a:lnTo>
                    <a:pt x="30" y="10"/>
                  </a:lnTo>
                  <a:lnTo>
                    <a:pt x="32" y="0"/>
                  </a:lnTo>
                  <a:lnTo>
                    <a:pt x="20" y="28"/>
                  </a:lnTo>
                  <a:lnTo>
                    <a:pt x="10" y="46"/>
                  </a:lnTo>
                  <a:lnTo>
                    <a:pt x="4" y="52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5" name="Freeform 325"/>
            <p:cNvSpPr>
              <a:spLocks/>
            </p:cNvSpPr>
            <p:nvPr/>
          </p:nvSpPr>
          <p:spPr bwMode="auto">
            <a:xfrm>
              <a:off x="4219" y="543"/>
              <a:ext cx="33" cy="55"/>
            </a:xfrm>
            <a:custGeom>
              <a:avLst/>
              <a:gdLst>
                <a:gd name="T0" fmla="*/ 0 w 18"/>
                <a:gd name="T1" fmla="*/ 101 h 30"/>
                <a:gd name="T2" fmla="*/ 13 w 18"/>
                <a:gd name="T3" fmla="*/ 94 h 30"/>
                <a:gd name="T4" fmla="*/ 28 w 18"/>
                <a:gd name="T5" fmla="*/ 73 h 30"/>
                <a:gd name="T6" fmla="*/ 33 w 18"/>
                <a:gd name="T7" fmla="*/ 53 h 30"/>
                <a:gd name="T8" fmla="*/ 48 w 18"/>
                <a:gd name="T9" fmla="*/ 13 h 30"/>
                <a:gd name="T10" fmla="*/ 53 w 18"/>
                <a:gd name="T11" fmla="*/ 7 h 30"/>
                <a:gd name="T12" fmla="*/ 61 w 18"/>
                <a:gd name="T13" fmla="*/ 0 h 30"/>
                <a:gd name="T14" fmla="*/ 61 w 18"/>
                <a:gd name="T15" fmla="*/ 20 h 30"/>
                <a:gd name="T16" fmla="*/ 33 w 18"/>
                <a:gd name="T17" fmla="*/ 53 h 30"/>
                <a:gd name="T18" fmla="*/ 0 w 18"/>
                <a:gd name="T19" fmla="*/ 101 h 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8" h="30">
                  <a:moveTo>
                    <a:pt x="0" y="30"/>
                  </a:moveTo>
                  <a:lnTo>
                    <a:pt x="4" y="28"/>
                  </a:lnTo>
                  <a:lnTo>
                    <a:pt x="8" y="22"/>
                  </a:lnTo>
                  <a:lnTo>
                    <a:pt x="10" y="16"/>
                  </a:lnTo>
                  <a:lnTo>
                    <a:pt x="14" y="4"/>
                  </a:lnTo>
                  <a:lnTo>
                    <a:pt x="16" y="2"/>
                  </a:lnTo>
                  <a:lnTo>
                    <a:pt x="18" y="0"/>
                  </a:lnTo>
                  <a:lnTo>
                    <a:pt x="18" y="6"/>
                  </a:lnTo>
                  <a:lnTo>
                    <a:pt x="10" y="16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6" name="Freeform 326"/>
            <p:cNvSpPr>
              <a:spLocks/>
            </p:cNvSpPr>
            <p:nvPr/>
          </p:nvSpPr>
          <p:spPr bwMode="auto">
            <a:xfrm>
              <a:off x="4245" y="561"/>
              <a:ext cx="37" cy="43"/>
            </a:xfrm>
            <a:custGeom>
              <a:avLst/>
              <a:gdLst>
                <a:gd name="T0" fmla="*/ 0 w 20"/>
                <a:gd name="T1" fmla="*/ 77 h 24"/>
                <a:gd name="T2" fmla="*/ 28 w 20"/>
                <a:gd name="T3" fmla="*/ 45 h 24"/>
                <a:gd name="T4" fmla="*/ 41 w 20"/>
                <a:gd name="T5" fmla="*/ 20 h 24"/>
                <a:gd name="T6" fmla="*/ 68 w 20"/>
                <a:gd name="T7" fmla="*/ 0 h 24"/>
                <a:gd name="T8" fmla="*/ 0 w 20"/>
                <a:gd name="T9" fmla="*/ 77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" h="24">
                  <a:moveTo>
                    <a:pt x="0" y="24"/>
                  </a:moveTo>
                  <a:lnTo>
                    <a:pt x="8" y="14"/>
                  </a:lnTo>
                  <a:lnTo>
                    <a:pt x="12" y="6"/>
                  </a:lnTo>
                  <a:lnTo>
                    <a:pt x="2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7" name="Freeform 327"/>
            <p:cNvSpPr>
              <a:spLocks/>
            </p:cNvSpPr>
            <p:nvPr/>
          </p:nvSpPr>
          <p:spPr bwMode="auto">
            <a:xfrm>
              <a:off x="4263" y="602"/>
              <a:ext cx="26" cy="13"/>
            </a:xfrm>
            <a:custGeom>
              <a:avLst/>
              <a:gdLst>
                <a:gd name="T0" fmla="*/ 0 w 14"/>
                <a:gd name="T1" fmla="*/ 21 h 8"/>
                <a:gd name="T2" fmla="*/ 20 w 14"/>
                <a:gd name="T3" fmla="*/ 21 h 8"/>
                <a:gd name="T4" fmla="*/ 41 w 14"/>
                <a:gd name="T5" fmla="*/ 11 h 8"/>
                <a:gd name="T6" fmla="*/ 48 w 14"/>
                <a:gd name="T7" fmla="*/ 0 h 8"/>
                <a:gd name="T8" fmla="*/ 28 w 14"/>
                <a:gd name="T9" fmla="*/ 16 h 8"/>
                <a:gd name="T10" fmla="*/ 13 w 14"/>
                <a:gd name="T11" fmla="*/ 21 h 8"/>
                <a:gd name="T12" fmla="*/ 0 w 14"/>
                <a:gd name="T13" fmla="*/ 21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" h="8">
                  <a:moveTo>
                    <a:pt x="0" y="8"/>
                  </a:moveTo>
                  <a:lnTo>
                    <a:pt x="6" y="8"/>
                  </a:lnTo>
                  <a:lnTo>
                    <a:pt x="12" y="4"/>
                  </a:lnTo>
                  <a:lnTo>
                    <a:pt x="14" y="0"/>
                  </a:lnTo>
                  <a:lnTo>
                    <a:pt x="8" y="6"/>
                  </a:lnTo>
                  <a:lnTo>
                    <a:pt x="4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8" name="Freeform 328"/>
            <p:cNvSpPr>
              <a:spLocks/>
            </p:cNvSpPr>
            <p:nvPr/>
          </p:nvSpPr>
          <p:spPr bwMode="auto">
            <a:xfrm>
              <a:off x="4087" y="1166"/>
              <a:ext cx="159" cy="173"/>
            </a:xfrm>
            <a:custGeom>
              <a:avLst/>
              <a:gdLst>
                <a:gd name="T0" fmla="*/ 0 w 159"/>
                <a:gd name="T1" fmla="*/ 27 h 173"/>
                <a:gd name="T2" fmla="*/ 0 w 159"/>
                <a:gd name="T3" fmla="*/ 27 h 173"/>
                <a:gd name="T4" fmla="*/ 77 w 159"/>
                <a:gd name="T5" fmla="*/ 4 h 173"/>
                <a:gd name="T6" fmla="*/ 157 w 159"/>
                <a:gd name="T7" fmla="*/ 84 h 173"/>
                <a:gd name="T8" fmla="*/ 48 w 159"/>
                <a:gd name="T9" fmla="*/ 173 h 1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9" h="173">
                  <a:moveTo>
                    <a:pt x="0" y="27"/>
                  </a:moveTo>
                  <a:lnTo>
                    <a:pt x="0" y="27"/>
                  </a:lnTo>
                  <a:cubicBezTo>
                    <a:pt x="13" y="23"/>
                    <a:pt x="47" y="0"/>
                    <a:pt x="77" y="4"/>
                  </a:cubicBezTo>
                  <a:cubicBezTo>
                    <a:pt x="107" y="8"/>
                    <a:pt x="159" y="26"/>
                    <a:pt x="157" y="84"/>
                  </a:cubicBezTo>
                  <a:cubicBezTo>
                    <a:pt x="155" y="142"/>
                    <a:pt x="125" y="154"/>
                    <a:pt x="48" y="173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76" name="Group 329"/>
          <p:cNvGrpSpPr>
            <a:grpSpLocks/>
          </p:cNvGrpSpPr>
          <p:nvPr/>
        </p:nvGrpSpPr>
        <p:grpSpPr bwMode="auto">
          <a:xfrm>
            <a:off x="3057525" y="2824163"/>
            <a:ext cx="1019175" cy="1050925"/>
            <a:chOff x="3580" y="2486"/>
            <a:chExt cx="1327" cy="1368"/>
          </a:xfrm>
        </p:grpSpPr>
        <p:sp>
          <p:nvSpPr>
            <p:cNvPr id="11281" name="Freeform 330"/>
            <p:cNvSpPr>
              <a:spLocks/>
            </p:cNvSpPr>
            <p:nvPr/>
          </p:nvSpPr>
          <p:spPr bwMode="auto">
            <a:xfrm>
              <a:off x="3797" y="2486"/>
              <a:ext cx="790" cy="745"/>
            </a:xfrm>
            <a:custGeom>
              <a:avLst/>
              <a:gdLst>
                <a:gd name="T0" fmla="*/ 790 w 790"/>
                <a:gd name="T1" fmla="*/ 371 h 745"/>
                <a:gd name="T2" fmla="*/ 790 w 790"/>
                <a:gd name="T3" fmla="*/ 371 h 745"/>
                <a:gd name="T4" fmla="*/ 720 w 790"/>
                <a:gd name="T5" fmla="*/ 152 h 745"/>
                <a:gd name="T6" fmla="*/ 559 w 790"/>
                <a:gd name="T7" fmla="*/ 22 h 745"/>
                <a:gd name="T8" fmla="*/ 335 w 790"/>
                <a:gd name="T9" fmla="*/ 50 h 745"/>
                <a:gd name="T10" fmla="*/ 147 w 790"/>
                <a:gd name="T11" fmla="*/ 322 h 745"/>
                <a:gd name="T12" fmla="*/ 43 w 790"/>
                <a:gd name="T13" fmla="*/ 574 h 745"/>
                <a:gd name="T14" fmla="*/ 63 w 790"/>
                <a:gd name="T15" fmla="*/ 718 h 745"/>
                <a:gd name="T16" fmla="*/ 421 w 790"/>
                <a:gd name="T17" fmla="*/ 409 h 745"/>
                <a:gd name="T18" fmla="*/ 790 w 790"/>
                <a:gd name="T19" fmla="*/ 371 h 745"/>
                <a:gd name="T20" fmla="*/ 790 w 790"/>
                <a:gd name="T21" fmla="*/ 371 h 74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790" h="745">
                  <a:moveTo>
                    <a:pt x="790" y="371"/>
                  </a:moveTo>
                  <a:lnTo>
                    <a:pt x="790" y="371"/>
                  </a:lnTo>
                  <a:cubicBezTo>
                    <a:pt x="778" y="335"/>
                    <a:pt x="759" y="210"/>
                    <a:pt x="720" y="152"/>
                  </a:cubicBezTo>
                  <a:cubicBezTo>
                    <a:pt x="681" y="94"/>
                    <a:pt x="623" y="39"/>
                    <a:pt x="559" y="22"/>
                  </a:cubicBezTo>
                  <a:cubicBezTo>
                    <a:pt x="495" y="5"/>
                    <a:pt x="404" y="0"/>
                    <a:pt x="335" y="50"/>
                  </a:cubicBezTo>
                  <a:cubicBezTo>
                    <a:pt x="266" y="100"/>
                    <a:pt x="196" y="235"/>
                    <a:pt x="147" y="322"/>
                  </a:cubicBezTo>
                  <a:cubicBezTo>
                    <a:pt x="98" y="409"/>
                    <a:pt x="57" y="508"/>
                    <a:pt x="43" y="574"/>
                  </a:cubicBezTo>
                  <a:cubicBezTo>
                    <a:pt x="29" y="640"/>
                    <a:pt x="0" y="745"/>
                    <a:pt x="63" y="718"/>
                  </a:cubicBezTo>
                  <a:lnTo>
                    <a:pt x="421" y="409"/>
                  </a:lnTo>
                  <a:lnTo>
                    <a:pt x="790" y="371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2" name="Freeform 331"/>
            <p:cNvSpPr>
              <a:spLocks/>
            </p:cNvSpPr>
            <p:nvPr/>
          </p:nvSpPr>
          <p:spPr bwMode="auto">
            <a:xfrm>
              <a:off x="3851" y="3385"/>
              <a:ext cx="518" cy="463"/>
            </a:xfrm>
            <a:custGeom>
              <a:avLst/>
              <a:gdLst>
                <a:gd name="T0" fmla="*/ 913 w 294"/>
                <a:gd name="T1" fmla="*/ 672 h 263"/>
                <a:gd name="T2" fmla="*/ 893 w 294"/>
                <a:gd name="T3" fmla="*/ 717 h 263"/>
                <a:gd name="T4" fmla="*/ 869 w 294"/>
                <a:gd name="T5" fmla="*/ 783 h 263"/>
                <a:gd name="T6" fmla="*/ 863 w 294"/>
                <a:gd name="T7" fmla="*/ 790 h 263"/>
                <a:gd name="T8" fmla="*/ 844 w 294"/>
                <a:gd name="T9" fmla="*/ 796 h 263"/>
                <a:gd name="T10" fmla="*/ 795 w 294"/>
                <a:gd name="T11" fmla="*/ 796 h 263"/>
                <a:gd name="T12" fmla="*/ 738 w 294"/>
                <a:gd name="T13" fmla="*/ 796 h 263"/>
                <a:gd name="T14" fmla="*/ 696 w 294"/>
                <a:gd name="T15" fmla="*/ 796 h 263"/>
                <a:gd name="T16" fmla="*/ 659 w 294"/>
                <a:gd name="T17" fmla="*/ 803 h 263"/>
                <a:gd name="T18" fmla="*/ 596 w 294"/>
                <a:gd name="T19" fmla="*/ 815 h 263"/>
                <a:gd name="T20" fmla="*/ 529 w 294"/>
                <a:gd name="T21" fmla="*/ 815 h 263"/>
                <a:gd name="T22" fmla="*/ 497 w 294"/>
                <a:gd name="T23" fmla="*/ 815 h 263"/>
                <a:gd name="T24" fmla="*/ 460 w 294"/>
                <a:gd name="T25" fmla="*/ 803 h 263"/>
                <a:gd name="T26" fmla="*/ 423 w 294"/>
                <a:gd name="T27" fmla="*/ 778 h 263"/>
                <a:gd name="T28" fmla="*/ 366 w 294"/>
                <a:gd name="T29" fmla="*/ 729 h 263"/>
                <a:gd name="T30" fmla="*/ 298 w 294"/>
                <a:gd name="T31" fmla="*/ 660 h 263"/>
                <a:gd name="T32" fmla="*/ 229 w 294"/>
                <a:gd name="T33" fmla="*/ 583 h 263"/>
                <a:gd name="T34" fmla="*/ 162 w 294"/>
                <a:gd name="T35" fmla="*/ 496 h 263"/>
                <a:gd name="T36" fmla="*/ 99 w 294"/>
                <a:gd name="T37" fmla="*/ 403 h 263"/>
                <a:gd name="T38" fmla="*/ 56 w 294"/>
                <a:gd name="T39" fmla="*/ 317 h 263"/>
                <a:gd name="T40" fmla="*/ 37 w 294"/>
                <a:gd name="T41" fmla="*/ 273 h 263"/>
                <a:gd name="T42" fmla="*/ 25 w 294"/>
                <a:gd name="T43" fmla="*/ 229 h 263"/>
                <a:gd name="T44" fmla="*/ 19 w 294"/>
                <a:gd name="T45" fmla="*/ 204 h 263"/>
                <a:gd name="T46" fmla="*/ 7 w 294"/>
                <a:gd name="T47" fmla="*/ 155 h 263"/>
                <a:gd name="T48" fmla="*/ 7 w 294"/>
                <a:gd name="T49" fmla="*/ 123 h 263"/>
                <a:gd name="T50" fmla="*/ 0 w 294"/>
                <a:gd name="T51" fmla="*/ 93 h 263"/>
                <a:gd name="T52" fmla="*/ 7 w 294"/>
                <a:gd name="T53" fmla="*/ 69 h 263"/>
                <a:gd name="T54" fmla="*/ 19 w 294"/>
                <a:gd name="T55" fmla="*/ 56 h 263"/>
                <a:gd name="T56" fmla="*/ 44 w 294"/>
                <a:gd name="T57" fmla="*/ 37 h 263"/>
                <a:gd name="T58" fmla="*/ 49 w 294"/>
                <a:gd name="T59" fmla="*/ 19 h 263"/>
                <a:gd name="T60" fmla="*/ 49 w 294"/>
                <a:gd name="T61" fmla="*/ 0 h 263"/>
                <a:gd name="T62" fmla="*/ 150 w 294"/>
                <a:gd name="T63" fmla="*/ 118 h 263"/>
                <a:gd name="T64" fmla="*/ 261 w 294"/>
                <a:gd name="T65" fmla="*/ 229 h 263"/>
                <a:gd name="T66" fmla="*/ 391 w 294"/>
                <a:gd name="T67" fmla="*/ 366 h 263"/>
                <a:gd name="T68" fmla="*/ 529 w 294"/>
                <a:gd name="T69" fmla="*/ 489 h 263"/>
                <a:gd name="T70" fmla="*/ 603 w 294"/>
                <a:gd name="T71" fmla="*/ 546 h 263"/>
                <a:gd name="T72" fmla="*/ 671 w 294"/>
                <a:gd name="T73" fmla="*/ 602 h 263"/>
                <a:gd name="T74" fmla="*/ 738 w 294"/>
                <a:gd name="T75" fmla="*/ 636 h 263"/>
                <a:gd name="T76" fmla="*/ 802 w 294"/>
                <a:gd name="T77" fmla="*/ 665 h 263"/>
                <a:gd name="T78" fmla="*/ 863 w 294"/>
                <a:gd name="T79" fmla="*/ 680 h 263"/>
                <a:gd name="T80" fmla="*/ 888 w 294"/>
                <a:gd name="T81" fmla="*/ 680 h 263"/>
                <a:gd name="T82" fmla="*/ 913 w 294"/>
                <a:gd name="T83" fmla="*/ 672 h 26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94" h="263">
                  <a:moveTo>
                    <a:pt x="294" y="217"/>
                  </a:moveTo>
                  <a:lnTo>
                    <a:pt x="288" y="231"/>
                  </a:lnTo>
                  <a:lnTo>
                    <a:pt x="280" y="253"/>
                  </a:lnTo>
                  <a:lnTo>
                    <a:pt x="278" y="255"/>
                  </a:lnTo>
                  <a:lnTo>
                    <a:pt x="272" y="257"/>
                  </a:lnTo>
                  <a:lnTo>
                    <a:pt x="256" y="257"/>
                  </a:lnTo>
                  <a:lnTo>
                    <a:pt x="238" y="257"/>
                  </a:lnTo>
                  <a:lnTo>
                    <a:pt x="224" y="257"/>
                  </a:lnTo>
                  <a:lnTo>
                    <a:pt x="212" y="259"/>
                  </a:lnTo>
                  <a:lnTo>
                    <a:pt x="192" y="263"/>
                  </a:lnTo>
                  <a:lnTo>
                    <a:pt x="170" y="263"/>
                  </a:lnTo>
                  <a:lnTo>
                    <a:pt x="160" y="263"/>
                  </a:lnTo>
                  <a:lnTo>
                    <a:pt x="148" y="259"/>
                  </a:lnTo>
                  <a:lnTo>
                    <a:pt x="136" y="251"/>
                  </a:lnTo>
                  <a:lnTo>
                    <a:pt x="118" y="235"/>
                  </a:lnTo>
                  <a:lnTo>
                    <a:pt x="96" y="213"/>
                  </a:lnTo>
                  <a:lnTo>
                    <a:pt x="74" y="188"/>
                  </a:lnTo>
                  <a:lnTo>
                    <a:pt x="52" y="160"/>
                  </a:lnTo>
                  <a:lnTo>
                    <a:pt x="32" y="130"/>
                  </a:lnTo>
                  <a:lnTo>
                    <a:pt x="18" y="102"/>
                  </a:lnTo>
                  <a:lnTo>
                    <a:pt x="12" y="88"/>
                  </a:lnTo>
                  <a:lnTo>
                    <a:pt x="8" y="74"/>
                  </a:lnTo>
                  <a:lnTo>
                    <a:pt x="6" y="66"/>
                  </a:lnTo>
                  <a:lnTo>
                    <a:pt x="2" y="50"/>
                  </a:lnTo>
                  <a:lnTo>
                    <a:pt x="2" y="40"/>
                  </a:lnTo>
                  <a:lnTo>
                    <a:pt x="0" y="30"/>
                  </a:lnTo>
                  <a:lnTo>
                    <a:pt x="2" y="22"/>
                  </a:lnTo>
                  <a:lnTo>
                    <a:pt x="6" y="18"/>
                  </a:lnTo>
                  <a:lnTo>
                    <a:pt x="14" y="12"/>
                  </a:lnTo>
                  <a:lnTo>
                    <a:pt x="16" y="6"/>
                  </a:lnTo>
                  <a:lnTo>
                    <a:pt x="16" y="0"/>
                  </a:lnTo>
                  <a:lnTo>
                    <a:pt x="48" y="38"/>
                  </a:lnTo>
                  <a:lnTo>
                    <a:pt x="84" y="74"/>
                  </a:lnTo>
                  <a:lnTo>
                    <a:pt x="126" y="118"/>
                  </a:lnTo>
                  <a:lnTo>
                    <a:pt x="170" y="158"/>
                  </a:lnTo>
                  <a:lnTo>
                    <a:pt x="194" y="176"/>
                  </a:lnTo>
                  <a:lnTo>
                    <a:pt x="216" y="194"/>
                  </a:lnTo>
                  <a:lnTo>
                    <a:pt x="238" y="205"/>
                  </a:lnTo>
                  <a:lnTo>
                    <a:pt x="258" y="215"/>
                  </a:lnTo>
                  <a:lnTo>
                    <a:pt x="278" y="219"/>
                  </a:lnTo>
                  <a:lnTo>
                    <a:pt x="286" y="219"/>
                  </a:lnTo>
                  <a:lnTo>
                    <a:pt x="294" y="2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3" name="Freeform 332"/>
            <p:cNvSpPr>
              <a:spLocks/>
            </p:cNvSpPr>
            <p:nvPr/>
          </p:nvSpPr>
          <p:spPr bwMode="auto">
            <a:xfrm>
              <a:off x="3841" y="3379"/>
              <a:ext cx="536" cy="475"/>
            </a:xfrm>
            <a:custGeom>
              <a:avLst/>
              <a:gdLst>
                <a:gd name="T0" fmla="*/ 521 w 536"/>
                <a:gd name="T1" fmla="*/ 381 h 475"/>
                <a:gd name="T2" fmla="*/ 493 w 536"/>
                <a:gd name="T3" fmla="*/ 448 h 475"/>
                <a:gd name="T4" fmla="*/ 264 w 536"/>
                <a:gd name="T5" fmla="*/ 455 h 475"/>
                <a:gd name="T6" fmla="*/ 133 w 536"/>
                <a:gd name="T7" fmla="*/ 330 h 475"/>
                <a:gd name="T8" fmla="*/ 17 w 536"/>
                <a:gd name="T9" fmla="*/ 130 h 475"/>
                <a:gd name="T10" fmla="*/ 31 w 536"/>
                <a:gd name="T11" fmla="*/ 0 h 475"/>
                <a:gd name="T12" fmla="*/ 31 w 536"/>
                <a:gd name="T13" fmla="*/ 0 h 475"/>
                <a:gd name="T14" fmla="*/ 88 w 536"/>
                <a:gd name="T15" fmla="*/ 67 h 475"/>
                <a:gd name="T16" fmla="*/ 151 w 536"/>
                <a:gd name="T17" fmla="*/ 130 h 475"/>
                <a:gd name="T18" fmla="*/ 225 w 536"/>
                <a:gd name="T19" fmla="*/ 207 h 475"/>
                <a:gd name="T20" fmla="*/ 303 w 536"/>
                <a:gd name="T21" fmla="*/ 278 h 475"/>
                <a:gd name="T22" fmla="*/ 345 w 536"/>
                <a:gd name="T23" fmla="*/ 309 h 475"/>
                <a:gd name="T24" fmla="*/ 384 w 536"/>
                <a:gd name="T25" fmla="*/ 341 h 475"/>
                <a:gd name="T26" fmla="*/ 422 w 536"/>
                <a:gd name="T27" fmla="*/ 360 h 475"/>
                <a:gd name="T28" fmla="*/ 507 w 536"/>
                <a:gd name="T29" fmla="*/ 385 h 475"/>
                <a:gd name="T30" fmla="*/ 521 w 536"/>
                <a:gd name="T31" fmla="*/ 381 h 475"/>
                <a:gd name="T32" fmla="*/ 521 w 536"/>
                <a:gd name="T33" fmla="*/ 381 h 47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36" h="475">
                  <a:moveTo>
                    <a:pt x="521" y="381"/>
                  </a:moveTo>
                  <a:cubicBezTo>
                    <a:pt x="516" y="392"/>
                    <a:pt x="536" y="436"/>
                    <a:pt x="493" y="448"/>
                  </a:cubicBezTo>
                  <a:cubicBezTo>
                    <a:pt x="450" y="460"/>
                    <a:pt x="324" y="475"/>
                    <a:pt x="264" y="455"/>
                  </a:cubicBezTo>
                  <a:cubicBezTo>
                    <a:pt x="204" y="435"/>
                    <a:pt x="174" y="384"/>
                    <a:pt x="133" y="330"/>
                  </a:cubicBezTo>
                  <a:cubicBezTo>
                    <a:pt x="92" y="276"/>
                    <a:pt x="34" y="185"/>
                    <a:pt x="17" y="130"/>
                  </a:cubicBezTo>
                  <a:cubicBezTo>
                    <a:pt x="0" y="75"/>
                    <a:pt x="29" y="21"/>
                    <a:pt x="31" y="0"/>
                  </a:cubicBezTo>
                  <a:lnTo>
                    <a:pt x="88" y="67"/>
                  </a:lnTo>
                  <a:lnTo>
                    <a:pt x="151" y="130"/>
                  </a:lnTo>
                  <a:lnTo>
                    <a:pt x="225" y="207"/>
                  </a:lnTo>
                  <a:lnTo>
                    <a:pt x="303" y="278"/>
                  </a:lnTo>
                  <a:lnTo>
                    <a:pt x="345" y="309"/>
                  </a:lnTo>
                  <a:lnTo>
                    <a:pt x="384" y="341"/>
                  </a:lnTo>
                  <a:lnTo>
                    <a:pt x="422" y="360"/>
                  </a:lnTo>
                  <a:lnTo>
                    <a:pt x="507" y="385"/>
                  </a:lnTo>
                  <a:lnTo>
                    <a:pt x="521" y="381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4" name="Freeform 333"/>
            <p:cNvSpPr>
              <a:spLocks/>
            </p:cNvSpPr>
            <p:nvPr/>
          </p:nvSpPr>
          <p:spPr bwMode="auto">
            <a:xfrm>
              <a:off x="3580" y="2772"/>
              <a:ext cx="1327" cy="1012"/>
            </a:xfrm>
            <a:custGeom>
              <a:avLst/>
              <a:gdLst>
                <a:gd name="T0" fmla="*/ 1323 w 1327"/>
                <a:gd name="T1" fmla="*/ 705 h 1012"/>
                <a:gd name="T2" fmla="*/ 1218 w 1327"/>
                <a:gd name="T3" fmla="*/ 564 h 1012"/>
                <a:gd name="T4" fmla="*/ 1188 w 1327"/>
                <a:gd name="T5" fmla="*/ 488 h 1012"/>
                <a:gd name="T6" fmla="*/ 1197 w 1327"/>
                <a:gd name="T7" fmla="*/ 388 h 1012"/>
                <a:gd name="T8" fmla="*/ 1077 w 1327"/>
                <a:gd name="T9" fmla="*/ 272 h 1012"/>
                <a:gd name="T10" fmla="*/ 1007 w 1327"/>
                <a:gd name="T11" fmla="*/ 85 h 1012"/>
                <a:gd name="T12" fmla="*/ 743 w 1327"/>
                <a:gd name="T13" fmla="*/ 12 h 1012"/>
                <a:gd name="T14" fmla="*/ 443 w 1327"/>
                <a:gd name="T15" fmla="*/ 159 h 1012"/>
                <a:gd name="T16" fmla="*/ 288 w 1327"/>
                <a:gd name="T17" fmla="*/ 412 h 1012"/>
                <a:gd name="T18" fmla="*/ 236 w 1327"/>
                <a:gd name="T19" fmla="*/ 462 h 1012"/>
                <a:gd name="T20" fmla="*/ 56 w 1327"/>
                <a:gd name="T21" fmla="*/ 349 h 1012"/>
                <a:gd name="T22" fmla="*/ 7 w 1327"/>
                <a:gd name="T23" fmla="*/ 553 h 1012"/>
                <a:gd name="T24" fmla="*/ 99 w 1327"/>
                <a:gd name="T25" fmla="*/ 764 h 1012"/>
                <a:gd name="T26" fmla="*/ 155 w 1327"/>
                <a:gd name="T27" fmla="*/ 662 h 1012"/>
                <a:gd name="T28" fmla="*/ 257 w 1327"/>
                <a:gd name="T29" fmla="*/ 606 h 1012"/>
                <a:gd name="T30" fmla="*/ 479 w 1327"/>
                <a:gd name="T31" fmla="*/ 912 h 1012"/>
                <a:gd name="T32" fmla="*/ 760 w 1327"/>
                <a:gd name="T33" fmla="*/ 1009 h 1012"/>
                <a:gd name="T34" fmla="*/ 1059 w 1327"/>
                <a:gd name="T35" fmla="*/ 891 h 1012"/>
                <a:gd name="T36" fmla="*/ 1197 w 1327"/>
                <a:gd name="T37" fmla="*/ 750 h 1012"/>
                <a:gd name="T38" fmla="*/ 1197 w 1327"/>
                <a:gd name="T39" fmla="*/ 750 h 1012"/>
                <a:gd name="T40" fmla="*/ 1267 w 1327"/>
                <a:gd name="T41" fmla="*/ 764 h 1012"/>
                <a:gd name="T42" fmla="*/ 1278 w 1327"/>
                <a:gd name="T43" fmla="*/ 754 h 1012"/>
                <a:gd name="T44" fmla="*/ 1278 w 1327"/>
                <a:gd name="T45" fmla="*/ 754 h 1012"/>
                <a:gd name="T46" fmla="*/ 1288 w 1327"/>
                <a:gd name="T47" fmla="*/ 736 h 1012"/>
                <a:gd name="T48" fmla="*/ 1288 w 1327"/>
                <a:gd name="T49" fmla="*/ 736 h 1012"/>
                <a:gd name="T50" fmla="*/ 1309 w 1327"/>
                <a:gd name="T51" fmla="*/ 729 h 1012"/>
                <a:gd name="T52" fmla="*/ 1323 w 1327"/>
                <a:gd name="T53" fmla="*/ 719 h 1012"/>
                <a:gd name="T54" fmla="*/ 1327 w 1327"/>
                <a:gd name="T55" fmla="*/ 712 h 1012"/>
                <a:gd name="T56" fmla="*/ 1323 w 1327"/>
                <a:gd name="T57" fmla="*/ 705 h 1012"/>
                <a:gd name="T58" fmla="*/ 1323 w 1327"/>
                <a:gd name="T59" fmla="*/ 705 h 101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327" h="1012">
                  <a:moveTo>
                    <a:pt x="1323" y="705"/>
                  </a:moveTo>
                  <a:lnTo>
                    <a:pt x="1218" y="564"/>
                  </a:lnTo>
                  <a:cubicBezTo>
                    <a:pt x="1196" y="528"/>
                    <a:pt x="1191" y="517"/>
                    <a:pt x="1188" y="488"/>
                  </a:cubicBezTo>
                  <a:cubicBezTo>
                    <a:pt x="1185" y="459"/>
                    <a:pt x="1215" y="424"/>
                    <a:pt x="1197" y="388"/>
                  </a:cubicBezTo>
                  <a:cubicBezTo>
                    <a:pt x="1179" y="352"/>
                    <a:pt x="1109" y="322"/>
                    <a:pt x="1077" y="272"/>
                  </a:cubicBezTo>
                  <a:lnTo>
                    <a:pt x="1007" y="85"/>
                  </a:lnTo>
                  <a:cubicBezTo>
                    <a:pt x="960" y="62"/>
                    <a:pt x="837" y="0"/>
                    <a:pt x="743" y="12"/>
                  </a:cubicBezTo>
                  <a:cubicBezTo>
                    <a:pt x="649" y="24"/>
                    <a:pt x="519" y="92"/>
                    <a:pt x="443" y="159"/>
                  </a:cubicBezTo>
                  <a:cubicBezTo>
                    <a:pt x="367" y="226"/>
                    <a:pt x="322" y="362"/>
                    <a:pt x="288" y="412"/>
                  </a:cubicBezTo>
                  <a:cubicBezTo>
                    <a:pt x="254" y="462"/>
                    <a:pt x="275" y="472"/>
                    <a:pt x="236" y="462"/>
                  </a:cubicBezTo>
                  <a:cubicBezTo>
                    <a:pt x="197" y="452"/>
                    <a:pt x="94" y="334"/>
                    <a:pt x="56" y="349"/>
                  </a:cubicBezTo>
                  <a:cubicBezTo>
                    <a:pt x="18" y="364"/>
                    <a:pt x="0" y="484"/>
                    <a:pt x="7" y="553"/>
                  </a:cubicBezTo>
                  <a:cubicBezTo>
                    <a:pt x="14" y="622"/>
                    <a:pt x="74" y="746"/>
                    <a:pt x="99" y="764"/>
                  </a:cubicBezTo>
                  <a:cubicBezTo>
                    <a:pt x="124" y="782"/>
                    <a:pt x="129" y="688"/>
                    <a:pt x="155" y="662"/>
                  </a:cubicBezTo>
                  <a:cubicBezTo>
                    <a:pt x="181" y="636"/>
                    <a:pt x="203" y="564"/>
                    <a:pt x="257" y="606"/>
                  </a:cubicBezTo>
                  <a:cubicBezTo>
                    <a:pt x="311" y="648"/>
                    <a:pt x="395" y="845"/>
                    <a:pt x="479" y="912"/>
                  </a:cubicBezTo>
                  <a:cubicBezTo>
                    <a:pt x="563" y="979"/>
                    <a:pt x="663" y="1012"/>
                    <a:pt x="760" y="1009"/>
                  </a:cubicBezTo>
                  <a:cubicBezTo>
                    <a:pt x="857" y="1006"/>
                    <a:pt x="986" y="934"/>
                    <a:pt x="1059" y="891"/>
                  </a:cubicBezTo>
                  <a:cubicBezTo>
                    <a:pt x="1132" y="848"/>
                    <a:pt x="1174" y="774"/>
                    <a:pt x="1197" y="750"/>
                  </a:cubicBezTo>
                  <a:lnTo>
                    <a:pt x="1267" y="764"/>
                  </a:lnTo>
                  <a:lnTo>
                    <a:pt x="1278" y="754"/>
                  </a:lnTo>
                  <a:lnTo>
                    <a:pt x="1288" y="736"/>
                  </a:lnTo>
                  <a:lnTo>
                    <a:pt x="1309" y="729"/>
                  </a:lnTo>
                  <a:lnTo>
                    <a:pt x="1323" y="719"/>
                  </a:lnTo>
                  <a:lnTo>
                    <a:pt x="1327" y="712"/>
                  </a:lnTo>
                  <a:lnTo>
                    <a:pt x="1323" y="705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5" name="Freeform 334"/>
            <p:cNvSpPr>
              <a:spLocks/>
            </p:cNvSpPr>
            <p:nvPr/>
          </p:nvSpPr>
          <p:spPr bwMode="auto">
            <a:xfrm>
              <a:off x="4484" y="3167"/>
              <a:ext cx="132" cy="274"/>
            </a:xfrm>
            <a:custGeom>
              <a:avLst/>
              <a:gdLst>
                <a:gd name="T0" fmla="*/ 132 w 132"/>
                <a:gd name="T1" fmla="*/ 274 h 274"/>
                <a:gd name="T2" fmla="*/ 132 w 132"/>
                <a:gd name="T3" fmla="*/ 274 h 274"/>
                <a:gd name="T4" fmla="*/ 40 w 132"/>
                <a:gd name="T5" fmla="*/ 162 h 274"/>
                <a:gd name="T6" fmla="*/ 8 w 132"/>
                <a:gd name="T7" fmla="*/ 0 h 27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2" h="274">
                  <a:moveTo>
                    <a:pt x="132" y="274"/>
                  </a:moveTo>
                  <a:lnTo>
                    <a:pt x="132" y="274"/>
                  </a:lnTo>
                  <a:cubicBezTo>
                    <a:pt x="117" y="255"/>
                    <a:pt x="80" y="251"/>
                    <a:pt x="40" y="162"/>
                  </a:cubicBezTo>
                  <a:cubicBezTo>
                    <a:pt x="0" y="73"/>
                    <a:pt x="15" y="34"/>
                    <a:pt x="8" y="0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6" name="Freeform 335"/>
            <p:cNvSpPr>
              <a:spLocks/>
            </p:cNvSpPr>
            <p:nvPr/>
          </p:nvSpPr>
          <p:spPr bwMode="auto">
            <a:xfrm>
              <a:off x="4618" y="3198"/>
              <a:ext cx="71" cy="75"/>
            </a:xfrm>
            <a:custGeom>
              <a:avLst/>
              <a:gdLst>
                <a:gd name="T0" fmla="*/ 0 w 40"/>
                <a:gd name="T1" fmla="*/ 64 h 42"/>
                <a:gd name="T2" fmla="*/ 7 w 40"/>
                <a:gd name="T3" fmla="*/ 89 h 42"/>
                <a:gd name="T4" fmla="*/ 20 w 40"/>
                <a:gd name="T5" fmla="*/ 114 h 42"/>
                <a:gd name="T6" fmla="*/ 37 w 40"/>
                <a:gd name="T7" fmla="*/ 127 h 42"/>
                <a:gd name="T8" fmla="*/ 64 w 40"/>
                <a:gd name="T9" fmla="*/ 134 h 42"/>
                <a:gd name="T10" fmla="*/ 89 w 40"/>
                <a:gd name="T11" fmla="*/ 127 h 42"/>
                <a:gd name="T12" fmla="*/ 107 w 40"/>
                <a:gd name="T13" fmla="*/ 114 h 42"/>
                <a:gd name="T14" fmla="*/ 126 w 40"/>
                <a:gd name="T15" fmla="*/ 89 h 42"/>
                <a:gd name="T16" fmla="*/ 126 w 40"/>
                <a:gd name="T17" fmla="*/ 64 h 42"/>
                <a:gd name="T18" fmla="*/ 126 w 40"/>
                <a:gd name="T19" fmla="*/ 38 h 42"/>
                <a:gd name="T20" fmla="*/ 107 w 40"/>
                <a:gd name="T21" fmla="*/ 20 h 42"/>
                <a:gd name="T22" fmla="*/ 89 w 40"/>
                <a:gd name="T23" fmla="*/ 7 h 42"/>
                <a:gd name="T24" fmla="*/ 64 w 40"/>
                <a:gd name="T25" fmla="*/ 0 h 42"/>
                <a:gd name="T26" fmla="*/ 37 w 40"/>
                <a:gd name="T27" fmla="*/ 7 h 42"/>
                <a:gd name="T28" fmla="*/ 20 w 40"/>
                <a:gd name="T29" fmla="*/ 20 h 42"/>
                <a:gd name="T30" fmla="*/ 7 w 40"/>
                <a:gd name="T31" fmla="*/ 38 h 42"/>
                <a:gd name="T32" fmla="*/ 0 w 40"/>
                <a:gd name="T33" fmla="*/ 64 h 4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0" h="42">
                  <a:moveTo>
                    <a:pt x="0" y="20"/>
                  </a:moveTo>
                  <a:lnTo>
                    <a:pt x="2" y="28"/>
                  </a:lnTo>
                  <a:lnTo>
                    <a:pt x="6" y="36"/>
                  </a:lnTo>
                  <a:lnTo>
                    <a:pt x="12" y="40"/>
                  </a:lnTo>
                  <a:lnTo>
                    <a:pt x="20" y="42"/>
                  </a:lnTo>
                  <a:lnTo>
                    <a:pt x="28" y="40"/>
                  </a:lnTo>
                  <a:lnTo>
                    <a:pt x="34" y="36"/>
                  </a:lnTo>
                  <a:lnTo>
                    <a:pt x="40" y="28"/>
                  </a:lnTo>
                  <a:lnTo>
                    <a:pt x="40" y="20"/>
                  </a:lnTo>
                  <a:lnTo>
                    <a:pt x="40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7" name="Freeform 336"/>
            <p:cNvSpPr>
              <a:spLocks/>
            </p:cNvSpPr>
            <p:nvPr/>
          </p:nvSpPr>
          <p:spPr bwMode="auto">
            <a:xfrm>
              <a:off x="4643" y="3237"/>
              <a:ext cx="18" cy="21"/>
            </a:xfrm>
            <a:custGeom>
              <a:avLst/>
              <a:gdLst>
                <a:gd name="T0" fmla="*/ 0 w 10"/>
                <a:gd name="T1" fmla="*/ 19 h 12"/>
                <a:gd name="T2" fmla="*/ 0 w 10"/>
                <a:gd name="T3" fmla="*/ 32 h 12"/>
                <a:gd name="T4" fmla="*/ 13 w 10"/>
                <a:gd name="T5" fmla="*/ 37 h 12"/>
                <a:gd name="T6" fmla="*/ 32 w 10"/>
                <a:gd name="T7" fmla="*/ 32 h 12"/>
                <a:gd name="T8" fmla="*/ 32 w 10"/>
                <a:gd name="T9" fmla="*/ 19 h 12"/>
                <a:gd name="T10" fmla="*/ 32 w 10"/>
                <a:gd name="T11" fmla="*/ 7 h 12"/>
                <a:gd name="T12" fmla="*/ 13 w 10"/>
                <a:gd name="T13" fmla="*/ 0 h 12"/>
                <a:gd name="T14" fmla="*/ 0 w 10"/>
                <a:gd name="T15" fmla="*/ 7 h 12"/>
                <a:gd name="T16" fmla="*/ 0 w 10"/>
                <a:gd name="T17" fmla="*/ 19 h 1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0" h="12">
                  <a:moveTo>
                    <a:pt x="0" y="6"/>
                  </a:moveTo>
                  <a:lnTo>
                    <a:pt x="0" y="10"/>
                  </a:lnTo>
                  <a:lnTo>
                    <a:pt x="4" y="12"/>
                  </a:lnTo>
                  <a:lnTo>
                    <a:pt x="10" y="10"/>
                  </a:lnTo>
                  <a:lnTo>
                    <a:pt x="10" y="6"/>
                  </a:lnTo>
                  <a:lnTo>
                    <a:pt x="10" y="2"/>
                  </a:lnTo>
                  <a:lnTo>
                    <a:pt x="4" y="0"/>
                  </a:lnTo>
                  <a:lnTo>
                    <a:pt x="0" y="2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8" name="Freeform 337"/>
            <p:cNvSpPr>
              <a:spLocks/>
            </p:cNvSpPr>
            <p:nvPr/>
          </p:nvSpPr>
          <p:spPr bwMode="auto">
            <a:xfrm>
              <a:off x="4604" y="3181"/>
              <a:ext cx="85" cy="92"/>
            </a:xfrm>
            <a:custGeom>
              <a:avLst/>
              <a:gdLst>
                <a:gd name="T0" fmla="*/ 0 w 48"/>
                <a:gd name="T1" fmla="*/ 81 h 52"/>
                <a:gd name="T2" fmla="*/ 0 w 48"/>
                <a:gd name="T3" fmla="*/ 81 h 52"/>
                <a:gd name="T4" fmla="*/ 7 w 48"/>
                <a:gd name="T5" fmla="*/ 113 h 52"/>
                <a:gd name="T6" fmla="*/ 19 w 48"/>
                <a:gd name="T7" fmla="*/ 138 h 52"/>
                <a:gd name="T8" fmla="*/ 44 w 48"/>
                <a:gd name="T9" fmla="*/ 156 h 52"/>
                <a:gd name="T10" fmla="*/ 76 w 48"/>
                <a:gd name="T11" fmla="*/ 163 h 52"/>
                <a:gd name="T12" fmla="*/ 76 w 48"/>
                <a:gd name="T13" fmla="*/ 163 h 52"/>
                <a:gd name="T14" fmla="*/ 101 w 48"/>
                <a:gd name="T15" fmla="*/ 156 h 52"/>
                <a:gd name="T16" fmla="*/ 126 w 48"/>
                <a:gd name="T17" fmla="*/ 138 h 52"/>
                <a:gd name="T18" fmla="*/ 143 w 48"/>
                <a:gd name="T19" fmla="*/ 113 h 52"/>
                <a:gd name="T20" fmla="*/ 151 w 48"/>
                <a:gd name="T21" fmla="*/ 81 h 52"/>
                <a:gd name="T22" fmla="*/ 151 w 48"/>
                <a:gd name="T23" fmla="*/ 81 h 52"/>
                <a:gd name="T24" fmla="*/ 143 w 48"/>
                <a:gd name="T25" fmla="*/ 50 h 52"/>
                <a:gd name="T26" fmla="*/ 126 w 48"/>
                <a:gd name="T27" fmla="*/ 25 h 52"/>
                <a:gd name="T28" fmla="*/ 101 w 48"/>
                <a:gd name="T29" fmla="*/ 7 h 52"/>
                <a:gd name="T30" fmla="*/ 76 w 48"/>
                <a:gd name="T31" fmla="*/ 0 h 52"/>
                <a:gd name="T32" fmla="*/ 76 w 48"/>
                <a:gd name="T33" fmla="*/ 0 h 52"/>
                <a:gd name="T34" fmla="*/ 44 w 48"/>
                <a:gd name="T35" fmla="*/ 7 h 52"/>
                <a:gd name="T36" fmla="*/ 19 w 48"/>
                <a:gd name="T37" fmla="*/ 25 h 52"/>
                <a:gd name="T38" fmla="*/ 7 w 48"/>
                <a:gd name="T39" fmla="*/ 50 h 52"/>
                <a:gd name="T40" fmla="*/ 0 w 48"/>
                <a:gd name="T41" fmla="*/ 81 h 52"/>
                <a:gd name="T42" fmla="*/ 0 w 48"/>
                <a:gd name="T43" fmla="*/ 81 h 5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8" h="52">
                  <a:moveTo>
                    <a:pt x="0" y="26"/>
                  </a:moveTo>
                  <a:lnTo>
                    <a:pt x="0" y="26"/>
                  </a:lnTo>
                  <a:lnTo>
                    <a:pt x="2" y="36"/>
                  </a:lnTo>
                  <a:lnTo>
                    <a:pt x="6" y="44"/>
                  </a:lnTo>
                  <a:lnTo>
                    <a:pt x="14" y="50"/>
                  </a:lnTo>
                  <a:lnTo>
                    <a:pt x="24" y="52"/>
                  </a:lnTo>
                  <a:lnTo>
                    <a:pt x="32" y="50"/>
                  </a:lnTo>
                  <a:lnTo>
                    <a:pt x="40" y="44"/>
                  </a:lnTo>
                  <a:lnTo>
                    <a:pt x="46" y="36"/>
                  </a:lnTo>
                  <a:lnTo>
                    <a:pt x="48" y="26"/>
                  </a:lnTo>
                  <a:lnTo>
                    <a:pt x="46" y="16"/>
                  </a:lnTo>
                  <a:lnTo>
                    <a:pt x="40" y="8"/>
                  </a:lnTo>
                  <a:lnTo>
                    <a:pt x="32" y="2"/>
                  </a:lnTo>
                  <a:lnTo>
                    <a:pt x="24" y="0"/>
                  </a:lnTo>
                  <a:lnTo>
                    <a:pt x="14" y="2"/>
                  </a:lnTo>
                  <a:lnTo>
                    <a:pt x="6" y="8"/>
                  </a:lnTo>
                  <a:lnTo>
                    <a:pt x="2" y="16"/>
                  </a:lnTo>
                  <a:lnTo>
                    <a:pt x="0" y="26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9" name="Freeform 338"/>
            <p:cNvSpPr>
              <a:spLocks/>
            </p:cNvSpPr>
            <p:nvPr/>
          </p:nvSpPr>
          <p:spPr bwMode="auto">
            <a:xfrm>
              <a:off x="4273" y="3656"/>
              <a:ext cx="198" cy="90"/>
            </a:xfrm>
            <a:custGeom>
              <a:avLst/>
              <a:gdLst>
                <a:gd name="T0" fmla="*/ 107 w 198"/>
                <a:gd name="T1" fmla="*/ 0 h 90"/>
                <a:gd name="T2" fmla="*/ 0 w 198"/>
                <a:gd name="T3" fmla="*/ 80 h 90"/>
                <a:gd name="T4" fmla="*/ 0 w 198"/>
                <a:gd name="T5" fmla="*/ 80 h 90"/>
                <a:gd name="T6" fmla="*/ 110 w 198"/>
                <a:gd name="T7" fmla="*/ 80 h 90"/>
                <a:gd name="T8" fmla="*/ 198 w 198"/>
                <a:gd name="T9" fmla="*/ 22 h 90"/>
                <a:gd name="T10" fmla="*/ 191 w 198"/>
                <a:gd name="T11" fmla="*/ 19 h 90"/>
                <a:gd name="T12" fmla="*/ 188 w 198"/>
                <a:gd name="T13" fmla="*/ 22 h 90"/>
                <a:gd name="T14" fmla="*/ 107 w 198"/>
                <a:gd name="T15" fmla="*/ 0 h 9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98" h="90">
                  <a:moveTo>
                    <a:pt x="107" y="0"/>
                  </a:moveTo>
                  <a:cubicBezTo>
                    <a:pt x="47" y="28"/>
                    <a:pt x="9" y="70"/>
                    <a:pt x="0" y="80"/>
                  </a:cubicBezTo>
                  <a:cubicBezTo>
                    <a:pt x="18" y="80"/>
                    <a:pt x="77" y="90"/>
                    <a:pt x="110" y="80"/>
                  </a:cubicBezTo>
                  <a:cubicBezTo>
                    <a:pt x="143" y="70"/>
                    <a:pt x="185" y="32"/>
                    <a:pt x="198" y="22"/>
                  </a:cubicBezTo>
                  <a:lnTo>
                    <a:pt x="191" y="19"/>
                  </a:lnTo>
                  <a:lnTo>
                    <a:pt x="188" y="22"/>
                  </a:lnTo>
                  <a:lnTo>
                    <a:pt x="107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90" name="Freeform 339"/>
            <p:cNvSpPr>
              <a:spLocks/>
            </p:cNvSpPr>
            <p:nvPr/>
          </p:nvSpPr>
          <p:spPr bwMode="auto">
            <a:xfrm>
              <a:off x="3940" y="2928"/>
              <a:ext cx="537" cy="272"/>
            </a:xfrm>
            <a:custGeom>
              <a:avLst/>
              <a:gdLst>
                <a:gd name="T0" fmla="*/ 537 w 537"/>
                <a:gd name="T1" fmla="*/ 155 h 272"/>
                <a:gd name="T2" fmla="*/ 280 w 537"/>
                <a:gd name="T3" fmla="*/ 16 h 272"/>
                <a:gd name="T4" fmla="*/ 0 w 537"/>
                <a:gd name="T5" fmla="*/ 272 h 27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37" h="272">
                  <a:moveTo>
                    <a:pt x="537" y="155"/>
                  </a:moveTo>
                  <a:cubicBezTo>
                    <a:pt x="494" y="132"/>
                    <a:pt x="432" y="0"/>
                    <a:pt x="280" y="16"/>
                  </a:cubicBezTo>
                  <a:cubicBezTo>
                    <a:pt x="128" y="32"/>
                    <a:pt x="52" y="220"/>
                    <a:pt x="0" y="272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1277" name="Freeform 420"/>
          <p:cNvSpPr>
            <a:spLocks/>
          </p:cNvSpPr>
          <p:nvPr/>
        </p:nvSpPr>
        <p:spPr bwMode="auto">
          <a:xfrm>
            <a:off x="719138" y="5084763"/>
            <a:ext cx="1543050" cy="941387"/>
          </a:xfrm>
          <a:custGeom>
            <a:avLst/>
            <a:gdLst>
              <a:gd name="T0" fmla="*/ 256892860 w 1947"/>
              <a:gd name="T1" fmla="*/ 209449487 h 1187"/>
              <a:gd name="T2" fmla="*/ 510644144 w 1947"/>
              <a:gd name="T3" fmla="*/ 33964482 h 1187"/>
              <a:gd name="T4" fmla="*/ 808363238 w 1947"/>
              <a:gd name="T5" fmla="*/ 38367667 h 1187"/>
              <a:gd name="T6" fmla="*/ 1032594478 w 1947"/>
              <a:gd name="T7" fmla="*/ 263541568 h 1187"/>
              <a:gd name="T8" fmla="*/ 1222908733 w 1947"/>
              <a:gd name="T9" fmla="*/ 307570246 h 1187"/>
              <a:gd name="T10" fmla="*/ 983602838 w 1947"/>
              <a:gd name="T11" fmla="*/ 429591291 h 1187"/>
              <a:gd name="T12" fmla="*/ 998049020 w 1947"/>
              <a:gd name="T13" fmla="*/ 576143119 h 1187"/>
              <a:gd name="T14" fmla="*/ 1071536875 w 1947"/>
              <a:gd name="T15" fmla="*/ 742192842 h 1187"/>
              <a:gd name="T16" fmla="*/ 616165147 w 1947"/>
              <a:gd name="T17" fmla="*/ 539033279 h 1187"/>
              <a:gd name="T18" fmla="*/ 403239305 w 1947"/>
              <a:gd name="T19" fmla="*/ 576143119 h 1187"/>
              <a:gd name="T20" fmla="*/ 221718929 w 1947"/>
              <a:gd name="T21" fmla="*/ 685585108 h 1187"/>
              <a:gd name="T22" fmla="*/ 173983445 w 1947"/>
              <a:gd name="T23" fmla="*/ 639669691 h 1187"/>
              <a:gd name="T24" fmla="*/ 276363663 w 1947"/>
              <a:gd name="T25" fmla="*/ 507584450 h 1187"/>
              <a:gd name="T26" fmla="*/ 261917481 w 1947"/>
              <a:gd name="T27" fmla="*/ 375499209 h 1187"/>
              <a:gd name="T28" fmla="*/ 61553984 w 1947"/>
              <a:gd name="T29" fmla="*/ 302538148 h 1187"/>
              <a:gd name="T30" fmla="*/ 0 w 1947"/>
              <a:gd name="T31" fmla="*/ 252849252 h 1187"/>
              <a:gd name="T32" fmla="*/ 59041674 w 1947"/>
              <a:gd name="T33" fmla="*/ 226431728 h 1187"/>
              <a:gd name="T34" fmla="*/ 256892860 w 1947"/>
              <a:gd name="T35" fmla="*/ 209449487 h 1187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947" h="1187">
                <a:moveTo>
                  <a:pt x="409" y="333"/>
                </a:moveTo>
                <a:cubicBezTo>
                  <a:pt x="512" y="286"/>
                  <a:pt x="662" y="100"/>
                  <a:pt x="813" y="54"/>
                </a:cubicBezTo>
                <a:cubicBezTo>
                  <a:pt x="959" y="9"/>
                  <a:pt x="1149" y="0"/>
                  <a:pt x="1287" y="61"/>
                </a:cubicBezTo>
                <a:cubicBezTo>
                  <a:pt x="1481" y="154"/>
                  <a:pt x="1542" y="356"/>
                  <a:pt x="1644" y="419"/>
                </a:cubicBezTo>
                <a:cubicBezTo>
                  <a:pt x="1746" y="482"/>
                  <a:pt x="1893" y="412"/>
                  <a:pt x="1947" y="489"/>
                </a:cubicBezTo>
                <a:cubicBezTo>
                  <a:pt x="1908" y="606"/>
                  <a:pt x="1624" y="608"/>
                  <a:pt x="1566" y="683"/>
                </a:cubicBezTo>
                <a:cubicBezTo>
                  <a:pt x="1529" y="738"/>
                  <a:pt x="1566" y="833"/>
                  <a:pt x="1589" y="916"/>
                </a:cubicBezTo>
                <a:cubicBezTo>
                  <a:pt x="1612" y="999"/>
                  <a:pt x="1793" y="1187"/>
                  <a:pt x="1706" y="1180"/>
                </a:cubicBezTo>
                <a:cubicBezTo>
                  <a:pt x="1566" y="1177"/>
                  <a:pt x="1341" y="851"/>
                  <a:pt x="981" y="857"/>
                </a:cubicBezTo>
                <a:cubicBezTo>
                  <a:pt x="766" y="866"/>
                  <a:pt x="747" y="877"/>
                  <a:pt x="642" y="916"/>
                </a:cubicBezTo>
                <a:cubicBezTo>
                  <a:pt x="537" y="955"/>
                  <a:pt x="411" y="1068"/>
                  <a:pt x="353" y="1090"/>
                </a:cubicBezTo>
                <a:cubicBezTo>
                  <a:pt x="292" y="1107"/>
                  <a:pt x="263" y="1064"/>
                  <a:pt x="277" y="1017"/>
                </a:cubicBezTo>
                <a:cubicBezTo>
                  <a:pt x="290" y="964"/>
                  <a:pt x="417" y="877"/>
                  <a:pt x="440" y="807"/>
                </a:cubicBezTo>
                <a:cubicBezTo>
                  <a:pt x="463" y="737"/>
                  <a:pt x="474" y="651"/>
                  <a:pt x="417" y="597"/>
                </a:cubicBezTo>
                <a:cubicBezTo>
                  <a:pt x="362" y="549"/>
                  <a:pt x="163" y="511"/>
                  <a:pt x="98" y="481"/>
                </a:cubicBezTo>
                <a:cubicBezTo>
                  <a:pt x="29" y="449"/>
                  <a:pt x="1" y="422"/>
                  <a:pt x="0" y="402"/>
                </a:cubicBezTo>
                <a:cubicBezTo>
                  <a:pt x="0" y="374"/>
                  <a:pt x="34" y="362"/>
                  <a:pt x="94" y="360"/>
                </a:cubicBezTo>
                <a:cubicBezTo>
                  <a:pt x="154" y="358"/>
                  <a:pt x="306" y="380"/>
                  <a:pt x="409" y="333"/>
                </a:cubicBez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8" name="Freeform 421"/>
          <p:cNvSpPr>
            <a:spLocks/>
          </p:cNvSpPr>
          <p:nvPr/>
        </p:nvSpPr>
        <p:spPr bwMode="auto">
          <a:xfrm>
            <a:off x="6983413" y="5253038"/>
            <a:ext cx="1449387" cy="574675"/>
          </a:xfrm>
          <a:custGeom>
            <a:avLst/>
            <a:gdLst>
              <a:gd name="T0" fmla="*/ 408182722 w 1829"/>
              <a:gd name="T1" fmla="*/ 0 h 725"/>
              <a:gd name="T2" fmla="*/ 796898172 w 1829"/>
              <a:gd name="T3" fmla="*/ 229330202 h 725"/>
              <a:gd name="T4" fmla="*/ 941332083 w 1829"/>
              <a:gd name="T5" fmla="*/ 366928799 h 725"/>
              <a:gd name="T6" fmla="*/ 1128468628 w 1829"/>
              <a:gd name="T7" fmla="*/ 445466658 h 725"/>
              <a:gd name="T8" fmla="*/ 1128468628 w 1829"/>
              <a:gd name="T9" fmla="*/ 445466658 h 725"/>
              <a:gd name="T10" fmla="*/ 1109628974 w 1829"/>
              <a:gd name="T11" fmla="*/ 230586560 h 725"/>
              <a:gd name="T12" fmla="*/ 1148563519 w 1829"/>
              <a:gd name="T13" fmla="*/ 30786727 h 725"/>
              <a:gd name="T14" fmla="*/ 952635558 w 1829"/>
              <a:gd name="T15" fmla="*/ 99899917 h 725"/>
              <a:gd name="T16" fmla="*/ 800666262 w 1829"/>
              <a:gd name="T17" fmla="*/ 226188909 h 725"/>
              <a:gd name="T18" fmla="*/ 404414633 w 1829"/>
              <a:gd name="T19" fmla="*/ 400228242 h 725"/>
              <a:gd name="T20" fmla="*/ 3768089 w 1829"/>
              <a:gd name="T21" fmla="*/ 210480862 h 725"/>
              <a:gd name="T22" fmla="*/ 408182722 w 1829"/>
              <a:gd name="T23" fmla="*/ 0 h 72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829" h="725">
                <a:moveTo>
                  <a:pt x="650" y="0"/>
                </a:moveTo>
                <a:cubicBezTo>
                  <a:pt x="945" y="0"/>
                  <a:pt x="1127" y="268"/>
                  <a:pt x="1269" y="365"/>
                </a:cubicBezTo>
                <a:cubicBezTo>
                  <a:pt x="1403" y="500"/>
                  <a:pt x="1340" y="442"/>
                  <a:pt x="1499" y="584"/>
                </a:cubicBezTo>
                <a:cubicBezTo>
                  <a:pt x="1658" y="725"/>
                  <a:pt x="1746" y="688"/>
                  <a:pt x="1797" y="709"/>
                </a:cubicBezTo>
                <a:cubicBezTo>
                  <a:pt x="1792" y="651"/>
                  <a:pt x="1761" y="477"/>
                  <a:pt x="1767" y="367"/>
                </a:cubicBezTo>
                <a:lnTo>
                  <a:pt x="1829" y="49"/>
                </a:lnTo>
                <a:cubicBezTo>
                  <a:pt x="1788" y="15"/>
                  <a:pt x="1676" y="29"/>
                  <a:pt x="1517" y="159"/>
                </a:cubicBezTo>
                <a:cubicBezTo>
                  <a:pt x="1357" y="289"/>
                  <a:pt x="1413" y="277"/>
                  <a:pt x="1275" y="360"/>
                </a:cubicBezTo>
                <a:cubicBezTo>
                  <a:pt x="1129" y="439"/>
                  <a:pt x="939" y="648"/>
                  <a:pt x="644" y="637"/>
                </a:cubicBezTo>
                <a:cubicBezTo>
                  <a:pt x="349" y="625"/>
                  <a:pt x="0" y="442"/>
                  <a:pt x="6" y="335"/>
                </a:cubicBezTo>
                <a:cubicBezTo>
                  <a:pt x="7" y="228"/>
                  <a:pt x="355" y="0"/>
                  <a:pt x="650" y="0"/>
                </a:cubicBez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9" name="Freeform 422"/>
          <p:cNvSpPr>
            <a:spLocks/>
          </p:cNvSpPr>
          <p:nvPr/>
        </p:nvSpPr>
        <p:spPr bwMode="auto">
          <a:xfrm>
            <a:off x="3101975" y="4995863"/>
            <a:ext cx="1384300" cy="1165225"/>
          </a:xfrm>
          <a:custGeom>
            <a:avLst/>
            <a:gdLst>
              <a:gd name="T0" fmla="*/ 218751906 w 1746"/>
              <a:gd name="T1" fmla="*/ 176800089 h 1469"/>
              <a:gd name="T2" fmla="*/ 291039957 w 1746"/>
              <a:gd name="T3" fmla="*/ 246010012 h 1469"/>
              <a:gd name="T4" fmla="*/ 175378759 w 1746"/>
              <a:gd name="T5" fmla="*/ 369329526 h 1469"/>
              <a:gd name="T6" fmla="*/ 42115702 w 1746"/>
              <a:gd name="T7" fmla="*/ 561858962 h 1469"/>
              <a:gd name="T8" fmla="*/ 428074558 w 1746"/>
              <a:gd name="T9" fmla="*/ 548017454 h 1469"/>
              <a:gd name="T10" fmla="*/ 658140302 w 1746"/>
              <a:gd name="T11" fmla="*/ 795914511 h 1469"/>
              <a:gd name="T12" fmla="*/ 754944575 w 1746"/>
              <a:gd name="T13" fmla="*/ 915459140 h 1469"/>
              <a:gd name="T14" fmla="*/ 781345380 w 1746"/>
              <a:gd name="T15" fmla="*/ 457414666 h 1469"/>
              <a:gd name="T16" fmla="*/ 1027755538 w 1746"/>
              <a:gd name="T17" fmla="*/ 414630523 h 1469"/>
              <a:gd name="T18" fmla="*/ 1078043050 w 1746"/>
              <a:gd name="T19" fmla="*/ 386946712 h 1469"/>
              <a:gd name="T20" fmla="*/ 945409509 w 1746"/>
              <a:gd name="T21" fmla="*/ 254189590 h 1469"/>
              <a:gd name="T22" fmla="*/ 806489533 w 1746"/>
              <a:gd name="T23" fmla="*/ 120173644 h 1469"/>
              <a:gd name="T24" fmla="*/ 800203098 w 1746"/>
              <a:gd name="T25" fmla="*/ 16988171 h 1469"/>
              <a:gd name="T26" fmla="*/ 749915586 w 1746"/>
              <a:gd name="T27" fmla="*/ 18246202 h 1469"/>
              <a:gd name="T28" fmla="*/ 548764745 w 1746"/>
              <a:gd name="T29" fmla="*/ 59772314 h 1469"/>
              <a:gd name="T30" fmla="*/ 234466804 w 1746"/>
              <a:gd name="T31" fmla="*/ 82422416 h 1469"/>
              <a:gd name="T32" fmla="*/ 167834879 w 1746"/>
              <a:gd name="T33" fmla="*/ 112623874 h 1469"/>
              <a:gd name="T34" fmla="*/ 255838620 w 1746"/>
              <a:gd name="T35" fmla="*/ 145970409 h 1469"/>
              <a:gd name="T36" fmla="*/ 348871349 w 1746"/>
              <a:gd name="T37" fmla="*/ 188125537 h 1469"/>
              <a:gd name="T38" fmla="*/ 174121313 w 1746"/>
              <a:gd name="T39" fmla="*/ 372475395 h 1469"/>
              <a:gd name="T40" fmla="*/ 37087506 w 1746"/>
              <a:gd name="T41" fmla="*/ 539208860 h 1469"/>
              <a:gd name="T42" fmla="*/ 162806683 w 1746"/>
              <a:gd name="T43" fmla="*/ 536692006 h 1469"/>
              <a:gd name="T44" fmla="*/ 454475363 w 1746"/>
              <a:gd name="T45" fmla="*/ 459931520 h 1469"/>
              <a:gd name="T46" fmla="*/ 753687130 w 1746"/>
              <a:gd name="T47" fmla="*/ 916717171 h 1469"/>
              <a:gd name="T48" fmla="*/ 747401488 w 1746"/>
              <a:gd name="T49" fmla="*/ 425955971 h 1469"/>
              <a:gd name="T50" fmla="*/ 781345380 w 1746"/>
              <a:gd name="T51" fmla="*/ 335353976 h 1469"/>
              <a:gd name="T52" fmla="*/ 1024611924 w 1746"/>
              <a:gd name="T53" fmla="*/ 390092582 h 1469"/>
              <a:gd name="T54" fmla="*/ 1079300495 w 1746"/>
              <a:gd name="T55" fmla="*/ 390721597 h 1469"/>
              <a:gd name="T56" fmla="*/ 941009242 w 1746"/>
              <a:gd name="T57" fmla="*/ 248526866 h 1469"/>
              <a:gd name="T58" fmla="*/ 803974642 w 1746"/>
              <a:gd name="T59" fmla="*/ 118285805 h 1469"/>
              <a:gd name="T60" fmla="*/ 801460544 w 1746"/>
              <a:gd name="T61" fmla="*/ 18246202 h 1469"/>
              <a:gd name="T62" fmla="*/ 748658141 w 1746"/>
              <a:gd name="T63" fmla="*/ 18246202 h 1469"/>
              <a:gd name="T64" fmla="*/ 546250647 w 1746"/>
              <a:gd name="T65" fmla="*/ 62289169 h 1469"/>
              <a:gd name="T66" fmla="*/ 233209358 w 1746"/>
              <a:gd name="T67" fmla="*/ 82422416 h 1469"/>
              <a:gd name="T68" fmla="*/ 162806683 w 1746"/>
              <a:gd name="T69" fmla="*/ 112623874 h 1469"/>
              <a:gd name="T70" fmla="*/ 218751906 w 1746"/>
              <a:gd name="T71" fmla="*/ 176800089 h 1469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746" h="1469">
                <a:moveTo>
                  <a:pt x="348" y="281"/>
                </a:moveTo>
                <a:cubicBezTo>
                  <a:pt x="384" y="319"/>
                  <a:pt x="445" y="371"/>
                  <a:pt x="463" y="391"/>
                </a:cubicBezTo>
                <a:cubicBezTo>
                  <a:pt x="429" y="441"/>
                  <a:pt x="367" y="489"/>
                  <a:pt x="279" y="587"/>
                </a:cubicBezTo>
                <a:cubicBezTo>
                  <a:pt x="191" y="685"/>
                  <a:pt x="0" y="846"/>
                  <a:pt x="67" y="893"/>
                </a:cubicBezTo>
                <a:cubicBezTo>
                  <a:pt x="205" y="973"/>
                  <a:pt x="490" y="782"/>
                  <a:pt x="681" y="871"/>
                </a:cubicBezTo>
                <a:cubicBezTo>
                  <a:pt x="851" y="934"/>
                  <a:pt x="979" y="1165"/>
                  <a:pt x="1047" y="1265"/>
                </a:cubicBezTo>
                <a:cubicBezTo>
                  <a:pt x="1115" y="1365"/>
                  <a:pt x="1143" y="1469"/>
                  <a:pt x="1201" y="1455"/>
                </a:cubicBezTo>
                <a:cubicBezTo>
                  <a:pt x="1287" y="1439"/>
                  <a:pt x="1172" y="860"/>
                  <a:pt x="1243" y="727"/>
                </a:cubicBezTo>
                <a:cubicBezTo>
                  <a:pt x="1315" y="594"/>
                  <a:pt x="1553" y="655"/>
                  <a:pt x="1635" y="659"/>
                </a:cubicBezTo>
                <a:cubicBezTo>
                  <a:pt x="1717" y="663"/>
                  <a:pt x="1746" y="654"/>
                  <a:pt x="1715" y="615"/>
                </a:cubicBezTo>
                <a:cubicBezTo>
                  <a:pt x="1684" y="576"/>
                  <a:pt x="1574" y="476"/>
                  <a:pt x="1504" y="404"/>
                </a:cubicBezTo>
                <a:cubicBezTo>
                  <a:pt x="1432" y="333"/>
                  <a:pt x="1321" y="253"/>
                  <a:pt x="1283" y="191"/>
                </a:cubicBezTo>
                <a:cubicBezTo>
                  <a:pt x="1245" y="128"/>
                  <a:pt x="1288" y="54"/>
                  <a:pt x="1273" y="27"/>
                </a:cubicBezTo>
                <a:cubicBezTo>
                  <a:pt x="1258" y="0"/>
                  <a:pt x="1227" y="17"/>
                  <a:pt x="1193" y="29"/>
                </a:cubicBezTo>
                <a:cubicBezTo>
                  <a:pt x="1159" y="41"/>
                  <a:pt x="1021" y="77"/>
                  <a:pt x="873" y="95"/>
                </a:cubicBezTo>
                <a:cubicBezTo>
                  <a:pt x="725" y="113"/>
                  <a:pt x="474" y="117"/>
                  <a:pt x="373" y="131"/>
                </a:cubicBezTo>
                <a:cubicBezTo>
                  <a:pt x="272" y="145"/>
                  <a:pt x="261" y="162"/>
                  <a:pt x="267" y="179"/>
                </a:cubicBezTo>
                <a:cubicBezTo>
                  <a:pt x="273" y="196"/>
                  <a:pt x="359" y="212"/>
                  <a:pt x="407" y="232"/>
                </a:cubicBezTo>
                <a:cubicBezTo>
                  <a:pt x="455" y="252"/>
                  <a:pt x="509" y="255"/>
                  <a:pt x="555" y="299"/>
                </a:cubicBezTo>
                <a:cubicBezTo>
                  <a:pt x="416" y="445"/>
                  <a:pt x="277" y="592"/>
                  <a:pt x="277" y="592"/>
                </a:cubicBezTo>
                <a:cubicBezTo>
                  <a:pt x="194" y="685"/>
                  <a:pt x="65" y="797"/>
                  <a:pt x="59" y="857"/>
                </a:cubicBezTo>
                <a:cubicBezTo>
                  <a:pt x="56" y="900"/>
                  <a:pt x="169" y="895"/>
                  <a:pt x="259" y="853"/>
                </a:cubicBezTo>
                <a:cubicBezTo>
                  <a:pt x="349" y="811"/>
                  <a:pt x="566" y="630"/>
                  <a:pt x="723" y="731"/>
                </a:cubicBezTo>
                <a:cubicBezTo>
                  <a:pt x="859" y="801"/>
                  <a:pt x="1131" y="1453"/>
                  <a:pt x="1199" y="1457"/>
                </a:cubicBezTo>
                <a:cubicBezTo>
                  <a:pt x="1283" y="1449"/>
                  <a:pt x="1189" y="780"/>
                  <a:pt x="1189" y="677"/>
                </a:cubicBezTo>
                <a:cubicBezTo>
                  <a:pt x="1189" y="574"/>
                  <a:pt x="1199" y="545"/>
                  <a:pt x="1243" y="533"/>
                </a:cubicBezTo>
                <a:cubicBezTo>
                  <a:pt x="1287" y="521"/>
                  <a:pt x="1593" y="609"/>
                  <a:pt x="1630" y="620"/>
                </a:cubicBezTo>
                <a:cubicBezTo>
                  <a:pt x="1710" y="638"/>
                  <a:pt x="1739" y="658"/>
                  <a:pt x="1717" y="621"/>
                </a:cubicBezTo>
                <a:cubicBezTo>
                  <a:pt x="1695" y="584"/>
                  <a:pt x="1570" y="467"/>
                  <a:pt x="1497" y="395"/>
                </a:cubicBezTo>
                <a:cubicBezTo>
                  <a:pt x="1426" y="327"/>
                  <a:pt x="1326" y="250"/>
                  <a:pt x="1279" y="188"/>
                </a:cubicBezTo>
                <a:cubicBezTo>
                  <a:pt x="1242" y="127"/>
                  <a:pt x="1286" y="57"/>
                  <a:pt x="1275" y="29"/>
                </a:cubicBezTo>
                <a:cubicBezTo>
                  <a:pt x="1260" y="3"/>
                  <a:pt x="1247" y="15"/>
                  <a:pt x="1191" y="29"/>
                </a:cubicBezTo>
                <a:cubicBezTo>
                  <a:pt x="1135" y="43"/>
                  <a:pt x="1016" y="81"/>
                  <a:pt x="869" y="99"/>
                </a:cubicBezTo>
                <a:cubicBezTo>
                  <a:pt x="722" y="117"/>
                  <a:pt x="473" y="118"/>
                  <a:pt x="371" y="131"/>
                </a:cubicBezTo>
                <a:cubicBezTo>
                  <a:pt x="269" y="144"/>
                  <a:pt x="263" y="154"/>
                  <a:pt x="259" y="179"/>
                </a:cubicBezTo>
                <a:cubicBezTo>
                  <a:pt x="255" y="204"/>
                  <a:pt x="312" y="243"/>
                  <a:pt x="348" y="281"/>
                </a:cubicBez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0" name="Freeform 423"/>
          <p:cNvSpPr>
            <a:spLocks/>
          </p:cNvSpPr>
          <p:nvPr/>
        </p:nvSpPr>
        <p:spPr bwMode="auto">
          <a:xfrm>
            <a:off x="5137150" y="4967288"/>
            <a:ext cx="1250950" cy="1247775"/>
          </a:xfrm>
          <a:custGeom>
            <a:avLst/>
            <a:gdLst>
              <a:gd name="T0" fmla="*/ 597519951 w 1579"/>
              <a:gd name="T1" fmla="*/ 401572681 h 1574"/>
              <a:gd name="T2" fmla="*/ 597519951 w 1579"/>
              <a:gd name="T3" fmla="*/ 401572681 h 1574"/>
              <a:gd name="T4" fmla="*/ 721794189 w 1579"/>
              <a:gd name="T5" fmla="*/ 376434850 h 1574"/>
              <a:gd name="T6" fmla="*/ 902556860 w 1579"/>
              <a:gd name="T7" fmla="*/ 366379718 h 1574"/>
              <a:gd name="T8" fmla="*/ 990427581 w 1579"/>
              <a:gd name="T9" fmla="*/ 387746478 h 1574"/>
              <a:gd name="T10" fmla="*/ 923896688 w 1579"/>
              <a:gd name="T11" fmla="*/ 448077271 h 1574"/>
              <a:gd name="T12" fmla="*/ 748783494 w 1579"/>
              <a:gd name="T13" fmla="*/ 532916458 h 1574"/>
              <a:gd name="T14" fmla="*/ 636434083 w 1579"/>
              <a:gd name="T15" fmla="*/ 563081062 h 1574"/>
              <a:gd name="T16" fmla="*/ 636434083 w 1579"/>
              <a:gd name="T17" fmla="*/ 563081062 h 1574"/>
              <a:gd name="T18" fmla="*/ 692295061 w 1579"/>
              <a:gd name="T19" fmla="*/ 681228073 h 1574"/>
              <a:gd name="T20" fmla="*/ 764474638 w 1579"/>
              <a:gd name="T21" fmla="*/ 893639966 h 1574"/>
              <a:gd name="T22" fmla="*/ 768240164 w 1579"/>
              <a:gd name="T23" fmla="*/ 981621580 h 1574"/>
              <a:gd name="T24" fmla="*/ 677231373 w 1579"/>
              <a:gd name="T25" fmla="*/ 936374278 h 1574"/>
              <a:gd name="T26" fmla="*/ 559234068 w 1579"/>
              <a:gd name="T27" fmla="*/ 809429423 h 1574"/>
              <a:gd name="T28" fmla="*/ 483916421 w 1579"/>
              <a:gd name="T29" fmla="*/ 706365110 h 1574"/>
              <a:gd name="T30" fmla="*/ 483916421 w 1579"/>
              <a:gd name="T31" fmla="*/ 706365110 h 1574"/>
              <a:gd name="T32" fmla="*/ 391024470 w 1579"/>
              <a:gd name="T33" fmla="*/ 799374291 h 1574"/>
              <a:gd name="T34" fmla="*/ 216537940 w 1579"/>
              <a:gd name="T35" fmla="*/ 920662936 h 1574"/>
              <a:gd name="T36" fmla="*/ 142475996 w 1579"/>
              <a:gd name="T37" fmla="*/ 948314549 h 1574"/>
              <a:gd name="T38" fmla="*/ 157539684 w 1579"/>
              <a:gd name="T39" fmla="*/ 865989145 h 1574"/>
              <a:gd name="T40" fmla="*/ 268005144 w 1579"/>
              <a:gd name="T41" fmla="*/ 677457002 h 1574"/>
              <a:gd name="T42" fmla="*/ 348344021 w 1579"/>
              <a:gd name="T43" fmla="*/ 575021333 h 1574"/>
              <a:gd name="T44" fmla="*/ 348344021 w 1579"/>
              <a:gd name="T45" fmla="*/ 575021333 h 1574"/>
              <a:gd name="T46" fmla="*/ 227208646 w 1579"/>
              <a:gd name="T47" fmla="*/ 527260248 h 1574"/>
              <a:gd name="T48" fmla="*/ 45818520 w 1579"/>
              <a:gd name="T49" fmla="*/ 417911874 h 1574"/>
              <a:gd name="T50" fmla="*/ 4393774 w 1579"/>
              <a:gd name="T51" fmla="*/ 357581874 h 1574"/>
              <a:gd name="T52" fmla="*/ 79083173 w 1579"/>
              <a:gd name="T53" fmla="*/ 341870531 h 1574"/>
              <a:gd name="T54" fmla="*/ 279930762 w 1579"/>
              <a:gd name="T55" fmla="*/ 373292423 h 1574"/>
              <a:gd name="T56" fmla="*/ 391024470 w 1579"/>
              <a:gd name="T57" fmla="*/ 405342959 h 1574"/>
              <a:gd name="T58" fmla="*/ 391024470 w 1579"/>
              <a:gd name="T59" fmla="*/ 405342959 h 1574"/>
              <a:gd name="T60" fmla="*/ 406088158 w 1579"/>
              <a:gd name="T61" fmla="*/ 277770253 h 1574"/>
              <a:gd name="T62" fmla="*/ 446257201 w 1579"/>
              <a:gd name="T63" fmla="*/ 86096475 h 1574"/>
              <a:gd name="T64" fmla="*/ 503373090 w 1579"/>
              <a:gd name="T65" fmla="*/ 628644 h 1574"/>
              <a:gd name="T66" fmla="*/ 553584591 w 1579"/>
              <a:gd name="T67" fmla="*/ 81696760 h 1574"/>
              <a:gd name="T68" fmla="*/ 588105741 w 1579"/>
              <a:gd name="T69" fmla="*/ 275884321 h 1574"/>
              <a:gd name="T70" fmla="*/ 597519951 w 1579"/>
              <a:gd name="T71" fmla="*/ 401572681 h 1574"/>
              <a:gd name="T72" fmla="*/ 597519951 w 1579"/>
              <a:gd name="T73" fmla="*/ 401572681 h 1574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579" h="1574">
                <a:moveTo>
                  <a:pt x="952" y="639"/>
                </a:moveTo>
                <a:lnTo>
                  <a:pt x="952" y="639"/>
                </a:lnTo>
                <a:cubicBezTo>
                  <a:pt x="952" y="639"/>
                  <a:pt x="1069" y="608"/>
                  <a:pt x="1150" y="599"/>
                </a:cubicBezTo>
                <a:cubicBezTo>
                  <a:pt x="1253" y="585"/>
                  <a:pt x="1367" y="580"/>
                  <a:pt x="1438" y="583"/>
                </a:cubicBezTo>
                <a:cubicBezTo>
                  <a:pt x="1509" y="586"/>
                  <a:pt x="1577" y="585"/>
                  <a:pt x="1578" y="617"/>
                </a:cubicBezTo>
                <a:cubicBezTo>
                  <a:pt x="1579" y="649"/>
                  <a:pt x="1536" y="675"/>
                  <a:pt x="1472" y="713"/>
                </a:cubicBezTo>
                <a:cubicBezTo>
                  <a:pt x="1408" y="751"/>
                  <a:pt x="1275" y="821"/>
                  <a:pt x="1193" y="848"/>
                </a:cubicBezTo>
                <a:cubicBezTo>
                  <a:pt x="1111" y="875"/>
                  <a:pt x="1044" y="888"/>
                  <a:pt x="1014" y="896"/>
                </a:cubicBezTo>
                <a:cubicBezTo>
                  <a:pt x="1014" y="896"/>
                  <a:pt x="1069" y="996"/>
                  <a:pt x="1103" y="1084"/>
                </a:cubicBezTo>
                <a:cubicBezTo>
                  <a:pt x="1135" y="1173"/>
                  <a:pt x="1198" y="1342"/>
                  <a:pt x="1218" y="1422"/>
                </a:cubicBezTo>
                <a:cubicBezTo>
                  <a:pt x="1238" y="1502"/>
                  <a:pt x="1248" y="1550"/>
                  <a:pt x="1224" y="1562"/>
                </a:cubicBezTo>
                <a:cubicBezTo>
                  <a:pt x="1200" y="1574"/>
                  <a:pt x="1152" y="1542"/>
                  <a:pt x="1079" y="1490"/>
                </a:cubicBezTo>
                <a:cubicBezTo>
                  <a:pt x="1006" y="1438"/>
                  <a:pt x="939" y="1353"/>
                  <a:pt x="891" y="1288"/>
                </a:cubicBezTo>
                <a:cubicBezTo>
                  <a:pt x="843" y="1223"/>
                  <a:pt x="791" y="1151"/>
                  <a:pt x="771" y="1124"/>
                </a:cubicBezTo>
                <a:cubicBezTo>
                  <a:pt x="746" y="1149"/>
                  <a:pt x="694" y="1215"/>
                  <a:pt x="623" y="1272"/>
                </a:cubicBezTo>
                <a:cubicBezTo>
                  <a:pt x="552" y="1329"/>
                  <a:pt x="411" y="1426"/>
                  <a:pt x="345" y="1465"/>
                </a:cubicBezTo>
                <a:cubicBezTo>
                  <a:pt x="279" y="1504"/>
                  <a:pt x="243" y="1523"/>
                  <a:pt x="227" y="1509"/>
                </a:cubicBezTo>
                <a:cubicBezTo>
                  <a:pt x="211" y="1495"/>
                  <a:pt x="218" y="1450"/>
                  <a:pt x="251" y="1378"/>
                </a:cubicBezTo>
                <a:cubicBezTo>
                  <a:pt x="284" y="1306"/>
                  <a:pt x="360" y="1178"/>
                  <a:pt x="427" y="1078"/>
                </a:cubicBezTo>
                <a:cubicBezTo>
                  <a:pt x="494" y="978"/>
                  <a:pt x="534" y="942"/>
                  <a:pt x="555" y="915"/>
                </a:cubicBezTo>
                <a:cubicBezTo>
                  <a:pt x="555" y="915"/>
                  <a:pt x="442" y="881"/>
                  <a:pt x="362" y="839"/>
                </a:cubicBezTo>
                <a:cubicBezTo>
                  <a:pt x="317" y="816"/>
                  <a:pt x="131" y="710"/>
                  <a:pt x="73" y="665"/>
                </a:cubicBezTo>
                <a:cubicBezTo>
                  <a:pt x="15" y="620"/>
                  <a:pt x="0" y="587"/>
                  <a:pt x="7" y="569"/>
                </a:cubicBezTo>
                <a:cubicBezTo>
                  <a:pt x="14" y="551"/>
                  <a:pt x="53" y="541"/>
                  <a:pt x="126" y="544"/>
                </a:cubicBezTo>
                <a:cubicBezTo>
                  <a:pt x="199" y="547"/>
                  <a:pt x="350" y="571"/>
                  <a:pt x="446" y="594"/>
                </a:cubicBezTo>
                <a:cubicBezTo>
                  <a:pt x="542" y="617"/>
                  <a:pt x="595" y="635"/>
                  <a:pt x="623" y="645"/>
                </a:cubicBezTo>
                <a:cubicBezTo>
                  <a:pt x="627" y="611"/>
                  <a:pt x="631" y="550"/>
                  <a:pt x="647" y="442"/>
                </a:cubicBezTo>
                <a:cubicBezTo>
                  <a:pt x="663" y="334"/>
                  <a:pt x="685" y="210"/>
                  <a:pt x="711" y="137"/>
                </a:cubicBezTo>
                <a:cubicBezTo>
                  <a:pt x="737" y="64"/>
                  <a:pt x="758" y="2"/>
                  <a:pt x="802" y="1"/>
                </a:cubicBezTo>
                <a:cubicBezTo>
                  <a:pt x="846" y="0"/>
                  <a:pt x="854" y="43"/>
                  <a:pt x="882" y="130"/>
                </a:cubicBezTo>
                <a:cubicBezTo>
                  <a:pt x="910" y="217"/>
                  <a:pt x="925" y="334"/>
                  <a:pt x="937" y="439"/>
                </a:cubicBezTo>
                <a:cubicBezTo>
                  <a:pt x="949" y="544"/>
                  <a:pt x="950" y="606"/>
                  <a:pt x="952" y="639"/>
                </a:cubicBez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1037"/>
          <p:cNvGrpSpPr>
            <a:grpSpLocks/>
          </p:cNvGrpSpPr>
          <p:nvPr/>
        </p:nvGrpSpPr>
        <p:grpSpPr bwMode="auto">
          <a:xfrm>
            <a:off x="715963" y="361950"/>
            <a:ext cx="1063625" cy="1782763"/>
            <a:chOff x="451" y="228"/>
            <a:chExt cx="670" cy="1123"/>
          </a:xfrm>
        </p:grpSpPr>
        <p:sp>
          <p:nvSpPr>
            <p:cNvPr id="12414" name="Freeform 881"/>
            <p:cNvSpPr>
              <a:spLocks/>
            </p:cNvSpPr>
            <p:nvPr/>
          </p:nvSpPr>
          <p:spPr bwMode="auto">
            <a:xfrm>
              <a:off x="589" y="876"/>
              <a:ext cx="102" cy="141"/>
            </a:xfrm>
            <a:custGeom>
              <a:avLst/>
              <a:gdLst>
                <a:gd name="T0" fmla="*/ 6 w 158"/>
                <a:gd name="T1" fmla="*/ 91 h 218"/>
                <a:gd name="T2" fmla="*/ 6 w 158"/>
                <a:gd name="T3" fmla="*/ 91 h 218"/>
                <a:gd name="T4" fmla="*/ 6 w 158"/>
                <a:gd name="T5" fmla="*/ 45 h 218"/>
                <a:gd name="T6" fmla="*/ 45 w 158"/>
                <a:gd name="T7" fmla="*/ 3 h 218"/>
                <a:gd name="T8" fmla="*/ 56 w 158"/>
                <a:gd name="T9" fmla="*/ 31 h 218"/>
                <a:gd name="T10" fmla="*/ 57 w 158"/>
                <a:gd name="T11" fmla="*/ 85 h 218"/>
                <a:gd name="T12" fmla="*/ 6 w 158"/>
                <a:gd name="T13" fmla="*/ 91 h 2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8" h="218">
                  <a:moveTo>
                    <a:pt x="14" y="218"/>
                  </a:moveTo>
                  <a:lnTo>
                    <a:pt x="14" y="218"/>
                  </a:lnTo>
                  <a:cubicBezTo>
                    <a:pt x="14" y="200"/>
                    <a:pt x="0" y="143"/>
                    <a:pt x="16" y="108"/>
                  </a:cubicBezTo>
                  <a:cubicBezTo>
                    <a:pt x="32" y="73"/>
                    <a:pt x="90" y="12"/>
                    <a:pt x="109" y="6"/>
                  </a:cubicBezTo>
                  <a:cubicBezTo>
                    <a:pt x="128" y="0"/>
                    <a:pt x="125" y="34"/>
                    <a:pt x="133" y="74"/>
                  </a:cubicBezTo>
                  <a:cubicBezTo>
                    <a:pt x="141" y="114"/>
                    <a:pt x="158" y="179"/>
                    <a:pt x="138" y="203"/>
                  </a:cubicBezTo>
                  <a:lnTo>
                    <a:pt x="14" y="218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415" name="Freeform 882"/>
            <p:cNvSpPr>
              <a:spLocks/>
            </p:cNvSpPr>
            <p:nvPr/>
          </p:nvSpPr>
          <p:spPr bwMode="auto">
            <a:xfrm>
              <a:off x="810" y="1181"/>
              <a:ext cx="137" cy="114"/>
            </a:xfrm>
            <a:custGeom>
              <a:avLst/>
              <a:gdLst>
                <a:gd name="T0" fmla="*/ 55 w 212"/>
                <a:gd name="T1" fmla="*/ 71 h 176"/>
                <a:gd name="T2" fmla="*/ 81 w 212"/>
                <a:gd name="T3" fmla="*/ 62 h 176"/>
                <a:gd name="T4" fmla="*/ 89 w 212"/>
                <a:gd name="T5" fmla="*/ 36 h 176"/>
                <a:gd name="T6" fmla="*/ 79 w 212"/>
                <a:gd name="T7" fmla="*/ 12 h 176"/>
                <a:gd name="T8" fmla="*/ 56 w 212"/>
                <a:gd name="T9" fmla="*/ 0 h 176"/>
                <a:gd name="T10" fmla="*/ 56 w 212"/>
                <a:gd name="T11" fmla="*/ 0 h 176"/>
                <a:gd name="T12" fmla="*/ 32 w 212"/>
                <a:gd name="T13" fmla="*/ 21 h 176"/>
                <a:gd name="T14" fmla="*/ 0 w 212"/>
                <a:gd name="T15" fmla="*/ 46 h 176"/>
                <a:gd name="T16" fmla="*/ 55 w 212"/>
                <a:gd name="T17" fmla="*/ 71 h 17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12" h="176">
                  <a:moveTo>
                    <a:pt x="132" y="170"/>
                  </a:moveTo>
                  <a:cubicBezTo>
                    <a:pt x="164" y="176"/>
                    <a:pt x="180" y="162"/>
                    <a:pt x="193" y="148"/>
                  </a:cubicBezTo>
                  <a:cubicBezTo>
                    <a:pt x="206" y="134"/>
                    <a:pt x="212" y="105"/>
                    <a:pt x="212" y="85"/>
                  </a:cubicBezTo>
                  <a:cubicBezTo>
                    <a:pt x="212" y="65"/>
                    <a:pt x="203" y="43"/>
                    <a:pt x="190" y="29"/>
                  </a:cubicBezTo>
                  <a:cubicBezTo>
                    <a:pt x="177" y="15"/>
                    <a:pt x="143" y="5"/>
                    <a:pt x="134" y="0"/>
                  </a:cubicBezTo>
                  <a:lnTo>
                    <a:pt x="76" y="51"/>
                  </a:lnTo>
                  <a:lnTo>
                    <a:pt x="0" y="109"/>
                  </a:lnTo>
                  <a:cubicBezTo>
                    <a:pt x="9" y="129"/>
                    <a:pt x="100" y="164"/>
                    <a:pt x="132" y="170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416" name="Freeform 883"/>
            <p:cNvSpPr>
              <a:spLocks/>
            </p:cNvSpPr>
            <p:nvPr/>
          </p:nvSpPr>
          <p:spPr bwMode="auto">
            <a:xfrm>
              <a:off x="454" y="1151"/>
              <a:ext cx="35" cy="14"/>
            </a:xfrm>
            <a:custGeom>
              <a:avLst/>
              <a:gdLst>
                <a:gd name="T0" fmla="*/ 28 w 44"/>
                <a:gd name="T1" fmla="*/ 0 h 18"/>
                <a:gd name="T2" fmla="*/ 20 w 44"/>
                <a:gd name="T3" fmla="*/ 2 h 18"/>
                <a:gd name="T4" fmla="*/ 14 w 44"/>
                <a:gd name="T5" fmla="*/ 2 h 18"/>
                <a:gd name="T6" fmla="*/ 8 w 44"/>
                <a:gd name="T7" fmla="*/ 6 h 18"/>
                <a:gd name="T8" fmla="*/ 0 w 44"/>
                <a:gd name="T9" fmla="*/ 11 h 18"/>
                <a:gd name="T10" fmla="*/ 28 w 44"/>
                <a:gd name="T11" fmla="*/ 0 h 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4" h="18">
                  <a:moveTo>
                    <a:pt x="44" y="0"/>
                  </a:moveTo>
                  <a:lnTo>
                    <a:pt x="32" y="2"/>
                  </a:lnTo>
                  <a:lnTo>
                    <a:pt x="22" y="4"/>
                  </a:lnTo>
                  <a:lnTo>
                    <a:pt x="12" y="10"/>
                  </a:lnTo>
                  <a:lnTo>
                    <a:pt x="0" y="18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417" name="Freeform 884"/>
            <p:cNvSpPr>
              <a:spLocks/>
            </p:cNvSpPr>
            <p:nvPr/>
          </p:nvSpPr>
          <p:spPr bwMode="auto">
            <a:xfrm>
              <a:off x="470" y="228"/>
              <a:ext cx="651" cy="1089"/>
            </a:xfrm>
            <a:custGeom>
              <a:avLst/>
              <a:gdLst>
                <a:gd name="T0" fmla="*/ 13 w 1006"/>
                <a:gd name="T1" fmla="*/ 655 h 1683"/>
                <a:gd name="T2" fmla="*/ 77 w 1006"/>
                <a:gd name="T3" fmla="*/ 699 h 1683"/>
                <a:gd name="T4" fmla="*/ 157 w 1006"/>
                <a:gd name="T5" fmla="*/ 689 h 1683"/>
                <a:gd name="T6" fmla="*/ 248 w 1006"/>
                <a:gd name="T7" fmla="*/ 643 h 1683"/>
                <a:gd name="T8" fmla="*/ 370 w 1006"/>
                <a:gd name="T9" fmla="*/ 494 h 1683"/>
                <a:gd name="T10" fmla="*/ 413 w 1006"/>
                <a:gd name="T11" fmla="*/ 366 h 1683"/>
                <a:gd name="T12" fmla="*/ 421 w 1006"/>
                <a:gd name="T13" fmla="*/ 250 h 1683"/>
                <a:gd name="T14" fmla="*/ 410 w 1006"/>
                <a:gd name="T15" fmla="*/ 192 h 1683"/>
                <a:gd name="T16" fmla="*/ 409 w 1006"/>
                <a:gd name="T17" fmla="*/ 137 h 1683"/>
                <a:gd name="T18" fmla="*/ 396 w 1006"/>
                <a:gd name="T19" fmla="*/ 69 h 1683"/>
                <a:gd name="T20" fmla="*/ 411 w 1006"/>
                <a:gd name="T21" fmla="*/ 6 h 1683"/>
                <a:gd name="T22" fmla="*/ 384 w 1006"/>
                <a:gd name="T23" fmla="*/ 31 h 1683"/>
                <a:gd name="T24" fmla="*/ 368 w 1006"/>
                <a:gd name="T25" fmla="*/ 79 h 1683"/>
                <a:gd name="T26" fmla="*/ 368 w 1006"/>
                <a:gd name="T27" fmla="*/ 79 h 1683"/>
                <a:gd name="T28" fmla="*/ 354 w 1006"/>
                <a:gd name="T29" fmla="*/ 62 h 1683"/>
                <a:gd name="T30" fmla="*/ 354 w 1006"/>
                <a:gd name="T31" fmla="*/ 18 h 1683"/>
                <a:gd name="T32" fmla="*/ 329 w 1006"/>
                <a:gd name="T33" fmla="*/ 65 h 1683"/>
                <a:gd name="T34" fmla="*/ 340 w 1006"/>
                <a:gd name="T35" fmla="*/ 120 h 1683"/>
                <a:gd name="T36" fmla="*/ 366 w 1006"/>
                <a:gd name="T37" fmla="*/ 190 h 1683"/>
                <a:gd name="T38" fmla="*/ 364 w 1006"/>
                <a:gd name="T39" fmla="*/ 245 h 1683"/>
                <a:gd name="T40" fmla="*/ 332 w 1006"/>
                <a:gd name="T41" fmla="*/ 316 h 1683"/>
                <a:gd name="T42" fmla="*/ 215 w 1006"/>
                <a:gd name="T43" fmla="*/ 424 h 1683"/>
                <a:gd name="T44" fmla="*/ 89 w 1006"/>
                <a:gd name="T45" fmla="*/ 506 h 1683"/>
                <a:gd name="T46" fmla="*/ 12 w 1006"/>
                <a:gd name="T47" fmla="*/ 584 h 1683"/>
                <a:gd name="T48" fmla="*/ 13 w 1006"/>
                <a:gd name="T49" fmla="*/ 655 h 168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06" h="1683">
                  <a:moveTo>
                    <a:pt x="31" y="1566"/>
                  </a:moveTo>
                  <a:cubicBezTo>
                    <a:pt x="57" y="1611"/>
                    <a:pt x="128" y="1657"/>
                    <a:pt x="184" y="1670"/>
                  </a:cubicBezTo>
                  <a:cubicBezTo>
                    <a:pt x="241" y="1683"/>
                    <a:pt x="340" y="1654"/>
                    <a:pt x="374" y="1646"/>
                  </a:cubicBezTo>
                  <a:cubicBezTo>
                    <a:pt x="408" y="1638"/>
                    <a:pt x="506" y="1612"/>
                    <a:pt x="592" y="1534"/>
                  </a:cubicBezTo>
                  <a:cubicBezTo>
                    <a:pt x="678" y="1456"/>
                    <a:pt x="818" y="1289"/>
                    <a:pt x="884" y="1179"/>
                  </a:cubicBezTo>
                  <a:cubicBezTo>
                    <a:pt x="950" y="1069"/>
                    <a:pt x="967" y="973"/>
                    <a:pt x="986" y="875"/>
                  </a:cubicBezTo>
                  <a:cubicBezTo>
                    <a:pt x="1006" y="778"/>
                    <a:pt x="1005" y="667"/>
                    <a:pt x="1004" y="598"/>
                  </a:cubicBezTo>
                  <a:cubicBezTo>
                    <a:pt x="1003" y="529"/>
                    <a:pt x="984" y="503"/>
                    <a:pt x="979" y="458"/>
                  </a:cubicBezTo>
                  <a:cubicBezTo>
                    <a:pt x="976" y="398"/>
                    <a:pt x="982" y="377"/>
                    <a:pt x="976" y="328"/>
                  </a:cubicBezTo>
                  <a:cubicBezTo>
                    <a:pt x="970" y="279"/>
                    <a:pt x="944" y="218"/>
                    <a:pt x="945" y="166"/>
                  </a:cubicBezTo>
                  <a:cubicBezTo>
                    <a:pt x="946" y="114"/>
                    <a:pt x="970" y="52"/>
                    <a:pt x="981" y="15"/>
                  </a:cubicBezTo>
                  <a:cubicBezTo>
                    <a:pt x="976" y="0"/>
                    <a:pt x="933" y="45"/>
                    <a:pt x="916" y="74"/>
                  </a:cubicBezTo>
                  <a:cubicBezTo>
                    <a:pt x="899" y="103"/>
                    <a:pt x="883" y="170"/>
                    <a:pt x="879" y="188"/>
                  </a:cubicBezTo>
                  <a:cubicBezTo>
                    <a:pt x="873" y="182"/>
                    <a:pt x="850" y="173"/>
                    <a:pt x="845" y="149"/>
                  </a:cubicBezTo>
                  <a:cubicBezTo>
                    <a:pt x="838" y="120"/>
                    <a:pt x="838" y="82"/>
                    <a:pt x="846" y="44"/>
                  </a:cubicBezTo>
                  <a:cubicBezTo>
                    <a:pt x="800" y="88"/>
                    <a:pt x="786" y="154"/>
                    <a:pt x="786" y="154"/>
                  </a:cubicBezTo>
                  <a:cubicBezTo>
                    <a:pt x="780" y="195"/>
                    <a:pt x="796" y="238"/>
                    <a:pt x="811" y="288"/>
                  </a:cubicBezTo>
                  <a:cubicBezTo>
                    <a:pt x="826" y="338"/>
                    <a:pt x="864" y="405"/>
                    <a:pt x="874" y="454"/>
                  </a:cubicBezTo>
                  <a:cubicBezTo>
                    <a:pt x="884" y="503"/>
                    <a:pt x="876" y="541"/>
                    <a:pt x="869" y="585"/>
                  </a:cubicBezTo>
                  <a:cubicBezTo>
                    <a:pt x="862" y="629"/>
                    <a:pt x="851" y="683"/>
                    <a:pt x="792" y="754"/>
                  </a:cubicBezTo>
                  <a:cubicBezTo>
                    <a:pt x="792" y="754"/>
                    <a:pt x="611" y="937"/>
                    <a:pt x="514" y="1013"/>
                  </a:cubicBezTo>
                  <a:cubicBezTo>
                    <a:pt x="418" y="1088"/>
                    <a:pt x="338" y="1116"/>
                    <a:pt x="212" y="1208"/>
                  </a:cubicBezTo>
                  <a:cubicBezTo>
                    <a:pt x="86" y="1300"/>
                    <a:pt x="60" y="1336"/>
                    <a:pt x="30" y="1396"/>
                  </a:cubicBezTo>
                  <a:cubicBezTo>
                    <a:pt x="0" y="1456"/>
                    <a:pt x="5" y="1521"/>
                    <a:pt x="31" y="1566"/>
                  </a:cubicBezTo>
                  <a:close/>
                </a:path>
              </a:pathLst>
            </a:custGeom>
            <a:gradFill rotWithShape="0">
              <a:gsLst>
                <a:gs pos="0">
                  <a:srgbClr val="707070"/>
                </a:gs>
                <a:gs pos="100000">
                  <a:schemeClr val="hlink"/>
                </a:gs>
              </a:gsLst>
              <a:lin ang="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418" name="Freeform 885"/>
            <p:cNvSpPr>
              <a:spLocks/>
            </p:cNvSpPr>
            <p:nvPr/>
          </p:nvSpPr>
          <p:spPr bwMode="auto">
            <a:xfrm>
              <a:off x="451" y="1148"/>
              <a:ext cx="35" cy="14"/>
            </a:xfrm>
            <a:custGeom>
              <a:avLst/>
              <a:gdLst>
                <a:gd name="T0" fmla="*/ 23 w 54"/>
                <a:gd name="T1" fmla="*/ 0 h 22"/>
                <a:gd name="T2" fmla="*/ 23 w 54"/>
                <a:gd name="T3" fmla="*/ 0 h 22"/>
                <a:gd name="T4" fmla="*/ 0 w 54"/>
                <a:gd name="T5" fmla="*/ 9 h 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4" h="22">
                  <a:moveTo>
                    <a:pt x="54" y="0"/>
                  </a:moveTo>
                  <a:lnTo>
                    <a:pt x="54" y="0"/>
                  </a:lnTo>
                  <a:cubicBezTo>
                    <a:pt x="54" y="0"/>
                    <a:pt x="10" y="0"/>
                    <a:pt x="0" y="22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419" name="Freeform 886"/>
            <p:cNvSpPr>
              <a:spLocks/>
            </p:cNvSpPr>
            <p:nvPr/>
          </p:nvSpPr>
          <p:spPr bwMode="auto">
            <a:xfrm>
              <a:off x="550" y="1308"/>
              <a:ext cx="19" cy="43"/>
            </a:xfrm>
            <a:custGeom>
              <a:avLst/>
              <a:gdLst>
                <a:gd name="T0" fmla="*/ 15 w 24"/>
                <a:gd name="T1" fmla="*/ 0 h 54"/>
                <a:gd name="T2" fmla="*/ 10 w 24"/>
                <a:gd name="T3" fmla="*/ 15 h 54"/>
                <a:gd name="T4" fmla="*/ 6 w 24"/>
                <a:gd name="T5" fmla="*/ 24 h 54"/>
                <a:gd name="T6" fmla="*/ 2 w 24"/>
                <a:gd name="T7" fmla="*/ 30 h 54"/>
                <a:gd name="T8" fmla="*/ 0 w 24"/>
                <a:gd name="T9" fmla="*/ 34 h 54"/>
                <a:gd name="T10" fmla="*/ 15 w 24"/>
                <a:gd name="T11" fmla="*/ 0 h 5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" h="54">
                  <a:moveTo>
                    <a:pt x="24" y="0"/>
                  </a:moveTo>
                  <a:lnTo>
                    <a:pt x="16" y="24"/>
                  </a:lnTo>
                  <a:lnTo>
                    <a:pt x="10" y="38"/>
                  </a:lnTo>
                  <a:lnTo>
                    <a:pt x="4" y="48"/>
                  </a:lnTo>
                  <a:lnTo>
                    <a:pt x="0" y="5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420" name="Freeform 888"/>
            <p:cNvSpPr>
              <a:spLocks/>
            </p:cNvSpPr>
            <p:nvPr/>
          </p:nvSpPr>
          <p:spPr bwMode="auto">
            <a:xfrm>
              <a:off x="583" y="1308"/>
              <a:ext cx="13" cy="29"/>
            </a:xfrm>
            <a:custGeom>
              <a:avLst/>
              <a:gdLst>
                <a:gd name="T0" fmla="*/ 5 w 20"/>
                <a:gd name="T1" fmla="*/ 0 h 44"/>
                <a:gd name="T2" fmla="*/ 0 w 20"/>
                <a:gd name="T3" fmla="*/ 19 h 4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0" h="44">
                  <a:moveTo>
                    <a:pt x="12" y="0"/>
                  </a:moveTo>
                  <a:cubicBezTo>
                    <a:pt x="12" y="0"/>
                    <a:pt x="20" y="34"/>
                    <a:pt x="0" y="44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421" name="Freeform 889"/>
            <p:cNvSpPr>
              <a:spLocks/>
            </p:cNvSpPr>
            <p:nvPr/>
          </p:nvSpPr>
          <p:spPr bwMode="auto">
            <a:xfrm>
              <a:off x="481" y="1158"/>
              <a:ext cx="112" cy="149"/>
            </a:xfrm>
            <a:custGeom>
              <a:avLst/>
              <a:gdLst>
                <a:gd name="T0" fmla="*/ 0 w 173"/>
                <a:gd name="T1" fmla="*/ 0 h 230"/>
                <a:gd name="T2" fmla="*/ 12 w 173"/>
                <a:gd name="T3" fmla="*/ 48 h 230"/>
                <a:gd name="T4" fmla="*/ 52 w 173"/>
                <a:gd name="T5" fmla="*/ 77 h 230"/>
                <a:gd name="T6" fmla="*/ 73 w 173"/>
                <a:gd name="T7" fmla="*/ 97 h 2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3" h="230">
                  <a:moveTo>
                    <a:pt x="0" y="0"/>
                  </a:moveTo>
                  <a:cubicBezTo>
                    <a:pt x="5" y="19"/>
                    <a:pt x="9" y="83"/>
                    <a:pt x="30" y="114"/>
                  </a:cubicBezTo>
                  <a:cubicBezTo>
                    <a:pt x="52" y="146"/>
                    <a:pt x="100" y="165"/>
                    <a:pt x="124" y="184"/>
                  </a:cubicBezTo>
                  <a:cubicBezTo>
                    <a:pt x="148" y="203"/>
                    <a:pt x="165" y="222"/>
                    <a:pt x="173" y="230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422" name="Freeform 890"/>
            <p:cNvSpPr>
              <a:spLocks/>
            </p:cNvSpPr>
            <p:nvPr/>
          </p:nvSpPr>
          <p:spPr bwMode="auto">
            <a:xfrm>
              <a:off x="513" y="961"/>
              <a:ext cx="371" cy="212"/>
            </a:xfrm>
            <a:custGeom>
              <a:avLst/>
              <a:gdLst>
                <a:gd name="T0" fmla="*/ 8 w 573"/>
                <a:gd name="T1" fmla="*/ 78 h 328"/>
                <a:gd name="T2" fmla="*/ 20 w 573"/>
                <a:gd name="T3" fmla="*/ 109 h 328"/>
                <a:gd name="T4" fmla="*/ 54 w 573"/>
                <a:gd name="T5" fmla="*/ 126 h 328"/>
                <a:gd name="T6" fmla="*/ 86 w 573"/>
                <a:gd name="T7" fmla="*/ 126 h 328"/>
                <a:gd name="T8" fmla="*/ 116 w 573"/>
                <a:gd name="T9" fmla="*/ 130 h 328"/>
                <a:gd name="T10" fmla="*/ 135 w 573"/>
                <a:gd name="T11" fmla="*/ 137 h 328"/>
                <a:gd name="T12" fmla="*/ 150 w 573"/>
                <a:gd name="T13" fmla="*/ 130 h 328"/>
                <a:gd name="T14" fmla="*/ 150 w 573"/>
                <a:gd name="T15" fmla="*/ 130 h 328"/>
                <a:gd name="T16" fmla="*/ 179 w 573"/>
                <a:gd name="T17" fmla="*/ 113 h 328"/>
                <a:gd name="T18" fmla="*/ 204 w 573"/>
                <a:gd name="T19" fmla="*/ 109 h 328"/>
                <a:gd name="T20" fmla="*/ 217 w 573"/>
                <a:gd name="T21" fmla="*/ 87 h 328"/>
                <a:gd name="T22" fmla="*/ 240 w 573"/>
                <a:gd name="T23" fmla="*/ 59 h 328"/>
                <a:gd name="T24" fmla="*/ 213 w 573"/>
                <a:gd name="T25" fmla="*/ 28 h 328"/>
                <a:gd name="T26" fmla="*/ 192 w 573"/>
                <a:gd name="T27" fmla="*/ 20 h 328"/>
                <a:gd name="T28" fmla="*/ 180 w 573"/>
                <a:gd name="T29" fmla="*/ 11 h 328"/>
                <a:gd name="T30" fmla="*/ 147 w 573"/>
                <a:gd name="T31" fmla="*/ 1 h 328"/>
                <a:gd name="T32" fmla="*/ 107 w 573"/>
                <a:gd name="T33" fmla="*/ 20 h 328"/>
                <a:gd name="T34" fmla="*/ 65 w 573"/>
                <a:gd name="T35" fmla="*/ 28 h 328"/>
                <a:gd name="T36" fmla="*/ 8 w 573"/>
                <a:gd name="T37" fmla="*/ 78 h 32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573" h="328">
                  <a:moveTo>
                    <a:pt x="18" y="185"/>
                  </a:moveTo>
                  <a:cubicBezTo>
                    <a:pt x="0" y="217"/>
                    <a:pt x="30" y="241"/>
                    <a:pt x="48" y="260"/>
                  </a:cubicBezTo>
                  <a:cubicBezTo>
                    <a:pt x="66" y="279"/>
                    <a:pt x="102" y="294"/>
                    <a:pt x="128" y="301"/>
                  </a:cubicBezTo>
                  <a:cubicBezTo>
                    <a:pt x="154" y="308"/>
                    <a:pt x="181" y="299"/>
                    <a:pt x="206" y="301"/>
                  </a:cubicBezTo>
                  <a:cubicBezTo>
                    <a:pt x="231" y="303"/>
                    <a:pt x="257" y="307"/>
                    <a:pt x="276" y="311"/>
                  </a:cubicBezTo>
                  <a:cubicBezTo>
                    <a:pt x="295" y="315"/>
                    <a:pt x="309" y="328"/>
                    <a:pt x="323" y="328"/>
                  </a:cubicBezTo>
                  <a:cubicBezTo>
                    <a:pt x="337" y="328"/>
                    <a:pt x="353" y="314"/>
                    <a:pt x="359" y="311"/>
                  </a:cubicBezTo>
                  <a:cubicBezTo>
                    <a:pt x="365" y="308"/>
                    <a:pt x="348" y="318"/>
                    <a:pt x="359" y="311"/>
                  </a:cubicBezTo>
                  <a:cubicBezTo>
                    <a:pt x="370" y="304"/>
                    <a:pt x="406" y="278"/>
                    <a:pt x="427" y="270"/>
                  </a:cubicBezTo>
                  <a:cubicBezTo>
                    <a:pt x="448" y="262"/>
                    <a:pt x="471" y="271"/>
                    <a:pt x="486" y="260"/>
                  </a:cubicBezTo>
                  <a:cubicBezTo>
                    <a:pt x="501" y="249"/>
                    <a:pt x="504" y="226"/>
                    <a:pt x="518" y="207"/>
                  </a:cubicBezTo>
                  <a:cubicBezTo>
                    <a:pt x="532" y="188"/>
                    <a:pt x="573" y="166"/>
                    <a:pt x="571" y="143"/>
                  </a:cubicBezTo>
                  <a:cubicBezTo>
                    <a:pt x="569" y="120"/>
                    <a:pt x="527" y="84"/>
                    <a:pt x="508" y="68"/>
                  </a:cubicBezTo>
                  <a:cubicBezTo>
                    <a:pt x="489" y="52"/>
                    <a:pt x="470" y="55"/>
                    <a:pt x="457" y="48"/>
                  </a:cubicBezTo>
                  <a:cubicBezTo>
                    <a:pt x="444" y="41"/>
                    <a:pt x="448" y="34"/>
                    <a:pt x="430" y="27"/>
                  </a:cubicBezTo>
                  <a:cubicBezTo>
                    <a:pt x="412" y="20"/>
                    <a:pt x="379" y="0"/>
                    <a:pt x="350" y="3"/>
                  </a:cubicBezTo>
                  <a:cubicBezTo>
                    <a:pt x="321" y="6"/>
                    <a:pt x="289" y="37"/>
                    <a:pt x="257" y="48"/>
                  </a:cubicBezTo>
                  <a:cubicBezTo>
                    <a:pt x="211" y="55"/>
                    <a:pt x="196" y="44"/>
                    <a:pt x="156" y="67"/>
                  </a:cubicBezTo>
                  <a:cubicBezTo>
                    <a:pt x="116" y="90"/>
                    <a:pt x="47" y="161"/>
                    <a:pt x="18" y="185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423" name="Freeform 891"/>
            <p:cNvSpPr>
              <a:spLocks/>
            </p:cNvSpPr>
            <p:nvPr/>
          </p:nvSpPr>
          <p:spPr bwMode="auto">
            <a:xfrm>
              <a:off x="798" y="779"/>
              <a:ext cx="231" cy="366"/>
            </a:xfrm>
            <a:custGeom>
              <a:avLst/>
              <a:gdLst>
                <a:gd name="T0" fmla="*/ 0 w 357"/>
                <a:gd name="T1" fmla="*/ 70 h 566"/>
                <a:gd name="T2" fmla="*/ 0 w 357"/>
                <a:gd name="T3" fmla="*/ 70 h 566"/>
                <a:gd name="T4" fmla="*/ 15 w 357"/>
                <a:gd name="T5" fmla="*/ 72 h 566"/>
                <a:gd name="T6" fmla="*/ 27 w 357"/>
                <a:gd name="T7" fmla="*/ 89 h 566"/>
                <a:gd name="T8" fmla="*/ 46 w 357"/>
                <a:gd name="T9" fmla="*/ 112 h 566"/>
                <a:gd name="T10" fmla="*/ 82 w 357"/>
                <a:gd name="T11" fmla="*/ 120 h 566"/>
                <a:gd name="T12" fmla="*/ 93 w 357"/>
                <a:gd name="T13" fmla="*/ 149 h 566"/>
                <a:gd name="T14" fmla="*/ 96 w 357"/>
                <a:gd name="T15" fmla="*/ 182 h 566"/>
                <a:gd name="T16" fmla="*/ 82 w 357"/>
                <a:gd name="T17" fmla="*/ 237 h 566"/>
                <a:gd name="T18" fmla="*/ 82 w 357"/>
                <a:gd name="T19" fmla="*/ 237 h 566"/>
                <a:gd name="T20" fmla="*/ 110 w 357"/>
                <a:gd name="T21" fmla="*/ 186 h 566"/>
                <a:gd name="T22" fmla="*/ 138 w 357"/>
                <a:gd name="T23" fmla="*/ 146 h 566"/>
                <a:gd name="T24" fmla="*/ 149 w 357"/>
                <a:gd name="T25" fmla="*/ 63 h 566"/>
                <a:gd name="T26" fmla="*/ 139 w 357"/>
                <a:gd name="T27" fmla="*/ 21 h 566"/>
                <a:gd name="T28" fmla="*/ 106 w 357"/>
                <a:gd name="T29" fmla="*/ 1 h 566"/>
                <a:gd name="T30" fmla="*/ 107 w 357"/>
                <a:gd name="T31" fmla="*/ 13 h 566"/>
                <a:gd name="T32" fmla="*/ 54 w 357"/>
                <a:gd name="T33" fmla="*/ 30 h 566"/>
                <a:gd name="T34" fmla="*/ 0 w 357"/>
                <a:gd name="T35" fmla="*/ 70 h 56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7" h="566">
                  <a:moveTo>
                    <a:pt x="0" y="167"/>
                  </a:moveTo>
                  <a:lnTo>
                    <a:pt x="0" y="167"/>
                  </a:lnTo>
                  <a:cubicBezTo>
                    <a:pt x="6" y="168"/>
                    <a:pt x="26" y="164"/>
                    <a:pt x="36" y="172"/>
                  </a:cubicBezTo>
                  <a:cubicBezTo>
                    <a:pt x="46" y="180"/>
                    <a:pt x="51" y="197"/>
                    <a:pt x="63" y="213"/>
                  </a:cubicBezTo>
                  <a:cubicBezTo>
                    <a:pt x="75" y="229"/>
                    <a:pt x="87" y="255"/>
                    <a:pt x="109" y="267"/>
                  </a:cubicBezTo>
                  <a:cubicBezTo>
                    <a:pt x="131" y="279"/>
                    <a:pt x="175" y="271"/>
                    <a:pt x="194" y="286"/>
                  </a:cubicBezTo>
                  <a:cubicBezTo>
                    <a:pt x="213" y="301"/>
                    <a:pt x="215" y="332"/>
                    <a:pt x="221" y="357"/>
                  </a:cubicBezTo>
                  <a:cubicBezTo>
                    <a:pt x="227" y="382"/>
                    <a:pt x="235" y="400"/>
                    <a:pt x="231" y="435"/>
                  </a:cubicBezTo>
                  <a:cubicBezTo>
                    <a:pt x="227" y="470"/>
                    <a:pt x="203" y="544"/>
                    <a:pt x="197" y="566"/>
                  </a:cubicBezTo>
                  <a:cubicBezTo>
                    <a:pt x="208" y="546"/>
                    <a:pt x="240" y="481"/>
                    <a:pt x="262" y="445"/>
                  </a:cubicBezTo>
                  <a:cubicBezTo>
                    <a:pt x="284" y="409"/>
                    <a:pt x="314" y="398"/>
                    <a:pt x="330" y="349"/>
                  </a:cubicBezTo>
                  <a:cubicBezTo>
                    <a:pt x="346" y="300"/>
                    <a:pt x="357" y="200"/>
                    <a:pt x="357" y="150"/>
                  </a:cubicBezTo>
                  <a:cubicBezTo>
                    <a:pt x="357" y="100"/>
                    <a:pt x="350" y="74"/>
                    <a:pt x="333" y="50"/>
                  </a:cubicBezTo>
                  <a:cubicBezTo>
                    <a:pt x="316" y="26"/>
                    <a:pt x="267" y="6"/>
                    <a:pt x="254" y="3"/>
                  </a:cubicBezTo>
                  <a:cubicBezTo>
                    <a:pt x="241" y="0"/>
                    <a:pt x="278" y="20"/>
                    <a:pt x="257" y="31"/>
                  </a:cubicBezTo>
                  <a:cubicBezTo>
                    <a:pt x="236" y="42"/>
                    <a:pt x="172" y="49"/>
                    <a:pt x="129" y="72"/>
                  </a:cubicBezTo>
                  <a:cubicBezTo>
                    <a:pt x="86" y="95"/>
                    <a:pt x="27" y="147"/>
                    <a:pt x="0" y="167"/>
                  </a:cubicBezTo>
                  <a:close/>
                </a:path>
              </a:pathLst>
            </a:custGeom>
            <a:solidFill>
              <a:srgbClr val="4D4D4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424" name="Freeform 892"/>
            <p:cNvSpPr>
              <a:spLocks/>
            </p:cNvSpPr>
            <p:nvPr/>
          </p:nvSpPr>
          <p:spPr bwMode="auto">
            <a:xfrm>
              <a:off x="1003" y="564"/>
              <a:ext cx="117" cy="218"/>
            </a:xfrm>
            <a:custGeom>
              <a:avLst/>
              <a:gdLst>
                <a:gd name="T0" fmla="*/ 39 w 180"/>
                <a:gd name="T1" fmla="*/ 84 h 336"/>
                <a:gd name="T2" fmla="*/ 54 w 180"/>
                <a:gd name="T3" fmla="*/ 96 h 336"/>
                <a:gd name="T4" fmla="*/ 56 w 180"/>
                <a:gd name="T5" fmla="*/ 107 h 336"/>
                <a:gd name="T6" fmla="*/ 72 w 180"/>
                <a:gd name="T7" fmla="*/ 135 h 336"/>
                <a:gd name="T8" fmla="*/ 70 w 180"/>
                <a:gd name="T9" fmla="*/ 40 h 336"/>
                <a:gd name="T10" fmla="*/ 74 w 180"/>
                <a:gd name="T11" fmla="*/ 21 h 336"/>
                <a:gd name="T12" fmla="*/ 59 w 180"/>
                <a:gd name="T13" fmla="*/ 9 h 336"/>
                <a:gd name="T14" fmla="*/ 58 w 180"/>
                <a:gd name="T15" fmla="*/ 9 h 336"/>
                <a:gd name="T16" fmla="*/ 54 w 180"/>
                <a:gd name="T17" fmla="*/ 20 h 336"/>
                <a:gd name="T18" fmla="*/ 20 w 180"/>
                <a:gd name="T19" fmla="*/ 28 h 336"/>
                <a:gd name="T20" fmla="*/ 20 w 180"/>
                <a:gd name="T21" fmla="*/ 28 h 336"/>
                <a:gd name="T22" fmla="*/ 0 w 180"/>
                <a:gd name="T23" fmla="*/ 80 h 336"/>
                <a:gd name="T24" fmla="*/ 39 w 180"/>
                <a:gd name="T25" fmla="*/ 84 h 3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80" h="336">
                  <a:moveTo>
                    <a:pt x="93" y="201"/>
                  </a:moveTo>
                  <a:cubicBezTo>
                    <a:pt x="114" y="207"/>
                    <a:pt x="121" y="219"/>
                    <a:pt x="127" y="228"/>
                  </a:cubicBezTo>
                  <a:cubicBezTo>
                    <a:pt x="133" y="237"/>
                    <a:pt x="125" y="239"/>
                    <a:pt x="132" y="254"/>
                  </a:cubicBezTo>
                  <a:cubicBezTo>
                    <a:pt x="139" y="269"/>
                    <a:pt x="160" y="336"/>
                    <a:pt x="169" y="320"/>
                  </a:cubicBezTo>
                  <a:cubicBezTo>
                    <a:pt x="175" y="287"/>
                    <a:pt x="164" y="141"/>
                    <a:pt x="164" y="96"/>
                  </a:cubicBezTo>
                  <a:cubicBezTo>
                    <a:pt x="165" y="51"/>
                    <a:pt x="180" y="62"/>
                    <a:pt x="176" y="50"/>
                  </a:cubicBezTo>
                  <a:cubicBezTo>
                    <a:pt x="171" y="0"/>
                    <a:pt x="146" y="26"/>
                    <a:pt x="140" y="21"/>
                  </a:cubicBezTo>
                  <a:cubicBezTo>
                    <a:pt x="134" y="16"/>
                    <a:pt x="139" y="17"/>
                    <a:pt x="137" y="21"/>
                  </a:cubicBezTo>
                  <a:cubicBezTo>
                    <a:pt x="135" y="25"/>
                    <a:pt x="142" y="40"/>
                    <a:pt x="127" y="48"/>
                  </a:cubicBezTo>
                  <a:cubicBezTo>
                    <a:pt x="112" y="56"/>
                    <a:pt x="60" y="64"/>
                    <a:pt x="47" y="67"/>
                  </a:cubicBezTo>
                  <a:cubicBezTo>
                    <a:pt x="47" y="67"/>
                    <a:pt x="36" y="146"/>
                    <a:pt x="0" y="190"/>
                  </a:cubicBezTo>
                  <a:cubicBezTo>
                    <a:pt x="8" y="212"/>
                    <a:pt x="72" y="195"/>
                    <a:pt x="93" y="201"/>
                  </a:cubicBezTo>
                  <a:close/>
                </a:path>
              </a:pathLst>
            </a:custGeom>
            <a:solidFill>
              <a:srgbClr val="70707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425" name="Freeform 893"/>
            <p:cNvSpPr>
              <a:spLocks/>
            </p:cNvSpPr>
            <p:nvPr/>
          </p:nvSpPr>
          <p:spPr bwMode="auto">
            <a:xfrm>
              <a:off x="922" y="638"/>
              <a:ext cx="165" cy="256"/>
            </a:xfrm>
            <a:custGeom>
              <a:avLst/>
              <a:gdLst>
                <a:gd name="T0" fmla="*/ 0 w 255"/>
                <a:gd name="T1" fmla="*/ 165 h 396"/>
                <a:gd name="T2" fmla="*/ 0 w 255"/>
                <a:gd name="T3" fmla="*/ 165 h 396"/>
                <a:gd name="T4" fmla="*/ 12 w 255"/>
                <a:gd name="T5" fmla="*/ 144 h 396"/>
                <a:gd name="T6" fmla="*/ 46 w 255"/>
                <a:gd name="T7" fmla="*/ 91 h 396"/>
                <a:gd name="T8" fmla="*/ 98 w 255"/>
                <a:gd name="T9" fmla="*/ 14 h 396"/>
                <a:gd name="T10" fmla="*/ 98 w 255"/>
                <a:gd name="T11" fmla="*/ 14 h 396"/>
                <a:gd name="T12" fmla="*/ 52 w 255"/>
                <a:gd name="T13" fmla="*/ 100 h 396"/>
                <a:gd name="T14" fmla="*/ 0 w 255"/>
                <a:gd name="T15" fmla="*/ 165 h 396"/>
                <a:gd name="T16" fmla="*/ 0 w 255"/>
                <a:gd name="T17" fmla="*/ 165 h 39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55" h="396">
                  <a:moveTo>
                    <a:pt x="0" y="396"/>
                  </a:moveTo>
                  <a:lnTo>
                    <a:pt x="0" y="396"/>
                  </a:lnTo>
                  <a:cubicBezTo>
                    <a:pt x="5" y="388"/>
                    <a:pt x="11" y="375"/>
                    <a:pt x="29" y="345"/>
                  </a:cubicBezTo>
                  <a:cubicBezTo>
                    <a:pt x="47" y="315"/>
                    <a:pt x="76" y="268"/>
                    <a:pt x="110" y="216"/>
                  </a:cubicBezTo>
                  <a:cubicBezTo>
                    <a:pt x="144" y="164"/>
                    <a:pt x="213" y="64"/>
                    <a:pt x="234" y="34"/>
                  </a:cubicBezTo>
                  <a:cubicBezTo>
                    <a:pt x="255" y="4"/>
                    <a:pt x="252" y="0"/>
                    <a:pt x="234" y="34"/>
                  </a:cubicBezTo>
                  <a:cubicBezTo>
                    <a:pt x="216" y="68"/>
                    <a:pt x="174" y="170"/>
                    <a:pt x="124" y="240"/>
                  </a:cubicBezTo>
                  <a:cubicBezTo>
                    <a:pt x="92" y="318"/>
                    <a:pt x="21" y="371"/>
                    <a:pt x="0" y="396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426" name="Oval 894"/>
            <p:cNvSpPr>
              <a:spLocks noChangeArrowheads="1"/>
            </p:cNvSpPr>
            <p:nvPr/>
          </p:nvSpPr>
          <p:spPr bwMode="auto">
            <a:xfrm>
              <a:off x="661" y="1236"/>
              <a:ext cx="29" cy="23"/>
            </a:xfrm>
            <a:prstGeom prst="ellipse">
              <a:avLst/>
            </a:prstGeom>
            <a:solidFill>
              <a:srgbClr val="F7F7F7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427" name="Oval 895"/>
            <p:cNvSpPr>
              <a:spLocks noChangeArrowheads="1"/>
            </p:cNvSpPr>
            <p:nvPr/>
          </p:nvSpPr>
          <p:spPr bwMode="auto">
            <a:xfrm flipH="1">
              <a:off x="663" y="1241"/>
              <a:ext cx="25" cy="19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2291" name="Group 1039"/>
          <p:cNvGrpSpPr>
            <a:grpSpLocks/>
          </p:cNvGrpSpPr>
          <p:nvPr/>
        </p:nvGrpSpPr>
        <p:grpSpPr bwMode="auto">
          <a:xfrm>
            <a:off x="4675188" y="776288"/>
            <a:ext cx="2187575" cy="755650"/>
            <a:chOff x="2945" y="489"/>
            <a:chExt cx="1378" cy="476"/>
          </a:xfrm>
        </p:grpSpPr>
        <p:sp>
          <p:nvSpPr>
            <p:cNvPr id="12408" name="Freeform 897"/>
            <p:cNvSpPr>
              <a:spLocks/>
            </p:cNvSpPr>
            <p:nvPr/>
          </p:nvSpPr>
          <p:spPr bwMode="auto">
            <a:xfrm>
              <a:off x="2949" y="492"/>
              <a:ext cx="1374" cy="473"/>
            </a:xfrm>
            <a:custGeom>
              <a:avLst/>
              <a:gdLst>
                <a:gd name="T0" fmla="*/ 883 w 2056"/>
                <a:gd name="T1" fmla="*/ 232 h 708"/>
                <a:gd name="T2" fmla="*/ 875 w 2056"/>
                <a:gd name="T3" fmla="*/ 172 h 708"/>
                <a:gd name="T4" fmla="*/ 881 w 2056"/>
                <a:gd name="T5" fmla="*/ 156 h 708"/>
                <a:gd name="T6" fmla="*/ 876 w 2056"/>
                <a:gd name="T7" fmla="*/ 125 h 708"/>
                <a:gd name="T8" fmla="*/ 896 w 2056"/>
                <a:gd name="T9" fmla="*/ 40 h 708"/>
                <a:gd name="T10" fmla="*/ 896 w 2056"/>
                <a:gd name="T11" fmla="*/ 13 h 708"/>
                <a:gd name="T12" fmla="*/ 854 w 2056"/>
                <a:gd name="T13" fmla="*/ 61 h 708"/>
                <a:gd name="T14" fmla="*/ 817 w 2056"/>
                <a:gd name="T15" fmla="*/ 122 h 708"/>
                <a:gd name="T16" fmla="*/ 757 w 2056"/>
                <a:gd name="T17" fmla="*/ 136 h 708"/>
                <a:gd name="T18" fmla="*/ 746 w 2056"/>
                <a:gd name="T19" fmla="*/ 131 h 708"/>
                <a:gd name="T20" fmla="*/ 722 w 2056"/>
                <a:gd name="T21" fmla="*/ 139 h 708"/>
                <a:gd name="T22" fmla="*/ 710 w 2056"/>
                <a:gd name="T23" fmla="*/ 131 h 708"/>
                <a:gd name="T24" fmla="*/ 696 w 2056"/>
                <a:gd name="T25" fmla="*/ 130 h 708"/>
                <a:gd name="T26" fmla="*/ 672 w 2056"/>
                <a:gd name="T27" fmla="*/ 134 h 708"/>
                <a:gd name="T28" fmla="*/ 659 w 2056"/>
                <a:gd name="T29" fmla="*/ 122 h 708"/>
                <a:gd name="T30" fmla="*/ 637 w 2056"/>
                <a:gd name="T31" fmla="*/ 130 h 708"/>
                <a:gd name="T32" fmla="*/ 621 w 2056"/>
                <a:gd name="T33" fmla="*/ 126 h 708"/>
                <a:gd name="T34" fmla="*/ 609 w 2056"/>
                <a:gd name="T35" fmla="*/ 119 h 708"/>
                <a:gd name="T36" fmla="*/ 591 w 2056"/>
                <a:gd name="T37" fmla="*/ 125 h 708"/>
                <a:gd name="T38" fmla="*/ 574 w 2056"/>
                <a:gd name="T39" fmla="*/ 114 h 708"/>
                <a:gd name="T40" fmla="*/ 543 w 2056"/>
                <a:gd name="T41" fmla="*/ 115 h 708"/>
                <a:gd name="T42" fmla="*/ 528 w 2056"/>
                <a:gd name="T43" fmla="*/ 109 h 708"/>
                <a:gd name="T44" fmla="*/ 437 w 2056"/>
                <a:gd name="T45" fmla="*/ 85 h 708"/>
                <a:gd name="T46" fmla="*/ 456 w 2056"/>
                <a:gd name="T47" fmla="*/ 53 h 708"/>
                <a:gd name="T48" fmla="*/ 489 w 2056"/>
                <a:gd name="T49" fmla="*/ 32 h 708"/>
                <a:gd name="T50" fmla="*/ 406 w 2056"/>
                <a:gd name="T51" fmla="*/ 58 h 708"/>
                <a:gd name="T52" fmla="*/ 375 w 2056"/>
                <a:gd name="T53" fmla="*/ 77 h 708"/>
                <a:gd name="T54" fmla="*/ 282 w 2056"/>
                <a:gd name="T55" fmla="*/ 77 h 708"/>
                <a:gd name="T56" fmla="*/ 199 w 2056"/>
                <a:gd name="T57" fmla="*/ 90 h 708"/>
                <a:gd name="T58" fmla="*/ 100 w 2056"/>
                <a:gd name="T59" fmla="*/ 122 h 708"/>
                <a:gd name="T60" fmla="*/ 39 w 2056"/>
                <a:gd name="T61" fmla="*/ 154 h 708"/>
                <a:gd name="T62" fmla="*/ 0 w 2056"/>
                <a:gd name="T63" fmla="*/ 192 h 708"/>
                <a:gd name="T64" fmla="*/ 7 w 2056"/>
                <a:gd name="T65" fmla="*/ 209 h 708"/>
                <a:gd name="T66" fmla="*/ 34 w 2056"/>
                <a:gd name="T67" fmla="*/ 237 h 708"/>
                <a:gd name="T68" fmla="*/ 114 w 2056"/>
                <a:gd name="T69" fmla="*/ 270 h 708"/>
                <a:gd name="T70" fmla="*/ 194 w 2056"/>
                <a:gd name="T71" fmla="*/ 289 h 708"/>
                <a:gd name="T72" fmla="*/ 257 w 2056"/>
                <a:gd name="T73" fmla="*/ 291 h 708"/>
                <a:gd name="T74" fmla="*/ 382 w 2056"/>
                <a:gd name="T75" fmla="*/ 271 h 708"/>
                <a:gd name="T76" fmla="*/ 481 w 2056"/>
                <a:gd name="T77" fmla="*/ 273 h 708"/>
                <a:gd name="T78" fmla="*/ 513 w 2056"/>
                <a:gd name="T79" fmla="*/ 295 h 708"/>
                <a:gd name="T80" fmla="*/ 536 w 2056"/>
                <a:gd name="T81" fmla="*/ 303 h 708"/>
                <a:gd name="T82" fmla="*/ 499 w 2056"/>
                <a:gd name="T83" fmla="*/ 261 h 708"/>
                <a:gd name="T84" fmla="*/ 493 w 2056"/>
                <a:gd name="T85" fmla="*/ 245 h 708"/>
                <a:gd name="T86" fmla="*/ 521 w 2056"/>
                <a:gd name="T87" fmla="*/ 232 h 708"/>
                <a:gd name="T88" fmla="*/ 592 w 2056"/>
                <a:gd name="T89" fmla="*/ 205 h 708"/>
                <a:gd name="T90" fmla="*/ 624 w 2056"/>
                <a:gd name="T91" fmla="*/ 196 h 708"/>
                <a:gd name="T92" fmla="*/ 642 w 2056"/>
                <a:gd name="T93" fmla="*/ 189 h 708"/>
                <a:gd name="T94" fmla="*/ 662 w 2056"/>
                <a:gd name="T95" fmla="*/ 184 h 708"/>
                <a:gd name="T96" fmla="*/ 677 w 2056"/>
                <a:gd name="T97" fmla="*/ 186 h 708"/>
                <a:gd name="T98" fmla="*/ 698 w 2056"/>
                <a:gd name="T99" fmla="*/ 174 h 708"/>
                <a:gd name="T100" fmla="*/ 714 w 2056"/>
                <a:gd name="T101" fmla="*/ 181 h 708"/>
                <a:gd name="T102" fmla="*/ 749 w 2056"/>
                <a:gd name="T103" fmla="*/ 173 h 708"/>
                <a:gd name="T104" fmla="*/ 806 w 2056"/>
                <a:gd name="T105" fmla="*/ 172 h 708"/>
                <a:gd name="T106" fmla="*/ 820 w 2056"/>
                <a:gd name="T107" fmla="*/ 213 h 708"/>
                <a:gd name="T108" fmla="*/ 847 w 2056"/>
                <a:gd name="T109" fmla="*/ 256 h 708"/>
                <a:gd name="T110" fmla="*/ 887 w 2056"/>
                <a:gd name="T111" fmla="*/ 287 h 708"/>
                <a:gd name="T112" fmla="*/ 913 w 2056"/>
                <a:gd name="T113" fmla="*/ 291 h 70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056" h="708">
                  <a:moveTo>
                    <a:pt x="2002" y="578"/>
                  </a:moveTo>
                  <a:lnTo>
                    <a:pt x="1996" y="564"/>
                  </a:lnTo>
                  <a:lnTo>
                    <a:pt x="1988" y="550"/>
                  </a:lnTo>
                  <a:lnTo>
                    <a:pt x="1978" y="520"/>
                  </a:lnTo>
                  <a:lnTo>
                    <a:pt x="1970" y="486"/>
                  </a:lnTo>
                  <a:lnTo>
                    <a:pt x="1964" y="456"/>
                  </a:lnTo>
                  <a:lnTo>
                    <a:pt x="1958" y="404"/>
                  </a:lnTo>
                  <a:lnTo>
                    <a:pt x="1958" y="384"/>
                  </a:lnTo>
                  <a:lnTo>
                    <a:pt x="1970" y="370"/>
                  </a:lnTo>
                  <a:lnTo>
                    <a:pt x="1974" y="364"/>
                  </a:lnTo>
                  <a:lnTo>
                    <a:pt x="1974" y="358"/>
                  </a:lnTo>
                  <a:lnTo>
                    <a:pt x="1972" y="350"/>
                  </a:lnTo>
                  <a:lnTo>
                    <a:pt x="1970" y="342"/>
                  </a:lnTo>
                  <a:lnTo>
                    <a:pt x="1962" y="330"/>
                  </a:lnTo>
                  <a:lnTo>
                    <a:pt x="1958" y="326"/>
                  </a:lnTo>
                  <a:lnTo>
                    <a:pt x="1962" y="280"/>
                  </a:lnTo>
                  <a:lnTo>
                    <a:pt x="1968" y="238"/>
                  </a:lnTo>
                  <a:lnTo>
                    <a:pt x="1980" y="186"/>
                  </a:lnTo>
                  <a:lnTo>
                    <a:pt x="1994" y="134"/>
                  </a:lnTo>
                  <a:lnTo>
                    <a:pt x="2006" y="90"/>
                  </a:lnTo>
                  <a:lnTo>
                    <a:pt x="2028" y="28"/>
                  </a:lnTo>
                  <a:lnTo>
                    <a:pt x="2038" y="0"/>
                  </a:lnTo>
                  <a:lnTo>
                    <a:pt x="2030" y="6"/>
                  </a:lnTo>
                  <a:lnTo>
                    <a:pt x="2006" y="28"/>
                  </a:lnTo>
                  <a:lnTo>
                    <a:pt x="1988" y="46"/>
                  </a:lnTo>
                  <a:lnTo>
                    <a:pt x="1966" y="70"/>
                  </a:lnTo>
                  <a:lnTo>
                    <a:pt x="1940" y="100"/>
                  </a:lnTo>
                  <a:lnTo>
                    <a:pt x="1912" y="136"/>
                  </a:lnTo>
                  <a:lnTo>
                    <a:pt x="1884" y="176"/>
                  </a:lnTo>
                  <a:lnTo>
                    <a:pt x="1862" y="212"/>
                  </a:lnTo>
                  <a:lnTo>
                    <a:pt x="1844" y="244"/>
                  </a:lnTo>
                  <a:lnTo>
                    <a:pt x="1830" y="274"/>
                  </a:lnTo>
                  <a:lnTo>
                    <a:pt x="1814" y="314"/>
                  </a:lnTo>
                  <a:lnTo>
                    <a:pt x="1808" y="330"/>
                  </a:lnTo>
                  <a:lnTo>
                    <a:pt x="1740" y="326"/>
                  </a:lnTo>
                  <a:lnTo>
                    <a:pt x="1694" y="306"/>
                  </a:lnTo>
                  <a:lnTo>
                    <a:pt x="1688" y="300"/>
                  </a:lnTo>
                  <a:lnTo>
                    <a:pt x="1682" y="296"/>
                  </a:lnTo>
                  <a:lnTo>
                    <a:pt x="1676" y="290"/>
                  </a:lnTo>
                  <a:lnTo>
                    <a:pt x="1672" y="294"/>
                  </a:lnTo>
                  <a:lnTo>
                    <a:pt x="1666" y="298"/>
                  </a:lnTo>
                  <a:lnTo>
                    <a:pt x="1650" y="306"/>
                  </a:lnTo>
                  <a:lnTo>
                    <a:pt x="1632" y="310"/>
                  </a:lnTo>
                  <a:lnTo>
                    <a:pt x="1616" y="312"/>
                  </a:lnTo>
                  <a:lnTo>
                    <a:pt x="1610" y="310"/>
                  </a:lnTo>
                  <a:lnTo>
                    <a:pt x="1602" y="306"/>
                  </a:lnTo>
                  <a:lnTo>
                    <a:pt x="1596" y="300"/>
                  </a:lnTo>
                  <a:lnTo>
                    <a:pt x="1590" y="294"/>
                  </a:lnTo>
                  <a:lnTo>
                    <a:pt x="1582" y="282"/>
                  </a:lnTo>
                  <a:lnTo>
                    <a:pt x="1578" y="276"/>
                  </a:lnTo>
                  <a:lnTo>
                    <a:pt x="1572" y="280"/>
                  </a:lnTo>
                  <a:lnTo>
                    <a:pt x="1558" y="290"/>
                  </a:lnTo>
                  <a:lnTo>
                    <a:pt x="1546" y="296"/>
                  </a:lnTo>
                  <a:lnTo>
                    <a:pt x="1534" y="300"/>
                  </a:lnTo>
                  <a:lnTo>
                    <a:pt x="1520" y="304"/>
                  </a:lnTo>
                  <a:lnTo>
                    <a:pt x="1506" y="300"/>
                  </a:lnTo>
                  <a:lnTo>
                    <a:pt x="1488" y="294"/>
                  </a:lnTo>
                  <a:lnTo>
                    <a:pt x="1482" y="288"/>
                  </a:lnTo>
                  <a:lnTo>
                    <a:pt x="1480" y="282"/>
                  </a:lnTo>
                  <a:lnTo>
                    <a:pt x="1476" y="272"/>
                  </a:lnTo>
                  <a:lnTo>
                    <a:pt x="1462" y="280"/>
                  </a:lnTo>
                  <a:lnTo>
                    <a:pt x="1450" y="286"/>
                  </a:lnTo>
                  <a:lnTo>
                    <a:pt x="1440" y="288"/>
                  </a:lnTo>
                  <a:lnTo>
                    <a:pt x="1426" y="292"/>
                  </a:lnTo>
                  <a:lnTo>
                    <a:pt x="1420" y="292"/>
                  </a:lnTo>
                  <a:lnTo>
                    <a:pt x="1414" y="290"/>
                  </a:lnTo>
                  <a:lnTo>
                    <a:pt x="1396" y="284"/>
                  </a:lnTo>
                  <a:lnTo>
                    <a:pt x="1390" y="282"/>
                  </a:lnTo>
                  <a:lnTo>
                    <a:pt x="1386" y="278"/>
                  </a:lnTo>
                  <a:lnTo>
                    <a:pt x="1380" y="270"/>
                  </a:lnTo>
                  <a:lnTo>
                    <a:pt x="1374" y="258"/>
                  </a:lnTo>
                  <a:lnTo>
                    <a:pt x="1364" y="266"/>
                  </a:lnTo>
                  <a:lnTo>
                    <a:pt x="1356" y="272"/>
                  </a:lnTo>
                  <a:lnTo>
                    <a:pt x="1346" y="278"/>
                  </a:lnTo>
                  <a:lnTo>
                    <a:pt x="1336" y="280"/>
                  </a:lnTo>
                  <a:lnTo>
                    <a:pt x="1324" y="280"/>
                  </a:lnTo>
                  <a:lnTo>
                    <a:pt x="1308" y="278"/>
                  </a:lnTo>
                  <a:lnTo>
                    <a:pt x="1294" y="266"/>
                  </a:lnTo>
                  <a:lnTo>
                    <a:pt x="1290" y="260"/>
                  </a:lnTo>
                  <a:lnTo>
                    <a:pt x="1286" y="254"/>
                  </a:lnTo>
                  <a:lnTo>
                    <a:pt x="1282" y="246"/>
                  </a:lnTo>
                  <a:lnTo>
                    <a:pt x="1250" y="262"/>
                  </a:lnTo>
                  <a:lnTo>
                    <a:pt x="1244" y="264"/>
                  </a:lnTo>
                  <a:lnTo>
                    <a:pt x="1216" y="258"/>
                  </a:lnTo>
                  <a:lnTo>
                    <a:pt x="1206" y="248"/>
                  </a:lnTo>
                  <a:lnTo>
                    <a:pt x="1202" y="242"/>
                  </a:lnTo>
                  <a:lnTo>
                    <a:pt x="1202" y="238"/>
                  </a:lnTo>
                  <a:lnTo>
                    <a:pt x="1182" y="244"/>
                  </a:lnTo>
                  <a:lnTo>
                    <a:pt x="1172" y="246"/>
                  </a:lnTo>
                  <a:lnTo>
                    <a:pt x="1096" y="226"/>
                  </a:lnTo>
                  <a:lnTo>
                    <a:pt x="1036" y="208"/>
                  </a:lnTo>
                  <a:lnTo>
                    <a:pt x="978" y="190"/>
                  </a:lnTo>
                  <a:lnTo>
                    <a:pt x="996" y="150"/>
                  </a:lnTo>
                  <a:lnTo>
                    <a:pt x="1000" y="142"/>
                  </a:lnTo>
                  <a:lnTo>
                    <a:pt x="1006" y="134"/>
                  </a:lnTo>
                  <a:lnTo>
                    <a:pt x="1020" y="120"/>
                  </a:lnTo>
                  <a:lnTo>
                    <a:pt x="1036" y="108"/>
                  </a:lnTo>
                  <a:lnTo>
                    <a:pt x="1054" y="96"/>
                  </a:lnTo>
                  <a:lnTo>
                    <a:pt x="1082" y="80"/>
                  </a:lnTo>
                  <a:lnTo>
                    <a:pt x="1096" y="72"/>
                  </a:lnTo>
                  <a:lnTo>
                    <a:pt x="992" y="100"/>
                  </a:lnTo>
                  <a:lnTo>
                    <a:pt x="962" y="110"/>
                  </a:lnTo>
                  <a:lnTo>
                    <a:pt x="934" y="120"/>
                  </a:lnTo>
                  <a:lnTo>
                    <a:pt x="910" y="130"/>
                  </a:lnTo>
                  <a:lnTo>
                    <a:pt x="890" y="140"/>
                  </a:lnTo>
                  <a:lnTo>
                    <a:pt x="860" y="160"/>
                  </a:lnTo>
                  <a:lnTo>
                    <a:pt x="842" y="174"/>
                  </a:lnTo>
                  <a:lnTo>
                    <a:pt x="840" y="172"/>
                  </a:lnTo>
                  <a:lnTo>
                    <a:pt x="834" y="170"/>
                  </a:lnTo>
                  <a:lnTo>
                    <a:pt x="804" y="168"/>
                  </a:lnTo>
                  <a:lnTo>
                    <a:pt x="740" y="168"/>
                  </a:lnTo>
                  <a:lnTo>
                    <a:pt x="632" y="172"/>
                  </a:lnTo>
                  <a:lnTo>
                    <a:pt x="584" y="176"/>
                  </a:lnTo>
                  <a:lnTo>
                    <a:pt x="536" y="182"/>
                  </a:lnTo>
                  <a:lnTo>
                    <a:pt x="490" y="190"/>
                  </a:lnTo>
                  <a:lnTo>
                    <a:pt x="446" y="200"/>
                  </a:lnTo>
                  <a:lnTo>
                    <a:pt x="402" y="210"/>
                  </a:lnTo>
                  <a:lnTo>
                    <a:pt x="362" y="222"/>
                  </a:lnTo>
                  <a:lnTo>
                    <a:pt x="286" y="246"/>
                  </a:lnTo>
                  <a:lnTo>
                    <a:pt x="224" y="272"/>
                  </a:lnTo>
                  <a:lnTo>
                    <a:pt x="176" y="292"/>
                  </a:lnTo>
                  <a:lnTo>
                    <a:pt x="136" y="312"/>
                  </a:lnTo>
                  <a:lnTo>
                    <a:pt x="112" y="328"/>
                  </a:lnTo>
                  <a:lnTo>
                    <a:pt x="88" y="346"/>
                  </a:lnTo>
                  <a:lnTo>
                    <a:pt x="64" y="364"/>
                  </a:lnTo>
                  <a:lnTo>
                    <a:pt x="44" y="384"/>
                  </a:lnTo>
                  <a:lnTo>
                    <a:pt x="12" y="416"/>
                  </a:lnTo>
                  <a:lnTo>
                    <a:pt x="0" y="430"/>
                  </a:lnTo>
                  <a:lnTo>
                    <a:pt x="112" y="466"/>
                  </a:lnTo>
                  <a:lnTo>
                    <a:pt x="64" y="466"/>
                  </a:lnTo>
                  <a:lnTo>
                    <a:pt x="34" y="466"/>
                  </a:lnTo>
                  <a:lnTo>
                    <a:pt x="16" y="468"/>
                  </a:lnTo>
                  <a:lnTo>
                    <a:pt x="4" y="470"/>
                  </a:lnTo>
                  <a:lnTo>
                    <a:pt x="28" y="492"/>
                  </a:lnTo>
                  <a:lnTo>
                    <a:pt x="52" y="514"/>
                  </a:lnTo>
                  <a:lnTo>
                    <a:pt x="76" y="532"/>
                  </a:lnTo>
                  <a:lnTo>
                    <a:pt x="98" y="544"/>
                  </a:lnTo>
                  <a:lnTo>
                    <a:pt x="138" y="562"/>
                  </a:lnTo>
                  <a:lnTo>
                    <a:pt x="190" y="582"/>
                  </a:lnTo>
                  <a:lnTo>
                    <a:pt x="254" y="604"/>
                  </a:lnTo>
                  <a:lnTo>
                    <a:pt x="324" y="624"/>
                  </a:lnTo>
                  <a:lnTo>
                    <a:pt x="360" y="632"/>
                  </a:lnTo>
                  <a:lnTo>
                    <a:pt x="396" y="640"/>
                  </a:lnTo>
                  <a:lnTo>
                    <a:pt x="434" y="646"/>
                  </a:lnTo>
                  <a:lnTo>
                    <a:pt x="470" y="652"/>
                  </a:lnTo>
                  <a:lnTo>
                    <a:pt x="506" y="654"/>
                  </a:lnTo>
                  <a:lnTo>
                    <a:pt x="542" y="654"/>
                  </a:lnTo>
                  <a:lnTo>
                    <a:pt x="576" y="652"/>
                  </a:lnTo>
                  <a:lnTo>
                    <a:pt x="614" y="650"/>
                  </a:lnTo>
                  <a:lnTo>
                    <a:pt x="694" y="638"/>
                  </a:lnTo>
                  <a:lnTo>
                    <a:pt x="778" y="622"/>
                  </a:lnTo>
                  <a:lnTo>
                    <a:pt x="856" y="606"/>
                  </a:lnTo>
                  <a:lnTo>
                    <a:pt x="928" y="588"/>
                  </a:lnTo>
                  <a:lnTo>
                    <a:pt x="986" y="574"/>
                  </a:lnTo>
                  <a:lnTo>
                    <a:pt x="1038" y="560"/>
                  </a:lnTo>
                  <a:lnTo>
                    <a:pt x="1078" y="610"/>
                  </a:lnTo>
                  <a:lnTo>
                    <a:pt x="1086" y="618"/>
                  </a:lnTo>
                  <a:lnTo>
                    <a:pt x="1096" y="628"/>
                  </a:lnTo>
                  <a:lnTo>
                    <a:pt x="1120" y="646"/>
                  </a:lnTo>
                  <a:lnTo>
                    <a:pt x="1148" y="662"/>
                  </a:lnTo>
                  <a:lnTo>
                    <a:pt x="1174" y="678"/>
                  </a:lnTo>
                  <a:lnTo>
                    <a:pt x="1220" y="700"/>
                  </a:lnTo>
                  <a:lnTo>
                    <a:pt x="1240" y="708"/>
                  </a:lnTo>
                  <a:lnTo>
                    <a:pt x="1200" y="678"/>
                  </a:lnTo>
                  <a:lnTo>
                    <a:pt x="1174" y="654"/>
                  </a:lnTo>
                  <a:lnTo>
                    <a:pt x="1156" y="634"/>
                  </a:lnTo>
                  <a:lnTo>
                    <a:pt x="1138" y="612"/>
                  </a:lnTo>
                  <a:lnTo>
                    <a:pt x="1118" y="586"/>
                  </a:lnTo>
                  <a:lnTo>
                    <a:pt x="1110" y="574"/>
                  </a:lnTo>
                  <a:lnTo>
                    <a:pt x="1104" y="564"/>
                  </a:lnTo>
                  <a:lnTo>
                    <a:pt x="1104" y="556"/>
                  </a:lnTo>
                  <a:lnTo>
                    <a:pt x="1104" y="550"/>
                  </a:lnTo>
                  <a:lnTo>
                    <a:pt x="1106" y="546"/>
                  </a:lnTo>
                  <a:lnTo>
                    <a:pt x="1110" y="544"/>
                  </a:lnTo>
                  <a:lnTo>
                    <a:pt x="1114" y="542"/>
                  </a:lnTo>
                  <a:lnTo>
                    <a:pt x="1166" y="520"/>
                  </a:lnTo>
                  <a:lnTo>
                    <a:pt x="1294" y="468"/>
                  </a:lnTo>
                  <a:lnTo>
                    <a:pt x="1306" y="474"/>
                  </a:lnTo>
                  <a:lnTo>
                    <a:pt x="1310" y="478"/>
                  </a:lnTo>
                  <a:lnTo>
                    <a:pt x="1326" y="460"/>
                  </a:lnTo>
                  <a:lnTo>
                    <a:pt x="1334" y="452"/>
                  </a:lnTo>
                  <a:lnTo>
                    <a:pt x="1380" y="434"/>
                  </a:lnTo>
                  <a:lnTo>
                    <a:pt x="1392" y="434"/>
                  </a:lnTo>
                  <a:lnTo>
                    <a:pt x="1398" y="438"/>
                  </a:lnTo>
                  <a:lnTo>
                    <a:pt x="1402" y="442"/>
                  </a:lnTo>
                  <a:lnTo>
                    <a:pt x="1408" y="448"/>
                  </a:lnTo>
                  <a:lnTo>
                    <a:pt x="1420" y="438"/>
                  </a:lnTo>
                  <a:lnTo>
                    <a:pt x="1438" y="424"/>
                  </a:lnTo>
                  <a:lnTo>
                    <a:pt x="1450" y="416"/>
                  </a:lnTo>
                  <a:lnTo>
                    <a:pt x="1456" y="414"/>
                  </a:lnTo>
                  <a:lnTo>
                    <a:pt x="1462" y="414"/>
                  </a:lnTo>
                  <a:lnTo>
                    <a:pt x="1482" y="412"/>
                  </a:lnTo>
                  <a:lnTo>
                    <a:pt x="1492" y="414"/>
                  </a:lnTo>
                  <a:lnTo>
                    <a:pt x="1500" y="420"/>
                  </a:lnTo>
                  <a:lnTo>
                    <a:pt x="1510" y="426"/>
                  </a:lnTo>
                  <a:lnTo>
                    <a:pt x="1516" y="418"/>
                  </a:lnTo>
                  <a:lnTo>
                    <a:pt x="1530" y="402"/>
                  </a:lnTo>
                  <a:lnTo>
                    <a:pt x="1538" y="396"/>
                  </a:lnTo>
                  <a:lnTo>
                    <a:pt x="1550" y="392"/>
                  </a:lnTo>
                  <a:lnTo>
                    <a:pt x="1564" y="390"/>
                  </a:lnTo>
                  <a:lnTo>
                    <a:pt x="1582" y="394"/>
                  </a:lnTo>
                  <a:lnTo>
                    <a:pt x="1588" y="398"/>
                  </a:lnTo>
                  <a:lnTo>
                    <a:pt x="1594" y="402"/>
                  </a:lnTo>
                  <a:lnTo>
                    <a:pt x="1600" y="406"/>
                  </a:lnTo>
                  <a:lnTo>
                    <a:pt x="1624" y="384"/>
                  </a:lnTo>
                  <a:lnTo>
                    <a:pt x="1626" y="384"/>
                  </a:lnTo>
                  <a:lnTo>
                    <a:pt x="1672" y="382"/>
                  </a:lnTo>
                  <a:lnTo>
                    <a:pt x="1678" y="388"/>
                  </a:lnTo>
                  <a:lnTo>
                    <a:pt x="1686" y="382"/>
                  </a:lnTo>
                  <a:lnTo>
                    <a:pt x="1734" y="382"/>
                  </a:lnTo>
                  <a:lnTo>
                    <a:pt x="1770" y="382"/>
                  </a:lnTo>
                  <a:lnTo>
                    <a:pt x="1804" y="384"/>
                  </a:lnTo>
                  <a:lnTo>
                    <a:pt x="1806" y="396"/>
                  </a:lnTo>
                  <a:lnTo>
                    <a:pt x="1816" y="428"/>
                  </a:lnTo>
                  <a:lnTo>
                    <a:pt x="1824" y="450"/>
                  </a:lnTo>
                  <a:lnTo>
                    <a:pt x="1836" y="478"/>
                  </a:lnTo>
                  <a:lnTo>
                    <a:pt x="1852" y="508"/>
                  </a:lnTo>
                  <a:lnTo>
                    <a:pt x="1872" y="542"/>
                  </a:lnTo>
                  <a:lnTo>
                    <a:pt x="1884" y="558"/>
                  </a:lnTo>
                  <a:lnTo>
                    <a:pt x="1896" y="574"/>
                  </a:lnTo>
                  <a:lnTo>
                    <a:pt x="1910" y="590"/>
                  </a:lnTo>
                  <a:lnTo>
                    <a:pt x="1926" y="602"/>
                  </a:lnTo>
                  <a:lnTo>
                    <a:pt x="1956" y="626"/>
                  </a:lnTo>
                  <a:lnTo>
                    <a:pt x="1986" y="644"/>
                  </a:lnTo>
                  <a:lnTo>
                    <a:pt x="2014" y="660"/>
                  </a:lnTo>
                  <a:lnTo>
                    <a:pt x="2036" y="670"/>
                  </a:lnTo>
                  <a:lnTo>
                    <a:pt x="2056" y="678"/>
                  </a:lnTo>
                  <a:lnTo>
                    <a:pt x="2044" y="652"/>
                  </a:lnTo>
                  <a:lnTo>
                    <a:pt x="2028" y="622"/>
                  </a:lnTo>
                  <a:lnTo>
                    <a:pt x="2002" y="5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409" name="Freeform 899"/>
            <p:cNvSpPr>
              <a:spLocks/>
            </p:cNvSpPr>
            <p:nvPr/>
          </p:nvSpPr>
          <p:spPr bwMode="auto">
            <a:xfrm>
              <a:off x="2945" y="489"/>
              <a:ext cx="1374" cy="473"/>
            </a:xfrm>
            <a:custGeom>
              <a:avLst/>
              <a:gdLst>
                <a:gd name="T0" fmla="*/ 719 w 2502"/>
                <a:gd name="T1" fmla="*/ 141 h 861"/>
                <a:gd name="T2" fmla="*/ 724 w 2502"/>
                <a:gd name="T3" fmla="*/ 131 h 861"/>
                <a:gd name="T4" fmla="*/ 719 w 2502"/>
                <a:gd name="T5" fmla="*/ 120 h 861"/>
                <a:gd name="T6" fmla="*/ 748 w 2502"/>
                <a:gd name="T7" fmla="*/ 0 h 861"/>
                <a:gd name="T8" fmla="*/ 699 w 2502"/>
                <a:gd name="T9" fmla="*/ 52 h 861"/>
                <a:gd name="T10" fmla="*/ 663 w 2502"/>
                <a:gd name="T11" fmla="*/ 121 h 861"/>
                <a:gd name="T12" fmla="*/ 605 w 2502"/>
                <a:gd name="T13" fmla="*/ 105 h 861"/>
                <a:gd name="T14" fmla="*/ 567 w 2502"/>
                <a:gd name="T15" fmla="*/ 100 h 861"/>
                <a:gd name="T16" fmla="*/ 533 w 2502"/>
                <a:gd name="T17" fmla="*/ 98 h 861"/>
                <a:gd name="T18" fmla="*/ 501 w 2502"/>
                <a:gd name="T19" fmla="*/ 94 h 861"/>
                <a:gd name="T20" fmla="*/ 468 w 2502"/>
                <a:gd name="T21" fmla="*/ 92 h 861"/>
                <a:gd name="T22" fmla="*/ 441 w 2502"/>
                <a:gd name="T23" fmla="*/ 87 h 861"/>
                <a:gd name="T24" fmla="*/ 430 w 2502"/>
                <a:gd name="T25" fmla="*/ 90 h 861"/>
                <a:gd name="T26" fmla="*/ 359 w 2502"/>
                <a:gd name="T27" fmla="*/ 70 h 861"/>
                <a:gd name="T28" fmla="*/ 373 w 2502"/>
                <a:gd name="T29" fmla="*/ 50 h 861"/>
                <a:gd name="T30" fmla="*/ 356 w 2502"/>
                <a:gd name="T31" fmla="*/ 39 h 861"/>
                <a:gd name="T32" fmla="*/ 180 w 2502"/>
                <a:gd name="T33" fmla="*/ 70 h 861"/>
                <a:gd name="T34" fmla="*/ 0 w 2502"/>
                <a:gd name="T35" fmla="*/ 158 h 861"/>
                <a:gd name="T36" fmla="*/ 41 w 2502"/>
                <a:gd name="T37" fmla="*/ 171 h 861"/>
                <a:gd name="T38" fmla="*/ 2 w 2502"/>
                <a:gd name="T39" fmla="*/ 172 h 861"/>
                <a:gd name="T40" fmla="*/ 119 w 2502"/>
                <a:gd name="T41" fmla="*/ 229 h 861"/>
                <a:gd name="T42" fmla="*/ 381 w 2502"/>
                <a:gd name="T43" fmla="*/ 205 h 861"/>
                <a:gd name="T44" fmla="*/ 411 w 2502"/>
                <a:gd name="T45" fmla="*/ 237 h 861"/>
                <a:gd name="T46" fmla="*/ 455 w 2502"/>
                <a:gd name="T47" fmla="*/ 260 h 861"/>
                <a:gd name="T48" fmla="*/ 406 w 2502"/>
                <a:gd name="T49" fmla="*/ 201 h 861"/>
                <a:gd name="T50" fmla="*/ 493 w 2502"/>
                <a:gd name="T51" fmla="*/ 169 h 861"/>
                <a:gd name="T52" fmla="*/ 521 w 2502"/>
                <a:gd name="T53" fmla="*/ 161 h 861"/>
                <a:gd name="T54" fmla="*/ 552 w 2502"/>
                <a:gd name="T55" fmla="*/ 152 h 861"/>
                <a:gd name="T56" fmla="*/ 582 w 2502"/>
                <a:gd name="T57" fmla="*/ 146 h 861"/>
                <a:gd name="T58" fmla="*/ 662 w 2502"/>
                <a:gd name="T59" fmla="*/ 141 h 861"/>
                <a:gd name="T60" fmla="*/ 755 w 2502"/>
                <a:gd name="T61" fmla="*/ 249 h 861"/>
                <a:gd name="T62" fmla="*/ 726 w 2502"/>
                <a:gd name="T63" fmla="*/ 191 h 86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502" h="861">
                  <a:moveTo>
                    <a:pt x="2407" y="632"/>
                  </a:moveTo>
                  <a:cubicBezTo>
                    <a:pt x="2387" y="572"/>
                    <a:pt x="2387" y="494"/>
                    <a:pt x="2383" y="467"/>
                  </a:cubicBezTo>
                  <a:cubicBezTo>
                    <a:pt x="2386" y="462"/>
                    <a:pt x="2402" y="447"/>
                    <a:pt x="2402" y="435"/>
                  </a:cubicBezTo>
                  <a:cubicBezTo>
                    <a:pt x="2402" y="423"/>
                    <a:pt x="2386" y="402"/>
                    <a:pt x="2383" y="396"/>
                  </a:cubicBezTo>
                  <a:cubicBezTo>
                    <a:pt x="2388" y="368"/>
                    <a:pt x="2384" y="314"/>
                    <a:pt x="2410" y="226"/>
                  </a:cubicBezTo>
                  <a:cubicBezTo>
                    <a:pt x="2436" y="138"/>
                    <a:pt x="2468" y="38"/>
                    <a:pt x="2480" y="0"/>
                  </a:cubicBezTo>
                  <a:cubicBezTo>
                    <a:pt x="2453" y="29"/>
                    <a:pt x="2377" y="79"/>
                    <a:pt x="2318" y="172"/>
                  </a:cubicBezTo>
                  <a:cubicBezTo>
                    <a:pt x="2259" y="265"/>
                    <a:pt x="2221" y="362"/>
                    <a:pt x="2200" y="401"/>
                  </a:cubicBezTo>
                  <a:cubicBezTo>
                    <a:pt x="2176" y="398"/>
                    <a:pt x="2090" y="395"/>
                    <a:pt x="2058" y="386"/>
                  </a:cubicBezTo>
                  <a:cubicBezTo>
                    <a:pt x="2026" y="377"/>
                    <a:pt x="2028" y="356"/>
                    <a:pt x="2006" y="348"/>
                  </a:cubicBezTo>
                  <a:cubicBezTo>
                    <a:pt x="1976" y="356"/>
                    <a:pt x="1958" y="371"/>
                    <a:pt x="1938" y="370"/>
                  </a:cubicBezTo>
                  <a:cubicBezTo>
                    <a:pt x="1918" y="369"/>
                    <a:pt x="1908" y="346"/>
                    <a:pt x="1880" y="332"/>
                  </a:cubicBezTo>
                  <a:cubicBezTo>
                    <a:pt x="1856" y="342"/>
                    <a:pt x="1830" y="358"/>
                    <a:pt x="1811" y="358"/>
                  </a:cubicBezTo>
                  <a:lnTo>
                    <a:pt x="1766" y="324"/>
                  </a:lnTo>
                  <a:cubicBezTo>
                    <a:pt x="1750" y="323"/>
                    <a:pt x="1734" y="354"/>
                    <a:pt x="1716" y="352"/>
                  </a:cubicBezTo>
                  <a:cubicBezTo>
                    <a:pt x="1702" y="350"/>
                    <a:pt x="1686" y="324"/>
                    <a:pt x="1660" y="314"/>
                  </a:cubicBezTo>
                  <a:cubicBezTo>
                    <a:pt x="1634" y="316"/>
                    <a:pt x="1610" y="340"/>
                    <a:pt x="1592" y="338"/>
                  </a:cubicBezTo>
                  <a:cubicBezTo>
                    <a:pt x="1575" y="336"/>
                    <a:pt x="1567" y="306"/>
                    <a:pt x="1552" y="304"/>
                  </a:cubicBezTo>
                  <a:cubicBezTo>
                    <a:pt x="1537" y="302"/>
                    <a:pt x="1515" y="326"/>
                    <a:pt x="1500" y="324"/>
                  </a:cubicBezTo>
                  <a:cubicBezTo>
                    <a:pt x="1484" y="322"/>
                    <a:pt x="1469" y="295"/>
                    <a:pt x="1463" y="289"/>
                  </a:cubicBezTo>
                  <a:cubicBezTo>
                    <a:pt x="1457" y="291"/>
                    <a:pt x="1448" y="301"/>
                    <a:pt x="1426" y="299"/>
                  </a:cubicBezTo>
                  <a:cubicBezTo>
                    <a:pt x="1404" y="297"/>
                    <a:pt x="1373" y="286"/>
                    <a:pt x="1334" y="275"/>
                  </a:cubicBezTo>
                  <a:cubicBezTo>
                    <a:pt x="1295" y="264"/>
                    <a:pt x="1214" y="238"/>
                    <a:pt x="1190" y="231"/>
                  </a:cubicBezTo>
                  <a:cubicBezTo>
                    <a:pt x="1198" y="220"/>
                    <a:pt x="1209" y="191"/>
                    <a:pt x="1236" y="166"/>
                  </a:cubicBezTo>
                  <a:cubicBezTo>
                    <a:pt x="1266" y="132"/>
                    <a:pt x="1361" y="87"/>
                    <a:pt x="1350" y="82"/>
                  </a:cubicBezTo>
                  <a:cubicBezTo>
                    <a:pt x="1350" y="82"/>
                    <a:pt x="1250" y="106"/>
                    <a:pt x="1182" y="130"/>
                  </a:cubicBezTo>
                  <a:cubicBezTo>
                    <a:pt x="1114" y="154"/>
                    <a:pt x="1078" y="178"/>
                    <a:pt x="1022" y="209"/>
                  </a:cubicBezTo>
                  <a:cubicBezTo>
                    <a:pt x="910" y="204"/>
                    <a:pt x="731" y="207"/>
                    <a:pt x="596" y="231"/>
                  </a:cubicBezTo>
                  <a:cubicBezTo>
                    <a:pt x="461" y="255"/>
                    <a:pt x="313" y="306"/>
                    <a:pt x="214" y="355"/>
                  </a:cubicBezTo>
                  <a:cubicBezTo>
                    <a:pt x="115" y="404"/>
                    <a:pt x="13" y="488"/>
                    <a:pt x="0" y="523"/>
                  </a:cubicBezTo>
                  <a:lnTo>
                    <a:pt x="136" y="567"/>
                  </a:lnTo>
                  <a:lnTo>
                    <a:pt x="5" y="572"/>
                  </a:lnTo>
                  <a:cubicBezTo>
                    <a:pt x="20" y="585"/>
                    <a:pt x="26" y="604"/>
                    <a:pt x="92" y="647"/>
                  </a:cubicBezTo>
                  <a:cubicBezTo>
                    <a:pt x="158" y="690"/>
                    <a:pt x="284" y="734"/>
                    <a:pt x="394" y="759"/>
                  </a:cubicBezTo>
                  <a:cubicBezTo>
                    <a:pt x="504" y="784"/>
                    <a:pt x="609" y="809"/>
                    <a:pt x="754" y="796"/>
                  </a:cubicBezTo>
                  <a:cubicBezTo>
                    <a:pt x="899" y="783"/>
                    <a:pt x="1177" y="699"/>
                    <a:pt x="1263" y="681"/>
                  </a:cubicBezTo>
                  <a:cubicBezTo>
                    <a:pt x="1280" y="698"/>
                    <a:pt x="1322" y="756"/>
                    <a:pt x="1363" y="786"/>
                  </a:cubicBezTo>
                  <a:cubicBezTo>
                    <a:pt x="1404" y="816"/>
                    <a:pt x="1485" y="849"/>
                    <a:pt x="1509" y="861"/>
                  </a:cubicBezTo>
                  <a:cubicBezTo>
                    <a:pt x="1488" y="842"/>
                    <a:pt x="1412" y="777"/>
                    <a:pt x="1385" y="744"/>
                  </a:cubicBezTo>
                  <a:cubicBezTo>
                    <a:pt x="1358" y="711"/>
                    <a:pt x="1356" y="698"/>
                    <a:pt x="1346" y="664"/>
                  </a:cubicBezTo>
                  <a:cubicBezTo>
                    <a:pt x="1460" y="616"/>
                    <a:pt x="1575" y="569"/>
                    <a:pt x="1575" y="569"/>
                  </a:cubicBezTo>
                  <a:cubicBezTo>
                    <a:pt x="1623" y="551"/>
                    <a:pt x="1619" y="565"/>
                    <a:pt x="1636" y="558"/>
                  </a:cubicBezTo>
                  <a:cubicBezTo>
                    <a:pt x="1653" y="551"/>
                    <a:pt x="1664" y="532"/>
                    <a:pt x="1679" y="528"/>
                  </a:cubicBezTo>
                  <a:cubicBezTo>
                    <a:pt x="1694" y="524"/>
                    <a:pt x="1711" y="537"/>
                    <a:pt x="1728" y="533"/>
                  </a:cubicBezTo>
                  <a:cubicBezTo>
                    <a:pt x="1745" y="529"/>
                    <a:pt x="1761" y="507"/>
                    <a:pt x="1779" y="503"/>
                  </a:cubicBezTo>
                  <a:cubicBezTo>
                    <a:pt x="1796" y="498"/>
                    <a:pt x="1830" y="504"/>
                    <a:pt x="1830" y="504"/>
                  </a:cubicBezTo>
                  <a:cubicBezTo>
                    <a:pt x="1830" y="504"/>
                    <a:pt x="1856" y="483"/>
                    <a:pt x="1880" y="476"/>
                  </a:cubicBezTo>
                  <a:cubicBezTo>
                    <a:pt x="1895" y="469"/>
                    <a:pt x="1912" y="485"/>
                    <a:pt x="1928" y="484"/>
                  </a:cubicBezTo>
                  <a:cubicBezTo>
                    <a:pt x="1944" y="483"/>
                    <a:pt x="1935" y="470"/>
                    <a:pt x="1979" y="467"/>
                  </a:cubicBezTo>
                  <a:lnTo>
                    <a:pt x="2195" y="467"/>
                  </a:lnTo>
                  <a:cubicBezTo>
                    <a:pt x="2204" y="502"/>
                    <a:pt x="2222" y="583"/>
                    <a:pt x="2276" y="658"/>
                  </a:cubicBezTo>
                  <a:cubicBezTo>
                    <a:pt x="2330" y="733"/>
                    <a:pt x="2465" y="797"/>
                    <a:pt x="2502" y="825"/>
                  </a:cubicBezTo>
                  <a:cubicBezTo>
                    <a:pt x="2486" y="793"/>
                    <a:pt x="2427" y="692"/>
                    <a:pt x="2407" y="632"/>
                  </a:cubicBezTo>
                  <a:close/>
                </a:path>
              </a:pathLst>
            </a:custGeom>
            <a:gradFill rotWithShape="0">
              <a:gsLst>
                <a:gs pos="0">
                  <a:srgbClr val="4D4D4D"/>
                </a:gs>
                <a:gs pos="100000">
                  <a:srgbClr val="707070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410" name="Freeform 900"/>
            <p:cNvSpPr>
              <a:spLocks/>
            </p:cNvSpPr>
            <p:nvPr/>
          </p:nvSpPr>
          <p:spPr bwMode="auto">
            <a:xfrm>
              <a:off x="3216" y="692"/>
              <a:ext cx="154" cy="92"/>
            </a:xfrm>
            <a:custGeom>
              <a:avLst/>
              <a:gdLst>
                <a:gd name="T0" fmla="*/ 0 w 280"/>
                <a:gd name="T1" fmla="*/ 33 h 168"/>
                <a:gd name="T2" fmla="*/ 35 w 280"/>
                <a:gd name="T3" fmla="*/ 10 h 168"/>
                <a:gd name="T4" fmla="*/ 85 w 280"/>
                <a:gd name="T5" fmla="*/ 0 h 168"/>
                <a:gd name="T6" fmla="*/ 85 w 280"/>
                <a:gd name="T7" fmla="*/ 0 h 168"/>
                <a:gd name="T8" fmla="*/ 84 w 280"/>
                <a:gd name="T9" fmla="*/ 1 h 168"/>
                <a:gd name="T10" fmla="*/ 54 w 280"/>
                <a:gd name="T11" fmla="*/ 20 h 168"/>
                <a:gd name="T12" fmla="*/ 30 w 280"/>
                <a:gd name="T13" fmla="*/ 49 h 168"/>
                <a:gd name="T14" fmla="*/ 30 w 280"/>
                <a:gd name="T15" fmla="*/ 49 h 168"/>
                <a:gd name="T16" fmla="*/ 11 w 280"/>
                <a:gd name="T17" fmla="*/ 48 h 168"/>
                <a:gd name="T18" fmla="*/ 0 w 280"/>
                <a:gd name="T19" fmla="*/ 33 h 168"/>
                <a:gd name="T20" fmla="*/ 0 w 280"/>
                <a:gd name="T21" fmla="*/ 33 h 16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80" h="168">
                  <a:moveTo>
                    <a:pt x="0" y="110"/>
                  </a:moveTo>
                  <a:cubicBezTo>
                    <a:pt x="20" y="97"/>
                    <a:pt x="70" y="53"/>
                    <a:pt x="117" y="35"/>
                  </a:cubicBezTo>
                  <a:cubicBezTo>
                    <a:pt x="164" y="17"/>
                    <a:pt x="253" y="6"/>
                    <a:pt x="280" y="0"/>
                  </a:cubicBezTo>
                  <a:lnTo>
                    <a:pt x="278" y="3"/>
                  </a:lnTo>
                  <a:cubicBezTo>
                    <a:pt x="261" y="14"/>
                    <a:pt x="210" y="39"/>
                    <a:pt x="180" y="66"/>
                  </a:cubicBezTo>
                  <a:cubicBezTo>
                    <a:pt x="150" y="93"/>
                    <a:pt x="113" y="148"/>
                    <a:pt x="100" y="164"/>
                  </a:cubicBezTo>
                  <a:cubicBezTo>
                    <a:pt x="89" y="163"/>
                    <a:pt x="53" y="168"/>
                    <a:pt x="36" y="159"/>
                  </a:cubicBezTo>
                  <a:cubicBezTo>
                    <a:pt x="19" y="150"/>
                    <a:pt x="6" y="118"/>
                    <a:pt x="0" y="110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411" name="Freeform 901"/>
            <p:cNvSpPr>
              <a:spLocks/>
            </p:cNvSpPr>
            <p:nvPr/>
          </p:nvSpPr>
          <p:spPr bwMode="auto">
            <a:xfrm>
              <a:off x="3136" y="702"/>
              <a:ext cx="42" cy="199"/>
            </a:xfrm>
            <a:custGeom>
              <a:avLst/>
              <a:gdLst>
                <a:gd name="T0" fmla="*/ 0 w 76"/>
                <a:gd name="T1" fmla="*/ 0 h 363"/>
                <a:gd name="T2" fmla="*/ 0 w 76"/>
                <a:gd name="T3" fmla="*/ 0 h 363"/>
                <a:gd name="T4" fmla="*/ 19 w 76"/>
                <a:gd name="T5" fmla="*/ 52 h 363"/>
                <a:gd name="T6" fmla="*/ 5 w 76"/>
                <a:gd name="T7" fmla="*/ 109 h 36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6" h="363">
                  <a:moveTo>
                    <a:pt x="0" y="0"/>
                  </a:moveTo>
                  <a:lnTo>
                    <a:pt x="0" y="0"/>
                  </a:lnTo>
                  <a:cubicBezTo>
                    <a:pt x="11" y="28"/>
                    <a:pt x="52" y="73"/>
                    <a:pt x="64" y="171"/>
                  </a:cubicBezTo>
                  <a:cubicBezTo>
                    <a:pt x="76" y="269"/>
                    <a:pt x="27" y="323"/>
                    <a:pt x="17" y="363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412" name="Oval 902"/>
            <p:cNvSpPr>
              <a:spLocks noChangeArrowheads="1"/>
            </p:cNvSpPr>
            <p:nvPr/>
          </p:nvSpPr>
          <p:spPr bwMode="auto">
            <a:xfrm>
              <a:off x="3049" y="722"/>
              <a:ext cx="23" cy="23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413" name="Freeform 903"/>
            <p:cNvSpPr>
              <a:spLocks/>
            </p:cNvSpPr>
            <p:nvPr/>
          </p:nvSpPr>
          <p:spPr bwMode="auto">
            <a:xfrm>
              <a:off x="3056" y="725"/>
              <a:ext cx="10" cy="10"/>
            </a:xfrm>
            <a:custGeom>
              <a:avLst/>
              <a:gdLst>
                <a:gd name="T0" fmla="*/ 4 w 14"/>
                <a:gd name="T1" fmla="*/ 0 h 14"/>
                <a:gd name="T2" fmla="*/ 6 w 14"/>
                <a:gd name="T3" fmla="*/ 1 h 14"/>
                <a:gd name="T4" fmla="*/ 7 w 14"/>
                <a:gd name="T5" fmla="*/ 4 h 14"/>
                <a:gd name="T6" fmla="*/ 6 w 14"/>
                <a:gd name="T7" fmla="*/ 6 h 14"/>
                <a:gd name="T8" fmla="*/ 4 w 14"/>
                <a:gd name="T9" fmla="*/ 7 h 14"/>
                <a:gd name="T10" fmla="*/ 1 w 14"/>
                <a:gd name="T11" fmla="*/ 6 h 14"/>
                <a:gd name="T12" fmla="*/ 0 w 14"/>
                <a:gd name="T13" fmla="*/ 4 h 14"/>
                <a:gd name="T14" fmla="*/ 1 w 14"/>
                <a:gd name="T15" fmla="*/ 1 h 14"/>
                <a:gd name="T16" fmla="*/ 4 w 14"/>
                <a:gd name="T17" fmla="*/ 0 h 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" h="14">
                  <a:moveTo>
                    <a:pt x="8" y="0"/>
                  </a:moveTo>
                  <a:lnTo>
                    <a:pt x="12" y="2"/>
                  </a:lnTo>
                  <a:lnTo>
                    <a:pt x="14" y="8"/>
                  </a:lnTo>
                  <a:lnTo>
                    <a:pt x="12" y="12"/>
                  </a:lnTo>
                  <a:lnTo>
                    <a:pt x="8" y="14"/>
                  </a:lnTo>
                  <a:lnTo>
                    <a:pt x="2" y="12"/>
                  </a:lnTo>
                  <a:lnTo>
                    <a:pt x="0" y="8"/>
                  </a:lnTo>
                  <a:lnTo>
                    <a:pt x="2" y="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2292" name="Group 1040"/>
          <p:cNvGrpSpPr>
            <a:grpSpLocks/>
          </p:cNvGrpSpPr>
          <p:nvPr/>
        </p:nvGrpSpPr>
        <p:grpSpPr bwMode="auto">
          <a:xfrm>
            <a:off x="7561263" y="274638"/>
            <a:ext cx="950912" cy="1998662"/>
            <a:chOff x="4763" y="173"/>
            <a:chExt cx="599" cy="1259"/>
          </a:xfrm>
        </p:grpSpPr>
        <p:sp>
          <p:nvSpPr>
            <p:cNvPr id="12388" name="Freeform 905"/>
            <p:cNvSpPr>
              <a:spLocks/>
            </p:cNvSpPr>
            <p:nvPr/>
          </p:nvSpPr>
          <p:spPr bwMode="auto">
            <a:xfrm rot="-216962">
              <a:off x="4948" y="1370"/>
              <a:ext cx="31" cy="32"/>
            </a:xfrm>
            <a:custGeom>
              <a:avLst/>
              <a:gdLst>
                <a:gd name="T0" fmla="*/ 18 w 36"/>
                <a:gd name="T1" fmla="*/ 0 h 38"/>
                <a:gd name="T2" fmla="*/ 9 w 36"/>
                <a:gd name="T3" fmla="*/ 8 h 38"/>
                <a:gd name="T4" fmla="*/ 3 w 36"/>
                <a:gd name="T5" fmla="*/ 16 h 38"/>
                <a:gd name="T6" fmla="*/ 2 w 36"/>
                <a:gd name="T7" fmla="*/ 20 h 38"/>
                <a:gd name="T8" fmla="*/ 0 w 36"/>
                <a:gd name="T9" fmla="*/ 23 h 38"/>
                <a:gd name="T10" fmla="*/ 2 w 36"/>
                <a:gd name="T11" fmla="*/ 27 h 38"/>
                <a:gd name="T12" fmla="*/ 3 w 36"/>
                <a:gd name="T13" fmla="*/ 27 h 38"/>
                <a:gd name="T14" fmla="*/ 4 w 36"/>
                <a:gd name="T15" fmla="*/ 27 h 38"/>
                <a:gd name="T16" fmla="*/ 14 w 36"/>
                <a:gd name="T17" fmla="*/ 19 h 38"/>
                <a:gd name="T18" fmla="*/ 25 w 36"/>
                <a:gd name="T19" fmla="*/ 8 h 38"/>
                <a:gd name="T20" fmla="*/ 27 w 36"/>
                <a:gd name="T21" fmla="*/ 6 h 38"/>
                <a:gd name="T22" fmla="*/ 18 w 36"/>
                <a:gd name="T23" fmla="*/ 0 h 3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6" h="38">
                  <a:moveTo>
                    <a:pt x="24" y="0"/>
                  </a:moveTo>
                  <a:lnTo>
                    <a:pt x="12" y="12"/>
                  </a:lnTo>
                  <a:lnTo>
                    <a:pt x="4" y="22"/>
                  </a:lnTo>
                  <a:lnTo>
                    <a:pt x="2" y="28"/>
                  </a:lnTo>
                  <a:lnTo>
                    <a:pt x="0" y="32"/>
                  </a:lnTo>
                  <a:lnTo>
                    <a:pt x="2" y="38"/>
                  </a:lnTo>
                  <a:lnTo>
                    <a:pt x="4" y="38"/>
                  </a:lnTo>
                  <a:lnTo>
                    <a:pt x="6" y="38"/>
                  </a:lnTo>
                  <a:lnTo>
                    <a:pt x="18" y="26"/>
                  </a:lnTo>
                  <a:lnTo>
                    <a:pt x="34" y="12"/>
                  </a:lnTo>
                  <a:lnTo>
                    <a:pt x="36" y="8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89" name="Freeform 906"/>
            <p:cNvSpPr>
              <a:spLocks/>
            </p:cNvSpPr>
            <p:nvPr/>
          </p:nvSpPr>
          <p:spPr bwMode="auto">
            <a:xfrm rot="-216962">
              <a:off x="4946" y="1371"/>
              <a:ext cx="31" cy="33"/>
            </a:xfrm>
            <a:custGeom>
              <a:avLst/>
              <a:gdLst>
                <a:gd name="T0" fmla="*/ 18 w 36"/>
                <a:gd name="T1" fmla="*/ 0 h 38"/>
                <a:gd name="T2" fmla="*/ 18 w 36"/>
                <a:gd name="T3" fmla="*/ 0 h 38"/>
                <a:gd name="T4" fmla="*/ 9 w 36"/>
                <a:gd name="T5" fmla="*/ 9 h 38"/>
                <a:gd name="T6" fmla="*/ 3 w 36"/>
                <a:gd name="T7" fmla="*/ 17 h 38"/>
                <a:gd name="T8" fmla="*/ 2 w 36"/>
                <a:gd name="T9" fmla="*/ 21 h 38"/>
                <a:gd name="T10" fmla="*/ 0 w 36"/>
                <a:gd name="T11" fmla="*/ 24 h 38"/>
                <a:gd name="T12" fmla="*/ 0 w 36"/>
                <a:gd name="T13" fmla="*/ 24 h 38"/>
                <a:gd name="T14" fmla="*/ 2 w 36"/>
                <a:gd name="T15" fmla="*/ 29 h 38"/>
                <a:gd name="T16" fmla="*/ 3 w 36"/>
                <a:gd name="T17" fmla="*/ 29 h 38"/>
                <a:gd name="T18" fmla="*/ 4 w 36"/>
                <a:gd name="T19" fmla="*/ 29 h 38"/>
                <a:gd name="T20" fmla="*/ 14 w 36"/>
                <a:gd name="T21" fmla="*/ 20 h 38"/>
                <a:gd name="T22" fmla="*/ 14 w 36"/>
                <a:gd name="T23" fmla="*/ 20 h 38"/>
                <a:gd name="T24" fmla="*/ 25 w 36"/>
                <a:gd name="T25" fmla="*/ 9 h 38"/>
                <a:gd name="T26" fmla="*/ 27 w 36"/>
                <a:gd name="T27" fmla="*/ 6 h 38"/>
                <a:gd name="T28" fmla="*/ 18 w 36"/>
                <a:gd name="T29" fmla="*/ 0 h 3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6" h="38">
                  <a:moveTo>
                    <a:pt x="24" y="0"/>
                  </a:moveTo>
                  <a:lnTo>
                    <a:pt x="24" y="0"/>
                  </a:lnTo>
                  <a:lnTo>
                    <a:pt x="12" y="12"/>
                  </a:lnTo>
                  <a:lnTo>
                    <a:pt x="4" y="22"/>
                  </a:lnTo>
                  <a:lnTo>
                    <a:pt x="2" y="28"/>
                  </a:lnTo>
                  <a:lnTo>
                    <a:pt x="0" y="32"/>
                  </a:lnTo>
                  <a:lnTo>
                    <a:pt x="2" y="38"/>
                  </a:lnTo>
                  <a:lnTo>
                    <a:pt x="4" y="38"/>
                  </a:lnTo>
                  <a:lnTo>
                    <a:pt x="6" y="38"/>
                  </a:lnTo>
                  <a:lnTo>
                    <a:pt x="18" y="26"/>
                  </a:lnTo>
                  <a:lnTo>
                    <a:pt x="34" y="12"/>
                  </a:lnTo>
                  <a:lnTo>
                    <a:pt x="36" y="8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90" name="Freeform 908"/>
            <p:cNvSpPr>
              <a:spLocks/>
            </p:cNvSpPr>
            <p:nvPr/>
          </p:nvSpPr>
          <p:spPr bwMode="auto">
            <a:xfrm rot="-216962">
              <a:off x="5182" y="1355"/>
              <a:ext cx="33" cy="31"/>
            </a:xfrm>
            <a:custGeom>
              <a:avLst/>
              <a:gdLst>
                <a:gd name="T0" fmla="*/ 8 w 38"/>
                <a:gd name="T1" fmla="*/ 0 h 36"/>
                <a:gd name="T2" fmla="*/ 8 w 38"/>
                <a:gd name="T3" fmla="*/ 0 h 36"/>
                <a:gd name="T4" fmla="*/ 18 w 38"/>
                <a:gd name="T5" fmla="*/ 9 h 36"/>
                <a:gd name="T6" fmla="*/ 24 w 38"/>
                <a:gd name="T7" fmla="*/ 15 h 36"/>
                <a:gd name="T8" fmla="*/ 27 w 38"/>
                <a:gd name="T9" fmla="*/ 19 h 36"/>
                <a:gd name="T10" fmla="*/ 29 w 38"/>
                <a:gd name="T11" fmla="*/ 22 h 36"/>
                <a:gd name="T12" fmla="*/ 29 w 38"/>
                <a:gd name="T13" fmla="*/ 22 h 36"/>
                <a:gd name="T14" fmla="*/ 29 w 38"/>
                <a:gd name="T15" fmla="*/ 27 h 36"/>
                <a:gd name="T16" fmla="*/ 27 w 38"/>
                <a:gd name="T17" fmla="*/ 27 h 36"/>
                <a:gd name="T18" fmla="*/ 26 w 38"/>
                <a:gd name="T19" fmla="*/ 27 h 36"/>
                <a:gd name="T20" fmla="*/ 15 w 38"/>
                <a:gd name="T21" fmla="*/ 19 h 36"/>
                <a:gd name="T22" fmla="*/ 15 w 38"/>
                <a:gd name="T23" fmla="*/ 19 h 36"/>
                <a:gd name="T24" fmla="*/ 2 w 38"/>
                <a:gd name="T25" fmla="*/ 12 h 36"/>
                <a:gd name="T26" fmla="*/ 0 w 38"/>
                <a:gd name="T27" fmla="*/ 9 h 36"/>
                <a:gd name="T28" fmla="*/ 8 w 38"/>
                <a:gd name="T29" fmla="*/ 0 h 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8" h="36">
                  <a:moveTo>
                    <a:pt x="10" y="0"/>
                  </a:moveTo>
                  <a:lnTo>
                    <a:pt x="10" y="0"/>
                  </a:lnTo>
                  <a:lnTo>
                    <a:pt x="24" y="12"/>
                  </a:lnTo>
                  <a:lnTo>
                    <a:pt x="32" y="20"/>
                  </a:lnTo>
                  <a:lnTo>
                    <a:pt x="36" y="26"/>
                  </a:lnTo>
                  <a:lnTo>
                    <a:pt x="38" y="30"/>
                  </a:lnTo>
                  <a:lnTo>
                    <a:pt x="38" y="36"/>
                  </a:lnTo>
                  <a:lnTo>
                    <a:pt x="36" y="36"/>
                  </a:lnTo>
                  <a:lnTo>
                    <a:pt x="34" y="36"/>
                  </a:lnTo>
                  <a:lnTo>
                    <a:pt x="20" y="26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91" name="Freeform 909"/>
            <p:cNvSpPr>
              <a:spLocks/>
            </p:cNvSpPr>
            <p:nvPr/>
          </p:nvSpPr>
          <p:spPr bwMode="auto">
            <a:xfrm>
              <a:off x="5202" y="1184"/>
              <a:ext cx="160" cy="98"/>
            </a:xfrm>
            <a:custGeom>
              <a:avLst/>
              <a:gdLst>
                <a:gd name="T0" fmla="*/ 2 w 227"/>
                <a:gd name="T1" fmla="*/ 0 h 138"/>
                <a:gd name="T2" fmla="*/ 2 w 227"/>
                <a:gd name="T3" fmla="*/ 0 h 138"/>
                <a:gd name="T4" fmla="*/ 39 w 227"/>
                <a:gd name="T5" fmla="*/ 12 h 138"/>
                <a:gd name="T6" fmla="*/ 107 w 227"/>
                <a:gd name="T7" fmla="*/ 38 h 138"/>
                <a:gd name="T8" fmla="*/ 75 w 227"/>
                <a:gd name="T9" fmla="*/ 62 h 138"/>
                <a:gd name="T10" fmla="*/ 0 w 227"/>
                <a:gd name="T11" fmla="*/ 59 h 138"/>
                <a:gd name="T12" fmla="*/ 2 w 227"/>
                <a:gd name="T13" fmla="*/ 0 h 1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27" h="138">
                  <a:moveTo>
                    <a:pt x="4" y="0"/>
                  </a:moveTo>
                  <a:lnTo>
                    <a:pt x="4" y="0"/>
                  </a:lnTo>
                  <a:cubicBezTo>
                    <a:pt x="17" y="4"/>
                    <a:pt x="44" y="12"/>
                    <a:pt x="79" y="24"/>
                  </a:cubicBezTo>
                  <a:cubicBezTo>
                    <a:pt x="114" y="36"/>
                    <a:pt x="203" y="59"/>
                    <a:pt x="215" y="75"/>
                  </a:cubicBezTo>
                  <a:cubicBezTo>
                    <a:pt x="227" y="91"/>
                    <a:pt x="186" y="116"/>
                    <a:pt x="150" y="123"/>
                  </a:cubicBezTo>
                  <a:cubicBezTo>
                    <a:pt x="114" y="130"/>
                    <a:pt x="24" y="138"/>
                    <a:pt x="0" y="117"/>
                  </a:cubicBezTo>
                  <a:lnTo>
                    <a:pt x="4" y="0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92" name="Freeform 912"/>
            <p:cNvSpPr>
              <a:spLocks/>
            </p:cNvSpPr>
            <p:nvPr/>
          </p:nvSpPr>
          <p:spPr bwMode="auto">
            <a:xfrm>
              <a:off x="4763" y="1204"/>
              <a:ext cx="171" cy="139"/>
            </a:xfrm>
            <a:custGeom>
              <a:avLst/>
              <a:gdLst>
                <a:gd name="T0" fmla="*/ 110 w 243"/>
                <a:gd name="T1" fmla="*/ 0 h 197"/>
                <a:gd name="T2" fmla="*/ 110 w 243"/>
                <a:gd name="T3" fmla="*/ 0 h 197"/>
                <a:gd name="T4" fmla="*/ 58 w 243"/>
                <a:gd name="T5" fmla="*/ 47 h 197"/>
                <a:gd name="T6" fmla="*/ 23 w 243"/>
                <a:gd name="T7" fmla="*/ 65 h 197"/>
                <a:gd name="T8" fmla="*/ 4 w 243"/>
                <a:gd name="T9" fmla="*/ 97 h 197"/>
                <a:gd name="T10" fmla="*/ 51 w 243"/>
                <a:gd name="T11" fmla="*/ 73 h 197"/>
                <a:gd name="T12" fmla="*/ 120 w 243"/>
                <a:gd name="T13" fmla="*/ 53 h 197"/>
                <a:gd name="T14" fmla="*/ 110 w 243"/>
                <a:gd name="T15" fmla="*/ 0 h 19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43" h="197">
                  <a:moveTo>
                    <a:pt x="222" y="0"/>
                  </a:moveTo>
                  <a:lnTo>
                    <a:pt x="222" y="0"/>
                  </a:lnTo>
                  <a:cubicBezTo>
                    <a:pt x="205" y="16"/>
                    <a:pt x="147" y="73"/>
                    <a:pt x="118" y="95"/>
                  </a:cubicBezTo>
                  <a:cubicBezTo>
                    <a:pt x="89" y="117"/>
                    <a:pt x="65" y="113"/>
                    <a:pt x="47" y="130"/>
                  </a:cubicBezTo>
                  <a:cubicBezTo>
                    <a:pt x="29" y="147"/>
                    <a:pt x="0" y="191"/>
                    <a:pt x="9" y="194"/>
                  </a:cubicBezTo>
                  <a:cubicBezTo>
                    <a:pt x="18" y="197"/>
                    <a:pt x="63" y="162"/>
                    <a:pt x="102" y="147"/>
                  </a:cubicBezTo>
                  <a:cubicBezTo>
                    <a:pt x="141" y="132"/>
                    <a:pt x="223" y="130"/>
                    <a:pt x="243" y="106"/>
                  </a:cubicBezTo>
                  <a:lnTo>
                    <a:pt x="222" y="0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93" name="Freeform 913"/>
            <p:cNvSpPr>
              <a:spLocks/>
            </p:cNvSpPr>
            <p:nvPr/>
          </p:nvSpPr>
          <p:spPr bwMode="auto">
            <a:xfrm>
              <a:off x="4776" y="979"/>
              <a:ext cx="126" cy="137"/>
            </a:xfrm>
            <a:custGeom>
              <a:avLst/>
              <a:gdLst>
                <a:gd name="T0" fmla="*/ 74 w 178"/>
                <a:gd name="T1" fmla="*/ 1 h 194"/>
                <a:gd name="T2" fmla="*/ 74 w 178"/>
                <a:gd name="T3" fmla="*/ 1 h 194"/>
                <a:gd name="T4" fmla="*/ 7 w 178"/>
                <a:gd name="T5" fmla="*/ 57 h 194"/>
                <a:gd name="T6" fmla="*/ 84 w 178"/>
                <a:gd name="T7" fmla="*/ 88 h 194"/>
                <a:gd name="T8" fmla="*/ 74 w 178"/>
                <a:gd name="T9" fmla="*/ 1 h 1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8" h="194">
                  <a:moveTo>
                    <a:pt x="148" y="3"/>
                  </a:moveTo>
                  <a:cubicBezTo>
                    <a:pt x="138" y="0"/>
                    <a:pt x="148" y="3"/>
                    <a:pt x="148" y="3"/>
                  </a:cubicBezTo>
                  <a:cubicBezTo>
                    <a:pt x="126" y="22"/>
                    <a:pt x="56" y="48"/>
                    <a:pt x="14" y="114"/>
                  </a:cubicBezTo>
                  <a:cubicBezTo>
                    <a:pt x="0" y="180"/>
                    <a:pt x="144" y="194"/>
                    <a:pt x="166" y="176"/>
                  </a:cubicBezTo>
                  <a:cubicBezTo>
                    <a:pt x="166" y="176"/>
                    <a:pt x="178" y="64"/>
                    <a:pt x="148" y="3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94" name="Freeform 916"/>
            <p:cNvSpPr>
              <a:spLocks/>
            </p:cNvSpPr>
            <p:nvPr/>
          </p:nvSpPr>
          <p:spPr bwMode="auto">
            <a:xfrm>
              <a:off x="5142" y="959"/>
              <a:ext cx="162" cy="121"/>
            </a:xfrm>
            <a:custGeom>
              <a:avLst/>
              <a:gdLst>
                <a:gd name="T0" fmla="*/ 0 w 230"/>
                <a:gd name="T1" fmla="*/ 86 h 171"/>
                <a:gd name="T2" fmla="*/ 49 w 230"/>
                <a:gd name="T3" fmla="*/ 82 h 171"/>
                <a:gd name="T4" fmla="*/ 96 w 230"/>
                <a:gd name="T5" fmla="*/ 48 h 171"/>
                <a:gd name="T6" fmla="*/ 42 w 230"/>
                <a:gd name="T7" fmla="*/ 12 h 171"/>
                <a:gd name="T8" fmla="*/ 14 w 230"/>
                <a:gd name="T9" fmla="*/ 0 h 171"/>
                <a:gd name="T10" fmla="*/ 0 w 230"/>
                <a:gd name="T11" fmla="*/ 86 h 1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30" h="171">
                  <a:moveTo>
                    <a:pt x="0" y="171"/>
                  </a:moveTo>
                  <a:lnTo>
                    <a:pt x="100" y="164"/>
                  </a:lnTo>
                  <a:cubicBezTo>
                    <a:pt x="132" y="152"/>
                    <a:pt x="164" y="144"/>
                    <a:pt x="194" y="96"/>
                  </a:cubicBezTo>
                  <a:cubicBezTo>
                    <a:pt x="230" y="30"/>
                    <a:pt x="106" y="40"/>
                    <a:pt x="84" y="24"/>
                  </a:cubicBezTo>
                  <a:lnTo>
                    <a:pt x="28" y="0"/>
                  </a:lnTo>
                  <a:lnTo>
                    <a:pt x="0" y="171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95" name="Freeform 917"/>
            <p:cNvSpPr>
              <a:spLocks/>
            </p:cNvSpPr>
            <p:nvPr/>
          </p:nvSpPr>
          <p:spPr bwMode="auto">
            <a:xfrm>
              <a:off x="4954" y="173"/>
              <a:ext cx="185" cy="273"/>
            </a:xfrm>
            <a:custGeom>
              <a:avLst/>
              <a:gdLst>
                <a:gd name="T0" fmla="*/ 17 w 262"/>
                <a:gd name="T1" fmla="*/ 135 h 387"/>
                <a:gd name="T2" fmla="*/ 10 w 262"/>
                <a:gd name="T3" fmla="*/ 63 h 387"/>
                <a:gd name="T4" fmla="*/ 10 w 262"/>
                <a:gd name="T5" fmla="*/ 63 h 387"/>
                <a:gd name="T6" fmla="*/ 9 w 262"/>
                <a:gd name="T7" fmla="*/ 13 h 387"/>
                <a:gd name="T8" fmla="*/ 63 w 262"/>
                <a:gd name="T9" fmla="*/ 3 h 387"/>
                <a:gd name="T10" fmla="*/ 111 w 262"/>
                <a:gd name="T11" fmla="*/ 28 h 387"/>
                <a:gd name="T12" fmla="*/ 131 w 262"/>
                <a:gd name="T13" fmla="*/ 72 h 387"/>
                <a:gd name="T14" fmla="*/ 131 w 262"/>
                <a:gd name="T15" fmla="*/ 72 h 387"/>
                <a:gd name="T16" fmla="*/ 130 w 262"/>
                <a:gd name="T17" fmla="*/ 73 h 387"/>
                <a:gd name="T18" fmla="*/ 109 w 262"/>
                <a:gd name="T19" fmla="*/ 80 h 387"/>
                <a:gd name="T20" fmla="*/ 109 w 262"/>
                <a:gd name="T21" fmla="*/ 80 h 387"/>
                <a:gd name="T22" fmla="*/ 129 w 262"/>
                <a:gd name="T23" fmla="*/ 84 h 387"/>
                <a:gd name="T24" fmla="*/ 79 w 262"/>
                <a:gd name="T25" fmla="*/ 136 h 387"/>
                <a:gd name="T26" fmla="*/ 60 w 262"/>
                <a:gd name="T27" fmla="*/ 193 h 387"/>
                <a:gd name="T28" fmla="*/ 17 w 262"/>
                <a:gd name="T29" fmla="*/ 135 h 38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62" h="387">
                  <a:moveTo>
                    <a:pt x="34" y="271"/>
                  </a:moveTo>
                  <a:cubicBezTo>
                    <a:pt x="24" y="211"/>
                    <a:pt x="22" y="152"/>
                    <a:pt x="20" y="128"/>
                  </a:cubicBezTo>
                  <a:cubicBezTo>
                    <a:pt x="18" y="104"/>
                    <a:pt x="20" y="145"/>
                    <a:pt x="20" y="128"/>
                  </a:cubicBezTo>
                  <a:cubicBezTo>
                    <a:pt x="20" y="111"/>
                    <a:pt x="0" y="46"/>
                    <a:pt x="18" y="26"/>
                  </a:cubicBezTo>
                  <a:cubicBezTo>
                    <a:pt x="35" y="7"/>
                    <a:pt x="92" y="0"/>
                    <a:pt x="126" y="5"/>
                  </a:cubicBezTo>
                  <a:cubicBezTo>
                    <a:pt x="160" y="10"/>
                    <a:pt x="199" y="32"/>
                    <a:pt x="222" y="55"/>
                  </a:cubicBezTo>
                  <a:cubicBezTo>
                    <a:pt x="245" y="78"/>
                    <a:pt x="255" y="130"/>
                    <a:pt x="262" y="145"/>
                  </a:cubicBezTo>
                  <a:lnTo>
                    <a:pt x="261" y="147"/>
                  </a:lnTo>
                  <a:lnTo>
                    <a:pt x="219" y="162"/>
                  </a:lnTo>
                  <a:lnTo>
                    <a:pt x="259" y="169"/>
                  </a:lnTo>
                  <a:cubicBezTo>
                    <a:pt x="249" y="187"/>
                    <a:pt x="181" y="237"/>
                    <a:pt x="158" y="273"/>
                  </a:cubicBezTo>
                  <a:cubicBezTo>
                    <a:pt x="135" y="309"/>
                    <a:pt x="142" y="387"/>
                    <a:pt x="121" y="387"/>
                  </a:cubicBezTo>
                  <a:cubicBezTo>
                    <a:pt x="121" y="387"/>
                    <a:pt x="34" y="271"/>
                    <a:pt x="34" y="271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6519" name="Freeform 919"/>
            <p:cNvSpPr>
              <a:spLocks/>
            </p:cNvSpPr>
            <p:nvPr/>
          </p:nvSpPr>
          <p:spPr bwMode="auto">
            <a:xfrm>
              <a:off x="4866" y="335"/>
              <a:ext cx="349" cy="1097"/>
            </a:xfrm>
            <a:custGeom>
              <a:avLst/>
              <a:gdLst>
                <a:gd name="T0" fmla="*/ 158 w 495"/>
                <a:gd name="T1" fmla="*/ 42 h 1556"/>
                <a:gd name="T2" fmla="*/ 158 w 495"/>
                <a:gd name="T3" fmla="*/ 42 h 1556"/>
                <a:gd name="T4" fmla="*/ 58 w 495"/>
                <a:gd name="T5" fmla="*/ 414 h 1556"/>
                <a:gd name="T6" fmla="*/ 3 w 495"/>
                <a:gd name="T7" fmla="*/ 703 h 1556"/>
                <a:gd name="T8" fmla="*/ 41 w 495"/>
                <a:gd name="T9" fmla="*/ 1154 h 1556"/>
                <a:gd name="T10" fmla="*/ 121 w 495"/>
                <a:gd name="T11" fmla="*/ 1444 h 1556"/>
                <a:gd name="T12" fmla="*/ 248 w 495"/>
                <a:gd name="T13" fmla="*/ 1541 h 1556"/>
                <a:gd name="T14" fmla="*/ 380 w 495"/>
                <a:gd name="T15" fmla="*/ 1536 h 1556"/>
                <a:gd name="T16" fmla="*/ 470 w 495"/>
                <a:gd name="T17" fmla="*/ 1418 h 1556"/>
                <a:gd name="T18" fmla="*/ 487 w 495"/>
                <a:gd name="T19" fmla="*/ 1180 h 1556"/>
                <a:gd name="T20" fmla="*/ 487 w 495"/>
                <a:gd name="T21" fmla="*/ 1180 h 1556"/>
                <a:gd name="T22" fmla="*/ 477 w 495"/>
                <a:gd name="T23" fmla="*/ 944 h 1556"/>
                <a:gd name="T24" fmla="*/ 379 w 495"/>
                <a:gd name="T25" fmla="*/ 520 h 1556"/>
                <a:gd name="T26" fmla="*/ 279 w 495"/>
                <a:gd name="T27" fmla="*/ 242 h 1556"/>
                <a:gd name="T28" fmla="*/ 207 w 495"/>
                <a:gd name="T29" fmla="*/ 39 h 1556"/>
                <a:gd name="T30" fmla="*/ 207 w 495"/>
                <a:gd name="T31" fmla="*/ 39 h 1556"/>
                <a:gd name="T32" fmla="*/ 178 w 495"/>
                <a:gd name="T33" fmla="*/ 0 h 1556"/>
                <a:gd name="T34" fmla="*/ 158 w 495"/>
                <a:gd name="T35" fmla="*/ 42 h 1556"/>
                <a:gd name="T36" fmla="*/ 158 w 495"/>
                <a:gd name="T37" fmla="*/ 42 h 1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95" h="1556">
                  <a:moveTo>
                    <a:pt x="158" y="42"/>
                  </a:moveTo>
                  <a:lnTo>
                    <a:pt x="158" y="42"/>
                  </a:lnTo>
                  <a:lnTo>
                    <a:pt x="58" y="414"/>
                  </a:lnTo>
                  <a:cubicBezTo>
                    <a:pt x="32" y="524"/>
                    <a:pt x="11" y="566"/>
                    <a:pt x="3" y="703"/>
                  </a:cubicBezTo>
                  <a:cubicBezTo>
                    <a:pt x="0" y="826"/>
                    <a:pt x="21" y="1031"/>
                    <a:pt x="41" y="1154"/>
                  </a:cubicBezTo>
                  <a:cubicBezTo>
                    <a:pt x="61" y="1277"/>
                    <a:pt x="87" y="1380"/>
                    <a:pt x="121" y="1444"/>
                  </a:cubicBezTo>
                  <a:cubicBezTo>
                    <a:pt x="155" y="1508"/>
                    <a:pt x="205" y="1526"/>
                    <a:pt x="248" y="1541"/>
                  </a:cubicBezTo>
                  <a:cubicBezTo>
                    <a:pt x="291" y="1556"/>
                    <a:pt x="343" y="1556"/>
                    <a:pt x="380" y="1536"/>
                  </a:cubicBezTo>
                  <a:cubicBezTo>
                    <a:pt x="417" y="1516"/>
                    <a:pt x="452" y="1477"/>
                    <a:pt x="470" y="1418"/>
                  </a:cubicBezTo>
                  <a:cubicBezTo>
                    <a:pt x="488" y="1359"/>
                    <a:pt x="487" y="1236"/>
                    <a:pt x="487" y="1180"/>
                  </a:cubicBezTo>
                  <a:cubicBezTo>
                    <a:pt x="487" y="1124"/>
                    <a:pt x="489" y="1219"/>
                    <a:pt x="487" y="1180"/>
                  </a:cubicBezTo>
                  <a:cubicBezTo>
                    <a:pt x="487" y="1180"/>
                    <a:pt x="495" y="1054"/>
                    <a:pt x="477" y="944"/>
                  </a:cubicBezTo>
                  <a:cubicBezTo>
                    <a:pt x="459" y="834"/>
                    <a:pt x="419" y="672"/>
                    <a:pt x="379" y="520"/>
                  </a:cubicBezTo>
                  <a:cubicBezTo>
                    <a:pt x="346" y="403"/>
                    <a:pt x="321" y="330"/>
                    <a:pt x="279" y="242"/>
                  </a:cubicBezTo>
                  <a:cubicBezTo>
                    <a:pt x="237" y="154"/>
                    <a:pt x="219" y="72"/>
                    <a:pt x="207" y="39"/>
                  </a:cubicBezTo>
                  <a:lnTo>
                    <a:pt x="207" y="39"/>
                  </a:lnTo>
                  <a:cubicBezTo>
                    <a:pt x="202" y="33"/>
                    <a:pt x="205" y="0"/>
                    <a:pt x="178" y="0"/>
                  </a:cubicBezTo>
                  <a:cubicBezTo>
                    <a:pt x="151" y="0"/>
                    <a:pt x="161" y="35"/>
                    <a:pt x="158" y="42"/>
                  </a:cubicBezTo>
                  <a:lnTo>
                    <a:pt x="158" y="42"/>
                  </a:lnTo>
                  <a:close/>
                </a:path>
              </a:pathLst>
            </a:custGeom>
            <a:gradFill rotWithShape="0">
              <a:gsLst>
                <a:gs pos="0">
                  <a:schemeClr val="hlink"/>
                </a:gs>
                <a:gs pos="50000">
                  <a:schemeClr val="folHlink"/>
                </a:gs>
                <a:gs pos="100000">
                  <a:schemeClr val="hlink"/>
                </a:gs>
              </a:gsLst>
              <a:lin ang="27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2397" name="Freeform 920"/>
            <p:cNvSpPr>
              <a:spLocks/>
            </p:cNvSpPr>
            <p:nvPr/>
          </p:nvSpPr>
          <p:spPr bwMode="auto">
            <a:xfrm>
              <a:off x="4803" y="1238"/>
              <a:ext cx="107" cy="65"/>
            </a:xfrm>
            <a:custGeom>
              <a:avLst/>
              <a:gdLst>
                <a:gd name="T0" fmla="*/ 75 w 152"/>
                <a:gd name="T1" fmla="*/ 0 h 92"/>
                <a:gd name="T2" fmla="*/ 75 w 152"/>
                <a:gd name="T3" fmla="*/ 0 h 92"/>
                <a:gd name="T4" fmla="*/ 39 w 152"/>
                <a:gd name="T5" fmla="*/ 30 h 92"/>
                <a:gd name="T6" fmla="*/ 39 w 152"/>
                <a:gd name="T7" fmla="*/ 30 h 92"/>
                <a:gd name="T8" fmla="*/ 0 w 152"/>
                <a:gd name="T9" fmla="*/ 46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2" h="92">
                  <a:moveTo>
                    <a:pt x="152" y="0"/>
                  </a:moveTo>
                  <a:lnTo>
                    <a:pt x="152" y="0"/>
                  </a:lnTo>
                  <a:cubicBezTo>
                    <a:pt x="140" y="10"/>
                    <a:pt x="106" y="45"/>
                    <a:pt x="78" y="60"/>
                  </a:cubicBezTo>
                  <a:cubicBezTo>
                    <a:pt x="50" y="75"/>
                    <a:pt x="91" y="55"/>
                    <a:pt x="78" y="60"/>
                  </a:cubicBezTo>
                  <a:lnTo>
                    <a:pt x="0" y="92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98" name="Freeform 921"/>
            <p:cNvSpPr>
              <a:spLocks/>
            </p:cNvSpPr>
            <p:nvPr/>
          </p:nvSpPr>
          <p:spPr bwMode="auto">
            <a:xfrm rot="-216962">
              <a:off x="5220" y="1203"/>
              <a:ext cx="107" cy="27"/>
            </a:xfrm>
            <a:custGeom>
              <a:avLst/>
              <a:gdLst>
                <a:gd name="T0" fmla="*/ 0 w 124"/>
                <a:gd name="T1" fmla="*/ 0 h 32"/>
                <a:gd name="T2" fmla="*/ 22 w 124"/>
                <a:gd name="T3" fmla="*/ 8 h 32"/>
                <a:gd name="T4" fmla="*/ 41 w 124"/>
                <a:gd name="T5" fmla="*/ 16 h 32"/>
                <a:gd name="T6" fmla="*/ 58 w 124"/>
                <a:gd name="T7" fmla="*/ 20 h 32"/>
                <a:gd name="T8" fmla="*/ 82 w 124"/>
                <a:gd name="T9" fmla="*/ 23 h 32"/>
                <a:gd name="T10" fmla="*/ 92 w 124"/>
                <a:gd name="T11" fmla="*/ 23 h 32"/>
                <a:gd name="T12" fmla="*/ 0 w 124"/>
                <a:gd name="T13" fmla="*/ 0 h 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24" h="32">
                  <a:moveTo>
                    <a:pt x="0" y="0"/>
                  </a:moveTo>
                  <a:lnTo>
                    <a:pt x="30" y="12"/>
                  </a:lnTo>
                  <a:lnTo>
                    <a:pt x="56" y="22"/>
                  </a:lnTo>
                  <a:lnTo>
                    <a:pt x="78" y="28"/>
                  </a:lnTo>
                  <a:lnTo>
                    <a:pt x="110" y="32"/>
                  </a:lnTo>
                  <a:lnTo>
                    <a:pt x="124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99" name="Freeform 922"/>
            <p:cNvSpPr>
              <a:spLocks/>
            </p:cNvSpPr>
            <p:nvPr/>
          </p:nvSpPr>
          <p:spPr bwMode="auto">
            <a:xfrm>
              <a:off x="5215" y="1202"/>
              <a:ext cx="112" cy="28"/>
            </a:xfrm>
            <a:custGeom>
              <a:avLst/>
              <a:gdLst>
                <a:gd name="T0" fmla="*/ 0 w 158"/>
                <a:gd name="T1" fmla="*/ 0 h 40"/>
                <a:gd name="T2" fmla="*/ 0 w 158"/>
                <a:gd name="T3" fmla="*/ 0 h 40"/>
                <a:gd name="T4" fmla="*/ 35 w 158"/>
                <a:gd name="T5" fmla="*/ 11 h 40"/>
                <a:gd name="T6" fmla="*/ 79 w 158"/>
                <a:gd name="T7" fmla="*/ 20 h 4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8" h="40">
                  <a:moveTo>
                    <a:pt x="0" y="0"/>
                  </a:moveTo>
                  <a:lnTo>
                    <a:pt x="0" y="0"/>
                  </a:lnTo>
                  <a:cubicBezTo>
                    <a:pt x="12" y="4"/>
                    <a:pt x="44" y="16"/>
                    <a:pt x="70" y="23"/>
                  </a:cubicBezTo>
                  <a:cubicBezTo>
                    <a:pt x="96" y="30"/>
                    <a:pt x="140" y="36"/>
                    <a:pt x="158" y="40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400" name="Freeform 924"/>
            <p:cNvSpPr>
              <a:spLocks/>
            </p:cNvSpPr>
            <p:nvPr/>
          </p:nvSpPr>
          <p:spPr bwMode="auto">
            <a:xfrm>
              <a:off x="4932" y="1183"/>
              <a:ext cx="266" cy="60"/>
            </a:xfrm>
            <a:custGeom>
              <a:avLst/>
              <a:gdLst>
                <a:gd name="T0" fmla="*/ 0 w 378"/>
                <a:gd name="T1" fmla="*/ 36 h 85"/>
                <a:gd name="T2" fmla="*/ 0 w 378"/>
                <a:gd name="T3" fmla="*/ 36 h 85"/>
                <a:gd name="T4" fmla="*/ 36 w 378"/>
                <a:gd name="T5" fmla="*/ 40 h 85"/>
                <a:gd name="T6" fmla="*/ 75 w 378"/>
                <a:gd name="T7" fmla="*/ 23 h 85"/>
                <a:gd name="T8" fmla="*/ 118 w 378"/>
                <a:gd name="T9" fmla="*/ 1 h 85"/>
                <a:gd name="T10" fmla="*/ 155 w 378"/>
                <a:gd name="T11" fmla="*/ 25 h 85"/>
                <a:gd name="T12" fmla="*/ 187 w 378"/>
                <a:gd name="T13" fmla="*/ 35 h 8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78" h="85">
                  <a:moveTo>
                    <a:pt x="0" y="72"/>
                  </a:moveTo>
                  <a:lnTo>
                    <a:pt x="0" y="72"/>
                  </a:lnTo>
                  <a:cubicBezTo>
                    <a:pt x="12" y="73"/>
                    <a:pt x="47" y="85"/>
                    <a:pt x="72" y="81"/>
                  </a:cubicBezTo>
                  <a:cubicBezTo>
                    <a:pt x="97" y="77"/>
                    <a:pt x="120" y="67"/>
                    <a:pt x="150" y="47"/>
                  </a:cubicBezTo>
                  <a:cubicBezTo>
                    <a:pt x="180" y="27"/>
                    <a:pt x="208" y="2"/>
                    <a:pt x="237" y="1"/>
                  </a:cubicBezTo>
                  <a:cubicBezTo>
                    <a:pt x="266" y="0"/>
                    <a:pt x="290" y="40"/>
                    <a:pt x="313" y="51"/>
                  </a:cubicBezTo>
                  <a:cubicBezTo>
                    <a:pt x="336" y="62"/>
                    <a:pt x="365" y="65"/>
                    <a:pt x="378" y="69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401" name="Freeform 926"/>
            <p:cNvSpPr>
              <a:spLocks/>
            </p:cNvSpPr>
            <p:nvPr/>
          </p:nvSpPr>
          <p:spPr bwMode="auto">
            <a:xfrm>
              <a:off x="4999" y="570"/>
              <a:ext cx="36" cy="406"/>
            </a:xfrm>
            <a:custGeom>
              <a:avLst/>
              <a:gdLst>
                <a:gd name="T0" fmla="*/ 25 w 52"/>
                <a:gd name="T1" fmla="*/ 287 h 575"/>
                <a:gd name="T2" fmla="*/ 25 w 52"/>
                <a:gd name="T3" fmla="*/ 287 h 575"/>
                <a:gd name="T4" fmla="*/ 4 w 52"/>
                <a:gd name="T5" fmla="*/ 131 h 575"/>
                <a:gd name="T6" fmla="*/ 1 w 52"/>
                <a:gd name="T7" fmla="*/ 0 h 575"/>
                <a:gd name="T8" fmla="*/ 1 w 52"/>
                <a:gd name="T9" fmla="*/ 0 h 575"/>
                <a:gd name="T10" fmla="*/ 20 w 52"/>
                <a:gd name="T11" fmla="*/ 130 h 575"/>
                <a:gd name="T12" fmla="*/ 25 w 52"/>
                <a:gd name="T13" fmla="*/ 287 h 575"/>
                <a:gd name="T14" fmla="*/ 25 w 52"/>
                <a:gd name="T15" fmla="*/ 287 h 5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2" h="575">
                  <a:moveTo>
                    <a:pt x="52" y="575"/>
                  </a:moveTo>
                  <a:lnTo>
                    <a:pt x="52" y="575"/>
                  </a:lnTo>
                  <a:cubicBezTo>
                    <a:pt x="45" y="523"/>
                    <a:pt x="16" y="358"/>
                    <a:pt x="8" y="262"/>
                  </a:cubicBezTo>
                  <a:cubicBezTo>
                    <a:pt x="0" y="166"/>
                    <a:pt x="4" y="44"/>
                    <a:pt x="3" y="0"/>
                  </a:cubicBezTo>
                  <a:cubicBezTo>
                    <a:pt x="9" y="43"/>
                    <a:pt x="34" y="165"/>
                    <a:pt x="42" y="261"/>
                  </a:cubicBezTo>
                  <a:cubicBezTo>
                    <a:pt x="50" y="357"/>
                    <a:pt x="50" y="523"/>
                    <a:pt x="52" y="575"/>
                  </a:cubicBezTo>
                  <a:close/>
                </a:path>
              </a:pathLst>
            </a:custGeom>
            <a:solidFill>
              <a:schemeClr val="folHlink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12402" name="Group 927"/>
            <p:cNvGrpSpPr>
              <a:grpSpLocks/>
            </p:cNvGrpSpPr>
            <p:nvPr/>
          </p:nvGrpSpPr>
          <p:grpSpPr bwMode="auto">
            <a:xfrm>
              <a:off x="5152" y="1276"/>
              <a:ext cx="29" cy="46"/>
              <a:chOff x="4446" y="3611"/>
              <a:chExt cx="42" cy="65"/>
            </a:xfrm>
          </p:grpSpPr>
          <p:sp>
            <p:nvSpPr>
              <p:cNvPr id="12406" name="Oval 928"/>
              <p:cNvSpPr>
                <a:spLocks noChangeArrowheads="1"/>
              </p:cNvSpPr>
              <p:nvPr/>
            </p:nvSpPr>
            <p:spPr bwMode="auto">
              <a:xfrm rot="814226">
                <a:off x="4446" y="3611"/>
                <a:ext cx="42" cy="65"/>
              </a:xfrm>
              <a:prstGeom prst="ellipse">
                <a:avLst/>
              </a:prstGeom>
              <a:solidFill>
                <a:srgbClr val="F7F7F7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2407" name="Oval 929"/>
              <p:cNvSpPr>
                <a:spLocks noChangeArrowheads="1"/>
              </p:cNvSpPr>
              <p:nvPr/>
            </p:nvSpPr>
            <p:spPr bwMode="auto">
              <a:xfrm rot="787612">
                <a:off x="4456" y="3620"/>
                <a:ext cx="27" cy="5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12403" name="Group 930"/>
            <p:cNvGrpSpPr>
              <a:grpSpLocks/>
            </p:cNvGrpSpPr>
            <p:nvPr/>
          </p:nvGrpSpPr>
          <p:grpSpPr bwMode="auto">
            <a:xfrm rot="8592560">
              <a:off x="4960" y="1282"/>
              <a:ext cx="29" cy="46"/>
              <a:chOff x="4446" y="3611"/>
              <a:chExt cx="42" cy="65"/>
            </a:xfrm>
          </p:grpSpPr>
          <p:sp>
            <p:nvSpPr>
              <p:cNvPr id="12404" name="Oval 931"/>
              <p:cNvSpPr>
                <a:spLocks noChangeArrowheads="1"/>
              </p:cNvSpPr>
              <p:nvPr/>
            </p:nvSpPr>
            <p:spPr bwMode="auto">
              <a:xfrm rot="814226">
                <a:off x="4446" y="3611"/>
                <a:ext cx="42" cy="65"/>
              </a:xfrm>
              <a:prstGeom prst="ellipse">
                <a:avLst/>
              </a:prstGeom>
              <a:solidFill>
                <a:srgbClr val="F7F7F7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2405" name="Oval 932"/>
              <p:cNvSpPr>
                <a:spLocks noChangeArrowheads="1"/>
              </p:cNvSpPr>
              <p:nvPr/>
            </p:nvSpPr>
            <p:spPr bwMode="auto">
              <a:xfrm rot="787612">
                <a:off x="4456" y="3620"/>
                <a:ext cx="27" cy="5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</p:grpSp>
      <p:grpSp>
        <p:nvGrpSpPr>
          <p:cNvPr id="12293" name="Group 1038"/>
          <p:cNvGrpSpPr>
            <a:grpSpLocks/>
          </p:cNvGrpSpPr>
          <p:nvPr/>
        </p:nvGrpSpPr>
        <p:grpSpPr bwMode="auto">
          <a:xfrm>
            <a:off x="2587625" y="847725"/>
            <a:ext cx="1389063" cy="893763"/>
            <a:chOff x="1630" y="534"/>
            <a:chExt cx="875" cy="563"/>
          </a:xfrm>
        </p:grpSpPr>
        <p:sp>
          <p:nvSpPr>
            <p:cNvPr id="12375" name="Freeform 934"/>
            <p:cNvSpPr>
              <a:spLocks/>
            </p:cNvSpPr>
            <p:nvPr/>
          </p:nvSpPr>
          <p:spPr bwMode="auto">
            <a:xfrm rot="994368">
              <a:off x="2019" y="534"/>
              <a:ext cx="314" cy="183"/>
            </a:xfrm>
            <a:custGeom>
              <a:avLst/>
              <a:gdLst>
                <a:gd name="T0" fmla="*/ 134 w 571"/>
                <a:gd name="T1" fmla="*/ 101 h 333"/>
                <a:gd name="T2" fmla="*/ 170 w 571"/>
                <a:gd name="T3" fmla="*/ 87 h 333"/>
                <a:gd name="T4" fmla="*/ 134 w 571"/>
                <a:gd name="T5" fmla="*/ 58 h 333"/>
                <a:gd name="T6" fmla="*/ 101 w 571"/>
                <a:gd name="T7" fmla="*/ 43 h 333"/>
                <a:gd name="T8" fmla="*/ 87 w 571"/>
                <a:gd name="T9" fmla="*/ 25 h 333"/>
                <a:gd name="T10" fmla="*/ 70 w 571"/>
                <a:gd name="T11" fmla="*/ 3 h 333"/>
                <a:gd name="T12" fmla="*/ 22 w 571"/>
                <a:gd name="T13" fmla="*/ 41 h 333"/>
                <a:gd name="T14" fmla="*/ 0 w 571"/>
                <a:gd name="T15" fmla="*/ 86 h 333"/>
                <a:gd name="T16" fmla="*/ 134 w 571"/>
                <a:gd name="T17" fmla="*/ 101 h 33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1" h="333">
                  <a:moveTo>
                    <a:pt x="442" y="333"/>
                  </a:moveTo>
                  <a:cubicBezTo>
                    <a:pt x="496" y="287"/>
                    <a:pt x="571" y="305"/>
                    <a:pt x="563" y="287"/>
                  </a:cubicBezTo>
                  <a:cubicBezTo>
                    <a:pt x="563" y="264"/>
                    <a:pt x="479" y="216"/>
                    <a:pt x="441" y="192"/>
                  </a:cubicBezTo>
                  <a:cubicBezTo>
                    <a:pt x="403" y="168"/>
                    <a:pt x="358" y="161"/>
                    <a:pt x="333" y="143"/>
                  </a:cubicBezTo>
                  <a:cubicBezTo>
                    <a:pt x="308" y="125"/>
                    <a:pt x="307" y="104"/>
                    <a:pt x="290" y="82"/>
                  </a:cubicBezTo>
                  <a:cubicBezTo>
                    <a:pt x="273" y="60"/>
                    <a:pt x="267" y="0"/>
                    <a:pt x="231" y="9"/>
                  </a:cubicBezTo>
                  <a:cubicBezTo>
                    <a:pt x="195" y="18"/>
                    <a:pt x="111" y="90"/>
                    <a:pt x="73" y="136"/>
                  </a:cubicBezTo>
                  <a:cubicBezTo>
                    <a:pt x="34" y="181"/>
                    <a:pt x="23" y="227"/>
                    <a:pt x="0" y="283"/>
                  </a:cubicBezTo>
                  <a:cubicBezTo>
                    <a:pt x="130" y="277"/>
                    <a:pt x="230" y="287"/>
                    <a:pt x="442" y="333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76" name="Freeform 935"/>
            <p:cNvSpPr>
              <a:spLocks/>
            </p:cNvSpPr>
            <p:nvPr/>
          </p:nvSpPr>
          <p:spPr bwMode="auto">
            <a:xfrm rot="994368">
              <a:off x="1908" y="917"/>
              <a:ext cx="171" cy="151"/>
            </a:xfrm>
            <a:custGeom>
              <a:avLst/>
              <a:gdLst>
                <a:gd name="T0" fmla="*/ 0 w 310"/>
                <a:gd name="T1" fmla="*/ 18 h 275"/>
                <a:gd name="T2" fmla="*/ 0 w 310"/>
                <a:gd name="T3" fmla="*/ 18 h 275"/>
                <a:gd name="T4" fmla="*/ 25 w 310"/>
                <a:gd name="T5" fmla="*/ 55 h 275"/>
                <a:gd name="T6" fmla="*/ 56 w 310"/>
                <a:gd name="T7" fmla="*/ 71 h 275"/>
                <a:gd name="T8" fmla="*/ 92 w 310"/>
                <a:gd name="T9" fmla="*/ 78 h 275"/>
                <a:gd name="T10" fmla="*/ 72 w 310"/>
                <a:gd name="T11" fmla="*/ 41 h 275"/>
                <a:gd name="T12" fmla="*/ 63 w 310"/>
                <a:gd name="T13" fmla="*/ 7 h 275"/>
                <a:gd name="T14" fmla="*/ 38 w 310"/>
                <a:gd name="T15" fmla="*/ 3 h 275"/>
                <a:gd name="T16" fmla="*/ 0 w 310"/>
                <a:gd name="T17" fmla="*/ 18 h 27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10" h="275">
                  <a:moveTo>
                    <a:pt x="0" y="58"/>
                  </a:moveTo>
                  <a:lnTo>
                    <a:pt x="0" y="58"/>
                  </a:lnTo>
                  <a:cubicBezTo>
                    <a:pt x="0" y="58"/>
                    <a:pt x="52" y="152"/>
                    <a:pt x="83" y="182"/>
                  </a:cubicBezTo>
                  <a:cubicBezTo>
                    <a:pt x="114" y="212"/>
                    <a:pt x="149" y="223"/>
                    <a:pt x="185" y="236"/>
                  </a:cubicBezTo>
                  <a:cubicBezTo>
                    <a:pt x="221" y="249"/>
                    <a:pt x="294" y="275"/>
                    <a:pt x="302" y="258"/>
                  </a:cubicBezTo>
                  <a:cubicBezTo>
                    <a:pt x="310" y="241"/>
                    <a:pt x="252" y="173"/>
                    <a:pt x="236" y="134"/>
                  </a:cubicBezTo>
                  <a:cubicBezTo>
                    <a:pt x="220" y="95"/>
                    <a:pt x="224" y="43"/>
                    <a:pt x="206" y="23"/>
                  </a:cubicBezTo>
                  <a:cubicBezTo>
                    <a:pt x="188" y="0"/>
                    <a:pt x="158" y="5"/>
                    <a:pt x="124" y="11"/>
                  </a:cubicBezTo>
                  <a:lnTo>
                    <a:pt x="0" y="5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77" name="Freeform 936"/>
            <p:cNvSpPr>
              <a:spLocks/>
            </p:cNvSpPr>
            <p:nvPr/>
          </p:nvSpPr>
          <p:spPr bwMode="auto">
            <a:xfrm rot="994368">
              <a:off x="1869" y="922"/>
              <a:ext cx="27" cy="102"/>
            </a:xfrm>
            <a:custGeom>
              <a:avLst/>
              <a:gdLst>
                <a:gd name="T0" fmla="*/ 18 w 40"/>
                <a:gd name="T1" fmla="*/ 0 h 152"/>
                <a:gd name="T2" fmla="*/ 18 w 40"/>
                <a:gd name="T3" fmla="*/ 11 h 152"/>
                <a:gd name="T4" fmla="*/ 16 w 40"/>
                <a:gd name="T5" fmla="*/ 32 h 152"/>
                <a:gd name="T6" fmla="*/ 16 w 40"/>
                <a:gd name="T7" fmla="*/ 54 h 152"/>
                <a:gd name="T8" fmla="*/ 18 w 40"/>
                <a:gd name="T9" fmla="*/ 68 h 152"/>
                <a:gd name="T10" fmla="*/ 14 w 40"/>
                <a:gd name="T11" fmla="*/ 62 h 152"/>
                <a:gd name="T12" fmla="*/ 10 w 40"/>
                <a:gd name="T13" fmla="*/ 55 h 152"/>
                <a:gd name="T14" fmla="*/ 3 w 40"/>
                <a:gd name="T15" fmla="*/ 48 h 152"/>
                <a:gd name="T16" fmla="*/ 3 w 40"/>
                <a:gd name="T17" fmla="*/ 45 h 152"/>
                <a:gd name="T18" fmla="*/ 1 w 40"/>
                <a:gd name="T19" fmla="*/ 42 h 152"/>
                <a:gd name="T20" fmla="*/ 0 w 40"/>
                <a:gd name="T21" fmla="*/ 35 h 152"/>
                <a:gd name="T22" fmla="*/ 1 w 40"/>
                <a:gd name="T23" fmla="*/ 28 h 152"/>
                <a:gd name="T24" fmla="*/ 2 w 40"/>
                <a:gd name="T25" fmla="*/ 20 h 152"/>
                <a:gd name="T26" fmla="*/ 5 w 40"/>
                <a:gd name="T27" fmla="*/ 5 h 152"/>
                <a:gd name="T28" fmla="*/ 6 w 40"/>
                <a:gd name="T29" fmla="*/ 0 h 152"/>
                <a:gd name="T30" fmla="*/ 18 w 40"/>
                <a:gd name="T31" fmla="*/ 0 h 15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0" h="152">
                  <a:moveTo>
                    <a:pt x="40" y="0"/>
                  </a:moveTo>
                  <a:lnTo>
                    <a:pt x="38" y="26"/>
                  </a:lnTo>
                  <a:lnTo>
                    <a:pt x="34" y="70"/>
                  </a:lnTo>
                  <a:lnTo>
                    <a:pt x="36" y="120"/>
                  </a:lnTo>
                  <a:lnTo>
                    <a:pt x="38" y="152"/>
                  </a:lnTo>
                  <a:lnTo>
                    <a:pt x="30" y="138"/>
                  </a:lnTo>
                  <a:lnTo>
                    <a:pt x="22" y="122"/>
                  </a:lnTo>
                  <a:lnTo>
                    <a:pt x="8" y="106"/>
                  </a:lnTo>
                  <a:lnTo>
                    <a:pt x="6" y="100"/>
                  </a:lnTo>
                  <a:lnTo>
                    <a:pt x="2" y="94"/>
                  </a:lnTo>
                  <a:lnTo>
                    <a:pt x="0" y="78"/>
                  </a:lnTo>
                  <a:lnTo>
                    <a:pt x="2" y="62"/>
                  </a:lnTo>
                  <a:lnTo>
                    <a:pt x="4" y="44"/>
                  </a:lnTo>
                  <a:lnTo>
                    <a:pt x="10" y="12"/>
                  </a:lnTo>
                  <a:lnTo>
                    <a:pt x="14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78" name="Freeform 937"/>
            <p:cNvSpPr>
              <a:spLocks/>
            </p:cNvSpPr>
            <p:nvPr/>
          </p:nvSpPr>
          <p:spPr bwMode="auto">
            <a:xfrm rot="994368">
              <a:off x="1867" y="919"/>
              <a:ext cx="28" cy="102"/>
            </a:xfrm>
            <a:custGeom>
              <a:avLst/>
              <a:gdLst>
                <a:gd name="T0" fmla="*/ 15 w 51"/>
                <a:gd name="T1" fmla="*/ 0 h 185"/>
                <a:gd name="T2" fmla="*/ 15 w 51"/>
                <a:gd name="T3" fmla="*/ 0 h 185"/>
                <a:gd name="T4" fmla="*/ 13 w 51"/>
                <a:gd name="T5" fmla="*/ 26 h 185"/>
                <a:gd name="T6" fmla="*/ 13 w 51"/>
                <a:gd name="T7" fmla="*/ 26 h 185"/>
                <a:gd name="T8" fmla="*/ 15 w 51"/>
                <a:gd name="T9" fmla="*/ 56 h 185"/>
                <a:gd name="T10" fmla="*/ 15 w 51"/>
                <a:gd name="T11" fmla="*/ 56 h 185"/>
                <a:gd name="T12" fmla="*/ 2 w 51"/>
                <a:gd name="T13" fmla="*/ 35 h 185"/>
                <a:gd name="T14" fmla="*/ 6 w 51"/>
                <a:gd name="T15" fmla="*/ 0 h 185"/>
                <a:gd name="T16" fmla="*/ 15 w 51"/>
                <a:gd name="T17" fmla="*/ 0 h 18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1" h="185">
                  <a:moveTo>
                    <a:pt x="51" y="0"/>
                  </a:moveTo>
                  <a:lnTo>
                    <a:pt x="51" y="0"/>
                  </a:lnTo>
                  <a:cubicBezTo>
                    <a:pt x="50" y="14"/>
                    <a:pt x="45" y="71"/>
                    <a:pt x="44" y="85"/>
                  </a:cubicBezTo>
                  <a:cubicBezTo>
                    <a:pt x="43" y="99"/>
                    <a:pt x="43" y="68"/>
                    <a:pt x="44" y="85"/>
                  </a:cubicBezTo>
                  <a:lnTo>
                    <a:pt x="49" y="185"/>
                  </a:lnTo>
                  <a:cubicBezTo>
                    <a:pt x="42" y="173"/>
                    <a:pt x="10" y="145"/>
                    <a:pt x="5" y="114"/>
                  </a:cubicBezTo>
                  <a:cubicBezTo>
                    <a:pt x="0" y="83"/>
                    <a:pt x="12" y="19"/>
                    <a:pt x="20" y="0"/>
                  </a:cubicBezTo>
                  <a:lnTo>
                    <a:pt x="51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538" name="Freeform 938"/>
            <p:cNvSpPr>
              <a:spLocks/>
            </p:cNvSpPr>
            <p:nvPr/>
          </p:nvSpPr>
          <p:spPr bwMode="auto">
            <a:xfrm rot="994368">
              <a:off x="1630" y="638"/>
              <a:ext cx="691" cy="315"/>
            </a:xfrm>
            <a:custGeom>
              <a:avLst/>
              <a:gdLst>
                <a:gd name="T0" fmla="*/ 1254 w 1254"/>
                <a:gd name="T1" fmla="*/ 124 h 572"/>
                <a:gd name="T2" fmla="*/ 872 w 1254"/>
                <a:gd name="T3" fmla="*/ 20 h 572"/>
                <a:gd name="T4" fmla="*/ 592 w 1254"/>
                <a:gd name="T5" fmla="*/ 4 h 572"/>
                <a:gd name="T6" fmla="*/ 402 w 1254"/>
                <a:gd name="T7" fmla="*/ 48 h 572"/>
                <a:gd name="T8" fmla="*/ 193 w 1254"/>
                <a:gd name="T9" fmla="*/ 185 h 572"/>
                <a:gd name="T10" fmla="*/ 5 w 1254"/>
                <a:gd name="T11" fmla="*/ 492 h 572"/>
                <a:gd name="T12" fmla="*/ 66 w 1254"/>
                <a:gd name="T13" fmla="*/ 514 h 572"/>
                <a:gd name="T14" fmla="*/ 66 w 1254"/>
                <a:gd name="T15" fmla="*/ 514 h 572"/>
                <a:gd name="T16" fmla="*/ 32 w 1254"/>
                <a:gd name="T17" fmla="*/ 526 h 572"/>
                <a:gd name="T18" fmla="*/ 108 w 1254"/>
                <a:gd name="T19" fmla="*/ 563 h 572"/>
                <a:gd name="T20" fmla="*/ 188 w 1254"/>
                <a:gd name="T21" fmla="*/ 570 h 572"/>
                <a:gd name="T22" fmla="*/ 188 w 1254"/>
                <a:gd name="T23" fmla="*/ 570 h 572"/>
                <a:gd name="T24" fmla="*/ 334 w 1254"/>
                <a:gd name="T25" fmla="*/ 560 h 572"/>
                <a:gd name="T26" fmla="*/ 556 w 1254"/>
                <a:gd name="T27" fmla="*/ 551 h 572"/>
                <a:gd name="T28" fmla="*/ 743 w 1254"/>
                <a:gd name="T29" fmla="*/ 480 h 572"/>
                <a:gd name="T30" fmla="*/ 982 w 1254"/>
                <a:gd name="T31" fmla="*/ 268 h 572"/>
                <a:gd name="T32" fmla="*/ 1023 w 1254"/>
                <a:gd name="T33" fmla="*/ 246 h 572"/>
                <a:gd name="T34" fmla="*/ 1052 w 1254"/>
                <a:gd name="T35" fmla="*/ 271 h 572"/>
                <a:gd name="T36" fmla="*/ 1254 w 1254"/>
                <a:gd name="T37" fmla="*/ 124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54" h="572">
                  <a:moveTo>
                    <a:pt x="1254" y="124"/>
                  </a:moveTo>
                  <a:cubicBezTo>
                    <a:pt x="1224" y="82"/>
                    <a:pt x="982" y="40"/>
                    <a:pt x="872" y="20"/>
                  </a:cubicBezTo>
                  <a:cubicBezTo>
                    <a:pt x="766" y="2"/>
                    <a:pt x="667" y="0"/>
                    <a:pt x="592" y="4"/>
                  </a:cubicBezTo>
                  <a:cubicBezTo>
                    <a:pt x="514" y="9"/>
                    <a:pt x="470" y="18"/>
                    <a:pt x="402" y="48"/>
                  </a:cubicBezTo>
                  <a:cubicBezTo>
                    <a:pt x="334" y="78"/>
                    <a:pt x="259" y="111"/>
                    <a:pt x="193" y="185"/>
                  </a:cubicBezTo>
                  <a:cubicBezTo>
                    <a:pt x="127" y="259"/>
                    <a:pt x="20" y="454"/>
                    <a:pt x="5" y="492"/>
                  </a:cubicBezTo>
                  <a:cubicBezTo>
                    <a:pt x="0" y="510"/>
                    <a:pt x="56" y="510"/>
                    <a:pt x="66" y="514"/>
                  </a:cubicBezTo>
                  <a:lnTo>
                    <a:pt x="66" y="514"/>
                  </a:lnTo>
                  <a:cubicBezTo>
                    <a:pt x="60" y="516"/>
                    <a:pt x="25" y="518"/>
                    <a:pt x="32" y="526"/>
                  </a:cubicBezTo>
                  <a:cubicBezTo>
                    <a:pt x="39" y="534"/>
                    <a:pt x="82" y="556"/>
                    <a:pt x="108" y="563"/>
                  </a:cubicBezTo>
                  <a:cubicBezTo>
                    <a:pt x="134" y="572"/>
                    <a:pt x="175" y="569"/>
                    <a:pt x="188" y="570"/>
                  </a:cubicBezTo>
                  <a:cubicBezTo>
                    <a:pt x="201" y="571"/>
                    <a:pt x="164" y="572"/>
                    <a:pt x="188" y="570"/>
                  </a:cubicBezTo>
                  <a:cubicBezTo>
                    <a:pt x="212" y="568"/>
                    <a:pt x="273" y="563"/>
                    <a:pt x="334" y="560"/>
                  </a:cubicBezTo>
                  <a:cubicBezTo>
                    <a:pt x="395" y="557"/>
                    <a:pt x="488" y="564"/>
                    <a:pt x="556" y="551"/>
                  </a:cubicBezTo>
                  <a:cubicBezTo>
                    <a:pt x="624" y="538"/>
                    <a:pt x="672" y="527"/>
                    <a:pt x="743" y="480"/>
                  </a:cubicBezTo>
                  <a:cubicBezTo>
                    <a:pt x="814" y="433"/>
                    <a:pt x="935" y="307"/>
                    <a:pt x="982" y="268"/>
                  </a:cubicBezTo>
                  <a:cubicBezTo>
                    <a:pt x="1029" y="229"/>
                    <a:pt x="1011" y="246"/>
                    <a:pt x="1023" y="246"/>
                  </a:cubicBezTo>
                  <a:cubicBezTo>
                    <a:pt x="1035" y="246"/>
                    <a:pt x="1038" y="250"/>
                    <a:pt x="1052" y="271"/>
                  </a:cubicBezTo>
                  <a:cubicBezTo>
                    <a:pt x="1153" y="197"/>
                    <a:pt x="1254" y="124"/>
                    <a:pt x="1254" y="12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hlink"/>
                </a:gs>
                <a:gs pos="100000">
                  <a:schemeClr val="bg1"/>
                </a:gs>
              </a:gsLst>
              <a:lin ang="18900000" scaled="1"/>
            </a:gra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2380" name="Freeform 940"/>
            <p:cNvSpPr>
              <a:spLocks/>
            </p:cNvSpPr>
            <p:nvPr/>
          </p:nvSpPr>
          <p:spPr bwMode="auto">
            <a:xfrm rot="994368">
              <a:off x="2170" y="816"/>
              <a:ext cx="335" cy="281"/>
            </a:xfrm>
            <a:custGeom>
              <a:avLst/>
              <a:gdLst>
                <a:gd name="T0" fmla="*/ 29 w 607"/>
                <a:gd name="T1" fmla="*/ 9 h 509"/>
                <a:gd name="T2" fmla="*/ 53 w 607"/>
                <a:gd name="T3" fmla="*/ 5 h 509"/>
                <a:gd name="T4" fmla="*/ 66 w 607"/>
                <a:gd name="T5" fmla="*/ 0 h 509"/>
                <a:gd name="T6" fmla="*/ 92 w 607"/>
                <a:gd name="T7" fmla="*/ 5 h 509"/>
                <a:gd name="T8" fmla="*/ 134 w 607"/>
                <a:gd name="T9" fmla="*/ 22 h 509"/>
                <a:gd name="T10" fmla="*/ 182 w 607"/>
                <a:gd name="T11" fmla="*/ 76 h 509"/>
                <a:gd name="T12" fmla="*/ 152 w 607"/>
                <a:gd name="T13" fmla="*/ 72 h 509"/>
                <a:gd name="T14" fmla="*/ 97 w 607"/>
                <a:gd name="T15" fmla="*/ 74 h 509"/>
                <a:gd name="T16" fmla="*/ 75 w 607"/>
                <a:gd name="T17" fmla="*/ 65 h 509"/>
                <a:gd name="T18" fmla="*/ 69 w 607"/>
                <a:gd name="T19" fmla="*/ 75 h 509"/>
                <a:gd name="T20" fmla="*/ 84 w 607"/>
                <a:gd name="T21" fmla="*/ 93 h 509"/>
                <a:gd name="T22" fmla="*/ 98 w 607"/>
                <a:gd name="T23" fmla="*/ 130 h 509"/>
                <a:gd name="T24" fmla="*/ 88 w 607"/>
                <a:gd name="T25" fmla="*/ 155 h 509"/>
                <a:gd name="T26" fmla="*/ 51 w 607"/>
                <a:gd name="T27" fmla="*/ 135 h 509"/>
                <a:gd name="T28" fmla="*/ 9 w 607"/>
                <a:gd name="T29" fmla="*/ 93 h 509"/>
                <a:gd name="T30" fmla="*/ 3 w 607"/>
                <a:gd name="T31" fmla="*/ 43 h 509"/>
                <a:gd name="T32" fmla="*/ 29 w 607"/>
                <a:gd name="T33" fmla="*/ 9 h 5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07" h="509">
                  <a:moveTo>
                    <a:pt x="96" y="29"/>
                  </a:moveTo>
                  <a:cubicBezTo>
                    <a:pt x="123" y="8"/>
                    <a:pt x="154" y="22"/>
                    <a:pt x="174" y="17"/>
                  </a:cubicBezTo>
                  <a:cubicBezTo>
                    <a:pt x="194" y="12"/>
                    <a:pt x="194" y="0"/>
                    <a:pt x="215" y="0"/>
                  </a:cubicBezTo>
                  <a:lnTo>
                    <a:pt x="303" y="17"/>
                  </a:lnTo>
                  <a:cubicBezTo>
                    <a:pt x="341" y="29"/>
                    <a:pt x="392" y="35"/>
                    <a:pt x="441" y="73"/>
                  </a:cubicBezTo>
                  <a:cubicBezTo>
                    <a:pt x="490" y="111"/>
                    <a:pt x="587" y="221"/>
                    <a:pt x="597" y="248"/>
                  </a:cubicBezTo>
                  <a:cubicBezTo>
                    <a:pt x="607" y="275"/>
                    <a:pt x="547" y="237"/>
                    <a:pt x="500" y="236"/>
                  </a:cubicBezTo>
                  <a:cubicBezTo>
                    <a:pt x="453" y="235"/>
                    <a:pt x="360" y="247"/>
                    <a:pt x="317" y="243"/>
                  </a:cubicBezTo>
                  <a:cubicBezTo>
                    <a:pt x="274" y="239"/>
                    <a:pt x="259" y="211"/>
                    <a:pt x="244" y="212"/>
                  </a:cubicBezTo>
                  <a:cubicBezTo>
                    <a:pt x="229" y="213"/>
                    <a:pt x="221" y="230"/>
                    <a:pt x="227" y="246"/>
                  </a:cubicBezTo>
                  <a:cubicBezTo>
                    <a:pt x="233" y="262"/>
                    <a:pt x="262" y="277"/>
                    <a:pt x="278" y="307"/>
                  </a:cubicBezTo>
                  <a:cubicBezTo>
                    <a:pt x="294" y="337"/>
                    <a:pt x="320" y="394"/>
                    <a:pt x="322" y="428"/>
                  </a:cubicBezTo>
                  <a:cubicBezTo>
                    <a:pt x="324" y="462"/>
                    <a:pt x="315" y="507"/>
                    <a:pt x="290" y="509"/>
                  </a:cubicBezTo>
                  <a:lnTo>
                    <a:pt x="169" y="443"/>
                  </a:lnTo>
                  <a:cubicBezTo>
                    <a:pt x="126" y="409"/>
                    <a:pt x="56" y="354"/>
                    <a:pt x="30" y="304"/>
                  </a:cubicBezTo>
                  <a:cubicBezTo>
                    <a:pt x="4" y="254"/>
                    <a:pt x="0" y="187"/>
                    <a:pt x="11" y="141"/>
                  </a:cubicBezTo>
                  <a:cubicBezTo>
                    <a:pt x="22" y="95"/>
                    <a:pt x="69" y="50"/>
                    <a:pt x="96" y="29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81" name="Freeform 941"/>
            <p:cNvSpPr>
              <a:spLocks/>
            </p:cNvSpPr>
            <p:nvPr/>
          </p:nvSpPr>
          <p:spPr bwMode="auto">
            <a:xfrm rot="994368">
              <a:off x="1768" y="743"/>
              <a:ext cx="81" cy="142"/>
            </a:xfrm>
            <a:custGeom>
              <a:avLst/>
              <a:gdLst>
                <a:gd name="T0" fmla="*/ 0 w 147"/>
                <a:gd name="T1" fmla="*/ 0 h 258"/>
                <a:gd name="T2" fmla="*/ 0 w 147"/>
                <a:gd name="T3" fmla="*/ 0 h 258"/>
                <a:gd name="T4" fmla="*/ 38 w 147"/>
                <a:gd name="T5" fmla="*/ 20 h 258"/>
                <a:gd name="T6" fmla="*/ 41 w 147"/>
                <a:gd name="T7" fmla="*/ 43 h 258"/>
                <a:gd name="T8" fmla="*/ 41 w 147"/>
                <a:gd name="T9" fmla="*/ 43 h 258"/>
                <a:gd name="T10" fmla="*/ 36 w 147"/>
                <a:gd name="T11" fmla="*/ 78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7" h="258">
                  <a:moveTo>
                    <a:pt x="0" y="0"/>
                  </a:moveTo>
                  <a:lnTo>
                    <a:pt x="0" y="0"/>
                  </a:lnTo>
                  <a:cubicBezTo>
                    <a:pt x="21" y="11"/>
                    <a:pt x="103" y="44"/>
                    <a:pt x="125" y="68"/>
                  </a:cubicBezTo>
                  <a:cubicBezTo>
                    <a:pt x="147" y="92"/>
                    <a:pt x="139" y="128"/>
                    <a:pt x="135" y="144"/>
                  </a:cubicBezTo>
                  <a:cubicBezTo>
                    <a:pt x="131" y="160"/>
                    <a:pt x="137" y="125"/>
                    <a:pt x="135" y="144"/>
                  </a:cubicBezTo>
                  <a:cubicBezTo>
                    <a:pt x="133" y="163"/>
                    <a:pt x="117" y="178"/>
                    <a:pt x="120" y="25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82" name="Freeform 942"/>
            <p:cNvSpPr>
              <a:spLocks/>
            </p:cNvSpPr>
            <p:nvPr/>
          </p:nvSpPr>
          <p:spPr bwMode="auto">
            <a:xfrm rot="994368">
              <a:off x="2279" y="866"/>
              <a:ext cx="51" cy="57"/>
            </a:xfrm>
            <a:custGeom>
              <a:avLst/>
              <a:gdLst>
                <a:gd name="T0" fmla="*/ 0 w 76"/>
                <a:gd name="T1" fmla="*/ 0 h 86"/>
                <a:gd name="T2" fmla="*/ 2 w 76"/>
                <a:gd name="T3" fmla="*/ 5 h 86"/>
                <a:gd name="T4" fmla="*/ 9 w 76"/>
                <a:gd name="T5" fmla="*/ 14 h 86"/>
                <a:gd name="T6" fmla="*/ 13 w 76"/>
                <a:gd name="T7" fmla="*/ 20 h 86"/>
                <a:gd name="T8" fmla="*/ 20 w 76"/>
                <a:gd name="T9" fmla="*/ 27 h 86"/>
                <a:gd name="T10" fmla="*/ 26 w 76"/>
                <a:gd name="T11" fmla="*/ 32 h 86"/>
                <a:gd name="T12" fmla="*/ 34 w 76"/>
                <a:gd name="T13" fmla="*/ 38 h 86"/>
                <a:gd name="T14" fmla="*/ 0 w 76"/>
                <a:gd name="T15" fmla="*/ 0 h 8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6" h="86">
                  <a:moveTo>
                    <a:pt x="0" y="0"/>
                  </a:moveTo>
                  <a:lnTo>
                    <a:pt x="4" y="10"/>
                  </a:lnTo>
                  <a:lnTo>
                    <a:pt x="20" y="32"/>
                  </a:lnTo>
                  <a:lnTo>
                    <a:pt x="30" y="46"/>
                  </a:lnTo>
                  <a:lnTo>
                    <a:pt x="44" y="60"/>
                  </a:lnTo>
                  <a:lnTo>
                    <a:pt x="58" y="74"/>
                  </a:lnTo>
                  <a:lnTo>
                    <a:pt x="76" y="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83" name="Freeform 943"/>
            <p:cNvSpPr>
              <a:spLocks/>
            </p:cNvSpPr>
            <p:nvPr/>
          </p:nvSpPr>
          <p:spPr bwMode="auto">
            <a:xfrm rot="994368">
              <a:off x="1777" y="876"/>
              <a:ext cx="87" cy="146"/>
            </a:xfrm>
            <a:custGeom>
              <a:avLst/>
              <a:gdLst>
                <a:gd name="T0" fmla="*/ 23 w 158"/>
                <a:gd name="T1" fmla="*/ 24 h 266"/>
                <a:gd name="T2" fmla="*/ 41 w 158"/>
                <a:gd name="T3" fmla="*/ 40 h 266"/>
                <a:gd name="T4" fmla="*/ 44 w 158"/>
                <a:gd name="T5" fmla="*/ 63 h 266"/>
                <a:gd name="T6" fmla="*/ 43 w 158"/>
                <a:gd name="T7" fmla="*/ 80 h 266"/>
                <a:gd name="T8" fmla="*/ 15 w 158"/>
                <a:gd name="T9" fmla="*/ 63 h 266"/>
                <a:gd name="T10" fmla="*/ 2 w 158"/>
                <a:gd name="T11" fmla="*/ 45 h 266"/>
                <a:gd name="T12" fmla="*/ 6 w 158"/>
                <a:gd name="T13" fmla="*/ 3 h 266"/>
                <a:gd name="T14" fmla="*/ 23 w 158"/>
                <a:gd name="T15" fmla="*/ 24 h 26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8" h="266">
                  <a:moveTo>
                    <a:pt x="76" y="81"/>
                  </a:moveTo>
                  <a:cubicBezTo>
                    <a:pt x="95" y="101"/>
                    <a:pt x="123" y="110"/>
                    <a:pt x="134" y="132"/>
                  </a:cubicBezTo>
                  <a:cubicBezTo>
                    <a:pt x="145" y="154"/>
                    <a:pt x="143" y="188"/>
                    <a:pt x="144" y="210"/>
                  </a:cubicBezTo>
                  <a:cubicBezTo>
                    <a:pt x="145" y="232"/>
                    <a:pt x="158" y="266"/>
                    <a:pt x="142" y="266"/>
                  </a:cubicBezTo>
                  <a:lnTo>
                    <a:pt x="49" y="208"/>
                  </a:lnTo>
                  <a:cubicBezTo>
                    <a:pt x="26" y="189"/>
                    <a:pt x="10" y="182"/>
                    <a:pt x="5" y="149"/>
                  </a:cubicBezTo>
                  <a:cubicBezTo>
                    <a:pt x="0" y="116"/>
                    <a:pt x="8" y="22"/>
                    <a:pt x="20" y="11"/>
                  </a:cubicBezTo>
                  <a:cubicBezTo>
                    <a:pt x="32" y="0"/>
                    <a:pt x="57" y="61"/>
                    <a:pt x="76" y="81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84" name="Freeform 944"/>
            <p:cNvSpPr>
              <a:spLocks/>
            </p:cNvSpPr>
            <p:nvPr/>
          </p:nvSpPr>
          <p:spPr bwMode="auto">
            <a:xfrm rot="994368">
              <a:off x="2278" y="864"/>
              <a:ext cx="51" cy="58"/>
            </a:xfrm>
            <a:custGeom>
              <a:avLst/>
              <a:gdLst>
                <a:gd name="T0" fmla="*/ 0 w 92"/>
                <a:gd name="T1" fmla="*/ 0 h 105"/>
                <a:gd name="T2" fmla="*/ 0 w 92"/>
                <a:gd name="T3" fmla="*/ 0 h 105"/>
                <a:gd name="T4" fmla="*/ 16 w 92"/>
                <a:gd name="T5" fmla="*/ 22 h 105"/>
                <a:gd name="T6" fmla="*/ 28 w 92"/>
                <a:gd name="T7" fmla="*/ 32 h 10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2" h="105">
                  <a:moveTo>
                    <a:pt x="0" y="0"/>
                  </a:moveTo>
                  <a:lnTo>
                    <a:pt x="0" y="0"/>
                  </a:lnTo>
                  <a:cubicBezTo>
                    <a:pt x="9" y="12"/>
                    <a:pt x="38" y="56"/>
                    <a:pt x="53" y="73"/>
                  </a:cubicBezTo>
                  <a:cubicBezTo>
                    <a:pt x="68" y="90"/>
                    <a:pt x="84" y="98"/>
                    <a:pt x="92" y="105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85" name="Oval 946"/>
            <p:cNvSpPr>
              <a:spLocks noChangeArrowheads="1"/>
            </p:cNvSpPr>
            <p:nvPr/>
          </p:nvSpPr>
          <p:spPr bwMode="auto">
            <a:xfrm rot="994368">
              <a:off x="1668" y="777"/>
              <a:ext cx="35" cy="3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386" name="Oval 947"/>
            <p:cNvSpPr>
              <a:spLocks noChangeArrowheads="1"/>
            </p:cNvSpPr>
            <p:nvPr/>
          </p:nvSpPr>
          <p:spPr bwMode="auto">
            <a:xfrm rot="994368">
              <a:off x="1672" y="781"/>
              <a:ext cx="26" cy="26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387" name="Oval 948"/>
            <p:cNvSpPr>
              <a:spLocks noChangeArrowheads="1"/>
            </p:cNvSpPr>
            <p:nvPr/>
          </p:nvSpPr>
          <p:spPr bwMode="auto">
            <a:xfrm rot="994368">
              <a:off x="1680" y="786"/>
              <a:ext cx="15" cy="1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2294" name="Group 1033"/>
          <p:cNvGrpSpPr>
            <a:grpSpLocks/>
          </p:cNvGrpSpPr>
          <p:nvPr/>
        </p:nvGrpSpPr>
        <p:grpSpPr bwMode="auto">
          <a:xfrm>
            <a:off x="752475" y="3194050"/>
            <a:ext cx="1514475" cy="639763"/>
            <a:chOff x="474" y="2012"/>
            <a:chExt cx="954" cy="403"/>
          </a:xfrm>
        </p:grpSpPr>
        <p:sp>
          <p:nvSpPr>
            <p:cNvPr id="12356" name="Freeform 950"/>
            <p:cNvSpPr>
              <a:spLocks/>
            </p:cNvSpPr>
            <p:nvPr/>
          </p:nvSpPr>
          <p:spPr bwMode="auto">
            <a:xfrm>
              <a:off x="1200" y="2354"/>
              <a:ext cx="41" cy="40"/>
            </a:xfrm>
            <a:custGeom>
              <a:avLst/>
              <a:gdLst>
                <a:gd name="T0" fmla="*/ 32 w 46"/>
                <a:gd name="T1" fmla="*/ 2 h 44"/>
                <a:gd name="T2" fmla="*/ 32 w 46"/>
                <a:gd name="T3" fmla="*/ 2 h 44"/>
                <a:gd name="T4" fmla="*/ 35 w 46"/>
                <a:gd name="T5" fmla="*/ 8 h 44"/>
                <a:gd name="T6" fmla="*/ 37 w 46"/>
                <a:gd name="T7" fmla="*/ 14 h 44"/>
                <a:gd name="T8" fmla="*/ 37 w 46"/>
                <a:gd name="T9" fmla="*/ 20 h 44"/>
                <a:gd name="T10" fmla="*/ 37 w 46"/>
                <a:gd name="T11" fmla="*/ 20 h 44"/>
                <a:gd name="T12" fmla="*/ 37 w 46"/>
                <a:gd name="T13" fmla="*/ 26 h 44"/>
                <a:gd name="T14" fmla="*/ 33 w 46"/>
                <a:gd name="T15" fmla="*/ 32 h 44"/>
                <a:gd name="T16" fmla="*/ 29 w 46"/>
                <a:gd name="T17" fmla="*/ 35 h 44"/>
                <a:gd name="T18" fmla="*/ 21 w 46"/>
                <a:gd name="T19" fmla="*/ 36 h 44"/>
                <a:gd name="T20" fmla="*/ 21 w 46"/>
                <a:gd name="T21" fmla="*/ 36 h 44"/>
                <a:gd name="T22" fmla="*/ 12 w 46"/>
                <a:gd name="T23" fmla="*/ 35 h 44"/>
                <a:gd name="T24" fmla="*/ 4 w 46"/>
                <a:gd name="T25" fmla="*/ 32 h 44"/>
                <a:gd name="T26" fmla="*/ 2 w 46"/>
                <a:gd name="T27" fmla="*/ 28 h 44"/>
                <a:gd name="T28" fmla="*/ 0 w 46"/>
                <a:gd name="T29" fmla="*/ 25 h 44"/>
                <a:gd name="T30" fmla="*/ 0 w 46"/>
                <a:gd name="T31" fmla="*/ 22 h 44"/>
                <a:gd name="T32" fmla="*/ 2 w 46"/>
                <a:gd name="T33" fmla="*/ 16 h 44"/>
                <a:gd name="T34" fmla="*/ 2 w 46"/>
                <a:gd name="T35" fmla="*/ 16 h 44"/>
                <a:gd name="T36" fmla="*/ 4 w 46"/>
                <a:gd name="T37" fmla="*/ 14 h 44"/>
                <a:gd name="T38" fmla="*/ 4 w 46"/>
                <a:gd name="T39" fmla="*/ 14 h 44"/>
                <a:gd name="T40" fmla="*/ 8 w 46"/>
                <a:gd name="T41" fmla="*/ 8 h 44"/>
                <a:gd name="T42" fmla="*/ 11 w 46"/>
                <a:gd name="T43" fmla="*/ 6 h 44"/>
                <a:gd name="T44" fmla="*/ 14 w 46"/>
                <a:gd name="T45" fmla="*/ 4 h 44"/>
                <a:gd name="T46" fmla="*/ 16 w 46"/>
                <a:gd name="T47" fmla="*/ 0 h 44"/>
                <a:gd name="T48" fmla="*/ 32 w 46"/>
                <a:gd name="T49" fmla="*/ 2 h 4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46" h="44">
                  <a:moveTo>
                    <a:pt x="40" y="2"/>
                  </a:moveTo>
                  <a:lnTo>
                    <a:pt x="40" y="2"/>
                  </a:lnTo>
                  <a:lnTo>
                    <a:pt x="44" y="10"/>
                  </a:lnTo>
                  <a:lnTo>
                    <a:pt x="46" y="16"/>
                  </a:lnTo>
                  <a:lnTo>
                    <a:pt x="46" y="24"/>
                  </a:lnTo>
                  <a:lnTo>
                    <a:pt x="46" y="32"/>
                  </a:lnTo>
                  <a:lnTo>
                    <a:pt x="42" y="38"/>
                  </a:lnTo>
                  <a:lnTo>
                    <a:pt x="36" y="42"/>
                  </a:lnTo>
                  <a:lnTo>
                    <a:pt x="26" y="44"/>
                  </a:lnTo>
                  <a:lnTo>
                    <a:pt x="16" y="42"/>
                  </a:lnTo>
                  <a:lnTo>
                    <a:pt x="6" y="38"/>
                  </a:lnTo>
                  <a:lnTo>
                    <a:pt x="2" y="34"/>
                  </a:lnTo>
                  <a:lnTo>
                    <a:pt x="0" y="30"/>
                  </a:lnTo>
                  <a:lnTo>
                    <a:pt x="0" y="26"/>
                  </a:lnTo>
                  <a:lnTo>
                    <a:pt x="2" y="20"/>
                  </a:lnTo>
                  <a:lnTo>
                    <a:pt x="4" y="16"/>
                  </a:lnTo>
                  <a:lnTo>
                    <a:pt x="10" y="10"/>
                  </a:lnTo>
                  <a:lnTo>
                    <a:pt x="14" y="8"/>
                  </a:lnTo>
                  <a:lnTo>
                    <a:pt x="18" y="4"/>
                  </a:lnTo>
                  <a:lnTo>
                    <a:pt x="20" y="0"/>
                  </a:lnTo>
                  <a:lnTo>
                    <a:pt x="40" y="2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57" name="Freeform 951"/>
            <p:cNvSpPr>
              <a:spLocks/>
            </p:cNvSpPr>
            <p:nvPr/>
          </p:nvSpPr>
          <p:spPr bwMode="auto">
            <a:xfrm>
              <a:off x="1200" y="2372"/>
              <a:ext cx="41" cy="24"/>
            </a:xfrm>
            <a:custGeom>
              <a:avLst/>
              <a:gdLst>
                <a:gd name="T0" fmla="*/ 8 w 46"/>
                <a:gd name="T1" fmla="*/ 0 h 26"/>
                <a:gd name="T2" fmla="*/ 8 w 46"/>
                <a:gd name="T3" fmla="*/ 6 h 26"/>
                <a:gd name="T4" fmla="*/ 16 w 46"/>
                <a:gd name="T5" fmla="*/ 8 h 26"/>
                <a:gd name="T6" fmla="*/ 26 w 46"/>
                <a:gd name="T7" fmla="*/ 12 h 26"/>
                <a:gd name="T8" fmla="*/ 29 w 46"/>
                <a:gd name="T9" fmla="*/ 12 h 26"/>
                <a:gd name="T10" fmla="*/ 30 w 46"/>
                <a:gd name="T11" fmla="*/ 12 h 26"/>
                <a:gd name="T12" fmla="*/ 35 w 46"/>
                <a:gd name="T13" fmla="*/ 6 h 26"/>
                <a:gd name="T14" fmla="*/ 37 w 46"/>
                <a:gd name="T15" fmla="*/ 4 h 26"/>
                <a:gd name="T16" fmla="*/ 37 w 46"/>
                <a:gd name="T17" fmla="*/ 6 h 26"/>
                <a:gd name="T18" fmla="*/ 35 w 46"/>
                <a:gd name="T19" fmla="*/ 10 h 26"/>
                <a:gd name="T20" fmla="*/ 32 w 46"/>
                <a:gd name="T21" fmla="*/ 14 h 26"/>
                <a:gd name="T22" fmla="*/ 24 w 46"/>
                <a:gd name="T23" fmla="*/ 20 h 26"/>
                <a:gd name="T24" fmla="*/ 19 w 46"/>
                <a:gd name="T25" fmla="*/ 20 h 26"/>
                <a:gd name="T26" fmla="*/ 14 w 46"/>
                <a:gd name="T27" fmla="*/ 22 h 26"/>
                <a:gd name="T28" fmla="*/ 10 w 46"/>
                <a:gd name="T29" fmla="*/ 20 h 26"/>
                <a:gd name="T30" fmla="*/ 6 w 46"/>
                <a:gd name="T31" fmla="*/ 17 h 26"/>
                <a:gd name="T32" fmla="*/ 2 w 46"/>
                <a:gd name="T33" fmla="*/ 10 h 26"/>
                <a:gd name="T34" fmla="*/ 0 w 46"/>
                <a:gd name="T35" fmla="*/ 6 h 26"/>
                <a:gd name="T36" fmla="*/ 0 w 46"/>
                <a:gd name="T37" fmla="*/ 4 h 26"/>
                <a:gd name="T38" fmla="*/ 2 w 46"/>
                <a:gd name="T39" fmla="*/ 2 h 26"/>
                <a:gd name="T40" fmla="*/ 4 w 46"/>
                <a:gd name="T41" fmla="*/ 0 h 26"/>
                <a:gd name="T42" fmla="*/ 6 w 46"/>
                <a:gd name="T43" fmla="*/ 0 h 26"/>
                <a:gd name="T44" fmla="*/ 8 w 46"/>
                <a:gd name="T45" fmla="*/ 0 h 2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46" h="26">
                  <a:moveTo>
                    <a:pt x="10" y="0"/>
                  </a:moveTo>
                  <a:lnTo>
                    <a:pt x="10" y="6"/>
                  </a:lnTo>
                  <a:lnTo>
                    <a:pt x="20" y="10"/>
                  </a:lnTo>
                  <a:lnTo>
                    <a:pt x="32" y="14"/>
                  </a:lnTo>
                  <a:lnTo>
                    <a:pt x="36" y="14"/>
                  </a:lnTo>
                  <a:lnTo>
                    <a:pt x="38" y="14"/>
                  </a:lnTo>
                  <a:lnTo>
                    <a:pt x="44" y="6"/>
                  </a:lnTo>
                  <a:lnTo>
                    <a:pt x="46" y="4"/>
                  </a:lnTo>
                  <a:lnTo>
                    <a:pt x="46" y="8"/>
                  </a:lnTo>
                  <a:lnTo>
                    <a:pt x="44" y="12"/>
                  </a:lnTo>
                  <a:lnTo>
                    <a:pt x="40" y="16"/>
                  </a:lnTo>
                  <a:lnTo>
                    <a:pt x="30" y="24"/>
                  </a:lnTo>
                  <a:lnTo>
                    <a:pt x="24" y="24"/>
                  </a:lnTo>
                  <a:lnTo>
                    <a:pt x="18" y="26"/>
                  </a:lnTo>
                  <a:lnTo>
                    <a:pt x="12" y="24"/>
                  </a:lnTo>
                  <a:lnTo>
                    <a:pt x="8" y="20"/>
                  </a:lnTo>
                  <a:lnTo>
                    <a:pt x="2" y="12"/>
                  </a:lnTo>
                  <a:lnTo>
                    <a:pt x="0" y="6"/>
                  </a:lnTo>
                  <a:lnTo>
                    <a:pt x="0" y="4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58" name="Freeform 952"/>
            <p:cNvSpPr>
              <a:spLocks/>
            </p:cNvSpPr>
            <p:nvPr/>
          </p:nvSpPr>
          <p:spPr bwMode="auto">
            <a:xfrm>
              <a:off x="1130" y="2379"/>
              <a:ext cx="54" cy="36"/>
            </a:xfrm>
            <a:custGeom>
              <a:avLst/>
              <a:gdLst>
                <a:gd name="T0" fmla="*/ 8 w 110"/>
                <a:gd name="T1" fmla="*/ 1 h 74"/>
                <a:gd name="T2" fmla="*/ 8 w 110"/>
                <a:gd name="T3" fmla="*/ 4 h 74"/>
                <a:gd name="T4" fmla="*/ 11 w 110"/>
                <a:gd name="T5" fmla="*/ 9 h 74"/>
                <a:gd name="T6" fmla="*/ 15 w 110"/>
                <a:gd name="T7" fmla="*/ 12 h 74"/>
                <a:gd name="T8" fmla="*/ 17 w 110"/>
                <a:gd name="T9" fmla="*/ 14 h 74"/>
                <a:gd name="T10" fmla="*/ 20 w 110"/>
                <a:gd name="T11" fmla="*/ 14 h 74"/>
                <a:gd name="T12" fmla="*/ 20 w 110"/>
                <a:gd name="T13" fmla="*/ 14 h 74"/>
                <a:gd name="T14" fmla="*/ 24 w 110"/>
                <a:gd name="T15" fmla="*/ 12 h 74"/>
                <a:gd name="T16" fmla="*/ 26 w 110"/>
                <a:gd name="T17" fmla="*/ 10 h 74"/>
                <a:gd name="T18" fmla="*/ 27 w 110"/>
                <a:gd name="T19" fmla="*/ 10 h 74"/>
                <a:gd name="T20" fmla="*/ 26 w 110"/>
                <a:gd name="T21" fmla="*/ 12 h 74"/>
                <a:gd name="T22" fmla="*/ 24 w 110"/>
                <a:gd name="T23" fmla="*/ 14 h 74"/>
                <a:gd name="T24" fmla="*/ 21 w 110"/>
                <a:gd name="T25" fmla="*/ 16 h 74"/>
                <a:gd name="T26" fmla="*/ 18 w 110"/>
                <a:gd name="T27" fmla="*/ 17 h 74"/>
                <a:gd name="T28" fmla="*/ 14 w 110"/>
                <a:gd name="T29" fmla="*/ 18 h 74"/>
                <a:gd name="T30" fmla="*/ 11 w 110"/>
                <a:gd name="T31" fmla="*/ 18 h 74"/>
                <a:gd name="T32" fmla="*/ 7 w 110"/>
                <a:gd name="T33" fmla="*/ 17 h 74"/>
                <a:gd name="T34" fmla="*/ 4 w 110"/>
                <a:gd name="T35" fmla="*/ 15 h 74"/>
                <a:gd name="T36" fmla="*/ 3 w 110"/>
                <a:gd name="T37" fmla="*/ 12 h 74"/>
                <a:gd name="T38" fmla="*/ 0 w 110"/>
                <a:gd name="T39" fmla="*/ 5 h 74"/>
                <a:gd name="T40" fmla="*/ 1 w 110"/>
                <a:gd name="T41" fmla="*/ 7 h 74"/>
                <a:gd name="T42" fmla="*/ 2 w 110"/>
                <a:gd name="T43" fmla="*/ 1 h 74"/>
                <a:gd name="T44" fmla="*/ 3 w 110"/>
                <a:gd name="T45" fmla="*/ 1 h 74"/>
                <a:gd name="T46" fmla="*/ 6 w 110"/>
                <a:gd name="T47" fmla="*/ 0 h 74"/>
                <a:gd name="T48" fmla="*/ 7 w 110"/>
                <a:gd name="T49" fmla="*/ 1 h 74"/>
                <a:gd name="T50" fmla="*/ 8 w 110"/>
                <a:gd name="T51" fmla="*/ 1 h 7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10" h="74">
                  <a:moveTo>
                    <a:pt x="33" y="7"/>
                  </a:moveTo>
                  <a:lnTo>
                    <a:pt x="33" y="19"/>
                  </a:lnTo>
                  <a:lnTo>
                    <a:pt x="47" y="37"/>
                  </a:lnTo>
                  <a:lnTo>
                    <a:pt x="62" y="52"/>
                  </a:lnTo>
                  <a:lnTo>
                    <a:pt x="70" y="59"/>
                  </a:lnTo>
                  <a:lnTo>
                    <a:pt x="81" y="59"/>
                  </a:lnTo>
                  <a:lnTo>
                    <a:pt x="84" y="59"/>
                  </a:lnTo>
                  <a:lnTo>
                    <a:pt x="99" y="52"/>
                  </a:lnTo>
                  <a:lnTo>
                    <a:pt x="106" y="44"/>
                  </a:lnTo>
                  <a:lnTo>
                    <a:pt x="110" y="44"/>
                  </a:lnTo>
                  <a:lnTo>
                    <a:pt x="106" y="52"/>
                  </a:lnTo>
                  <a:lnTo>
                    <a:pt x="99" y="59"/>
                  </a:lnTo>
                  <a:lnTo>
                    <a:pt x="88" y="67"/>
                  </a:lnTo>
                  <a:lnTo>
                    <a:pt x="73" y="70"/>
                  </a:lnTo>
                  <a:lnTo>
                    <a:pt x="59" y="74"/>
                  </a:lnTo>
                  <a:lnTo>
                    <a:pt x="44" y="74"/>
                  </a:lnTo>
                  <a:lnTo>
                    <a:pt x="29" y="70"/>
                  </a:lnTo>
                  <a:lnTo>
                    <a:pt x="18" y="63"/>
                  </a:lnTo>
                  <a:lnTo>
                    <a:pt x="13" y="52"/>
                  </a:lnTo>
                  <a:lnTo>
                    <a:pt x="0" y="22"/>
                  </a:lnTo>
                  <a:lnTo>
                    <a:pt x="7" y="30"/>
                  </a:lnTo>
                  <a:lnTo>
                    <a:pt x="11" y="7"/>
                  </a:lnTo>
                  <a:lnTo>
                    <a:pt x="14" y="4"/>
                  </a:lnTo>
                  <a:lnTo>
                    <a:pt x="25" y="0"/>
                  </a:lnTo>
                  <a:lnTo>
                    <a:pt x="29" y="4"/>
                  </a:lnTo>
                  <a:lnTo>
                    <a:pt x="33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59" name="Freeform 953"/>
            <p:cNvSpPr>
              <a:spLocks/>
            </p:cNvSpPr>
            <p:nvPr/>
          </p:nvSpPr>
          <p:spPr bwMode="auto">
            <a:xfrm>
              <a:off x="1128" y="2359"/>
              <a:ext cx="58" cy="51"/>
            </a:xfrm>
            <a:custGeom>
              <a:avLst/>
              <a:gdLst>
                <a:gd name="T0" fmla="*/ 28 w 119"/>
                <a:gd name="T1" fmla="*/ 5 h 104"/>
                <a:gd name="T2" fmla="*/ 28 w 119"/>
                <a:gd name="T3" fmla="*/ 5 h 104"/>
                <a:gd name="T4" fmla="*/ 28 w 119"/>
                <a:gd name="T5" fmla="*/ 10 h 104"/>
                <a:gd name="T6" fmla="*/ 28 w 119"/>
                <a:gd name="T7" fmla="*/ 14 h 104"/>
                <a:gd name="T8" fmla="*/ 27 w 119"/>
                <a:gd name="T9" fmla="*/ 19 h 104"/>
                <a:gd name="T10" fmla="*/ 27 w 119"/>
                <a:gd name="T11" fmla="*/ 19 h 104"/>
                <a:gd name="T12" fmla="*/ 22 w 119"/>
                <a:gd name="T13" fmla="*/ 23 h 104"/>
                <a:gd name="T14" fmla="*/ 20 w 119"/>
                <a:gd name="T15" fmla="*/ 25 h 104"/>
                <a:gd name="T16" fmla="*/ 11 w 119"/>
                <a:gd name="T17" fmla="*/ 25 h 104"/>
                <a:gd name="T18" fmla="*/ 11 w 119"/>
                <a:gd name="T19" fmla="*/ 25 h 104"/>
                <a:gd name="T20" fmla="*/ 5 w 119"/>
                <a:gd name="T21" fmla="*/ 23 h 104"/>
                <a:gd name="T22" fmla="*/ 0 w 119"/>
                <a:gd name="T23" fmla="*/ 13 h 104"/>
                <a:gd name="T24" fmla="*/ 15 w 119"/>
                <a:gd name="T25" fmla="*/ 2 h 104"/>
                <a:gd name="T26" fmla="*/ 19 w 119"/>
                <a:gd name="T27" fmla="*/ 0 h 104"/>
                <a:gd name="T28" fmla="*/ 28 w 119"/>
                <a:gd name="T29" fmla="*/ 5 h 10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19" h="104">
                  <a:moveTo>
                    <a:pt x="119" y="22"/>
                  </a:moveTo>
                  <a:lnTo>
                    <a:pt x="119" y="22"/>
                  </a:lnTo>
                  <a:lnTo>
                    <a:pt x="119" y="41"/>
                  </a:lnTo>
                  <a:lnTo>
                    <a:pt x="119" y="60"/>
                  </a:lnTo>
                  <a:lnTo>
                    <a:pt x="112" y="78"/>
                  </a:lnTo>
                  <a:lnTo>
                    <a:pt x="95" y="96"/>
                  </a:lnTo>
                  <a:lnTo>
                    <a:pt x="86" y="104"/>
                  </a:lnTo>
                  <a:lnTo>
                    <a:pt x="45" y="104"/>
                  </a:lnTo>
                  <a:lnTo>
                    <a:pt x="22" y="93"/>
                  </a:lnTo>
                  <a:lnTo>
                    <a:pt x="0" y="56"/>
                  </a:lnTo>
                  <a:lnTo>
                    <a:pt x="63" y="11"/>
                  </a:lnTo>
                  <a:lnTo>
                    <a:pt x="78" y="0"/>
                  </a:lnTo>
                  <a:lnTo>
                    <a:pt x="119" y="22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60" name="Freeform 954"/>
            <p:cNvSpPr>
              <a:spLocks/>
            </p:cNvSpPr>
            <p:nvPr/>
          </p:nvSpPr>
          <p:spPr bwMode="auto">
            <a:xfrm>
              <a:off x="987" y="2012"/>
              <a:ext cx="241" cy="75"/>
            </a:xfrm>
            <a:custGeom>
              <a:avLst/>
              <a:gdLst>
                <a:gd name="T0" fmla="*/ 116 w 499"/>
                <a:gd name="T1" fmla="*/ 37 h 154"/>
                <a:gd name="T2" fmla="*/ 116 w 499"/>
                <a:gd name="T3" fmla="*/ 37 h 154"/>
                <a:gd name="T4" fmla="*/ 87 w 499"/>
                <a:gd name="T5" fmla="*/ 6 h 154"/>
                <a:gd name="T6" fmla="*/ 53 w 499"/>
                <a:gd name="T7" fmla="*/ 1 h 154"/>
                <a:gd name="T8" fmla="*/ 19 w 499"/>
                <a:gd name="T9" fmla="*/ 11 h 154"/>
                <a:gd name="T10" fmla="*/ 0 w 499"/>
                <a:gd name="T11" fmla="*/ 27 h 154"/>
                <a:gd name="T12" fmla="*/ 0 w 499"/>
                <a:gd name="T13" fmla="*/ 27 h 154"/>
                <a:gd name="T14" fmla="*/ 11 w 499"/>
                <a:gd name="T15" fmla="*/ 27 h 154"/>
                <a:gd name="T16" fmla="*/ 40 w 499"/>
                <a:gd name="T17" fmla="*/ 27 h 154"/>
                <a:gd name="T18" fmla="*/ 58 w 499"/>
                <a:gd name="T19" fmla="*/ 29 h 154"/>
                <a:gd name="T20" fmla="*/ 78 w 499"/>
                <a:gd name="T21" fmla="*/ 30 h 154"/>
                <a:gd name="T22" fmla="*/ 98 w 499"/>
                <a:gd name="T23" fmla="*/ 33 h 154"/>
                <a:gd name="T24" fmla="*/ 116 w 499"/>
                <a:gd name="T25" fmla="*/ 37 h 154"/>
                <a:gd name="T26" fmla="*/ 116 w 499"/>
                <a:gd name="T27" fmla="*/ 37 h 15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499" h="154">
                  <a:moveTo>
                    <a:pt x="499" y="154"/>
                  </a:moveTo>
                  <a:lnTo>
                    <a:pt x="499" y="154"/>
                  </a:lnTo>
                  <a:cubicBezTo>
                    <a:pt x="478" y="132"/>
                    <a:pt x="419" y="50"/>
                    <a:pt x="373" y="25"/>
                  </a:cubicBezTo>
                  <a:cubicBezTo>
                    <a:pt x="327" y="0"/>
                    <a:pt x="274" y="2"/>
                    <a:pt x="225" y="6"/>
                  </a:cubicBezTo>
                  <a:cubicBezTo>
                    <a:pt x="176" y="10"/>
                    <a:pt x="118" y="29"/>
                    <a:pt x="81" y="47"/>
                  </a:cubicBezTo>
                  <a:lnTo>
                    <a:pt x="0" y="113"/>
                  </a:lnTo>
                  <a:lnTo>
                    <a:pt x="48" y="113"/>
                  </a:lnTo>
                  <a:lnTo>
                    <a:pt x="170" y="113"/>
                  </a:lnTo>
                  <a:lnTo>
                    <a:pt x="251" y="121"/>
                  </a:lnTo>
                  <a:lnTo>
                    <a:pt x="333" y="128"/>
                  </a:lnTo>
                  <a:lnTo>
                    <a:pt x="418" y="139"/>
                  </a:lnTo>
                  <a:lnTo>
                    <a:pt x="499" y="154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61" name="Freeform 955"/>
            <p:cNvSpPr>
              <a:spLocks/>
            </p:cNvSpPr>
            <p:nvPr/>
          </p:nvSpPr>
          <p:spPr bwMode="auto">
            <a:xfrm>
              <a:off x="695" y="2111"/>
              <a:ext cx="174" cy="144"/>
            </a:xfrm>
            <a:custGeom>
              <a:avLst/>
              <a:gdLst>
                <a:gd name="T0" fmla="*/ 84 w 359"/>
                <a:gd name="T1" fmla="*/ 0 h 298"/>
                <a:gd name="T2" fmla="*/ 84 w 359"/>
                <a:gd name="T3" fmla="*/ 0 h 298"/>
                <a:gd name="T4" fmla="*/ 41 w 359"/>
                <a:gd name="T5" fmla="*/ 8 h 298"/>
                <a:gd name="T6" fmla="*/ 9 w 359"/>
                <a:gd name="T7" fmla="*/ 21 h 298"/>
                <a:gd name="T8" fmla="*/ 0 w 359"/>
                <a:gd name="T9" fmla="*/ 69 h 298"/>
                <a:gd name="T10" fmla="*/ 0 w 359"/>
                <a:gd name="T11" fmla="*/ 70 h 298"/>
                <a:gd name="T12" fmla="*/ 0 w 359"/>
                <a:gd name="T13" fmla="*/ 70 h 298"/>
                <a:gd name="T14" fmla="*/ 43 w 359"/>
                <a:gd name="T15" fmla="*/ 31 h 298"/>
                <a:gd name="T16" fmla="*/ 84 w 359"/>
                <a:gd name="T17" fmla="*/ 0 h 298"/>
                <a:gd name="T18" fmla="*/ 84 w 359"/>
                <a:gd name="T19" fmla="*/ 0 h 29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59" h="298">
                  <a:moveTo>
                    <a:pt x="359" y="0"/>
                  </a:moveTo>
                  <a:lnTo>
                    <a:pt x="359" y="0"/>
                  </a:lnTo>
                  <a:cubicBezTo>
                    <a:pt x="328" y="5"/>
                    <a:pt x="227" y="18"/>
                    <a:pt x="174" y="33"/>
                  </a:cubicBezTo>
                  <a:cubicBezTo>
                    <a:pt x="121" y="48"/>
                    <a:pt x="69" y="46"/>
                    <a:pt x="40" y="89"/>
                  </a:cubicBezTo>
                  <a:cubicBezTo>
                    <a:pt x="11" y="132"/>
                    <a:pt x="7" y="259"/>
                    <a:pt x="0" y="294"/>
                  </a:cubicBezTo>
                  <a:lnTo>
                    <a:pt x="0" y="298"/>
                  </a:lnTo>
                  <a:lnTo>
                    <a:pt x="181" y="133"/>
                  </a:lnTo>
                  <a:lnTo>
                    <a:pt x="359" y="0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62" name="Freeform 956"/>
            <p:cNvSpPr>
              <a:spLocks/>
            </p:cNvSpPr>
            <p:nvPr/>
          </p:nvSpPr>
          <p:spPr bwMode="auto">
            <a:xfrm>
              <a:off x="698" y="2113"/>
              <a:ext cx="145" cy="148"/>
            </a:xfrm>
            <a:custGeom>
              <a:avLst/>
              <a:gdLst>
                <a:gd name="T0" fmla="*/ 0 w 299"/>
                <a:gd name="T1" fmla="*/ 72 h 305"/>
                <a:gd name="T2" fmla="*/ 4 w 299"/>
                <a:gd name="T3" fmla="*/ 53 h 305"/>
                <a:gd name="T4" fmla="*/ 9 w 299"/>
                <a:gd name="T5" fmla="*/ 39 h 305"/>
                <a:gd name="T6" fmla="*/ 10 w 299"/>
                <a:gd name="T7" fmla="*/ 33 h 305"/>
                <a:gd name="T8" fmla="*/ 13 w 299"/>
                <a:gd name="T9" fmla="*/ 30 h 305"/>
                <a:gd name="T10" fmla="*/ 16 w 299"/>
                <a:gd name="T11" fmla="*/ 27 h 305"/>
                <a:gd name="T12" fmla="*/ 21 w 299"/>
                <a:gd name="T13" fmla="*/ 24 h 305"/>
                <a:gd name="T14" fmla="*/ 33 w 299"/>
                <a:gd name="T15" fmla="*/ 16 h 305"/>
                <a:gd name="T16" fmla="*/ 46 w 299"/>
                <a:gd name="T17" fmla="*/ 10 h 305"/>
                <a:gd name="T18" fmla="*/ 58 w 299"/>
                <a:gd name="T19" fmla="*/ 4 h 305"/>
                <a:gd name="T20" fmla="*/ 70 w 299"/>
                <a:gd name="T21" fmla="*/ 0 h 305"/>
                <a:gd name="T22" fmla="*/ 44 w 299"/>
                <a:gd name="T23" fmla="*/ 6 h 305"/>
                <a:gd name="T24" fmla="*/ 21 w 299"/>
                <a:gd name="T25" fmla="*/ 10 h 305"/>
                <a:gd name="T26" fmla="*/ 15 w 299"/>
                <a:gd name="T27" fmla="*/ 13 h 305"/>
                <a:gd name="T28" fmla="*/ 11 w 299"/>
                <a:gd name="T29" fmla="*/ 17 h 305"/>
                <a:gd name="T30" fmla="*/ 9 w 299"/>
                <a:gd name="T31" fmla="*/ 20 h 305"/>
                <a:gd name="T32" fmla="*/ 7 w 299"/>
                <a:gd name="T33" fmla="*/ 23 h 305"/>
                <a:gd name="T34" fmla="*/ 4 w 299"/>
                <a:gd name="T35" fmla="*/ 31 h 305"/>
                <a:gd name="T36" fmla="*/ 1 w 299"/>
                <a:gd name="T37" fmla="*/ 40 h 305"/>
                <a:gd name="T38" fmla="*/ 1 w 299"/>
                <a:gd name="T39" fmla="*/ 49 h 305"/>
                <a:gd name="T40" fmla="*/ 0 w 299"/>
                <a:gd name="T41" fmla="*/ 65 h 305"/>
                <a:gd name="T42" fmla="*/ 0 w 299"/>
                <a:gd name="T43" fmla="*/ 72 h 30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99" h="305">
                  <a:moveTo>
                    <a:pt x="0" y="305"/>
                  </a:moveTo>
                  <a:lnTo>
                    <a:pt x="18" y="224"/>
                  </a:lnTo>
                  <a:lnTo>
                    <a:pt x="37" y="166"/>
                  </a:lnTo>
                  <a:lnTo>
                    <a:pt x="44" y="140"/>
                  </a:lnTo>
                  <a:lnTo>
                    <a:pt x="55" y="126"/>
                  </a:lnTo>
                  <a:lnTo>
                    <a:pt x="66" y="115"/>
                  </a:lnTo>
                  <a:lnTo>
                    <a:pt x="89" y="100"/>
                  </a:lnTo>
                  <a:lnTo>
                    <a:pt x="140" y="70"/>
                  </a:lnTo>
                  <a:lnTo>
                    <a:pt x="196" y="41"/>
                  </a:lnTo>
                  <a:lnTo>
                    <a:pt x="247" y="18"/>
                  </a:lnTo>
                  <a:lnTo>
                    <a:pt x="299" y="0"/>
                  </a:lnTo>
                  <a:lnTo>
                    <a:pt x="185" y="26"/>
                  </a:lnTo>
                  <a:lnTo>
                    <a:pt x="90" y="42"/>
                  </a:lnTo>
                  <a:lnTo>
                    <a:pt x="62" y="55"/>
                  </a:lnTo>
                  <a:lnTo>
                    <a:pt x="48" y="74"/>
                  </a:lnTo>
                  <a:lnTo>
                    <a:pt x="37" y="85"/>
                  </a:lnTo>
                  <a:lnTo>
                    <a:pt x="30" y="96"/>
                  </a:lnTo>
                  <a:lnTo>
                    <a:pt x="18" y="129"/>
                  </a:lnTo>
                  <a:lnTo>
                    <a:pt x="7" y="170"/>
                  </a:lnTo>
                  <a:lnTo>
                    <a:pt x="4" y="207"/>
                  </a:lnTo>
                  <a:lnTo>
                    <a:pt x="0" y="27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63" name="Freeform 957"/>
            <p:cNvSpPr>
              <a:spLocks/>
            </p:cNvSpPr>
            <p:nvPr/>
          </p:nvSpPr>
          <p:spPr bwMode="auto">
            <a:xfrm>
              <a:off x="474" y="2059"/>
              <a:ext cx="954" cy="342"/>
            </a:xfrm>
            <a:custGeom>
              <a:avLst/>
              <a:gdLst>
                <a:gd name="T0" fmla="*/ 106 w 1972"/>
                <a:gd name="T1" fmla="*/ 95 h 706"/>
                <a:gd name="T2" fmla="*/ 106 w 1972"/>
                <a:gd name="T3" fmla="*/ 95 h 706"/>
                <a:gd name="T4" fmla="*/ 83 w 1972"/>
                <a:gd name="T5" fmla="*/ 92 h 706"/>
                <a:gd name="T6" fmla="*/ 40 w 1972"/>
                <a:gd name="T7" fmla="*/ 86 h 706"/>
                <a:gd name="T8" fmla="*/ 4 w 1972"/>
                <a:gd name="T9" fmla="*/ 127 h 706"/>
                <a:gd name="T10" fmla="*/ 63 w 1972"/>
                <a:gd name="T11" fmla="*/ 163 h 706"/>
                <a:gd name="T12" fmla="*/ 114 w 1972"/>
                <a:gd name="T13" fmla="*/ 145 h 706"/>
                <a:gd name="T14" fmla="*/ 139 w 1972"/>
                <a:gd name="T15" fmla="*/ 134 h 706"/>
                <a:gd name="T16" fmla="*/ 179 w 1972"/>
                <a:gd name="T17" fmla="*/ 134 h 706"/>
                <a:gd name="T18" fmla="*/ 257 w 1972"/>
                <a:gd name="T19" fmla="*/ 147 h 706"/>
                <a:gd name="T20" fmla="*/ 353 w 1972"/>
                <a:gd name="T21" fmla="*/ 151 h 706"/>
                <a:gd name="T22" fmla="*/ 445 w 1972"/>
                <a:gd name="T23" fmla="*/ 116 h 706"/>
                <a:gd name="T24" fmla="*/ 453 w 1972"/>
                <a:gd name="T25" fmla="*/ 93 h 706"/>
                <a:gd name="T26" fmla="*/ 447 w 1972"/>
                <a:gd name="T27" fmla="*/ 77 h 706"/>
                <a:gd name="T28" fmla="*/ 447 w 1972"/>
                <a:gd name="T29" fmla="*/ 59 h 706"/>
                <a:gd name="T30" fmla="*/ 416 w 1972"/>
                <a:gd name="T31" fmla="*/ 33 h 706"/>
                <a:gd name="T32" fmla="*/ 376 w 1972"/>
                <a:gd name="T33" fmla="*/ 16 h 706"/>
                <a:gd name="T34" fmla="*/ 310 w 1972"/>
                <a:gd name="T35" fmla="*/ 1 h 706"/>
                <a:gd name="T36" fmla="*/ 222 w 1972"/>
                <a:gd name="T37" fmla="*/ 11 h 706"/>
                <a:gd name="T38" fmla="*/ 147 w 1972"/>
                <a:gd name="T39" fmla="*/ 55 h 706"/>
                <a:gd name="T40" fmla="*/ 106 w 1972"/>
                <a:gd name="T41" fmla="*/ 95 h 706"/>
                <a:gd name="T42" fmla="*/ 106 w 1972"/>
                <a:gd name="T43" fmla="*/ 95 h 70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972" h="706">
                  <a:moveTo>
                    <a:pt x="453" y="406"/>
                  </a:moveTo>
                  <a:lnTo>
                    <a:pt x="453" y="406"/>
                  </a:lnTo>
                  <a:cubicBezTo>
                    <a:pt x="437" y="404"/>
                    <a:pt x="403" y="398"/>
                    <a:pt x="356" y="391"/>
                  </a:cubicBezTo>
                  <a:cubicBezTo>
                    <a:pt x="309" y="384"/>
                    <a:pt x="228" y="342"/>
                    <a:pt x="171" y="367"/>
                  </a:cubicBezTo>
                  <a:cubicBezTo>
                    <a:pt x="114" y="392"/>
                    <a:pt x="0" y="488"/>
                    <a:pt x="16" y="543"/>
                  </a:cubicBezTo>
                  <a:cubicBezTo>
                    <a:pt x="32" y="598"/>
                    <a:pt x="190" y="682"/>
                    <a:pt x="268" y="694"/>
                  </a:cubicBezTo>
                  <a:cubicBezTo>
                    <a:pt x="346" y="706"/>
                    <a:pt x="432" y="638"/>
                    <a:pt x="486" y="617"/>
                  </a:cubicBezTo>
                  <a:cubicBezTo>
                    <a:pt x="540" y="596"/>
                    <a:pt x="546" y="577"/>
                    <a:pt x="593" y="569"/>
                  </a:cubicBezTo>
                  <a:cubicBezTo>
                    <a:pt x="640" y="561"/>
                    <a:pt x="683" y="559"/>
                    <a:pt x="767" y="569"/>
                  </a:cubicBezTo>
                  <a:cubicBezTo>
                    <a:pt x="851" y="579"/>
                    <a:pt x="977" y="616"/>
                    <a:pt x="1100" y="628"/>
                  </a:cubicBezTo>
                  <a:cubicBezTo>
                    <a:pt x="1223" y="640"/>
                    <a:pt x="1342" y="661"/>
                    <a:pt x="1506" y="642"/>
                  </a:cubicBezTo>
                  <a:cubicBezTo>
                    <a:pt x="1670" y="623"/>
                    <a:pt x="1828" y="536"/>
                    <a:pt x="1900" y="495"/>
                  </a:cubicBezTo>
                  <a:cubicBezTo>
                    <a:pt x="1972" y="454"/>
                    <a:pt x="1935" y="423"/>
                    <a:pt x="1936" y="395"/>
                  </a:cubicBezTo>
                  <a:lnTo>
                    <a:pt x="1908" y="329"/>
                  </a:lnTo>
                  <a:lnTo>
                    <a:pt x="1908" y="249"/>
                  </a:lnTo>
                  <a:cubicBezTo>
                    <a:pt x="1886" y="218"/>
                    <a:pt x="1827" y="171"/>
                    <a:pt x="1777" y="141"/>
                  </a:cubicBezTo>
                  <a:cubicBezTo>
                    <a:pt x="1727" y="111"/>
                    <a:pt x="1683" y="94"/>
                    <a:pt x="1607" y="71"/>
                  </a:cubicBezTo>
                  <a:cubicBezTo>
                    <a:pt x="1531" y="48"/>
                    <a:pt x="1416" y="12"/>
                    <a:pt x="1322" y="4"/>
                  </a:cubicBezTo>
                  <a:cubicBezTo>
                    <a:pt x="1212" y="0"/>
                    <a:pt x="1064" y="7"/>
                    <a:pt x="948" y="45"/>
                  </a:cubicBezTo>
                  <a:cubicBezTo>
                    <a:pt x="832" y="83"/>
                    <a:pt x="704" y="171"/>
                    <a:pt x="627" y="234"/>
                  </a:cubicBezTo>
                  <a:cubicBezTo>
                    <a:pt x="550" y="297"/>
                    <a:pt x="482" y="377"/>
                    <a:pt x="453" y="406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64" name="Freeform 958"/>
            <p:cNvSpPr>
              <a:spLocks/>
            </p:cNvSpPr>
            <p:nvPr/>
          </p:nvSpPr>
          <p:spPr bwMode="auto">
            <a:xfrm>
              <a:off x="879" y="2079"/>
              <a:ext cx="285" cy="294"/>
            </a:xfrm>
            <a:custGeom>
              <a:avLst/>
              <a:gdLst>
                <a:gd name="T0" fmla="*/ 2 w 589"/>
                <a:gd name="T1" fmla="*/ 11 h 608"/>
                <a:gd name="T2" fmla="*/ 17 w 589"/>
                <a:gd name="T3" fmla="*/ 23 h 608"/>
                <a:gd name="T4" fmla="*/ 32 w 589"/>
                <a:gd name="T5" fmla="*/ 48 h 608"/>
                <a:gd name="T6" fmla="*/ 38 w 589"/>
                <a:gd name="T7" fmla="*/ 85 h 608"/>
                <a:gd name="T8" fmla="*/ 49 w 589"/>
                <a:gd name="T9" fmla="*/ 108 h 608"/>
                <a:gd name="T10" fmla="*/ 60 w 589"/>
                <a:gd name="T11" fmla="*/ 137 h 608"/>
                <a:gd name="T12" fmla="*/ 60 w 589"/>
                <a:gd name="T13" fmla="*/ 137 h 608"/>
                <a:gd name="T14" fmla="*/ 128 w 589"/>
                <a:gd name="T15" fmla="*/ 141 h 608"/>
                <a:gd name="T16" fmla="*/ 121 w 589"/>
                <a:gd name="T17" fmla="*/ 85 h 608"/>
                <a:gd name="T18" fmla="*/ 122 w 589"/>
                <a:gd name="T19" fmla="*/ 56 h 608"/>
                <a:gd name="T20" fmla="*/ 117 w 589"/>
                <a:gd name="T21" fmla="*/ 41 h 608"/>
                <a:gd name="T22" fmla="*/ 69 w 589"/>
                <a:gd name="T23" fmla="*/ 11 h 608"/>
                <a:gd name="T24" fmla="*/ 28 w 589"/>
                <a:gd name="T25" fmla="*/ 0 h 608"/>
                <a:gd name="T26" fmla="*/ 2 w 589"/>
                <a:gd name="T27" fmla="*/ 11 h 60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89" h="608">
                  <a:moveTo>
                    <a:pt x="8" y="48"/>
                  </a:moveTo>
                  <a:cubicBezTo>
                    <a:pt x="0" y="65"/>
                    <a:pt x="50" y="73"/>
                    <a:pt x="72" y="100"/>
                  </a:cubicBezTo>
                  <a:cubicBezTo>
                    <a:pt x="94" y="127"/>
                    <a:pt x="123" y="163"/>
                    <a:pt x="138" y="207"/>
                  </a:cubicBezTo>
                  <a:cubicBezTo>
                    <a:pt x="153" y="251"/>
                    <a:pt x="152" y="323"/>
                    <a:pt x="164" y="365"/>
                  </a:cubicBezTo>
                  <a:cubicBezTo>
                    <a:pt x="176" y="407"/>
                    <a:pt x="194" y="424"/>
                    <a:pt x="209" y="461"/>
                  </a:cubicBezTo>
                  <a:cubicBezTo>
                    <a:pt x="224" y="498"/>
                    <a:pt x="249" y="566"/>
                    <a:pt x="257" y="587"/>
                  </a:cubicBezTo>
                  <a:cubicBezTo>
                    <a:pt x="305" y="590"/>
                    <a:pt x="461" y="608"/>
                    <a:pt x="545" y="603"/>
                  </a:cubicBezTo>
                  <a:cubicBezTo>
                    <a:pt x="589" y="566"/>
                    <a:pt x="523" y="426"/>
                    <a:pt x="519" y="365"/>
                  </a:cubicBezTo>
                  <a:cubicBezTo>
                    <a:pt x="515" y="304"/>
                    <a:pt x="526" y="269"/>
                    <a:pt x="523" y="237"/>
                  </a:cubicBezTo>
                  <a:cubicBezTo>
                    <a:pt x="523" y="237"/>
                    <a:pt x="539" y="205"/>
                    <a:pt x="501" y="174"/>
                  </a:cubicBezTo>
                  <a:cubicBezTo>
                    <a:pt x="463" y="143"/>
                    <a:pt x="358" y="77"/>
                    <a:pt x="294" y="48"/>
                  </a:cubicBezTo>
                  <a:cubicBezTo>
                    <a:pt x="230" y="19"/>
                    <a:pt x="166" y="0"/>
                    <a:pt x="118" y="0"/>
                  </a:cubicBezTo>
                  <a:cubicBezTo>
                    <a:pt x="91" y="4"/>
                    <a:pt x="66" y="24"/>
                    <a:pt x="8" y="48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65" name="Freeform 959"/>
            <p:cNvSpPr>
              <a:spLocks/>
            </p:cNvSpPr>
            <p:nvPr/>
          </p:nvSpPr>
          <p:spPr bwMode="auto">
            <a:xfrm>
              <a:off x="1200" y="2116"/>
              <a:ext cx="150" cy="229"/>
            </a:xfrm>
            <a:custGeom>
              <a:avLst/>
              <a:gdLst>
                <a:gd name="T0" fmla="*/ 56 w 309"/>
                <a:gd name="T1" fmla="*/ 0 h 473"/>
                <a:gd name="T2" fmla="*/ 53 w 309"/>
                <a:gd name="T3" fmla="*/ 1 h 473"/>
                <a:gd name="T4" fmla="*/ 30 w 309"/>
                <a:gd name="T5" fmla="*/ 7 h 473"/>
                <a:gd name="T6" fmla="*/ 15 w 309"/>
                <a:gd name="T7" fmla="*/ 14 h 473"/>
                <a:gd name="T8" fmla="*/ 7 w 309"/>
                <a:gd name="T9" fmla="*/ 43 h 473"/>
                <a:gd name="T10" fmla="*/ 4 w 309"/>
                <a:gd name="T11" fmla="*/ 53 h 473"/>
                <a:gd name="T12" fmla="*/ 5 w 309"/>
                <a:gd name="T13" fmla="*/ 76 h 473"/>
                <a:gd name="T14" fmla="*/ 48 w 309"/>
                <a:gd name="T15" fmla="*/ 111 h 473"/>
                <a:gd name="T16" fmla="*/ 73 w 309"/>
                <a:gd name="T17" fmla="*/ 101 h 473"/>
                <a:gd name="T18" fmla="*/ 50 w 309"/>
                <a:gd name="T19" fmla="*/ 92 h 473"/>
                <a:gd name="T20" fmla="*/ 40 w 309"/>
                <a:gd name="T21" fmla="*/ 74 h 473"/>
                <a:gd name="T22" fmla="*/ 34 w 309"/>
                <a:gd name="T23" fmla="*/ 61 h 473"/>
                <a:gd name="T24" fmla="*/ 38 w 309"/>
                <a:gd name="T25" fmla="*/ 35 h 473"/>
                <a:gd name="T26" fmla="*/ 45 w 309"/>
                <a:gd name="T27" fmla="*/ 21 h 473"/>
                <a:gd name="T28" fmla="*/ 69 w 309"/>
                <a:gd name="T29" fmla="*/ 8 h 473"/>
                <a:gd name="T30" fmla="*/ 56 w 309"/>
                <a:gd name="T31" fmla="*/ 0 h 47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09" h="473">
                  <a:moveTo>
                    <a:pt x="236" y="0"/>
                  </a:moveTo>
                  <a:lnTo>
                    <a:pt x="225" y="4"/>
                  </a:lnTo>
                  <a:cubicBezTo>
                    <a:pt x="207" y="9"/>
                    <a:pt x="152" y="21"/>
                    <a:pt x="125" y="30"/>
                  </a:cubicBezTo>
                  <a:cubicBezTo>
                    <a:pt x="98" y="39"/>
                    <a:pt x="78" y="35"/>
                    <a:pt x="62" y="60"/>
                  </a:cubicBezTo>
                  <a:cubicBezTo>
                    <a:pt x="46" y="85"/>
                    <a:pt x="36" y="154"/>
                    <a:pt x="29" y="182"/>
                  </a:cubicBezTo>
                  <a:cubicBezTo>
                    <a:pt x="29" y="182"/>
                    <a:pt x="19" y="204"/>
                    <a:pt x="18" y="228"/>
                  </a:cubicBezTo>
                  <a:cubicBezTo>
                    <a:pt x="17" y="252"/>
                    <a:pt x="0" y="234"/>
                    <a:pt x="22" y="325"/>
                  </a:cubicBezTo>
                  <a:cubicBezTo>
                    <a:pt x="44" y="416"/>
                    <a:pt x="156" y="456"/>
                    <a:pt x="204" y="473"/>
                  </a:cubicBezTo>
                  <a:lnTo>
                    <a:pt x="309" y="430"/>
                  </a:lnTo>
                  <a:lnTo>
                    <a:pt x="210" y="392"/>
                  </a:lnTo>
                  <a:cubicBezTo>
                    <a:pt x="184" y="373"/>
                    <a:pt x="181" y="339"/>
                    <a:pt x="170" y="317"/>
                  </a:cubicBezTo>
                  <a:cubicBezTo>
                    <a:pt x="159" y="295"/>
                    <a:pt x="146" y="290"/>
                    <a:pt x="144" y="262"/>
                  </a:cubicBezTo>
                  <a:cubicBezTo>
                    <a:pt x="142" y="234"/>
                    <a:pt x="152" y="178"/>
                    <a:pt x="160" y="149"/>
                  </a:cubicBezTo>
                  <a:cubicBezTo>
                    <a:pt x="168" y="120"/>
                    <a:pt x="170" y="108"/>
                    <a:pt x="192" y="89"/>
                  </a:cubicBezTo>
                  <a:cubicBezTo>
                    <a:pt x="214" y="70"/>
                    <a:pt x="290" y="48"/>
                    <a:pt x="295" y="34"/>
                  </a:cubicBezTo>
                  <a:lnTo>
                    <a:pt x="236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66" name="Freeform 960"/>
            <p:cNvSpPr>
              <a:spLocks/>
            </p:cNvSpPr>
            <p:nvPr/>
          </p:nvSpPr>
          <p:spPr bwMode="auto">
            <a:xfrm>
              <a:off x="474" y="2244"/>
              <a:ext cx="252" cy="156"/>
            </a:xfrm>
            <a:custGeom>
              <a:avLst/>
              <a:gdLst>
                <a:gd name="T0" fmla="*/ 48 w 520"/>
                <a:gd name="T1" fmla="*/ 0 h 321"/>
                <a:gd name="T2" fmla="*/ 22 w 520"/>
                <a:gd name="T3" fmla="*/ 29 h 321"/>
                <a:gd name="T4" fmla="*/ 39 w 520"/>
                <a:gd name="T5" fmla="*/ 54 h 321"/>
                <a:gd name="T6" fmla="*/ 70 w 520"/>
                <a:gd name="T7" fmla="*/ 64 h 321"/>
                <a:gd name="T8" fmla="*/ 122 w 520"/>
                <a:gd name="T9" fmla="*/ 52 h 321"/>
                <a:gd name="T10" fmla="*/ 73 w 520"/>
                <a:gd name="T11" fmla="*/ 73 h 321"/>
                <a:gd name="T12" fmla="*/ 26 w 520"/>
                <a:gd name="T13" fmla="*/ 60 h 321"/>
                <a:gd name="T14" fmla="*/ 4 w 520"/>
                <a:gd name="T15" fmla="*/ 39 h 321"/>
                <a:gd name="T16" fmla="*/ 11 w 520"/>
                <a:gd name="T17" fmla="*/ 21 h 321"/>
                <a:gd name="T18" fmla="*/ 48 w 520"/>
                <a:gd name="T19" fmla="*/ 0 h 32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20" h="321">
                  <a:moveTo>
                    <a:pt x="204" y="0"/>
                  </a:moveTo>
                  <a:cubicBezTo>
                    <a:pt x="211" y="6"/>
                    <a:pt x="99" y="85"/>
                    <a:pt x="93" y="123"/>
                  </a:cubicBezTo>
                  <a:cubicBezTo>
                    <a:pt x="87" y="161"/>
                    <a:pt x="133" y="205"/>
                    <a:pt x="167" y="230"/>
                  </a:cubicBezTo>
                  <a:cubicBezTo>
                    <a:pt x="201" y="255"/>
                    <a:pt x="242" y="271"/>
                    <a:pt x="300" y="271"/>
                  </a:cubicBezTo>
                  <a:cubicBezTo>
                    <a:pt x="358" y="271"/>
                    <a:pt x="517" y="213"/>
                    <a:pt x="518" y="219"/>
                  </a:cubicBezTo>
                  <a:cubicBezTo>
                    <a:pt x="520" y="225"/>
                    <a:pt x="378" y="302"/>
                    <a:pt x="310" y="308"/>
                  </a:cubicBezTo>
                  <a:cubicBezTo>
                    <a:pt x="246" y="321"/>
                    <a:pt x="159" y="279"/>
                    <a:pt x="111" y="256"/>
                  </a:cubicBezTo>
                  <a:cubicBezTo>
                    <a:pt x="63" y="233"/>
                    <a:pt x="29" y="195"/>
                    <a:pt x="19" y="167"/>
                  </a:cubicBezTo>
                  <a:cubicBezTo>
                    <a:pt x="9" y="139"/>
                    <a:pt x="0" y="138"/>
                    <a:pt x="48" y="89"/>
                  </a:cubicBezTo>
                  <a:cubicBezTo>
                    <a:pt x="107" y="31"/>
                    <a:pt x="171" y="19"/>
                    <a:pt x="20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67" name="Freeform 961"/>
            <p:cNvSpPr>
              <a:spLocks/>
            </p:cNvSpPr>
            <p:nvPr/>
          </p:nvSpPr>
          <p:spPr bwMode="auto">
            <a:xfrm>
              <a:off x="624" y="2244"/>
              <a:ext cx="132" cy="115"/>
            </a:xfrm>
            <a:custGeom>
              <a:avLst/>
              <a:gdLst>
                <a:gd name="T0" fmla="*/ 0 w 272"/>
                <a:gd name="T1" fmla="*/ 0 h 239"/>
                <a:gd name="T2" fmla="*/ 20 w 272"/>
                <a:gd name="T3" fmla="*/ 18 h 239"/>
                <a:gd name="T4" fmla="*/ 29 w 272"/>
                <a:gd name="T5" fmla="*/ 30 h 239"/>
                <a:gd name="T6" fmla="*/ 29 w 272"/>
                <a:gd name="T7" fmla="*/ 43 h 239"/>
                <a:gd name="T8" fmla="*/ 34 w 272"/>
                <a:gd name="T9" fmla="*/ 55 h 239"/>
                <a:gd name="T10" fmla="*/ 34 w 272"/>
                <a:gd name="T11" fmla="*/ 55 h 239"/>
                <a:gd name="T12" fmla="*/ 64 w 272"/>
                <a:gd name="T13" fmla="*/ 43 h 239"/>
                <a:gd name="T14" fmla="*/ 64 w 272"/>
                <a:gd name="T15" fmla="*/ 43 h 239"/>
                <a:gd name="T16" fmla="*/ 55 w 272"/>
                <a:gd name="T17" fmla="*/ 30 h 239"/>
                <a:gd name="T18" fmla="*/ 55 w 272"/>
                <a:gd name="T19" fmla="*/ 30 h 239"/>
                <a:gd name="T20" fmla="*/ 50 w 272"/>
                <a:gd name="T21" fmla="*/ 18 h 239"/>
                <a:gd name="T22" fmla="*/ 33 w 272"/>
                <a:gd name="T23" fmla="*/ 6 h 239"/>
                <a:gd name="T24" fmla="*/ 0 w 272"/>
                <a:gd name="T25" fmla="*/ 0 h 23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72" h="239">
                  <a:moveTo>
                    <a:pt x="0" y="0"/>
                  </a:moveTo>
                  <a:lnTo>
                    <a:pt x="86" y="76"/>
                  </a:lnTo>
                  <a:lnTo>
                    <a:pt x="124" y="128"/>
                  </a:lnTo>
                  <a:cubicBezTo>
                    <a:pt x="130" y="147"/>
                    <a:pt x="118" y="170"/>
                    <a:pt x="122" y="188"/>
                  </a:cubicBezTo>
                  <a:cubicBezTo>
                    <a:pt x="126" y="206"/>
                    <a:pt x="142" y="231"/>
                    <a:pt x="146" y="239"/>
                  </a:cubicBezTo>
                  <a:lnTo>
                    <a:pt x="272" y="187"/>
                  </a:lnTo>
                  <a:cubicBezTo>
                    <a:pt x="266" y="177"/>
                    <a:pt x="247" y="162"/>
                    <a:pt x="235" y="128"/>
                  </a:cubicBezTo>
                  <a:cubicBezTo>
                    <a:pt x="223" y="94"/>
                    <a:pt x="239" y="137"/>
                    <a:pt x="235" y="128"/>
                  </a:cubicBezTo>
                  <a:cubicBezTo>
                    <a:pt x="231" y="119"/>
                    <a:pt x="229" y="93"/>
                    <a:pt x="213" y="76"/>
                  </a:cubicBezTo>
                  <a:cubicBezTo>
                    <a:pt x="197" y="59"/>
                    <a:pt x="178" y="37"/>
                    <a:pt x="142" y="2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68" name="Freeform 962"/>
            <p:cNvSpPr>
              <a:spLocks/>
            </p:cNvSpPr>
            <p:nvPr/>
          </p:nvSpPr>
          <p:spPr bwMode="auto">
            <a:xfrm>
              <a:off x="1356" y="2180"/>
              <a:ext cx="60" cy="57"/>
            </a:xfrm>
            <a:custGeom>
              <a:avLst/>
              <a:gdLst>
                <a:gd name="T0" fmla="*/ 21 w 124"/>
                <a:gd name="T1" fmla="*/ 0 h 118"/>
                <a:gd name="T2" fmla="*/ 21 w 124"/>
                <a:gd name="T3" fmla="*/ 0 h 118"/>
                <a:gd name="T4" fmla="*/ 0 w 124"/>
                <a:gd name="T5" fmla="*/ 25 h 118"/>
                <a:gd name="T6" fmla="*/ 21 w 124"/>
                <a:gd name="T7" fmla="*/ 19 h 118"/>
                <a:gd name="T8" fmla="*/ 21 w 124"/>
                <a:gd name="T9" fmla="*/ 0 h 118"/>
                <a:gd name="T10" fmla="*/ 21 w 124"/>
                <a:gd name="T11" fmla="*/ 0 h 1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4" h="118">
                  <a:moveTo>
                    <a:pt x="88" y="0"/>
                  </a:moveTo>
                  <a:lnTo>
                    <a:pt x="88" y="0"/>
                  </a:lnTo>
                  <a:cubicBezTo>
                    <a:pt x="73" y="17"/>
                    <a:pt x="21" y="32"/>
                    <a:pt x="0" y="105"/>
                  </a:cubicBezTo>
                  <a:cubicBezTo>
                    <a:pt x="0" y="118"/>
                    <a:pt x="63" y="114"/>
                    <a:pt x="88" y="81"/>
                  </a:cubicBezTo>
                  <a:cubicBezTo>
                    <a:pt x="124" y="41"/>
                    <a:pt x="88" y="13"/>
                    <a:pt x="88" y="0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69" name="Freeform 963"/>
            <p:cNvSpPr>
              <a:spLocks/>
            </p:cNvSpPr>
            <p:nvPr/>
          </p:nvSpPr>
          <p:spPr bwMode="auto">
            <a:xfrm>
              <a:off x="996" y="2012"/>
              <a:ext cx="214" cy="53"/>
            </a:xfrm>
            <a:custGeom>
              <a:avLst/>
              <a:gdLst>
                <a:gd name="T0" fmla="*/ 0 w 444"/>
                <a:gd name="T1" fmla="*/ 26 h 108"/>
                <a:gd name="T2" fmla="*/ 3 w 444"/>
                <a:gd name="T3" fmla="*/ 25 h 108"/>
                <a:gd name="T4" fmla="*/ 7 w 444"/>
                <a:gd name="T5" fmla="*/ 23 h 108"/>
                <a:gd name="T6" fmla="*/ 12 w 444"/>
                <a:gd name="T7" fmla="*/ 20 h 108"/>
                <a:gd name="T8" fmla="*/ 17 w 444"/>
                <a:gd name="T9" fmla="*/ 18 h 108"/>
                <a:gd name="T10" fmla="*/ 22 w 444"/>
                <a:gd name="T11" fmla="*/ 15 h 108"/>
                <a:gd name="T12" fmla="*/ 29 w 444"/>
                <a:gd name="T13" fmla="*/ 11 h 108"/>
                <a:gd name="T14" fmla="*/ 33 w 444"/>
                <a:gd name="T15" fmla="*/ 9 h 108"/>
                <a:gd name="T16" fmla="*/ 39 w 444"/>
                <a:gd name="T17" fmla="*/ 7 h 108"/>
                <a:gd name="T18" fmla="*/ 51 w 444"/>
                <a:gd name="T19" fmla="*/ 6 h 108"/>
                <a:gd name="T20" fmla="*/ 70 w 444"/>
                <a:gd name="T21" fmla="*/ 9 h 108"/>
                <a:gd name="T22" fmla="*/ 103 w 444"/>
                <a:gd name="T23" fmla="*/ 26 h 108"/>
                <a:gd name="T24" fmla="*/ 81 w 444"/>
                <a:gd name="T25" fmla="*/ 5 h 108"/>
                <a:gd name="T26" fmla="*/ 68 w 444"/>
                <a:gd name="T27" fmla="*/ 0 h 108"/>
                <a:gd name="T28" fmla="*/ 54 w 444"/>
                <a:gd name="T29" fmla="*/ 2 h 108"/>
                <a:gd name="T30" fmla="*/ 42 w 444"/>
                <a:gd name="T31" fmla="*/ 2 h 108"/>
                <a:gd name="T32" fmla="*/ 37 w 444"/>
                <a:gd name="T33" fmla="*/ 3 h 108"/>
                <a:gd name="T34" fmla="*/ 33 w 444"/>
                <a:gd name="T35" fmla="*/ 4 h 108"/>
                <a:gd name="T36" fmla="*/ 28 w 444"/>
                <a:gd name="T37" fmla="*/ 6 h 108"/>
                <a:gd name="T38" fmla="*/ 23 w 444"/>
                <a:gd name="T39" fmla="*/ 9 h 108"/>
                <a:gd name="T40" fmla="*/ 13 w 444"/>
                <a:gd name="T41" fmla="*/ 16 h 108"/>
                <a:gd name="T42" fmla="*/ 0 w 444"/>
                <a:gd name="T43" fmla="*/ 26 h 10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44" h="108">
                  <a:moveTo>
                    <a:pt x="0" y="108"/>
                  </a:moveTo>
                  <a:lnTo>
                    <a:pt x="15" y="101"/>
                  </a:lnTo>
                  <a:lnTo>
                    <a:pt x="30" y="93"/>
                  </a:lnTo>
                  <a:lnTo>
                    <a:pt x="52" y="82"/>
                  </a:lnTo>
                  <a:lnTo>
                    <a:pt x="74" y="75"/>
                  </a:lnTo>
                  <a:lnTo>
                    <a:pt x="93" y="64"/>
                  </a:lnTo>
                  <a:lnTo>
                    <a:pt x="126" y="46"/>
                  </a:lnTo>
                  <a:lnTo>
                    <a:pt x="141" y="38"/>
                  </a:lnTo>
                  <a:lnTo>
                    <a:pt x="167" y="31"/>
                  </a:lnTo>
                  <a:lnTo>
                    <a:pt x="218" y="27"/>
                  </a:lnTo>
                  <a:lnTo>
                    <a:pt x="300" y="38"/>
                  </a:lnTo>
                  <a:lnTo>
                    <a:pt x="444" y="108"/>
                  </a:lnTo>
                  <a:lnTo>
                    <a:pt x="350" y="23"/>
                  </a:lnTo>
                  <a:lnTo>
                    <a:pt x="293" y="0"/>
                  </a:lnTo>
                  <a:lnTo>
                    <a:pt x="233" y="9"/>
                  </a:lnTo>
                  <a:lnTo>
                    <a:pt x="181" y="9"/>
                  </a:lnTo>
                  <a:lnTo>
                    <a:pt x="159" y="13"/>
                  </a:lnTo>
                  <a:lnTo>
                    <a:pt x="141" y="16"/>
                  </a:lnTo>
                  <a:lnTo>
                    <a:pt x="122" y="24"/>
                  </a:lnTo>
                  <a:lnTo>
                    <a:pt x="100" y="38"/>
                  </a:lnTo>
                  <a:lnTo>
                    <a:pt x="56" y="68"/>
                  </a:lnTo>
                  <a:lnTo>
                    <a:pt x="0" y="10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70" name="Freeform 964"/>
            <p:cNvSpPr>
              <a:spLocks/>
            </p:cNvSpPr>
            <p:nvPr/>
          </p:nvSpPr>
          <p:spPr bwMode="auto">
            <a:xfrm>
              <a:off x="1356" y="2220"/>
              <a:ext cx="57" cy="30"/>
            </a:xfrm>
            <a:custGeom>
              <a:avLst/>
              <a:gdLst>
                <a:gd name="T0" fmla="*/ 26 w 119"/>
                <a:gd name="T1" fmla="*/ 12 h 62"/>
                <a:gd name="T2" fmla="*/ 21 w 119"/>
                <a:gd name="T3" fmla="*/ 14 h 62"/>
                <a:gd name="T4" fmla="*/ 21 w 119"/>
                <a:gd name="T5" fmla="*/ 14 h 62"/>
                <a:gd name="T6" fmla="*/ 0 w 119"/>
                <a:gd name="T7" fmla="*/ 5 h 62"/>
                <a:gd name="T8" fmla="*/ 0 w 119"/>
                <a:gd name="T9" fmla="*/ 5 h 62"/>
                <a:gd name="T10" fmla="*/ 23 w 119"/>
                <a:gd name="T11" fmla="*/ 0 h 62"/>
                <a:gd name="T12" fmla="*/ 26 w 119"/>
                <a:gd name="T13" fmla="*/ 12 h 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9" h="62">
                  <a:moveTo>
                    <a:pt x="114" y="52"/>
                  </a:moveTo>
                  <a:cubicBezTo>
                    <a:pt x="112" y="62"/>
                    <a:pt x="93" y="58"/>
                    <a:pt x="89" y="59"/>
                  </a:cubicBezTo>
                  <a:lnTo>
                    <a:pt x="0" y="22"/>
                  </a:lnTo>
                  <a:lnTo>
                    <a:pt x="100" y="0"/>
                  </a:lnTo>
                  <a:cubicBezTo>
                    <a:pt x="119" y="5"/>
                    <a:pt x="116" y="42"/>
                    <a:pt x="114" y="52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71" name="Freeform 965"/>
            <p:cNvSpPr>
              <a:spLocks/>
            </p:cNvSpPr>
            <p:nvPr/>
          </p:nvSpPr>
          <p:spPr bwMode="auto">
            <a:xfrm>
              <a:off x="1077" y="2221"/>
              <a:ext cx="164" cy="130"/>
            </a:xfrm>
            <a:custGeom>
              <a:avLst/>
              <a:gdLst>
                <a:gd name="T0" fmla="*/ 77 w 339"/>
                <a:gd name="T1" fmla="*/ 32 h 267"/>
                <a:gd name="T2" fmla="*/ 62 w 339"/>
                <a:gd name="T3" fmla="*/ 42 h 267"/>
                <a:gd name="T4" fmla="*/ 58 w 339"/>
                <a:gd name="T5" fmla="*/ 63 h 267"/>
                <a:gd name="T6" fmla="*/ 37 w 339"/>
                <a:gd name="T7" fmla="*/ 62 h 267"/>
                <a:gd name="T8" fmla="*/ 5 w 339"/>
                <a:gd name="T9" fmla="*/ 38 h 267"/>
                <a:gd name="T10" fmla="*/ 7 w 339"/>
                <a:gd name="T11" fmla="*/ 18 h 267"/>
                <a:gd name="T12" fmla="*/ 35 w 339"/>
                <a:gd name="T13" fmla="*/ 0 h 267"/>
                <a:gd name="T14" fmla="*/ 50 w 339"/>
                <a:gd name="T15" fmla="*/ 4 h 267"/>
                <a:gd name="T16" fmla="*/ 73 w 339"/>
                <a:gd name="T17" fmla="*/ 14 h 267"/>
                <a:gd name="T18" fmla="*/ 77 w 339"/>
                <a:gd name="T19" fmla="*/ 32 h 26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39" h="267">
                  <a:moveTo>
                    <a:pt x="331" y="134"/>
                  </a:moveTo>
                  <a:cubicBezTo>
                    <a:pt x="323" y="154"/>
                    <a:pt x="278" y="156"/>
                    <a:pt x="264" y="178"/>
                  </a:cubicBezTo>
                  <a:cubicBezTo>
                    <a:pt x="250" y="200"/>
                    <a:pt x="264" y="253"/>
                    <a:pt x="246" y="267"/>
                  </a:cubicBezTo>
                  <a:lnTo>
                    <a:pt x="157" y="260"/>
                  </a:lnTo>
                  <a:cubicBezTo>
                    <a:pt x="157" y="260"/>
                    <a:pt x="42" y="191"/>
                    <a:pt x="21" y="160"/>
                  </a:cubicBezTo>
                  <a:cubicBezTo>
                    <a:pt x="0" y="130"/>
                    <a:pt x="6" y="101"/>
                    <a:pt x="28" y="74"/>
                  </a:cubicBezTo>
                  <a:cubicBezTo>
                    <a:pt x="50" y="47"/>
                    <a:pt x="120" y="9"/>
                    <a:pt x="151" y="0"/>
                  </a:cubicBezTo>
                  <a:lnTo>
                    <a:pt x="213" y="19"/>
                  </a:lnTo>
                  <a:cubicBezTo>
                    <a:pt x="240" y="29"/>
                    <a:pt x="292" y="41"/>
                    <a:pt x="312" y="60"/>
                  </a:cubicBezTo>
                  <a:cubicBezTo>
                    <a:pt x="332" y="79"/>
                    <a:pt x="339" y="114"/>
                    <a:pt x="331" y="134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72" name="Freeform 966"/>
            <p:cNvSpPr>
              <a:spLocks/>
            </p:cNvSpPr>
            <p:nvPr/>
          </p:nvSpPr>
          <p:spPr bwMode="auto">
            <a:xfrm>
              <a:off x="1081" y="2229"/>
              <a:ext cx="114" cy="118"/>
            </a:xfrm>
            <a:custGeom>
              <a:avLst/>
              <a:gdLst>
                <a:gd name="T0" fmla="*/ 29 w 236"/>
                <a:gd name="T1" fmla="*/ 0 h 244"/>
                <a:gd name="T2" fmla="*/ 28 w 236"/>
                <a:gd name="T3" fmla="*/ 1 h 244"/>
                <a:gd name="T4" fmla="*/ 25 w 236"/>
                <a:gd name="T5" fmla="*/ 2 h 244"/>
                <a:gd name="T6" fmla="*/ 20 w 236"/>
                <a:gd name="T7" fmla="*/ 5 h 244"/>
                <a:gd name="T8" fmla="*/ 15 w 236"/>
                <a:gd name="T9" fmla="*/ 7 h 244"/>
                <a:gd name="T10" fmla="*/ 13 w 236"/>
                <a:gd name="T11" fmla="*/ 9 h 244"/>
                <a:gd name="T12" fmla="*/ 12 w 236"/>
                <a:gd name="T13" fmla="*/ 10 h 244"/>
                <a:gd name="T14" fmla="*/ 9 w 236"/>
                <a:gd name="T15" fmla="*/ 16 h 244"/>
                <a:gd name="T16" fmla="*/ 7 w 236"/>
                <a:gd name="T17" fmla="*/ 20 h 244"/>
                <a:gd name="T18" fmla="*/ 6 w 236"/>
                <a:gd name="T19" fmla="*/ 23 h 244"/>
                <a:gd name="T20" fmla="*/ 6 w 236"/>
                <a:gd name="T21" fmla="*/ 28 h 244"/>
                <a:gd name="T22" fmla="*/ 7 w 236"/>
                <a:gd name="T23" fmla="*/ 31 h 244"/>
                <a:gd name="T24" fmla="*/ 10 w 236"/>
                <a:gd name="T25" fmla="*/ 38 h 244"/>
                <a:gd name="T26" fmla="*/ 12 w 236"/>
                <a:gd name="T27" fmla="*/ 42 h 244"/>
                <a:gd name="T28" fmla="*/ 15 w 236"/>
                <a:gd name="T29" fmla="*/ 43 h 244"/>
                <a:gd name="T30" fmla="*/ 24 w 236"/>
                <a:gd name="T31" fmla="*/ 47 h 244"/>
                <a:gd name="T32" fmla="*/ 30 w 236"/>
                <a:gd name="T33" fmla="*/ 48 h 244"/>
                <a:gd name="T34" fmla="*/ 34 w 236"/>
                <a:gd name="T35" fmla="*/ 52 h 244"/>
                <a:gd name="T36" fmla="*/ 40 w 236"/>
                <a:gd name="T37" fmla="*/ 54 h 244"/>
                <a:gd name="T38" fmla="*/ 46 w 236"/>
                <a:gd name="T39" fmla="*/ 56 h 244"/>
                <a:gd name="T40" fmla="*/ 55 w 236"/>
                <a:gd name="T41" fmla="*/ 57 h 244"/>
                <a:gd name="T42" fmla="*/ 49 w 236"/>
                <a:gd name="T43" fmla="*/ 57 h 244"/>
                <a:gd name="T44" fmla="*/ 35 w 236"/>
                <a:gd name="T45" fmla="*/ 56 h 244"/>
                <a:gd name="T46" fmla="*/ 28 w 236"/>
                <a:gd name="T47" fmla="*/ 56 h 244"/>
                <a:gd name="T48" fmla="*/ 21 w 236"/>
                <a:gd name="T49" fmla="*/ 54 h 244"/>
                <a:gd name="T50" fmla="*/ 14 w 236"/>
                <a:gd name="T51" fmla="*/ 50 h 244"/>
                <a:gd name="T52" fmla="*/ 12 w 236"/>
                <a:gd name="T53" fmla="*/ 48 h 244"/>
                <a:gd name="T54" fmla="*/ 10 w 236"/>
                <a:gd name="T55" fmla="*/ 46 h 244"/>
                <a:gd name="T56" fmla="*/ 4 w 236"/>
                <a:gd name="T57" fmla="*/ 36 h 244"/>
                <a:gd name="T58" fmla="*/ 1 w 236"/>
                <a:gd name="T59" fmla="*/ 29 h 244"/>
                <a:gd name="T60" fmla="*/ 0 w 236"/>
                <a:gd name="T61" fmla="*/ 25 h 244"/>
                <a:gd name="T62" fmla="*/ 1 w 236"/>
                <a:gd name="T63" fmla="*/ 21 h 244"/>
                <a:gd name="T64" fmla="*/ 1 w 236"/>
                <a:gd name="T65" fmla="*/ 18 h 244"/>
                <a:gd name="T66" fmla="*/ 4 w 236"/>
                <a:gd name="T67" fmla="*/ 15 h 244"/>
                <a:gd name="T68" fmla="*/ 9 w 236"/>
                <a:gd name="T69" fmla="*/ 9 h 244"/>
                <a:gd name="T70" fmla="*/ 29 w 236"/>
                <a:gd name="T71" fmla="*/ 0 h 24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36" h="244">
                  <a:moveTo>
                    <a:pt x="122" y="0"/>
                  </a:moveTo>
                  <a:lnTo>
                    <a:pt x="118" y="7"/>
                  </a:lnTo>
                  <a:lnTo>
                    <a:pt x="107" y="11"/>
                  </a:lnTo>
                  <a:lnTo>
                    <a:pt x="85" y="22"/>
                  </a:lnTo>
                  <a:lnTo>
                    <a:pt x="66" y="29"/>
                  </a:lnTo>
                  <a:lnTo>
                    <a:pt x="55" y="37"/>
                  </a:lnTo>
                  <a:lnTo>
                    <a:pt x="52" y="44"/>
                  </a:lnTo>
                  <a:lnTo>
                    <a:pt x="37" y="70"/>
                  </a:lnTo>
                  <a:lnTo>
                    <a:pt x="30" y="85"/>
                  </a:lnTo>
                  <a:lnTo>
                    <a:pt x="26" y="100"/>
                  </a:lnTo>
                  <a:lnTo>
                    <a:pt x="26" y="118"/>
                  </a:lnTo>
                  <a:lnTo>
                    <a:pt x="30" y="133"/>
                  </a:lnTo>
                  <a:lnTo>
                    <a:pt x="41" y="163"/>
                  </a:lnTo>
                  <a:lnTo>
                    <a:pt x="52" y="177"/>
                  </a:lnTo>
                  <a:lnTo>
                    <a:pt x="66" y="185"/>
                  </a:lnTo>
                  <a:lnTo>
                    <a:pt x="103" y="200"/>
                  </a:lnTo>
                  <a:lnTo>
                    <a:pt x="129" y="207"/>
                  </a:lnTo>
                  <a:lnTo>
                    <a:pt x="148" y="222"/>
                  </a:lnTo>
                  <a:lnTo>
                    <a:pt x="170" y="229"/>
                  </a:lnTo>
                  <a:lnTo>
                    <a:pt x="199" y="237"/>
                  </a:lnTo>
                  <a:lnTo>
                    <a:pt x="236" y="244"/>
                  </a:lnTo>
                  <a:lnTo>
                    <a:pt x="210" y="244"/>
                  </a:lnTo>
                  <a:lnTo>
                    <a:pt x="151" y="240"/>
                  </a:lnTo>
                  <a:lnTo>
                    <a:pt x="118" y="237"/>
                  </a:lnTo>
                  <a:lnTo>
                    <a:pt x="89" y="229"/>
                  </a:lnTo>
                  <a:lnTo>
                    <a:pt x="63" y="213"/>
                  </a:lnTo>
                  <a:lnTo>
                    <a:pt x="52" y="207"/>
                  </a:lnTo>
                  <a:lnTo>
                    <a:pt x="41" y="196"/>
                  </a:lnTo>
                  <a:lnTo>
                    <a:pt x="18" y="155"/>
                  </a:lnTo>
                  <a:lnTo>
                    <a:pt x="4" y="122"/>
                  </a:lnTo>
                  <a:lnTo>
                    <a:pt x="0" y="107"/>
                  </a:lnTo>
                  <a:lnTo>
                    <a:pt x="4" y="92"/>
                  </a:lnTo>
                  <a:lnTo>
                    <a:pt x="7" y="77"/>
                  </a:lnTo>
                  <a:lnTo>
                    <a:pt x="18" y="66"/>
                  </a:lnTo>
                  <a:lnTo>
                    <a:pt x="37" y="40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73" name="Freeform 967"/>
            <p:cNvSpPr>
              <a:spLocks/>
            </p:cNvSpPr>
            <p:nvPr/>
          </p:nvSpPr>
          <p:spPr bwMode="auto">
            <a:xfrm>
              <a:off x="1298" y="2173"/>
              <a:ext cx="40" cy="32"/>
            </a:xfrm>
            <a:custGeom>
              <a:avLst/>
              <a:gdLst>
                <a:gd name="T0" fmla="*/ 36 w 44"/>
                <a:gd name="T1" fmla="*/ 14 h 36"/>
                <a:gd name="T2" fmla="*/ 35 w 44"/>
                <a:gd name="T3" fmla="*/ 20 h 36"/>
                <a:gd name="T4" fmla="*/ 32 w 44"/>
                <a:gd name="T5" fmla="*/ 25 h 36"/>
                <a:gd name="T6" fmla="*/ 25 w 44"/>
                <a:gd name="T7" fmla="*/ 28 h 36"/>
                <a:gd name="T8" fmla="*/ 18 w 44"/>
                <a:gd name="T9" fmla="*/ 28 h 36"/>
                <a:gd name="T10" fmla="*/ 12 w 44"/>
                <a:gd name="T11" fmla="*/ 28 h 36"/>
                <a:gd name="T12" fmla="*/ 5 w 44"/>
                <a:gd name="T13" fmla="*/ 25 h 36"/>
                <a:gd name="T14" fmla="*/ 2 w 44"/>
                <a:gd name="T15" fmla="*/ 20 h 36"/>
                <a:gd name="T16" fmla="*/ 0 w 44"/>
                <a:gd name="T17" fmla="*/ 14 h 36"/>
                <a:gd name="T18" fmla="*/ 2 w 44"/>
                <a:gd name="T19" fmla="*/ 10 h 36"/>
                <a:gd name="T20" fmla="*/ 5 w 44"/>
                <a:gd name="T21" fmla="*/ 4 h 36"/>
                <a:gd name="T22" fmla="*/ 12 w 44"/>
                <a:gd name="T23" fmla="*/ 2 h 36"/>
                <a:gd name="T24" fmla="*/ 18 w 44"/>
                <a:gd name="T25" fmla="*/ 0 h 36"/>
                <a:gd name="T26" fmla="*/ 25 w 44"/>
                <a:gd name="T27" fmla="*/ 2 h 36"/>
                <a:gd name="T28" fmla="*/ 32 w 44"/>
                <a:gd name="T29" fmla="*/ 4 h 36"/>
                <a:gd name="T30" fmla="*/ 35 w 44"/>
                <a:gd name="T31" fmla="*/ 10 h 36"/>
                <a:gd name="T32" fmla="*/ 36 w 44"/>
                <a:gd name="T33" fmla="*/ 14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4" h="36">
                  <a:moveTo>
                    <a:pt x="44" y="18"/>
                  </a:moveTo>
                  <a:lnTo>
                    <a:pt x="42" y="26"/>
                  </a:lnTo>
                  <a:lnTo>
                    <a:pt x="38" y="32"/>
                  </a:lnTo>
                  <a:lnTo>
                    <a:pt x="30" y="36"/>
                  </a:lnTo>
                  <a:lnTo>
                    <a:pt x="22" y="36"/>
                  </a:lnTo>
                  <a:lnTo>
                    <a:pt x="14" y="36"/>
                  </a:lnTo>
                  <a:lnTo>
                    <a:pt x="6" y="32"/>
                  </a:lnTo>
                  <a:lnTo>
                    <a:pt x="2" y="26"/>
                  </a:lnTo>
                  <a:lnTo>
                    <a:pt x="0" y="18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4" y="2"/>
                  </a:lnTo>
                  <a:lnTo>
                    <a:pt x="22" y="0"/>
                  </a:lnTo>
                  <a:lnTo>
                    <a:pt x="30" y="2"/>
                  </a:lnTo>
                  <a:lnTo>
                    <a:pt x="38" y="6"/>
                  </a:lnTo>
                  <a:lnTo>
                    <a:pt x="42" y="12"/>
                  </a:lnTo>
                  <a:lnTo>
                    <a:pt x="44" y="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74" name="Freeform 968"/>
            <p:cNvSpPr>
              <a:spLocks/>
            </p:cNvSpPr>
            <p:nvPr/>
          </p:nvSpPr>
          <p:spPr bwMode="auto">
            <a:xfrm>
              <a:off x="1316" y="2178"/>
              <a:ext cx="15" cy="13"/>
            </a:xfrm>
            <a:custGeom>
              <a:avLst/>
              <a:gdLst>
                <a:gd name="T0" fmla="*/ 14 w 16"/>
                <a:gd name="T1" fmla="*/ 6 h 14"/>
                <a:gd name="T2" fmla="*/ 12 w 16"/>
                <a:gd name="T3" fmla="*/ 10 h 14"/>
                <a:gd name="T4" fmla="*/ 8 w 16"/>
                <a:gd name="T5" fmla="*/ 12 h 14"/>
                <a:gd name="T6" fmla="*/ 4 w 16"/>
                <a:gd name="T7" fmla="*/ 10 h 14"/>
                <a:gd name="T8" fmla="*/ 0 w 16"/>
                <a:gd name="T9" fmla="*/ 6 h 14"/>
                <a:gd name="T10" fmla="*/ 4 w 16"/>
                <a:gd name="T11" fmla="*/ 2 h 14"/>
                <a:gd name="T12" fmla="*/ 8 w 16"/>
                <a:gd name="T13" fmla="*/ 0 h 14"/>
                <a:gd name="T14" fmla="*/ 12 w 16"/>
                <a:gd name="T15" fmla="*/ 2 h 14"/>
                <a:gd name="T16" fmla="*/ 14 w 16"/>
                <a:gd name="T17" fmla="*/ 6 h 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6" h="14">
                  <a:moveTo>
                    <a:pt x="16" y="6"/>
                  </a:moveTo>
                  <a:lnTo>
                    <a:pt x="14" y="12"/>
                  </a:lnTo>
                  <a:lnTo>
                    <a:pt x="8" y="14"/>
                  </a:lnTo>
                  <a:lnTo>
                    <a:pt x="4" y="12"/>
                  </a:lnTo>
                  <a:lnTo>
                    <a:pt x="0" y="6"/>
                  </a:lnTo>
                  <a:lnTo>
                    <a:pt x="4" y="2"/>
                  </a:lnTo>
                  <a:lnTo>
                    <a:pt x="8" y="0"/>
                  </a:lnTo>
                  <a:lnTo>
                    <a:pt x="14" y="2"/>
                  </a:lnTo>
                  <a:lnTo>
                    <a:pt x="16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2295" name="Group 1034"/>
          <p:cNvGrpSpPr>
            <a:grpSpLocks/>
          </p:cNvGrpSpPr>
          <p:nvPr/>
        </p:nvGrpSpPr>
        <p:grpSpPr bwMode="auto">
          <a:xfrm>
            <a:off x="4860925" y="2651125"/>
            <a:ext cx="1531938" cy="1487488"/>
            <a:chOff x="3062" y="1670"/>
            <a:chExt cx="965" cy="937"/>
          </a:xfrm>
        </p:grpSpPr>
        <p:sp>
          <p:nvSpPr>
            <p:cNvPr id="12337" name="Freeform 970"/>
            <p:cNvSpPr>
              <a:spLocks/>
            </p:cNvSpPr>
            <p:nvPr/>
          </p:nvSpPr>
          <p:spPr bwMode="auto">
            <a:xfrm>
              <a:off x="3468" y="1708"/>
              <a:ext cx="388" cy="375"/>
            </a:xfrm>
            <a:custGeom>
              <a:avLst/>
              <a:gdLst>
                <a:gd name="T0" fmla="*/ 288 w 522"/>
                <a:gd name="T1" fmla="*/ 226 h 504"/>
                <a:gd name="T2" fmla="*/ 288 w 522"/>
                <a:gd name="T3" fmla="*/ 226 h 504"/>
                <a:gd name="T4" fmla="*/ 281 w 522"/>
                <a:gd name="T5" fmla="*/ 214 h 504"/>
                <a:gd name="T6" fmla="*/ 272 w 522"/>
                <a:gd name="T7" fmla="*/ 200 h 504"/>
                <a:gd name="T8" fmla="*/ 259 w 522"/>
                <a:gd name="T9" fmla="*/ 185 h 504"/>
                <a:gd name="T10" fmla="*/ 245 w 522"/>
                <a:gd name="T11" fmla="*/ 166 h 504"/>
                <a:gd name="T12" fmla="*/ 229 w 522"/>
                <a:gd name="T13" fmla="*/ 148 h 504"/>
                <a:gd name="T14" fmla="*/ 211 w 522"/>
                <a:gd name="T15" fmla="*/ 131 h 504"/>
                <a:gd name="T16" fmla="*/ 202 w 522"/>
                <a:gd name="T17" fmla="*/ 123 h 504"/>
                <a:gd name="T18" fmla="*/ 193 w 522"/>
                <a:gd name="T19" fmla="*/ 116 h 504"/>
                <a:gd name="T20" fmla="*/ 193 w 522"/>
                <a:gd name="T21" fmla="*/ 116 h 504"/>
                <a:gd name="T22" fmla="*/ 170 w 522"/>
                <a:gd name="T23" fmla="*/ 100 h 504"/>
                <a:gd name="T24" fmla="*/ 141 w 522"/>
                <a:gd name="T25" fmla="*/ 82 h 504"/>
                <a:gd name="T26" fmla="*/ 77 w 522"/>
                <a:gd name="T27" fmla="*/ 45 h 504"/>
                <a:gd name="T28" fmla="*/ 0 w 522"/>
                <a:gd name="T29" fmla="*/ 0 h 504"/>
                <a:gd name="T30" fmla="*/ 0 w 522"/>
                <a:gd name="T31" fmla="*/ 0 h 504"/>
                <a:gd name="T32" fmla="*/ 13 w 522"/>
                <a:gd name="T33" fmla="*/ 10 h 504"/>
                <a:gd name="T34" fmla="*/ 45 w 522"/>
                <a:gd name="T35" fmla="*/ 34 h 504"/>
                <a:gd name="T36" fmla="*/ 63 w 522"/>
                <a:gd name="T37" fmla="*/ 50 h 504"/>
                <a:gd name="T38" fmla="*/ 79 w 522"/>
                <a:gd name="T39" fmla="*/ 65 h 504"/>
                <a:gd name="T40" fmla="*/ 91 w 522"/>
                <a:gd name="T41" fmla="*/ 80 h 504"/>
                <a:gd name="T42" fmla="*/ 96 w 522"/>
                <a:gd name="T43" fmla="*/ 86 h 504"/>
                <a:gd name="T44" fmla="*/ 100 w 522"/>
                <a:gd name="T45" fmla="*/ 92 h 504"/>
                <a:gd name="T46" fmla="*/ 100 w 522"/>
                <a:gd name="T47" fmla="*/ 92 h 504"/>
                <a:gd name="T48" fmla="*/ 109 w 522"/>
                <a:gd name="T49" fmla="*/ 123 h 504"/>
                <a:gd name="T50" fmla="*/ 109 w 522"/>
                <a:gd name="T51" fmla="*/ 123 h 504"/>
                <a:gd name="T52" fmla="*/ 111 w 522"/>
                <a:gd name="T53" fmla="*/ 129 h 504"/>
                <a:gd name="T54" fmla="*/ 111 w 522"/>
                <a:gd name="T55" fmla="*/ 146 h 504"/>
                <a:gd name="T56" fmla="*/ 109 w 522"/>
                <a:gd name="T57" fmla="*/ 157 h 504"/>
                <a:gd name="T58" fmla="*/ 109 w 522"/>
                <a:gd name="T59" fmla="*/ 167 h 504"/>
                <a:gd name="T60" fmla="*/ 106 w 522"/>
                <a:gd name="T61" fmla="*/ 177 h 504"/>
                <a:gd name="T62" fmla="*/ 103 w 522"/>
                <a:gd name="T63" fmla="*/ 186 h 504"/>
                <a:gd name="T64" fmla="*/ 103 w 522"/>
                <a:gd name="T65" fmla="*/ 186 h 504"/>
                <a:gd name="T66" fmla="*/ 95 w 522"/>
                <a:gd name="T67" fmla="*/ 200 h 504"/>
                <a:gd name="T68" fmla="*/ 87 w 522"/>
                <a:gd name="T69" fmla="*/ 211 h 504"/>
                <a:gd name="T70" fmla="*/ 80 w 522"/>
                <a:gd name="T71" fmla="*/ 222 h 504"/>
                <a:gd name="T72" fmla="*/ 68 w 522"/>
                <a:gd name="T73" fmla="*/ 240 h 504"/>
                <a:gd name="T74" fmla="*/ 68 w 522"/>
                <a:gd name="T75" fmla="*/ 240 h 504"/>
                <a:gd name="T76" fmla="*/ 59 w 522"/>
                <a:gd name="T77" fmla="*/ 259 h 504"/>
                <a:gd name="T78" fmla="*/ 54 w 522"/>
                <a:gd name="T79" fmla="*/ 270 h 504"/>
                <a:gd name="T80" fmla="*/ 52 w 522"/>
                <a:gd name="T81" fmla="*/ 277 h 504"/>
                <a:gd name="T82" fmla="*/ 52 w 522"/>
                <a:gd name="T83" fmla="*/ 279 h 504"/>
                <a:gd name="T84" fmla="*/ 52 w 522"/>
                <a:gd name="T85" fmla="*/ 279 h 504"/>
                <a:gd name="T86" fmla="*/ 86 w 522"/>
                <a:gd name="T87" fmla="*/ 274 h 504"/>
                <a:gd name="T88" fmla="*/ 164 w 522"/>
                <a:gd name="T89" fmla="*/ 259 h 504"/>
                <a:gd name="T90" fmla="*/ 206 w 522"/>
                <a:gd name="T91" fmla="*/ 250 h 504"/>
                <a:gd name="T92" fmla="*/ 245 w 522"/>
                <a:gd name="T93" fmla="*/ 243 h 504"/>
                <a:gd name="T94" fmla="*/ 259 w 522"/>
                <a:gd name="T95" fmla="*/ 238 h 504"/>
                <a:gd name="T96" fmla="*/ 273 w 522"/>
                <a:gd name="T97" fmla="*/ 234 h 504"/>
                <a:gd name="T98" fmla="*/ 283 w 522"/>
                <a:gd name="T99" fmla="*/ 229 h 504"/>
                <a:gd name="T100" fmla="*/ 288 w 522"/>
                <a:gd name="T101" fmla="*/ 226 h 504"/>
                <a:gd name="T102" fmla="*/ 288 w 522"/>
                <a:gd name="T103" fmla="*/ 226 h 50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522" h="504">
                  <a:moveTo>
                    <a:pt x="522" y="408"/>
                  </a:moveTo>
                  <a:lnTo>
                    <a:pt x="522" y="408"/>
                  </a:lnTo>
                  <a:lnTo>
                    <a:pt x="508" y="386"/>
                  </a:lnTo>
                  <a:lnTo>
                    <a:pt x="492" y="362"/>
                  </a:lnTo>
                  <a:lnTo>
                    <a:pt x="470" y="334"/>
                  </a:lnTo>
                  <a:lnTo>
                    <a:pt x="444" y="300"/>
                  </a:lnTo>
                  <a:lnTo>
                    <a:pt x="414" y="268"/>
                  </a:lnTo>
                  <a:lnTo>
                    <a:pt x="382" y="236"/>
                  </a:lnTo>
                  <a:lnTo>
                    <a:pt x="366" y="222"/>
                  </a:lnTo>
                  <a:lnTo>
                    <a:pt x="350" y="210"/>
                  </a:lnTo>
                  <a:lnTo>
                    <a:pt x="308" y="182"/>
                  </a:lnTo>
                  <a:lnTo>
                    <a:pt x="256" y="148"/>
                  </a:lnTo>
                  <a:lnTo>
                    <a:pt x="140" y="80"/>
                  </a:lnTo>
                  <a:lnTo>
                    <a:pt x="0" y="0"/>
                  </a:lnTo>
                  <a:lnTo>
                    <a:pt x="24" y="18"/>
                  </a:lnTo>
                  <a:lnTo>
                    <a:pt x="82" y="62"/>
                  </a:lnTo>
                  <a:lnTo>
                    <a:pt x="114" y="90"/>
                  </a:lnTo>
                  <a:lnTo>
                    <a:pt x="142" y="118"/>
                  </a:lnTo>
                  <a:lnTo>
                    <a:pt x="166" y="144"/>
                  </a:lnTo>
                  <a:lnTo>
                    <a:pt x="174" y="156"/>
                  </a:lnTo>
                  <a:lnTo>
                    <a:pt x="180" y="166"/>
                  </a:lnTo>
                  <a:lnTo>
                    <a:pt x="198" y="222"/>
                  </a:lnTo>
                  <a:lnTo>
                    <a:pt x="200" y="234"/>
                  </a:lnTo>
                  <a:lnTo>
                    <a:pt x="200" y="264"/>
                  </a:lnTo>
                  <a:lnTo>
                    <a:pt x="198" y="284"/>
                  </a:lnTo>
                  <a:lnTo>
                    <a:pt x="196" y="302"/>
                  </a:lnTo>
                  <a:lnTo>
                    <a:pt x="192" y="320"/>
                  </a:lnTo>
                  <a:lnTo>
                    <a:pt x="186" y="336"/>
                  </a:lnTo>
                  <a:lnTo>
                    <a:pt x="172" y="362"/>
                  </a:lnTo>
                  <a:lnTo>
                    <a:pt x="158" y="380"/>
                  </a:lnTo>
                  <a:lnTo>
                    <a:pt x="144" y="402"/>
                  </a:lnTo>
                  <a:lnTo>
                    <a:pt x="124" y="434"/>
                  </a:lnTo>
                  <a:lnTo>
                    <a:pt x="106" y="468"/>
                  </a:lnTo>
                  <a:lnTo>
                    <a:pt x="98" y="488"/>
                  </a:lnTo>
                  <a:lnTo>
                    <a:pt x="94" y="500"/>
                  </a:lnTo>
                  <a:lnTo>
                    <a:pt x="94" y="504"/>
                  </a:lnTo>
                  <a:lnTo>
                    <a:pt x="156" y="494"/>
                  </a:lnTo>
                  <a:lnTo>
                    <a:pt x="296" y="468"/>
                  </a:lnTo>
                  <a:lnTo>
                    <a:pt x="372" y="452"/>
                  </a:lnTo>
                  <a:lnTo>
                    <a:pt x="442" y="438"/>
                  </a:lnTo>
                  <a:lnTo>
                    <a:pt x="470" y="430"/>
                  </a:lnTo>
                  <a:lnTo>
                    <a:pt x="494" y="422"/>
                  </a:lnTo>
                  <a:lnTo>
                    <a:pt x="512" y="414"/>
                  </a:lnTo>
                  <a:lnTo>
                    <a:pt x="522" y="408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38" name="Freeform 971"/>
            <p:cNvSpPr>
              <a:spLocks/>
            </p:cNvSpPr>
            <p:nvPr/>
          </p:nvSpPr>
          <p:spPr bwMode="auto">
            <a:xfrm>
              <a:off x="3124" y="2010"/>
              <a:ext cx="900" cy="597"/>
            </a:xfrm>
            <a:custGeom>
              <a:avLst/>
              <a:gdLst>
                <a:gd name="T0" fmla="*/ 394 w 1859"/>
                <a:gd name="T1" fmla="*/ 38 h 1233"/>
                <a:gd name="T2" fmla="*/ 352 w 1859"/>
                <a:gd name="T3" fmla="*/ 0 h 1233"/>
                <a:gd name="T4" fmla="*/ 175 w 1859"/>
                <a:gd name="T5" fmla="*/ 39 h 1233"/>
                <a:gd name="T6" fmla="*/ 172 w 1859"/>
                <a:gd name="T7" fmla="*/ 88 h 1233"/>
                <a:gd name="T8" fmla="*/ 163 w 1859"/>
                <a:gd name="T9" fmla="*/ 121 h 1233"/>
                <a:gd name="T10" fmla="*/ 150 w 1859"/>
                <a:gd name="T11" fmla="*/ 192 h 1233"/>
                <a:gd name="T12" fmla="*/ 143 w 1859"/>
                <a:gd name="T13" fmla="*/ 200 h 1233"/>
                <a:gd name="T14" fmla="*/ 126 w 1859"/>
                <a:gd name="T15" fmla="*/ 219 h 1233"/>
                <a:gd name="T16" fmla="*/ 105 w 1859"/>
                <a:gd name="T17" fmla="*/ 234 h 1233"/>
                <a:gd name="T18" fmla="*/ 85 w 1859"/>
                <a:gd name="T19" fmla="*/ 247 h 1233"/>
                <a:gd name="T20" fmla="*/ 68 w 1859"/>
                <a:gd name="T21" fmla="*/ 254 h 1233"/>
                <a:gd name="T22" fmla="*/ 61 w 1859"/>
                <a:gd name="T23" fmla="*/ 258 h 1233"/>
                <a:gd name="T24" fmla="*/ 47 w 1859"/>
                <a:gd name="T25" fmla="*/ 268 h 1233"/>
                <a:gd name="T26" fmla="*/ 25 w 1859"/>
                <a:gd name="T27" fmla="*/ 289 h 1233"/>
                <a:gd name="T28" fmla="*/ 44 w 1859"/>
                <a:gd name="T29" fmla="*/ 275 h 1233"/>
                <a:gd name="T30" fmla="*/ 61 w 1859"/>
                <a:gd name="T31" fmla="*/ 263 h 1233"/>
                <a:gd name="T32" fmla="*/ 78 w 1859"/>
                <a:gd name="T33" fmla="*/ 254 h 1233"/>
                <a:gd name="T34" fmla="*/ 87 w 1859"/>
                <a:gd name="T35" fmla="*/ 252 h 1233"/>
                <a:gd name="T36" fmla="*/ 111 w 1859"/>
                <a:gd name="T37" fmla="*/ 247 h 1233"/>
                <a:gd name="T38" fmla="*/ 139 w 1859"/>
                <a:gd name="T39" fmla="*/ 242 h 1233"/>
                <a:gd name="T40" fmla="*/ 150 w 1859"/>
                <a:gd name="T41" fmla="*/ 238 h 1233"/>
                <a:gd name="T42" fmla="*/ 162 w 1859"/>
                <a:gd name="T43" fmla="*/ 232 h 1233"/>
                <a:gd name="T44" fmla="*/ 163 w 1859"/>
                <a:gd name="T45" fmla="*/ 231 h 1233"/>
                <a:gd name="T46" fmla="*/ 159 w 1859"/>
                <a:gd name="T47" fmla="*/ 239 h 1233"/>
                <a:gd name="T48" fmla="*/ 156 w 1859"/>
                <a:gd name="T49" fmla="*/ 243 h 1233"/>
                <a:gd name="T50" fmla="*/ 158 w 1859"/>
                <a:gd name="T51" fmla="*/ 241 h 1233"/>
                <a:gd name="T52" fmla="*/ 172 w 1859"/>
                <a:gd name="T53" fmla="*/ 231 h 1233"/>
                <a:gd name="T54" fmla="*/ 184 w 1859"/>
                <a:gd name="T55" fmla="*/ 225 h 1233"/>
                <a:gd name="T56" fmla="*/ 192 w 1859"/>
                <a:gd name="T57" fmla="*/ 221 h 1233"/>
                <a:gd name="T58" fmla="*/ 211 w 1859"/>
                <a:gd name="T59" fmla="*/ 214 h 1233"/>
                <a:gd name="T60" fmla="*/ 211 w 1859"/>
                <a:gd name="T61" fmla="*/ 221 h 1233"/>
                <a:gd name="T62" fmla="*/ 224 w 1859"/>
                <a:gd name="T63" fmla="*/ 210 h 1233"/>
                <a:gd name="T64" fmla="*/ 322 w 1859"/>
                <a:gd name="T65" fmla="*/ 180 h 1233"/>
                <a:gd name="T66" fmla="*/ 312 w 1859"/>
                <a:gd name="T67" fmla="*/ 200 h 1233"/>
                <a:gd name="T68" fmla="*/ 262 w 1859"/>
                <a:gd name="T69" fmla="*/ 247 h 1233"/>
                <a:gd name="T70" fmla="*/ 149 w 1859"/>
                <a:gd name="T71" fmla="*/ 242 h 1233"/>
                <a:gd name="T72" fmla="*/ 115 w 1859"/>
                <a:gd name="T73" fmla="*/ 230 h 1233"/>
                <a:gd name="T74" fmla="*/ 0 w 1859"/>
                <a:gd name="T75" fmla="*/ 251 h 1233"/>
                <a:gd name="T76" fmla="*/ 87 w 1859"/>
                <a:gd name="T77" fmla="*/ 227 h 1233"/>
                <a:gd name="T78" fmla="*/ 202 w 1859"/>
                <a:gd name="T79" fmla="*/ 260 h 1233"/>
                <a:gd name="T80" fmla="*/ 349 w 1859"/>
                <a:gd name="T81" fmla="*/ 171 h 1233"/>
                <a:gd name="T82" fmla="*/ 385 w 1859"/>
                <a:gd name="T83" fmla="*/ 140 h 1233"/>
                <a:gd name="T84" fmla="*/ 435 w 1859"/>
                <a:gd name="T85" fmla="*/ 71 h 1233"/>
                <a:gd name="T86" fmla="*/ 433 w 1859"/>
                <a:gd name="T87" fmla="*/ 66 h 1233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859" h="1233">
                  <a:moveTo>
                    <a:pt x="1680" y="163"/>
                  </a:moveTo>
                  <a:lnTo>
                    <a:pt x="1680" y="163"/>
                  </a:lnTo>
                  <a:lnTo>
                    <a:pt x="1636" y="122"/>
                  </a:lnTo>
                  <a:lnTo>
                    <a:pt x="1503" y="0"/>
                  </a:lnTo>
                  <a:cubicBezTo>
                    <a:pt x="1357" y="11"/>
                    <a:pt x="895" y="112"/>
                    <a:pt x="748" y="166"/>
                  </a:cubicBezTo>
                  <a:cubicBezTo>
                    <a:pt x="601" y="220"/>
                    <a:pt x="748" y="165"/>
                    <a:pt x="748" y="166"/>
                  </a:cubicBezTo>
                  <a:lnTo>
                    <a:pt x="745" y="170"/>
                  </a:lnTo>
                  <a:lnTo>
                    <a:pt x="735" y="376"/>
                  </a:lnTo>
                  <a:cubicBezTo>
                    <a:pt x="735" y="417"/>
                    <a:pt x="753" y="393"/>
                    <a:pt x="747" y="416"/>
                  </a:cubicBezTo>
                  <a:cubicBezTo>
                    <a:pt x="741" y="439"/>
                    <a:pt x="710" y="452"/>
                    <a:pt x="696" y="514"/>
                  </a:cubicBezTo>
                  <a:cubicBezTo>
                    <a:pt x="682" y="576"/>
                    <a:pt x="671" y="737"/>
                    <a:pt x="662" y="788"/>
                  </a:cubicBezTo>
                  <a:cubicBezTo>
                    <a:pt x="653" y="839"/>
                    <a:pt x="648" y="808"/>
                    <a:pt x="640" y="819"/>
                  </a:cubicBezTo>
                  <a:lnTo>
                    <a:pt x="612" y="856"/>
                  </a:lnTo>
                  <a:lnTo>
                    <a:pt x="579" y="896"/>
                  </a:lnTo>
                  <a:lnTo>
                    <a:pt x="539" y="933"/>
                  </a:lnTo>
                  <a:lnTo>
                    <a:pt x="492" y="970"/>
                  </a:lnTo>
                  <a:lnTo>
                    <a:pt x="449" y="999"/>
                  </a:lnTo>
                  <a:lnTo>
                    <a:pt x="403" y="1030"/>
                  </a:lnTo>
                  <a:lnTo>
                    <a:pt x="363" y="1054"/>
                  </a:lnTo>
                  <a:lnTo>
                    <a:pt x="323" y="1073"/>
                  </a:lnTo>
                  <a:lnTo>
                    <a:pt x="292" y="1085"/>
                  </a:lnTo>
                  <a:lnTo>
                    <a:pt x="262" y="1101"/>
                  </a:lnTo>
                  <a:lnTo>
                    <a:pt x="231" y="1119"/>
                  </a:lnTo>
                  <a:lnTo>
                    <a:pt x="200" y="1144"/>
                  </a:lnTo>
                  <a:lnTo>
                    <a:pt x="169" y="1168"/>
                  </a:lnTo>
                  <a:lnTo>
                    <a:pt x="105" y="1233"/>
                  </a:lnTo>
                  <a:lnTo>
                    <a:pt x="188" y="1171"/>
                  </a:lnTo>
                  <a:lnTo>
                    <a:pt x="225" y="1147"/>
                  </a:lnTo>
                  <a:lnTo>
                    <a:pt x="262" y="1122"/>
                  </a:lnTo>
                  <a:lnTo>
                    <a:pt x="302" y="1101"/>
                  </a:lnTo>
                  <a:lnTo>
                    <a:pt x="335" y="1085"/>
                  </a:lnTo>
                  <a:lnTo>
                    <a:pt x="372" y="1076"/>
                  </a:lnTo>
                  <a:lnTo>
                    <a:pt x="406" y="1067"/>
                  </a:lnTo>
                  <a:lnTo>
                    <a:pt x="474" y="1054"/>
                  </a:lnTo>
                  <a:lnTo>
                    <a:pt x="536" y="1042"/>
                  </a:lnTo>
                  <a:lnTo>
                    <a:pt x="594" y="1030"/>
                  </a:lnTo>
                  <a:lnTo>
                    <a:pt x="640" y="1014"/>
                  </a:lnTo>
                  <a:lnTo>
                    <a:pt x="671" y="999"/>
                  </a:lnTo>
                  <a:lnTo>
                    <a:pt x="689" y="991"/>
                  </a:lnTo>
                  <a:lnTo>
                    <a:pt x="693" y="988"/>
                  </a:lnTo>
                  <a:lnTo>
                    <a:pt x="686" y="1005"/>
                  </a:lnTo>
                  <a:lnTo>
                    <a:pt x="677" y="1021"/>
                  </a:lnTo>
                  <a:lnTo>
                    <a:pt x="665" y="1036"/>
                  </a:lnTo>
                  <a:lnTo>
                    <a:pt x="659" y="1039"/>
                  </a:lnTo>
                  <a:lnTo>
                    <a:pt x="674" y="1027"/>
                  </a:lnTo>
                  <a:lnTo>
                    <a:pt x="699" y="1008"/>
                  </a:lnTo>
                  <a:lnTo>
                    <a:pt x="736" y="988"/>
                  </a:lnTo>
                  <a:lnTo>
                    <a:pt x="785" y="958"/>
                  </a:lnTo>
                  <a:lnTo>
                    <a:pt x="769" y="991"/>
                  </a:lnTo>
                  <a:lnTo>
                    <a:pt x="819" y="942"/>
                  </a:lnTo>
                  <a:lnTo>
                    <a:pt x="831" y="967"/>
                  </a:lnTo>
                  <a:lnTo>
                    <a:pt x="899" y="911"/>
                  </a:lnTo>
                  <a:lnTo>
                    <a:pt x="899" y="942"/>
                  </a:lnTo>
                  <a:lnTo>
                    <a:pt x="926" y="918"/>
                  </a:lnTo>
                  <a:lnTo>
                    <a:pt x="954" y="896"/>
                  </a:lnTo>
                  <a:cubicBezTo>
                    <a:pt x="974" y="885"/>
                    <a:pt x="973" y="874"/>
                    <a:pt x="1043" y="853"/>
                  </a:cubicBezTo>
                  <a:cubicBezTo>
                    <a:pt x="1113" y="832"/>
                    <a:pt x="1318" y="781"/>
                    <a:pt x="1373" y="767"/>
                  </a:cubicBezTo>
                  <a:cubicBezTo>
                    <a:pt x="1373" y="767"/>
                    <a:pt x="1351" y="820"/>
                    <a:pt x="1331" y="852"/>
                  </a:cubicBezTo>
                  <a:cubicBezTo>
                    <a:pt x="1311" y="884"/>
                    <a:pt x="1288" y="924"/>
                    <a:pt x="1253" y="958"/>
                  </a:cubicBezTo>
                  <a:cubicBezTo>
                    <a:pt x="1253" y="958"/>
                    <a:pt x="1180" y="1031"/>
                    <a:pt x="1119" y="1056"/>
                  </a:cubicBezTo>
                  <a:cubicBezTo>
                    <a:pt x="1058" y="1081"/>
                    <a:pt x="971" y="1092"/>
                    <a:pt x="891" y="1088"/>
                  </a:cubicBezTo>
                  <a:cubicBezTo>
                    <a:pt x="758" y="1086"/>
                    <a:pt x="691" y="1051"/>
                    <a:pt x="637" y="1033"/>
                  </a:cubicBezTo>
                  <a:lnTo>
                    <a:pt x="560" y="1002"/>
                  </a:lnTo>
                  <a:lnTo>
                    <a:pt x="489" y="979"/>
                  </a:lnTo>
                  <a:cubicBezTo>
                    <a:pt x="452" y="969"/>
                    <a:pt x="415" y="936"/>
                    <a:pt x="335" y="944"/>
                  </a:cubicBezTo>
                  <a:cubicBezTo>
                    <a:pt x="187" y="988"/>
                    <a:pt x="63" y="1049"/>
                    <a:pt x="0" y="1070"/>
                  </a:cubicBezTo>
                  <a:cubicBezTo>
                    <a:pt x="62" y="1053"/>
                    <a:pt x="331" y="966"/>
                    <a:pt x="369" y="967"/>
                  </a:cubicBezTo>
                  <a:cubicBezTo>
                    <a:pt x="407" y="968"/>
                    <a:pt x="414" y="984"/>
                    <a:pt x="496" y="1008"/>
                  </a:cubicBezTo>
                  <a:cubicBezTo>
                    <a:pt x="578" y="1032"/>
                    <a:pt x="763" y="1104"/>
                    <a:pt x="863" y="1112"/>
                  </a:cubicBezTo>
                  <a:cubicBezTo>
                    <a:pt x="963" y="1120"/>
                    <a:pt x="1027" y="1112"/>
                    <a:pt x="1107" y="1088"/>
                  </a:cubicBezTo>
                  <a:cubicBezTo>
                    <a:pt x="1291" y="1020"/>
                    <a:pt x="1426" y="789"/>
                    <a:pt x="1490" y="730"/>
                  </a:cubicBezTo>
                  <a:cubicBezTo>
                    <a:pt x="1554" y="671"/>
                    <a:pt x="1464" y="752"/>
                    <a:pt x="1490" y="730"/>
                  </a:cubicBezTo>
                  <a:cubicBezTo>
                    <a:pt x="1516" y="708"/>
                    <a:pt x="1609" y="641"/>
                    <a:pt x="1644" y="597"/>
                  </a:cubicBezTo>
                  <a:cubicBezTo>
                    <a:pt x="1679" y="553"/>
                    <a:pt x="1668" y="517"/>
                    <a:pt x="1703" y="468"/>
                  </a:cubicBezTo>
                  <a:cubicBezTo>
                    <a:pt x="1738" y="419"/>
                    <a:pt x="1830" y="330"/>
                    <a:pt x="1856" y="302"/>
                  </a:cubicBezTo>
                  <a:lnTo>
                    <a:pt x="1859" y="299"/>
                  </a:lnTo>
                  <a:lnTo>
                    <a:pt x="1847" y="283"/>
                  </a:lnTo>
                  <a:lnTo>
                    <a:pt x="1680" y="163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rgbClr val="000000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39" name="Freeform 972"/>
            <p:cNvSpPr>
              <a:spLocks/>
            </p:cNvSpPr>
            <p:nvPr/>
          </p:nvSpPr>
          <p:spPr bwMode="auto">
            <a:xfrm>
              <a:off x="3472" y="1715"/>
              <a:ext cx="382" cy="375"/>
            </a:xfrm>
            <a:custGeom>
              <a:avLst/>
              <a:gdLst>
                <a:gd name="T0" fmla="*/ 150 w 788"/>
                <a:gd name="T1" fmla="*/ 97 h 774"/>
                <a:gd name="T2" fmla="*/ 138 w 788"/>
                <a:gd name="T3" fmla="*/ 85 h 774"/>
                <a:gd name="T4" fmla="*/ 132 w 788"/>
                <a:gd name="T5" fmla="*/ 80 h 774"/>
                <a:gd name="T6" fmla="*/ 127 w 788"/>
                <a:gd name="T7" fmla="*/ 76 h 774"/>
                <a:gd name="T8" fmla="*/ 111 w 788"/>
                <a:gd name="T9" fmla="*/ 66 h 774"/>
                <a:gd name="T10" fmla="*/ 93 w 788"/>
                <a:gd name="T11" fmla="*/ 53 h 774"/>
                <a:gd name="T12" fmla="*/ 50 w 788"/>
                <a:gd name="T13" fmla="*/ 29 h 774"/>
                <a:gd name="T14" fmla="*/ 0 w 788"/>
                <a:gd name="T15" fmla="*/ 0 h 774"/>
                <a:gd name="T16" fmla="*/ 9 w 788"/>
                <a:gd name="T17" fmla="*/ 7 h 774"/>
                <a:gd name="T18" fmla="*/ 30 w 788"/>
                <a:gd name="T19" fmla="*/ 22 h 774"/>
                <a:gd name="T20" fmla="*/ 41 w 788"/>
                <a:gd name="T21" fmla="*/ 32 h 774"/>
                <a:gd name="T22" fmla="*/ 51 w 788"/>
                <a:gd name="T23" fmla="*/ 43 h 774"/>
                <a:gd name="T24" fmla="*/ 60 w 788"/>
                <a:gd name="T25" fmla="*/ 52 h 774"/>
                <a:gd name="T26" fmla="*/ 63 w 788"/>
                <a:gd name="T27" fmla="*/ 56 h 774"/>
                <a:gd name="T28" fmla="*/ 65 w 788"/>
                <a:gd name="T29" fmla="*/ 60 h 774"/>
                <a:gd name="T30" fmla="*/ 72 w 788"/>
                <a:gd name="T31" fmla="*/ 80 h 774"/>
                <a:gd name="T32" fmla="*/ 72 w 788"/>
                <a:gd name="T33" fmla="*/ 84 h 774"/>
                <a:gd name="T34" fmla="*/ 72 w 788"/>
                <a:gd name="T35" fmla="*/ 95 h 774"/>
                <a:gd name="T36" fmla="*/ 72 w 788"/>
                <a:gd name="T37" fmla="*/ 102 h 774"/>
                <a:gd name="T38" fmla="*/ 71 w 788"/>
                <a:gd name="T39" fmla="*/ 109 h 774"/>
                <a:gd name="T40" fmla="*/ 69 w 788"/>
                <a:gd name="T41" fmla="*/ 115 h 774"/>
                <a:gd name="T42" fmla="*/ 67 w 788"/>
                <a:gd name="T43" fmla="*/ 121 h 774"/>
                <a:gd name="T44" fmla="*/ 62 w 788"/>
                <a:gd name="T45" fmla="*/ 130 h 774"/>
                <a:gd name="T46" fmla="*/ 57 w 788"/>
                <a:gd name="T47" fmla="*/ 137 h 774"/>
                <a:gd name="T48" fmla="*/ 52 w 788"/>
                <a:gd name="T49" fmla="*/ 145 h 774"/>
                <a:gd name="T50" fmla="*/ 45 w 788"/>
                <a:gd name="T51" fmla="*/ 156 h 774"/>
                <a:gd name="T52" fmla="*/ 38 w 788"/>
                <a:gd name="T53" fmla="*/ 169 h 774"/>
                <a:gd name="T54" fmla="*/ 35 w 788"/>
                <a:gd name="T55" fmla="*/ 176 h 774"/>
                <a:gd name="T56" fmla="*/ 34 w 788"/>
                <a:gd name="T57" fmla="*/ 180 h 774"/>
                <a:gd name="T58" fmla="*/ 34 w 788"/>
                <a:gd name="T59" fmla="*/ 182 h 774"/>
                <a:gd name="T60" fmla="*/ 56 w 788"/>
                <a:gd name="T61" fmla="*/ 178 h 774"/>
                <a:gd name="T62" fmla="*/ 107 w 788"/>
                <a:gd name="T63" fmla="*/ 169 h 774"/>
                <a:gd name="T64" fmla="*/ 134 w 788"/>
                <a:gd name="T65" fmla="*/ 163 h 774"/>
                <a:gd name="T66" fmla="*/ 160 w 788"/>
                <a:gd name="T67" fmla="*/ 158 h 774"/>
                <a:gd name="T68" fmla="*/ 170 w 788"/>
                <a:gd name="T69" fmla="*/ 155 h 774"/>
                <a:gd name="T70" fmla="*/ 178 w 788"/>
                <a:gd name="T71" fmla="*/ 152 h 774"/>
                <a:gd name="T72" fmla="*/ 185 w 788"/>
                <a:gd name="T73" fmla="*/ 149 h 774"/>
                <a:gd name="T74" fmla="*/ 150 w 788"/>
                <a:gd name="T75" fmla="*/ 97 h 77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788" h="774">
                  <a:moveTo>
                    <a:pt x="637" y="412"/>
                  </a:moveTo>
                  <a:lnTo>
                    <a:pt x="588" y="362"/>
                  </a:lnTo>
                  <a:lnTo>
                    <a:pt x="563" y="341"/>
                  </a:lnTo>
                  <a:lnTo>
                    <a:pt x="538" y="323"/>
                  </a:lnTo>
                  <a:lnTo>
                    <a:pt x="474" y="280"/>
                  </a:lnTo>
                  <a:lnTo>
                    <a:pt x="394" y="227"/>
                  </a:lnTo>
                  <a:lnTo>
                    <a:pt x="215" y="123"/>
                  </a:lnTo>
                  <a:lnTo>
                    <a:pt x="0" y="0"/>
                  </a:lnTo>
                  <a:lnTo>
                    <a:pt x="37" y="28"/>
                  </a:lnTo>
                  <a:lnTo>
                    <a:pt x="126" y="95"/>
                  </a:lnTo>
                  <a:lnTo>
                    <a:pt x="175" y="138"/>
                  </a:lnTo>
                  <a:lnTo>
                    <a:pt x="218" y="181"/>
                  </a:lnTo>
                  <a:lnTo>
                    <a:pt x="255" y="221"/>
                  </a:lnTo>
                  <a:lnTo>
                    <a:pt x="268" y="240"/>
                  </a:lnTo>
                  <a:lnTo>
                    <a:pt x="277" y="255"/>
                  </a:lnTo>
                  <a:lnTo>
                    <a:pt x="305" y="341"/>
                  </a:lnTo>
                  <a:lnTo>
                    <a:pt x="308" y="359"/>
                  </a:lnTo>
                  <a:lnTo>
                    <a:pt x="308" y="405"/>
                  </a:lnTo>
                  <a:lnTo>
                    <a:pt x="305" y="436"/>
                  </a:lnTo>
                  <a:lnTo>
                    <a:pt x="302" y="464"/>
                  </a:lnTo>
                  <a:lnTo>
                    <a:pt x="295" y="491"/>
                  </a:lnTo>
                  <a:lnTo>
                    <a:pt x="286" y="516"/>
                  </a:lnTo>
                  <a:lnTo>
                    <a:pt x="265" y="556"/>
                  </a:lnTo>
                  <a:lnTo>
                    <a:pt x="243" y="584"/>
                  </a:lnTo>
                  <a:lnTo>
                    <a:pt x="222" y="617"/>
                  </a:lnTo>
                  <a:lnTo>
                    <a:pt x="191" y="667"/>
                  </a:lnTo>
                  <a:lnTo>
                    <a:pt x="163" y="719"/>
                  </a:lnTo>
                  <a:lnTo>
                    <a:pt x="151" y="749"/>
                  </a:lnTo>
                  <a:lnTo>
                    <a:pt x="145" y="768"/>
                  </a:lnTo>
                  <a:lnTo>
                    <a:pt x="145" y="774"/>
                  </a:lnTo>
                  <a:lnTo>
                    <a:pt x="240" y="759"/>
                  </a:lnTo>
                  <a:lnTo>
                    <a:pt x="455" y="719"/>
                  </a:lnTo>
                  <a:lnTo>
                    <a:pt x="572" y="694"/>
                  </a:lnTo>
                  <a:lnTo>
                    <a:pt x="680" y="673"/>
                  </a:lnTo>
                  <a:lnTo>
                    <a:pt x="723" y="660"/>
                  </a:lnTo>
                  <a:lnTo>
                    <a:pt x="760" y="648"/>
                  </a:lnTo>
                  <a:lnTo>
                    <a:pt x="788" y="636"/>
                  </a:lnTo>
                  <a:lnTo>
                    <a:pt x="637" y="41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40" name="Freeform 973"/>
            <p:cNvSpPr>
              <a:spLocks/>
            </p:cNvSpPr>
            <p:nvPr/>
          </p:nvSpPr>
          <p:spPr bwMode="auto">
            <a:xfrm>
              <a:off x="3915" y="2092"/>
              <a:ext cx="112" cy="201"/>
            </a:xfrm>
            <a:custGeom>
              <a:avLst/>
              <a:gdLst>
                <a:gd name="T0" fmla="*/ 41 w 231"/>
                <a:gd name="T1" fmla="*/ 40 h 416"/>
                <a:gd name="T2" fmla="*/ 43 w 231"/>
                <a:gd name="T3" fmla="*/ 35 h 416"/>
                <a:gd name="T4" fmla="*/ 42 w 231"/>
                <a:gd name="T5" fmla="*/ 31 h 416"/>
                <a:gd name="T6" fmla="*/ 37 w 231"/>
                <a:gd name="T7" fmla="*/ 29 h 416"/>
                <a:gd name="T8" fmla="*/ 28 w 231"/>
                <a:gd name="T9" fmla="*/ 29 h 416"/>
                <a:gd name="T10" fmla="*/ 19 w 231"/>
                <a:gd name="T11" fmla="*/ 35 h 416"/>
                <a:gd name="T12" fmla="*/ 16 w 231"/>
                <a:gd name="T13" fmla="*/ 37 h 416"/>
                <a:gd name="T14" fmla="*/ 13 w 231"/>
                <a:gd name="T15" fmla="*/ 40 h 416"/>
                <a:gd name="T16" fmla="*/ 13 w 231"/>
                <a:gd name="T17" fmla="*/ 46 h 416"/>
                <a:gd name="T18" fmla="*/ 16 w 231"/>
                <a:gd name="T19" fmla="*/ 57 h 416"/>
                <a:gd name="T20" fmla="*/ 17 w 231"/>
                <a:gd name="T21" fmla="*/ 71 h 416"/>
                <a:gd name="T22" fmla="*/ 16 w 231"/>
                <a:gd name="T23" fmla="*/ 76 h 416"/>
                <a:gd name="T24" fmla="*/ 7 w 231"/>
                <a:gd name="T25" fmla="*/ 96 h 416"/>
                <a:gd name="T26" fmla="*/ 9 w 231"/>
                <a:gd name="T27" fmla="*/ 83 h 416"/>
                <a:gd name="T28" fmla="*/ 11 w 231"/>
                <a:gd name="T29" fmla="*/ 71 h 416"/>
                <a:gd name="T30" fmla="*/ 8 w 231"/>
                <a:gd name="T31" fmla="*/ 55 h 416"/>
                <a:gd name="T32" fmla="*/ 5 w 231"/>
                <a:gd name="T33" fmla="*/ 47 h 416"/>
                <a:gd name="T34" fmla="*/ 4 w 231"/>
                <a:gd name="T35" fmla="*/ 42 h 416"/>
                <a:gd name="T36" fmla="*/ 4 w 231"/>
                <a:gd name="T37" fmla="*/ 35 h 416"/>
                <a:gd name="T38" fmla="*/ 4 w 231"/>
                <a:gd name="T39" fmla="*/ 32 h 416"/>
                <a:gd name="T40" fmla="*/ 1 w 231"/>
                <a:gd name="T41" fmla="*/ 29 h 416"/>
                <a:gd name="T42" fmla="*/ 0 w 231"/>
                <a:gd name="T43" fmla="*/ 21 h 416"/>
                <a:gd name="T44" fmla="*/ 1 w 231"/>
                <a:gd name="T45" fmla="*/ 16 h 416"/>
                <a:gd name="T46" fmla="*/ 7 w 231"/>
                <a:gd name="T47" fmla="*/ 11 h 416"/>
                <a:gd name="T48" fmla="*/ 8 w 231"/>
                <a:gd name="T49" fmla="*/ 7 h 416"/>
                <a:gd name="T50" fmla="*/ 7 w 231"/>
                <a:gd name="T51" fmla="*/ 1 h 416"/>
                <a:gd name="T52" fmla="*/ 18 w 231"/>
                <a:gd name="T53" fmla="*/ 2 h 416"/>
                <a:gd name="T54" fmla="*/ 34 w 231"/>
                <a:gd name="T55" fmla="*/ 13 h 416"/>
                <a:gd name="T56" fmla="*/ 46 w 231"/>
                <a:gd name="T57" fmla="*/ 25 h 416"/>
                <a:gd name="T58" fmla="*/ 51 w 231"/>
                <a:gd name="T59" fmla="*/ 28 h 416"/>
                <a:gd name="T60" fmla="*/ 54 w 231"/>
                <a:gd name="T61" fmla="*/ 29 h 416"/>
                <a:gd name="T62" fmla="*/ 54 w 231"/>
                <a:gd name="T63" fmla="*/ 32 h 416"/>
                <a:gd name="T64" fmla="*/ 39 w 231"/>
                <a:gd name="T65" fmla="*/ 45 h 41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31" h="416">
                  <a:moveTo>
                    <a:pt x="173" y="179"/>
                  </a:moveTo>
                  <a:lnTo>
                    <a:pt x="176" y="169"/>
                  </a:lnTo>
                  <a:lnTo>
                    <a:pt x="182" y="157"/>
                  </a:lnTo>
                  <a:lnTo>
                    <a:pt x="182" y="148"/>
                  </a:lnTo>
                  <a:lnTo>
                    <a:pt x="182" y="139"/>
                  </a:lnTo>
                  <a:lnTo>
                    <a:pt x="179" y="132"/>
                  </a:lnTo>
                  <a:lnTo>
                    <a:pt x="173" y="129"/>
                  </a:lnTo>
                  <a:lnTo>
                    <a:pt x="157" y="126"/>
                  </a:lnTo>
                  <a:lnTo>
                    <a:pt x="136" y="123"/>
                  </a:lnTo>
                  <a:lnTo>
                    <a:pt x="117" y="126"/>
                  </a:lnTo>
                  <a:lnTo>
                    <a:pt x="102" y="136"/>
                  </a:lnTo>
                  <a:lnTo>
                    <a:pt x="83" y="148"/>
                  </a:lnTo>
                  <a:lnTo>
                    <a:pt x="74" y="154"/>
                  </a:lnTo>
                  <a:lnTo>
                    <a:pt x="65" y="157"/>
                  </a:lnTo>
                  <a:lnTo>
                    <a:pt x="59" y="160"/>
                  </a:lnTo>
                  <a:lnTo>
                    <a:pt x="56" y="169"/>
                  </a:lnTo>
                  <a:lnTo>
                    <a:pt x="53" y="182"/>
                  </a:lnTo>
                  <a:lnTo>
                    <a:pt x="56" y="197"/>
                  </a:lnTo>
                  <a:lnTo>
                    <a:pt x="62" y="219"/>
                  </a:lnTo>
                  <a:lnTo>
                    <a:pt x="68" y="243"/>
                  </a:lnTo>
                  <a:lnTo>
                    <a:pt x="71" y="268"/>
                  </a:lnTo>
                  <a:lnTo>
                    <a:pt x="74" y="302"/>
                  </a:lnTo>
                  <a:lnTo>
                    <a:pt x="71" y="314"/>
                  </a:lnTo>
                  <a:lnTo>
                    <a:pt x="71" y="324"/>
                  </a:lnTo>
                  <a:lnTo>
                    <a:pt x="25" y="416"/>
                  </a:lnTo>
                  <a:lnTo>
                    <a:pt x="28" y="410"/>
                  </a:lnTo>
                  <a:lnTo>
                    <a:pt x="37" y="379"/>
                  </a:lnTo>
                  <a:lnTo>
                    <a:pt x="40" y="357"/>
                  </a:lnTo>
                  <a:lnTo>
                    <a:pt x="43" y="333"/>
                  </a:lnTo>
                  <a:lnTo>
                    <a:pt x="47" y="305"/>
                  </a:lnTo>
                  <a:lnTo>
                    <a:pt x="43" y="277"/>
                  </a:lnTo>
                  <a:lnTo>
                    <a:pt x="34" y="234"/>
                  </a:lnTo>
                  <a:lnTo>
                    <a:pt x="28" y="213"/>
                  </a:lnTo>
                  <a:lnTo>
                    <a:pt x="22" y="203"/>
                  </a:lnTo>
                  <a:lnTo>
                    <a:pt x="19" y="200"/>
                  </a:lnTo>
                  <a:lnTo>
                    <a:pt x="16" y="179"/>
                  </a:lnTo>
                  <a:lnTo>
                    <a:pt x="16" y="163"/>
                  </a:lnTo>
                  <a:lnTo>
                    <a:pt x="19" y="151"/>
                  </a:lnTo>
                  <a:lnTo>
                    <a:pt x="19" y="145"/>
                  </a:lnTo>
                  <a:lnTo>
                    <a:pt x="16" y="139"/>
                  </a:lnTo>
                  <a:lnTo>
                    <a:pt x="13" y="132"/>
                  </a:lnTo>
                  <a:lnTo>
                    <a:pt x="7" y="123"/>
                  </a:lnTo>
                  <a:lnTo>
                    <a:pt x="0" y="108"/>
                  </a:lnTo>
                  <a:lnTo>
                    <a:pt x="0" y="92"/>
                  </a:lnTo>
                  <a:lnTo>
                    <a:pt x="3" y="80"/>
                  </a:lnTo>
                  <a:lnTo>
                    <a:pt x="7" y="71"/>
                  </a:lnTo>
                  <a:lnTo>
                    <a:pt x="25" y="52"/>
                  </a:lnTo>
                  <a:lnTo>
                    <a:pt x="28" y="46"/>
                  </a:lnTo>
                  <a:lnTo>
                    <a:pt x="31" y="40"/>
                  </a:lnTo>
                  <a:lnTo>
                    <a:pt x="34" y="28"/>
                  </a:lnTo>
                  <a:lnTo>
                    <a:pt x="31" y="18"/>
                  </a:lnTo>
                  <a:lnTo>
                    <a:pt x="28" y="6"/>
                  </a:lnTo>
                  <a:lnTo>
                    <a:pt x="53" y="0"/>
                  </a:lnTo>
                  <a:lnTo>
                    <a:pt x="77" y="9"/>
                  </a:lnTo>
                  <a:lnTo>
                    <a:pt x="105" y="22"/>
                  </a:lnTo>
                  <a:lnTo>
                    <a:pt x="145" y="55"/>
                  </a:lnTo>
                  <a:lnTo>
                    <a:pt x="166" y="74"/>
                  </a:lnTo>
                  <a:lnTo>
                    <a:pt x="194" y="105"/>
                  </a:lnTo>
                  <a:lnTo>
                    <a:pt x="206" y="117"/>
                  </a:lnTo>
                  <a:lnTo>
                    <a:pt x="216" y="117"/>
                  </a:lnTo>
                  <a:lnTo>
                    <a:pt x="225" y="120"/>
                  </a:lnTo>
                  <a:lnTo>
                    <a:pt x="228" y="123"/>
                  </a:lnTo>
                  <a:lnTo>
                    <a:pt x="231" y="129"/>
                  </a:lnTo>
                  <a:lnTo>
                    <a:pt x="231" y="136"/>
                  </a:lnTo>
                  <a:lnTo>
                    <a:pt x="225" y="145"/>
                  </a:lnTo>
                  <a:lnTo>
                    <a:pt x="166" y="194"/>
                  </a:lnTo>
                  <a:lnTo>
                    <a:pt x="173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41" name="Freeform 974"/>
            <p:cNvSpPr>
              <a:spLocks/>
            </p:cNvSpPr>
            <p:nvPr/>
          </p:nvSpPr>
          <p:spPr bwMode="auto">
            <a:xfrm>
              <a:off x="3923" y="2121"/>
              <a:ext cx="42" cy="41"/>
            </a:xfrm>
            <a:custGeom>
              <a:avLst/>
              <a:gdLst>
                <a:gd name="T0" fmla="*/ 0 w 56"/>
                <a:gd name="T1" fmla="*/ 15 h 56"/>
                <a:gd name="T2" fmla="*/ 2 w 56"/>
                <a:gd name="T3" fmla="*/ 21 h 56"/>
                <a:gd name="T4" fmla="*/ 5 w 56"/>
                <a:gd name="T5" fmla="*/ 25 h 56"/>
                <a:gd name="T6" fmla="*/ 9 w 56"/>
                <a:gd name="T7" fmla="*/ 28 h 56"/>
                <a:gd name="T8" fmla="*/ 16 w 56"/>
                <a:gd name="T9" fmla="*/ 30 h 56"/>
                <a:gd name="T10" fmla="*/ 22 w 56"/>
                <a:gd name="T11" fmla="*/ 28 h 56"/>
                <a:gd name="T12" fmla="*/ 27 w 56"/>
                <a:gd name="T13" fmla="*/ 25 h 56"/>
                <a:gd name="T14" fmla="*/ 31 w 56"/>
                <a:gd name="T15" fmla="*/ 21 h 56"/>
                <a:gd name="T16" fmla="*/ 32 w 56"/>
                <a:gd name="T17" fmla="*/ 15 h 56"/>
                <a:gd name="T18" fmla="*/ 31 w 56"/>
                <a:gd name="T19" fmla="*/ 9 h 56"/>
                <a:gd name="T20" fmla="*/ 27 w 56"/>
                <a:gd name="T21" fmla="*/ 4 h 56"/>
                <a:gd name="T22" fmla="*/ 22 w 56"/>
                <a:gd name="T23" fmla="*/ 1 h 56"/>
                <a:gd name="T24" fmla="*/ 16 w 56"/>
                <a:gd name="T25" fmla="*/ 0 h 56"/>
                <a:gd name="T26" fmla="*/ 9 w 56"/>
                <a:gd name="T27" fmla="*/ 1 h 56"/>
                <a:gd name="T28" fmla="*/ 5 w 56"/>
                <a:gd name="T29" fmla="*/ 4 h 56"/>
                <a:gd name="T30" fmla="*/ 2 w 56"/>
                <a:gd name="T31" fmla="*/ 9 h 56"/>
                <a:gd name="T32" fmla="*/ 0 w 56"/>
                <a:gd name="T33" fmla="*/ 15 h 5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6" h="56">
                  <a:moveTo>
                    <a:pt x="0" y="28"/>
                  </a:moveTo>
                  <a:lnTo>
                    <a:pt x="2" y="38"/>
                  </a:lnTo>
                  <a:lnTo>
                    <a:pt x="8" y="46"/>
                  </a:lnTo>
                  <a:lnTo>
                    <a:pt x="16" y="52"/>
                  </a:lnTo>
                  <a:lnTo>
                    <a:pt x="28" y="56"/>
                  </a:lnTo>
                  <a:lnTo>
                    <a:pt x="38" y="52"/>
                  </a:lnTo>
                  <a:lnTo>
                    <a:pt x="48" y="46"/>
                  </a:lnTo>
                  <a:lnTo>
                    <a:pt x="54" y="38"/>
                  </a:lnTo>
                  <a:lnTo>
                    <a:pt x="56" y="28"/>
                  </a:lnTo>
                  <a:lnTo>
                    <a:pt x="54" y="16"/>
                  </a:lnTo>
                  <a:lnTo>
                    <a:pt x="48" y="8"/>
                  </a:lnTo>
                  <a:lnTo>
                    <a:pt x="38" y="2"/>
                  </a:lnTo>
                  <a:lnTo>
                    <a:pt x="28" y="0"/>
                  </a:lnTo>
                  <a:lnTo>
                    <a:pt x="16" y="2"/>
                  </a:lnTo>
                  <a:lnTo>
                    <a:pt x="8" y="8"/>
                  </a:lnTo>
                  <a:lnTo>
                    <a:pt x="2" y="16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42" name="Freeform 975"/>
            <p:cNvSpPr>
              <a:spLocks/>
            </p:cNvSpPr>
            <p:nvPr/>
          </p:nvSpPr>
          <p:spPr bwMode="auto">
            <a:xfrm>
              <a:off x="3921" y="2119"/>
              <a:ext cx="44" cy="43"/>
            </a:xfrm>
            <a:custGeom>
              <a:avLst/>
              <a:gdLst>
                <a:gd name="T0" fmla="*/ 17 w 58"/>
                <a:gd name="T1" fmla="*/ 0 h 58"/>
                <a:gd name="T2" fmla="*/ 14 w 58"/>
                <a:gd name="T3" fmla="*/ 0 h 58"/>
                <a:gd name="T4" fmla="*/ 11 w 58"/>
                <a:gd name="T5" fmla="*/ 1 h 58"/>
                <a:gd name="T6" fmla="*/ 5 w 58"/>
                <a:gd name="T7" fmla="*/ 4 h 58"/>
                <a:gd name="T8" fmla="*/ 2 w 58"/>
                <a:gd name="T9" fmla="*/ 10 h 58"/>
                <a:gd name="T10" fmla="*/ 0 w 58"/>
                <a:gd name="T11" fmla="*/ 13 h 58"/>
                <a:gd name="T12" fmla="*/ 0 w 58"/>
                <a:gd name="T13" fmla="*/ 16 h 58"/>
                <a:gd name="T14" fmla="*/ 0 w 58"/>
                <a:gd name="T15" fmla="*/ 20 h 58"/>
                <a:gd name="T16" fmla="*/ 2 w 58"/>
                <a:gd name="T17" fmla="*/ 22 h 58"/>
                <a:gd name="T18" fmla="*/ 5 w 58"/>
                <a:gd name="T19" fmla="*/ 27 h 58"/>
                <a:gd name="T20" fmla="*/ 11 w 58"/>
                <a:gd name="T21" fmla="*/ 31 h 58"/>
                <a:gd name="T22" fmla="*/ 14 w 58"/>
                <a:gd name="T23" fmla="*/ 32 h 58"/>
                <a:gd name="T24" fmla="*/ 17 w 58"/>
                <a:gd name="T25" fmla="*/ 32 h 58"/>
                <a:gd name="T26" fmla="*/ 20 w 58"/>
                <a:gd name="T27" fmla="*/ 32 h 58"/>
                <a:gd name="T28" fmla="*/ 24 w 58"/>
                <a:gd name="T29" fmla="*/ 31 h 58"/>
                <a:gd name="T30" fmla="*/ 29 w 58"/>
                <a:gd name="T31" fmla="*/ 27 h 58"/>
                <a:gd name="T32" fmla="*/ 32 w 58"/>
                <a:gd name="T33" fmla="*/ 22 h 58"/>
                <a:gd name="T34" fmla="*/ 33 w 58"/>
                <a:gd name="T35" fmla="*/ 20 h 58"/>
                <a:gd name="T36" fmla="*/ 33 w 58"/>
                <a:gd name="T37" fmla="*/ 16 h 58"/>
                <a:gd name="T38" fmla="*/ 33 w 58"/>
                <a:gd name="T39" fmla="*/ 13 h 58"/>
                <a:gd name="T40" fmla="*/ 32 w 58"/>
                <a:gd name="T41" fmla="*/ 10 h 58"/>
                <a:gd name="T42" fmla="*/ 29 w 58"/>
                <a:gd name="T43" fmla="*/ 4 h 58"/>
                <a:gd name="T44" fmla="*/ 24 w 58"/>
                <a:gd name="T45" fmla="*/ 1 h 58"/>
                <a:gd name="T46" fmla="*/ 20 w 58"/>
                <a:gd name="T47" fmla="*/ 0 h 58"/>
                <a:gd name="T48" fmla="*/ 17 w 58"/>
                <a:gd name="T49" fmla="*/ 0 h 58"/>
                <a:gd name="T50" fmla="*/ 17 w 58"/>
                <a:gd name="T51" fmla="*/ 31 h 58"/>
                <a:gd name="T52" fmla="*/ 11 w 58"/>
                <a:gd name="T53" fmla="*/ 30 h 58"/>
                <a:gd name="T54" fmla="*/ 7 w 58"/>
                <a:gd name="T55" fmla="*/ 27 h 58"/>
                <a:gd name="T56" fmla="*/ 4 w 58"/>
                <a:gd name="T57" fmla="*/ 22 h 58"/>
                <a:gd name="T58" fmla="*/ 2 w 58"/>
                <a:gd name="T59" fmla="*/ 16 h 58"/>
                <a:gd name="T60" fmla="*/ 4 w 58"/>
                <a:gd name="T61" fmla="*/ 11 h 58"/>
                <a:gd name="T62" fmla="*/ 7 w 58"/>
                <a:gd name="T63" fmla="*/ 5 h 58"/>
                <a:gd name="T64" fmla="*/ 11 w 58"/>
                <a:gd name="T65" fmla="*/ 3 h 58"/>
                <a:gd name="T66" fmla="*/ 17 w 58"/>
                <a:gd name="T67" fmla="*/ 2 h 58"/>
                <a:gd name="T68" fmla="*/ 23 w 58"/>
                <a:gd name="T69" fmla="*/ 3 h 58"/>
                <a:gd name="T70" fmla="*/ 27 w 58"/>
                <a:gd name="T71" fmla="*/ 5 h 58"/>
                <a:gd name="T72" fmla="*/ 31 w 58"/>
                <a:gd name="T73" fmla="*/ 11 h 58"/>
                <a:gd name="T74" fmla="*/ 32 w 58"/>
                <a:gd name="T75" fmla="*/ 16 h 58"/>
                <a:gd name="T76" fmla="*/ 31 w 58"/>
                <a:gd name="T77" fmla="*/ 22 h 58"/>
                <a:gd name="T78" fmla="*/ 27 w 58"/>
                <a:gd name="T79" fmla="*/ 27 h 58"/>
                <a:gd name="T80" fmla="*/ 23 w 58"/>
                <a:gd name="T81" fmla="*/ 30 h 58"/>
                <a:gd name="T82" fmla="*/ 17 w 58"/>
                <a:gd name="T83" fmla="*/ 31 h 58"/>
                <a:gd name="T84" fmla="*/ 17 w 58"/>
                <a:gd name="T85" fmla="*/ 0 h 5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8" h="58">
                  <a:moveTo>
                    <a:pt x="30" y="0"/>
                  </a:moveTo>
                  <a:lnTo>
                    <a:pt x="24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24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0"/>
                  </a:lnTo>
                  <a:lnTo>
                    <a:pt x="8" y="50"/>
                  </a:lnTo>
                  <a:lnTo>
                    <a:pt x="18" y="56"/>
                  </a:lnTo>
                  <a:lnTo>
                    <a:pt x="24" y="58"/>
                  </a:lnTo>
                  <a:lnTo>
                    <a:pt x="30" y="58"/>
                  </a:lnTo>
                  <a:lnTo>
                    <a:pt x="36" y="58"/>
                  </a:lnTo>
                  <a:lnTo>
                    <a:pt x="42" y="56"/>
                  </a:lnTo>
                  <a:lnTo>
                    <a:pt x="50" y="50"/>
                  </a:lnTo>
                  <a:lnTo>
                    <a:pt x="56" y="40"/>
                  </a:lnTo>
                  <a:lnTo>
                    <a:pt x="58" y="36"/>
                  </a:lnTo>
                  <a:lnTo>
                    <a:pt x="58" y="30"/>
                  </a:lnTo>
                  <a:lnTo>
                    <a:pt x="58" y="24"/>
                  </a:lnTo>
                  <a:lnTo>
                    <a:pt x="56" y="18"/>
                  </a:lnTo>
                  <a:lnTo>
                    <a:pt x="50" y="8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56"/>
                  </a:lnTo>
                  <a:lnTo>
                    <a:pt x="20" y="54"/>
                  </a:lnTo>
                  <a:lnTo>
                    <a:pt x="12" y="48"/>
                  </a:lnTo>
                  <a:lnTo>
                    <a:pt x="6" y="40"/>
                  </a:lnTo>
                  <a:lnTo>
                    <a:pt x="4" y="30"/>
                  </a:lnTo>
                  <a:lnTo>
                    <a:pt x="6" y="20"/>
                  </a:lnTo>
                  <a:lnTo>
                    <a:pt x="12" y="10"/>
                  </a:lnTo>
                  <a:lnTo>
                    <a:pt x="20" y="6"/>
                  </a:lnTo>
                  <a:lnTo>
                    <a:pt x="30" y="4"/>
                  </a:lnTo>
                  <a:lnTo>
                    <a:pt x="40" y="6"/>
                  </a:lnTo>
                  <a:lnTo>
                    <a:pt x="48" y="10"/>
                  </a:lnTo>
                  <a:lnTo>
                    <a:pt x="54" y="20"/>
                  </a:lnTo>
                  <a:lnTo>
                    <a:pt x="56" y="30"/>
                  </a:lnTo>
                  <a:lnTo>
                    <a:pt x="54" y="40"/>
                  </a:lnTo>
                  <a:lnTo>
                    <a:pt x="48" y="48"/>
                  </a:lnTo>
                  <a:lnTo>
                    <a:pt x="40" y="54"/>
                  </a:lnTo>
                  <a:lnTo>
                    <a:pt x="30" y="56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43" name="Freeform 976"/>
            <p:cNvSpPr>
              <a:spLocks/>
            </p:cNvSpPr>
            <p:nvPr/>
          </p:nvSpPr>
          <p:spPr bwMode="auto">
            <a:xfrm>
              <a:off x="3919" y="2116"/>
              <a:ext cx="43" cy="43"/>
            </a:xfrm>
            <a:custGeom>
              <a:avLst/>
              <a:gdLst>
                <a:gd name="T0" fmla="*/ 16 w 58"/>
                <a:gd name="T1" fmla="*/ 0 h 58"/>
                <a:gd name="T2" fmla="*/ 16 w 58"/>
                <a:gd name="T3" fmla="*/ 0 h 58"/>
                <a:gd name="T4" fmla="*/ 13 w 58"/>
                <a:gd name="T5" fmla="*/ 0 h 58"/>
                <a:gd name="T6" fmla="*/ 10 w 58"/>
                <a:gd name="T7" fmla="*/ 1 h 58"/>
                <a:gd name="T8" fmla="*/ 4 w 58"/>
                <a:gd name="T9" fmla="*/ 4 h 58"/>
                <a:gd name="T10" fmla="*/ 1 w 58"/>
                <a:gd name="T11" fmla="*/ 10 h 58"/>
                <a:gd name="T12" fmla="*/ 0 w 58"/>
                <a:gd name="T13" fmla="*/ 13 h 58"/>
                <a:gd name="T14" fmla="*/ 0 w 58"/>
                <a:gd name="T15" fmla="*/ 16 h 58"/>
                <a:gd name="T16" fmla="*/ 0 w 58"/>
                <a:gd name="T17" fmla="*/ 16 h 58"/>
                <a:gd name="T18" fmla="*/ 0 w 58"/>
                <a:gd name="T19" fmla="*/ 20 h 58"/>
                <a:gd name="T20" fmla="*/ 1 w 58"/>
                <a:gd name="T21" fmla="*/ 22 h 58"/>
                <a:gd name="T22" fmla="*/ 4 w 58"/>
                <a:gd name="T23" fmla="*/ 27 h 58"/>
                <a:gd name="T24" fmla="*/ 10 w 58"/>
                <a:gd name="T25" fmla="*/ 31 h 58"/>
                <a:gd name="T26" fmla="*/ 13 w 58"/>
                <a:gd name="T27" fmla="*/ 32 h 58"/>
                <a:gd name="T28" fmla="*/ 16 w 58"/>
                <a:gd name="T29" fmla="*/ 32 h 58"/>
                <a:gd name="T30" fmla="*/ 16 w 58"/>
                <a:gd name="T31" fmla="*/ 32 h 58"/>
                <a:gd name="T32" fmla="*/ 20 w 58"/>
                <a:gd name="T33" fmla="*/ 32 h 58"/>
                <a:gd name="T34" fmla="*/ 23 w 58"/>
                <a:gd name="T35" fmla="*/ 31 h 58"/>
                <a:gd name="T36" fmla="*/ 27 w 58"/>
                <a:gd name="T37" fmla="*/ 27 h 58"/>
                <a:gd name="T38" fmla="*/ 31 w 58"/>
                <a:gd name="T39" fmla="*/ 22 h 58"/>
                <a:gd name="T40" fmla="*/ 32 w 58"/>
                <a:gd name="T41" fmla="*/ 20 h 58"/>
                <a:gd name="T42" fmla="*/ 32 w 58"/>
                <a:gd name="T43" fmla="*/ 16 h 58"/>
                <a:gd name="T44" fmla="*/ 32 w 58"/>
                <a:gd name="T45" fmla="*/ 16 h 58"/>
                <a:gd name="T46" fmla="*/ 32 w 58"/>
                <a:gd name="T47" fmla="*/ 13 h 58"/>
                <a:gd name="T48" fmla="*/ 31 w 58"/>
                <a:gd name="T49" fmla="*/ 10 h 58"/>
                <a:gd name="T50" fmla="*/ 27 w 58"/>
                <a:gd name="T51" fmla="*/ 4 h 58"/>
                <a:gd name="T52" fmla="*/ 23 w 58"/>
                <a:gd name="T53" fmla="*/ 1 h 58"/>
                <a:gd name="T54" fmla="*/ 20 w 58"/>
                <a:gd name="T55" fmla="*/ 0 h 58"/>
                <a:gd name="T56" fmla="*/ 16 w 58"/>
                <a:gd name="T57" fmla="*/ 0 h 58"/>
                <a:gd name="T58" fmla="*/ 16 w 58"/>
                <a:gd name="T59" fmla="*/ 0 h 5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58" h="58">
                  <a:moveTo>
                    <a:pt x="30" y="0"/>
                  </a:moveTo>
                  <a:lnTo>
                    <a:pt x="30" y="0"/>
                  </a:lnTo>
                  <a:lnTo>
                    <a:pt x="24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24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0"/>
                  </a:lnTo>
                  <a:lnTo>
                    <a:pt x="8" y="50"/>
                  </a:lnTo>
                  <a:lnTo>
                    <a:pt x="18" y="56"/>
                  </a:lnTo>
                  <a:lnTo>
                    <a:pt x="24" y="58"/>
                  </a:lnTo>
                  <a:lnTo>
                    <a:pt x="30" y="58"/>
                  </a:lnTo>
                  <a:lnTo>
                    <a:pt x="36" y="58"/>
                  </a:lnTo>
                  <a:lnTo>
                    <a:pt x="42" y="56"/>
                  </a:lnTo>
                  <a:lnTo>
                    <a:pt x="50" y="50"/>
                  </a:lnTo>
                  <a:lnTo>
                    <a:pt x="56" y="40"/>
                  </a:lnTo>
                  <a:lnTo>
                    <a:pt x="58" y="36"/>
                  </a:lnTo>
                  <a:lnTo>
                    <a:pt x="58" y="30"/>
                  </a:lnTo>
                  <a:lnTo>
                    <a:pt x="58" y="24"/>
                  </a:lnTo>
                  <a:lnTo>
                    <a:pt x="56" y="18"/>
                  </a:lnTo>
                  <a:lnTo>
                    <a:pt x="50" y="8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44" name="Freeform 977"/>
            <p:cNvSpPr>
              <a:spLocks/>
            </p:cNvSpPr>
            <p:nvPr/>
          </p:nvSpPr>
          <p:spPr bwMode="auto">
            <a:xfrm>
              <a:off x="3929" y="2126"/>
              <a:ext cx="30" cy="29"/>
            </a:xfrm>
            <a:custGeom>
              <a:avLst/>
              <a:gdLst>
                <a:gd name="T0" fmla="*/ 0 w 40"/>
                <a:gd name="T1" fmla="*/ 11 h 38"/>
                <a:gd name="T2" fmla="*/ 2 w 40"/>
                <a:gd name="T3" fmla="*/ 15 h 38"/>
                <a:gd name="T4" fmla="*/ 4 w 40"/>
                <a:gd name="T5" fmla="*/ 20 h 38"/>
                <a:gd name="T6" fmla="*/ 7 w 40"/>
                <a:gd name="T7" fmla="*/ 22 h 38"/>
                <a:gd name="T8" fmla="*/ 11 w 40"/>
                <a:gd name="T9" fmla="*/ 22 h 38"/>
                <a:gd name="T10" fmla="*/ 16 w 40"/>
                <a:gd name="T11" fmla="*/ 22 h 38"/>
                <a:gd name="T12" fmla="*/ 20 w 40"/>
                <a:gd name="T13" fmla="*/ 20 h 38"/>
                <a:gd name="T14" fmla="*/ 22 w 40"/>
                <a:gd name="T15" fmla="*/ 15 h 38"/>
                <a:gd name="T16" fmla="*/ 23 w 40"/>
                <a:gd name="T17" fmla="*/ 11 h 38"/>
                <a:gd name="T18" fmla="*/ 22 w 40"/>
                <a:gd name="T19" fmla="*/ 7 h 38"/>
                <a:gd name="T20" fmla="*/ 20 w 40"/>
                <a:gd name="T21" fmla="*/ 4 h 38"/>
                <a:gd name="T22" fmla="*/ 16 w 40"/>
                <a:gd name="T23" fmla="*/ 2 h 38"/>
                <a:gd name="T24" fmla="*/ 11 w 40"/>
                <a:gd name="T25" fmla="*/ 0 h 38"/>
                <a:gd name="T26" fmla="*/ 7 w 40"/>
                <a:gd name="T27" fmla="*/ 2 h 38"/>
                <a:gd name="T28" fmla="*/ 4 w 40"/>
                <a:gd name="T29" fmla="*/ 4 h 38"/>
                <a:gd name="T30" fmla="*/ 2 w 40"/>
                <a:gd name="T31" fmla="*/ 7 h 38"/>
                <a:gd name="T32" fmla="*/ 0 w 40"/>
                <a:gd name="T33" fmla="*/ 11 h 3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0" h="38">
                  <a:moveTo>
                    <a:pt x="0" y="20"/>
                  </a:moveTo>
                  <a:lnTo>
                    <a:pt x="2" y="26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38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6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45" name="Freeform 978"/>
            <p:cNvSpPr>
              <a:spLocks/>
            </p:cNvSpPr>
            <p:nvPr/>
          </p:nvSpPr>
          <p:spPr bwMode="auto">
            <a:xfrm>
              <a:off x="3927" y="2125"/>
              <a:ext cx="30" cy="28"/>
            </a:xfrm>
            <a:custGeom>
              <a:avLst/>
              <a:gdLst>
                <a:gd name="T0" fmla="*/ 0 w 40"/>
                <a:gd name="T1" fmla="*/ 11 h 38"/>
                <a:gd name="T2" fmla="*/ 0 w 40"/>
                <a:gd name="T3" fmla="*/ 11 h 38"/>
                <a:gd name="T4" fmla="*/ 2 w 40"/>
                <a:gd name="T5" fmla="*/ 14 h 38"/>
                <a:gd name="T6" fmla="*/ 4 w 40"/>
                <a:gd name="T7" fmla="*/ 18 h 38"/>
                <a:gd name="T8" fmla="*/ 7 w 40"/>
                <a:gd name="T9" fmla="*/ 21 h 38"/>
                <a:gd name="T10" fmla="*/ 11 w 40"/>
                <a:gd name="T11" fmla="*/ 21 h 38"/>
                <a:gd name="T12" fmla="*/ 11 w 40"/>
                <a:gd name="T13" fmla="*/ 21 h 38"/>
                <a:gd name="T14" fmla="*/ 16 w 40"/>
                <a:gd name="T15" fmla="*/ 21 h 38"/>
                <a:gd name="T16" fmla="*/ 20 w 40"/>
                <a:gd name="T17" fmla="*/ 18 h 38"/>
                <a:gd name="T18" fmla="*/ 22 w 40"/>
                <a:gd name="T19" fmla="*/ 14 h 38"/>
                <a:gd name="T20" fmla="*/ 23 w 40"/>
                <a:gd name="T21" fmla="*/ 11 h 38"/>
                <a:gd name="T22" fmla="*/ 23 w 40"/>
                <a:gd name="T23" fmla="*/ 11 h 38"/>
                <a:gd name="T24" fmla="*/ 22 w 40"/>
                <a:gd name="T25" fmla="*/ 7 h 38"/>
                <a:gd name="T26" fmla="*/ 20 w 40"/>
                <a:gd name="T27" fmla="*/ 3 h 38"/>
                <a:gd name="T28" fmla="*/ 16 w 40"/>
                <a:gd name="T29" fmla="*/ 1 h 38"/>
                <a:gd name="T30" fmla="*/ 11 w 40"/>
                <a:gd name="T31" fmla="*/ 0 h 38"/>
                <a:gd name="T32" fmla="*/ 11 w 40"/>
                <a:gd name="T33" fmla="*/ 0 h 38"/>
                <a:gd name="T34" fmla="*/ 7 w 40"/>
                <a:gd name="T35" fmla="*/ 1 h 38"/>
                <a:gd name="T36" fmla="*/ 4 w 40"/>
                <a:gd name="T37" fmla="*/ 3 h 38"/>
                <a:gd name="T38" fmla="*/ 2 w 40"/>
                <a:gd name="T39" fmla="*/ 7 h 38"/>
                <a:gd name="T40" fmla="*/ 0 w 40"/>
                <a:gd name="T41" fmla="*/ 11 h 38"/>
                <a:gd name="T42" fmla="*/ 0 w 40"/>
                <a:gd name="T43" fmla="*/ 11 h 3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38">
                  <a:moveTo>
                    <a:pt x="0" y="20"/>
                  </a:moveTo>
                  <a:lnTo>
                    <a:pt x="0" y="20"/>
                  </a:lnTo>
                  <a:lnTo>
                    <a:pt x="2" y="26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38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6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9525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46" name="Freeform 979"/>
            <p:cNvSpPr>
              <a:spLocks/>
            </p:cNvSpPr>
            <p:nvPr/>
          </p:nvSpPr>
          <p:spPr bwMode="auto">
            <a:xfrm>
              <a:off x="3893" y="2095"/>
              <a:ext cx="48" cy="149"/>
            </a:xfrm>
            <a:custGeom>
              <a:avLst/>
              <a:gdLst>
                <a:gd name="T0" fmla="*/ 23 w 99"/>
                <a:gd name="T1" fmla="*/ 72 h 308"/>
                <a:gd name="T2" fmla="*/ 2 w 99"/>
                <a:gd name="T3" fmla="*/ 49 h 308"/>
                <a:gd name="T4" fmla="*/ 2 w 99"/>
                <a:gd name="T5" fmla="*/ 15 h 308"/>
                <a:gd name="T6" fmla="*/ 18 w 99"/>
                <a:gd name="T7" fmla="*/ 4 h 30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9" h="308">
                  <a:moveTo>
                    <a:pt x="99" y="308"/>
                  </a:moveTo>
                  <a:cubicBezTo>
                    <a:pt x="84" y="291"/>
                    <a:pt x="26" y="249"/>
                    <a:pt x="11" y="208"/>
                  </a:cubicBezTo>
                  <a:cubicBezTo>
                    <a:pt x="0" y="169"/>
                    <a:pt x="15" y="128"/>
                    <a:pt x="11" y="64"/>
                  </a:cubicBezTo>
                  <a:cubicBezTo>
                    <a:pt x="7" y="0"/>
                    <a:pt x="63" y="28"/>
                    <a:pt x="77" y="1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47" name="Freeform 980"/>
            <p:cNvSpPr>
              <a:spLocks/>
            </p:cNvSpPr>
            <p:nvPr/>
          </p:nvSpPr>
          <p:spPr bwMode="auto">
            <a:xfrm>
              <a:off x="3876" y="2177"/>
              <a:ext cx="23" cy="45"/>
            </a:xfrm>
            <a:custGeom>
              <a:avLst/>
              <a:gdLst>
                <a:gd name="T0" fmla="*/ 15 w 30"/>
                <a:gd name="T1" fmla="*/ 0 h 60"/>
                <a:gd name="T2" fmla="*/ 15 w 30"/>
                <a:gd name="T3" fmla="*/ 0 h 60"/>
                <a:gd name="T4" fmla="*/ 11 w 30"/>
                <a:gd name="T5" fmla="*/ 2 h 60"/>
                <a:gd name="T6" fmla="*/ 7 w 30"/>
                <a:gd name="T7" fmla="*/ 2 h 60"/>
                <a:gd name="T8" fmla="*/ 4 w 30"/>
                <a:gd name="T9" fmla="*/ 5 h 60"/>
                <a:gd name="T10" fmla="*/ 4 w 30"/>
                <a:gd name="T11" fmla="*/ 5 h 60"/>
                <a:gd name="T12" fmla="*/ 2 w 30"/>
                <a:gd name="T13" fmla="*/ 8 h 60"/>
                <a:gd name="T14" fmla="*/ 2 w 30"/>
                <a:gd name="T15" fmla="*/ 11 h 60"/>
                <a:gd name="T16" fmla="*/ 0 w 30"/>
                <a:gd name="T17" fmla="*/ 15 h 60"/>
                <a:gd name="T18" fmla="*/ 2 w 30"/>
                <a:gd name="T19" fmla="*/ 22 h 60"/>
                <a:gd name="T20" fmla="*/ 2 w 30"/>
                <a:gd name="T21" fmla="*/ 22 h 60"/>
                <a:gd name="T22" fmla="*/ 2 w 30"/>
                <a:gd name="T23" fmla="*/ 27 h 60"/>
                <a:gd name="T24" fmla="*/ 5 w 30"/>
                <a:gd name="T25" fmla="*/ 29 h 60"/>
                <a:gd name="T26" fmla="*/ 8 w 30"/>
                <a:gd name="T27" fmla="*/ 31 h 60"/>
                <a:gd name="T28" fmla="*/ 11 w 30"/>
                <a:gd name="T29" fmla="*/ 32 h 60"/>
                <a:gd name="T30" fmla="*/ 11 w 30"/>
                <a:gd name="T31" fmla="*/ 32 h 60"/>
                <a:gd name="T32" fmla="*/ 15 w 30"/>
                <a:gd name="T33" fmla="*/ 33 h 60"/>
                <a:gd name="T34" fmla="*/ 18 w 30"/>
                <a:gd name="T35" fmla="*/ 34 h 6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0" h="60">
                  <a:moveTo>
                    <a:pt x="26" y="0"/>
                  </a:moveTo>
                  <a:lnTo>
                    <a:pt x="26" y="0"/>
                  </a:lnTo>
                  <a:lnTo>
                    <a:pt x="18" y="2"/>
                  </a:lnTo>
                  <a:lnTo>
                    <a:pt x="12" y="4"/>
                  </a:lnTo>
                  <a:lnTo>
                    <a:pt x="6" y="8"/>
                  </a:lnTo>
                  <a:lnTo>
                    <a:pt x="4" y="14"/>
                  </a:lnTo>
                  <a:lnTo>
                    <a:pt x="2" y="20"/>
                  </a:lnTo>
                  <a:lnTo>
                    <a:pt x="0" y="26"/>
                  </a:lnTo>
                  <a:lnTo>
                    <a:pt x="2" y="38"/>
                  </a:lnTo>
                  <a:lnTo>
                    <a:pt x="4" y="48"/>
                  </a:lnTo>
                  <a:lnTo>
                    <a:pt x="8" y="52"/>
                  </a:lnTo>
                  <a:lnTo>
                    <a:pt x="14" y="54"/>
                  </a:lnTo>
                  <a:lnTo>
                    <a:pt x="18" y="56"/>
                  </a:lnTo>
                  <a:lnTo>
                    <a:pt x="26" y="58"/>
                  </a:lnTo>
                  <a:lnTo>
                    <a:pt x="30" y="6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48" name="Freeform 981"/>
            <p:cNvSpPr>
              <a:spLocks/>
            </p:cNvSpPr>
            <p:nvPr/>
          </p:nvSpPr>
          <p:spPr bwMode="auto">
            <a:xfrm>
              <a:off x="3176" y="1670"/>
              <a:ext cx="520" cy="937"/>
            </a:xfrm>
            <a:custGeom>
              <a:avLst/>
              <a:gdLst>
                <a:gd name="T0" fmla="*/ 370 w 698"/>
                <a:gd name="T1" fmla="*/ 145 h 1257"/>
                <a:gd name="T2" fmla="*/ 380 w 698"/>
                <a:gd name="T3" fmla="*/ 177 h 1257"/>
                <a:gd name="T4" fmla="*/ 385 w 698"/>
                <a:gd name="T5" fmla="*/ 215 h 1257"/>
                <a:gd name="T6" fmla="*/ 387 w 698"/>
                <a:gd name="T7" fmla="*/ 242 h 1257"/>
                <a:gd name="T8" fmla="*/ 378 w 698"/>
                <a:gd name="T9" fmla="*/ 291 h 1257"/>
                <a:gd name="T10" fmla="*/ 367 w 698"/>
                <a:gd name="T11" fmla="*/ 328 h 1257"/>
                <a:gd name="T12" fmla="*/ 352 w 698"/>
                <a:gd name="T13" fmla="*/ 360 h 1257"/>
                <a:gd name="T14" fmla="*/ 338 w 698"/>
                <a:gd name="T15" fmla="*/ 391 h 1257"/>
                <a:gd name="T16" fmla="*/ 330 w 698"/>
                <a:gd name="T17" fmla="*/ 423 h 1257"/>
                <a:gd name="T18" fmla="*/ 322 w 698"/>
                <a:gd name="T19" fmla="*/ 499 h 1257"/>
                <a:gd name="T20" fmla="*/ 321 w 698"/>
                <a:gd name="T21" fmla="*/ 549 h 1257"/>
                <a:gd name="T22" fmla="*/ 317 w 698"/>
                <a:gd name="T23" fmla="*/ 559 h 1257"/>
                <a:gd name="T24" fmla="*/ 313 w 698"/>
                <a:gd name="T25" fmla="*/ 567 h 1257"/>
                <a:gd name="T26" fmla="*/ 305 w 698"/>
                <a:gd name="T27" fmla="*/ 575 h 1257"/>
                <a:gd name="T28" fmla="*/ 285 w 698"/>
                <a:gd name="T29" fmla="*/ 584 h 1257"/>
                <a:gd name="T30" fmla="*/ 256 w 698"/>
                <a:gd name="T31" fmla="*/ 595 h 1257"/>
                <a:gd name="T32" fmla="*/ 244 w 698"/>
                <a:gd name="T33" fmla="*/ 600 h 1257"/>
                <a:gd name="T34" fmla="*/ 211 w 698"/>
                <a:gd name="T35" fmla="*/ 611 h 1257"/>
                <a:gd name="T36" fmla="*/ 192 w 698"/>
                <a:gd name="T37" fmla="*/ 621 h 1257"/>
                <a:gd name="T38" fmla="*/ 165 w 698"/>
                <a:gd name="T39" fmla="*/ 628 h 1257"/>
                <a:gd name="T40" fmla="*/ 127 w 698"/>
                <a:gd name="T41" fmla="*/ 637 h 1257"/>
                <a:gd name="T42" fmla="*/ 90 w 698"/>
                <a:gd name="T43" fmla="*/ 646 h 1257"/>
                <a:gd name="T44" fmla="*/ 57 w 698"/>
                <a:gd name="T45" fmla="*/ 660 h 1257"/>
                <a:gd name="T46" fmla="*/ 29 w 698"/>
                <a:gd name="T47" fmla="*/ 676 h 1257"/>
                <a:gd name="T48" fmla="*/ 5 w 698"/>
                <a:gd name="T49" fmla="*/ 692 h 1257"/>
                <a:gd name="T50" fmla="*/ 31 w 698"/>
                <a:gd name="T51" fmla="*/ 669 h 1257"/>
                <a:gd name="T52" fmla="*/ 54 w 698"/>
                <a:gd name="T53" fmla="*/ 653 h 1257"/>
                <a:gd name="T54" fmla="*/ 93 w 698"/>
                <a:gd name="T55" fmla="*/ 633 h 1257"/>
                <a:gd name="T56" fmla="*/ 127 w 698"/>
                <a:gd name="T57" fmla="*/ 613 h 1257"/>
                <a:gd name="T58" fmla="*/ 162 w 698"/>
                <a:gd name="T59" fmla="*/ 586 h 1257"/>
                <a:gd name="T60" fmla="*/ 186 w 698"/>
                <a:gd name="T61" fmla="*/ 560 h 1257"/>
                <a:gd name="T62" fmla="*/ 195 w 698"/>
                <a:gd name="T63" fmla="*/ 550 h 1257"/>
                <a:gd name="T64" fmla="*/ 208 w 698"/>
                <a:gd name="T65" fmla="*/ 546 h 1257"/>
                <a:gd name="T66" fmla="*/ 226 w 698"/>
                <a:gd name="T67" fmla="*/ 537 h 1257"/>
                <a:gd name="T68" fmla="*/ 253 w 698"/>
                <a:gd name="T69" fmla="*/ 517 h 1257"/>
                <a:gd name="T70" fmla="*/ 308 w 698"/>
                <a:gd name="T71" fmla="*/ 403 h 1257"/>
                <a:gd name="T72" fmla="*/ 319 w 698"/>
                <a:gd name="T73" fmla="*/ 357 h 1257"/>
                <a:gd name="T74" fmla="*/ 333 w 698"/>
                <a:gd name="T75" fmla="*/ 315 h 1257"/>
                <a:gd name="T76" fmla="*/ 345 w 698"/>
                <a:gd name="T77" fmla="*/ 280 h 1257"/>
                <a:gd name="T78" fmla="*/ 351 w 698"/>
                <a:gd name="T79" fmla="*/ 247 h 1257"/>
                <a:gd name="T80" fmla="*/ 351 w 698"/>
                <a:gd name="T81" fmla="*/ 221 h 1257"/>
                <a:gd name="T82" fmla="*/ 344 w 698"/>
                <a:gd name="T83" fmla="*/ 195 h 1257"/>
                <a:gd name="T84" fmla="*/ 326 w 698"/>
                <a:gd name="T85" fmla="*/ 151 h 1257"/>
                <a:gd name="T86" fmla="*/ 301 w 698"/>
                <a:gd name="T87" fmla="*/ 102 h 1257"/>
                <a:gd name="T88" fmla="*/ 290 w 698"/>
                <a:gd name="T89" fmla="*/ 86 h 1257"/>
                <a:gd name="T90" fmla="*/ 265 w 698"/>
                <a:gd name="T91" fmla="*/ 66 h 1257"/>
                <a:gd name="T92" fmla="*/ 172 w 698"/>
                <a:gd name="T93" fmla="*/ 0 h 1257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698" h="1257">
                  <a:moveTo>
                    <a:pt x="636" y="190"/>
                  </a:moveTo>
                  <a:lnTo>
                    <a:pt x="666" y="262"/>
                  </a:lnTo>
                  <a:lnTo>
                    <a:pt x="674" y="288"/>
                  </a:lnTo>
                  <a:lnTo>
                    <a:pt x="684" y="318"/>
                  </a:lnTo>
                  <a:lnTo>
                    <a:pt x="690" y="352"/>
                  </a:lnTo>
                  <a:lnTo>
                    <a:pt x="694" y="386"/>
                  </a:lnTo>
                  <a:lnTo>
                    <a:pt x="698" y="414"/>
                  </a:lnTo>
                  <a:lnTo>
                    <a:pt x="698" y="436"/>
                  </a:lnTo>
                  <a:lnTo>
                    <a:pt x="694" y="468"/>
                  </a:lnTo>
                  <a:lnTo>
                    <a:pt x="682" y="524"/>
                  </a:lnTo>
                  <a:lnTo>
                    <a:pt x="672" y="558"/>
                  </a:lnTo>
                  <a:lnTo>
                    <a:pt x="660" y="590"/>
                  </a:lnTo>
                  <a:lnTo>
                    <a:pt x="648" y="620"/>
                  </a:lnTo>
                  <a:lnTo>
                    <a:pt x="634" y="648"/>
                  </a:lnTo>
                  <a:lnTo>
                    <a:pt x="622" y="676"/>
                  </a:lnTo>
                  <a:lnTo>
                    <a:pt x="610" y="704"/>
                  </a:lnTo>
                  <a:lnTo>
                    <a:pt x="600" y="732"/>
                  </a:lnTo>
                  <a:lnTo>
                    <a:pt x="594" y="762"/>
                  </a:lnTo>
                  <a:lnTo>
                    <a:pt x="586" y="830"/>
                  </a:lnTo>
                  <a:lnTo>
                    <a:pt x="580" y="898"/>
                  </a:lnTo>
                  <a:lnTo>
                    <a:pt x="578" y="954"/>
                  </a:lnTo>
                  <a:lnTo>
                    <a:pt x="578" y="988"/>
                  </a:lnTo>
                  <a:lnTo>
                    <a:pt x="576" y="998"/>
                  </a:lnTo>
                  <a:lnTo>
                    <a:pt x="572" y="1006"/>
                  </a:lnTo>
                  <a:lnTo>
                    <a:pt x="568" y="1014"/>
                  </a:lnTo>
                  <a:lnTo>
                    <a:pt x="564" y="1020"/>
                  </a:lnTo>
                  <a:lnTo>
                    <a:pt x="554" y="1030"/>
                  </a:lnTo>
                  <a:lnTo>
                    <a:pt x="550" y="1034"/>
                  </a:lnTo>
                  <a:lnTo>
                    <a:pt x="514" y="1070"/>
                  </a:lnTo>
                  <a:lnTo>
                    <a:pt x="514" y="1050"/>
                  </a:lnTo>
                  <a:lnTo>
                    <a:pt x="470" y="1086"/>
                  </a:lnTo>
                  <a:lnTo>
                    <a:pt x="462" y="1070"/>
                  </a:lnTo>
                  <a:lnTo>
                    <a:pt x="430" y="1101"/>
                  </a:lnTo>
                  <a:lnTo>
                    <a:pt x="440" y="1080"/>
                  </a:lnTo>
                  <a:lnTo>
                    <a:pt x="362" y="1131"/>
                  </a:lnTo>
                  <a:lnTo>
                    <a:pt x="380" y="1099"/>
                  </a:lnTo>
                  <a:lnTo>
                    <a:pt x="372" y="1103"/>
                  </a:lnTo>
                  <a:lnTo>
                    <a:pt x="346" y="1117"/>
                  </a:lnTo>
                  <a:lnTo>
                    <a:pt x="324" y="1123"/>
                  </a:lnTo>
                  <a:lnTo>
                    <a:pt x="298" y="1131"/>
                  </a:lnTo>
                  <a:lnTo>
                    <a:pt x="266" y="1139"/>
                  </a:lnTo>
                  <a:lnTo>
                    <a:pt x="228" y="1145"/>
                  </a:lnTo>
                  <a:lnTo>
                    <a:pt x="208" y="1149"/>
                  </a:lnTo>
                  <a:lnTo>
                    <a:pt x="162" y="1163"/>
                  </a:lnTo>
                  <a:lnTo>
                    <a:pt x="132" y="1175"/>
                  </a:lnTo>
                  <a:lnTo>
                    <a:pt x="104" y="1187"/>
                  </a:lnTo>
                  <a:lnTo>
                    <a:pt x="76" y="1201"/>
                  </a:lnTo>
                  <a:lnTo>
                    <a:pt x="52" y="1217"/>
                  </a:lnTo>
                  <a:lnTo>
                    <a:pt x="0" y="1257"/>
                  </a:lnTo>
                  <a:lnTo>
                    <a:pt x="10" y="1245"/>
                  </a:lnTo>
                  <a:lnTo>
                    <a:pt x="38" y="1221"/>
                  </a:lnTo>
                  <a:lnTo>
                    <a:pt x="56" y="1205"/>
                  </a:lnTo>
                  <a:lnTo>
                    <a:pt x="76" y="1189"/>
                  </a:lnTo>
                  <a:lnTo>
                    <a:pt x="98" y="1175"/>
                  </a:lnTo>
                  <a:lnTo>
                    <a:pt x="120" y="1163"/>
                  </a:lnTo>
                  <a:lnTo>
                    <a:pt x="168" y="1139"/>
                  </a:lnTo>
                  <a:lnTo>
                    <a:pt x="198" y="1123"/>
                  </a:lnTo>
                  <a:lnTo>
                    <a:pt x="230" y="1103"/>
                  </a:lnTo>
                  <a:lnTo>
                    <a:pt x="262" y="1080"/>
                  </a:lnTo>
                  <a:lnTo>
                    <a:pt x="292" y="1054"/>
                  </a:lnTo>
                  <a:lnTo>
                    <a:pt x="320" y="1024"/>
                  </a:lnTo>
                  <a:lnTo>
                    <a:pt x="334" y="1008"/>
                  </a:lnTo>
                  <a:lnTo>
                    <a:pt x="346" y="992"/>
                  </a:lnTo>
                  <a:lnTo>
                    <a:pt x="352" y="990"/>
                  </a:lnTo>
                  <a:lnTo>
                    <a:pt x="362" y="988"/>
                  </a:lnTo>
                  <a:lnTo>
                    <a:pt x="374" y="984"/>
                  </a:lnTo>
                  <a:lnTo>
                    <a:pt x="390" y="976"/>
                  </a:lnTo>
                  <a:lnTo>
                    <a:pt x="408" y="966"/>
                  </a:lnTo>
                  <a:lnTo>
                    <a:pt x="430" y="950"/>
                  </a:lnTo>
                  <a:lnTo>
                    <a:pt x="456" y="930"/>
                  </a:lnTo>
                  <a:lnTo>
                    <a:pt x="528" y="868"/>
                  </a:lnTo>
                  <a:lnTo>
                    <a:pt x="554" y="726"/>
                  </a:lnTo>
                  <a:lnTo>
                    <a:pt x="562" y="690"/>
                  </a:lnTo>
                  <a:lnTo>
                    <a:pt x="574" y="642"/>
                  </a:lnTo>
                  <a:lnTo>
                    <a:pt x="588" y="598"/>
                  </a:lnTo>
                  <a:lnTo>
                    <a:pt x="600" y="566"/>
                  </a:lnTo>
                  <a:lnTo>
                    <a:pt x="610" y="538"/>
                  </a:lnTo>
                  <a:lnTo>
                    <a:pt x="622" y="504"/>
                  </a:lnTo>
                  <a:lnTo>
                    <a:pt x="630" y="466"/>
                  </a:lnTo>
                  <a:lnTo>
                    <a:pt x="632" y="446"/>
                  </a:lnTo>
                  <a:lnTo>
                    <a:pt x="632" y="430"/>
                  </a:lnTo>
                  <a:lnTo>
                    <a:pt x="632" y="398"/>
                  </a:lnTo>
                  <a:lnTo>
                    <a:pt x="628" y="374"/>
                  </a:lnTo>
                  <a:lnTo>
                    <a:pt x="620" y="350"/>
                  </a:lnTo>
                  <a:lnTo>
                    <a:pt x="610" y="324"/>
                  </a:lnTo>
                  <a:lnTo>
                    <a:pt x="586" y="272"/>
                  </a:lnTo>
                  <a:lnTo>
                    <a:pt x="564" y="224"/>
                  </a:lnTo>
                  <a:lnTo>
                    <a:pt x="542" y="184"/>
                  </a:lnTo>
                  <a:lnTo>
                    <a:pt x="532" y="168"/>
                  </a:lnTo>
                  <a:lnTo>
                    <a:pt x="522" y="154"/>
                  </a:lnTo>
                  <a:lnTo>
                    <a:pt x="504" y="140"/>
                  </a:lnTo>
                  <a:lnTo>
                    <a:pt x="478" y="120"/>
                  </a:lnTo>
                  <a:lnTo>
                    <a:pt x="406" y="68"/>
                  </a:lnTo>
                  <a:lnTo>
                    <a:pt x="310" y="0"/>
                  </a:lnTo>
                  <a:lnTo>
                    <a:pt x="636" y="1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49" name="Freeform 982"/>
            <p:cNvSpPr>
              <a:spLocks/>
            </p:cNvSpPr>
            <p:nvPr/>
          </p:nvSpPr>
          <p:spPr bwMode="auto">
            <a:xfrm>
              <a:off x="3743" y="1875"/>
              <a:ext cx="89" cy="514"/>
            </a:xfrm>
            <a:custGeom>
              <a:avLst/>
              <a:gdLst>
                <a:gd name="T0" fmla="*/ 0 w 120"/>
                <a:gd name="T1" fmla="*/ 0 h 690"/>
                <a:gd name="T2" fmla="*/ 22 w 120"/>
                <a:gd name="T3" fmla="*/ 80 h 690"/>
                <a:gd name="T4" fmla="*/ 23 w 120"/>
                <a:gd name="T5" fmla="*/ 86 h 690"/>
                <a:gd name="T6" fmla="*/ 27 w 120"/>
                <a:gd name="T7" fmla="*/ 102 h 690"/>
                <a:gd name="T8" fmla="*/ 29 w 120"/>
                <a:gd name="T9" fmla="*/ 124 h 690"/>
                <a:gd name="T10" fmla="*/ 30 w 120"/>
                <a:gd name="T11" fmla="*/ 138 h 690"/>
                <a:gd name="T12" fmla="*/ 30 w 120"/>
                <a:gd name="T13" fmla="*/ 151 h 690"/>
                <a:gd name="T14" fmla="*/ 24 w 120"/>
                <a:gd name="T15" fmla="*/ 226 h 690"/>
                <a:gd name="T16" fmla="*/ 21 w 120"/>
                <a:gd name="T17" fmla="*/ 272 h 690"/>
                <a:gd name="T18" fmla="*/ 19 w 120"/>
                <a:gd name="T19" fmla="*/ 317 h 690"/>
                <a:gd name="T20" fmla="*/ 18 w 120"/>
                <a:gd name="T21" fmla="*/ 352 h 690"/>
                <a:gd name="T22" fmla="*/ 18 w 120"/>
                <a:gd name="T23" fmla="*/ 372 h 690"/>
                <a:gd name="T24" fmla="*/ 19 w 120"/>
                <a:gd name="T25" fmla="*/ 383 h 690"/>
                <a:gd name="T26" fmla="*/ 24 w 120"/>
                <a:gd name="T27" fmla="*/ 381 h 690"/>
                <a:gd name="T28" fmla="*/ 27 w 120"/>
                <a:gd name="T29" fmla="*/ 361 h 690"/>
                <a:gd name="T30" fmla="*/ 31 w 120"/>
                <a:gd name="T31" fmla="*/ 343 h 690"/>
                <a:gd name="T32" fmla="*/ 33 w 120"/>
                <a:gd name="T33" fmla="*/ 326 h 690"/>
                <a:gd name="T34" fmla="*/ 36 w 120"/>
                <a:gd name="T35" fmla="*/ 302 h 690"/>
                <a:gd name="T36" fmla="*/ 44 w 120"/>
                <a:gd name="T37" fmla="*/ 262 h 690"/>
                <a:gd name="T38" fmla="*/ 59 w 120"/>
                <a:gd name="T39" fmla="*/ 186 h 690"/>
                <a:gd name="T40" fmla="*/ 64 w 120"/>
                <a:gd name="T41" fmla="*/ 163 h 690"/>
                <a:gd name="T42" fmla="*/ 66 w 120"/>
                <a:gd name="T43" fmla="*/ 142 h 690"/>
                <a:gd name="T44" fmla="*/ 66 w 120"/>
                <a:gd name="T45" fmla="*/ 123 h 690"/>
                <a:gd name="T46" fmla="*/ 65 w 120"/>
                <a:gd name="T47" fmla="*/ 113 h 690"/>
                <a:gd name="T48" fmla="*/ 64 w 120"/>
                <a:gd name="T49" fmla="*/ 106 h 690"/>
                <a:gd name="T50" fmla="*/ 59 w 120"/>
                <a:gd name="T51" fmla="*/ 86 h 690"/>
                <a:gd name="T52" fmla="*/ 53 w 120"/>
                <a:gd name="T53" fmla="*/ 68 h 690"/>
                <a:gd name="T54" fmla="*/ 45 w 120"/>
                <a:gd name="T55" fmla="*/ 48 h 690"/>
                <a:gd name="T56" fmla="*/ 27 w 120"/>
                <a:gd name="T57" fmla="*/ 25 h 690"/>
                <a:gd name="T58" fmla="*/ 11 w 120"/>
                <a:gd name="T59" fmla="*/ 10 h 690"/>
                <a:gd name="T60" fmla="*/ 5 w 120"/>
                <a:gd name="T61" fmla="*/ 3 h 690"/>
                <a:gd name="T62" fmla="*/ 0 w 120"/>
                <a:gd name="T63" fmla="*/ 0 h 69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20" h="690">
                  <a:moveTo>
                    <a:pt x="0" y="0"/>
                  </a:moveTo>
                  <a:lnTo>
                    <a:pt x="40" y="144"/>
                  </a:lnTo>
                  <a:lnTo>
                    <a:pt x="42" y="154"/>
                  </a:lnTo>
                  <a:lnTo>
                    <a:pt x="48" y="184"/>
                  </a:lnTo>
                  <a:lnTo>
                    <a:pt x="52" y="224"/>
                  </a:lnTo>
                  <a:lnTo>
                    <a:pt x="54" y="248"/>
                  </a:lnTo>
                  <a:lnTo>
                    <a:pt x="54" y="272"/>
                  </a:lnTo>
                  <a:lnTo>
                    <a:pt x="44" y="408"/>
                  </a:lnTo>
                  <a:lnTo>
                    <a:pt x="38" y="490"/>
                  </a:lnTo>
                  <a:lnTo>
                    <a:pt x="34" y="572"/>
                  </a:lnTo>
                  <a:lnTo>
                    <a:pt x="32" y="634"/>
                  </a:lnTo>
                  <a:lnTo>
                    <a:pt x="32" y="670"/>
                  </a:lnTo>
                  <a:lnTo>
                    <a:pt x="34" y="690"/>
                  </a:lnTo>
                  <a:lnTo>
                    <a:pt x="44" y="686"/>
                  </a:lnTo>
                  <a:lnTo>
                    <a:pt x="50" y="650"/>
                  </a:lnTo>
                  <a:lnTo>
                    <a:pt x="56" y="618"/>
                  </a:lnTo>
                  <a:lnTo>
                    <a:pt x="60" y="588"/>
                  </a:lnTo>
                  <a:lnTo>
                    <a:pt x="66" y="544"/>
                  </a:lnTo>
                  <a:lnTo>
                    <a:pt x="80" y="472"/>
                  </a:lnTo>
                  <a:lnTo>
                    <a:pt x="108" y="336"/>
                  </a:lnTo>
                  <a:lnTo>
                    <a:pt x="116" y="294"/>
                  </a:lnTo>
                  <a:lnTo>
                    <a:pt x="120" y="256"/>
                  </a:lnTo>
                  <a:lnTo>
                    <a:pt x="120" y="222"/>
                  </a:lnTo>
                  <a:lnTo>
                    <a:pt x="118" y="204"/>
                  </a:lnTo>
                  <a:lnTo>
                    <a:pt x="116" y="190"/>
                  </a:lnTo>
                  <a:lnTo>
                    <a:pt x="106" y="156"/>
                  </a:lnTo>
                  <a:lnTo>
                    <a:pt x="96" y="122"/>
                  </a:lnTo>
                  <a:lnTo>
                    <a:pt x="82" y="86"/>
                  </a:lnTo>
                  <a:lnTo>
                    <a:pt x="48" y="46"/>
                  </a:lnTo>
                  <a:lnTo>
                    <a:pt x="20" y="18"/>
                  </a:lnTo>
                  <a:lnTo>
                    <a:pt x="1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50" name="Freeform 983"/>
            <p:cNvSpPr>
              <a:spLocks/>
            </p:cNvSpPr>
            <p:nvPr/>
          </p:nvSpPr>
          <p:spPr bwMode="auto">
            <a:xfrm>
              <a:off x="3062" y="1884"/>
              <a:ext cx="427" cy="441"/>
            </a:xfrm>
            <a:custGeom>
              <a:avLst/>
              <a:gdLst>
                <a:gd name="T0" fmla="*/ 206 w 883"/>
                <a:gd name="T1" fmla="*/ 101 h 912"/>
                <a:gd name="T2" fmla="*/ 206 w 883"/>
                <a:gd name="T3" fmla="*/ 101 h 912"/>
                <a:gd name="T4" fmla="*/ 205 w 883"/>
                <a:gd name="T5" fmla="*/ 101 h 912"/>
                <a:gd name="T6" fmla="*/ 176 w 883"/>
                <a:gd name="T7" fmla="*/ 93 h 912"/>
                <a:gd name="T8" fmla="*/ 145 w 883"/>
                <a:gd name="T9" fmla="*/ 79 h 912"/>
                <a:gd name="T10" fmla="*/ 89 w 883"/>
                <a:gd name="T11" fmla="*/ 68 h 912"/>
                <a:gd name="T12" fmla="*/ 37 w 883"/>
                <a:gd name="T13" fmla="*/ 42 h 912"/>
                <a:gd name="T14" fmla="*/ 0 w 883"/>
                <a:gd name="T15" fmla="*/ 0 h 912"/>
                <a:gd name="T16" fmla="*/ 0 w 883"/>
                <a:gd name="T17" fmla="*/ 0 h 912"/>
                <a:gd name="T18" fmla="*/ 18 w 883"/>
                <a:gd name="T19" fmla="*/ 26 h 912"/>
                <a:gd name="T20" fmla="*/ 43 w 883"/>
                <a:gd name="T21" fmla="*/ 53 h 912"/>
                <a:gd name="T22" fmla="*/ 94 w 883"/>
                <a:gd name="T23" fmla="*/ 80 h 912"/>
                <a:gd name="T24" fmla="*/ 81 w 883"/>
                <a:gd name="T25" fmla="*/ 118 h 912"/>
                <a:gd name="T26" fmla="*/ 88 w 883"/>
                <a:gd name="T27" fmla="*/ 151 h 912"/>
                <a:gd name="T28" fmla="*/ 88 w 883"/>
                <a:gd name="T29" fmla="*/ 151 h 912"/>
                <a:gd name="T30" fmla="*/ 68 w 883"/>
                <a:gd name="T31" fmla="*/ 162 h 912"/>
                <a:gd name="T32" fmla="*/ 20 w 883"/>
                <a:gd name="T33" fmla="*/ 210 h 912"/>
                <a:gd name="T34" fmla="*/ 50 w 883"/>
                <a:gd name="T35" fmla="*/ 183 h 912"/>
                <a:gd name="T36" fmla="*/ 103 w 883"/>
                <a:gd name="T37" fmla="*/ 156 h 912"/>
                <a:gd name="T38" fmla="*/ 162 w 883"/>
                <a:gd name="T39" fmla="*/ 155 h 912"/>
                <a:gd name="T40" fmla="*/ 204 w 883"/>
                <a:gd name="T41" fmla="*/ 150 h 912"/>
                <a:gd name="T42" fmla="*/ 204 w 883"/>
                <a:gd name="T43" fmla="*/ 150 h 912"/>
                <a:gd name="T44" fmla="*/ 206 w 883"/>
                <a:gd name="T45" fmla="*/ 132 h 912"/>
                <a:gd name="T46" fmla="*/ 206 w 883"/>
                <a:gd name="T47" fmla="*/ 116 h 912"/>
                <a:gd name="T48" fmla="*/ 206 w 883"/>
                <a:gd name="T49" fmla="*/ 108 h 912"/>
                <a:gd name="T50" fmla="*/ 206 w 883"/>
                <a:gd name="T51" fmla="*/ 101 h 912"/>
                <a:gd name="T52" fmla="*/ 206 w 883"/>
                <a:gd name="T53" fmla="*/ 101 h 91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883" h="912">
                  <a:moveTo>
                    <a:pt x="880" y="431"/>
                  </a:moveTo>
                  <a:lnTo>
                    <a:pt x="880" y="431"/>
                  </a:lnTo>
                  <a:lnTo>
                    <a:pt x="877" y="431"/>
                  </a:lnTo>
                  <a:cubicBezTo>
                    <a:pt x="856" y="425"/>
                    <a:pt x="813" y="418"/>
                    <a:pt x="752" y="397"/>
                  </a:cubicBezTo>
                  <a:cubicBezTo>
                    <a:pt x="691" y="376"/>
                    <a:pt x="682" y="357"/>
                    <a:pt x="621" y="338"/>
                  </a:cubicBezTo>
                  <a:cubicBezTo>
                    <a:pt x="560" y="319"/>
                    <a:pt x="382" y="289"/>
                    <a:pt x="382" y="289"/>
                  </a:cubicBezTo>
                  <a:cubicBezTo>
                    <a:pt x="382" y="289"/>
                    <a:pt x="224" y="226"/>
                    <a:pt x="160" y="178"/>
                  </a:cubicBezTo>
                  <a:cubicBezTo>
                    <a:pt x="96" y="130"/>
                    <a:pt x="27" y="30"/>
                    <a:pt x="0" y="0"/>
                  </a:cubicBezTo>
                  <a:lnTo>
                    <a:pt x="77" y="111"/>
                  </a:lnTo>
                  <a:cubicBezTo>
                    <a:pt x="108" y="149"/>
                    <a:pt x="131" y="189"/>
                    <a:pt x="185" y="228"/>
                  </a:cubicBezTo>
                  <a:cubicBezTo>
                    <a:pt x="239" y="267"/>
                    <a:pt x="376" y="298"/>
                    <a:pt x="403" y="344"/>
                  </a:cubicBezTo>
                  <a:cubicBezTo>
                    <a:pt x="430" y="390"/>
                    <a:pt x="352" y="454"/>
                    <a:pt x="348" y="504"/>
                  </a:cubicBezTo>
                  <a:cubicBezTo>
                    <a:pt x="344" y="554"/>
                    <a:pt x="373" y="622"/>
                    <a:pt x="378" y="646"/>
                  </a:cubicBezTo>
                  <a:cubicBezTo>
                    <a:pt x="364" y="654"/>
                    <a:pt x="327" y="672"/>
                    <a:pt x="292" y="693"/>
                  </a:cubicBezTo>
                  <a:cubicBezTo>
                    <a:pt x="257" y="714"/>
                    <a:pt x="97" y="882"/>
                    <a:pt x="84" y="897"/>
                  </a:cubicBezTo>
                  <a:cubicBezTo>
                    <a:pt x="71" y="912"/>
                    <a:pt x="157" y="819"/>
                    <a:pt x="216" y="781"/>
                  </a:cubicBezTo>
                  <a:cubicBezTo>
                    <a:pt x="275" y="743"/>
                    <a:pt x="361" y="687"/>
                    <a:pt x="440" y="667"/>
                  </a:cubicBezTo>
                  <a:cubicBezTo>
                    <a:pt x="519" y="647"/>
                    <a:pt x="620" y="668"/>
                    <a:pt x="692" y="664"/>
                  </a:cubicBezTo>
                  <a:cubicBezTo>
                    <a:pt x="764" y="660"/>
                    <a:pt x="841" y="646"/>
                    <a:pt x="871" y="643"/>
                  </a:cubicBezTo>
                  <a:lnTo>
                    <a:pt x="880" y="563"/>
                  </a:lnTo>
                  <a:lnTo>
                    <a:pt x="883" y="495"/>
                  </a:lnTo>
                  <a:lnTo>
                    <a:pt x="883" y="461"/>
                  </a:lnTo>
                  <a:lnTo>
                    <a:pt x="880" y="431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51" name="Freeform 984"/>
            <p:cNvSpPr>
              <a:spLocks/>
            </p:cNvSpPr>
            <p:nvPr/>
          </p:nvSpPr>
          <p:spPr bwMode="auto">
            <a:xfrm>
              <a:off x="3741" y="2174"/>
              <a:ext cx="140" cy="66"/>
            </a:xfrm>
            <a:custGeom>
              <a:avLst/>
              <a:gdLst>
                <a:gd name="T0" fmla="*/ 104 w 188"/>
                <a:gd name="T1" fmla="*/ 8 h 88"/>
                <a:gd name="T2" fmla="*/ 104 w 188"/>
                <a:gd name="T3" fmla="*/ 8 h 88"/>
                <a:gd name="T4" fmla="*/ 95 w 188"/>
                <a:gd name="T5" fmla="*/ 6 h 88"/>
                <a:gd name="T6" fmla="*/ 88 w 188"/>
                <a:gd name="T7" fmla="*/ 4 h 88"/>
                <a:gd name="T8" fmla="*/ 80 w 188"/>
                <a:gd name="T9" fmla="*/ 2 h 88"/>
                <a:gd name="T10" fmla="*/ 80 w 188"/>
                <a:gd name="T11" fmla="*/ 2 h 88"/>
                <a:gd name="T12" fmla="*/ 68 w 188"/>
                <a:gd name="T13" fmla="*/ 0 h 88"/>
                <a:gd name="T14" fmla="*/ 53 w 188"/>
                <a:gd name="T15" fmla="*/ 0 h 88"/>
                <a:gd name="T16" fmla="*/ 36 w 188"/>
                <a:gd name="T17" fmla="*/ 2 h 88"/>
                <a:gd name="T18" fmla="*/ 29 w 188"/>
                <a:gd name="T19" fmla="*/ 2 h 88"/>
                <a:gd name="T20" fmla="*/ 21 w 188"/>
                <a:gd name="T21" fmla="*/ 5 h 88"/>
                <a:gd name="T22" fmla="*/ 21 w 188"/>
                <a:gd name="T23" fmla="*/ 5 h 88"/>
                <a:gd name="T24" fmla="*/ 0 w 188"/>
                <a:gd name="T25" fmla="*/ 11 h 88"/>
                <a:gd name="T26" fmla="*/ 0 w 188"/>
                <a:gd name="T27" fmla="*/ 11 h 88"/>
                <a:gd name="T28" fmla="*/ 0 w 188"/>
                <a:gd name="T29" fmla="*/ 14 h 88"/>
                <a:gd name="T30" fmla="*/ 2 w 188"/>
                <a:gd name="T31" fmla="*/ 18 h 88"/>
                <a:gd name="T32" fmla="*/ 7 w 188"/>
                <a:gd name="T33" fmla="*/ 26 h 88"/>
                <a:gd name="T34" fmla="*/ 10 w 188"/>
                <a:gd name="T35" fmla="*/ 29 h 88"/>
                <a:gd name="T36" fmla="*/ 14 w 188"/>
                <a:gd name="T37" fmla="*/ 34 h 88"/>
                <a:gd name="T38" fmla="*/ 14 w 188"/>
                <a:gd name="T39" fmla="*/ 34 h 88"/>
                <a:gd name="T40" fmla="*/ 23 w 188"/>
                <a:gd name="T41" fmla="*/ 42 h 88"/>
                <a:gd name="T42" fmla="*/ 31 w 188"/>
                <a:gd name="T43" fmla="*/ 47 h 88"/>
                <a:gd name="T44" fmla="*/ 34 w 188"/>
                <a:gd name="T45" fmla="*/ 49 h 88"/>
                <a:gd name="T46" fmla="*/ 38 w 188"/>
                <a:gd name="T47" fmla="*/ 50 h 88"/>
                <a:gd name="T48" fmla="*/ 41 w 188"/>
                <a:gd name="T49" fmla="*/ 49 h 88"/>
                <a:gd name="T50" fmla="*/ 47 w 188"/>
                <a:gd name="T51" fmla="*/ 47 h 88"/>
                <a:gd name="T52" fmla="*/ 47 w 188"/>
                <a:gd name="T53" fmla="*/ 47 h 88"/>
                <a:gd name="T54" fmla="*/ 70 w 188"/>
                <a:gd name="T55" fmla="*/ 38 h 88"/>
                <a:gd name="T56" fmla="*/ 81 w 188"/>
                <a:gd name="T57" fmla="*/ 34 h 88"/>
                <a:gd name="T58" fmla="*/ 90 w 188"/>
                <a:gd name="T59" fmla="*/ 32 h 88"/>
                <a:gd name="T60" fmla="*/ 90 w 188"/>
                <a:gd name="T61" fmla="*/ 32 h 88"/>
                <a:gd name="T62" fmla="*/ 101 w 188"/>
                <a:gd name="T63" fmla="*/ 31 h 88"/>
                <a:gd name="T64" fmla="*/ 104 w 188"/>
                <a:gd name="T65" fmla="*/ 31 h 88"/>
                <a:gd name="T66" fmla="*/ 104 w 188"/>
                <a:gd name="T67" fmla="*/ 31 h 88"/>
                <a:gd name="T68" fmla="*/ 102 w 188"/>
                <a:gd name="T69" fmla="*/ 27 h 88"/>
                <a:gd name="T70" fmla="*/ 101 w 188"/>
                <a:gd name="T71" fmla="*/ 23 h 88"/>
                <a:gd name="T72" fmla="*/ 101 w 188"/>
                <a:gd name="T73" fmla="*/ 17 h 88"/>
                <a:gd name="T74" fmla="*/ 101 w 188"/>
                <a:gd name="T75" fmla="*/ 17 h 88"/>
                <a:gd name="T76" fmla="*/ 104 w 188"/>
                <a:gd name="T77" fmla="*/ 8 h 88"/>
                <a:gd name="T78" fmla="*/ 104 w 188"/>
                <a:gd name="T79" fmla="*/ 8 h 8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88" h="88">
                  <a:moveTo>
                    <a:pt x="186" y="14"/>
                  </a:moveTo>
                  <a:lnTo>
                    <a:pt x="186" y="14"/>
                  </a:lnTo>
                  <a:lnTo>
                    <a:pt x="170" y="10"/>
                  </a:lnTo>
                  <a:lnTo>
                    <a:pt x="158" y="6"/>
                  </a:lnTo>
                  <a:lnTo>
                    <a:pt x="144" y="2"/>
                  </a:lnTo>
                  <a:lnTo>
                    <a:pt x="122" y="0"/>
                  </a:lnTo>
                  <a:lnTo>
                    <a:pt x="96" y="0"/>
                  </a:lnTo>
                  <a:lnTo>
                    <a:pt x="66" y="2"/>
                  </a:lnTo>
                  <a:lnTo>
                    <a:pt x="52" y="4"/>
                  </a:lnTo>
                  <a:lnTo>
                    <a:pt x="38" y="8"/>
                  </a:lnTo>
                  <a:lnTo>
                    <a:pt x="0" y="20"/>
                  </a:lnTo>
                  <a:lnTo>
                    <a:pt x="0" y="24"/>
                  </a:lnTo>
                  <a:lnTo>
                    <a:pt x="4" y="32"/>
                  </a:lnTo>
                  <a:lnTo>
                    <a:pt x="12" y="46"/>
                  </a:lnTo>
                  <a:lnTo>
                    <a:pt x="18" y="52"/>
                  </a:lnTo>
                  <a:lnTo>
                    <a:pt x="26" y="60"/>
                  </a:lnTo>
                  <a:lnTo>
                    <a:pt x="42" y="74"/>
                  </a:lnTo>
                  <a:lnTo>
                    <a:pt x="56" y="84"/>
                  </a:lnTo>
                  <a:lnTo>
                    <a:pt x="62" y="86"/>
                  </a:lnTo>
                  <a:lnTo>
                    <a:pt x="68" y="88"/>
                  </a:lnTo>
                  <a:lnTo>
                    <a:pt x="74" y="86"/>
                  </a:lnTo>
                  <a:lnTo>
                    <a:pt x="84" y="84"/>
                  </a:lnTo>
                  <a:lnTo>
                    <a:pt x="126" y="68"/>
                  </a:lnTo>
                  <a:lnTo>
                    <a:pt x="146" y="60"/>
                  </a:lnTo>
                  <a:lnTo>
                    <a:pt x="162" y="56"/>
                  </a:lnTo>
                  <a:lnTo>
                    <a:pt x="182" y="54"/>
                  </a:lnTo>
                  <a:lnTo>
                    <a:pt x="188" y="54"/>
                  </a:lnTo>
                  <a:lnTo>
                    <a:pt x="184" y="48"/>
                  </a:lnTo>
                  <a:lnTo>
                    <a:pt x="182" y="40"/>
                  </a:lnTo>
                  <a:lnTo>
                    <a:pt x="182" y="30"/>
                  </a:lnTo>
                  <a:lnTo>
                    <a:pt x="186" y="14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52" name="Freeform 985"/>
            <p:cNvSpPr>
              <a:spLocks/>
            </p:cNvSpPr>
            <p:nvPr/>
          </p:nvSpPr>
          <p:spPr bwMode="auto">
            <a:xfrm>
              <a:off x="3227" y="2018"/>
              <a:ext cx="265" cy="199"/>
            </a:xfrm>
            <a:custGeom>
              <a:avLst/>
              <a:gdLst>
                <a:gd name="T0" fmla="*/ 125 w 549"/>
                <a:gd name="T1" fmla="*/ 86 h 411"/>
                <a:gd name="T2" fmla="*/ 126 w 549"/>
                <a:gd name="T3" fmla="*/ 72 h 411"/>
                <a:gd name="T4" fmla="*/ 127 w 549"/>
                <a:gd name="T5" fmla="*/ 60 h 411"/>
                <a:gd name="T6" fmla="*/ 128 w 549"/>
                <a:gd name="T7" fmla="*/ 52 h 411"/>
                <a:gd name="T8" fmla="*/ 126 w 549"/>
                <a:gd name="T9" fmla="*/ 36 h 411"/>
                <a:gd name="T10" fmla="*/ 126 w 549"/>
                <a:gd name="T11" fmla="*/ 37 h 411"/>
                <a:gd name="T12" fmla="*/ 49 w 549"/>
                <a:gd name="T13" fmla="*/ 10 h 411"/>
                <a:gd name="T14" fmla="*/ 1 w 549"/>
                <a:gd name="T15" fmla="*/ 1 h 411"/>
                <a:gd name="T16" fmla="*/ 60 w 549"/>
                <a:gd name="T17" fmla="*/ 19 h 411"/>
                <a:gd name="T18" fmla="*/ 116 w 549"/>
                <a:gd name="T19" fmla="*/ 43 h 411"/>
                <a:gd name="T20" fmla="*/ 115 w 549"/>
                <a:gd name="T21" fmla="*/ 82 h 411"/>
                <a:gd name="T22" fmla="*/ 91 w 549"/>
                <a:gd name="T23" fmla="*/ 86 h 411"/>
                <a:gd name="T24" fmla="*/ 54 w 549"/>
                <a:gd name="T25" fmla="*/ 85 h 411"/>
                <a:gd name="T26" fmla="*/ 20 w 549"/>
                <a:gd name="T27" fmla="*/ 90 h 411"/>
                <a:gd name="T28" fmla="*/ 3 w 549"/>
                <a:gd name="T29" fmla="*/ 96 h 411"/>
                <a:gd name="T30" fmla="*/ 17 w 549"/>
                <a:gd name="T31" fmla="*/ 93 h 411"/>
                <a:gd name="T32" fmla="*/ 77 w 549"/>
                <a:gd name="T33" fmla="*/ 91 h 411"/>
                <a:gd name="T34" fmla="*/ 112 w 549"/>
                <a:gd name="T35" fmla="*/ 88 h 411"/>
                <a:gd name="T36" fmla="*/ 125 w 549"/>
                <a:gd name="T37" fmla="*/ 86 h 41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549" h="411">
                  <a:moveTo>
                    <a:pt x="534" y="368"/>
                  </a:moveTo>
                  <a:lnTo>
                    <a:pt x="543" y="306"/>
                  </a:lnTo>
                  <a:lnTo>
                    <a:pt x="546" y="257"/>
                  </a:lnTo>
                  <a:lnTo>
                    <a:pt x="549" y="220"/>
                  </a:lnTo>
                  <a:lnTo>
                    <a:pt x="543" y="155"/>
                  </a:lnTo>
                  <a:lnTo>
                    <a:pt x="543" y="158"/>
                  </a:lnTo>
                  <a:cubicBezTo>
                    <a:pt x="488" y="139"/>
                    <a:pt x="312" y="59"/>
                    <a:pt x="212" y="43"/>
                  </a:cubicBezTo>
                  <a:cubicBezTo>
                    <a:pt x="112" y="27"/>
                    <a:pt x="0" y="0"/>
                    <a:pt x="7" y="7"/>
                  </a:cubicBezTo>
                  <a:lnTo>
                    <a:pt x="256" y="83"/>
                  </a:lnTo>
                  <a:cubicBezTo>
                    <a:pt x="338" y="112"/>
                    <a:pt x="457" y="139"/>
                    <a:pt x="497" y="183"/>
                  </a:cubicBezTo>
                  <a:cubicBezTo>
                    <a:pt x="537" y="227"/>
                    <a:pt x="468" y="283"/>
                    <a:pt x="494" y="349"/>
                  </a:cubicBezTo>
                  <a:cubicBezTo>
                    <a:pt x="484" y="383"/>
                    <a:pt x="436" y="363"/>
                    <a:pt x="392" y="365"/>
                  </a:cubicBezTo>
                  <a:lnTo>
                    <a:pt x="232" y="362"/>
                  </a:lnTo>
                  <a:lnTo>
                    <a:pt x="84" y="383"/>
                  </a:lnTo>
                  <a:lnTo>
                    <a:pt x="13" y="411"/>
                  </a:lnTo>
                  <a:lnTo>
                    <a:pt x="75" y="396"/>
                  </a:lnTo>
                  <a:lnTo>
                    <a:pt x="330" y="389"/>
                  </a:lnTo>
                  <a:lnTo>
                    <a:pt x="481" y="374"/>
                  </a:lnTo>
                  <a:lnTo>
                    <a:pt x="534" y="36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53" name="Freeform 986"/>
            <p:cNvSpPr>
              <a:spLocks/>
            </p:cNvSpPr>
            <p:nvPr/>
          </p:nvSpPr>
          <p:spPr bwMode="auto">
            <a:xfrm>
              <a:off x="3339" y="2079"/>
              <a:ext cx="134" cy="52"/>
            </a:xfrm>
            <a:custGeom>
              <a:avLst/>
              <a:gdLst>
                <a:gd name="T0" fmla="*/ 97 w 180"/>
                <a:gd name="T1" fmla="*/ 30 h 70"/>
                <a:gd name="T2" fmla="*/ 62 w 180"/>
                <a:gd name="T3" fmla="*/ 22 h 70"/>
                <a:gd name="T4" fmla="*/ 53 w 180"/>
                <a:gd name="T5" fmla="*/ 20 h 70"/>
                <a:gd name="T6" fmla="*/ 45 w 180"/>
                <a:gd name="T7" fmla="*/ 18 h 70"/>
                <a:gd name="T8" fmla="*/ 34 w 180"/>
                <a:gd name="T9" fmla="*/ 12 h 70"/>
                <a:gd name="T10" fmla="*/ 25 w 180"/>
                <a:gd name="T11" fmla="*/ 7 h 70"/>
                <a:gd name="T12" fmla="*/ 14 w 180"/>
                <a:gd name="T13" fmla="*/ 4 h 70"/>
                <a:gd name="T14" fmla="*/ 0 w 180"/>
                <a:gd name="T15" fmla="*/ 0 h 70"/>
                <a:gd name="T16" fmla="*/ 100 w 180"/>
                <a:gd name="T17" fmla="*/ 39 h 70"/>
                <a:gd name="T18" fmla="*/ 97 w 180"/>
                <a:gd name="T19" fmla="*/ 30 h 7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80" h="70">
                  <a:moveTo>
                    <a:pt x="174" y="54"/>
                  </a:moveTo>
                  <a:lnTo>
                    <a:pt x="112" y="40"/>
                  </a:lnTo>
                  <a:lnTo>
                    <a:pt x="96" y="36"/>
                  </a:lnTo>
                  <a:lnTo>
                    <a:pt x="82" y="32"/>
                  </a:lnTo>
                  <a:lnTo>
                    <a:pt x="62" y="22"/>
                  </a:lnTo>
                  <a:lnTo>
                    <a:pt x="44" y="14"/>
                  </a:lnTo>
                  <a:lnTo>
                    <a:pt x="26" y="8"/>
                  </a:lnTo>
                  <a:lnTo>
                    <a:pt x="0" y="0"/>
                  </a:lnTo>
                  <a:lnTo>
                    <a:pt x="180" y="70"/>
                  </a:lnTo>
                  <a:lnTo>
                    <a:pt x="174" y="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54" name="Freeform 987"/>
            <p:cNvSpPr>
              <a:spLocks/>
            </p:cNvSpPr>
            <p:nvPr/>
          </p:nvSpPr>
          <p:spPr bwMode="auto">
            <a:xfrm>
              <a:off x="3286" y="2119"/>
              <a:ext cx="193" cy="42"/>
            </a:xfrm>
            <a:custGeom>
              <a:avLst/>
              <a:gdLst>
                <a:gd name="T0" fmla="*/ 137 w 260"/>
                <a:gd name="T1" fmla="*/ 22 h 56"/>
                <a:gd name="T2" fmla="*/ 132 w 260"/>
                <a:gd name="T3" fmla="*/ 20 h 56"/>
                <a:gd name="T4" fmla="*/ 114 w 260"/>
                <a:gd name="T5" fmla="*/ 18 h 56"/>
                <a:gd name="T6" fmla="*/ 102 w 260"/>
                <a:gd name="T7" fmla="*/ 18 h 56"/>
                <a:gd name="T8" fmla="*/ 95 w 260"/>
                <a:gd name="T9" fmla="*/ 18 h 56"/>
                <a:gd name="T10" fmla="*/ 87 w 260"/>
                <a:gd name="T11" fmla="*/ 18 h 56"/>
                <a:gd name="T12" fmla="*/ 77 w 260"/>
                <a:gd name="T13" fmla="*/ 16 h 56"/>
                <a:gd name="T14" fmla="*/ 48 w 260"/>
                <a:gd name="T15" fmla="*/ 6 h 56"/>
                <a:gd name="T16" fmla="*/ 31 w 260"/>
                <a:gd name="T17" fmla="*/ 2 h 56"/>
                <a:gd name="T18" fmla="*/ 23 w 260"/>
                <a:gd name="T19" fmla="*/ 0 h 56"/>
                <a:gd name="T20" fmla="*/ 16 w 260"/>
                <a:gd name="T21" fmla="*/ 0 h 56"/>
                <a:gd name="T22" fmla="*/ 0 w 260"/>
                <a:gd name="T23" fmla="*/ 0 h 56"/>
                <a:gd name="T24" fmla="*/ 68 w 260"/>
                <a:gd name="T25" fmla="*/ 14 h 56"/>
                <a:gd name="T26" fmla="*/ 116 w 260"/>
                <a:gd name="T27" fmla="*/ 24 h 56"/>
                <a:gd name="T28" fmla="*/ 132 w 260"/>
                <a:gd name="T29" fmla="*/ 29 h 56"/>
                <a:gd name="T30" fmla="*/ 141 w 260"/>
                <a:gd name="T31" fmla="*/ 31 h 56"/>
                <a:gd name="T32" fmla="*/ 143 w 260"/>
                <a:gd name="T33" fmla="*/ 32 h 56"/>
                <a:gd name="T34" fmla="*/ 143 w 260"/>
                <a:gd name="T35" fmla="*/ 32 h 56"/>
                <a:gd name="T36" fmla="*/ 141 w 260"/>
                <a:gd name="T37" fmla="*/ 29 h 56"/>
                <a:gd name="T38" fmla="*/ 137 w 260"/>
                <a:gd name="T39" fmla="*/ 22 h 5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60" h="56">
                  <a:moveTo>
                    <a:pt x="248" y="38"/>
                  </a:moveTo>
                  <a:lnTo>
                    <a:pt x="240" y="36"/>
                  </a:lnTo>
                  <a:lnTo>
                    <a:pt x="206" y="32"/>
                  </a:lnTo>
                  <a:lnTo>
                    <a:pt x="186" y="32"/>
                  </a:lnTo>
                  <a:lnTo>
                    <a:pt x="172" y="32"/>
                  </a:lnTo>
                  <a:lnTo>
                    <a:pt x="158" y="32"/>
                  </a:lnTo>
                  <a:lnTo>
                    <a:pt x="140" y="28"/>
                  </a:lnTo>
                  <a:lnTo>
                    <a:pt x="86" y="10"/>
                  </a:lnTo>
                  <a:lnTo>
                    <a:pt x="56" y="2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0" y="0"/>
                  </a:lnTo>
                  <a:lnTo>
                    <a:pt x="122" y="24"/>
                  </a:lnTo>
                  <a:lnTo>
                    <a:pt x="210" y="42"/>
                  </a:lnTo>
                  <a:lnTo>
                    <a:pt x="240" y="50"/>
                  </a:lnTo>
                  <a:lnTo>
                    <a:pt x="256" y="54"/>
                  </a:lnTo>
                  <a:lnTo>
                    <a:pt x="258" y="56"/>
                  </a:lnTo>
                  <a:lnTo>
                    <a:pt x="260" y="56"/>
                  </a:lnTo>
                  <a:lnTo>
                    <a:pt x="256" y="50"/>
                  </a:lnTo>
                  <a:lnTo>
                    <a:pt x="248" y="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55" name="Freeform 988"/>
            <p:cNvSpPr>
              <a:spLocks/>
            </p:cNvSpPr>
            <p:nvPr/>
          </p:nvSpPr>
          <p:spPr bwMode="auto">
            <a:xfrm>
              <a:off x="3298" y="2162"/>
              <a:ext cx="178" cy="22"/>
            </a:xfrm>
            <a:custGeom>
              <a:avLst/>
              <a:gdLst>
                <a:gd name="T0" fmla="*/ 132 w 240"/>
                <a:gd name="T1" fmla="*/ 11 h 30"/>
                <a:gd name="T2" fmla="*/ 120 w 240"/>
                <a:gd name="T3" fmla="*/ 7 h 30"/>
                <a:gd name="T4" fmla="*/ 108 w 240"/>
                <a:gd name="T5" fmla="*/ 4 h 30"/>
                <a:gd name="T6" fmla="*/ 93 w 240"/>
                <a:gd name="T7" fmla="*/ 3 h 30"/>
                <a:gd name="T8" fmla="*/ 64 w 240"/>
                <a:gd name="T9" fmla="*/ 4 h 30"/>
                <a:gd name="T10" fmla="*/ 46 w 240"/>
                <a:gd name="T11" fmla="*/ 5 h 30"/>
                <a:gd name="T12" fmla="*/ 27 w 240"/>
                <a:gd name="T13" fmla="*/ 3 h 30"/>
                <a:gd name="T14" fmla="*/ 0 w 240"/>
                <a:gd name="T15" fmla="*/ 0 h 30"/>
                <a:gd name="T16" fmla="*/ 132 w 240"/>
                <a:gd name="T17" fmla="*/ 16 h 30"/>
                <a:gd name="T18" fmla="*/ 132 w 240"/>
                <a:gd name="T19" fmla="*/ 11 h 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40" h="30">
                  <a:moveTo>
                    <a:pt x="240" y="20"/>
                  </a:moveTo>
                  <a:lnTo>
                    <a:pt x="218" y="12"/>
                  </a:lnTo>
                  <a:lnTo>
                    <a:pt x="196" y="8"/>
                  </a:lnTo>
                  <a:lnTo>
                    <a:pt x="170" y="6"/>
                  </a:lnTo>
                  <a:lnTo>
                    <a:pt x="116" y="8"/>
                  </a:lnTo>
                  <a:lnTo>
                    <a:pt x="84" y="10"/>
                  </a:lnTo>
                  <a:lnTo>
                    <a:pt x="50" y="6"/>
                  </a:lnTo>
                  <a:lnTo>
                    <a:pt x="0" y="0"/>
                  </a:lnTo>
                  <a:lnTo>
                    <a:pt x="240" y="30"/>
                  </a:lnTo>
                  <a:lnTo>
                    <a:pt x="240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2296" name="Group 1035"/>
          <p:cNvGrpSpPr>
            <a:grpSpLocks/>
          </p:cNvGrpSpPr>
          <p:nvPr/>
        </p:nvGrpSpPr>
        <p:grpSpPr bwMode="auto">
          <a:xfrm>
            <a:off x="7323138" y="2982913"/>
            <a:ext cx="909637" cy="854075"/>
            <a:chOff x="4613" y="1879"/>
            <a:chExt cx="573" cy="538"/>
          </a:xfrm>
        </p:grpSpPr>
        <p:sp>
          <p:nvSpPr>
            <p:cNvPr id="12310" name="Freeform 991"/>
            <p:cNvSpPr>
              <a:spLocks/>
            </p:cNvSpPr>
            <p:nvPr/>
          </p:nvSpPr>
          <p:spPr bwMode="auto">
            <a:xfrm>
              <a:off x="4613" y="1879"/>
              <a:ext cx="573" cy="538"/>
            </a:xfrm>
            <a:custGeom>
              <a:avLst/>
              <a:gdLst>
                <a:gd name="T0" fmla="*/ 16 w 1184"/>
                <a:gd name="T1" fmla="*/ 217 h 1112"/>
                <a:gd name="T2" fmla="*/ 16 w 1184"/>
                <a:gd name="T3" fmla="*/ 217 h 1112"/>
                <a:gd name="T4" fmla="*/ 21 w 1184"/>
                <a:gd name="T5" fmla="*/ 232 h 1112"/>
                <a:gd name="T6" fmla="*/ 36 w 1184"/>
                <a:gd name="T7" fmla="*/ 243 h 1112"/>
                <a:gd name="T8" fmla="*/ 52 w 1184"/>
                <a:gd name="T9" fmla="*/ 247 h 1112"/>
                <a:gd name="T10" fmla="*/ 67 w 1184"/>
                <a:gd name="T11" fmla="*/ 253 h 1112"/>
                <a:gd name="T12" fmla="*/ 107 w 1184"/>
                <a:gd name="T13" fmla="*/ 260 h 1112"/>
                <a:gd name="T14" fmla="*/ 139 w 1184"/>
                <a:gd name="T15" fmla="*/ 248 h 1112"/>
                <a:gd name="T16" fmla="*/ 167 w 1184"/>
                <a:gd name="T17" fmla="*/ 214 h 1112"/>
                <a:gd name="T18" fmla="*/ 171 w 1184"/>
                <a:gd name="T19" fmla="*/ 188 h 1112"/>
                <a:gd name="T20" fmla="*/ 158 w 1184"/>
                <a:gd name="T21" fmla="*/ 135 h 1112"/>
                <a:gd name="T22" fmla="*/ 173 w 1184"/>
                <a:gd name="T23" fmla="*/ 135 h 1112"/>
                <a:gd name="T24" fmla="*/ 176 w 1184"/>
                <a:gd name="T25" fmla="*/ 139 h 1112"/>
                <a:gd name="T26" fmla="*/ 176 w 1184"/>
                <a:gd name="T27" fmla="*/ 139 h 1112"/>
                <a:gd name="T28" fmla="*/ 221 w 1184"/>
                <a:gd name="T29" fmla="*/ 209 h 1112"/>
                <a:gd name="T30" fmla="*/ 239 w 1184"/>
                <a:gd name="T31" fmla="*/ 203 h 1112"/>
                <a:gd name="T32" fmla="*/ 258 w 1184"/>
                <a:gd name="T33" fmla="*/ 190 h 1112"/>
                <a:gd name="T34" fmla="*/ 261 w 1184"/>
                <a:gd name="T35" fmla="*/ 174 h 1112"/>
                <a:gd name="T36" fmla="*/ 263 w 1184"/>
                <a:gd name="T37" fmla="*/ 156 h 1112"/>
                <a:gd name="T38" fmla="*/ 268 w 1184"/>
                <a:gd name="T39" fmla="*/ 138 h 1112"/>
                <a:gd name="T40" fmla="*/ 262 w 1184"/>
                <a:gd name="T41" fmla="*/ 130 h 1112"/>
                <a:gd name="T42" fmla="*/ 266 w 1184"/>
                <a:gd name="T43" fmla="*/ 104 h 1112"/>
                <a:gd name="T44" fmla="*/ 256 w 1184"/>
                <a:gd name="T45" fmla="*/ 101 h 1112"/>
                <a:gd name="T46" fmla="*/ 271 w 1184"/>
                <a:gd name="T47" fmla="*/ 86 h 1112"/>
                <a:gd name="T48" fmla="*/ 273 w 1184"/>
                <a:gd name="T49" fmla="*/ 75 h 1112"/>
                <a:gd name="T50" fmla="*/ 277 w 1184"/>
                <a:gd name="T51" fmla="*/ 42 h 1112"/>
                <a:gd name="T52" fmla="*/ 270 w 1184"/>
                <a:gd name="T53" fmla="*/ 15 h 1112"/>
                <a:gd name="T54" fmla="*/ 256 w 1184"/>
                <a:gd name="T55" fmla="*/ 0 h 1112"/>
                <a:gd name="T56" fmla="*/ 233 w 1184"/>
                <a:gd name="T57" fmla="*/ 12 h 1112"/>
                <a:gd name="T58" fmla="*/ 189 w 1184"/>
                <a:gd name="T59" fmla="*/ 33 h 1112"/>
                <a:gd name="T60" fmla="*/ 149 w 1184"/>
                <a:gd name="T61" fmla="*/ 51 h 1112"/>
                <a:gd name="T62" fmla="*/ 142 w 1184"/>
                <a:gd name="T63" fmla="*/ 61 h 1112"/>
                <a:gd name="T64" fmla="*/ 139 w 1184"/>
                <a:gd name="T65" fmla="*/ 53 h 1112"/>
                <a:gd name="T66" fmla="*/ 139 w 1184"/>
                <a:gd name="T67" fmla="*/ 53 h 1112"/>
                <a:gd name="T68" fmla="*/ 137 w 1184"/>
                <a:gd name="T69" fmla="*/ 38 h 1112"/>
                <a:gd name="T70" fmla="*/ 131 w 1184"/>
                <a:gd name="T71" fmla="*/ 34 h 1112"/>
                <a:gd name="T72" fmla="*/ 129 w 1184"/>
                <a:gd name="T73" fmla="*/ 28 h 1112"/>
                <a:gd name="T74" fmla="*/ 119 w 1184"/>
                <a:gd name="T75" fmla="*/ 24 h 1112"/>
                <a:gd name="T76" fmla="*/ 106 w 1184"/>
                <a:gd name="T77" fmla="*/ 39 h 1112"/>
                <a:gd name="T78" fmla="*/ 106 w 1184"/>
                <a:gd name="T79" fmla="*/ 39 h 1112"/>
                <a:gd name="T80" fmla="*/ 94 w 1184"/>
                <a:gd name="T81" fmla="*/ 59 h 1112"/>
                <a:gd name="T82" fmla="*/ 94 w 1184"/>
                <a:gd name="T83" fmla="*/ 59 h 1112"/>
                <a:gd name="T84" fmla="*/ 72 w 1184"/>
                <a:gd name="T85" fmla="*/ 85 h 1112"/>
                <a:gd name="T86" fmla="*/ 59 w 1184"/>
                <a:gd name="T87" fmla="*/ 108 h 1112"/>
                <a:gd name="T88" fmla="*/ 59 w 1184"/>
                <a:gd name="T89" fmla="*/ 108 h 1112"/>
                <a:gd name="T90" fmla="*/ 30 w 1184"/>
                <a:gd name="T91" fmla="*/ 179 h 1112"/>
                <a:gd name="T92" fmla="*/ 30 w 1184"/>
                <a:gd name="T93" fmla="*/ 179 h 1112"/>
                <a:gd name="T94" fmla="*/ 7 w 1184"/>
                <a:gd name="T95" fmla="*/ 189 h 1112"/>
                <a:gd name="T96" fmla="*/ 16 w 1184"/>
                <a:gd name="T97" fmla="*/ 217 h 111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1184" h="1112">
                  <a:moveTo>
                    <a:pt x="71" y="929"/>
                  </a:moveTo>
                  <a:lnTo>
                    <a:pt x="71" y="929"/>
                  </a:lnTo>
                  <a:cubicBezTo>
                    <a:pt x="74" y="939"/>
                    <a:pt x="76" y="973"/>
                    <a:pt x="90" y="991"/>
                  </a:cubicBezTo>
                  <a:cubicBezTo>
                    <a:pt x="104" y="1009"/>
                    <a:pt x="134" y="1029"/>
                    <a:pt x="156" y="1039"/>
                  </a:cubicBezTo>
                  <a:cubicBezTo>
                    <a:pt x="178" y="1049"/>
                    <a:pt x="200" y="1047"/>
                    <a:pt x="222" y="1054"/>
                  </a:cubicBezTo>
                  <a:cubicBezTo>
                    <a:pt x="244" y="1061"/>
                    <a:pt x="249" y="1071"/>
                    <a:pt x="288" y="1080"/>
                  </a:cubicBezTo>
                  <a:cubicBezTo>
                    <a:pt x="327" y="1089"/>
                    <a:pt x="406" y="1112"/>
                    <a:pt x="457" y="1109"/>
                  </a:cubicBezTo>
                  <a:cubicBezTo>
                    <a:pt x="508" y="1106"/>
                    <a:pt x="553" y="1093"/>
                    <a:pt x="596" y="1061"/>
                  </a:cubicBezTo>
                  <a:cubicBezTo>
                    <a:pt x="639" y="1029"/>
                    <a:pt x="692" y="957"/>
                    <a:pt x="714" y="914"/>
                  </a:cubicBezTo>
                  <a:cubicBezTo>
                    <a:pt x="736" y="871"/>
                    <a:pt x="735" y="864"/>
                    <a:pt x="729" y="804"/>
                  </a:cubicBezTo>
                  <a:cubicBezTo>
                    <a:pt x="723" y="744"/>
                    <a:pt x="666" y="604"/>
                    <a:pt x="674" y="578"/>
                  </a:cubicBezTo>
                  <a:cubicBezTo>
                    <a:pt x="682" y="552"/>
                    <a:pt x="726" y="568"/>
                    <a:pt x="740" y="577"/>
                  </a:cubicBezTo>
                  <a:lnTo>
                    <a:pt x="751" y="595"/>
                  </a:lnTo>
                  <a:cubicBezTo>
                    <a:pt x="783" y="645"/>
                    <a:pt x="897" y="851"/>
                    <a:pt x="942" y="896"/>
                  </a:cubicBezTo>
                  <a:cubicBezTo>
                    <a:pt x="987" y="941"/>
                    <a:pt x="992" y="882"/>
                    <a:pt x="1019" y="868"/>
                  </a:cubicBezTo>
                  <a:cubicBezTo>
                    <a:pt x="1046" y="854"/>
                    <a:pt x="1087" y="832"/>
                    <a:pt x="1103" y="812"/>
                  </a:cubicBezTo>
                  <a:cubicBezTo>
                    <a:pt x="1119" y="792"/>
                    <a:pt x="1110" y="769"/>
                    <a:pt x="1114" y="745"/>
                  </a:cubicBezTo>
                  <a:lnTo>
                    <a:pt x="1125" y="665"/>
                  </a:lnTo>
                  <a:lnTo>
                    <a:pt x="1144" y="591"/>
                  </a:lnTo>
                  <a:cubicBezTo>
                    <a:pt x="1143" y="573"/>
                    <a:pt x="1119" y="578"/>
                    <a:pt x="1118" y="554"/>
                  </a:cubicBezTo>
                  <a:cubicBezTo>
                    <a:pt x="1117" y="530"/>
                    <a:pt x="1140" y="465"/>
                    <a:pt x="1136" y="444"/>
                  </a:cubicBezTo>
                  <a:cubicBezTo>
                    <a:pt x="1132" y="423"/>
                    <a:pt x="1088" y="443"/>
                    <a:pt x="1092" y="430"/>
                  </a:cubicBezTo>
                  <a:cubicBezTo>
                    <a:pt x="1096" y="417"/>
                    <a:pt x="1146" y="385"/>
                    <a:pt x="1158" y="367"/>
                  </a:cubicBezTo>
                  <a:cubicBezTo>
                    <a:pt x="1170" y="349"/>
                    <a:pt x="1163" y="350"/>
                    <a:pt x="1167" y="319"/>
                  </a:cubicBezTo>
                  <a:lnTo>
                    <a:pt x="1184" y="179"/>
                  </a:lnTo>
                  <a:cubicBezTo>
                    <a:pt x="1181" y="137"/>
                    <a:pt x="1166" y="96"/>
                    <a:pt x="1151" y="66"/>
                  </a:cubicBezTo>
                  <a:cubicBezTo>
                    <a:pt x="1136" y="36"/>
                    <a:pt x="1122" y="2"/>
                    <a:pt x="1096" y="0"/>
                  </a:cubicBezTo>
                  <a:lnTo>
                    <a:pt x="993" y="51"/>
                  </a:lnTo>
                  <a:lnTo>
                    <a:pt x="806" y="140"/>
                  </a:lnTo>
                  <a:cubicBezTo>
                    <a:pt x="747" y="168"/>
                    <a:pt x="670" y="197"/>
                    <a:pt x="637" y="217"/>
                  </a:cubicBezTo>
                  <a:cubicBezTo>
                    <a:pt x="604" y="237"/>
                    <a:pt x="615" y="259"/>
                    <a:pt x="608" y="261"/>
                  </a:cubicBezTo>
                  <a:lnTo>
                    <a:pt x="596" y="228"/>
                  </a:lnTo>
                  <a:cubicBezTo>
                    <a:pt x="596" y="228"/>
                    <a:pt x="590" y="178"/>
                    <a:pt x="584" y="164"/>
                  </a:cubicBezTo>
                  <a:cubicBezTo>
                    <a:pt x="578" y="150"/>
                    <a:pt x="566" y="155"/>
                    <a:pt x="560" y="147"/>
                  </a:cubicBezTo>
                  <a:cubicBezTo>
                    <a:pt x="554" y="139"/>
                    <a:pt x="558" y="125"/>
                    <a:pt x="549" y="118"/>
                  </a:cubicBezTo>
                  <a:cubicBezTo>
                    <a:pt x="540" y="111"/>
                    <a:pt x="524" y="95"/>
                    <a:pt x="508" y="103"/>
                  </a:cubicBezTo>
                  <a:cubicBezTo>
                    <a:pt x="492" y="111"/>
                    <a:pt x="462" y="155"/>
                    <a:pt x="453" y="165"/>
                  </a:cubicBezTo>
                  <a:lnTo>
                    <a:pt x="402" y="253"/>
                  </a:lnTo>
                  <a:cubicBezTo>
                    <a:pt x="386" y="271"/>
                    <a:pt x="331" y="329"/>
                    <a:pt x="306" y="364"/>
                  </a:cubicBezTo>
                  <a:cubicBezTo>
                    <a:pt x="281" y="399"/>
                    <a:pt x="260" y="447"/>
                    <a:pt x="251" y="463"/>
                  </a:cubicBezTo>
                  <a:cubicBezTo>
                    <a:pt x="242" y="479"/>
                    <a:pt x="272" y="412"/>
                    <a:pt x="251" y="463"/>
                  </a:cubicBezTo>
                  <a:lnTo>
                    <a:pt x="126" y="767"/>
                  </a:lnTo>
                  <a:cubicBezTo>
                    <a:pt x="110" y="774"/>
                    <a:pt x="60" y="758"/>
                    <a:pt x="30" y="806"/>
                  </a:cubicBezTo>
                  <a:cubicBezTo>
                    <a:pt x="0" y="854"/>
                    <a:pt x="63" y="901"/>
                    <a:pt x="71" y="92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hlink"/>
                </a:gs>
                <a:gs pos="100000">
                  <a:srgbClr val="707070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11" name="Freeform 992"/>
            <p:cNvSpPr>
              <a:spLocks/>
            </p:cNvSpPr>
            <p:nvPr/>
          </p:nvSpPr>
          <p:spPr bwMode="auto">
            <a:xfrm>
              <a:off x="4900" y="2325"/>
              <a:ext cx="146" cy="55"/>
            </a:xfrm>
            <a:custGeom>
              <a:avLst/>
              <a:gdLst>
                <a:gd name="T0" fmla="*/ 5 w 301"/>
                <a:gd name="T1" fmla="*/ 0 h 114"/>
                <a:gd name="T2" fmla="*/ 5 w 301"/>
                <a:gd name="T3" fmla="*/ 0 h 114"/>
                <a:gd name="T4" fmla="*/ 27 w 301"/>
                <a:gd name="T5" fmla="*/ 9 h 114"/>
                <a:gd name="T6" fmla="*/ 40 w 301"/>
                <a:gd name="T7" fmla="*/ 14 h 114"/>
                <a:gd name="T8" fmla="*/ 40 w 301"/>
                <a:gd name="T9" fmla="*/ 14 h 114"/>
                <a:gd name="T10" fmla="*/ 56 w 301"/>
                <a:gd name="T11" fmla="*/ 20 h 114"/>
                <a:gd name="T12" fmla="*/ 56 w 301"/>
                <a:gd name="T13" fmla="*/ 20 h 114"/>
                <a:gd name="T14" fmla="*/ 71 w 301"/>
                <a:gd name="T15" fmla="*/ 25 h 114"/>
                <a:gd name="T16" fmla="*/ 57 w 301"/>
                <a:gd name="T17" fmla="*/ 26 h 114"/>
                <a:gd name="T18" fmla="*/ 43 w 301"/>
                <a:gd name="T19" fmla="*/ 20 h 114"/>
                <a:gd name="T20" fmla="*/ 13 w 301"/>
                <a:gd name="T21" fmla="*/ 16 h 114"/>
                <a:gd name="T22" fmla="*/ 1 w 301"/>
                <a:gd name="T23" fmla="*/ 5 h 114"/>
                <a:gd name="T24" fmla="*/ 5 w 301"/>
                <a:gd name="T25" fmla="*/ 0 h 114"/>
                <a:gd name="T26" fmla="*/ 5 w 301"/>
                <a:gd name="T27" fmla="*/ 0 h 11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01" h="114">
                  <a:moveTo>
                    <a:pt x="23" y="0"/>
                  </a:moveTo>
                  <a:lnTo>
                    <a:pt x="23" y="0"/>
                  </a:lnTo>
                  <a:lnTo>
                    <a:pt x="116" y="40"/>
                  </a:lnTo>
                  <a:lnTo>
                    <a:pt x="171" y="59"/>
                  </a:lnTo>
                  <a:lnTo>
                    <a:pt x="237" y="84"/>
                  </a:lnTo>
                  <a:lnTo>
                    <a:pt x="300" y="106"/>
                  </a:lnTo>
                  <a:cubicBezTo>
                    <a:pt x="301" y="110"/>
                    <a:pt x="262" y="114"/>
                    <a:pt x="242" y="111"/>
                  </a:cubicBezTo>
                  <a:cubicBezTo>
                    <a:pt x="222" y="108"/>
                    <a:pt x="213" y="95"/>
                    <a:pt x="182" y="88"/>
                  </a:cubicBezTo>
                  <a:cubicBezTo>
                    <a:pt x="141" y="82"/>
                    <a:pt x="82" y="81"/>
                    <a:pt x="53" y="70"/>
                  </a:cubicBezTo>
                  <a:cubicBezTo>
                    <a:pt x="24" y="59"/>
                    <a:pt x="10" y="34"/>
                    <a:pt x="5" y="22"/>
                  </a:cubicBezTo>
                  <a:cubicBezTo>
                    <a:pt x="0" y="10"/>
                    <a:pt x="20" y="4"/>
                    <a:pt x="23" y="0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12" name="Freeform 993"/>
            <p:cNvSpPr>
              <a:spLocks/>
            </p:cNvSpPr>
            <p:nvPr/>
          </p:nvSpPr>
          <p:spPr bwMode="auto">
            <a:xfrm>
              <a:off x="4805" y="2270"/>
              <a:ext cx="72" cy="84"/>
            </a:xfrm>
            <a:custGeom>
              <a:avLst/>
              <a:gdLst>
                <a:gd name="T0" fmla="*/ 0 w 80"/>
                <a:gd name="T1" fmla="*/ 12 h 94"/>
                <a:gd name="T2" fmla="*/ 6 w 80"/>
                <a:gd name="T3" fmla="*/ 4 h 94"/>
                <a:gd name="T4" fmla="*/ 14 w 80"/>
                <a:gd name="T5" fmla="*/ 2 h 94"/>
                <a:gd name="T6" fmla="*/ 24 w 80"/>
                <a:gd name="T7" fmla="*/ 0 h 94"/>
                <a:gd name="T8" fmla="*/ 34 w 80"/>
                <a:gd name="T9" fmla="*/ 0 h 94"/>
                <a:gd name="T10" fmla="*/ 41 w 80"/>
                <a:gd name="T11" fmla="*/ 2 h 94"/>
                <a:gd name="T12" fmla="*/ 49 w 80"/>
                <a:gd name="T13" fmla="*/ 4 h 94"/>
                <a:gd name="T14" fmla="*/ 53 w 80"/>
                <a:gd name="T15" fmla="*/ 10 h 94"/>
                <a:gd name="T16" fmla="*/ 59 w 80"/>
                <a:gd name="T17" fmla="*/ 16 h 94"/>
                <a:gd name="T18" fmla="*/ 61 w 80"/>
                <a:gd name="T19" fmla="*/ 22 h 94"/>
                <a:gd name="T20" fmla="*/ 63 w 80"/>
                <a:gd name="T21" fmla="*/ 29 h 94"/>
                <a:gd name="T22" fmla="*/ 65 w 80"/>
                <a:gd name="T23" fmla="*/ 35 h 94"/>
                <a:gd name="T24" fmla="*/ 65 w 80"/>
                <a:gd name="T25" fmla="*/ 43 h 94"/>
                <a:gd name="T26" fmla="*/ 61 w 80"/>
                <a:gd name="T27" fmla="*/ 51 h 94"/>
                <a:gd name="T28" fmla="*/ 59 w 80"/>
                <a:gd name="T29" fmla="*/ 57 h 94"/>
                <a:gd name="T30" fmla="*/ 53 w 80"/>
                <a:gd name="T31" fmla="*/ 63 h 94"/>
                <a:gd name="T32" fmla="*/ 49 w 80"/>
                <a:gd name="T33" fmla="*/ 69 h 94"/>
                <a:gd name="T34" fmla="*/ 42 w 80"/>
                <a:gd name="T35" fmla="*/ 71 h 94"/>
                <a:gd name="T36" fmla="*/ 36 w 80"/>
                <a:gd name="T37" fmla="*/ 73 h 94"/>
                <a:gd name="T38" fmla="*/ 28 w 80"/>
                <a:gd name="T39" fmla="*/ 75 h 94"/>
                <a:gd name="T40" fmla="*/ 21 w 80"/>
                <a:gd name="T41" fmla="*/ 75 h 94"/>
                <a:gd name="T42" fmla="*/ 0 w 80"/>
                <a:gd name="T43" fmla="*/ 12 h 9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0" h="94">
                  <a:moveTo>
                    <a:pt x="0" y="14"/>
                  </a:moveTo>
                  <a:lnTo>
                    <a:pt x="8" y="6"/>
                  </a:lnTo>
                  <a:lnTo>
                    <a:pt x="18" y="2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0" y="2"/>
                  </a:lnTo>
                  <a:lnTo>
                    <a:pt x="60" y="6"/>
                  </a:lnTo>
                  <a:lnTo>
                    <a:pt x="66" y="12"/>
                  </a:lnTo>
                  <a:lnTo>
                    <a:pt x="72" y="20"/>
                  </a:lnTo>
                  <a:lnTo>
                    <a:pt x="76" y="28"/>
                  </a:lnTo>
                  <a:lnTo>
                    <a:pt x="78" y="36"/>
                  </a:lnTo>
                  <a:lnTo>
                    <a:pt x="80" y="44"/>
                  </a:lnTo>
                  <a:lnTo>
                    <a:pt x="80" y="54"/>
                  </a:lnTo>
                  <a:lnTo>
                    <a:pt x="76" y="64"/>
                  </a:lnTo>
                  <a:lnTo>
                    <a:pt x="72" y="72"/>
                  </a:lnTo>
                  <a:lnTo>
                    <a:pt x="66" y="80"/>
                  </a:lnTo>
                  <a:lnTo>
                    <a:pt x="60" y="86"/>
                  </a:lnTo>
                  <a:lnTo>
                    <a:pt x="52" y="90"/>
                  </a:lnTo>
                  <a:lnTo>
                    <a:pt x="44" y="92"/>
                  </a:lnTo>
                  <a:lnTo>
                    <a:pt x="34" y="94"/>
                  </a:lnTo>
                  <a:lnTo>
                    <a:pt x="26" y="94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13" name="Freeform 994"/>
            <p:cNvSpPr>
              <a:spLocks/>
            </p:cNvSpPr>
            <p:nvPr/>
          </p:nvSpPr>
          <p:spPr bwMode="auto">
            <a:xfrm>
              <a:off x="4823" y="2284"/>
              <a:ext cx="44" cy="45"/>
            </a:xfrm>
            <a:custGeom>
              <a:avLst/>
              <a:gdLst>
                <a:gd name="T0" fmla="*/ 39 w 50"/>
                <a:gd name="T1" fmla="*/ 24 h 50"/>
                <a:gd name="T2" fmla="*/ 35 w 50"/>
                <a:gd name="T3" fmla="*/ 32 h 50"/>
                <a:gd name="T4" fmla="*/ 31 w 50"/>
                <a:gd name="T5" fmla="*/ 37 h 50"/>
                <a:gd name="T6" fmla="*/ 23 w 50"/>
                <a:gd name="T7" fmla="*/ 41 h 50"/>
                <a:gd name="T8" fmla="*/ 16 w 50"/>
                <a:gd name="T9" fmla="*/ 41 h 50"/>
                <a:gd name="T10" fmla="*/ 10 w 50"/>
                <a:gd name="T11" fmla="*/ 37 h 50"/>
                <a:gd name="T12" fmla="*/ 4 w 50"/>
                <a:gd name="T13" fmla="*/ 32 h 50"/>
                <a:gd name="T14" fmla="*/ 0 w 50"/>
                <a:gd name="T15" fmla="*/ 24 h 50"/>
                <a:gd name="T16" fmla="*/ 0 w 50"/>
                <a:gd name="T17" fmla="*/ 16 h 50"/>
                <a:gd name="T18" fmla="*/ 4 w 50"/>
                <a:gd name="T19" fmla="*/ 10 h 50"/>
                <a:gd name="T20" fmla="*/ 8 w 50"/>
                <a:gd name="T21" fmla="*/ 4 h 50"/>
                <a:gd name="T22" fmla="*/ 16 w 50"/>
                <a:gd name="T23" fmla="*/ 0 h 50"/>
                <a:gd name="T24" fmla="*/ 23 w 50"/>
                <a:gd name="T25" fmla="*/ 0 h 50"/>
                <a:gd name="T26" fmla="*/ 31 w 50"/>
                <a:gd name="T27" fmla="*/ 4 h 50"/>
                <a:gd name="T28" fmla="*/ 35 w 50"/>
                <a:gd name="T29" fmla="*/ 8 h 50"/>
                <a:gd name="T30" fmla="*/ 39 w 50"/>
                <a:gd name="T31" fmla="*/ 16 h 50"/>
                <a:gd name="T32" fmla="*/ 39 w 50"/>
                <a:gd name="T33" fmla="*/ 24 h 5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0" h="50">
                  <a:moveTo>
                    <a:pt x="50" y="30"/>
                  </a:moveTo>
                  <a:lnTo>
                    <a:pt x="46" y="40"/>
                  </a:lnTo>
                  <a:lnTo>
                    <a:pt x="40" y="46"/>
                  </a:lnTo>
                  <a:lnTo>
                    <a:pt x="30" y="50"/>
                  </a:lnTo>
                  <a:lnTo>
                    <a:pt x="20" y="50"/>
                  </a:lnTo>
                  <a:lnTo>
                    <a:pt x="12" y="46"/>
                  </a:lnTo>
                  <a:lnTo>
                    <a:pt x="4" y="40"/>
                  </a:lnTo>
                  <a:lnTo>
                    <a:pt x="0" y="30"/>
                  </a:lnTo>
                  <a:lnTo>
                    <a:pt x="0" y="20"/>
                  </a:lnTo>
                  <a:lnTo>
                    <a:pt x="4" y="12"/>
                  </a:lnTo>
                  <a:lnTo>
                    <a:pt x="10" y="4"/>
                  </a:lnTo>
                  <a:lnTo>
                    <a:pt x="20" y="0"/>
                  </a:lnTo>
                  <a:lnTo>
                    <a:pt x="30" y="0"/>
                  </a:lnTo>
                  <a:lnTo>
                    <a:pt x="40" y="4"/>
                  </a:lnTo>
                  <a:lnTo>
                    <a:pt x="46" y="10"/>
                  </a:lnTo>
                  <a:lnTo>
                    <a:pt x="50" y="20"/>
                  </a:lnTo>
                  <a:lnTo>
                    <a:pt x="50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14" name="Freeform 995"/>
            <p:cNvSpPr>
              <a:spLocks/>
            </p:cNvSpPr>
            <p:nvPr/>
          </p:nvSpPr>
          <p:spPr bwMode="auto">
            <a:xfrm>
              <a:off x="4846" y="2293"/>
              <a:ext cx="16" cy="16"/>
            </a:xfrm>
            <a:custGeom>
              <a:avLst/>
              <a:gdLst>
                <a:gd name="T0" fmla="*/ 14 w 18"/>
                <a:gd name="T1" fmla="*/ 8 h 18"/>
                <a:gd name="T2" fmla="*/ 12 w 18"/>
                <a:gd name="T3" fmla="*/ 11 h 18"/>
                <a:gd name="T4" fmla="*/ 11 w 18"/>
                <a:gd name="T5" fmla="*/ 12 h 18"/>
                <a:gd name="T6" fmla="*/ 8 w 18"/>
                <a:gd name="T7" fmla="*/ 14 h 18"/>
                <a:gd name="T8" fmla="*/ 4 w 18"/>
                <a:gd name="T9" fmla="*/ 14 h 18"/>
                <a:gd name="T10" fmla="*/ 4 w 18"/>
                <a:gd name="T11" fmla="*/ 12 h 18"/>
                <a:gd name="T12" fmla="*/ 0 w 18"/>
                <a:gd name="T13" fmla="*/ 11 h 18"/>
                <a:gd name="T14" fmla="*/ 0 w 18"/>
                <a:gd name="T15" fmla="*/ 8 h 18"/>
                <a:gd name="T16" fmla="*/ 0 w 18"/>
                <a:gd name="T17" fmla="*/ 4 h 18"/>
                <a:gd name="T18" fmla="*/ 0 w 18"/>
                <a:gd name="T19" fmla="*/ 4 h 18"/>
                <a:gd name="T20" fmla="*/ 4 w 18"/>
                <a:gd name="T21" fmla="*/ 0 h 18"/>
                <a:gd name="T22" fmla="*/ 4 w 18"/>
                <a:gd name="T23" fmla="*/ 0 h 18"/>
                <a:gd name="T24" fmla="*/ 8 w 18"/>
                <a:gd name="T25" fmla="*/ 0 h 18"/>
                <a:gd name="T26" fmla="*/ 11 w 18"/>
                <a:gd name="T27" fmla="*/ 0 h 18"/>
                <a:gd name="T28" fmla="*/ 12 w 18"/>
                <a:gd name="T29" fmla="*/ 4 h 18"/>
                <a:gd name="T30" fmla="*/ 14 w 18"/>
                <a:gd name="T31" fmla="*/ 4 h 18"/>
                <a:gd name="T32" fmla="*/ 14 w 18"/>
                <a:gd name="T33" fmla="*/ 8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" h="18">
                  <a:moveTo>
                    <a:pt x="18" y="10"/>
                  </a:moveTo>
                  <a:lnTo>
                    <a:pt x="16" y="14"/>
                  </a:lnTo>
                  <a:lnTo>
                    <a:pt x="14" y="16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0" y="4"/>
                  </a:lnTo>
                  <a:lnTo>
                    <a:pt x="4" y="0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15" name="Freeform 996"/>
            <p:cNvSpPr>
              <a:spLocks/>
            </p:cNvSpPr>
            <p:nvPr/>
          </p:nvSpPr>
          <p:spPr bwMode="auto">
            <a:xfrm>
              <a:off x="4635" y="2263"/>
              <a:ext cx="29" cy="46"/>
            </a:xfrm>
            <a:custGeom>
              <a:avLst/>
              <a:gdLst>
                <a:gd name="T0" fmla="*/ 24 w 32"/>
                <a:gd name="T1" fmla="*/ 0 h 52"/>
                <a:gd name="T2" fmla="*/ 26 w 32"/>
                <a:gd name="T3" fmla="*/ 4 h 52"/>
                <a:gd name="T4" fmla="*/ 26 w 32"/>
                <a:gd name="T5" fmla="*/ 8 h 52"/>
                <a:gd name="T6" fmla="*/ 22 w 32"/>
                <a:gd name="T7" fmla="*/ 17 h 52"/>
                <a:gd name="T8" fmla="*/ 16 w 32"/>
                <a:gd name="T9" fmla="*/ 30 h 52"/>
                <a:gd name="T10" fmla="*/ 16 w 32"/>
                <a:gd name="T11" fmla="*/ 36 h 52"/>
                <a:gd name="T12" fmla="*/ 18 w 32"/>
                <a:gd name="T13" fmla="*/ 41 h 52"/>
                <a:gd name="T14" fmla="*/ 10 w 32"/>
                <a:gd name="T15" fmla="*/ 37 h 52"/>
                <a:gd name="T16" fmla="*/ 4 w 32"/>
                <a:gd name="T17" fmla="*/ 33 h 52"/>
                <a:gd name="T18" fmla="*/ 0 w 32"/>
                <a:gd name="T19" fmla="*/ 25 h 52"/>
                <a:gd name="T20" fmla="*/ 0 w 32"/>
                <a:gd name="T21" fmla="*/ 17 h 52"/>
                <a:gd name="T22" fmla="*/ 4 w 32"/>
                <a:gd name="T23" fmla="*/ 10 h 52"/>
                <a:gd name="T24" fmla="*/ 8 w 32"/>
                <a:gd name="T25" fmla="*/ 4 h 52"/>
                <a:gd name="T26" fmla="*/ 16 w 32"/>
                <a:gd name="T27" fmla="*/ 2 h 52"/>
                <a:gd name="T28" fmla="*/ 24 w 32"/>
                <a:gd name="T29" fmla="*/ 0 h 5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2" h="52">
                  <a:moveTo>
                    <a:pt x="30" y="0"/>
                  </a:moveTo>
                  <a:lnTo>
                    <a:pt x="32" y="4"/>
                  </a:lnTo>
                  <a:lnTo>
                    <a:pt x="32" y="10"/>
                  </a:lnTo>
                  <a:lnTo>
                    <a:pt x="26" y="22"/>
                  </a:lnTo>
                  <a:lnTo>
                    <a:pt x="20" y="38"/>
                  </a:lnTo>
                  <a:lnTo>
                    <a:pt x="20" y="46"/>
                  </a:lnTo>
                  <a:lnTo>
                    <a:pt x="22" y="52"/>
                  </a:lnTo>
                  <a:lnTo>
                    <a:pt x="12" y="48"/>
                  </a:lnTo>
                  <a:lnTo>
                    <a:pt x="4" y="42"/>
                  </a:lnTo>
                  <a:lnTo>
                    <a:pt x="0" y="32"/>
                  </a:lnTo>
                  <a:lnTo>
                    <a:pt x="0" y="22"/>
                  </a:lnTo>
                  <a:lnTo>
                    <a:pt x="4" y="12"/>
                  </a:lnTo>
                  <a:lnTo>
                    <a:pt x="10" y="6"/>
                  </a:lnTo>
                  <a:lnTo>
                    <a:pt x="20" y="2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16" name="Freeform 997"/>
            <p:cNvSpPr>
              <a:spLocks/>
            </p:cNvSpPr>
            <p:nvPr/>
          </p:nvSpPr>
          <p:spPr bwMode="auto">
            <a:xfrm>
              <a:off x="4644" y="2270"/>
              <a:ext cx="15" cy="16"/>
            </a:xfrm>
            <a:custGeom>
              <a:avLst/>
              <a:gdLst>
                <a:gd name="T0" fmla="*/ 7 w 18"/>
                <a:gd name="T1" fmla="*/ 0 h 18"/>
                <a:gd name="T2" fmla="*/ 10 w 18"/>
                <a:gd name="T3" fmla="*/ 2 h 18"/>
                <a:gd name="T4" fmla="*/ 11 w 18"/>
                <a:gd name="T5" fmla="*/ 4 h 18"/>
                <a:gd name="T6" fmla="*/ 13 w 18"/>
                <a:gd name="T7" fmla="*/ 4 h 18"/>
                <a:gd name="T8" fmla="*/ 13 w 18"/>
                <a:gd name="T9" fmla="*/ 8 h 18"/>
                <a:gd name="T10" fmla="*/ 11 w 18"/>
                <a:gd name="T11" fmla="*/ 11 h 18"/>
                <a:gd name="T12" fmla="*/ 10 w 18"/>
                <a:gd name="T13" fmla="*/ 12 h 18"/>
                <a:gd name="T14" fmla="*/ 8 w 18"/>
                <a:gd name="T15" fmla="*/ 14 h 18"/>
                <a:gd name="T16" fmla="*/ 6 w 18"/>
                <a:gd name="T17" fmla="*/ 14 h 18"/>
                <a:gd name="T18" fmla="*/ 3 w 18"/>
                <a:gd name="T19" fmla="*/ 12 h 18"/>
                <a:gd name="T20" fmla="*/ 2 w 18"/>
                <a:gd name="T21" fmla="*/ 11 h 18"/>
                <a:gd name="T22" fmla="*/ 0 w 18"/>
                <a:gd name="T23" fmla="*/ 10 h 18"/>
                <a:gd name="T24" fmla="*/ 0 w 18"/>
                <a:gd name="T25" fmla="*/ 6 h 18"/>
                <a:gd name="T26" fmla="*/ 2 w 18"/>
                <a:gd name="T27" fmla="*/ 4 h 18"/>
                <a:gd name="T28" fmla="*/ 3 w 18"/>
                <a:gd name="T29" fmla="*/ 2 h 18"/>
                <a:gd name="T30" fmla="*/ 4 w 18"/>
                <a:gd name="T31" fmla="*/ 0 h 18"/>
                <a:gd name="T32" fmla="*/ 7 w 18"/>
                <a:gd name="T33" fmla="*/ 0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" h="18">
                  <a:moveTo>
                    <a:pt x="10" y="0"/>
                  </a:moveTo>
                  <a:lnTo>
                    <a:pt x="14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18" y="10"/>
                  </a:lnTo>
                  <a:lnTo>
                    <a:pt x="16" y="14"/>
                  </a:lnTo>
                  <a:lnTo>
                    <a:pt x="14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2" y="4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17" name="Freeform 998"/>
            <p:cNvSpPr>
              <a:spLocks/>
            </p:cNvSpPr>
            <p:nvPr/>
          </p:nvSpPr>
          <p:spPr bwMode="auto">
            <a:xfrm>
              <a:off x="4672" y="2355"/>
              <a:ext cx="76" cy="20"/>
            </a:xfrm>
            <a:custGeom>
              <a:avLst/>
              <a:gdLst>
                <a:gd name="T0" fmla="*/ 0 w 86"/>
                <a:gd name="T1" fmla="*/ 2 h 22"/>
                <a:gd name="T2" fmla="*/ 11 w 86"/>
                <a:gd name="T3" fmla="*/ 2 h 22"/>
                <a:gd name="T4" fmla="*/ 22 w 86"/>
                <a:gd name="T5" fmla="*/ 0 h 22"/>
                <a:gd name="T6" fmla="*/ 33 w 86"/>
                <a:gd name="T7" fmla="*/ 2 h 22"/>
                <a:gd name="T8" fmla="*/ 50 w 86"/>
                <a:gd name="T9" fmla="*/ 8 h 22"/>
                <a:gd name="T10" fmla="*/ 57 w 86"/>
                <a:gd name="T11" fmla="*/ 12 h 22"/>
                <a:gd name="T12" fmla="*/ 63 w 86"/>
                <a:gd name="T13" fmla="*/ 15 h 22"/>
                <a:gd name="T14" fmla="*/ 67 w 86"/>
                <a:gd name="T15" fmla="*/ 18 h 22"/>
                <a:gd name="T16" fmla="*/ 61 w 86"/>
                <a:gd name="T17" fmla="*/ 18 h 22"/>
                <a:gd name="T18" fmla="*/ 45 w 86"/>
                <a:gd name="T19" fmla="*/ 18 h 22"/>
                <a:gd name="T20" fmla="*/ 36 w 86"/>
                <a:gd name="T21" fmla="*/ 15 h 22"/>
                <a:gd name="T22" fmla="*/ 24 w 86"/>
                <a:gd name="T23" fmla="*/ 14 h 22"/>
                <a:gd name="T24" fmla="*/ 12 w 86"/>
                <a:gd name="T25" fmla="*/ 8 h 22"/>
                <a:gd name="T26" fmla="*/ 0 w 86"/>
                <a:gd name="T27" fmla="*/ 2 h 2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86" h="22">
                  <a:moveTo>
                    <a:pt x="0" y="2"/>
                  </a:moveTo>
                  <a:lnTo>
                    <a:pt x="14" y="2"/>
                  </a:lnTo>
                  <a:lnTo>
                    <a:pt x="28" y="0"/>
                  </a:lnTo>
                  <a:lnTo>
                    <a:pt x="42" y="2"/>
                  </a:lnTo>
                  <a:lnTo>
                    <a:pt x="64" y="10"/>
                  </a:lnTo>
                  <a:lnTo>
                    <a:pt x="74" y="14"/>
                  </a:lnTo>
                  <a:lnTo>
                    <a:pt x="80" y="18"/>
                  </a:lnTo>
                  <a:lnTo>
                    <a:pt x="86" y="22"/>
                  </a:lnTo>
                  <a:lnTo>
                    <a:pt x="78" y="22"/>
                  </a:lnTo>
                  <a:lnTo>
                    <a:pt x="58" y="22"/>
                  </a:lnTo>
                  <a:lnTo>
                    <a:pt x="46" y="18"/>
                  </a:lnTo>
                  <a:lnTo>
                    <a:pt x="30" y="16"/>
                  </a:lnTo>
                  <a:lnTo>
                    <a:pt x="16" y="1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18" name="Freeform 999"/>
            <p:cNvSpPr>
              <a:spLocks/>
            </p:cNvSpPr>
            <p:nvPr/>
          </p:nvSpPr>
          <p:spPr bwMode="auto">
            <a:xfrm>
              <a:off x="4652" y="1997"/>
              <a:ext cx="261" cy="380"/>
            </a:xfrm>
            <a:custGeom>
              <a:avLst/>
              <a:gdLst>
                <a:gd name="T0" fmla="*/ 4 w 294"/>
                <a:gd name="T1" fmla="*/ 292 h 428"/>
                <a:gd name="T2" fmla="*/ 18 w 294"/>
                <a:gd name="T3" fmla="*/ 278 h 428"/>
                <a:gd name="T4" fmla="*/ 27 w 294"/>
                <a:gd name="T5" fmla="*/ 242 h 428"/>
                <a:gd name="T6" fmla="*/ 51 w 294"/>
                <a:gd name="T7" fmla="*/ 164 h 428"/>
                <a:gd name="T8" fmla="*/ 96 w 294"/>
                <a:gd name="T9" fmla="*/ 63 h 428"/>
                <a:gd name="T10" fmla="*/ 145 w 294"/>
                <a:gd name="T11" fmla="*/ 6 h 428"/>
                <a:gd name="T12" fmla="*/ 167 w 294"/>
                <a:gd name="T13" fmla="*/ 0 h 428"/>
                <a:gd name="T14" fmla="*/ 210 w 294"/>
                <a:gd name="T15" fmla="*/ 10 h 428"/>
                <a:gd name="T16" fmla="*/ 216 w 294"/>
                <a:gd name="T17" fmla="*/ 12 h 428"/>
                <a:gd name="T18" fmla="*/ 183 w 294"/>
                <a:gd name="T19" fmla="*/ 8 h 428"/>
                <a:gd name="T20" fmla="*/ 179 w 294"/>
                <a:gd name="T21" fmla="*/ 16 h 428"/>
                <a:gd name="T22" fmla="*/ 187 w 294"/>
                <a:gd name="T23" fmla="*/ 35 h 428"/>
                <a:gd name="T24" fmla="*/ 189 w 294"/>
                <a:gd name="T25" fmla="*/ 45 h 428"/>
                <a:gd name="T26" fmla="*/ 189 w 294"/>
                <a:gd name="T27" fmla="*/ 53 h 428"/>
                <a:gd name="T28" fmla="*/ 179 w 294"/>
                <a:gd name="T29" fmla="*/ 57 h 428"/>
                <a:gd name="T30" fmla="*/ 159 w 294"/>
                <a:gd name="T31" fmla="*/ 65 h 428"/>
                <a:gd name="T32" fmla="*/ 150 w 294"/>
                <a:gd name="T33" fmla="*/ 74 h 428"/>
                <a:gd name="T34" fmla="*/ 151 w 294"/>
                <a:gd name="T35" fmla="*/ 88 h 428"/>
                <a:gd name="T36" fmla="*/ 161 w 294"/>
                <a:gd name="T37" fmla="*/ 107 h 428"/>
                <a:gd name="T38" fmla="*/ 173 w 294"/>
                <a:gd name="T39" fmla="*/ 123 h 428"/>
                <a:gd name="T40" fmla="*/ 177 w 294"/>
                <a:gd name="T41" fmla="*/ 136 h 428"/>
                <a:gd name="T42" fmla="*/ 164 w 294"/>
                <a:gd name="T43" fmla="*/ 142 h 428"/>
                <a:gd name="T44" fmla="*/ 150 w 294"/>
                <a:gd name="T45" fmla="*/ 144 h 428"/>
                <a:gd name="T46" fmla="*/ 145 w 294"/>
                <a:gd name="T47" fmla="*/ 154 h 428"/>
                <a:gd name="T48" fmla="*/ 144 w 294"/>
                <a:gd name="T49" fmla="*/ 173 h 428"/>
                <a:gd name="T50" fmla="*/ 136 w 294"/>
                <a:gd name="T51" fmla="*/ 194 h 428"/>
                <a:gd name="T52" fmla="*/ 136 w 294"/>
                <a:gd name="T53" fmla="*/ 211 h 428"/>
                <a:gd name="T54" fmla="*/ 144 w 294"/>
                <a:gd name="T55" fmla="*/ 224 h 428"/>
                <a:gd name="T56" fmla="*/ 146 w 294"/>
                <a:gd name="T57" fmla="*/ 232 h 428"/>
                <a:gd name="T58" fmla="*/ 148 w 294"/>
                <a:gd name="T59" fmla="*/ 242 h 428"/>
                <a:gd name="T60" fmla="*/ 130 w 294"/>
                <a:gd name="T61" fmla="*/ 258 h 428"/>
                <a:gd name="T62" fmla="*/ 124 w 294"/>
                <a:gd name="T63" fmla="*/ 279 h 428"/>
                <a:gd name="T64" fmla="*/ 128 w 294"/>
                <a:gd name="T65" fmla="*/ 297 h 428"/>
                <a:gd name="T66" fmla="*/ 151 w 294"/>
                <a:gd name="T67" fmla="*/ 319 h 428"/>
                <a:gd name="T68" fmla="*/ 162 w 294"/>
                <a:gd name="T69" fmla="*/ 325 h 428"/>
                <a:gd name="T70" fmla="*/ 154 w 294"/>
                <a:gd name="T71" fmla="*/ 333 h 428"/>
                <a:gd name="T72" fmla="*/ 138 w 294"/>
                <a:gd name="T73" fmla="*/ 334 h 428"/>
                <a:gd name="T74" fmla="*/ 124 w 294"/>
                <a:gd name="T75" fmla="*/ 336 h 428"/>
                <a:gd name="T76" fmla="*/ 107 w 294"/>
                <a:gd name="T77" fmla="*/ 325 h 428"/>
                <a:gd name="T78" fmla="*/ 81 w 294"/>
                <a:gd name="T79" fmla="*/ 311 h 428"/>
                <a:gd name="T80" fmla="*/ 35 w 294"/>
                <a:gd name="T81" fmla="*/ 305 h 428"/>
                <a:gd name="T82" fmla="*/ 4 w 294"/>
                <a:gd name="T83" fmla="*/ 313 h 428"/>
                <a:gd name="T84" fmla="*/ 2 w 294"/>
                <a:gd name="T85" fmla="*/ 299 h 4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294" h="428">
                  <a:moveTo>
                    <a:pt x="4" y="376"/>
                  </a:moveTo>
                  <a:lnTo>
                    <a:pt x="2" y="372"/>
                  </a:lnTo>
                  <a:lnTo>
                    <a:pt x="4" y="370"/>
                  </a:lnTo>
                  <a:lnTo>
                    <a:pt x="8" y="364"/>
                  </a:lnTo>
                  <a:lnTo>
                    <a:pt x="18" y="356"/>
                  </a:lnTo>
                  <a:lnTo>
                    <a:pt x="22" y="352"/>
                  </a:lnTo>
                  <a:lnTo>
                    <a:pt x="24" y="346"/>
                  </a:lnTo>
                  <a:lnTo>
                    <a:pt x="30" y="322"/>
                  </a:lnTo>
                  <a:lnTo>
                    <a:pt x="34" y="308"/>
                  </a:lnTo>
                  <a:lnTo>
                    <a:pt x="34" y="298"/>
                  </a:lnTo>
                  <a:lnTo>
                    <a:pt x="32" y="288"/>
                  </a:lnTo>
                  <a:lnTo>
                    <a:pt x="64" y="208"/>
                  </a:lnTo>
                  <a:lnTo>
                    <a:pt x="100" y="118"/>
                  </a:lnTo>
                  <a:lnTo>
                    <a:pt x="106" y="104"/>
                  </a:lnTo>
                  <a:lnTo>
                    <a:pt x="122" y="80"/>
                  </a:lnTo>
                  <a:lnTo>
                    <a:pt x="142" y="52"/>
                  </a:lnTo>
                  <a:lnTo>
                    <a:pt x="164" y="24"/>
                  </a:lnTo>
                  <a:lnTo>
                    <a:pt x="184" y="8"/>
                  </a:lnTo>
                  <a:lnTo>
                    <a:pt x="196" y="0"/>
                  </a:lnTo>
                  <a:lnTo>
                    <a:pt x="204" y="0"/>
                  </a:lnTo>
                  <a:lnTo>
                    <a:pt x="212" y="0"/>
                  </a:lnTo>
                  <a:lnTo>
                    <a:pt x="224" y="0"/>
                  </a:lnTo>
                  <a:lnTo>
                    <a:pt x="238" y="4"/>
                  </a:lnTo>
                  <a:lnTo>
                    <a:pt x="266" y="12"/>
                  </a:lnTo>
                  <a:lnTo>
                    <a:pt x="286" y="18"/>
                  </a:lnTo>
                  <a:lnTo>
                    <a:pt x="294" y="18"/>
                  </a:lnTo>
                  <a:lnTo>
                    <a:pt x="274" y="16"/>
                  </a:lnTo>
                  <a:lnTo>
                    <a:pt x="258" y="14"/>
                  </a:lnTo>
                  <a:lnTo>
                    <a:pt x="238" y="8"/>
                  </a:lnTo>
                  <a:lnTo>
                    <a:pt x="232" y="10"/>
                  </a:lnTo>
                  <a:lnTo>
                    <a:pt x="228" y="12"/>
                  </a:lnTo>
                  <a:lnTo>
                    <a:pt x="226" y="16"/>
                  </a:lnTo>
                  <a:lnTo>
                    <a:pt x="228" y="20"/>
                  </a:lnTo>
                  <a:lnTo>
                    <a:pt x="230" y="24"/>
                  </a:lnTo>
                  <a:lnTo>
                    <a:pt x="234" y="32"/>
                  </a:lnTo>
                  <a:lnTo>
                    <a:pt x="238" y="44"/>
                  </a:lnTo>
                  <a:lnTo>
                    <a:pt x="240" y="52"/>
                  </a:lnTo>
                  <a:lnTo>
                    <a:pt x="238" y="54"/>
                  </a:lnTo>
                  <a:lnTo>
                    <a:pt x="240" y="58"/>
                  </a:lnTo>
                  <a:lnTo>
                    <a:pt x="244" y="62"/>
                  </a:lnTo>
                  <a:lnTo>
                    <a:pt x="244" y="66"/>
                  </a:lnTo>
                  <a:lnTo>
                    <a:pt x="240" y="68"/>
                  </a:lnTo>
                  <a:lnTo>
                    <a:pt x="236" y="70"/>
                  </a:lnTo>
                  <a:lnTo>
                    <a:pt x="232" y="72"/>
                  </a:lnTo>
                  <a:lnTo>
                    <a:pt x="228" y="72"/>
                  </a:lnTo>
                  <a:lnTo>
                    <a:pt x="222" y="74"/>
                  </a:lnTo>
                  <a:lnTo>
                    <a:pt x="212" y="78"/>
                  </a:lnTo>
                  <a:lnTo>
                    <a:pt x="202" y="82"/>
                  </a:lnTo>
                  <a:lnTo>
                    <a:pt x="194" y="88"/>
                  </a:lnTo>
                  <a:lnTo>
                    <a:pt x="190" y="90"/>
                  </a:lnTo>
                  <a:lnTo>
                    <a:pt x="190" y="94"/>
                  </a:lnTo>
                  <a:lnTo>
                    <a:pt x="188" y="104"/>
                  </a:lnTo>
                  <a:lnTo>
                    <a:pt x="188" y="106"/>
                  </a:lnTo>
                  <a:lnTo>
                    <a:pt x="192" y="112"/>
                  </a:lnTo>
                  <a:lnTo>
                    <a:pt x="198" y="120"/>
                  </a:lnTo>
                  <a:lnTo>
                    <a:pt x="202" y="126"/>
                  </a:lnTo>
                  <a:lnTo>
                    <a:pt x="204" y="136"/>
                  </a:lnTo>
                  <a:lnTo>
                    <a:pt x="208" y="140"/>
                  </a:lnTo>
                  <a:lnTo>
                    <a:pt x="216" y="148"/>
                  </a:lnTo>
                  <a:lnTo>
                    <a:pt x="220" y="156"/>
                  </a:lnTo>
                  <a:lnTo>
                    <a:pt x="222" y="162"/>
                  </a:lnTo>
                  <a:lnTo>
                    <a:pt x="224" y="168"/>
                  </a:lnTo>
                  <a:lnTo>
                    <a:pt x="224" y="172"/>
                  </a:lnTo>
                  <a:lnTo>
                    <a:pt x="222" y="174"/>
                  </a:lnTo>
                  <a:lnTo>
                    <a:pt x="216" y="178"/>
                  </a:lnTo>
                  <a:lnTo>
                    <a:pt x="208" y="180"/>
                  </a:lnTo>
                  <a:lnTo>
                    <a:pt x="198" y="180"/>
                  </a:lnTo>
                  <a:lnTo>
                    <a:pt x="192" y="180"/>
                  </a:lnTo>
                  <a:lnTo>
                    <a:pt x="190" y="182"/>
                  </a:lnTo>
                  <a:lnTo>
                    <a:pt x="190" y="184"/>
                  </a:lnTo>
                  <a:lnTo>
                    <a:pt x="190" y="186"/>
                  </a:lnTo>
                  <a:lnTo>
                    <a:pt x="184" y="196"/>
                  </a:lnTo>
                  <a:lnTo>
                    <a:pt x="182" y="210"/>
                  </a:lnTo>
                  <a:lnTo>
                    <a:pt x="182" y="218"/>
                  </a:lnTo>
                  <a:lnTo>
                    <a:pt x="182" y="220"/>
                  </a:lnTo>
                  <a:lnTo>
                    <a:pt x="182" y="226"/>
                  </a:lnTo>
                  <a:lnTo>
                    <a:pt x="178" y="234"/>
                  </a:lnTo>
                  <a:lnTo>
                    <a:pt x="172" y="246"/>
                  </a:lnTo>
                  <a:lnTo>
                    <a:pt x="168" y="260"/>
                  </a:lnTo>
                  <a:lnTo>
                    <a:pt x="168" y="264"/>
                  </a:lnTo>
                  <a:lnTo>
                    <a:pt x="172" y="268"/>
                  </a:lnTo>
                  <a:lnTo>
                    <a:pt x="174" y="272"/>
                  </a:lnTo>
                  <a:lnTo>
                    <a:pt x="180" y="280"/>
                  </a:lnTo>
                  <a:lnTo>
                    <a:pt x="182" y="284"/>
                  </a:lnTo>
                  <a:lnTo>
                    <a:pt x="182" y="286"/>
                  </a:lnTo>
                  <a:lnTo>
                    <a:pt x="180" y="290"/>
                  </a:lnTo>
                  <a:lnTo>
                    <a:pt x="186" y="294"/>
                  </a:lnTo>
                  <a:lnTo>
                    <a:pt x="194" y="302"/>
                  </a:lnTo>
                  <a:lnTo>
                    <a:pt x="194" y="304"/>
                  </a:lnTo>
                  <a:lnTo>
                    <a:pt x="188" y="308"/>
                  </a:lnTo>
                  <a:lnTo>
                    <a:pt x="174" y="316"/>
                  </a:lnTo>
                  <a:lnTo>
                    <a:pt x="168" y="322"/>
                  </a:lnTo>
                  <a:lnTo>
                    <a:pt x="164" y="328"/>
                  </a:lnTo>
                  <a:lnTo>
                    <a:pt x="162" y="338"/>
                  </a:lnTo>
                  <a:lnTo>
                    <a:pt x="160" y="344"/>
                  </a:lnTo>
                  <a:lnTo>
                    <a:pt x="158" y="354"/>
                  </a:lnTo>
                  <a:lnTo>
                    <a:pt x="158" y="362"/>
                  </a:lnTo>
                  <a:lnTo>
                    <a:pt x="160" y="368"/>
                  </a:lnTo>
                  <a:lnTo>
                    <a:pt x="162" y="376"/>
                  </a:lnTo>
                  <a:lnTo>
                    <a:pt x="168" y="382"/>
                  </a:lnTo>
                  <a:lnTo>
                    <a:pt x="184" y="398"/>
                  </a:lnTo>
                  <a:lnTo>
                    <a:pt x="192" y="404"/>
                  </a:lnTo>
                  <a:lnTo>
                    <a:pt x="202" y="408"/>
                  </a:lnTo>
                  <a:lnTo>
                    <a:pt x="206" y="408"/>
                  </a:lnTo>
                  <a:lnTo>
                    <a:pt x="206" y="412"/>
                  </a:lnTo>
                  <a:lnTo>
                    <a:pt x="204" y="416"/>
                  </a:lnTo>
                  <a:lnTo>
                    <a:pt x="202" y="420"/>
                  </a:lnTo>
                  <a:lnTo>
                    <a:pt x="196" y="422"/>
                  </a:lnTo>
                  <a:lnTo>
                    <a:pt x="190" y="424"/>
                  </a:lnTo>
                  <a:lnTo>
                    <a:pt x="180" y="424"/>
                  </a:lnTo>
                  <a:lnTo>
                    <a:pt x="176" y="424"/>
                  </a:lnTo>
                  <a:lnTo>
                    <a:pt x="170" y="426"/>
                  </a:lnTo>
                  <a:lnTo>
                    <a:pt x="166" y="428"/>
                  </a:lnTo>
                  <a:lnTo>
                    <a:pt x="158" y="426"/>
                  </a:lnTo>
                  <a:lnTo>
                    <a:pt x="152" y="426"/>
                  </a:lnTo>
                  <a:lnTo>
                    <a:pt x="148" y="422"/>
                  </a:lnTo>
                  <a:lnTo>
                    <a:pt x="136" y="412"/>
                  </a:lnTo>
                  <a:lnTo>
                    <a:pt x="128" y="406"/>
                  </a:lnTo>
                  <a:lnTo>
                    <a:pt x="118" y="400"/>
                  </a:lnTo>
                  <a:lnTo>
                    <a:pt x="102" y="394"/>
                  </a:lnTo>
                  <a:lnTo>
                    <a:pt x="82" y="390"/>
                  </a:lnTo>
                  <a:lnTo>
                    <a:pt x="60" y="386"/>
                  </a:lnTo>
                  <a:lnTo>
                    <a:pt x="44" y="386"/>
                  </a:lnTo>
                  <a:lnTo>
                    <a:pt x="32" y="388"/>
                  </a:lnTo>
                  <a:lnTo>
                    <a:pt x="20" y="392"/>
                  </a:lnTo>
                  <a:lnTo>
                    <a:pt x="6" y="398"/>
                  </a:lnTo>
                  <a:lnTo>
                    <a:pt x="2" y="390"/>
                  </a:lnTo>
                  <a:lnTo>
                    <a:pt x="0" y="384"/>
                  </a:lnTo>
                  <a:lnTo>
                    <a:pt x="2" y="380"/>
                  </a:lnTo>
                  <a:lnTo>
                    <a:pt x="4" y="37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19" name="Freeform 1000"/>
            <p:cNvSpPr>
              <a:spLocks/>
            </p:cNvSpPr>
            <p:nvPr/>
          </p:nvSpPr>
          <p:spPr bwMode="auto">
            <a:xfrm>
              <a:off x="4800" y="2277"/>
              <a:ext cx="48" cy="69"/>
            </a:xfrm>
            <a:custGeom>
              <a:avLst/>
              <a:gdLst>
                <a:gd name="T0" fmla="*/ 27 w 54"/>
                <a:gd name="T1" fmla="*/ 2 h 78"/>
                <a:gd name="T2" fmla="*/ 24 w 54"/>
                <a:gd name="T3" fmla="*/ 4 h 78"/>
                <a:gd name="T4" fmla="*/ 18 w 54"/>
                <a:gd name="T5" fmla="*/ 11 h 78"/>
                <a:gd name="T6" fmla="*/ 16 w 54"/>
                <a:gd name="T7" fmla="*/ 14 h 78"/>
                <a:gd name="T8" fmla="*/ 14 w 54"/>
                <a:gd name="T9" fmla="*/ 20 h 78"/>
                <a:gd name="T10" fmla="*/ 14 w 54"/>
                <a:gd name="T11" fmla="*/ 27 h 78"/>
                <a:gd name="T12" fmla="*/ 14 w 54"/>
                <a:gd name="T13" fmla="*/ 31 h 78"/>
                <a:gd name="T14" fmla="*/ 16 w 54"/>
                <a:gd name="T15" fmla="*/ 36 h 78"/>
                <a:gd name="T16" fmla="*/ 19 w 54"/>
                <a:gd name="T17" fmla="*/ 41 h 78"/>
                <a:gd name="T18" fmla="*/ 22 w 54"/>
                <a:gd name="T19" fmla="*/ 44 h 78"/>
                <a:gd name="T20" fmla="*/ 28 w 54"/>
                <a:gd name="T21" fmla="*/ 49 h 78"/>
                <a:gd name="T22" fmla="*/ 38 w 54"/>
                <a:gd name="T23" fmla="*/ 51 h 78"/>
                <a:gd name="T24" fmla="*/ 43 w 54"/>
                <a:gd name="T25" fmla="*/ 53 h 78"/>
                <a:gd name="T26" fmla="*/ 43 w 54"/>
                <a:gd name="T27" fmla="*/ 57 h 78"/>
                <a:gd name="T28" fmla="*/ 43 w 54"/>
                <a:gd name="T29" fmla="*/ 58 h 78"/>
                <a:gd name="T30" fmla="*/ 39 w 54"/>
                <a:gd name="T31" fmla="*/ 58 h 78"/>
                <a:gd name="T32" fmla="*/ 35 w 54"/>
                <a:gd name="T33" fmla="*/ 58 h 78"/>
                <a:gd name="T34" fmla="*/ 33 w 54"/>
                <a:gd name="T35" fmla="*/ 59 h 78"/>
                <a:gd name="T36" fmla="*/ 28 w 54"/>
                <a:gd name="T37" fmla="*/ 61 h 78"/>
                <a:gd name="T38" fmla="*/ 25 w 54"/>
                <a:gd name="T39" fmla="*/ 61 h 78"/>
                <a:gd name="T40" fmla="*/ 19 w 54"/>
                <a:gd name="T41" fmla="*/ 57 h 78"/>
                <a:gd name="T42" fmla="*/ 16 w 54"/>
                <a:gd name="T43" fmla="*/ 53 h 78"/>
                <a:gd name="T44" fmla="*/ 10 w 54"/>
                <a:gd name="T45" fmla="*/ 47 h 78"/>
                <a:gd name="T46" fmla="*/ 4 w 54"/>
                <a:gd name="T47" fmla="*/ 41 h 78"/>
                <a:gd name="T48" fmla="*/ 2 w 54"/>
                <a:gd name="T49" fmla="*/ 35 h 78"/>
                <a:gd name="T50" fmla="*/ 0 w 54"/>
                <a:gd name="T51" fmla="*/ 30 h 78"/>
                <a:gd name="T52" fmla="*/ 0 w 54"/>
                <a:gd name="T53" fmla="*/ 24 h 78"/>
                <a:gd name="T54" fmla="*/ 2 w 54"/>
                <a:gd name="T55" fmla="*/ 20 h 78"/>
                <a:gd name="T56" fmla="*/ 8 w 54"/>
                <a:gd name="T57" fmla="*/ 8 h 78"/>
                <a:gd name="T58" fmla="*/ 14 w 54"/>
                <a:gd name="T59" fmla="*/ 4 h 78"/>
                <a:gd name="T60" fmla="*/ 22 w 54"/>
                <a:gd name="T61" fmla="*/ 2 h 78"/>
                <a:gd name="T62" fmla="*/ 25 w 54"/>
                <a:gd name="T63" fmla="*/ 0 h 78"/>
                <a:gd name="T64" fmla="*/ 27 w 54"/>
                <a:gd name="T65" fmla="*/ 2 h 7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54" h="78">
                  <a:moveTo>
                    <a:pt x="34" y="2"/>
                  </a:moveTo>
                  <a:lnTo>
                    <a:pt x="30" y="6"/>
                  </a:lnTo>
                  <a:lnTo>
                    <a:pt x="22" y="14"/>
                  </a:lnTo>
                  <a:lnTo>
                    <a:pt x="20" y="18"/>
                  </a:lnTo>
                  <a:lnTo>
                    <a:pt x="18" y="26"/>
                  </a:lnTo>
                  <a:lnTo>
                    <a:pt x="18" y="34"/>
                  </a:lnTo>
                  <a:lnTo>
                    <a:pt x="18" y="40"/>
                  </a:lnTo>
                  <a:lnTo>
                    <a:pt x="20" y="46"/>
                  </a:lnTo>
                  <a:lnTo>
                    <a:pt x="24" y="52"/>
                  </a:lnTo>
                  <a:lnTo>
                    <a:pt x="28" y="56"/>
                  </a:lnTo>
                  <a:lnTo>
                    <a:pt x="36" y="62"/>
                  </a:lnTo>
                  <a:lnTo>
                    <a:pt x="48" y="66"/>
                  </a:lnTo>
                  <a:lnTo>
                    <a:pt x="54" y="68"/>
                  </a:lnTo>
                  <a:lnTo>
                    <a:pt x="54" y="72"/>
                  </a:lnTo>
                  <a:lnTo>
                    <a:pt x="54" y="74"/>
                  </a:lnTo>
                  <a:lnTo>
                    <a:pt x="50" y="74"/>
                  </a:lnTo>
                  <a:lnTo>
                    <a:pt x="44" y="74"/>
                  </a:lnTo>
                  <a:lnTo>
                    <a:pt x="42" y="76"/>
                  </a:lnTo>
                  <a:lnTo>
                    <a:pt x="36" y="78"/>
                  </a:lnTo>
                  <a:lnTo>
                    <a:pt x="32" y="78"/>
                  </a:lnTo>
                  <a:lnTo>
                    <a:pt x="24" y="72"/>
                  </a:lnTo>
                  <a:lnTo>
                    <a:pt x="20" y="68"/>
                  </a:lnTo>
                  <a:lnTo>
                    <a:pt x="12" y="60"/>
                  </a:lnTo>
                  <a:lnTo>
                    <a:pt x="6" y="52"/>
                  </a:lnTo>
                  <a:lnTo>
                    <a:pt x="2" y="44"/>
                  </a:lnTo>
                  <a:lnTo>
                    <a:pt x="0" y="38"/>
                  </a:lnTo>
                  <a:lnTo>
                    <a:pt x="0" y="30"/>
                  </a:lnTo>
                  <a:lnTo>
                    <a:pt x="2" y="26"/>
                  </a:lnTo>
                  <a:lnTo>
                    <a:pt x="10" y="10"/>
                  </a:lnTo>
                  <a:lnTo>
                    <a:pt x="18" y="6"/>
                  </a:lnTo>
                  <a:lnTo>
                    <a:pt x="28" y="2"/>
                  </a:lnTo>
                  <a:lnTo>
                    <a:pt x="32" y="0"/>
                  </a:lnTo>
                  <a:lnTo>
                    <a:pt x="34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20" name="Freeform 1001"/>
            <p:cNvSpPr>
              <a:spLocks/>
            </p:cNvSpPr>
            <p:nvPr/>
          </p:nvSpPr>
          <p:spPr bwMode="auto">
            <a:xfrm>
              <a:off x="4921" y="2016"/>
              <a:ext cx="215" cy="74"/>
            </a:xfrm>
            <a:custGeom>
              <a:avLst/>
              <a:gdLst>
                <a:gd name="T0" fmla="*/ 0 w 242"/>
                <a:gd name="T1" fmla="*/ 0 h 84"/>
                <a:gd name="T2" fmla="*/ 24 w 242"/>
                <a:gd name="T3" fmla="*/ 4 h 84"/>
                <a:gd name="T4" fmla="*/ 43 w 242"/>
                <a:gd name="T5" fmla="*/ 8 h 84"/>
                <a:gd name="T6" fmla="*/ 52 w 242"/>
                <a:gd name="T7" fmla="*/ 11 h 84"/>
                <a:gd name="T8" fmla="*/ 60 w 242"/>
                <a:gd name="T9" fmla="*/ 14 h 84"/>
                <a:gd name="T10" fmla="*/ 79 w 242"/>
                <a:gd name="T11" fmla="*/ 23 h 84"/>
                <a:gd name="T12" fmla="*/ 104 w 242"/>
                <a:gd name="T13" fmla="*/ 36 h 84"/>
                <a:gd name="T14" fmla="*/ 131 w 242"/>
                <a:gd name="T15" fmla="*/ 48 h 84"/>
                <a:gd name="T16" fmla="*/ 155 w 242"/>
                <a:gd name="T17" fmla="*/ 56 h 84"/>
                <a:gd name="T18" fmla="*/ 181 w 242"/>
                <a:gd name="T19" fmla="*/ 62 h 84"/>
                <a:gd name="T20" fmla="*/ 191 w 242"/>
                <a:gd name="T21" fmla="*/ 65 h 84"/>
                <a:gd name="T22" fmla="*/ 183 w 242"/>
                <a:gd name="T23" fmla="*/ 63 h 84"/>
                <a:gd name="T24" fmla="*/ 161 w 242"/>
                <a:gd name="T25" fmla="*/ 59 h 84"/>
                <a:gd name="T26" fmla="*/ 131 w 242"/>
                <a:gd name="T27" fmla="*/ 49 h 84"/>
                <a:gd name="T28" fmla="*/ 115 w 242"/>
                <a:gd name="T29" fmla="*/ 43 h 84"/>
                <a:gd name="T30" fmla="*/ 98 w 242"/>
                <a:gd name="T31" fmla="*/ 36 h 84"/>
                <a:gd name="T32" fmla="*/ 67 w 242"/>
                <a:gd name="T33" fmla="*/ 22 h 84"/>
                <a:gd name="T34" fmla="*/ 38 w 242"/>
                <a:gd name="T35" fmla="*/ 10 h 84"/>
                <a:gd name="T36" fmla="*/ 16 w 242"/>
                <a:gd name="T37" fmla="*/ 4 h 84"/>
                <a:gd name="T38" fmla="*/ 6 w 242"/>
                <a:gd name="T39" fmla="*/ 0 h 84"/>
                <a:gd name="T40" fmla="*/ 0 w 242"/>
                <a:gd name="T41" fmla="*/ 0 h 8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42" h="84">
                  <a:moveTo>
                    <a:pt x="0" y="0"/>
                  </a:moveTo>
                  <a:lnTo>
                    <a:pt x="30" y="4"/>
                  </a:lnTo>
                  <a:lnTo>
                    <a:pt x="54" y="10"/>
                  </a:lnTo>
                  <a:lnTo>
                    <a:pt x="66" y="14"/>
                  </a:lnTo>
                  <a:lnTo>
                    <a:pt x="76" y="18"/>
                  </a:lnTo>
                  <a:lnTo>
                    <a:pt x="100" y="30"/>
                  </a:lnTo>
                  <a:lnTo>
                    <a:pt x="132" y="46"/>
                  </a:lnTo>
                  <a:lnTo>
                    <a:pt x="166" y="62"/>
                  </a:lnTo>
                  <a:lnTo>
                    <a:pt x="196" y="72"/>
                  </a:lnTo>
                  <a:lnTo>
                    <a:pt x="230" y="80"/>
                  </a:lnTo>
                  <a:lnTo>
                    <a:pt x="242" y="84"/>
                  </a:lnTo>
                  <a:lnTo>
                    <a:pt x="232" y="82"/>
                  </a:lnTo>
                  <a:lnTo>
                    <a:pt x="204" y="76"/>
                  </a:lnTo>
                  <a:lnTo>
                    <a:pt x="166" y="64"/>
                  </a:lnTo>
                  <a:lnTo>
                    <a:pt x="146" y="56"/>
                  </a:lnTo>
                  <a:lnTo>
                    <a:pt x="124" y="46"/>
                  </a:lnTo>
                  <a:lnTo>
                    <a:pt x="84" y="28"/>
                  </a:lnTo>
                  <a:lnTo>
                    <a:pt x="48" y="12"/>
                  </a:lnTo>
                  <a:lnTo>
                    <a:pt x="20" y="4"/>
                  </a:lnTo>
                  <a:lnTo>
                    <a:pt x="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21" name="Freeform 1002"/>
            <p:cNvSpPr>
              <a:spLocks/>
            </p:cNvSpPr>
            <p:nvPr/>
          </p:nvSpPr>
          <p:spPr bwMode="auto">
            <a:xfrm>
              <a:off x="4926" y="1930"/>
              <a:ext cx="189" cy="79"/>
            </a:xfrm>
            <a:custGeom>
              <a:avLst/>
              <a:gdLst>
                <a:gd name="T0" fmla="*/ 0 w 212"/>
                <a:gd name="T1" fmla="*/ 71 h 88"/>
                <a:gd name="T2" fmla="*/ 0 w 212"/>
                <a:gd name="T3" fmla="*/ 69 h 88"/>
                <a:gd name="T4" fmla="*/ 4 w 212"/>
                <a:gd name="T5" fmla="*/ 63 h 88"/>
                <a:gd name="T6" fmla="*/ 10 w 212"/>
                <a:gd name="T7" fmla="*/ 58 h 88"/>
                <a:gd name="T8" fmla="*/ 22 w 212"/>
                <a:gd name="T9" fmla="*/ 51 h 88"/>
                <a:gd name="T10" fmla="*/ 49 w 212"/>
                <a:gd name="T11" fmla="*/ 40 h 88"/>
                <a:gd name="T12" fmla="*/ 81 w 212"/>
                <a:gd name="T13" fmla="*/ 29 h 88"/>
                <a:gd name="T14" fmla="*/ 106 w 212"/>
                <a:gd name="T15" fmla="*/ 21 h 88"/>
                <a:gd name="T16" fmla="*/ 126 w 212"/>
                <a:gd name="T17" fmla="*/ 16 h 88"/>
                <a:gd name="T18" fmla="*/ 146 w 212"/>
                <a:gd name="T19" fmla="*/ 8 h 88"/>
                <a:gd name="T20" fmla="*/ 168 w 212"/>
                <a:gd name="T21" fmla="*/ 0 h 88"/>
                <a:gd name="T22" fmla="*/ 89 w 212"/>
                <a:gd name="T23" fmla="*/ 29 h 88"/>
                <a:gd name="T24" fmla="*/ 32 w 212"/>
                <a:gd name="T25" fmla="*/ 53 h 88"/>
                <a:gd name="T26" fmla="*/ 11 w 212"/>
                <a:gd name="T27" fmla="*/ 63 h 88"/>
                <a:gd name="T28" fmla="*/ 0 w 212"/>
                <a:gd name="T29" fmla="*/ 71 h 8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12" h="88">
                  <a:moveTo>
                    <a:pt x="0" y="88"/>
                  </a:moveTo>
                  <a:lnTo>
                    <a:pt x="0" y="86"/>
                  </a:lnTo>
                  <a:lnTo>
                    <a:pt x="6" y="78"/>
                  </a:lnTo>
                  <a:lnTo>
                    <a:pt x="12" y="72"/>
                  </a:lnTo>
                  <a:lnTo>
                    <a:pt x="28" y="64"/>
                  </a:lnTo>
                  <a:lnTo>
                    <a:pt x="62" y="50"/>
                  </a:lnTo>
                  <a:lnTo>
                    <a:pt x="102" y="36"/>
                  </a:lnTo>
                  <a:lnTo>
                    <a:pt x="134" y="26"/>
                  </a:lnTo>
                  <a:lnTo>
                    <a:pt x="158" y="20"/>
                  </a:lnTo>
                  <a:lnTo>
                    <a:pt x="184" y="10"/>
                  </a:lnTo>
                  <a:lnTo>
                    <a:pt x="212" y="0"/>
                  </a:lnTo>
                  <a:lnTo>
                    <a:pt x="112" y="36"/>
                  </a:lnTo>
                  <a:lnTo>
                    <a:pt x="40" y="66"/>
                  </a:lnTo>
                  <a:lnTo>
                    <a:pt x="14" y="78"/>
                  </a:lnTo>
                  <a:lnTo>
                    <a:pt x="0" y="8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22" name="Freeform 1003"/>
            <p:cNvSpPr>
              <a:spLocks/>
            </p:cNvSpPr>
            <p:nvPr/>
          </p:nvSpPr>
          <p:spPr bwMode="auto">
            <a:xfrm>
              <a:off x="4942" y="1950"/>
              <a:ext cx="218" cy="61"/>
            </a:xfrm>
            <a:custGeom>
              <a:avLst/>
              <a:gdLst>
                <a:gd name="T0" fmla="*/ 0 w 246"/>
                <a:gd name="T1" fmla="*/ 55 h 68"/>
                <a:gd name="T2" fmla="*/ 16 w 246"/>
                <a:gd name="T3" fmla="*/ 48 h 68"/>
                <a:gd name="T4" fmla="*/ 28 w 246"/>
                <a:gd name="T5" fmla="*/ 45 h 68"/>
                <a:gd name="T6" fmla="*/ 38 w 246"/>
                <a:gd name="T7" fmla="*/ 43 h 68"/>
                <a:gd name="T8" fmla="*/ 69 w 246"/>
                <a:gd name="T9" fmla="*/ 39 h 68"/>
                <a:gd name="T10" fmla="*/ 90 w 246"/>
                <a:gd name="T11" fmla="*/ 37 h 68"/>
                <a:gd name="T12" fmla="*/ 100 w 246"/>
                <a:gd name="T13" fmla="*/ 34 h 68"/>
                <a:gd name="T14" fmla="*/ 130 w 246"/>
                <a:gd name="T15" fmla="*/ 26 h 68"/>
                <a:gd name="T16" fmla="*/ 167 w 246"/>
                <a:gd name="T17" fmla="*/ 13 h 68"/>
                <a:gd name="T18" fmla="*/ 185 w 246"/>
                <a:gd name="T19" fmla="*/ 4 h 68"/>
                <a:gd name="T20" fmla="*/ 193 w 246"/>
                <a:gd name="T21" fmla="*/ 0 h 68"/>
                <a:gd name="T22" fmla="*/ 169 w 246"/>
                <a:gd name="T23" fmla="*/ 13 h 68"/>
                <a:gd name="T24" fmla="*/ 146 w 246"/>
                <a:gd name="T25" fmla="*/ 22 h 68"/>
                <a:gd name="T26" fmla="*/ 134 w 246"/>
                <a:gd name="T27" fmla="*/ 28 h 68"/>
                <a:gd name="T28" fmla="*/ 120 w 246"/>
                <a:gd name="T29" fmla="*/ 32 h 68"/>
                <a:gd name="T30" fmla="*/ 88 w 246"/>
                <a:gd name="T31" fmla="*/ 39 h 68"/>
                <a:gd name="T32" fmla="*/ 49 w 246"/>
                <a:gd name="T33" fmla="*/ 45 h 68"/>
                <a:gd name="T34" fmla="*/ 16 w 246"/>
                <a:gd name="T35" fmla="*/ 50 h 68"/>
                <a:gd name="T36" fmla="*/ 4 w 246"/>
                <a:gd name="T37" fmla="*/ 53 h 68"/>
                <a:gd name="T38" fmla="*/ 0 w 246"/>
                <a:gd name="T39" fmla="*/ 55 h 6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46" h="68">
                  <a:moveTo>
                    <a:pt x="0" y="68"/>
                  </a:moveTo>
                  <a:lnTo>
                    <a:pt x="20" y="60"/>
                  </a:lnTo>
                  <a:lnTo>
                    <a:pt x="36" y="56"/>
                  </a:lnTo>
                  <a:lnTo>
                    <a:pt x="48" y="54"/>
                  </a:lnTo>
                  <a:lnTo>
                    <a:pt x="88" y="48"/>
                  </a:lnTo>
                  <a:lnTo>
                    <a:pt x="114" y="46"/>
                  </a:lnTo>
                  <a:lnTo>
                    <a:pt x="128" y="42"/>
                  </a:lnTo>
                  <a:lnTo>
                    <a:pt x="166" y="32"/>
                  </a:lnTo>
                  <a:lnTo>
                    <a:pt x="212" y="16"/>
                  </a:lnTo>
                  <a:lnTo>
                    <a:pt x="236" y="4"/>
                  </a:lnTo>
                  <a:lnTo>
                    <a:pt x="246" y="0"/>
                  </a:lnTo>
                  <a:lnTo>
                    <a:pt x="216" y="16"/>
                  </a:lnTo>
                  <a:lnTo>
                    <a:pt x="186" y="28"/>
                  </a:lnTo>
                  <a:lnTo>
                    <a:pt x="170" y="34"/>
                  </a:lnTo>
                  <a:lnTo>
                    <a:pt x="152" y="40"/>
                  </a:lnTo>
                  <a:lnTo>
                    <a:pt x="112" y="48"/>
                  </a:lnTo>
                  <a:lnTo>
                    <a:pt x="62" y="56"/>
                  </a:lnTo>
                  <a:lnTo>
                    <a:pt x="20" y="62"/>
                  </a:lnTo>
                  <a:lnTo>
                    <a:pt x="6" y="66"/>
                  </a:lnTo>
                  <a:lnTo>
                    <a:pt x="0" y="6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23" name="Freeform 1004"/>
            <p:cNvSpPr>
              <a:spLocks/>
            </p:cNvSpPr>
            <p:nvPr/>
          </p:nvSpPr>
          <p:spPr bwMode="auto">
            <a:xfrm>
              <a:off x="4972" y="1981"/>
              <a:ext cx="202" cy="40"/>
            </a:xfrm>
            <a:custGeom>
              <a:avLst/>
              <a:gdLst>
                <a:gd name="T0" fmla="*/ 0 w 228"/>
                <a:gd name="T1" fmla="*/ 33 h 46"/>
                <a:gd name="T2" fmla="*/ 57 w 228"/>
                <a:gd name="T3" fmla="*/ 32 h 46"/>
                <a:gd name="T4" fmla="*/ 93 w 228"/>
                <a:gd name="T5" fmla="*/ 27 h 46"/>
                <a:gd name="T6" fmla="*/ 114 w 228"/>
                <a:gd name="T7" fmla="*/ 23 h 46"/>
                <a:gd name="T8" fmla="*/ 122 w 228"/>
                <a:gd name="T9" fmla="*/ 21 h 46"/>
                <a:gd name="T10" fmla="*/ 128 w 228"/>
                <a:gd name="T11" fmla="*/ 17 h 46"/>
                <a:gd name="T12" fmla="*/ 135 w 228"/>
                <a:gd name="T13" fmla="*/ 14 h 46"/>
                <a:gd name="T14" fmla="*/ 141 w 228"/>
                <a:gd name="T15" fmla="*/ 10 h 46"/>
                <a:gd name="T16" fmla="*/ 159 w 228"/>
                <a:gd name="T17" fmla="*/ 6 h 46"/>
                <a:gd name="T18" fmla="*/ 179 w 228"/>
                <a:gd name="T19" fmla="*/ 0 h 46"/>
                <a:gd name="T20" fmla="*/ 157 w 228"/>
                <a:gd name="T21" fmla="*/ 12 h 46"/>
                <a:gd name="T22" fmla="*/ 138 w 228"/>
                <a:gd name="T23" fmla="*/ 20 h 46"/>
                <a:gd name="T24" fmla="*/ 126 w 228"/>
                <a:gd name="T25" fmla="*/ 26 h 46"/>
                <a:gd name="T26" fmla="*/ 112 w 228"/>
                <a:gd name="T27" fmla="*/ 29 h 46"/>
                <a:gd name="T28" fmla="*/ 88 w 228"/>
                <a:gd name="T29" fmla="*/ 32 h 46"/>
                <a:gd name="T30" fmla="*/ 51 w 228"/>
                <a:gd name="T31" fmla="*/ 35 h 46"/>
                <a:gd name="T32" fmla="*/ 22 w 228"/>
                <a:gd name="T33" fmla="*/ 35 h 46"/>
                <a:gd name="T34" fmla="*/ 0 w 228"/>
                <a:gd name="T35" fmla="*/ 33 h 4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28" h="46">
                  <a:moveTo>
                    <a:pt x="0" y="44"/>
                  </a:moveTo>
                  <a:lnTo>
                    <a:pt x="72" y="42"/>
                  </a:lnTo>
                  <a:lnTo>
                    <a:pt x="118" y="36"/>
                  </a:lnTo>
                  <a:lnTo>
                    <a:pt x="146" y="30"/>
                  </a:lnTo>
                  <a:lnTo>
                    <a:pt x="156" y="28"/>
                  </a:lnTo>
                  <a:lnTo>
                    <a:pt x="164" y="22"/>
                  </a:lnTo>
                  <a:lnTo>
                    <a:pt x="172" y="18"/>
                  </a:lnTo>
                  <a:lnTo>
                    <a:pt x="180" y="14"/>
                  </a:lnTo>
                  <a:lnTo>
                    <a:pt x="202" y="8"/>
                  </a:lnTo>
                  <a:lnTo>
                    <a:pt x="228" y="0"/>
                  </a:lnTo>
                  <a:lnTo>
                    <a:pt x="200" y="16"/>
                  </a:lnTo>
                  <a:lnTo>
                    <a:pt x="176" y="26"/>
                  </a:lnTo>
                  <a:lnTo>
                    <a:pt x="160" y="34"/>
                  </a:lnTo>
                  <a:lnTo>
                    <a:pt x="142" y="38"/>
                  </a:lnTo>
                  <a:lnTo>
                    <a:pt x="112" y="42"/>
                  </a:lnTo>
                  <a:lnTo>
                    <a:pt x="64" y="46"/>
                  </a:lnTo>
                  <a:lnTo>
                    <a:pt x="28" y="46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24" name="Freeform 1005"/>
            <p:cNvSpPr>
              <a:spLocks/>
            </p:cNvSpPr>
            <p:nvPr/>
          </p:nvSpPr>
          <p:spPr bwMode="auto">
            <a:xfrm>
              <a:off x="5026" y="2017"/>
              <a:ext cx="143" cy="24"/>
            </a:xfrm>
            <a:custGeom>
              <a:avLst/>
              <a:gdLst>
                <a:gd name="T0" fmla="*/ 0 w 162"/>
                <a:gd name="T1" fmla="*/ 22 h 26"/>
                <a:gd name="T2" fmla="*/ 20 w 162"/>
                <a:gd name="T3" fmla="*/ 22 h 26"/>
                <a:gd name="T4" fmla="*/ 49 w 162"/>
                <a:gd name="T5" fmla="*/ 18 h 26"/>
                <a:gd name="T6" fmla="*/ 72 w 162"/>
                <a:gd name="T7" fmla="*/ 16 h 26"/>
                <a:gd name="T8" fmla="*/ 89 w 162"/>
                <a:gd name="T9" fmla="*/ 10 h 26"/>
                <a:gd name="T10" fmla="*/ 109 w 162"/>
                <a:gd name="T11" fmla="*/ 6 h 26"/>
                <a:gd name="T12" fmla="*/ 126 w 162"/>
                <a:gd name="T13" fmla="*/ 0 h 26"/>
                <a:gd name="T14" fmla="*/ 104 w 162"/>
                <a:gd name="T15" fmla="*/ 8 h 26"/>
                <a:gd name="T16" fmla="*/ 87 w 162"/>
                <a:gd name="T17" fmla="*/ 14 h 26"/>
                <a:gd name="T18" fmla="*/ 77 w 162"/>
                <a:gd name="T19" fmla="*/ 17 h 26"/>
                <a:gd name="T20" fmla="*/ 0 w 162"/>
                <a:gd name="T21" fmla="*/ 22 h 2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62" h="26">
                  <a:moveTo>
                    <a:pt x="0" y="26"/>
                  </a:moveTo>
                  <a:lnTo>
                    <a:pt x="26" y="26"/>
                  </a:lnTo>
                  <a:lnTo>
                    <a:pt x="64" y="22"/>
                  </a:lnTo>
                  <a:lnTo>
                    <a:pt x="92" y="18"/>
                  </a:lnTo>
                  <a:lnTo>
                    <a:pt x="114" y="12"/>
                  </a:lnTo>
                  <a:lnTo>
                    <a:pt x="140" y="6"/>
                  </a:lnTo>
                  <a:lnTo>
                    <a:pt x="162" y="0"/>
                  </a:lnTo>
                  <a:lnTo>
                    <a:pt x="134" y="10"/>
                  </a:lnTo>
                  <a:lnTo>
                    <a:pt x="112" y="16"/>
                  </a:lnTo>
                  <a:lnTo>
                    <a:pt x="98" y="20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25" name="Freeform 1006"/>
            <p:cNvSpPr>
              <a:spLocks/>
            </p:cNvSpPr>
            <p:nvPr/>
          </p:nvSpPr>
          <p:spPr bwMode="auto">
            <a:xfrm>
              <a:off x="5063" y="2055"/>
              <a:ext cx="90" cy="4"/>
            </a:xfrm>
            <a:custGeom>
              <a:avLst/>
              <a:gdLst>
                <a:gd name="T0" fmla="*/ 0 w 102"/>
                <a:gd name="T1" fmla="*/ 2 h 4"/>
                <a:gd name="T2" fmla="*/ 33 w 102"/>
                <a:gd name="T3" fmla="*/ 0 h 4"/>
                <a:gd name="T4" fmla="*/ 34 w 102"/>
                <a:gd name="T5" fmla="*/ 0 h 4"/>
                <a:gd name="T6" fmla="*/ 45 w 102"/>
                <a:gd name="T7" fmla="*/ 2 h 4"/>
                <a:gd name="T8" fmla="*/ 65 w 102"/>
                <a:gd name="T9" fmla="*/ 4 h 4"/>
                <a:gd name="T10" fmla="*/ 73 w 102"/>
                <a:gd name="T11" fmla="*/ 4 h 4"/>
                <a:gd name="T12" fmla="*/ 79 w 102"/>
                <a:gd name="T13" fmla="*/ 2 h 4"/>
                <a:gd name="T14" fmla="*/ 45 w 102"/>
                <a:gd name="T15" fmla="*/ 2 h 4"/>
                <a:gd name="T16" fmla="*/ 0 w 102"/>
                <a:gd name="T17" fmla="*/ 2 h 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02" h="4">
                  <a:moveTo>
                    <a:pt x="0" y="2"/>
                  </a:moveTo>
                  <a:lnTo>
                    <a:pt x="42" y="0"/>
                  </a:lnTo>
                  <a:lnTo>
                    <a:pt x="44" y="0"/>
                  </a:lnTo>
                  <a:lnTo>
                    <a:pt x="58" y="2"/>
                  </a:lnTo>
                  <a:lnTo>
                    <a:pt x="84" y="4"/>
                  </a:lnTo>
                  <a:lnTo>
                    <a:pt x="94" y="4"/>
                  </a:lnTo>
                  <a:lnTo>
                    <a:pt x="102" y="2"/>
                  </a:lnTo>
                  <a:lnTo>
                    <a:pt x="58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26" name="Freeform 1007"/>
            <p:cNvSpPr>
              <a:spLocks/>
            </p:cNvSpPr>
            <p:nvPr/>
          </p:nvSpPr>
          <p:spPr bwMode="auto">
            <a:xfrm>
              <a:off x="4942" y="2142"/>
              <a:ext cx="142" cy="148"/>
            </a:xfrm>
            <a:custGeom>
              <a:avLst/>
              <a:gdLst>
                <a:gd name="T0" fmla="*/ 0 w 160"/>
                <a:gd name="T1" fmla="*/ 2 h 166"/>
                <a:gd name="T2" fmla="*/ 4 w 160"/>
                <a:gd name="T3" fmla="*/ 0 h 166"/>
                <a:gd name="T4" fmla="*/ 10 w 160"/>
                <a:gd name="T5" fmla="*/ 0 h 166"/>
                <a:gd name="T6" fmla="*/ 20 w 160"/>
                <a:gd name="T7" fmla="*/ 0 h 166"/>
                <a:gd name="T8" fmla="*/ 27 w 160"/>
                <a:gd name="T9" fmla="*/ 4 h 166"/>
                <a:gd name="T10" fmla="*/ 33 w 160"/>
                <a:gd name="T11" fmla="*/ 6 h 166"/>
                <a:gd name="T12" fmla="*/ 49 w 160"/>
                <a:gd name="T13" fmla="*/ 18 h 166"/>
                <a:gd name="T14" fmla="*/ 67 w 160"/>
                <a:gd name="T15" fmla="*/ 33 h 166"/>
                <a:gd name="T16" fmla="*/ 85 w 160"/>
                <a:gd name="T17" fmla="*/ 49 h 166"/>
                <a:gd name="T18" fmla="*/ 95 w 160"/>
                <a:gd name="T19" fmla="*/ 62 h 166"/>
                <a:gd name="T20" fmla="*/ 99 w 160"/>
                <a:gd name="T21" fmla="*/ 73 h 166"/>
                <a:gd name="T22" fmla="*/ 102 w 160"/>
                <a:gd name="T23" fmla="*/ 86 h 166"/>
                <a:gd name="T24" fmla="*/ 106 w 160"/>
                <a:gd name="T25" fmla="*/ 99 h 166"/>
                <a:gd name="T26" fmla="*/ 108 w 160"/>
                <a:gd name="T27" fmla="*/ 106 h 166"/>
                <a:gd name="T28" fmla="*/ 126 w 160"/>
                <a:gd name="T29" fmla="*/ 132 h 166"/>
                <a:gd name="T30" fmla="*/ 115 w 160"/>
                <a:gd name="T31" fmla="*/ 118 h 166"/>
                <a:gd name="T32" fmla="*/ 106 w 160"/>
                <a:gd name="T33" fmla="*/ 102 h 166"/>
                <a:gd name="T34" fmla="*/ 98 w 160"/>
                <a:gd name="T35" fmla="*/ 85 h 166"/>
                <a:gd name="T36" fmla="*/ 90 w 160"/>
                <a:gd name="T37" fmla="*/ 67 h 166"/>
                <a:gd name="T38" fmla="*/ 79 w 160"/>
                <a:gd name="T39" fmla="*/ 49 h 166"/>
                <a:gd name="T40" fmla="*/ 73 w 160"/>
                <a:gd name="T41" fmla="*/ 41 h 166"/>
                <a:gd name="T42" fmla="*/ 67 w 160"/>
                <a:gd name="T43" fmla="*/ 33 h 166"/>
                <a:gd name="T44" fmla="*/ 59 w 160"/>
                <a:gd name="T45" fmla="*/ 27 h 166"/>
                <a:gd name="T46" fmla="*/ 49 w 160"/>
                <a:gd name="T47" fmla="*/ 21 h 166"/>
                <a:gd name="T48" fmla="*/ 33 w 160"/>
                <a:gd name="T49" fmla="*/ 10 h 166"/>
                <a:gd name="T50" fmla="*/ 20 w 160"/>
                <a:gd name="T51" fmla="*/ 4 h 166"/>
                <a:gd name="T52" fmla="*/ 10 w 160"/>
                <a:gd name="T53" fmla="*/ 0 h 166"/>
                <a:gd name="T54" fmla="*/ 4 w 160"/>
                <a:gd name="T55" fmla="*/ 0 h 166"/>
                <a:gd name="T56" fmla="*/ 0 w 160"/>
                <a:gd name="T57" fmla="*/ 2 h 16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60" h="166">
                  <a:moveTo>
                    <a:pt x="0" y="2"/>
                  </a:moveTo>
                  <a:lnTo>
                    <a:pt x="4" y="0"/>
                  </a:lnTo>
                  <a:lnTo>
                    <a:pt x="12" y="0"/>
                  </a:lnTo>
                  <a:lnTo>
                    <a:pt x="26" y="0"/>
                  </a:lnTo>
                  <a:lnTo>
                    <a:pt x="34" y="4"/>
                  </a:lnTo>
                  <a:lnTo>
                    <a:pt x="42" y="8"/>
                  </a:lnTo>
                  <a:lnTo>
                    <a:pt x="62" y="22"/>
                  </a:lnTo>
                  <a:lnTo>
                    <a:pt x="86" y="42"/>
                  </a:lnTo>
                  <a:lnTo>
                    <a:pt x="108" y="62"/>
                  </a:lnTo>
                  <a:lnTo>
                    <a:pt x="120" y="78"/>
                  </a:lnTo>
                  <a:lnTo>
                    <a:pt x="126" y="92"/>
                  </a:lnTo>
                  <a:lnTo>
                    <a:pt x="130" y="108"/>
                  </a:lnTo>
                  <a:lnTo>
                    <a:pt x="134" y="124"/>
                  </a:lnTo>
                  <a:lnTo>
                    <a:pt x="138" y="134"/>
                  </a:lnTo>
                  <a:lnTo>
                    <a:pt x="160" y="166"/>
                  </a:lnTo>
                  <a:lnTo>
                    <a:pt x="146" y="148"/>
                  </a:lnTo>
                  <a:lnTo>
                    <a:pt x="134" y="128"/>
                  </a:lnTo>
                  <a:lnTo>
                    <a:pt x="124" y="106"/>
                  </a:lnTo>
                  <a:lnTo>
                    <a:pt x="114" y="84"/>
                  </a:lnTo>
                  <a:lnTo>
                    <a:pt x="100" y="62"/>
                  </a:lnTo>
                  <a:lnTo>
                    <a:pt x="92" y="52"/>
                  </a:lnTo>
                  <a:lnTo>
                    <a:pt x="84" y="42"/>
                  </a:lnTo>
                  <a:lnTo>
                    <a:pt x="74" y="34"/>
                  </a:lnTo>
                  <a:lnTo>
                    <a:pt x="62" y="26"/>
                  </a:lnTo>
                  <a:lnTo>
                    <a:pt x="42" y="12"/>
                  </a:lnTo>
                  <a:lnTo>
                    <a:pt x="26" y="4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27" name="Freeform 1008"/>
            <p:cNvSpPr>
              <a:spLocks/>
            </p:cNvSpPr>
            <p:nvPr/>
          </p:nvSpPr>
          <p:spPr bwMode="auto">
            <a:xfrm>
              <a:off x="4946" y="2124"/>
              <a:ext cx="195" cy="121"/>
            </a:xfrm>
            <a:custGeom>
              <a:avLst/>
              <a:gdLst>
                <a:gd name="T0" fmla="*/ 0 w 220"/>
                <a:gd name="T1" fmla="*/ 4 h 136"/>
                <a:gd name="T2" fmla="*/ 25 w 220"/>
                <a:gd name="T3" fmla="*/ 0 h 136"/>
                <a:gd name="T4" fmla="*/ 45 w 220"/>
                <a:gd name="T5" fmla="*/ 0 h 136"/>
                <a:gd name="T6" fmla="*/ 55 w 220"/>
                <a:gd name="T7" fmla="*/ 0 h 136"/>
                <a:gd name="T8" fmla="*/ 63 w 220"/>
                <a:gd name="T9" fmla="*/ 4 h 136"/>
                <a:gd name="T10" fmla="*/ 75 w 220"/>
                <a:gd name="T11" fmla="*/ 8 h 136"/>
                <a:gd name="T12" fmla="*/ 85 w 220"/>
                <a:gd name="T13" fmla="*/ 14 h 136"/>
                <a:gd name="T14" fmla="*/ 94 w 220"/>
                <a:gd name="T15" fmla="*/ 20 h 136"/>
                <a:gd name="T16" fmla="*/ 99 w 220"/>
                <a:gd name="T17" fmla="*/ 27 h 136"/>
                <a:gd name="T18" fmla="*/ 116 w 220"/>
                <a:gd name="T19" fmla="*/ 54 h 136"/>
                <a:gd name="T20" fmla="*/ 126 w 220"/>
                <a:gd name="T21" fmla="*/ 69 h 136"/>
                <a:gd name="T22" fmla="*/ 132 w 220"/>
                <a:gd name="T23" fmla="*/ 79 h 136"/>
                <a:gd name="T24" fmla="*/ 156 w 220"/>
                <a:gd name="T25" fmla="*/ 97 h 136"/>
                <a:gd name="T26" fmla="*/ 173 w 220"/>
                <a:gd name="T27" fmla="*/ 108 h 136"/>
                <a:gd name="T28" fmla="*/ 157 w 220"/>
                <a:gd name="T29" fmla="*/ 95 h 136"/>
                <a:gd name="T30" fmla="*/ 137 w 220"/>
                <a:gd name="T31" fmla="*/ 76 h 136"/>
                <a:gd name="T32" fmla="*/ 107 w 220"/>
                <a:gd name="T33" fmla="*/ 46 h 136"/>
                <a:gd name="T34" fmla="*/ 82 w 220"/>
                <a:gd name="T35" fmla="*/ 19 h 136"/>
                <a:gd name="T36" fmla="*/ 73 w 220"/>
                <a:gd name="T37" fmla="*/ 10 h 136"/>
                <a:gd name="T38" fmla="*/ 71 w 220"/>
                <a:gd name="T39" fmla="*/ 8 h 136"/>
                <a:gd name="T40" fmla="*/ 67 w 220"/>
                <a:gd name="T41" fmla="*/ 8 h 136"/>
                <a:gd name="T42" fmla="*/ 65 w 220"/>
                <a:gd name="T43" fmla="*/ 8 h 136"/>
                <a:gd name="T44" fmla="*/ 59 w 220"/>
                <a:gd name="T45" fmla="*/ 6 h 136"/>
                <a:gd name="T46" fmla="*/ 43 w 220"/>
                <a:gd name="T47" fmla="*/ 4 h 136"/>
                <a:gd name="T48" fmla="*/ 22 w 220"/>
                <a:gd name="T49" fmla="*/ 4 h 136"/>
                <a:gd name="T50" fmla="*/ 0 w 220"/>
                <a:gd name="T51" fmla="*/ 4 h 1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20" h="136">
                  <a:moveTo>
                    <a:pt x="0" y="4"/>
                  </a:moveTo>
                  <a:lnTo>
                    <a:pt x="32" y="0"/>
                  </a:lnTo>
                  <a:lnTo>
                    <a:pt x="58" y="0"/>
                  </a:lnTo>
                  <a:lnTo>
                    <a:pt x="70" y="0"/>
                  </a:lnTo>
                  <a:lnTo>
                    <a:pt x="80" y="4"/>
                  </a:lnTo>
                  <a:lnTo>
                    <a:pt x="96" y="10"/>
                  </a:lnTo>
                  <a:lnTo>
                    <a:pt x="108" y="18"/>
                  </a:lnTo>
                  <a:lnTo>
                    <a:pt x="120" y="26"/>
                  </a:lnTo>
                  <a:lnTo>
                    <a:pt x="126" y="34"/>
                  </a:lnTo>
                  <a:lnTo>
                    <a:pt x="148" y="68"/>
                  </a:lnTo>
                  <a:lnTo>
                    <a:pt x="160" y="88"/>
                  </a:lnTo>
                  <a:lnTo>
                    <a:pt x="168" y="100"/>
                  </a:lnTo>
                  <a:lnTo>
                    <a:pt x="198" y="122"/>
                  </a:lnTo>
                  <a:lnTo>
                    <a:pt x="220" y="136"/>
                  </a:lnTo>
                  <a:lnTo>
                    <a:pt x="200" y="120"/>
                  </a:lnTo>
                  <a:lnTo>
                    <a:pt x="174" y="96"/>
                  </a:lnTo>
                  <a:lnTo>
                    <a:pt x="136" y="58"/>
                  </a:lnTo>
                  <a:lnTo>
                    <a:pt x="104" y="24"/>
                  </a:lnTo>
                  <a:lnTo>
                    <a:pt x="92" y="12"/>
                  </a:lnTo>
                  <a:lnTo>
                    <a:pt x="90" y="10"/>
                  </a:lnTo>
                  <a:lnTo>
                    <a:pt x="86" y="10"/>
                  </a:lnTo>
                  <a:lnTo>
                    <a:pt x="82" y="10"/>
                  </a:lnTo>
                  <a:lnTo>
                    <a:pt x="76" y="8"/>
                  </a:lnTo>
                  <a:lnTo>
                    <a:pt x="54" y="4"/>
                  </a:lnTo>
                  <a:lnTo>
                    <a:pt x="28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28" name="Freeform 1009"/>
            <p:cNvSpPr>
              <a:spLocks/>
            </p:cNvSpPr>
            <p:nvPr/>
          </p:nvSpPr>
          <p:spPr bwMode="auto">
            <a:xfrm>
              <a:off x="4953" y="2108"/>
              <a:ext cx="188" cy="109"/>
            </a:xfrm>
            <a:custGeom>
              <a:avLst/>
              <a:gdLst>
                <a:gd name="T0" fmla="*/ 0 w 212"/>
                <a:gd name="T1" fmla="*/ 2 h 122"/>
                <a:gd name="T2" fmla="*/ 25 w 212"/>
                <a:gd name="T3" fmla="*/ 2 h 122"/>
                <a:gd name="T4" fmla="*/ 44 w 212"/>
                <a:gd name="T5" fmla="*/ 2 h 122"/>
                <a:gd name="T6" fmla="*/ 52 w 212"/>
                <a:gd name="T7" fmla="*/ 4 h 122"/>
                <a:gd name="T8" fmla="*/ 59 w 212"/>
                <a:gd name="T9" fmla="*/ 4 h 122"/>
                <a:gd name="T10" fmla="*/ 77 w 212"/>
                <a:gd name="T11" fmla="*/ 13 h 122"/>
                <a:gd name="T12" fmla="*/ 85 w 212"/>
                <a:gd name="T13" fmla="*/ 18 h 122"/>
                <a:gd name="T14" fmla="*/ 93 w 212"/>
                <a:gd name="T15" fmla="*/ 24 h 122"/>
                <a:gd name="T16" fmla="*/ 114 w 212"/>
                <a:gd name="T17" fmla="*/ 51 h 122"/>
                <a:gd name="T18" fmla="*/ 130 w 212"/>
                <a:gd name="T19" fmla="*/ 73 h 122"/>
                <a:gd name="T20" fmla="*/ 148 w 212"/>
                <a:gd name="T21" fmla="*/ 86 h 122"/>
                <a:gd name="T22" fmla="*/ 167 w 212"/>
                <a:gd name="T23" fmla="*/ 97 h 122"/>
                <a:gd name="T24" fmla="*/ 149 w 212"/>
                <a:gd name="T25" fmla="*/ 86 h 122"/>
                <a:gd name="T26" fmla="*/ 134 w 212"/>
                <a:gd name="T27" fmla="*/ 71 h 122"/>
                <a:gd name="T28" fmla="*/ 126 w 212"/>
                <a:gd name="T29" fmla="*/ 63 h 122"/>
                <a:gd name="T30" fmla="*/ 120 w 212"/>
                <a:gd name="T31" fmla="*/ 55 h 122"/>
                <a:gd name="T32" fmla="*/ 107 w 212"/>
                <a:gd name="T33" fmla="*/ 35 h 122"/>
                <a:gd name="T34" fmla="*/ 93 w 212"/>
                <a:gd name="T35" fmla="*/ 21 h 122"/>
                <a:gd name="T36" fmla="*/ 79 w 212"/>
                <a:gd name="T37" fmla="*/ 10 h 122"/>
                <a:gd name="T38" fmla="*/ 73 w 212"/>
                <a:gd name="T39" fmla="*/ 4 h 122"/>
                <a:gd name="T40" fmla="*/ 66 w 212"/>
                <a:gd name="T41" fmla="*/ 4 h 122"/>
                <a:gd name="T42" fmla="*/ 47 w 212"/>
                <a:gd name="T43" fmla="*/ 0 h 122"/>
                <a:gd name="T44" fmla="*/ 27 w 212"/>
                <a:gd name="T45" fmla="*/ 0 h 122"/>
                <a:gd name="T46" fmla="*/ 0 w 212"/>
                <a:gd name="T47" fmla="*/ 2 h 12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2" h="122">
                  <a:moveTo>
                    <a:pt x="0" y="2"/>
                  </a:moveTo>
                  <a:lnTo>
                    <a:pt x="32" y="2"/>
                  </a:lnTo>
                  <a:lnTo>
                    <a:pt x="56" y="2"/>
                  </a:lnTo>
                  <a:lnTo>
                    <a:pt x="66" y="4"/>
                  </a:lnTo>
                  <a:lnTo>
                    <a:pt x="74" y="6"/>
                  </a:lnTo>
                  <a:lnTo>
                    <a:pt x="98" y="16"/>
                  </a:lnTo>
                  <a:lnTo>
                    <a:pt x="108" y="22"/>
                  </a:lnTo>
                  <a:lnTo>
                    <a:pt x="118" y="30"/>
                  </a:lnTo>
                  <a:lnTo>
                    <a:pt x="146" y="64"/>
                  </a:lnTo>
                  <a:lnTo>
                    <a:pt x="166" y="92"/>
                  </a:lnTo>
                  <a:lnTo>
                    <a:pt x="188" y="108"/>
                  </a:lnTo>
                  <a:lnTo>
                    <a:pt x="212" y="122"/>
                  </a:lnTo>
                  <a:lnTo>
                    <a:pt x="190" y="108"/>
                  </a:lnTo>
                  <a:lnTo>
                    <a:pt x="170" y="90"/>
                  </a:lnTo>
                  <a:lnTo>
                    <a:pt x="160" y="80"/>
                  </a:lnTo>
                  <a:lnTo>
                    <a:pt x="152" y="68"/>
                  </a:lnTo>
                  <a:lnTo>
                    <a:pt x="136" y="44"/>
                  </a:lnTo>
                  <a:lnTo>
                    <a:pt x="118" y="26"/>
                  </a:lnTo>
                  <a:lnTo>
                    <a:pt x="100" y="12"/>
                  </a:lnTo>
                  <a:lnTo>
                    <a:pt x="92" y="6"/>
                  </a:lnTo>
                  <a:lnTo>
                    <a:pt x="84" y="4"/>
                  </a:lnTo>
                  <a:lnTo>
                    <a:pt x="60" y="0"/>
                  </a:lnTo>
                  <a:lnTo>
                    <a:pt x="34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29" name="Freeform 1010"/>
            <p:cNvSpPr>
              <a:spLocks/>
            </p:cNvSpPr>
            <p:nvPr/>
          </p:nvSpPr>
          <p:spPr bwMode="auto">
            <a:xfrm>
              <a:off x="4948" y="2083"/>
              <a:ext cx="202" cy="107"/>
            </a:xfrm>
            <a:custGeom>
              <a:avLst/>
              <a:gdLst>
                <a:gd name="T0" fmla="*/ 0 w 228"/>
                <a:gd name="T1" fmla="*/ 0 h 120"/>
                <a:gd name="T2" fmla="*/ 16 w 228"/>
                <a:gd name="T3" fmla="*/ 4 h 120"/>
                <a:gd name="T4" fmla="*/ 31 w 228"/>
                <a:gd name="T5" fmla="*/ 4 h 120"/>
                <a:gd name="T6" fmla="*/ 47 w 228"/>
                <a:gd name="T7" fmla="*/ 6 h 120"/>
                <a:gd name="T8" fmla="*/ 65 w 228"/>
                <a:gd name="T9" fmla="*/ 8 h 120"/>
                <a:gd name="T10" fmla="*/ 80 w 228"/>
                <a:gd name="T11" fmla="*/ 10 h 120"/>
                <a:gd name="T12" fmla="*/ 93 w 228"/>
                <a:gd name="T13" fmla="*/ 14 h 120"/>
                <a:gd name="T14" fmla="*/ 97 w 228"/>
                <a:gd name="T15" fmla="*/ 16 h 120"/>
                <a:gd name="T16" fmla="*/ 102 w 228"/>
                <a:gd name="T17" fmla="*/ 19 h 120"/>
                <a:gd name="T18" fmla="*/ 108 w 228"/>
                <a:gd name="T19" fmla="*/ 29 h 120"/>
                <a:gd name="T20" fmla="*/ 116 w 228"/>
                <a:gd name="T21" fmla="*/ 43 h 120"/>
                <a:gd name="T22" fmla="*/ 124 w 228"/>
                <a:gd name="T23" fmla="*/ 57 h 120"/>
                <a:gd name="T24" fmla="*/ 128 w 228"/>
                <a:gd name="T25" fmla="*/ 62 h 120"/>
                <a:gd name="T26" fmla="*/ 134 w 228"/>
                <a:gd name="T27" fmla="*/ 67 h 120"/>
                <a:gd name="T28" fmla="*/ 179 w 228"/>
                <a:gd name="T29" fmla="*/ 95 h 120"/>
                <a:gd name="T30" fmla="*/ 159 w 228"/>
                <a:gd name="T31" fmla="*/ 83 h 120"/>
                <a:gd name="T32" fmla="*/ 135 w 228"/>
                <a:gd name="T33" fmla="*/ 63 h 120"/>
                <a:gd name="T34" fmla="*/ 128 w 228"/>
                <a:gd name="T35" fmla="*/ 55 h 120"/>
                <a:gd name="T36" fmla="*/ 120 w 228"/>
                <a:gd name="T37" fmla="*/ 45 h 120"/>
                <a:gd name="T38" fmla="*/ 108 w 228"/>
                <a:gd name="T39" fmla="*/ 24 h 120"/>
                <a:gd name="T40" fmla="*/ 102 w 228"/>
                <a:gd name="T41" fmla="*/ 18 h 120"/>
                <a:gd name="T42" fmla="*/ 89 w 228"/>
                <a:gd name="T43" fmla="*/ 11 h 120"/>
                <a:gd name="T44" fmla="*/ 71 w 228"/>
                <a:gd name="T45" fmla="*/ 4 h 120"/>
                <a:gd name="T46" fmla="*/ 61 w 228"/>
                <a:gd name="T47" fmla="*/ 4 h 120"/>
                <a:gd name="T48" fmla="*/ 49 w 228"/>
                <a:gd name="T49" fmla="*/ 2 h 120"/>
                <a:gd name="T50" fmla="*/ 12 w 228"/>
                <a:gd name="T51" fmla="*/ 2 h 120"/>
                <a:gd name="T52" fmla="*/ 0 w 228"/>
                <a:gd name="T53" fmla="*/ 0 h 120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28" h="120">
                  <a:moveTo>
                    <a:pt x="0" y="0"/>
                  </a:moveTo>
                  <a:lnTo>
                    <a:pt x="20" y="4"/>
                  </a:lnTo>
                  <a:lnTo>
                    <a:pt x="40" y="6"/>
                  </a:lnTo>
                  <a:lnTo>
                    <a:pt x="60" y="8"/>
                  </a:lnTo>
                  <a:lnTo>
                    <a:pt x="82" y="10"/>
                  </a:lnTo>
                  <a:lnTo>
                    <a:pt x="102" y="12"/>
                  </a:lnTo>
                  <a:lnTo>
                    <a:pt x="118" y="18"/>
                  </a:lnTo>
                  <a:lnTo>
                    <a:pt x="124" y="20"/>
                  </a:lnTo>
                  <a:lnTo>
                    <a:pt x="130" y="24"/>
                  </a:lnTo>
                  <a:lnTo>
                    <a:pt x="138" y="36"/>
                  </a:lnTo>
                  <a:lnTo>
                    <a:pt x="148" y="54"/>
                  </a:lnTo>
                  <a:lnTo>
                    <a:pt x="158" y="72"/>
                  </a:lnTo>
                  <a:lnTo>
                    <a:pt x="164" y="78"/>
                  </a:lnTo>
                  <a:lnTo>
                    <a:pt x="170" y="84"/>
                  </a:lnTo>
                  <a:lnTo>
                    <a:pt x="228" y="120"/>
                  </a:lnTo>
                  <a:lnTo>
                    <a:pt x="202" y="104"/>
                  </a:lnTo>
                  <a:lnTo>
                    <a:pt x="172" y="80"/>
                  </a:lnTo>
                  <a:lnTo>
                    <a:pt x="164" y="70"/>
                  </a:lnTo>
                  <a:lnTo>
                    <a:pt x="154" y="56"/>
                  </a:lnTo>
                  <a:lnTo>
                    <a:pt x="138" y="30"/>
                  </a:lnTo>
                  <a:lnTo>
                    <a:pt x="130" y="22"/>
                  </a:lnTo>
                  <a:lnTo>
                    <a:pt x="114" y="14"/>
                  </a:lnTo>
                  <a:lnTo>
                    <a:pt x="90" y="6"/>
                  </a:lnTo>
                  <a:lnTo>
                    <a:pt x="78" y="4"/>
                  </a:lnTo>
                  <a:lnTo>
                    <a:pt x="62" y="2"/>
                  </a:lnTo>
                  <a:lnTo>
                    <a:pt x="16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30" name="Freeform 1011"/>
            <p:cNvSpPr>
              <a:spLocks/>
            </p:cNvSpPr>
            <p:nvPr/>
          </p:nvSpPr>
          <p:spPr bwMode="auto">
            <a:xfrm>
              <a:off x="4951" y="2064"/>
              <a:ext cx="200" cy="78"/>
            </a:xfrm>
            <a:custGeom>
              <a:avLst/>
              <a:gdLst>
                <a:gd name="T0" fmla="*/ 0 w 226"/>
                <a:gd name="T1" fmla="*/ 0 h 88"/>
                <a:gd name="T2" fmla="*/ 88 w 226"/>
                <a:gd name="T3" fmla="*/ 10 h 88"/>
                <a:gd name="T4" fmla="*/ 96 w 226"/>
                <a:gd name="T5" fmla="*/ 11 h 88"/>
                <a:gd name="T6" fmla="*/ 104 w 226"/>
                <a:gd name="T7" fmla="*/ 12 h 88"/>
                <a:gd name="T8" fmla="*/ 112 w 226"/>
                <a:gd name="T9" fmla="*/ 16 h 88"/>
                <a:gd name="T10" fmla="*/ 116 w 226"/>
                <a:gd name="T11" fmla="*/ 19 h 88"/>
                <a:gd name="T12" fmla="*/ 119 w 226"/>
                <a:gd name="T13" fmla="*/ 24 h 88"/>
                <a:gd name="T14" fmla="*/ 133 w 226"/>
                <a:gd name="T15" fmla="*/ 43 h 88"/>
                <a:gd name="T16" fmla="*/ 146 w 226"/>
                <a:gd name="T17" fmla="*/ 57 h 88"/>
                <a:gd name="T18" fmla="*/ 153 w 226"/>
                <a:gd name="T19" fmla="*/ 61 h 88"/>
                <a:gd name="T20" fmla="*/ 165 w 226"/>
                <a:gd name="T21" fmla="*/ 66 h 88"/>
                <a:gd name="T22" fmla="*/ 177 w 226"/>
                <a:gd name="T23" fmla="*/ 69 h 88"/>
                <a:gd name="T24" fmla="*/ 165 w 226"/>
                <a:gd name="T25" fmla="*/ 66 h 88"/>
                <a:gd name="T26" fmla="*/ 152 w 226"/>
                <a:gd name="T27" fmla="*/ 63 h 88"/>
                <a:gd name="T28" fmla="*/ 141 w 226"/>
                <a:gd name="T29" fmla="*/ 57 h 88"/>
                <a:gd name="T30" fmla="*/ 132 w 226"/>
                <a:gd name="T31" fmla="*/ 49 h 88"/>
                <a:gd name="T32" fmla="*/ 126 w 226"/>
                <a:gd name="T33" fmla="*/ 41 h 88"/>
                <a:gd name="T34" fmla="*/ 122 w 226"/>
                <a:gd name="T35" fmla="*/ 33 h 88"/>
                <a:gd name="T36" fmla="*/ 119 w 226"/>
                <a:gd name="T37" fmla="*/ 30 h 88"/>
                <a:gd name="T38" fmla="*/ 112 w 226"/>
                <a:gd name="T39" fmla="*/ 24 h 88"/>
                <a:gd name="T40" fmla="*/ 104 w 226"/>
                <a:gd name="T41" fmla="*/ 19 h 88"/>
                <a:gd name="T42" fmla="*/ 97 w 226"/>
                <a:gd name="T43" fmla="*/ 16 h 88"/>
                <a:gd name="T44" fmla="*/ 91 w 226"/>
                <a:gd name="T45" fmla="*/ 14 h 88"/>
                <a:gd name="T46" fmla="*/ 0 w 226"/>
                <a:gd name="T47" fmla="*/ 0 h 8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26" h="88">
                  <a:moveTo>
                    <a:pt x="0" y="0"/>
                  </a:moveTo>
                  <a:lnTo>
                    <a:pt x="112" y="12"/>
                  </a:lnTo>
                  <a:lnTo>
                    <a:pt x="122" y="14"/>
                  </a:lnTo>
                  <a:lnTo>
                    <a:pt x="132" y="16"/>
                  </a:lnTo>
                  <a:lnTo>
                    <a:pt x="142" y="20"/>
                  </a:lnTo>
                  <a:lnTo>
                    <a:pt x="148" y="24"/>
                  </a:lnTo>
                  <a:lnTo>
                    <a:pt x="152" y="30"/>
                  </a:lnTo>
                  <a:lnTo>
                    <a:pt x="170" y="54"/>
                  </a:lnTo>
                  <a:lnTo>
                    <a:pt x="186" y="72"/>
                  </a:lnTo>
                  <a:lnTo>
                    <a:pt x="196" y="78"/>
                  </a:lnTo>
                  <a:lnTo>
                    <a:pt x="210" y="84"/>
                  </a:lnTo>
                  <a:lnTo>
                    <a:pt x="226" y="88"/>
                  </a:lnTo>
                  <a:lnTo>
                    <a:pt x="210" y="84"/>
                  </a:lnTo>
                  <a:lnTo>
                    <a:pt x="194" y="80"/>
                  </a:lnTo>
                  <a:lnTo>
                    <a:pt x="180" y="72"/>
                  </a:lnTo>
                  <a:lnTo>
                    <a:pt x="168" y="62"/>
                  </a:lnTo>
                  <a:lnTo>
                    <a:pt x="160" y="52"/>
                  </a:lnTo>
                  <a:lnTo>
                    <a:pt x="156" y="42"/>
                  </a:lnTo>
                  <a:lnTo>
                    <a:pt x="152" y="38"/>
                  </a:lnTo>
                  <a:lnTo>
                    <a:pt x="144" y="30"/>
                  </a:lnTo>
                  <a:lnTo>
                    <a:pt x="132" y="24"/>
                  </a:lnTo>
                  <a:lnTo>
                    <a:pt x="124" y="20"/>
                  </a:lnTo>
                  <a:lnTo>
                    <a:pt x="116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31" name="Freeform 1012"/>
            <p:cNvSpPr>
              <a:spLocks/>
            </p:cNvSpPr>
            <p:nvPr/>
          </p:nvSpPr>
          <p:spPr bwMode="auto">
            <a:xfrm>
              <a:off x="4828" y="1945"/>
              <a:ext cx="33" cy="48"/>
            </a:xfrm>
            <a:custGeom>
              <a:avLst/>
              <a:gdLst>
                <a:gd name="T0" fmla="*/ 0 w 36"/>
                <a:gd name="T1" fmla="*/ 43 h 54"/>
                <a:gd name="T2" fmla="*/ 6 w 36"/>
                <a:gd name="T3" fmla="*/ 36 h 54"/>
                <a:gd name="T4" fmla="*/ 8 w 36"/>
                <a:gd name="T5" fmla="*/ 32 h 54"/>
                <a:gd name="T6" fmla="*/ 12 w 36"/>
                <a:gd name="T7" fmla="*/ 25 h 54"/>
                <a:gd name="T8" fmla="*/ 16 w 36"/>
                <a:gd name="T9" fmla="*/ 19 h 54"/>
                <a:gd name="T10" fmla="*/ 18 w 36"/>
                <a:gd name="T11" fmla="*/ 12 h 54"/>
                <a:gd name="T12" fmla="*/ 24 w 36"/>
                <a:gd name="T13" fmla="*/ 4 h 54"/>
                <a:gd name="T14" fmla="*/ 28 w 36"/>
                <a:gd name="T15" fmla="*/ 0 h 54"/>
                <a:gd name="T16" fmla="*/ 30 w 36"/>
                <a:gd name="T17" fmla="*/ 0 h 54"/>
                <a:gd name="T18" fmla="*/ 27 w 36"/>
                <a:gd name="T19" fmla="*/ 4 h 54"/>
                <a:gd name="T20" fmla="*/ 17 w 36"/>
                <a:gd name="T21" fmla="*/ 19 h 54"/>
                <a:gd name="T22" fmla="*/ 0 w 36"/>
                <a:gd name="T23" fmla="*/ 43 h 5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6" h="54">
                  <a:moveTo>
                    <a:pt x="0" y="54"/>
                  </a:moveTo>
                  <a:lnTo>
                    <a:pt x="6" y="46"/>
                  </a:lnTo>
                  <a:lnTo>
                    <a:pt x="10" y="40"/>
                  </a:lnTo>
                  <a:lnTo>
                    <a:pt x="14" y="32"/>
                  </a:lnTo>
                  <a:lnTo>
                    <a:pt x="18" y="24"/>
                  </a:lnTo>
                  <a:lnTo>
                    <a:pt x="22" y="16"/>
                  </a:lnTo>
                  <a:lnTo>
                    <a:pt x="28" y="6"/>
                  </a:lnTo>
                  <a:lnTo>
                    <a:pt x="34" y="0"/>
                  </a:lnTo>
                  <a:lnTo>
                    <a:pt x="36" y="0"/>
                  </a:lnTo>
                  <a:lnTo>
                    <a:pt x="32" y="6"/>
                  </a:lnTo>
                  <a:lnTo>
                    <a:pt x="20" y="2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32" name="Freeform 1013"/>
            <p:cNvSpPr>
              <a:spLocks/>
            </p:cNvSpPr>
            <p:nvPr/>
          </p:nvSpPr>
          <p:spPr bwMode="auto">
            <a:xfrm>
              <a:off x="4844" y="1943"/>
              <a:ext cx="29" cy="48"/>
            </a:xfrm>
            <a:custGeom>
              <a:avLst/>
              <a:gdLst>
                <a:gd name="T0" fmla="*/ 0 w 32"/>
                <a:gd name="T1" fmla="*/ 43 h 54"/>
                <a:gd name="T2" fmla="*/ 6 w 32"/>
                <a:gd name="T3" fmla="*/ 36 h 54"/>
                <a:gd name="T4" fmla="*/ 14 w 32"/>
                <a:gd name="T5" fmla="*/ 30 h 54"/>
                <a:gd name="T6" fmla="*/ 18 w 32"/>
                <a:gd name="T7" fmla="*/ 24 h 54"/>
                <a:gd name="T8" fmla="*/ 24 w 32"/>
                <a:gd name="T9" fmla="*/ 8 h 54"/>
                <a:gd name="T10" fmla="*/ 26 w 32"/>
                <a:gd name="T11" fmla="*/ 0 h 54"/>
                <a:gd name="T12" fmla="*/ 16 w 32"/>
                <a:gd name="T13" fmla="*/ 22 h 54"/>
                <a:gd name="T14" fmla="*/ 8 w 32"/>
                <a:gd name="T15" fmla="*/ 36 h 54"/>
                <a:gd name="T16" fmla="*/ 4 w 32"/>
                <a:gd name="T17" fmla="*/ 41 h 54"/>
                <a:gd name="T18" fmla="*/ 0 w 32"/>
                <a:gd name="T19" fmla="*/ 43 h 5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2" h="54">
                  <a:moveTo>
                    <a:pt x="0" y="54"/>
                  </a:moveTo>
                  <a:lnTo>
                    <a:pt x="8" y="46"/>
                  </a:lnTo>
                  <a:lnTo>
                    <a:pt x="16" y="38"/>
                  </a:lnTo>
                  <a:lnTo>
                    <a:pt x="22" y="30"/>
                  </a:lnTo>
                  <a:lnTo>
                    <a:pt x="30" y="10"/>
                  </a:lnTo>
                  <a:lnTo>
                    <a:pt x="32" y="0"/>
                  </a:lnTo>
                  <a:lnTo>
                    <a:pt x="20" y="28"/>
                  </a:lnTo>
                  <a:lnTo>
                    <a:pt x="10" y="46"/>
                  </a:lnTo>
                  <a:lnTo>
                    <a:pt x="4" y="52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33" name="Freeform 1014"/>
            <p:cNvSpPr>
              <a:spLocks/>
            </p:cNvSpPr>
            <p:nvPr/>
          </p:nvSpPr>
          <p:spPr bwMode="auto">
            <a:xfrm>
              <a:off x="4866" y="1965"/>
              <a:ext cx="16" cy="26"/>
            </a:xfrm>
            <a:custGeom>
              <a:avLst/>
              <a:gdLst>
                <a:gd name="T0" fmla="*/ 0 w 18"/>
                <a:gd name="T1" fmla="*/ 23 h 30"/>
                <a:gd name="T2" fmla="*/ 4 w 18"/>
                <a:gd name="T3" fmla="*/ 21 h 30"/>
                <a:gd name="T4" fmla="*/ 6 w 18"/>
                <a:gd name="T5" fmla="*/ 16 h 30"/>
                <a:gd name="T6" fmla="*/ 8 w 18"/>
                <a:gd name="T7" fmla="*/ 12 h 30"/>
                <a:gd name="T8" fmla="*/ 11 w 18"/>
                <a:gd name="T9" fmla="*/ 3 h 30"/>
                <a:gd name="T10" fmla="*/ 12 w 18"/>
                <a:gd name="T11" fmla="*/ 2 h 30"/>
                <a:gd name="T12" fmla="*/ 14 w 18"/>
                <a:gd name="T13" fmla="*/ 0 h 30"/>
                <a:gd name="T14" fmla="*/ 14 w 18"/>
                <a:gd name="T15" fmla="*/ 4 h 30"/>
                <a:gd name="T16" fmla="*/ 8 w 18"/>
                <a:gd name="T17" fmla="*/ 12 h 30"/>
                <a:gd name="T18" fmla="*/ 0 w 18"/>
                <a:gd name="T19" fmla="*/ 23 h 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8" h="30">
                  <a:moveTo>
                    <a:pt x="0" y="30"/>
                  </a:moveTo>
                  <a:lnTo>
                    <a:pt x="4" y="28"/>
                  </a:lnTo>
                  <a:lnTo>
                    <a:pt x="8" y="22"/>
                  </a:lnTo>
                  <a:lnTo>
                    <a:pt x="10" y="16"/>
                  </a:lnTo>
                  <a:lnTo>
                    <a:pt x="14" y="4"/>
                  </a:lnTo>
                  <a:lnTo>
                    <a:pt x="16" y="2"/>
                  </a:lnTo>
                  <a:lnTo>
                    <a:pt x="18" y="0"/>
                  </a:lnTo>
                  <a:lnTo>
                    <a:pt x="18" y="6"/>
                  </a:lnTo>
                  <a:lnTo>
                    <a:pt x="10" y="16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34" name="Freeform 1015"/>
            <p:cNvSpPr>
              <a:spLocks/>
            </p:cNvSpPr>
            <p:nvPr/>
          </p:nvSpPr>
          <p:spPr bwMode="auto">
            <a:xfrm>
              <a:off x="4879" y="1973"/>
              <a:ext cx="17" cy="21"/>
            </a:xfrm>
            <a:custGeom>
              <a:avLst/>
              <a:gdLst>
                <a:gd name="T0" fmla="*/ 0 w 20"/>
                <a:gd name="T1" fmla="*/ 18 h 24"/>
                <a:gd name="T2" fmla="*/ 6 w 20"/>
                <a:gd name="T3" fmla="*/ 11 h 24"/>
                <a:gd name="T4" fmla="*/ 9 w 20"/>
                <a:gd name="T5" fmla="*/ 4 h 24"/>
                <a:gd name="T6" fmla="*/ 14 w 20"/>
                <a:gd name="T7" fmla="*/ 0 h 24"/>
                <a:gd name="T8" fmla="*/ 0 w 20"/>
                <a:gd name="T9" fmla="*/ 18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" h="24">
                  <a:moveTo>
                    <a:pt x="0" y="24"/>
                  </a:moveTo>
                  <a:lnTo>
                    <a:pt x="8" y="14"/>
                  </a:lnTo>
                  <a:lnTo>
                    <a:pt x="12" y="6"/>
                  </a:lnTo>
                  <a:lnTo>
                    <a:pt x="2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35" name="Freeform 1016"/>
            <p:cNvSpPr>
              <a:spLocks/>
            </p:cNvSpPr>
            <p:nvPr/>
          </p:nvSpPr>
          <p:spPr bwMode="auto">
            <a:xfrm>
              <a:off x="4887" y="1993"/>
              <a:ext cx="13" cy="6"/>
            </a:xfrm>
            <a:custGeom>
              <a:avLst/>
              <a:gdLst>
                <a:gd name="T0" fmla="*/ 0 w 14"/>
                <a:gd name="T1" fmla="*/ 5 h 8"/>
                <a:gd name="T2" fmla="*/ 6 w 14"/>
                <a:gd name="T3" fmla="*/ 5 h 8"/>
                <a:gd name="T4" fmla="*/ 10 w 14"/>
                <a:gd name="T5" fmla="*/ 2 h 8"/>
                <a:gd name="T6" fmla="*/ 12 w 14"/>
                <a:gd name="T7" fmla="*/ 0 h 8"/>
                <a:gd name="T8" fmla="*/ 7 w 14"/>
                <a:gd name="T9" fmla="*/ 4 h 8"/>
                <a:gd name="T10" fmla="*/ 4 w 14"/>
                <a:gd name="T11" fmla="*/ 5 h 8"/>
                <a:gd name="T12" fmla="*/ 0 w 14"/>
                <a:gd name="T13" fmla="*/ 5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" h="8">
                  <a:moveTo>
                    <a:pt x="0" y="8"/>
                  </a:moveTo>
                  <a:lnTo>
                    <a:pt x="6" y="8"/>
                  </a:lnTo>
                  <a:lnTo>
                    <a:pt x="12" y="4"/>
                  </a:lnTo>
                  <a:lnTo>
                    <a:pt x="14" y="0"/>
                  </a:lnTo>
                  <a:lnTo>
                    <a:pt x="8" y="6"/>
                  </a:lnTo>
                  <a:lnTo>
                    <a:pt x="4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36" name="Freeform 1017"/>
            <p:cNvSpPr>
              <a:spLocks/>
            </p:cNvSpPr>
            <p:nvPr/>
          </p:nvSpPr>
          <p:spPr bwMode="auto">
            <a:xfrm>
              <a:off x="4802" y="2266"/>
              <a:ext cx="77" cy="84"/>
            </a:xfrm>
            <a:custGeom>
              <a:avLst/>
              <a:gdLst>
                <a:gd name="T0" fmla="*/ 0 w 159"/>
                <a:gd name="T1" fmla="*/ 6 h 173"/>
                <a:gd name="T2" fmla="*/ 0 w 159"/>
                <a:gd name="T3" fmla="*/ 6 h 173"/>
                <a:gd name="T4" fmla="*/ 18 w 159"/>
                <a:gd name="T5" fmla="*/ 1 h 173"/>
                <a:gd name="T6" fmla="*/ 37 w 159"/>
                <a:gd name="T7" fmla="*/ 20 h 173"/>
                <a:gd name="T8" fmla="*/ 11 w 159"/>
                <a:gd name="T9" fmla="*/ 41 h 1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9" h="173">
                  <a:moveTo>
                    <a:pt x="0" y="27"/>
                  </a:moveTo>
                  <a:lnTo>
                    <a:pt x="0" y="27"/>
                  </a:lnTo>
                  <a:cubicBezTo>
                    <a:pt x="13" y="23"/>
                    <a:pt x="47" y="0"/>
                    <a:pt x="77" y="4"/>
                  </a:cubicBezTo>
                  <a:cubicBezTo>
                    <a:pt x="107" y="8"/>
                    <a:pt x="159" y="26"/>
                    <a:pt x="157" y="84"/>
                  </a:cubicBezTo>
                  <a:cubicBezTo>
                    <a:pt x="155" y="142"/>
                    <a:pt x="125" y="154"/>
                    <a:pt x="48" y="173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2297" name="Freeform 1029"/>
          <p:cNvSpPr>
            <a:spLocks/>
          </p:cNvSpPr>
          <p:nvPr/>
        </p:nvSpPr>
        <p:spPr bwMode="auto">
          <a:xfrm>
            <a:off x="1522413" y="5221288"/>
            <a:ext cx="1543050" cy="941387"/>
          </a:xfrm>
          <a:custGeom>
            <a:avLst/>
            <a:gdLst>
              <a:gd name="T0" fmla="*/ 256892860 w 1947"/>
              <a:gd name="T1" fmla="*/ 209449487 h 1187"/>
              <a:gd name="T2" fmla="*/ 510644144 w 1947"/>
              <a:gd name="T3" fmla="*/ 33964482 h 1187"/>
              <a:gd name="T4" fmla="*/ 808363238 w 1947"/>
              <a:gd name="T5" fmla="*/ 38367667 h 1187"/>
              <a:gd name="T6" fmla="*/ 1032594478 w 1947"/>
              <a:gd name="T7" fmla="*/ 263541568 h 1187"/>
              <a:gd name="T8" fmla="*/ 1222908733 w 1947"/>
              <a:gd name="T9" fmla="*/ 307570246 h 1187"/>
              <a:gd name="T10" fmla="*/ 983602838 w 1947"/>
              <a:gd name="T11" fmla="*/ 429591291 h 1187"/>
              <a:gd name="T12" fmla="*/ 998049020 w 1947"/>
              <a:gd name="T13" fmla="*/ 576143119 h 1187"/>
              <a:gd name="T14" fmla="*/ 1071536875 w 1947"/>
              <a:gd name="T15" fmla="*/ 742192842 h 1187"/>
              <a:gd name="T16" fmla="*/ 616165147 w 1947"/>
              <a:gd name="T17" fmla="*/ 539033279 h 1187"/>
              <a:gd name="T18" fmla="*/ 403239305 w 1947"/>
              <a:gd name="T19" fmla="*/ 576143119 h 1187"/>
              <a:gd name="T20" fmla="*/ 221718929 w 1947"/>
              <a:gd name="T21" fmla="*/ 685585108 h 1187"/>
              <a:gd name="T22" fmla="*/ 173983445 w 1947"/>
              <a:gd name="T23" fmla="*/ 639669691 h 1187"/>
              <a:gd name="T24" fmla="*/ 276363663 w 1947"/>
              <a:gd name="T25" fmla="*/ 507584450 h 1187"/>
              <a:gd name="T26" fmla="*/ 261917481 w 1947"/>
              <a:gd name="T27" fmla="*/ 375499209 h 1187"/>
              <a:gd name="T28" fmla="*/ 61553984 w 1947"/>
              <a:gd name="T29" fmla="*/ 302538148 h 1187"/>
              <a:gd name="T30" fmla="*/ 0 w 1947"/>
              <a:gd name="T31" fmla="*/ 252849252 h 1187"/>
              <a:gd name="T32" fmla="*/ 59041674 w 1947"/>
              <a:gd name="T33" fmla="*/ 226431728 h 1187"/>
              <a:gd name="T34" fmla="*/ 256892860 w 1947"/>
              <a:gd name="T35" fmla="*/ 209449487 h 1187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947" h="1187">
                <a:moveTo>
                  <a:pt x="409" y="333"/>
                </a:moveTo>
                <a:cubicBezTo>
                  <a:pt x="512" y="286"/>
                  <a:pt x="662" y="100"/>
                  <a:pt x="813" y="54"/>
                </a:cubicBezTo>
                <a:cubicBezTo>
                  <a:pt x="959" y="9"/>
                  <a:pt x="1149" y="0"/>
                  <a:pt x="1287" y="61"/>
                </a:cubicBezTo>
                <a:cubicBezTo>
                  <a:pt x="1481" y="154"/>
                  <a:pt x="1542" y="356"/>
                  <a:pt x="1644" y="419"/>
                </a:cubicBezTo>
                <a:cubicBezTo>
                  <a:pt x="1746" y="482"/>
                  <a:pt x="1893" y="412"/>
                  <a:pt x="1947" y="489"/>
                </a:cubicBezTo>
                <a:cubicBezTo>
                  <a:pt x="1908" y="606"/>
                  <a:pt x="1624" y="608"/>
                  <a:pt x="1566" y="683"/>
                </a:cubicBezTo>
                <a:cubicBezTo>
                  <a:pt x="1529" y="738"/>
                  <a:pt x="1566" y="833"/>
                  <a:pt x="1589" y="916"/>
                </a:cubicBezTo>
                <a:cubicBezTo>
                  <a:pt x="1612" y="999"/>
                  <a:pt x="1793" y="1187"/>
                  <a:pt x="1706" y="1180"/>
                </a:cubicBezTo>
                <a:cubicBezTo>
                  <a:pt x="1566" y="1177"/>
                  <a:pt x="1341" y="851"/>
                  <a:pt x="981" y="857"/>
                </a:cubicBezTo>
                <a:cubicBezTo>
                  <a:pt x="766" y="866"/>
                  <a:pt x="747" y="877"/>
                  <a:pt x="642" y="916"/>
                </a:cubicBezTo>
                <a:cubicBezTo>
                  <a:pt x="537" y="955"/>
                  <a:pt x="411" y="1068"/>
                  <a:pt x="353" y="1090"/>
                </a:cubicBezTo>
                <a:cubicBezTo>
                  <a:pt x="292" y="1107"/>
                  <a:pt x="263" y="1064"/>
                  <a:pt x="277" y="1017"/>
                </a:cubicBezTo>
                <a:cubicBezTo>
                  <a:pt x="290" y="964"/>
                  <a:pt x="417" y="877"/>
                  <a:pt x="440" y="807"/>
                </a:cubicBezTo>
                <a:cubicBezTo>
                  <a:pt x="463" y="737"/>
                  <a:pt x="474" y="651"/>
                  <a:pt x="417" y="597"/>
                </a:cubicBezTo>
                <a:cubicBezTo>
                  <a:pt x="362" y="549"/>
                  <a:pt x="163" y="511"/>
                  <a:pt x="98" y="481"/>
                </a:cubicBezTo>
                <a:cubicBezTo>
                  <a:pt x="29" y="449"/>
                  <a:pt x="1" y="422"/>
                  <a:pt x="0" y="402"/>
                </a:cubicBezTo>
                <a:cubicBezTo>
                  <a:pt x="0" y="374"/>
                  <a:pt x="34" y="362"/>
                  <a:pt x="94" y="360"/>
                </a:cubicBezTo>
                <a:cubicBezTo>
                  <a:pt x="154" y="358"/>
                  <a:pt x="306" y="380"/>
                  <a:pt x="409" y="333"/>
                </a:cubicBezTo>
                <a:close/>
              </a:path>
            </a:pathLst>
          </a:custGeom>
          <a:gradFill rotWithShape="0">
            <a:gsLst>
              <a:gs pos="0">
                <a:schemeClr val="folHlink"/>
              </a:gs>
              <a:gs pos="100000">
                <a:srgbClr val="000000">
                  <a:alpha val="56000"/>
                </a:srgbClr>
              </a:gs>
            </a:gsLst>
            <a:path path="rect">
              <a:fillToRect l="50000" t="50000" r="50000" b="50000"/>
            </a:path>
          </a:gra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298" name="Freeform 1030"/>
          <p:cNvSpPr>
            <a:spLocks/>
          </p:cNvSpPr>
          <p:nvPr/>
        </p:nvSpPr>
        <p:spPr bwMode="auto">
          <a:xfrm>
            <a:off x="6280150" y="5364163"/>
            <a:ext cx="1449388" cy="574675"/>
          </a:xfrm>
          <a:custGeom>
            <a:avLst/>
            <a:gdLst>
              <a:gd name="T0" fmla="*/ 408183004 w 1829"/>
              <a:gd name="T1" fmla="*/ 0 h 725"/>
              <a:gd name="T2" fmla="*/ 796899515 w 1829"/>
              <a:gd name="T3" fmla="*/ 229330202 h 725"/>
              <a:gd name="T4" fmla="*/ 941333525 w 1829"/>
              <a:gd name="T5" fmla="*/ 366928799 h 725"/>
              <a:gd name="T6" fmla="*/ 1128470199 w 1829"/>
              <a:gd name="T7" fmla="*/ 445466658 h 725"/>
              <a:gd name="T8" fmla="*/ 1128470199 w 1829"/>
              <a:gd name="T9" fmla="*/ 445466658 h 725"/>
              <a:gd name="T10" fmla="*/ 1109630532 w 1829"/>
              <a:gd name="T11" fmla="*/ 230586560 h 725"/>
              <a:gd name="T12" fmla="*/ 1148565104 w 1829"/>
              <a:gd name="T13" fmla="*/ 30786727 h 725"/>
              <a:gd name="T14" fmla="*/ 952637008 w 1829"/>
              <a:gd name="T15" fmla="*/ 99899917 h 725"/>
              <a:gd name="T16" fmla="*/ 800667607 w 1829"/>
              <a:gd name="T17" fmla="*/ 226188909 h 725"/>
              <a:gd name="T18" fmla="*/ 404415705 w 1829"/>
              <a:gd name="T19" fmla="*/ 400228242 h 725"/>
              <a:gd name="T20" fmla="*/ 3768092 w 1829"/>
              <a:gd name="T21" fmla="*/ 210480862 h 725"/>
              <a:gd name="T22" fmla="*/ 408183004 w 1829"/>
              <a:gd name="T23" fmla="*/ 0 h 72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829" h="725">
                <a:moveTo>
                  <a:pt x="650" y="0"/>
                </a:moveTo>
                <a:cubicBezTo>
                  <a:pt x="945" y="0"/>
                  <a:pt x="1127" y="268"/>
                  <a:pt x="1269" y="365"/>
                </a:cubicBezTo>
                <a:cubicBezTo>
                  <a:pt x="1403" y="500"/>
                  <a:pt x="1340" y="442"/>
                  <a:pt x="1499" y="584"/>
                </a:cubicBezTo>
                <a:cubicBezTo>
                  <a:pt x="1658" y="725"/>
                  <a:pt x="1746" y="688"/>
                  <a:pt x="1797" y="709"/>
                </a:cubicBezTo>
                <a:cubicBezTo>
                  <a:pt x="1792" y="651"/>
                  <a:pt x="1761" y="477"/>
                  <a:pt x="1767" y="367"/>
                </a:cubicBezTo>
                <a:lnTo>
                  <a:pt x="1829" y="49"/>
                </a:lnTo>
                <a:cubicBezTo>
                  <a:pt x="1788" y="15"/>
                  <a:pt x="1676" y="29"/>
                  <a:pt x="1517" y="159"/>
                </a:cubicBezTo>
                <a:cubicBezTo>
                  <a:pt x="1357" y="289"/>
                  <a:pt x="1413" y="277"/>
                  <a:pt x="1275" y="360"/>
                </a:cubicBezTo>
                <a:cubicBezTo>
                  <a:pt x="1129" y="439"/>
                  <a:pt x="939" y="648"/>
                  <a:pt x="644" y="637"/>
                </a:cubicBezTo>
                <a:cubicBezTo>
                  <a:pt x="349" y="625"/>
                  <a:pt x="0" y="442"/>
                  <a:pt x="6" y="335"/>
                </a:cubicBezTo>
                <a:cubicBezTo>
                  <a:pt x="7" y="228"/>
                  <a:pt x="355" y="0"/>
                  <a:pt x="650" y="0"/>
                </a:cubicBezTo>
                <a:close/>
              </a:path>
            </a:pathLst>
          </a:custGeom>
          <a:gradFill rotWithShape="0">
            <a:gsLst>
              <a:gs pos="0">
                <a:schemeClr val="tx2"/>
              </a:gs>
              <a:gs pos="100000">
                <a:schemeClr val="bg2"/>
              </a:gs>
            </a:gsLst>
            <a:path path="rect">
              <a:fillToRect l="100000" t="100000"/>
            </a:path>
          </a:gra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299" name="Freeform 1032"/>
          <p:cNvSpPr>
            <a:spLocks/>
          </p:cNvSpPr>
          <p:nvPr/>
        </p:nvSpPr>
        <p:spPr bwMode="auto">
          <a:xfrm>
            <a:off x="4114800" y="4956175"/>
            <a:ext cx="1250950" cy="1247775"/>
          </a:xfrm>
          <a:custGeom>
            <a:avLst/>
            <a:gdLst>
              <a:gd name="T0" fmla="*/ 597519951 w 1579"/>
              <a:gd name="T1" fmla="*/ 401572681 h 1574"/>
              <a:gd name="T2" fmla="*/ 597519951 w 1579"/>
              <a:gd name="T3" fmla="*/ 401572681 h 1574"/>
              <a:gd name="T4" fmla="*/ 721794189 w 1579"/>
              <a:gd name="T5" fmla="*/ 376434850 h 1574"/>
              <a:gd name="T6" fmla="*/ 902556860 w 1579"/>
              <a:gd name="T7" fmla="*/ 366379718 h 1574"/>
              <a:gd name="T8" fmla="*/ 990427581 w 1579"/>
              <a:gd name="T9" fmla="*/ 387746478 h 1574"/>
              <a:gd name="T10" fmla="*/ 923896688 w 1579"/>
              <a:gd name="T11" fmla="*/ 448077271 h 1574"/>
              <a:gd name="T12" fmla="*/ 748783494 w 1579"/>
              <a:gd name="T13" fmla="*/ 532916458 h 1574"/>
              <a:gd name="T14" fmla="*/ 636434083 w 1579"/>
              <a:gd name="T15" fmla="*/ 563081062 h 1574"/>
              <a:gd name="T16" fmla="*/ 636434083 w 1579"/>
              <a:gd name="T17" fmla="*/ 563081062 h 1574"/>
              <a:gd name="T18" fmla="*/ 692295061 w 1579"/>
              <a:gd name="T19" fmla="*/ 681228073 h 1574"/>
              <a:gd name="T20" fmla="*/ 764474638 w 1579"/>
              <a:gd name="T21" fmla="*/ 893639966 h 1574"/>
              <a:gd name="T22" fmla="*/ 768240164 w 1579"/>
              <a:gd name="T23" fmla="*/ 981621580 h 1574"/>
              <a:gd name="T24" fmla="*/ 677231373 w 1579"/>
              <a:gd name="T25" fmla="*/ 936374278 h 1574"/>
              <a:gd name="T26" fmla="*/ 559234068 w 1579"/>
              <a:gd name="T27" fmla="*/ 809429423 h 1574"/>
              <a:gd name="T28" fmla="*/ 483916421 w 1579"/>
              <a:gd name="T29" fmla="*/ 706365110 h 1574"/>
              <a:gd name="T30" fmla="*/ 483916421 w 1579"/>
              <a:gd name="T31" fmla="*/ 706365110 h 1574"/>
              <a:gd name="T32" fmla="*/ 391024470 w 1579"/>
              <a:gd name="T33" fmla="*/ 799374291 h 1574"/>
              <a:gd name="T34" fmla="*/ 216537940 w 1579"/>
              <a:gd name="T35" fmla="*/ 920662936 h 1574"/>
              <a:gd name="T36" fmla="*/ 142475996 w 1579"/>
              <a:gd name="T37" fmla="*/ 948314549 h 1574"/>
              <a:gd name="T38" fmla="*/ 157539684 w 1579"/>
              <a:gd name="T39" fmla="*/ 865989145 h 1574"/>
              <a:gd name="T40" fmla="*/ 268005144 w 1579"/>
              <a:gd name="T41" fmla="*/ 677457002 h 1574"/>
              <a:gd name="T42" fmla="*/ 348344021 w 1579"/>
              <a:gd name="T43" fmla="*/ 575021333 h 1574"/>
              <a:gd name="T44" fmla="*/ 348344021 w 1579"/>
              <a:gd name="T45" fmla="*/ 575021333 h 1574"/>
              <a:gd name="T46" fmla="*/ 227208646 w 1579"/>
              <a:gd name="T47" fmla="*/ 527260248 h 1574"/>
              <a:gd name="T48" fmla="*/ 45818520 w 1579"/>
              <a:gd name="T49" fmla="*/ 417911874 h 1574"/>
              <a:gd name="T50" fmla="*/ 4393774 w 1579"/>
              <a:gd name="T51" fmla="*/ 357581874 h 1574"/>
              <a:gd name="T52" fmla="*/ 79083173 w 1579"/>
              <a:gd name="T53" fmla="*/ 341870531 h 1574"/>
              <a:gd name="T54" fmla="*/ 279930762 w 1579"/>
              <a:gd name="T55" fmla="*/ 373292423 h 1574"/>
              <a:gd name="T56" fmla="*/ 391024470 w 1579"/>
              <a:gd name="T57" fmla="*/ 405342959 h 1574"/>
              <a:gd name="T58" fmla="*/ 391024470 w 1579"/>
              <a:gd name="T59" fmla="*/ 405342959 h 1574"/>
              <a:gd name="T60" fmla="*/ 406088158 w 1579"/>
              <a:gd name="T61" fmla="*/ 277770253 h 1574"/>
              <a:gd name="T62" fmla="*/ 446257201 w 1579"/>
              <a:gd name="T63" fmla="*/ 86096475 h 1574"/>
              <a:gd name="T64" fmla="*/ 503373090 w 1579"/>
              <a:gd name="T65" fmla="*/ 628644 h 1574"/>
              <a:gd name="T66" fmla="*/ 553584591 w 1579"/>
              <a:gd name="T67" fmla="*/ 81696760 h 1574"/>
              <a:gd name="T68" fmla="*/ 588105741 w 1579"/>
              <a:gd name="T69" fmla="*/ 275884321 h 1574"/>
              <a:gd name="T70" fmla="*/ 597519951 w 1579"/>
              <a:gd name="T71" fmla="*/ 401572681 h 1574"/>
              <a:gd name="T72" fmla="*/ 597519951 w 1579"/>
              <a:gd name="T73" fmla="*/ 401572681 h 1574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579" h="1574">
                <a:moveTo>
                  <a:pt x="952" y="639"/>
                </a:moveTo>
                <a:lnTo>
                  <a:pt x="952" y="639"/>
                </a:lnTo>
                <a:cubicBezTo>
                  <a:pt x="952" y="639"/>
                  <a:pt x="1069" y="608"/>
                  <a:pt x="1150" y="599"/>
                </a:cubicBezTo>
                <a:cubicBezTo>
                  <a:pt x="1253" y="585"/>
                  <a:pt x="1367" y="580"/>
                  <a:pt x="1438" y="583"/>
                </a:cubicBezTo>
                <a:cubicBezTo>
                  <a:pt x="1509" y="586"/>
                  <a:pt x="1577" y="585"/>
                  <a:pt x="1578" y="617"/>
                </a:cubicBezTo>
                <a:cubicBezTo>
                  <a:pt x="1579" y="649"/>
                  <a:pt x="1536" y="675"/>
                  <a:pt x="1472" y="713"/>
                </a:cubicBezTo>
                <a:cubicBezTo>
                  <a:pt x="1408" y="751"/>
                  <a:pt x="1275" y="821"/>
                  <a:pt x="1193" y="848"/>
                </a:cubicBezTo>
                <a:cubicBezTo>
                  <a:pt x="1111" y="875"/>
                  <a:pt x="1044" y="888"/>
                  <a:pt x="1014" y="896"/>
                </a:cubicBezTo>
                <a:cubicBezTo>
                  <a:pt x="1014" y="896"/>
                  <a:pt x="1069" y="996"/>
                  <a:pt x="1103" y="1084"/>
                </a:cubicBezTo>
                <a:cubicBezTo>
                  <a:pt x="1135" y="1173"/>
                  <a:pt x="1198" y="1342"/>
                  <a:pt x="1218" y="1422"/>
                </a:cubicBezTo>
                <a:cubicBezTo>
                  <a:pt x="1238" y="1502"/>
                  <a:pt x="1248" y="1550"/>
                  <a:pt x="1224" y="1562"/>
                </a:cubicBezTo>
                <a:cubicBezTo>
                  <a:pt x="1200" y="1574"/>
                  <a:pt x="1152" y="1542"/>
                  <a:pt x="1079" y="1490"/>
                </a:cubicBezTo>
                <a:cubicBezTo>
                  <a:pt x="1006" y="1438"/>
                  <a:pt x="939" y="1353"/>
                  <a:pt x="891" y="1288"/>
                </a:cubicBezTo>
                <a:cubicBezTo>
                  <a:pt x="843" y="1223"/>
                  <a:pt x="791" y="1151"/>
                  <a:pt x="771" y="1124"/>
                </a:cubicBezTo>
                <a:cubicBezTo>
                  <a:pt x="746" y="1149"/>
                  <a:pt x="694" y="1215"/>
                  <a:pt x="623" y="1272"/>
                </a:cubicBezTo>
                <a:cubicBezTo>
                  <a:pt x="552" y="1329"/>
                  <a:pt x="411" y="1426"/>
                  <a:pt x="345" y="1465"/>
                </a:cubicBezTo>
                <a:cubicBezTo>
                  <a:pt x="279" y="1504"/>
                  <a:pt x="243" y="1523"/>
                  <a:pt x="227" y="1509"/>
                </a:cubicBezTo>
                <a:cubicBezTo>
                  <a:pt x="211" y="1495"/>
                  <a:pt x="218" y="1450"/>
                  <a:pt x="251" y="1378"/>
                </a:cubicBezTo>
                <a:cubicBezTo>
                  <a:pt x="284" y="1306"/>
                  <a:pt x="360" y="1178"/>
                  <a:pt x="427" y="1078"/>
                </a:cubicBezTo>
                <a:cubicBezTo>
                  <a:pt x="494" y="978"/>
                  <a:pt x="534" y="942"/>
                  <a:pt x="555" y="915"/>
                </a:cubicBezTo>
                <a:cubicBezTo>
                  <a:pt x="555" y="915"/>
                  <a:pt x="442" y="881"/>
                  <a:pt x="362" y="839"/>
                </a:cubicBezTo>
                <a:cubicBezTo>
                  <a:pt x="317" y="816"/>
                  <a:pt x="131" y="710"/>
                  <a:pt x="73" y="665"/>
                </a:cubicBezTo>
                <a:cubicBezTo>
                  <a:pt x="15" y="620"/>
                  <a:pt x="0" y="587"/>
                  <a:pt x="7" y="569"/>
                </a:cubicBezTo>
                <a:cubicBezTo>
                  <a:pt x="14" y="551"/>
                  <a:pt x="53" y="541"/>
                  <a:pt x="126" y="544"/>
                </a:cubicBezTo>
                <a:cubicBezTo>
                  <a:pt x="199" y="547"/>
                  <a:pt x="350" y="571"/>
                  <a:pt x="446" y="594"/>
                </a:cubicBezTo>
                <a:cubicBezTo>
                  <a:pt x="542" y="617"/>
                  <a:pt x="595" y="635"/>
                  <a:pt x="623" y="645"/>
                </a:cubicBezTo>
                <a:cubicBezTo>
                  <a:pt x="627" y="611"/>
                  <a:pt x="631" y="550"/>
                  <a:pt x="647" y="442"/>
                </a:cubicBezTo>
                <a:cubicBezTo>
                  <a:pt x="663" y="334"/>
                  <a:pt x="685" y="210"/>
                  <a:pt x="711" y="137"/>
                </a:cubicBezTo>
                <a:cubicBezTo>
                  <a:pt x="737" y="64"/>
                  <a:pt x="758" y="2"/>
                  <a:pt x="802" y="1"/>
                </a:cubicBezTo>
                <a:cubicBezTo>
                  <a:pt x="846" y="0"/>
                  <a:pt x="854" y="43"/>
                  <a:pt x="882" y="130"/>
                </a:cubicBezTo>
                <a:cubicBezTo>
                  <a:pt x="910" y="217"/>
                  <a:pt x="925" y="334"/>
                  <a:pt x="937" y="439"/>
                </a:cubicBezTo>
                <a:cubicBezTo>
                  <a:pt x="949" y="544"/>
                  <a:pt x="950" y="606"/>
                  <a:pt x="952" y="639"/>
                </a:cubicBezTo>
                <a:close/>
              </a:path>
            </a:pathLst>
          </a:custGeom>
          <a:gradFill rotWithShape="0">
            <a:gsLst>
              <a:gs pos="0">
                <a:schemeClr val="folHlink"/>
              </a:gs>
              <a:gs pos="100000">
                <a:schemeClr val="hlink"/>
              </a:gs>
            </a:gsLst>
            <a:path path="rect">
              <a:fillToRect l="50000" t="50000" r="50000" b="50000"/>
            </a:path>
          </a:gra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12300" name="Group 1036"/>
          <p:cNvGrpSpPr>
            <a:grpSpLocks/>
          </p:cNvGrpSpPr>
          <p:nvPr/>
        </p:nvGrpSpPr>
        <p:grpSpPr bwMode="auto">
          <a:xfrm>
            <a:off x="3057525" y="2824163"/>
            <a:ext cx="1019175" cy="1050925"/>
            <a:chOff x="1926" y="1779"/>
            <a:chExt cx="642" cy="662"/>
          </a:xfrm>
        </p:grpSpPr>
        <p:sp>
          <p:nvSpPr>
            <p:cNvPr id="12301" name="Freeform 1019"/>
            <p:cNvSpPr>
              <a:spLocks/>
            </p:cNvSpPr>
            <p:nvPr/>
          </p:nvSpPr>
          <p:spPr bwMode="auto">
            <a:xfrm>
              <a:off x="2031" y="1779"/>
              <a:ext cx="382" cy="361"/>
            </a:xfrm>
            <a:custGeom>
              <a:avLst/>
              <a:gdLst>
                <a:gd name="T0" fmla="*/ 185 w 790"/>
                <a:gd name="T1" fmla="*/ 87 h 745"/>
                <a:gd name="T2" fmla="*/ 185 w 790"/>
                <a:gd name="T3" fmla="*/ 87 h 745"/>
                <a:gd name="T4" fmla="*/ 168 w 790"/>
                <a:gd name="T5" fmla="*/ 36 h 745"/>
                <a:gd name="T6" fmla="*/ 131 w 790"/>
                <a:gd name="T7" fmla="*/ 5 h 745"/>
                <a:gd name="T8" fmla="*/ 78 w 790"/>
                <a:gd name="T9" fmla="*/ 12 h 745"/>
                <a:gd name="T10" fmla="*/ 34 w 790"/>
                <a:gd name="T11" fmla="*/ 76 h 745"/>
                <a:gd name="T12" fmla="*/ 10 w 790"/>
                <a:gd name="T13" fmla="*/ 135 h 745"/>
                <a:gd name="T14" fmla="*/ 15 w 790"/>
                <a:gd name="T15" fmla="*/ 169 h 745"/>
                <a:gd name="T16" fmla="*/ 99 w 790"/>
                <a:gd name="T17" fmla="*/ 96 h 745"/>
                <a:gd name="T18" fmla="*/ 185 w 790"/>
                <a:gd name="T19" fmla="*/ 87 h 745"/>
                <a:gd name="T20" fmla="*/ 185 w 790"/>
                <a:gd name="T21" fmla="*/ 87 h 74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790" h="745">
                  <a:moveTo>
                    <a:pt x="790" y="371"/>
                  </a:moveTo>
                  <a:lnTo>
                    <a:pt x="790" y="371"/>
                  </a:lnTo>
                  <a:cubicBezTo>
                    <a:pt x="778" y="335"/>
                    <a:pt x="759" y="210"/>
                    <a:pt x="720" y="152"/>
                  </a:cubicBezTo>
                  <a:cubicBezTo>
                    <a:pt x="681" y="94"/>
                    <a:pt x="623" y="39"/>
                    <a:pt x="559" y="22"/>
                  </a:cubicBezTo>
                  <a:cubicBezTo>
                    <a:pt x="495" y="5"/>
                    <a:pt x="404" y="0"/>
                    <a:pt x="335" y="50"/>
                  </a:cubicBezTo>
                  <a:cubicBezTo>
                    <a:pt x="266" y="100"/>
                    <a:pt x="196" y="235"/>
                    <a:pt x="147" y="322"/>
                  </a:cubicBezTo>
                  <a:cubicBezTo>
                    <a:pt x="98" y="409"/>
                    <a:pt x="57" y="508"/>
                    <a:pt x="43" y="574"/>
                  </a:cubicBezTo>
                  <a:cubicBezTo>
                    <a:pt x="29" y="640"/>
                    <a:pt x="0" y="745"/>
                    <a:pt x="63" y="718"/>
                  </a:cubicBezTo>
                  <a:lnTo>
                    <a:pt x="421" y="409"/>
                  </a:lnTo>
                  <a:lnTo>
                    <a:pt x="790" y="371"/>
                  </a:lnTo>
                  <a:close/>
                </a:path>
              </a:pathLst>
            </a:custGeom>
            <a:gradFill rotWithShape="0">
              <a:gsLst>
                <a:gs pos="0">
                  <a:srgbClr val="707070"/>
                </a:gs>
                <a:gs pos="100000">
                  <a:schemeClr val="hlink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02" name="Freeform 1021"/>
            <p:cNvSpPr>
              <a:spLocks/>
            </p:cNvSpPr>
            <p:nvPr/>
          </p:nvSpPr>
          <p:spPr bwMode="auto">
            <a:xfrm>
              <a:off x="2052" y="2211"/>
              <a:ext cx="260" cy="230"/>
            </a:xfrm>
            <a:custGeom>
              <a:avLst/>
              <a:gdLst>
                <a:gd name="T0" fmla="*/ 123 w 536"/>
                <a:gd name="T1" fmla="*/ 89 h 475"/>
                <a:gd name="T2" fmla="*/ 116 w 536"/>
                <a:gd name="T3" fmla="*/ 105 h 475"/>
                <a:gd name="T4" fmla="*/ 62 w 536"/>
                <a:gd name="T5" fmla="*/ 107 h 475"/>
                <a:gd name="T6" fmla="*/ 32 w 536"/>
                <a:gd name="T7" fmla="*/ 77 h 475"/>
                <a:gd name="T8" fmla="*/ 4 w 536"/>
                <a:gd name="T9" fmla="*/ 31 h 475"/>
                <a:gd name="T10" fmla="*/ 7 w 536"/>
                <a:gd name="T11" fmla="*/ 0 h 475"/>
                <a:gd name="T12" fmla="*/ 7 w 536"/>
                <a:gd name="T13" fmla="*/ 0 h 475"/>
                <a:gd name="T14" fmla="*/ 21 w 536"/>
                <a:gd name="T15" fmla="*/ 15 h 475"/>
                <a:gd name="T16" fmla="*/ 35 w 536"/>
                <a:gd name="T17" fmla="*/ 31 h 475"/>
                <a:gd name="T18" fmla="*/ 53 w 536"/>
                <a:gd name="T19" fmla="*/ 48 h 475"/>
                <a:gd name="T20" fmla="*/ 71 w 536"/>
                <a:gd name="T21" fmla="*/ 65 h 475"/>
                <a:gd name="T22" fmla="*/ 81 w 536"/>
                <a:gd name="T23" fmla="*/ 73 h 475"/>
                <a:gd name="T24" fmla="*/ 90 w 536"/>
                <a:gd name="T25" fmla="*/ 80 h 475"/>
                <a:gd name="T26" fmla="*/ 99 w 536"/>
                <a:gd name="T27" fmla="*/ 84 h 475"/>
                <a:gd name="T28" fmla="*/ 119 w 536"/>
                <a:gd name="T29" fmla="*/ 90 h 475"/>
                <a:gd name="T30" fmla="*/ 123 w 536"/>
                <a:gd name="T31" fmla="*/ 89 h 475"/>
                <a:gd name="T32" fmla="*/ 123 w 536"/>
                <a:gd name="T33" fmla="*/ 89 h 47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36" h="475">
                  <a:moveTo>
                    <a:pt x="521" y="381"/>
                  </a:moveTo>
                  <a:cubicBezTo>
                    <a:pt x="516" y="392"/>
                    <a:pt x="536" y="436"/>
                    <a:pt x="493" y="448"/>
                  </a:cubicBezTo>
                  <a:cubicBezTo>
                    <a:pt x="450" y="460"/>
                    <a:pt x="324" y="475"/>
                    <a:pt x="264" y="455"/>
                  </a:cubicBezTo>
                  <a:cubicBezTo>
                    <a:pt x="204" y="435"/>
                    <a:pt x="174" y="384"/>
                    <a:pt x="133" y="330"/>
                  </a:cubicBezTo>
                  <a:cubicBezTo>
                    <a:pt x="92" y="276"/>
                    <a:pt x="34" y="185"/>
                    <a:pt x="17" y="130"/>
                  </a:cubicBezTo>
                  <a:cubicBezTo>
                    <a:pt x="0" y="75"/>
                    <a:pt x="29" y="21"/>
                    <a:pt x="31" y="0"/>
                  </a:cubicBezTo>
                  <a:lnTo>
                    <a:pt x="88" y="67"/>
                  </a:lnTo>
                  <a:lnTo>
                    <a:pt x="151" y="130"/>
                  </a:lnTo>
                  <a:lnTo>
                    <a:pt x="225" y="207"/>
                  </a:lnTo>
                  <a:lnTo>
                    <a:pt x="303" y="278"/>
                  </a:lnTo>
                  <a:lnTo>
                    <a:pt x="345" y="309"/>
                  </a:lnTo>
                  <a:lnTo>
                    <a:pt x="384" y="341"/>
                  </a:lnTo>
                  <a:lnTo>
                    <a:pt x="422" y="360"/>
                  </a:lnTo>
                  <a:lnTo>
                    <a:pt x="507" y="385"/>
                  </a:lnTo>
                  <a:lnTo>
                    <a:pt x="521" y="381"/>
                  </a:lnTo>
                  <a:close/>
                </a:path>
              </a:pathLst>
            </a:custGeom>
            <a:gradFill rotWithShape="0">
              <a:gsLst>
                <a:gs pos="0">
                  <a:schemeClr val="hlink"/>
                </a:gs>
                <a:gs pos="100000">
                  <a:srgbClr val="4D4D4D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6622" name="Freeform 1022"/>
            <p:cNvSpPr>
              <a:spLocks/>
            </p:cNvSpPr>
            <p:nvPr/>
          </p:nvSpPr>
          <p:spPr bwMode="auto">
            <a:xfrm>
              <a:off x="1926" y="1917"/>
              <a:ext cx="642" cy="490"/>
            </a:xfrm>
            <a:custGeom>
              <a:avLst/>
              <a:gdLst>
                <a:gd name="T0" fmla="*/ 1323 w 1327"/>
                <a:gd name="T1" fmla="*/ 705 h 1012"/>
                <a:gd name="T2" fmla="*/ 1218 w 1327"/>
                <a:gd name="T3" fmla="*/ 564 h 1012"/>
                <a:gd name="T4" fmla="*/ 1188 w 1327"/>
                <a:gd name="T5" fmla="*/ 488 h 1012"/>
                <a:gd name="T6" fmla="*/ 1197 w 1327"/>
                <a:gd name="T7" fmla="*/ 388 h 1012"/>
                <a:gd name="T8" fmla="*/ 1077 w 1327"/>
                <a:gd name="T9" fmla="*/ 272 h 1012"/>
                <a:gd name="T10" fmla="*/ 1007 w 1327"/>
                <a:gd name="T11" fmla="*/ 85 h 1012"/>
                <a:gd name="T12" fmla="*/ 743 w 1327"/>
                <a:gd name="T13" fmla="*/ 12 h 1012"/>
                <a:gd name="T14" fmla="*/ 443 w 1327"/>
                <a:gd name="T15" fmla="*/ 159 h 1012"/>
                <a:gd name="T16" fmla="*/ 288 w 1327"/>
                <a:gd name="T17" fmla="*/ 412 h 1012"/>
                <a:gd name="T18" fmla="*/ 236 w 1327"/>
                <a:gd name="T19" fmla="*/ 462 h 1012"/>
                <a:gd name="T20" fmla="*/ 56 w 1327"/>
                <a:gd name="T21" fmla="*/ 349 h 1012"/>
                <a:gd name="T22" fmla="*/ 7 w 1327"/>
                <a:gd name="T23" fmla="*/ 553 h 1012"/>
                <a:gd name="T24" fmla="*/ 99 w 1327"/>
                <a:gd name="T25" fmla="*/ 764 h 1012"/>
                <a:gd name="T26" fmla="*/ 155 w 1327"/>
                <a:gd name="T27" fmla="*/ 662 h 1012"/>
                <a:gd name="T28" fmla="*/ 257 w 1327"/>
                <a:gd name="T29" fmla="*/ 606 h 1012"/>
                <a:gd name="T30" fmla="*/ 479 w 1327"/>
                <a:gd name="T31" fmla="*/ 912 h 1012"/>
                <a:gd name="T32" fmla="*/ 760 w 1327"/>
                <a:gd name="T33" fmla="*/ 1009 h 1012"/>
                <a:gd name="T34" fmla="*/ 1059 w 1327"/>
                <a:gd name="T35" fmla="*/ 891 h 1012"/>
                <a:gd name="T36" fmla="*/ 1197 w 1327"/>
                <a:gd name="T37" fmla="*/ 750 h 1012"/>
                <a:gd name="T38" fmla="*/ 1197 w 1327"/>
                <a:gd name="T39" fmla="*/ 750 h 1012"/>
                <a:gd name="T40" fmla="*/ 1267 w 1327"/>
                <a:gd name="T41" fmla="*/ 764 h 1012"/>
                <a:gd name="T42" fmla="*/ 1278 w 1327"/>
                <a:gd name="T43" fmla="*/ 754 h 1012"/>
                <a:gd name="T44" fmla="*/ 1278 w 1327"/>
                <a:gd name="T45" fmla="*/ 754 h 1012"/>
                <a:gd name="T46" fmla="*/ 1288 w 1327"/>
                <a:gd name="T47" fmla="*/ 736 h 1012"/>
                <a:gd name="T48" fmla="*/ 1288 w 1327"/>
                <a:gd name="T49" fmla="*/ 736 h 1012"/>
                <a:gd name="T50" fmla="*/ 1309 w 1327"/>
                <a:gd name="T51" fmla="*/ 729 h 1012"/>
                <a:gd name="T52" fmla="*/ 1323 w 1327"/>
                <a:gd name="T53" fmla="*/ 719 h 1012"/>
                <a:gd name="T54" fmla="*/ 1327 w 1327"/>
                <a:gd name="T55" fmla="*/ 712 h 1012"/>
                <a:gd name="T56" fmla="*/ 1323 w 1327"/>
                <a:gd name="T57" fmla="*/ 705 h 1012"/>
                <a:gd name="T58" fmla="*/ 1323 w 1327"/>
                <a:gd name="T59" fmla="*/ 705 h 10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327" h="1012">
                  <a:moveTo>
                    <a:pt x="1323" y="705"/>
                  </a:moveTo>
                  <a:lnTo>
                    <a:pt x="1218" y="564"/>
                  </a:lnTo>
                  <a:cubicBezTo>
                    <a:pt x="1196" y="528"/>
                    <a:pt x="1191" y="517"/>
                    <a:pt x="1188" y="488"/>
                  </a:cubicBezTo>
                  <a:cubicBezTo>
                    <a:pt x="1185" y="459"/>
                    <a:pt x="1215" y="424"/>
                    <a:pt x="1197" y="388"/>
                  </a:cubicBezTo>
                  <a:cubicBezTo>
                    <a:pt x="1179" y="352"/>
                    <a:pt x="1109" y="322"/>
                    <a:pt x="1077" y="272"/>
                  </a:cubicBezTo>
                  <a:lnTo>
                    <a:pt x="1007" y="85"/>
                  </a:lnTo>
                  <a:cubicBezTo>
                    <a:pt x="960" y="62"/>
                    <a:pt x="837" y="0"/>
                    <a:pt x="743" y="12"/>
                  </a:cubicBezTo>
                  <a:cubicBezTo>
                    <a:pt x="649" y="24"/>
                    <a:pt x="519" y="92"/>
                    <a:pt x="443" y="159"/>
                  </a:cubicBezTo>
                  <a:cubicBezTo>
                    <a:pt x="367" y="226"/>
                    <a:pt x="322" y="362"/>
                    <a:pt x="288" y="412"/>
                  </a:cubicBezTo>
                  <a:cubicBezTo>
                    <a:pt x="254" y="462"/>
                    <a:pt x="275" y="472"/>
                    <a:pt x="236" y="462"/>
                  </a:cubicBezTo>
                  <a:cubicBezTo>
                    <a:pt x="197" y="452"/>
                    <a:pt x="94" y="334"/>
                    <a:pt x="56" y="349"/>
                  </a:cubicBezTo>
                  <a:cubicBezTo>
                    <a:pt x="18" y="364"/>
                    <a:pt x="0" y="484"/>
                    <a:pt x="7" y="553"/>
                  </a:cubicBezTo>
                  <a:cubicBezTo>
                    <a:pt x="14" y="622"/>
                    <a:pt x="74" y="746"/>
                    <a:pt x="99" y="764"/>
                  </a:cubicBezTo>
                  <a:cubicBezTo>
                    <a:pt x="124" y="782"/>
                    <a:pt x="129" y="688"/>
                    <a:pt x="155" y="662"/>
                  </a:cubicBezTo>
                  <a:cubicBezTo>
                    <a:pt x="181" y="636"/>
                    <a:pt x="203" y="564"/>
                    <a:pt x="257" y="606"/>
                  </a:cubicBezTo>
                  <a:cubicBezTo>
                    <a:pt x="311" y="648"/>
                    <a:pt x="395" y="845"/>
                    <a:pt x="479" y="912"/>
                  </a:cubicBezTo>
                  <a:cubicBezTo>
                    <a:pt x="563" y="979"/>
                    <a:pt x="663" y="1012"/>
                    <a:pt x="760" y="1009"/>
                  </a:cubicBezTo>
                  <a:cubicBezTo>
                    <a:pt x="857" y="1006"/>
                    <a:pt x="986" y="934"/>
                    <a:pt x="1059" y="891"/>
                  </a:cubicBezTo>
                  <a:cubicBezTo>
                    <a:pt x="1132" y="848"/>
                    <a:pt x="1174" y="774"/>
                    <a:pt x="1197" y="750"/>
                  </a:cubicBezTo>
                  <a:lnTo>
                    <a:pt x="1197" y="750"/>
                  </a:lnTo>
                  <a:lnTo>
                    <a:pt x="1267" y="764"/>
                  </a:lnTo>
                  <a:lnTo>
                    <a:pt x="1278" y="754"/>
                  </a:lnTo>
                  <a:lnTo>
                    <a:pt x="1278" y="754"/>
                  </a:lnTo>
                  <a:lnTo>
                    <a:pt x="1288" y="736"/>
                  </a:lnTo>
                  <a:lnTo>
                    <a:pt x="1288" y="736"/>
                  </a:lnTo>
                  <a:lnTo>
                    <a:pt x="1309" y="729"/>
                  </a:lnTo>
                  <a:lnTo>
                    <a:pt x="1323" y="719"/>
                  </a:lnTo>
                  <a:lnTo>
                    <a:pt x="1327" y="712"/>
                  </a:lnTo>
                  <a:lnTo>
                    <a:pt x="1323" y="705"/>
                  </a:lnTo>
                  <a:lnTo>
                    <a:pt x="1323" y="705"/>
                  </a:lnTo>
                  <a:close/>
                </a:path>
              </a:pathLst>
            </a:custGeom>
            <a:gradFill rotWithShape="0">
              <a:gsLst>
                <a:gs pos="0">
                  <a:schemeClr val="hlink"/>
                </a:gs>
                <a:gs pos="100000">
                  <a:schemeClr val="hlink">
                    <a:gamma/>
                    <a:shade val="82353"/>
                    <a:invGamma/>
                  </a:schemeClr>
                </a:gs>
              </a:gsLst>
              <a:path path="rect">
                <a:fillToRect l="100000" b="100000"/>
              </a:path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2304" name="Freeform 1023"/>
            <p:cNvSpPr>
              <a:spLocks/>
            </p:cNvSpPr>
            <p:nvPr/>
          </p:nvSpPr>
          <p:spPr bwMode="auto">
            <a:xfrm>
              <a:off x="2363" y="2109"/>
              <a:ext cx="64" cy="132"/>
            </a:xfrm>
            <a:custGeom>
              <a:avLst/>
              <a:gdLst>
                <a:gd name="T0" fmla="*/ 31 w 132"/>
                <a:gd name="T1" fmla="*/ 64 h 274"/>
                <a:gd name="T2" fmla="*/ 31 w 132"/>
                <a:gd name="T3" fmla="*/ 64 h 274"/>
                <a:gd name="T4" fmla="*/ 9 w 132"/>
                <a:gd name="T5" fmla="*/ 38 h 274"/>
                <a:gd name="T6" fmla="*/ 2 w 132"/>
                <a:gd name="T7" fmla="*/ 0 h 27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2" h="274">
                  <a:moveTo>
                    <a:pt x="132" y="274"/>
                  </a:moveTo>
                  <a:lnTo>
                    <a:pt x="132" y="274"/>
                  </a:lnTo>
                  <a:cubicBezTo>
                    <a:pt x="117" y="255"/>
                    <a:pt x="80" y="251"/>
                    <a:pt x="40" y="162"/>
                  </a:cubicBezTo>
                  <a:cubicBezTo>
                    <a:pt x="0" y="73"/>
                    <a:pt x="15" y="34"/>
                    <a:pt x="8" y="0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05" name="Freeform 1025"/>
            <p:cNvSpPr>
              <a:spLocks/>
            </p:cNvSpPr>
            <p:nvPr/>
          </p:nvSpPr>
          <p:spPr bwMode="auto">
            <a:xfrm>
              <a:off x="2440" y="2142"/>
              <a:ext cx="9" cy="11"/>
            </a:xfrm>
            <a:custGeom>
              <a:avLst/>
              <a:gdLst>
                <a:gd name="T0" fmla="*/ 0 w 10"/>
                <a:gd name="T1" fmla="*/ 6 h 12"/>
                <a:gd name="T2" fmla="*/ 0 w 10"/>
                <a:gd name="T3" fmla="*/ 8 h 12"/>
                <a:gd name="T4" fmla="*/ 4 w 10"/>
                <a:gd name="T5" fmla="*/ 10 h 12"/>
                <a:gd name="T6" fmla="*/ 8 w 10"/>
                <a:gd name="T7" fmla="*/ 8 h 12"/>
                <a:gd name="T8" fmla="*/ 8 w 10"/>
                <a:gd name="T9" fmla="*/ 6 h 12"/>
                <a:gd name="T10" fmla="*/ 8 w 10"/>
                <a:gd name="T11" fmla="*/ 2 h 12"/>
                <a:gd name="T12" fmla="*/ 4 w 10"/>
                <a:gd name="T13" fmla="*/ 0 h 12"/>
                <a:gd name="T14" fmla="*/ 0 w 10"/>
                <a:gd name="T15" fmla="*/ 2 h 12"/>
                <a:gd name="T16" fmla="*/ 0 w 10"/>
                <a:gd name="T17" fmla="*/ 6 h 1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0" h="12">
                  <a:moveTo>
                    <a:pt x="0" y="6"/>
                  </a:moveTo>
                  <a:lnTo>
                    <a:pt x="0" y="10"/>
                  </a:lnTo>
                  <a:lnTo>
                    <a:pt x="4" y="12"/>
                  </a:lnTo>
                  <a:lnTo>
                    <a:pt x="10" y="10"/>
                  </a:lnTo>
                  <a:lnTo>
                    <a:pt x="10" y="6"/>
                  </a:lnTo>
                  <a:lnTo>
                    <a:pt x="10" y="2"/>
                  </a:lnTo>
                  <a:lnTo>
                    <a:pt x="4" y="0"/>
                  </a:lnTo>
                  <a:lnTo>
                    <a:pt x="0" y="2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06" name="Freeform 1026"/>
            <p:cNvSpPr>
              <a:spLocks/>
            </p:cNvSpPr>
            <p:nvPr/>
          </p:nvSpPr>
          <p:spPr bwMode="auto">
            <a:xfrm>
              <a:off x="2423" y="2119"/>
              <a:ext cx="42" cy="45"/>
            </a:xfrm>
            <a:custGeom>
              <a:avLst/>
              <a:gdLst>
                <a:gd name="T0" fmla="*/ 0 w 48"/>
                <a:gd name="T1" fmla="*/ 20 h 52"/>
                <a:gd name="T2" fmla="*/ 0 w 48"/>
                <a:gd name="T3" fmla="*/ 20 h 52"/>
                <a:gd name="T4" fmla="*/ 2 w 48"/>
                <a:gd name="T5" fmla="*/ 27 h 52"/>
                <a:gd name="T6" fmla="*/ 4 w 48"/>
                <a:gd name="T7" fmla="*/ 33 h 52"/>
                <a:gd name="T8" fmla="*/ 11 w 48"/>
                <a:gd name="T9" fmla="*/ 37 h 52"/>
                <a:gd name="T10" fmla="*/ 18 w 48"/>
                <a:gd name="T11" fmla="*/ 39 h 52"/>
                <a:gd name="T12" fmla="*/ 18 w 48"/>
                <a:gd name="T13" fmla="*/ 39 h 52"/>
                <a:gd name="T14" fmla="*/ 25 w 48"/>
                <a:gd name="T15" fmla="*/ 37 h 52"/>
                <a:gd name="T16" fmla="*/ 31 w 48"/>
                <a:gd name="T17" fmla="*/ 33 h 52"/>
                <a:gd name="T18" fmla="*/ 35 w 48"/>
                <a:gd name="T19" fmla="*/ 27 h 52"/>
                <a:gd name="T20" fmla="*/ 37 w 48"/>
                <a:gd name="T21" fmla="*/ 20 h 52"/>
                <a:gd name="T22" fmla="*/ 37 w 48"/>
                <a:gd name="T23" fmla="*/ 20 h 52"/>
                <a:gd name="T24" fmla="*/ 35 w 48"/>
                <a:gd name="T25" fmla="*/ 12 h 52"/>
                <a:gd name="T26" fmla="*/ 31 w 48"/>
                <a:gd name="T27" fmla="*/ 6 h 52"/>
                <a:gd name="T28" fmla="*/ 25 w 48"/>
                <a:gd name="T29" fmla="*/ 2 h 52"/>
                <a:gd name="T30" fmla="*/ 18 w 48"/>
                <a:gd name="T31" fmla="*/ 0 h 52"/>
                <a:gd name="T32" fmla="*/ 18 w 48"/>
                <a:gd name="T33" fmla="*/ 0 h 52"/>
                <a:gd name="T34" fmla="*/ 11 w 48"/>
                <a:gd name="T35" fmla="*/ 2 h 52"/>
                <a:gd name="T36" fmla="*/ 4 w 48"/>
                <a:gd name="T37" fmla="*/ 6 h 52"/>
                <a:gd name="T38" fmla="*/ 2 w 48"/>
                <a:gd name="T39" fmla="*/ 12 h 52"/>
                <a:gd name="T40" fmla="*/ 0 w 48"/>
                <a:gd name="T41" fmla="*/ 20 h 52"/>
                <a:gd name="T42" fmla="*/ 0 w 48"/>
                <a:gd name="T43" fmla="*/ 20 h 5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8" h="52">
                  <a:moveTo>
                    <a:pt x="0" y="26"/>
                  </a:moveTo>
                  <a:lnTo>
                    <a:pt x="0" y="26"/>
                  </a:lnTo>
                  <a:lnTo>
                    <a:pt x="2" y="36"/>
                  </a:lnTo>
                  <a:lnTo>
                    <a:pt x="6" y="44"/>
                  </a:lnTo>
                  <a:lnTo>
                    <a:pt x="14" y="50"/>
                  </a:lnTo>
                  <a:lnTo>
                    <a:pt x="24" y="52"/>
                  </a:lnTo>
                  <a:lnTo>
                    <a:pt x="32" y="50"/>
                  </a:lnTo>
                  <a:lnTo>
                    <a:pt x="40" y="44"/>
                  </a:lnTo>
                  <a:lnTo>
                    <a:pt x="46" y="36"/>
                  </a:lnTo>
                  <a:lnTo>
                    <a:pt x="48" y="26"/>
                  </a:lnTo>
                  <a:lnTo>
                    <a:pt x="46" y="16"/>
                  </a:lnTo>
                  <a:lnTo>
                    <a:pt x="40" y="8"/>
                  </a:lnTo>
                  <a:lnTo>
                    <a:pt x="32" y="2"/>
                  </a:lnTo>
                  <a:lnTo>
                    <a:pt x="24" y="0"/>
                  </a:lnTo>
                  <a:lnTo>
                    <a:pt x="14" y="2"/>
                  </a:lnTo>
                  <a:lnTo>
                    <a:pt x="6" y="8"/>
                  </a:lnTo>
                  <a:lnTo>
                    <a:pt x="2" y="16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07" name="Freeform 1027"/>
            <p:cNvSpPr>
              <a:spLocks/>
            </p:cNvSpPr>
            <p:nvPr/>
          </p:nvSpPr>
          <p:spPr bwMode="auto">
            <a:xfrm>
              <a:off x="2261" y="2345"/>
              <a:ext cx="96" cy="44"/>
            </a:xfrm>
            <a:custGeom>
              <a:avLst/>
              <a:gdLst>
                <a:gd name="T0" fmla="*/ 25 w 198"/>
                <a:gd name="T1" fmla="*/ 0 h 90"/>
                <a:gd name="T2" fmla="*/ 0 w 198"/>
                <a:gd name="T3" fmla="*/ 19 h 90"/>
                <a:gd name="T4" fmla="*/ 0 w 198"/>
                <a:gd name="T5" fmla="*/ 19 h 90"/>
                <a:gd name="T6" fmla="*/ 26 w 198"/>
                <a:gd name="T7" fmla="*/ 19 h 90"/>
                <a:gd name="T8" fmla="*/ 47 w 198"/>
                <a:gd name="T9" fmla="*/ 5 h 90"/>
                <a:gd name="T10" fmla="*/ 45 w 198"/>
                <a:gd name="T11" fmla="*/ 4 h 90"/>
                <a:gd name="T12" fmla="*/ 44 w 198"/>
                <a:gd name="T13" fmla="*/ 5 h 90"/>
                <a:gd name="T14" fmla="*/ 25 w 198"/>
                <a:gd name="T15" fmla="*/ 0 h 9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98" h="90">
                  <a:moveTo>
                    <a:pt x="107" y="0"/>
                  </a:moveTo>
                  <a:cubicBezTo>
                    <a:pt x="47" y="28"/>
                    <a:pt x="9" y="70"/>
                    <a:pt x="0" y="80"/>
                  </a:cubicBezTo>
                  <a:cubicBezTo>
                    <a:pt x="18" y="80"/>
                    <a:pt x="77" y="90"/>
                    <a:pt x="110" y="80"/>
                  </a:cubicBezTo>
                  <a:cubicBezTo>
                    <a:pt x="143" y="70"/>
                    <a:pt x="185" y="32"/>
                    <a:pt x="198" y="22"/>
                  </a:cubicBezTo>
                  <a:lnTo>
                    <a:pt x="191" y="19"/>
                  </a:lnTo>
                  <a:lnTo>
                    <a:pt x="188" y="22"/>
                  </a:lnTo>
                  <a:lnTo>
                    <a:pt x="107" y="0"/>
                  </a:lnTo>
                  <a:close/>
                </a:path>
              </a:pathLst>
            </a:custGeom>
            <a:solidFill>
              <a:srgbClr val="70707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08" name="Freeform 1028"/>
            <p:cNvSpPr>
              <a:spLocks/>
            </p:cNvSpPr>
            <p:nvPr/>
          </p:nvSpPr>
          <p:spPr bwMode="auto">
            <a:xfrm>
              <a:off x="2100" y="1993"/>
              <a:ext cx="260" cy="132"/>
            </a:xfrm>
            <a:custGeom>
              <a:avLst/>
              <a:gdLst>
                <a:gd name="T0" fmla="*/ 126 w 537"/>
                <a:gd name="T1" fmla="*/ 36 h 272"/>
                <a:gd name="T2" fmla="*/ 66 w 537"/>
                <a:gd name="T3" fmla="*/ 4 h 272"/>
                <a:gd name="T4" fmla="*/ 0 w 537"/>
                <a:gd name="T5" fmla="*/ 64 h 27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37" h="272">
                  <a:moveTo>
                    <a:pt x="537" y="155"/>
                  </a:moveTo>
                  <a:cubicBezTo>
                    <a:pt x="494" y="132"/>
                    <a:pt x="432" y="0"/>
                    <a:pt x="280" y="16"/>
                  </a:cubicBezTo>
                  <a:cubicBezTo>
                    <a:pt x="128" y="32"/>
                    <a:pt x="52" y="220"/>
                    <a:pt x="0" y="272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09" name="Freeform 1024"/>
            <p:cNvSpPr>
              <a:spLocks/>
            </p:cNvSpPr>
            <p:nvPr/>
          </p:nvSpPr>
          <p:spPr bwMode="auto">
            <a:xfrm>
              <a:off x="2428" y="2124"/>
              <a:ext cx="35" cy="36"/>
            </a:xfrm>
            <a:custGeom>
              <a:avLst/>
              <a:gdLst>
                <a:gd name="T0" fmla="*/ 0 w 40"/>
                <a:gd name="T1" fmla="*/ 15 h 42"/>
                <a:gd name="T2" fmla="*/ 2 w 40"/>
                <a:gd name="T3" fmla="*/ 21 h 42"/>
                <a:gd name="T4" fmla="*/ 4 w 40"/>
                <a:gd name="T5" fmla="*/ 27 h 42"/>
                <a:gd name="T6" fmla="*/ 10 w 40"/>
                <a:gd name="T7" fmla="*/ 29 h 42"/>
                <a:gd name="T8" fmla="*/ 16 w 40"/>
                <a:gd name="T9" fmla="*/ 31 h 42"/>
                <a:gd name="T10" fmla="*/ 22 w 40"/>
                <a:gd name="T11" fmla="*/ 29 h 42"/>
                <a:gd name="T12" fmla="*/ 26 w 40"/>
                <a:gd name="T13" fmla="*/ 27 h 42"/>
                <a:gd name="T14" fmla="*/ 31 w 40"/>
                <a:gd name="T15" fmla="*/ 21 h 42"/>
                <a:gd name="T16" fmla="*/ 31 w 40"/>
                <a:gd name="T17" fmla="*/ 15 h 42"/>
                <a:gd name="T18" fmla="*/ 31 w 40"/>
                <a:gd name="T19" fmla="*/ 9 h 42"/>
                <a:gd name="T20" fmla="*/ 26 w 40"/>
                <a:gd name="T21" fmla="*/ 4 h 42"/>
                <a:gd name="T22" fmla="*/ 22 w 40"/>
                <a:gd name="T23" fmla="*/ 2 h 42"/>
                <a:gd name="T24" fmla="*/ 16 w 40"/>
                <a:gd name="T25" fmla="*/ 0 h 42"/>
                <a:gd name="T26" fmla="*/ 10 w 40"/>
                <a:gd name="T27" fmla="*/ 2 h 42"/>
                <a:gd name="T28" fmla="*/ 4 w 40"/>
                <a:gd name="T29" fmla="*/ 4 h 42"/>
                <a:gd name="T30" fmla="*/ 2 w 40"/>
                <a:gd name="T31" fmla="*/ 9 h 42"/>
                <a:gd name="T32" fmla="*/ 0 w 40"/>
                <a:gd name="T33" fmla="*/ 15 h 4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0" h="42">
                  <a:moveTo>
                    <a:pt x="0" y="20"/>
                  </a:moveTo>
                  <a:lnTo>
                    <a:pt x="2" y="28"/>
                  </a:lnTo>
                  <a:lnTo>
                    <a:pt x="6" y="36"/>
                  </a:lnTo>
                  <a:lnTo>
                    <a:pt x="12" y="40"/>
                  </a:lnTo>
                  <a:lnTo>
                    <a:pt x="20" y="42"/>
                  </a:lnTo>
                  <a:lnTo>
                    <a:pt x="28" y="40"/>
                  </a:lnTo>
                  <a:lnTo>
                    <a:pt x="34" y="36"/>
                  </a:lnTo>
                  <a:lnTo>
                    <a:pt x="40" y="28"/>
                  </a:lnTo>
                  <a:lnTo>
                    <a:pt x="40" y="20"/>
                  </a:lnTo>
                  <a:lnTo>
                    <a:pt x="40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539750" y="1082675"/>
            <a:ext cx="8208963" cy="532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1150938" y="155257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150938" y="2981325"/>
            <a:ext cx="3409950" cy="246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 b="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 b="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 b="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 b="0">
              <a:cs typeface="Arial" panose="020B0604020202020204" pitchFamily="34" charset="0"/>
            </a:endParaRP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4495800" y="298132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 b="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 b="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 b="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 b="0">
              <a:cs typeface="Arial" panose="020B0604020202020204" pitchFamily="34" charset="0"/>
            </a:endParaRP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1042988" y="526415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>
                <a:cs typeface="Arial" panose="020B0604020202020204" pitchFamily="34" charset="0"/>
              </a:rPr>
              <a:t>  </a:t>
            </a:r>
            <a:endParaRPr lang="en-US" altLang="en-US" sz="2000">
              <a:cs typeface="Arial" panose="020B0604020202020204" pitchFamily="34" charset="0"/>
            </a:endParaRP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1150938" y="244951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 b="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 b="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4113</TotalTime>
  <Words>172</Words>
  <Application>Microsoft Office PowerPoint</Application>
  <PresentationFormat>On-screen Show (4:3)</PresentationFormat>
  <Paragraphs>20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Wingdings</vt:lpstr>
      <vt:lpstr>Default Design</vt:lpstr>
      <vt:lpstr>Fish outline clip art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Fish outline clipart</dc:title>
  <dc:creator>Presentation Magazine</dc:creator>
  <cp:lastModifiedBy>Jonty Pearce</cp:lastModifiedBy>
  <cp:revision>88</cp:revision>
  <dcterms:created xsi:type="dcterms:W3CDTF">2009-11-03T13:35:13Z</dcterms:created>
  <dcterms:modified xsi:type="dcterms:W3CDTF">2015-02-22T11:16:35Z</dcterms:modified>
</cp:coreProperties>
</file>