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1" r:id="rId3"/>
    <p:sldId id="259" r:id="rId4"/>
    <p:sldId id="260" r:id="rId5"/>
    <p:sldId id="268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07070"/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ABE386DB-47F9-4559-82ED-CFF6718BAD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4512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694B56-8BFC-44D2-9A39-C1409D6351B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452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F0744A-A4C9-43D0-9AA1-C43C75F26B66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3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A369CD-8890-4291-AC58-9056F6057D3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9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09E389-1C9E-48F4-AC9A-0444EBB4A49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66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9B3C3B-857D-47A0-8791-4ED7693E752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38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A025CF-23AF-4A75-A11F-F51B6C151B0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91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804222-A0FB-4B92-AD84-3020A6705205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81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CA71E-5303-49DC-AACF-CB1B168371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603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97F97-DF98-4780-AFD3-C790995051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743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EC1F6-32DE-4E00-9C07-5CA72FAB20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206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99B1-2BB0-4B2C-A236-283860DE8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028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02C34-7BF6-4474-8A81-106505EEFE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671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B7E4A-D551-49E4-A778-A4AD2BCF58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57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2F725-810F-47D9-B5D9-1E0C3423D6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57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B8599-F6B6-46C4-9F9B-899FB19B39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925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050EC-8EF8-4491-AC1F-D913A5616B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596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70CBC-A809-425A-A636-8B306F5C4F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125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9A4E7-0D28-4D48-9F0A-FA10EB0BF9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311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A4218C67-71F5-4DA5-82EA-A6003BCBB8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Cross outlines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sp>
        <p:nvSpPr>
          <p:cNvPr id="3076" name="Freeform 412"/>
          <p:cNvSpPr>
            <a:spLocks/>
          </p:cNvSpPr>
          <p:nvPr/>
        </p:nvSpPr>
        <p:spPr bwMode="auto">
          <a:xfrm>
            <a:off x="955675" y="449263"/>
            <a:ext cx="860425" cy="1749425"/>
          </a:xfrm>
          <a:custGeom>
            <a:avLst/>
            <a:gdLst>
              <a:gd name="T0" fmla="*/ 1326758388 w 558"/>
              <a:gd name="T1" fmla="*/ 574928874 h 1135"/>
              <a:gd name="T2" fmla="*/ 756110034 w 558"/>
              <a:gd name="T3" fmla="*/ 574928874 h 1135"/>
              <a:gd name="T4" fmla="*/ 756110034 w 558"/>
              <a:gd name="T5" fmla="*/ 0 h 1135"/>
              <a:gd name="T6" fmla="*/ 570648355 w 558"/>
              <a:gd name="T7" fmla="*/ 0 h 1135"/>
              <a:gd name="T8" fmla="*/ 570648355 w 558"/>
              <a:gd name="T9" fmla="*/ 574928874 h 1135"/>
              <a:gd name="T10" fmla="*/ 0 w 558"/>
              <a:gd name="T11" fmla="*/ 574928874 h 1135"/>
              <a:gd name="T12" fmla="*/ 0 w 558"/>
              <a:gd name="T13" fmla="*/ 755484948 h 1135"/>
              <a:gd name="T14" fmla="*/ 570648355 w 558"/>
              <a:gd name="T15" fmla="*/ 755484948 h 1135"/>
              <a:gd name="T16" fmla="*/ 570648355 w 558"/>
              <a:gd name="T17" fmla="*/ 2147483646 h 1135"/>
              <a:gd name="T18" fmla="*/ 756110034 w 558"/>
              <a:gd name="T19" fmla="*/ 2147483646 h 1135"/>
              <a:gd name="T20" fmla="*/ 756110034 w 558"/>
              <a:gd name="T21" fmla="*/ 755484948 h 1135"/>
              <a:gd name="T22" fmla="*/ 1326758388 w 558"/>
              <a:gd name="T23" fmla="*/ 755484948 h 1135"/>
              <a:gd name="T24" fmla="*/ 1326758388 w 558"/>
              <a:gd name="T25" fmla="*/ 574928874 h 11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58" h="1135">
                <a:moveTo>
                  <a:pt x="558" y="242"/>
                </a:moveTo>
                <a:lnTo>
                  <a:pt x="318" y="242"/>
                </a:lnTo>
                <a:lnTo>
                  <a:pt x="318" y="0"/>
                </a:lnTo>
                <a:lnTo>
                  <a:pt x="240" y="0"/>
                </a:lnTo>
                <a:lnTo>
                  <a:pt x="240" y="242"/>
                </a:lnTo>
                <a:lnTo>
                  <a:pt x="0" y="242"/>
                </a:lnTo>
                <a:lnTo>
                  <a:pt x="0" y="318"/>
                </a:lnTo>
                <a:lnTo>
                  <a:pt x="240" y="318"/>
                </a:lnTo>
                <a:lnTo>
                  <a:pt x="240" y="1135"/>
                </a:lnTo>
                <a:lnTo>
                  <a:pt x="318" y="1135"/>
                </a:lnTo>
                <a:lnTo>
                  <a:pt x="318" y="318"/>
                </a:lnTo>
                <a:lnTo>
                  <a:pt x="558" y="318"/>
                </a:lnTo>
                <a:lnTo>
                  <a:pt x="558" y="24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77" name="Group 413"/>
          <p:cNvGrpSpPr>
            <a:grpSpLocks/>
          </p:cNvGrpSpPr>
          <p:nvPr/>
        </p:nvGrpSpPr>
        <p:grpSpPr bwMode="auto">
          <a:xfrm>
            <a:off x="3162300" y="274638"/>
            <a:ext cx="1082675" cy="1968500"/>
            <a:chOff x="2503" y="1437"/>
            <a:chExt cx="702" cy="1277"/>
          </a:xfrm>
        </p:grpSpPr>
        <p:sp>
          <p:nvSpPr>
            <p:cNvPr id="3103" name="Freeform 414"/>
            <p:cNvSpPr>
              <a:spLocks/>
            </p:cNvSpPr>
            <p:nvPr/>
          </p:nvSpPr>
          <p:spPr bwMode="auto">
            <a:xfrm>
              <a:off x="2503" y="1437"/>
              <a:ext cx="702" cy="1277"/>
            </a:xfrm>
            <a:custGeom>
              <a:avLst/>
              <a:gdLst>
                <a:gd name="T0" fmla="*/ 702 w 702"/>
                <a:gd name="T1" fmla="*/ 234 h 1277"/>
                <a:gd name="T2" fmla="*/ 462 w 702"/>
                <a:gd name="T3" fmla="*/ 234 h 1277"/>
                <a:gd name="T4" fmla="*/ 462 w 702"/>
                <a:gd name="T5" fmla="*/ 0 h 1277"/>
                <a:gd name="T6" fmla="*/ 240 w 702"/>
                <a:gd name="T7" fmla="*/ 0 h 1277"/>
                <a:gd name="T8" fmla="*/ 240 w 702"/>
                <a:gd name="T9" fmla="*/ 234 h 1277"/>
                <a:gd name="T10" fmla="*/ 0 w 702"/>
                <a:gd name="T11" fmla="*/ 234 h 1277"/>
                <a:gd name="T12" fmla="*/ 0 w 702"/>
                <a:gd name="T13" fmla="*/ 456 h 1277"/>
                <a:gd name="T14" fmla="*/ 240 w 702"/>
                <a:gd name="T15" fmla="*/ 456 h 1277"/>
                <a:gd name="T16" fmla="*/ 240 w 702"/>
                <a:gd name="T17" fmla="*/ 1277 h 1277"/>
                <a:gd name="T18" fmla="*/ 462 w 702"/>
                <a:gd name="T19" fmla="*/ 1277 h 1277"/>
                <a:gd name="T20" fmla="*/ 462 w 702"/>
                <a:gd name="T21" fmla="*/ 456 h 1277"/>
                <a:gd name="T22" fmla="*/ 702 w 702"/>
                <a:gd name="T23" fmla="*/ 456 h 1277"/>
                <a:gd name="T24" fmla="*/ 702 w 702"/>
                <a:gd name="T25" fmla="*/ 234 h 12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02" h="1277">
                  <a:moveTo>
                    <a:pt x="702" y="234"/>
                  </a:moveTo>
                  <a:lnTo>
                    <a:pt x="462" y="234"/>
                  </a:lnTo>
                  <a:lnTo>
                    <a:pt x="462" y="0"/>
                  </a:lnTo>
                  <a:lnTo>
                    <a:pt x="240" y="0"/>
                  </a:lnTo>
                  <a:lnTo>
                    <a:pt x="240" y="234"/>
                  </a:lnTo>
                  <a:lnTo>
                    <a:pt x="0" y="234"/>
                  </a:lnTo>
                  <a:lnTo>
                    <a:pt x="0" y="456"/>
                  </a:lnTo>
                  <a:lnTo>
                    <a:pt x="240" y="456"/>
                  </a:lnTo>
                  <a:lnTo>
                    <a:pt x="240" y="1277"/>
                  </a:lnTo>
                  <a:lnTo>
                    <a:pt x="462" y="1277"/>
                  </a:lnTo>
                  <a:lnTo>
                    <a:pt x="462" y="456"/>
                  </a:lnTo>
                  <a:lnTo>
                    <a:pt x="702" y="456"/>
                  </a:lnTo>
                  <a:lnTo>
                    <a:pt x="702" y="2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415"/>
            <p:cNvSpPr>
              <a:spLocks/>
            </p:cNvSpPr>
            <p:nvPr/>
          </p:nvSpPr>
          <p:spPr bwMode="auto">
            <a:xfrm>
              <a:off x="2579" y="1502"/>
              <a:ext cx="558" cy="1135"/>
            </a:xfrm>
            <a:custGeom>
              <a:avLst/>
              <a:gdLst>
                <a:gd name="T0" fmla="*/ 558 w 558"/>
                <a:gd name="T1" fmla="*/ 242 h 1135"/>
                <a:gd name="T2" fmla="*/ 318 w 558"/>
                <a:gd name="T3" fmla="*/ 242 h 1135"/>
                <a:gd name="T4" fmla="*/ 318 w 558"/>
                <a:gd name="T5" fmla="*/ 0 h 1135"/>
                <a:gd name="T6" fmla="*/ 240 w 558"/>
                <a:gd name="T7" fmla="*/ 0 h 1135"/>
                <a:gd name="T8" fmla="*/ 240 w 558"/>
                <a:gd name="T9" fmla="*/ 242 h 1135"/>
                <a:gd name="T10" fmla="*/ 0 w 558"/>
                <a:gd name="T11" fmla="*/ 242 h 1135"/>
                <a:gd name="T12" fmla="*/ 0 w 558"/>
                <a:gd name="T13" fmla="*/ 318 h 1135"/>
                <a:gd name="T14" fmla="*/ 240 w 558"/>
                <a:gd name="T15" fmla="*/ 318 h 1135"/>
                <a:gd name="T16" fmla="*/ 240 w 558"/>
                <a:gd name="T17" fmla="*/ 1135 h 1135"/>
                <a:gd name="T18" fmla="*/ 318 w 558"/>
                <a:gd name="T19" fmla="*/ 1135 h 1135"/>
                <a:gd name="T20" fmla="*/ 318 w 558"/>
                <a:gd name="T21" fmla="*/ 318 h 1135"/>
                <a:gd name="T22" fmla="*/ 558 w 558"/>
                <a:gd name="T23" fmla="*/ 318 h 1135"/>
                <a:gd name="T24" fmla="*/ 558 w 558"/>
                <a:gd name="T25" fmla="*/ 242 h 11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8" h="1135">
                  <a:moveTo>
                    <a:pt x="558" y="242"/>
                  </a:moveTo>
                  <a:lnTo>
                    <a:pt x="318" y="242"/>
                  </a:lnTo>
                  <a:lnTo>
                    <a:pt x="318" y="0"/>
                  </a:lnTo>
                  <a:lnTo>
                    <a:pt x="240" y="0"/>
                  </a:lnTo>
                  <a:lnTo>
                    <a:pt x="240" y="242"/>
                  </a:lnTo>
                  <a:lnTo>
                    <a:pt x="0" y="242"/>
                  </a:lnTo>
                  <a:lnTo>
                    <a:pt x="0" y="318"/>
                  </a:lnTo>
                  <a:lnTo>
                    <a:pt x="240" y="318"/>
                  </a:lnTo>
                  <a:lnTo>
                    <a:pt x="240" y="1135"/>
                  </a:lnTo>
                  <a:lnTo>
                    <a:pt x="318" y="1135"/>
                  </a:lnTo>
                  <a:lnTo>
                    <a:pt x="318" y="318"/>
                  </a:lnTo>
                  <a:lnTo>
                    <a:pt x="558" y="318"/>
                  </a:lnTo>
                  <a:lnTo>
                    <a:pt x="558" y="242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416"/>
          <p:cNvGrpSpPr>
            <a:grpSpLocks/>
          </p:cNvGrpSpPr>
          <p:nvPr/>
        </p:nvGrpSpPr>
        <p:grpSpPr bwMode="auto">
          <a:xfrm>
            <a:off x="7227888" y="412750"/>
            <a:ext cx="976312" cy="1655763"/>
            <a:chOff x="4546" y="275"/>
            <a:chExt cx="556" cy="942"/>
          </a:xfrm>
        </p:grpSpPr>
        <p:sp>
          <p:nvSpPr>
            <p:cNvPr id="3101" name="Freeform 417"/>
            <p:cNvSpPr>
              <a:spLocks/>
            </p:cNvSpPr>
            <p:nvPr/>
          </p:nvSpPr>
          <p:spPr bwMode="auto">
            <a:xfrm>
              <a:off x="4546" y="275"/>
              <a:ext cx="556" cy="942"/>
            </a:xfrm>
            <a:custGeom>
              <a:avLst/>
              <a:gdLst>
                <a:gd name="T0" fmla="*/ 475 w 634"/>
                <a:gd name="T1" fmla="*/ 353 h 1074"/>
                <a:gd name="T2" fmla="*/ 488 w 634"/>
                <a:gd name="T3" fmla="*/ 275 h 1074"/>
                <a:gd name="T4" fmla="*/ 474 w 634"/>
                <a:gd name="T5" fmla="*/ 203 h 1074"/>
                <a:gd name="T6" fmla="*/ 277 w 634"/>
                <a:gd name="T7" fmla="*/ 273 h 1074"/>
                <a:gd name="T8" fmla="*/ 277 w 634"/>
                <a:gd name="T9" fmla="*/ 273 h 1074"/>
                <a:gd name="T10" fmla="*/ 257 w 634"/>
                <a:gd name="T11" fmla="*/ 253 h 1074"/>
                <a:gd name="T12" fmla="*/ 322 w 634"/>
                <a:gd name="T13" fmla="*/ 16 h 1074"/>
                <a:gd name="T14" fmla="*/ 249 w 634"/>
                <a:gd name="T15" fmla="*/ 0 h 1074"/>
                <a:gd name="T16" fmla="*/ 169 w 634"/>
                <a:gd name="T17" fmla="*/ 16 h 1074"/>
                <a:gd name="T18" fmla="*/ 234 w 634"/>
                <a:gd name="T19" fmla="*/ 252 h 1074"/>
                <a:gd name="T20" fmla="*/ 234 w 634"/>
                <a:gd name="T21" fmla="*/ 252 h 1074"/>
                <a:gd name="T22" fmla="*/ 214 w 634"/>
                <a:gd name="T23" fmla="*/ 273 h 1074"/>
                <a:gd name="T24" fmla="*/ 17 w 634"/>
                <a:gd name="T25" fmla="*/ 207 h 1074"/>
                <a:gd name="T26" fmla="*/ 17 w 634"/>
                <a:gd name="T27" fmla="*/ 207 h 1074"/>
                <a:gd name="T28" fmla="*/ 0 w 634"/>
                <a:gd name="T29" fmla="*/ 282 h 1074"/>
                <a:gd name="T30" fmla="*/ 17 w 634"/>
                <a:gd name="T31" fmla="*/ 363 h 1074"/>
                <a:gd name="T32" fmla="*/ 214 w 634"/>
                <a:gd name="T33" fmla="*/ 295 h 1074"/>
                <a:gd name="T34" fmla="*/ 214 w 634"/>
                <a:gd name="T35" fmla="*/ 295 h 1074"/>
                <a:gd name="T36" fmla="*/ 240 w 634"/>
                <a:gd name="T37" fmla="*/ 316 h 1074"/>
                <a:gd name="T38" fmla="*/ 169 w 634"/>
                <a:gd name="T39" fmla="*/ 810 h 1074"/>
                <a:gd name="T40" fmla="*/ 169 w 634"/>
                <a:gd name="T41" fmla="*/ 810 h 1074"/>
                <a:gd name="T42" fmla="*/ 246 w 634"/>
                <a:gd name="T43" fmla="*/ 826 h 1074"/>
                <a:gd name="T44" fmla="*/ 322 w 634"/>
                <a:gd name="T45" fmla="*/ 810 h 1074"/>
                <a:gd name="T46" fmla="*/ 251 w 634"/>
                <a:gd name="T47" fmla="*/ 316 h 1074"/>
                <a:gd name="T48" fmla="*/ 277 w 634"/>
                <a:gd name="T49" fmla="*/ 293 h 1074"/>
                <a:gd name="T50" fmla="*/ 475 w 634"/>
                <a:gd name="T51" fmla="*/ 353 h 10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34" h="1074">
                  <a:moveTo>
                    <a:pt x="618" y="458"/>
                  </a:moveTo>
                  <a:cubicBezTo>
                    <a:pt x="632" y="420"/>
                    <a:pt x="634" y="390"/>
                    <a:pt x="634" y="358"/>
                  </a:cubicBezTo>
                  <a:cubicBezTo>
                    <a:pt x="634" y="326"/>
                    <a:pt x="630" y="292"/>
                    <a:pt x="616" y="263"/>
                  </a:cubicBezTo>
                  <a:cubicBezTo>
                    <a:pt x="520" y="296"/>
                    <a:pt x="488" y="309"/>
                    <a:pt x="360" y="355"/>
                  </a:cubicBezTo>
                  <a:cubicBezTo>
                    <a:pt x="356" y="340"/>
                    <a:pt x="360" y="355"/>
                    <a:pt x="360" y="355"/>
                  </a:cubicBezTo>
                  <a:cubicBezTo>
                    <a:pt x="360" y="355"/>
                    <a:pt x="346" y="330"/>
                    <a:pt x="334" y="329"/>
                  </a:cubicBezTo>
                  <a:cubicBezTo>
                    <a:pt x="344" y="273"/>
                    <a:pt x="376" y="175"/>
                    <a:pt x="418" y="21"/>
                  </a:cubicBezTo>
                  <a:cubicBezTo>
                    <a:pt x="380" y="4"/>
                    <a:pt x="357" y="0"/>
                    <a:pt x="324" y="0"/>
                  </a:cubicBezTo>
                  <a:cubicBezTo>
                    <a:pt x="291" y="0"/>
                    <a:pt x="260" y="2"/>
                    <a:pt x="220" y="21"/>
                  </a:cubicBezTo>
                  <a:cubicBezTo>
                    <a:pt x="262" y="174"/>
                    <a:pt x="304" y="327"/>
                    <a:pt x="304" y="327"/>
                  </a:cubicBezTo>
                  <a:cubicBezTo>
                    <a:pt x="304" y="327"/>
                    <a:pt x="304" y="327"/>
                    <a:pt x="304" y="327"/>
                  </a:cubicBezTo>
                  <a:cubicBezTo>
                    <a:pt x="304" y="327"/>
                    <a:pt x="280" y="332"/>
                    <a:pt x="278" y="355"/>
                  </a:cubicBezTo>
                  <a:cubicBezTo>
                    <a:pt x="150" y="312"/>
                    <a:pt x="22" y="269"/>
                    <a:pt x="22" y="269"/>
                  </a:cubicBezTo>
                  <a:cubicBezTo>
                    <a:pt x="18" y="285"/>
                    <a:pt x="0" y="332"/>
                    <a:pt x="0" y="366"/>
                  </a:cubicBezTo>
                  <a:cubicBezTo>
                    <a:pt x="0" y="400"/>
                    <a:pt x="4" y="430"/>
                    <a:pt x="22" y="472"/>
                  </a:cubicBezTo>
                  <a:cubicBezTo>
                    <a:pt x="150" y="427"/>
                    <a:pt x="278" y="383"/>
                    <a:pt x="278" y="383"/>
                  </a:cubicBezTo>
                  <a:cubicBezTo>
                    <a:pt x="278" y="383"/>
                    <a:pt x="286" y="404"/>
                    <a:pt x="312" y="411"/>
                  </a:cubicBezTo>
                  <a:cubicBezTo>
                    <a:pt x="266" y="732"/>
                    <a:pt x="220" y="1054"/>
                    <a:pt x="220" y="1054"/>
                  </a:cubicBezTo>
                  <a:cubicBezTo>
                    <a:pt x="237" y="1057"/>
                    <a:pt x="287" y="1074"/>
                    <a:pt x="320" y="1074"/>
                  </a:cubicBezTo>
                  <a:cubicBezTo>
                    <a:pt x="353" y="1074"/>
                    <a:pt x="368" y="1074"/>
                    <a:pt x="418" y="1054"/>
                  </a:cubicBezTo>
                  <a:cubicBezTo>
                    <a:pt x="372" y="732"/>
                    <a:pt x="326" y="411"/>
                    <a:pt x="326" y="411"/>
                  </a:cubicBezTo>
                  <a:cubicBezTo>
                    <a:pt x="326" y="411"/>
                    <a:pt x="352" y="406"/>
                    <a:pt x="360" y="381"/>
                  </a:cubicBezTo>
                  <a:cubicBezTo>
                    <a:pt x="462" y="402"/>
                    <a:pt x="522" y="430"/>
                    <a:pt x="618" y="4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Oval 418"/>
            <p:cNvSpPr>
              <a:spLocks noChangeArrowheads="1"/>
            </p:cNvSpPr>
            <p:nvPr/>
          </p:nvSpPr>
          <p:spPr bwMode="auto">
            <a:xfrm>
              <a:off x="4807" y="578"/>
              <a:ext cx="3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079" name="Freeform 419"/>
          <p:cNvSpPr>
            <a:spLocks/>
          </p:cNvSpPr>
          <p:nvPr/>
        </p:nvSpPr>
        <p:spPr bwMode="auto">
          <a:xfrm>
            <a:off x="3178175" y="4775200"/>
            <a:ext cx="930275" cy="1574800"/>
          </a:xfrm>
          <a:custGeom>
            <a:avLst/>
            <a:gdLst>
              <a:gd name="T0" fmla="*/ 1011416507 w 726"/>
              <a:gd name="T1" fmla="*/ 386859222 h 1230"/>
              <a:gd name="T2" fmla="*/ 929321660 w 726"/>
              <a:gd name="T3" fmla="*/ 501605808 h 1230"/>
              <a:gd name="T4" fmla="*/ 653479746 w 726"/>
              <a:gd name="T5" fmla="*/ 501605808 h 1230"/>
              <a:gd name="T6" fmla="*/ 653479746 w 726"/>
              <a:gd name="T7" fmla="*/ 265556091 h 1230"/>
              <a:gd name="T8" fmla="*/ 768413557 w 726"/>
              <a:gd name="T9" fmla="*/ 183593513 h 1230"/>
              <a:gd name="T10" fmla="*/ 683034558 w 726"/>
              <a:gd name="T11" fmla="*/ 95075669 h 1230"/>
              <a:gd name="T12" fmla="*/ 594371406 w 726"/>
              <a:gd name="T13" fmla="*/ 0 h 1230"/>
              <a:gd name="T14" fmla="*/ 508992406 w 726"/>
              <a:gd name="T15" fmla="*/ 98354582 h 1230"/>
              <a:gd name="T16" fmla="*/ 420329254 w 726"/>
              <a:gd name="T17" fmla="*/ 183593513 h 1230"/>
              <a:gd name="T18" fmla="*/ 538547217 w 726"/>
              <a:gd name="T19" fmla="*/ 265556091 h 1230"/>
              <a:gd name="T20" fmla="*/ 538547217 w 726"/>
              <a:gd name="T21" fmla="*/ 501605808 h 1230"/>
              <a:gd name="T22" fmla="*/ 259422432 w 726"/>
              <a:gd name="T23" fmla="*/ 501605808 h 1230"/>
              <a:gd name="T24" fmla="*/ 180610457 w 726"/>
              <a:gd name="T25" fmla="*/ 390136855 h 1230"/>
              <a:gd name="T26" fmla="*/ 91947305 w 726"/>
              <a:gd name="T27" fmla="*/ 462263975 h 1230"/>
              <a:gd name="T28" fmla="*/ 6567024 w 726"/>
              <a:gd name="T29" fmla="*/ 534389815 h 1230"/>
              <a:gd name="T30" fmla="*/ 88663152 w 726"/>
              <a:gd name="T31" fmla="*/ 634383214 h 1230"/>
              <a:gd name="T32" fmla="*/ 177326304 w 726"/>
              <a:gd name="T33" fmla="*/ 714705696 h 1230"/>
              <a:gd name="T34" fmla="*/ 265989456 w 726"/>
              <a:gd name="T35" fmla="*/ 613073481 h 1230"/>
              <a:gd name="T36" fmla="*/ 538547217 w 726"/>
              <a:gd name="T37" fmla="*/ 616351113 h 1230"/>
              <a:gd name="T38" fmla="*/ 538547217 w 726"/>
              <a:gd name="T39" fmla="*/ 1749061222 h 1230"/>
              <a:gd name="T40" fmla="*/ 426896278 w 726"/>
              <a:gd name="T41" fmla="*/ 1835940250 h 1230"/>
              <a:gd name="T42" fmla="*/ 508992406 w 726"/>
              <a:gd name="T43" fmla="*/ 1917901548 h 1230"/>
              <a:gd name="T44" fmla="*/ 594371406 w 726"/>
              <a:gd name="T45" fmla="*/ 2016256130 h 1230"/>
              <a:gd name="T46" fmla="*/ 669899228 w 726"/>
              <a:gd name="T47" fmla="*/ 1921180461 h 1230"/>
              <a:gd name="T48" fmla="*/ 756920945 w 726"/>
              <a:gd name="T49" fmla="*/ 1831022521 h 1230"/>
              <a:gd name="T50" fmla="*/ 653479746 w 726"/>
              <a:gd name="T51" fmla="*/ 1749061222 h 1230"/>
              <a:gd name="T52" fmla="*/ 653479746 w 726"/>
              <a:gd name="T53" fmla="*/ 616351113 h 1230"/>
              <a:gd name="T54" fmla="*/ 929321660 w 726"/>
              <a:gd name="T55" fmla="*/ 616351113 h 1230"/>
              <a:gd name="T56" fmla="*/ 1017984812 w 726"/>
              <a:gd name="T57" fmla="*/ 711426783 h 1230"/>
              <a:gd name="T58" fmla="*/ 1100079659 w 726"/>
              <a:gd name="T59" fmla="*/ 619630026 h 1230"/>
              <a:gd name="T60" fmla="*/ 1192026964 w 726"/>
              <a:gd name="T61" fmla="*/ 547504186 h 1230"/>
              <a:gd name="T62" fmla="*/ 1100079659 w 726"/>
              <a:gd name="T63" fmla="*/ 475377066 h 1230"/>
              <a:gd name="T64" fmla="*/ 1011416507 w 726"/>
              <a:gd name="T65" fmla="*/ 386859222 h 123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726" h="1230">
                <a:moveTo>
                  <a:pt x="616" y="236"/>
                </a:moveTo>
                <a:cubicBezTo>
                  <a:pt x="574" y="236"/>
                  <a:pt x="562" y="266"/>
                  <a:pt x="566" y="306"/>
                </a:cubicBezTo>
                <a:cubicBezTo>
                  <a:pt x="524" y="306"/>
                  <a:pt x="482" y="306"/>
                  <a:pt x="398" y="306"/>
                </a:cubicBezTo>
                <a:cubicBezTo>
                  <a:pt x="396" y="256"/>
                  <a:pt x="400" y="210"/>
                  <a:pt x="398" y="162"/>
                </a:cubicBezTo>
                <a:cubicBezTo>
                  <a:pt x="468" y="166"/>
                  <a:pt x="465" y="129"/>
                  <a:pt x="468" y="112"/>
                </a:cubicBezTo>
                <a:cubicBezTo>
                  <a:pt x="471" y="95"/>
                  <a:pt x="452" y="58"/>
                  <a:pt x="416" y="58"/>
                </a:cubicBezTo>
                <a:cubicBezTo>
                  <a:pt x="414" y="16"/>
                  <a:pt x="380" y="0"/>
                  <a:pt x="362" y="0"/>
                </a:cubicBezTo>
                <a:cubicBezTo>
                  <a:pt x="344" y="0"/>
                  <a:pt x="308" y="20"/>
                  <a:pt x="310" y="60"/>
                </a:cubicBezTo>
                <a:cubicBezTo>
                  <a:pt x="276" y="60"/>
                  <a:pt x="256" y="76"/>
                  <a:pt x="256" y="112"/>
                </a:cubicBezTo>
                <a:cubicBezTo>
                  <a:pt x="256" y="148"/>
                  <a:pt x="278" y="162"/>
                  <a:pt x="328" y="162"/>
                </a:cubicBezTo>
                <a:cubicBezTo>
                  <a:pt x="328" y="234"/>
                  <a:pt x="330" y="270"/>
                  <a:pt x="328" y="306"/>
                </a:cubicBezTo>
                <a:cubicBezTo>
                  <a:pt x="243" y="306"/>
                  <a:pt x="158" y="306"/>
                  <a:pt x="158" y="306"/>
                </a:cubicBezTo>
                <a:cubicBezTo>
                  <a:pt x="160" y="272"/>
                  <a:pt x="140" y="240"/>
                  <a:pt x="110" y="238"/>
                </a:cubicBezTo>
                <a:cubicBezTo>
                  <a:pt x="82" y="236"/>
                  <a:pt x="54" y="254"/>
                  <a:pt x="56" y="282"/>
                </a:cubicBezTo>
                <a:cubicBezTo>
                  <a:pt x="30" y="280"/>
                  <a:pt x="8" y="288"/>
                  <a:pt x="4" y="326"/>
                </a:cubicBezTo>
                <a:cubicBezTo>
                  <a:pt x="0" y="364"/>
                  <a:pt x="28" y="382"/>
                  <a:pt x="54" y="387"/>
                </a:cubicBezTo>
                <a:cubicBezTo>
                  <a:pt x="52" y="420"/>
                  <a:pt x="72" y="436"/>
                  <a:pt x="108" y="436"/>
                </a:cubicBezTo>
                <a:cubicBezTo>
                  <a:pt x="144" y="436"/>
                  <a:pt x="160" y="398"/>
                  <a:pt x="162" y="374"/>
                </a:cubicBezTo>
                <a:cubicBezTo>
                  <a:pt x="245" y="374"/>
                  <a:pt x="246" y="376"/>
                  <a:pt x="328" y="376"/>
                </a:cubicBezTo>
                <a:cubicBezTo>
                  <a:pt x="326" y="494"/>
                  <a:pt x="328" y="936"/>
                  <a:pt x="328" y="1067"/>
                </a:cubicBezTo>
                <a:cubicBezTo>
                  <a:pt x="282" y="1068"/>
                  <a:pt x="262" y="1094"/>
                  <a:pt x="260" y="1120"/>
                </a:cubicBezTo>
                <a:cubicBezTo>
                  <a:pt x="258" y="1146"/>
                  <a:pt x="276" y="1166"/>
                  <a:pt x="310" y="1170"/>
                </a:cubicBezTo>
                <a:cubicBezTo>
                  <a:pt x="310" y="1194"/>
                  <a:pt x="316" y="1230"/>
                  <a:pt x="362" y="1230"/>
                </a:cubicBezTo>
                <a:cubicBezTo>
                  <a:pt x="408" y="1230"/>
                  <a:pt x="412" y="1200"/>
                  <a:pt x="408" y="1172"/>
                </a:cubicBezTo>
                <a:cubicBezTo>
                  <a:pt x="434" y="1178"/>
                  <a:pt x="462" y="1154"/>
                  <a:pt x="461" y="1117"/>
                </a:cubicBezTo>
                <a:cubicBezTo>
                  <a:pt x="460" y="1080"/>
                  <a:pt x="432" y="1064"/>
                  <a:pt x="398" y="1067"/>
                </a:cubicBezTo>
                <a:cubicBezTo>
                  <a:pt x="396" y="946"/>
                  <a:pt x="398" y="721"/>
                  <a:pt x="398" y="376"/>
                </a:cubicBezTo>
                <a:cubicBezTo>
                  <a:pt x="482" y="374"/>
                  <a:pt x="524" y="376"/>
                  <a:pt x="566" y="376"/>
                </a:cubicBezTo>
                <a:cubicBezTo>
                  <a:pt x="562" y="412"/>
                  <a:pt x="592" y="436"/>
                  <a:pt x="620" y="434"/>
                </a:cubicBezTo>
                <a:cubicBezTo>
                  <a:pt x="648" y="432"/>
                  <a:pt x="672" y="418"/>
                  <a:pt x="670" y="378"/>
                </a:cubicBezTo>
                <a:cubicBezTo>
                  <a:pt x="698" y="376"/>
                  <a:pt x="726" y="350"/>
                  <a:pt x="726" y="334"/>
                </a:cubicBezTo>
                <a:cubicBezTo>
                  <a:pt x="724" y="320"/>
                  <a:pt x="720" y="290"/>
                  <a:pt x="670" y="290"/>
                </a:cubicBezTo>
                <a:cubicBezTo>
                  <a:pt x="670" y="290"/>
                  <a:pt x="658" y="236"/>
                  <a:pt x="616" y="236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80" name="Group 420"/>
          <p:cNvGrpSpPr>
            <a:grpSpLocks/>
          </p:cNvGrpSpPr>
          <p:nvPr/>
        </p:nvGrpSpPr>
        <p:grpSpPr bwMode="auto">
          <a:xfrm>
            <a:off x="925513" y="4808538"/>
            <a:ext cx="1089025" cy="1436687"/>
            <a:chOff x="1212" y="450"/>
            <a:chExt cx="850" cy="1122"/>
          </a:xfrm>
        </p:grpSpPr>
        <p:sp>
          <p:nvSpPr>
            <p:cNvPr id="3097" name="Freeform 421"/>
            <p:cNvSpPr>
              <a:spLocks/>
            </p:cNvSpPr>
            <p:nvPr/>
          </p:nvSpPr>
          <p:spPr bwMode="auto">
            <a:xfrm rot="10800000">
              <a:off x="1515" y="450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422"/>
            <p:cNvSpPr>
              <a:spLocks/>
            </p:cNvSpPr>
            <p:nvPr/>
          </p:nvSpPr>
          <p:spPr bwMode="auto">
            <a:xfrm rot="-5400000">
              <a:off x="1721" y="668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423"/>
            <p:cNvSpPr>
              <a:spLocks/>
            </p:cNvSpPr>
            <p:nvPr/>
          </p:nvSpPr>
          <p:spPr bwMode="auto">
            <a:xfrm rot="5400000">
              <a:off x="1295" y="660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424"/>
            <p:cNvSpPr>
              <a:spLocks/>
            </p:cNvSpPr>
            <p:nvPr/>
          </p:nvSpPr>
          <p:spPr bwMode="auto">
            <a:xfrm>
              <a:off x="1507" y="876"/>
              <a:ext cx="258" cy="696"/>
            </a:xfrm>
            <a:custGeom>
              <a:avLst/>
              <a:gdLst>
                <a:gd name="T0" fmla="*/ 9 w 791"/>
                <a:gd name="T1" fmla="*/ 332 h 1300"/>
                <a:gd name="T2" fmla="*/ 6 w 791"/>
                <a:gd name="T3" fmla="*/ 238 h 1300"/>
                <a:gd name="T4" fmla="*/ 43 w 791"/>
                <a:gd name="T5" fmla="*/ 0 h 1300"/>
                <a:gd name="T6" fmla="*/ 80 w 791"/>
                <a:gd name="T7" fmla="*/ 238 h 1300"/>
                <a:gd name="T8" fmla="*/ 78 w 791"/>
                <a:gd name="T9" fmla="*/ 327 h 1300"/>
                <a:gd name="T10" fmla="*/ 43 w 791"/>
                <a:gd name="T11" fmla="*/ 372 h 1300"/>
                <a:gd name="T12" fmla="*/ 9 w 791"/>
                <a:gd name="T13" fmla="*/ 332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425"/>
          <p:cNvGrpSpPr>
            <a:grpSpLocks/>
          </p:cNvGrpSpPr>
          <p:nvPr/>
        </p:nvGrpSpPr>
        <p:grpSpPr bwMode="auto">
          <a:xfrm>
            <a:off x="7137400" y="4733925"/>
            <a:ext cx="1047750" cy="1476375"/>
            <a:chOff x="4518" y="1598"/>
            <a:chExt cx="596" cy="840"/>
          </a:xfrm>
        </p:grpSpPr>
        <p:sp>
          <p:nvSpPr>
            <p:cNvPr id="3091" name="Oval 426"/>
            <p:cNvSpPr>
              <a:spLocks noChangeArrowheads="1"/>
            </p:cNvSpPr>
            <p:nvPr/>
          </p:nvSpPr>
          <p:spPr bwMode="auto">
            <a:xfrm>
              <a:off x="4583" y="1694"/>
              <a:ext cx="474" cy="481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7F7F7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2" name="Freeform 427"/>
            <p:cNvSpPr>
              <a:spLocks/>
            </p:cNvSpPr>
            <p:nvPr/>
          </p:nvSpPr>
          <p:spPr bwMode="auto">
            <a:xfrm>
              <a:off x="4743" y="1598"/>
              <a:ext cx="137" cy="281"/>
            </a:xfrm>
            <a:custGeom>
              <a:avLst/>
              <a:gdLst>
                <a:gd name="T0" fmla="*/ 120 w 156"/>
                <a:gd name="T1" fmla="*/ 180 h 320"/>
                <a:gd name="T2" fmla="*/ 100 w 156"/>
                <a:gd name="T3" fmla="*/ 247 h 320"/>
                <a:gd name="T4" fmla="*/ 26 w 156"/>
                <a:gd name="T5" fmla="*/ 247 h 320"/>
                <a:gd name="T6" fmla="*/ 0 w 156"/>
                <a:gd name="T7" fmla="*/ 182 h 320"/>
                <a:gd name="T8" fmla="*/ 0 w 156"/>
                <a:gd name="T9" fmla="*/ 0 h 320"/>
                <a:gd name="T10" fmla="*/ 120 w 156"/>
                <a:gd name="T11" fmla="*/ 0 h 320"/>
                <a:gd name="T12" fmla="*/ 120 w 156"/>
                <a:gd name="T13" fmla="*/ 180 h 3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320">
                  <a:moveTo>
                    <a:pt x="156" y="234"/>
                  </a:moveTo>
                  <a:lnTo>
                    <a:pt x="130" y="320"/>
                  </a:lnTo>
                  <a:lnTo>
                    <a:pt x="34" y="320"/>
                  </a:lnTo>
                  <a:lnTo>
                    <a:pt x="0" y="236"/>
                  </a:lnTo>
                  <a:lnTo>
                    <a:pt x="0" y="0"/>
                  </a:lnTo>
                  <a:lnTo>
                    <a:pt x="156" y="0"/>
                  </a:lnTo>
                  <a:lnTo>
                    <a:pt x="156" y="2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428"/>
            <p:cNvSpPr>
              <a:spLocks/>
            </p:cNvSpPr>
            <p:nvPr/>
          </p:nvSpPr>
          <p:spPr bwMode="auto">
            <a:xfrm>
              <a:off x="4750" y="2009"/>
              <a:ext cx="137" cy="429"/>
            </a:xfrm>
            <a:custGeom>
              <a:avLst/>
              <a:gdLst>
                <a:gd name="T0" fmla="*/ 0 w 156"/>
                <a:gd name="T1" fmla="*/ 65 h 488"/>
                <a:gd name="T2" fmla="*/ 20 w 156"/>
                <a:gd name="T3" fmla="*/ 0 h 488"/>
                <a:gd name="T4" fmla="*/ 94 w 156"/>
                <a:gd name="T5" fmla="*/ 0 h 488"/>
                <a:gd name="T6" fmla="*/ 120 w 156"/>
                <a:gd name="T7" fmla="*/ 65 h 488"/>
                <a:gd name="T8" fmla="*/ 120 w 156"/>
                <a:gd name="T9" fmla="*/ 377 h 488"/>
                <a:gd name="T10" fmla="*/ 0 w 156"/>
                <a:gd name="T11" fmla="*/ 377 h 488"/>
                <a:gd name="T12" fmla="*/ 0 w 156"/>
                <a:gd name="T13" fmla="*/ 65 h 4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488">
                  <a:moveTo>
                    <a:pt x="0" y="84"/>
                  </a:moveTo>
                  <a:lnTo>
                    <a:pt x="26" y="0"/>
                  </a:lnTo>
                  <a:lnTo>
                    <a:pt x="122" y="0"/>
                  </a:lnTo>
                  <a:lnTo>
                    <a:pt x="156" y="84"/>
                  </a:lnTo>
                  <a:lnTo>
                    <a:pt x="156" y="488"/>
                  </a:lnTo>
                  <a:lnTo>
                    <a:pt x="0" y="488"/>
                  </a:lnTo>
                  <a:lnTo>
                    <a:pt x="0" y="8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429"/>
            <p:cNvSpPr>
              <a:spLocks/>
            </p:cNvSpPr>
            <p:nvPr/>
          </p:nvSpPr>
          <p:spPr bwMode="auto">
            <a:xfrm>
              <a:off x="4871" y="1860"/>
              <a:ext cx="243" cy="158"/>
            </a:xfrm>
            <a:custGeom>
              <a:avLst/>
              <a:gdLst>
                <a:gd name="T0" fmla="*/ 57 w 276"/>
                <a:gd name="T1" fmla="*/ 139 h 179"/>
                <a:gd name="T2" fmla="*/ 0 w 276"/>
                <a:gd name="T3" fmla="*/ 117 h 179"/>
                <a:gd name="T4" fmla="*/ 0 w 276"/>
                <a:gd name="T5" fmla="*/ 30 h 179"/>
                <a:gd name="T6" fmla="*/ 57 w 276"/>
                <a:gd name="T7" fmla="*/ 0 h 179"/>
                <a:gd name="T8" fmla="*/ 214 w 276"/>
                <a:gd name="T9" fmla="*/ 0 h 179"/>
                <a:gd name="T10" fmla="*/ 214 w 276"/>
                <a:gd name="T11" fmla="*/ 139 h 179"/>
                <a:gd name="T12" fmla="*/ 57 w 276"/>
                <a:gd name="T13" fmla="*/ 139 h 1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6" h="179">
                  <a:moveTo>
                    <a:pt x="74" y="179"/>
                  </a:moveTo>
                  <a:lnTo>
                    <a:pt x="0" y="151"/>
                  </a:lnTo>
                  <a:lnTo>
                    <a:pt x="0" y="38"/>
                  </a:lnTo>
                  <a:lnTo>
                    <a:pt x="74" y="0"/>
                  </a:lnTo>
                  <a:lnTo>
                    <a:pt x="276" y="0"/>
                  </a:lnTo>
                  <a:lnTo>
                    <a:pt x="276" y="179"/>
                  </a:lnTo>
                  <a:lnTo>
                    <a:pt x="74" y="17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430"/>
            <p:cNvSpPr>
              <a:spLocks/>
            </p:cNvSpPr>
            <p:nvPr/>
          </p:nvSpPr>
          <p:spPr bwMode="auto">
            <a:xfrm>
              <a:off x="4518" y="1867"/>
              <a:ext cx="243" cy="159"/>
            </a:xfrm>
            <a:custGeom>
              <a:avLst/>
              <a:gdLst>
                <a:gd name="T0" fmla="*/ 157 w 276"/>
                <a:gd name="T1" fmla="*/ 0 h 181"/>
                <a:gd name="T2" fmla="*/ 214 w 276"/>
                <a:gd name="T3" fmla="*/ 23 h 181"/>
                <a:gd name="T4" fmla="*/ 214 w 276"/>
                <a:gd name="T5" fmla="*/ 109 h 181"/>
                <a:gd name="T6" fmla="*/ 158 w 276"/>
                <a:gd name="T7" fmla="*/ 140 h 181"/>
                <a:gd name="T8" fmla="*/ 0 w 276"/>
                <a:gd name="T9" fmla="*/ 140 h 181"/>
                <a:gd name="T10" fmla="*/ 0 w 276"/>
                <a:gd name="T11" fmla="*/ 0 h 181"/>
                <a:gd name="T12" fmla="*/ 157 w 276"/>
                <a:gd name="T13" fmla="*/ 0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6" h="181">
                  <a:moveTo>
                    <a:pt x="202" y="0"/>
                  </a:moveTo>
                  <a:lnTo>
                    <a:pt x="276" y="30"/>
                  </a:lnTo>
                  <a:lnTo>
                    <a:pt x="276" y="141"/>
                  </a:lnTo>
                  <a:lnTo>
                    <a:pt x="204" y="181"/>
                  </a:lnTo>
                  <a:lnTo>
                    <a:pt x="0" y="181"/>
                  </a:lnTo>
                  <a:lnTo>
                    <a:pt x="0" y="0"/>
                  </a:lnTo>
                  <a:lnTo>
                    <a:pt x="2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Rectangle 431"/>
            <p:cNvSpPr>
              <a:spLocks noChangeArrowheads="1"/>
            </p:cNvSpPr>
            <p:nvPr/>
          </p:nvSpPr>
          <p:spPr bwMode="auto">
            <a:xfrm>
              <a:off x="4773" y="1894"/>
              <a:ext cx="86" cy="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082" name="Group 432"/>
          <p:cNvGrpSpPr>
            <a:grpSpLocks/>
          </p:cNvGrpSpPr>
          <p:nvPr/>
        </p:nvGrpSpPr>
        <p:grpSpPr bwMode="auto">
          <a:xfrm>
            <a:off x="5246688" y="390525"/>
            <a:ext cx="923925" cy="1819275"/>
            <a:chOff x="1736" y="267"/>
            <a:chExt cx="522" cy="1028"/>
          </a:xfrm>
        </p:grpSpPr>
        <p:sp>
          <p:nvSpPr>
            <p:cNvPr id="3084" name="Freeform 433"/>
            <p:cNvSpPr>
              <a:spLocks/>
            </p:cNvSpPr>
            <p:nvPr/>
          </p:nvSpPr>
          <p:spPr bwMode="auto">
            <a:xfrm>
              <a:off x="1737" y="271"/>
              <a:ext cx="521" cy="1024"/>
            </a:xfrm>
            <a:custGeom>
              <a:avLst/>
              <a:gdLst>
                <a:gd name="T0" fmla="*/ 457 w 594"/>
                <a:gd name="T1" fmla="*/ 184 h 1169"/>
                <a:gd name="T2" fmla="*/ 272 w 594"/>
                <a:gd name="T3" fmla="*/ 184 h 1169"/>
                <a:gd name="T4" fmla="*/ 272 w 594"/>
                <a:gd name="T5" fmla="*/ 0 h 1169"/>
                <a:gd name="T6" fmla="*/ 214 w 594"/>
                <a:gd name="T7" fmla="*/ 0 h 1169"/>
                <a:gd name="T8" fmla="*/ 185 w 594"/>
                <a:gd name="T9" fmla="*/ 26 h 1169"/>
                <a:gd name="T10" fmla="*/ 185 w 594"/>
                <a:gd name="T11" fmla="*/ 186 h 1169"/>
                <a:gd name="T12" fmla="*/ 28 w 594"/>
                <a:gd name="T13" fmla="*/ 184 h 1169"/>
                <a:gd name="T14" fmla="*/ 0 w 594"/>
                <a:gd name="T15" fmla="*/ 210 h 1169"/>
                <a:gd name="T16" fmla="*/ 0 w 594"/>
                <a:gd name="T17" fmla="*/ 270 h 1169"/>
                <a:gd name="T18" fmla="*/ 183 w 594"/>
                <a:gd name="T19" fmla="*/ 269 h 1169"/>
                <a:gd name="T20" fmla="*/ 183 w 594"/>
                <a:gd name="T21" fmla="*/ 897 h 1169"/>
                <a:gd name="T22" fmla="*/ 243 w 594"/>
                <a:gd name="T23" fmla="*/ 895 h 1169"/>
                <a:gd name="T24" fmla="*/ 272 w 594"/>
                <a:gd name="T25" fmla="*/ 871 h 1169"/>
                <a:gd name="T26" fmla="*/ 272 w 594"/>
                <a:gd name="T27" fmla="*/ 270 h 1169"/>
                <a:gd name="T28" fmla="*/ 429 w 594"/>
                <a:gd name="T29" fmla="*/ 269 h 1169"/>
                <a:gd name="T30" fmla="*/ 457 w 594"/>
                <a:gd name="T31" fmla="*/ 244 h 1169"/>
                <a:gd name="T32" fmla="*/ 457 w 594"/>
                <a:gd name="T33" fmla="*/ 184 h 11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94" h="1169">
                  <a:moveTo>
                    <a:pt x="594" y="240"/>
                  </a:moveTo>
                  <a:lnTo>
                    <a:pt x="354" y="240"/>
                  </a:lnTo>
                  <a:lnTo>
                    <a:pt x="354" y="0"/>
                  </a:lnTo>
                  <a:lnTo>
                    <a:pt x="278" y="0"/>
                  </a:lnTo>
                  <a:lnTo>
                    <a:pt x="240" y="34"/>
                  </a:lnTo>
                  <a:lnTo>
                    <a:pt x="240" y="242"/>
                  </a:lnTo>
                  <a:lnTo>
                    <a:pt x="36" y="240"/>
                  </a:lnTo>
                  <a:lnTo>
                    <a:pt x="0" y="274"/>
                  </a:lnTo>
                  <a:lnTo>
                    <a:pt x="0" y="352"/>
                  </a:lnTo>
                  <a:lnTo>
                    <a:pt x="238" y="350"/>
                  </a:lnTo>
                  <a:lnTo>
                    <a:pt x="238" y="1169"/>
                  </a:lnTo>
                  <a:lnTo>
                    <a:pt x="316" y="1167"/>
                  </a:lnTo>
                  <a:lnTo>
                    <a:pt x="354" y="1135"/>
                  </a:lnTo>
                  <a:lnTo>
                    <a:pt x="354" y="352"/>
                  </a:lnTo>
                  <a:lnTo>
                    <a:pt x="558" y="350"/>
                  </a:lnTo>
                  <a:lnTo>
                    <a:pt x="594" y="318"/>
                  </a:lnTo>
                  <a:lnTo>
                    <a:pt x="594" y="24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434"/>
            <p:cNvSpPr>
              <a:spLocks/>
            </p:cNvSpPr>
            <p:nvPr/>
          </p:nvSpPr>
          <p:spPr bwMode="auto">
            <a:xfrm>
              <a:off x="1736" y="300"/>
              <a:ext cx="489" cy="993"/>
            </a:xfrm>
            <a:custGeom>
              <a:avLst/>
              <a:gdLst>
                <a:gd name="T0" fmla="*/ 429 w 558"/>
                <a:gd name="T1" fmla="*/ 184 h 1133"/>
                <a:gd name="T2" fmla="*/ 245 w 558"/>
                <a:gd name="T3" fmla="*/ 184 h 1133"/>
                <a:gd name="T4" fmla="*/ 245 w 558"/>
                <a:gd name="T5" fmla="*/ 0 h 1133"/>
                <a:gd name="T6" fmla="*/ 184 w 558"/>
                <a:gd name="T7" fmla="*/ 0 h 1133"/>
                <a:gd name="T8" fmla="*/ 184 w 558"/>
                <a:gd name="T9" fmla="*/ 184 h 1133"/>
                <a:gd name="T10" fmla="*/ 0 w 558"/>
                <a:gd name="T11" fmla="*/ 184 h 1133"/>
                <a:gd name="T12" fmla="*/ 0 w 558"/>
                <a:gd name="T13" fmla="*/ 245 h 1133"/>
                <a:gd name="T14" fmla="*/ 184 w 558"/>
                <a:gd name="T15" fmla="*/ 243 h 1133"/>
                <a:gd name="T16" fmla="*/ 184 w 558"/>
                <a:gd name="T17" fmla="*/ 870 h 1133"/>
                <a:gd name="T18" fmla="*/ 245 w 558"/>
                <a:gd name="T19" fmla="*/ 870 h 1133"/>
                <a:gd name="T20" fmla="*/ 245 w 558"/>
                <a:gd name="T21" fmla="*/ 245 h 1133"/>
                <a:gd name="T22" fmla="*/ 429 w 558"/>
                <a:gd name="T23" fmla="*/ 245 h 1133"/>
                <a:gd name="T24" fmla="*/ 429 w 558"/>
                <a:gd name="T25" fmla="*/ 184 h 11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8" h="1133">
                  <a:moveTo>
                    <a:pt x="558" y="240"/>
                  </a:moveTo>
                  <a:lnTo>
                    <a:pt x="318" y="240"/>
                  </a:lnTo>
                  <a:lnTo>
                    <a:pt x="318" y="0"/>
                  </a:lnTo>
                  <a:lnTo>
                    <a:pt x="240" y="0"/>
                  </a:lnTo>
                  <a:lnTo>
                    <a:pt x="240" y="240"/>
                  </a:lnTo>
                  <a:lnTo>
                    <a:pt x="0" y="240"/>
                  </a:lnTo>
                  <a:lnTo>
                    <a:pt x="0" y="318"/>
                  </a:lnTo>
                  <a:lnTo>
                    <a:pt x="240" y="316"/>
                  </a:lnTo>
                  <a:lnTo>
                    <a:pt x="240" y="1133"/>
                  </a:lnTo>
                  <a:lnTo>
                    <a:pt x="318" y="1133"/>
                  </a:lnTo>
                  <a:lnTo>
                    <a:pt x="318" y="318"/>
                  </a:lnTo>
                  <a:lnTo>
                    <a:pt x="558" y="318"/>
                  </a:lnTo>
                  <a:lnTo>
                    <a:pt x="558" y="24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435"/>
            <p:cNvSpPr>
              <a:spLocks/>
            </p:cNvSpPr>
            <p:nvPr/>
          </p:nvSpPr>
          <p:spPr bwMode="auto">
            <a:xfrm>
              <a:off x="2014" y="271"/>
              <a:ext cx="34" cy="29"/>
            </a:xfrm>
            <a:custGeom>
              <a:avLst/>
              <a:gdLst>
                <a:gd name="T0" fmla="*/ 0 w 38"/>
                <a:gd name="T1" fmla="*/ 25 h 34"/>
                <a:gd name="T2" fmla="*/ 30 w 38"/>
                <a:gd name="T3" fmla="*/ 0 h 34"/>
                <a:gd name="T4" fmla="*/ 0 w 38"/>
                <a:gd name="T5" fmla="*/ 25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436"/>
            <p:cNvSpPr>
              <a:spLocks/>
            </p:cNvSpPr>
            <p:nvPr/>
          </p:nvSpPr>
          <p:spPr bwMode="auto">
            <a:xfrm>
              <a:off x="2014" y="481"/>
              <a:ext cx="34" cy="30"/>
            </a:xfrm>
            <a:custGeom>
              <a:avLst/>
              <a:gdLst>
                <a:gd name="T0" fmla="*/ 0 w 38"/>
                <a:gd name="T1" fmla="*/ 26 h 34"/>
                <a:gd name="T2" fmla="*/ 30 w 38"/>
                <a:gd name="T3" fmla="*/ 0 h 34"/>
                <a:gd name="T4" fmla="*/ 0 w 38"/>
                <a:gd name="T5" fmla="*/ 26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Line 437"/>
            <p:cNvSpPr>
              <a:spLocks noChangeShapeType="1"/>
            </p:cNvSpPr>
            <p:nvPr/>
          </p:nvSpPr>
          <p:spPr bwMode="auto">
            <a:xfrm flipV="1">
              <a:off x="2011" y="267"/>
              <a:ext cx="33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Line 438"/>
            <p:cNvSpPr>
              <a:spLocks noChangeShapeType="1"/>
            </p:cNvSpPr>
            <p:nvPr/>
          </p:nvSpPr>
          <p:spPr bwMode="auto">
            <a:xfrm flipV="1">
              <a:off x="2011" y="477"/>
              <a:ext cx="33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439"/>
            <p:cNvSpPr>
              <a:spLocks/>
            </p:cNvSpPr>
            <p:nvPr/>
          </p:nvSpPr>
          <p:spPr bwMode="auto">
            <a:xfrm>
              <a:off x="2225" y="481"/>
              <a:ext cx="33" cy="30"/>
            </a:xfrm>
            <a:custGeom>
              <a:avLst/>
              <a:gdLst>
                <a:gd name="T0" fmla="*/ 0 w 38"/>
                <a:gd name="T1" fmla="*/ 26 h 34"/>
                <a:gd name="T2" fmla="*/ 29 w 38"/>
                <a:gd name="T3" fmla="*/ 0 h 34"/>
                <a:gd name="T4" fmla="*/ 0 w 38"/>
                <a:gd name="T5" fmla="*/ 26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3" name="Freeform 440"/>
          <p:cNvSpPr>
            <a:spLocks/>
          </p:cNvSpPr>
          <p:nvPr/>
        </p:nvSpPr>
        <p:spPr bwMode="auto">
          <a:xfrm>
            <a:off x="5264150" y="4813300"/>
            <a:ext cx="827088" cy="1414463"/>
          </a:xfrm>
          <a:custGeom>
            <a:avLst/>
            <a:gdLst>
              <a:gd name="T0" fmla="*/ 1212898156 w 564"/>
              <a:gd name="T1" fmla="*/ 529277456 h 717"/>
              <a:gd name="T2" fmla="*/ 864512266 w 564"/>
              <a:gd name="T3" fmla="*/ 529277456 h 717"/>
              <a:gd name="T4" fmla="*/ 864512266 w 564"/>
              <a:gd name="T5" fmla="*/ 0 h 717"/>
              <a:gd name="T6" fmla="*/ 352687041 w 564"/>
              <a:gd name="T7" fmla="*/ 0 h 717"/>
              <a:gd name="T8" fmla="*/ 352687041 w 564"/>
              <a:gd name="T9" fmla="*/ 529277456 h 717"/>
              <a:gd name="T10" fmla="*/ 0 w 564"/>
              <a:gd name="T11" fmla="*/ 529277456 h 717"/>
              <a:gd name="T12" fmla="*/ 0 w 564"/>
              <a:gd name="T13" fmla="*/ 1358219848 h 717"/>
              <a:gd name="T14" fmla="*/ 352687041 w 564"/>
              <a:gd name="T15" fmla="*/ 1358219848 h 717"/>
              <a:gd name="T16" fmla="*/ 352687041 w 564"/>
              <a:gd name="T17" fmla="*/ 2147483646 h 717"/>
              <a:gd name="T18" fmla="*/ 864512266 w 564"/>
              <a:gd name="T19" fmla="*/ 2147483646 h 717"/>
              <a:gd name="T20" fmla="*/ 864512266 w 564"/>
              <a:gd name="T21" fmla="*/ 1358219848 h 717"/>
              <a:gd name="T22" fmla="*/ 1212898156 w 564"/>
              <a:gd name="T23" fmla="*/ 1358219848 h 717"/>
              <a:gd name="T24" fmla="*/ 1212898156 w 564"/>
              <a:gd name="T25" fmla="*/ 529277456 h 7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64" h="717">
                <a:moveTo>
                  <a:pt x="564" y="136"/>
                </a:moveTo>
                <a:lnTo>
                  <a:pt x="402" y="136"/>
                </a:lnTo>
                <a:lnTo>
                  <a:pt x="402" y="0"/>
                </a:lnTo>
                <a:lnTo>
                  <a:pt x="164" y="0"/>
                </a:lnTo>
                <a:lnTo>
                  <a:pt x="164" y="136"/>
                </a:lnTo>
                <a:lnTo>
                  <a:pt x="0" y="136"/>
                </a:lnTo>
                <a:lnTo>
                  <a:pt x="0" y="349"/>
                </a:lnTo>
                <a:lnTo>
                  <a:pt x="164" y="349"/>
                </a:lnTo>
                <a:lnTo>
                  <a:pt x="164" y="717"/>
                </a:lnTo>
                <a:lnTo>
                  <a:pt x="402" y="717"/>
                </a:lnTo>
                <a:lnTo>
                  <a:pt x="402" y="349"/>
                </a:lnTo>
                <a:lnTo>
                  <a:pt x="564" y="349"/>
                </a:lnTo>
                <a:lnTo>
                  <a:pt x="564" y="136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8"/>
          <p:cNvSpPr>
            <a:spLocks/>
          </p:cNvSpPr>
          <p:nvPr/>
        </p:nvSpPr>
        <p:spPr bwMode="auto">
          <a:xfrm>
            <a:off x="1685925" y="574675"/>
            <a:ext cx="1041400" cy="2117725"/>
          </a:xfrm>
          <a:custGeom>
            <a:avLst/>
            <a:gdLst>
              <a:gd name="T0" fmla="*/ 1943573405 w 558"/>
              <a:gd name="T1" fmla="*/ 842486980 h 1135"/>
              <a:gd name="T2" fmla="*/ 1107627814 w 558"/>
              <a:gd name="T3" fmla="*/ 842486980 h 1135"/>
              <a:gd name="T4" fmla="*/ 1107627814 w 558"/>
              <a:gd name="T5" fmla="*/ 0 h 1135"/>
              <a:gd name="T6" fmla="*/ 835945591 w 558"/>
              <a:gd name="T7" fmla="*/ 0 h 1135"/>
              <a:gd name="T8" fmla="*/ 835945591 w 558"/>
              <a:gd name="T9" fmla="*/ 842486980 h 1135"/>
              <a:gd name="T10" fmla="*/ 0 w 558"/>
              <a:gd name="T11" fmla="*/ 842486980 h 1135"/>
              <a:gd name="T12" fmla="*/ 0 w 558"/>
              <a:gd name="T13" fmla="*/ 1107068265 h 1135"/>
              <a:gd name="T14" fmla="*/ 835945591 w 558"/>
              <a:gd name="T15" fmla="*/ 1107068265 h 1135"/>
              <a:gd name="T16" fmla="*/ 835945591 w 558"/>
              <a:gd name="T17" fmla="*/ 2147483646 h 1135"/>
              <a:gd name="T18" fmla="*/ 1107627814 w 558"/>
              <a:gd name="T19" fmla="*/ 2147483646 h 1135"/>
              <a:gd name="T20" fmla="*/ 1107627814 w 558"/>
              <a:gd name="T21" fmla="*/ 1107068265 h 1135"/>
              <a:gd name="T22" fmla="*/ 1943573405 w 558"/>
              <a:gd name="T23" fmla="*/ 1107068265 h 1135"/>
              <a:gd name="T24" fmla="*/ 1943573405 w 558"/>
              <a:gd name="T25" fmla="*/ 842486980 h 11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58" h="1135">
                <a:moveTo>
                  <a:pt x="558" y="242"/>
                </a:moveTo>
                <a:lnTo>
                  <a:pt x="318" y="242"/>
                </a:lnTo>
                <a:lnTo>
                  <a:pt x="318" y="0"/>
                </a:lnTo>
                <a:lnTo>
                  <a:pt x="240" y="0"/>
                </a:lnTo>
                <a:lnTo>
                  <a:pt x="240" y="242"/>
                </a:lnTo>
                <a:lnTo>
                  <a:pt x="0" y="242"/>
                </a:lnTo>
                <a:lnTo>
                  <a:pt x="0" y="318"/>
                </a:lnTo>
                <a:lnTo>
                  <a:pt x="240" y="318"/>
                </a:lnTo>
                <a:lnTo>
                  <a:pt x="240" y="1135"/>
                </a:lnTo>
                <a:lnTo>
                  <a:pt x="318" y="1135"/>
                </a:lnTo>
                <a:lnTo>
                  <a:pt x="318" y="318"/>
                </a:lnTo>
                <a:lnTo>
                  <a:pt x="558" y="318"/>
                </a:lnTo>
                <a:lnTo>
                  <a:pt x="558" y="2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20"/>
          <p:cNvSpPr>
            <a:spLocks/>
          </p:cNvSpPr>
          <p:nvPr/>
        </p:nvSpPr>
        <p:spPr bwMode="auto">
          <a:xfrm>
            <a:off x="2058988" y="615950"/>
            <a:ext cx="1041400" cy="2117725"/>
          </a:xfrm>
          <a:custGeom>
            <a:avLst/>
            <a:gdLst>
              <a:gd name="T0" fmla="*/ 1943573405 w 558"/>
              <a:gd name="T1" fmla="*/ 842486980 h 1135"/>
              <a:gd name="T2" fmla="*/ 1107627814 w 558"/>
              <a:gd name="T3" fmla="*/ 842486980 h 1135"/>
              <a:gd name="T4" fmla="*/ 1107627814 w 558"/>
              <a:gd name="T5" fmla="*/ 0 h 1135"/>
              <a:gd name="T6" fmla="*/ 835945591 w 558"/>
              <a:gd name="T7" fmla="*/ 0 h 1135"/>
              <a:gd name="T8" fmla="*/ 835945591 w 558"/>
              <a:gd name="T9" fmla="*/ 842486980 h 1135"/>
              <a:gd name="T10" fmla="*/ 0 w 558"/>
              <a:gd name="T11" fmla="*/ 842486980 h 1135"/>
              <a:gd name="T12" fmla="*/ 0 w 558"/>
              <a:gd name="T13" fmla="*/ 1107068265 h 1135"/>
              <a:gd name="T14" fmla="*/ 835945591 w 558"/>
              <a:gd name="T15" fmla="*/ 1107068265 h 1135"/>
              <a:gd name="T16" fmla="*/ 835945591 w 558"/>
              <a:gd name="T17" fmla="*/ 2147483646 h 1135"/>
              <a:gd name="T18" fmla="*/ 1107627814 w 558"/>
              <a:gd name="T19" fmla="*/ 2147483646 h 1135"/>
              <a:gd name="T20" fmla="*/ 1107627814 w 558"/>
              <a:gd name="T21" fmla="*/ 1107068265 h 1135"/>
              <a:gd name="T22" fmla="*/ 1943573405 w 558"/>
              <a:gd name="T23" fmla="*/ 1107068265 h 1135"/>
              <a:gd name="T24" fmla="*/ 1943573405 w 558"/>
              <a:gd name="T25" fmla="*/ 842486980 h 11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58" h="1135">
                <a:moveTo>
                  <a:pt x="558" y="242"/>
                </a:moveTo>
                <a:lnTo>
                  <a:pt x="318" y="242"/>
                </a:lnTo>
                <a:lnTo>
                  <a:pt x="318" y="0"/>
                </a:lnTo>
                <a:lnTo>
                  <a:pt x="240" y="0"/>
                </a:lnTo>
                <a:lnTo>
                  <a:pt x="240" y="242"/>
                </a:lnTo>
                <a:lnTo>
                  <a:pt x="0" y="242"/>
                </a:lnTo>
                <a:lnTo>
                  <a:pt x="0" y="318"/>
                </a:lnTo>
                <a:lnTo>
                  <a:pt x="240" y="318"/>
                </a:lnTo>
                <a:lnTo>
                  <a:pt x="240" y="1135"/>
                </a:lnTo>
                <a:lnTo>
                  <a:pt x="318" y="1135"/>
                </a:lnTo>
                <a:lnTo>
                  <a:pt x="318" y="318"/>
                </a:lnTo>
                <a:lnTo>
                  <a:pt x="558" y="318"/>
                </a:lnTo>
                <a:lnTo>
                  <a:pt x="558" y="24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4" name="Group 105"/>
          <p:cNvGrpSpPr>
            <a:grpSpLocks/>
          </p:cNvGrpSpPr>
          <p:nvPr/>
        </p:nvGrpSpPr>
        <p:grpSpPr bwMode="auto">
          <a:xfrm>
            <a:off x="5522913" y="3467100"/>
            <a:ext cx="1309687" cy="2382838"/>
            <a:chOff x="2503" y="1437"/>
            <a:chExt cx="702" cy="1277"/>
          </a:xfrm>
        </p:grpSpPr>
        <p:sp>
          <p:nvSpPr>
            <p:cNvPr id="5134" name="Freeform 24"/>
            <p:cNvSpPr>
              <a:spLocks/>
            </p:cNvSpPr>
            <p:nvPr/>
          </p:nvSpPr>
          <p:spPr bwMode="auto">
            <a:xfrm>
              <a:off x="2503" y="1437"/>
              <a:ext cx="702" cy="1277"/>
            </a:xfrm>
            <a:custGeom>
              <a:avLst/>
              <a:gdLst>
                <a:gd name="T0" fmla="*/ 702 w 702"/>
                <a:gd name="T1" fmla="*/ 234 h 1277"/>
                <a:gd name="T2" fmla="*/ 462 w 702"/>
                <a:gd name="T3" fmla="*/ 234 h 1277"/>
                <a:gd name="T4" fmla="*/ 462 w 702"/>
                <a:gd name="T5" fmla="*/ 0 h 1277"/>
                <a:gd name="T6" fmla="*/ 240 w 702"/>
                <a:gd name="T7" fmla="*/ 0 h 1277"/>
                <a:gd name="T8" fmla="*/ 240 w 702"/>
                <a:gd name="T9" fmla="*/ 234 h 1277"/>
                <a:gd name="T10" fmla="*/ 0 w 702"/>
                <a:gd name="T11" fmla="*/ 234 h 1277"/>
                <a:gd name="T12" fmla="*/ 0 w 702"/>
                <a:gd name="T13" fmla="*/ 456 h 1277"/>
                <a:gd name="T14" fmla="*/ 240 w 702"/>
                <a:gd name="T15" fmla="*/ 456 h 1277"/>
                <a:gd name="T16" fmla="*/ 240 w 702"/>
                <a:gd name="T17" fmla="*/ 1277 h 1277"/>
                <a:gd name="T18" fmla="*/ 462 w 702"/>
                <a:gd name="T19" fmla="*/ 1277 h 1277"/>
                <a:gd name="T20" fmla="*/ 462 w 702"/>
                <a:gd name="T21" fmla="*/ 456 h 1277"/>
                <a:gd name="T22" fmla="*/ 702 w 702"/>
                <a:gd name="T23" fmla="*/ 456 h 1277"/>
                <a:gd name="T24" fmla="*/ 702 w 702"/>
                <a:gd name="T25" fmla="*/ 234 h 12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02" h="1277">
                  <a:moveTo>
                    <a:pt x="702" y="234"/>
                  </a:moveTo>
                  <a:lnTo>
                    <a:pt x="462" y="234"/>
                  </a:lnTo>
                  <a:lnTo>
                    <a:pt x="462" y="0"/>
                  </a:lnTo>
                  <a:lnTo>
                    <a:pt x="240" y="0"/>
                  </a:lnTo>
                  <a:lnTo>
                    <a:pt x="240" y="234"/>
                  </a:lnTo>
                  <a:lnTo>
                    <a:pt x="0" y="234"/>
                  </a:lnTo>
                  <a:lnTo>
                    <a:pt x="0" y="456"/>
                  </a:lnTo>
                  <a:lnTo>
                    <a:pt x="240" y="456"/>
                  </a:lnTo>
                  <a:lnTo>
                    <a:pt x="240" y="1277"/>
                  </a:lnTo>
                  <a:lnTo>
                    <a:pt x="462" y="1277"/>
                  </a:lnTo>
                  <a:lnTo>
                    <a:pt x="462" y="456"/>
                  </a:lnTo>
                  <a:lnTo>
                    <a:pt x="702" y="456"/>
                  </a:lnTo>
                  <a:lnTo>
                    <a:pt x="702" y="2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21"/>
            <p:cNvSpPr>
              <a:spLocks/>
            </p:cNvSpPr>
            <p:nvPr/>
          </p:nvSpPr>
          <p:spPr bwMode="auto">
            <a:xfrm>
              <a:off x="2579" y="1502"/>
              <a:ext cx="558" cy="1135"/>
            </a:xfrm>
            <a:custGeom>
              <a:avLst/>
              <a:gdLst>
                <a:gd name="T0" fmla="*/ 558 w 558"/>
                <a:gd name="T1" fmla="*/ 242 h 1135"/>
                <a:gd name="T2" fmla="*/ 318 w 558"/>
                <a:gd name="T3" fmla="*/ 242 h 1135"/>
                <a:gd name="T4" fmla="*/ 318 w 558"/>
                <a:gd name="T5" fmla="*/ 0 h 1135"/>
                <a:gd name="T6" fmla="*/ 240 w 558"/>
                <a:gd name="T7" fmla="*/ 0 h 1135"/>
                <a:gd name="T8" fmla="*/ 240 w 558"/>
                <a:gd name="T9" fmla="*/ 242 h 1135"/>
                <a:gd name="T10" fmla="*/ 0 w 558"/>
                <a:gd name="T11" fmla="*/ 242 h 1135"/>
                <a:gd name="T12" fmla="*/ 0 w 558"/>
                <a:gd name="T13" fmla="*/ 318 h 1135"/>
                <a:gd name="T14" fmla="*/ 240 w 558"/>
                <a:gd name="T15" fmla="*/ 318 h 1135"/>
                <a:gd name="T16" fmla="*/ 240 w 558"/>
                <a:gd name="T17" fmla="*/ 1135 h 1135"/>
                <a:gd name="T18" fmla="*/ 318 w 558"/>
                <a:gd name="T19" fmla="*/ 1135 h 1135"/>
                <a:gd name="T20" fmla="*/ 318 w 558"/>
                <a:gd name="T21" fmla="*/ 318 h 1135"/>
                <a:gd name="T22" fmla="*/ 558 w 558"/>
                <a:gd name="T23" fmla="*/ 318 h 1135"/>
                <a:gd name="T24" fmla="*/ 558 w 558"/>
                <a:gd name="T25" fmla="*/ 242 h 11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8" h="1135">
                  <a:moveTo>
                    <a:pt x="558" y="242"/>
                  </a:moveTo>
                  <a:lnTo>
                    <a:pt x="318" y="242"/>
                  </a:lnTo>
                  <a:lnTo>
                    <a:pt x="318" y="0"/>
                  </a:lnTo>
                  <a:lnTo>
                    <a:pt x="240" y="0"/>
                  </a:lnTo>
                  <a:lnTo>
                    <a:pt x="240" y="242"/>
                  </a:lnTo>
                  <a:lnTo>
                    <a:pt x="0" y="242"/>
                  </a:lnTo>
                  <a:lnTo>
                    <a:pt x="0" y="318"/>
                  </a:lnTo>
                  <a:lnTo>
                    <a:pt x="240" y="318"/>
                  </a:lnTo>
                  <a:lnTo>
                    <a:pt x="240" y="1135"/>
                  </a:lnTo>
                  <a:lnTo>
                    <a:pt x="318" y="1135"/>
                  </a:lnTo>
                  <a:lnTo>
                    <a:pt x="318" y="318"/>
                  </a:lnTo>
                  <a:lnTo>
                    <a:pt x="558" y="318"/>
                  </a:lnTo>
                  <a:lnTo>
                    <a:pt x="558" y="242"/>
                  </a:lnTo>
                  <a:close/>
                </a:path>
              </a:pathLst>
            </a:custGeom>
            <a:noFill/>
            <a:ln w="635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5" name="Group 110"/>
          <p:cNvGrpSpPr>
            <a:grpSpLocks/>
          </p:cNvGrpSpPr>
          <p:nvPr/>
        </p:nvGrpSpPr>
        <p:grpSpPr bwMode="auto">
          <a:xfrm>
            <a:off x="1995488" y="3830638"/>
            <a:ext cx="1182687" cy="2003425"/>
            <a:chOff x="1066" y="2524"/>
            <a:chExt cx="634" cy="1074"/>
          </a:xfrm>
        </p:grpSpPr>
        <p:sp>
          <p:nvSpPr>
            <p:cNvPr id="5132" name="Freeform 73"/>
            <p:cNvSpPr>
              <a:spLocks/>
            </p:cNvSpPr>
            <p:nvPr/>
          </p:nvSpPr>
          <p:spPr bwMode="auto">
            <a:xfrm>
              <a:off x="1066" y="2524"/>
              <a:ext cx="634" cy="1074"/>
            </a:xfrm>
            <a:custGeom>
              <a:avLst/>
              <a:gdLst>
                <a:gd name="T0" fmla="*/ 618 w 634"/>
                <a:gd name="T1" fmla="*/ 458 h 1074"/>
                <a:gd name="T2" fmla="*/ 634 w 634"/>
                <a:gd name="T3" fmla="*/ 358 h 1074"/>
                <a:gd name="T4" fmla="*/ 616 w 634"/>
                <a:gd name="T5" fmla="*/ 263 h 1074"/>
                <a:gd name="T6" fmla="*/ 360 w 634"/>
                <a:gd name="T7" fmla="*/ 355 h 1074"/>
                <a:gd name="T8" fmla="*/ 360 w 634"/>
                <a:gd name="T9" fmla="*/ 355 h 1074"/>
                <a:gd name="T10" fmla="*/ 334 w 634"/>
                <a:gd name="T11" fmla="*/ 329 h 1074"/>
                <a:gd name="T12" fmla="*/ 418 w 634"/>
                <a:gd name="T13" fmla="*/ 21 h 1074"/>
                <a:gd name="T14" fmla="*/ 324 w 634"/>
                <a:gd name="T15" fmla="*/ 0 h 1074"/>
                <a:gd name="T16" fmla="*/ 220 w 634"/>
                <a:gd name="T17" fmla="*/ 21 h 1074"/>
                <a:gd name="T18" fmla="*/ 304 w 634"/>
                <a:gd name="T19" fmla="*/ 327 h 1074"/>
                <a:gd name="T20" fmla="*/ 304 w 634"/>
                <a:gd name="T21" fmla="*/ 327 h 1074"/>
                <a:gd name="T22" fmla="*/ 278 w 634"/>
                <a:gd name="T23" fmla="*/ 355 h 1074"/>
                <a:gd name="T24" fmla="*/ 22 w 634"/>
                <a:gd name="T25" fmla="*/ 269 h 1074"/>
                <a:gd name="T26" fmla="*/ 22 w 634"/>
                <a:gd name="T27" fmla="*/ 269 h 1074"/>
                <a:gd name="T28" fmla="*/ 0 w 634"/>
                <a:gd name="T29" fmla="*/ 366 h 1074"/>
                <a:gd name="T30" fmla="*/ 22 w 634"/>
                <a:gd name="T31" fmla="*/ 472 h 1074"/>
                <a:gd name="T32" fmla="*/ 278 w 634"/>
                <a:gd name="T33" fmla="*/ 383 h 1074"/>
                <a:gd name="T34" fmla="*/ 278 w 634"/>
                <a:gd name="T35" fmla="*/ 383 h 1074"/>
                <a:gd name="T36" fmla="*/ 312 w 634"/>
                <a:gd name="T37" fmla="*/ 411 h 1074"/>
                <a:gd name="T38" fmla="*/ 220 w 634"/>
                <a:gd name="T39" fmla="*/ 1054 h 1074"/>
                <a:gd name="T40" fmla="*/ 220 w 634"/>
                <a:gd name="T41" fmla="*/ 1054 h 1074"/>
                <a:gd name="T42" fmla="*/ 320 w 634"/>
                <a:gd name="T43" fmla="*/ 1074 h 1074"/>
                <a:gd name="T44" fmla="*/ 418 w 634"/>
                <a:gd name="T45" fmla="*/ 1054 h 1074"/>
                <a:gd name="T46" fmla="*/ 326 w 634"/>
                <a:gd name="T47" fmla="*/ 411 h 1074"/>
                <a:gd name="T48" fmla="*/ 360 w 634"/>
                <a:gd name="T49" fmla="*/ 381 h 1074"/>
                <a:gd name="T50" fmla="*/ 618 w 634"/>
                <a:gd name="T51" fmla="*/ 458 h 10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34" h="1074">
                  <a:moveTo>
                    <a:pt x="618" y="458"/>
                  </a:moveTo>
                  <a:cubicBezTo>
                    <a:pt x="632" y="420"/>
                    <a:pt x="634" y="390"/>
                    <a:pt x="634" y="358"/>
                  </a:cubicBezTo>
                  <a:cubicBezTo>
                    <a:pt x="634" y="326"/>
                    <a:pt x="630" y="292"/>
                    <a:pt x="616" y="263"/>
                  </a:cubicBezTo>
                  <a:cubicBezTo>
                    <a:pt x="520" y="296"/>
                    <a:pt x="488" y="309"/>
                    <a:pt x="360" y="355"/>
                  </a:cubicBezTo>
                  <a:cubicBezTo>
                    <a:pt x="356" y="340"/>
                    <a:pt x="360" y="355"/>
                    <a:pt x="360" y="355"/>
                  </a:cubicBezTo>
                  <a:cubicBezTo>
                    <a:pt x="360" y="355"/>
                    <a:pt x="346" y="330"/>
                    <a:pt x="334" y="329"/>
                  </a:cubicBezTo>
                  <a:cubicBezTo>
                    <a:pt x="344" y="273"/>
                    <a:pt x="376" y="175"/>
                    <a:pt x="418" y="21"/>
                  </a:cubicBezTo>
                  <a:cubicBezTo>
                    <a:pt x="380" y="4"/>
                    <a:pt x="357" y="0"/>
                    <a:pt x="324" y="0"/>
                  </a:cubicBezTo>
                  <a:cubicBezTo>
                    <a:pt x="291" y="0"/>
                    <a:pt x="260" y="2"/>
                    <a:pt x="220" y="21"/>
                  </a:cubicBezTo>
                  <a:cubicBezTo>
                    <a:pt x="262" y="174"/>
                    <a:pt x="304" y="327"/>
                    <a:pt x="304" y="327"/>
                  </a:cubicBezTo>
                  <a:cubicBezTo>
                    <a:pt x="304" y="327"/>
                    <a:pt x="304" y="327"/>
                    <a:pt x="304" y="327"/>
                  </a:cubicBezTo>
                  <a:cubicBezTo>
                    <a:pt x="304" y="327"/>
                    <a:pt x="280" y="332"/>
                    <a:pt x="278" y="355"/>
                  </a:cubicBezTo>
                  <a:cubicBezTo>
                    <a:pt x="150" y="312"/>
                    <a:pt x="22" y="269"/>
                    <a:pt x="22" y="269"/>
                  </a:cubicBezTo>
                  <a:cubicBezTo>
                    <a:pt x="18" y="285"/>
                    <a:pt x="0" y="332"/>
                    <a:pt x="0" y="366"/>
                  </a:cubicBezTo>
                  <a:cubicBezTo>
                    <a:pt x="0" y="400"/>
                    <a:pt x="4" y="430"/>
                    <a:pt x="22" y="472"/>
                  </a:cubicBezTo>
                  <a:cubicBezTo>
                    <a:pt x="150" y="427"/>
                    <a:pt x="278" y="383"/>
                    <a:pt x="278" y="383"/>
                  </a:cubicBezTo>
                  <a:cubicBezTo>
                    <a:pt x="278" y="383"/>
                    <a:pt x="286" y="404"/>
                    <a:pt x="312" y="411"/>
                  </a:cubicBezTo>
                  <a:cubicBezTo>
                    <a:pt x="266" y="732"/>
                    <a:pt x="220" y="1054"/>
                    <a:pt x="220" y="1054"/>
                  </a:cubicBezTo>
                  <a:cubicBezTo>
                    <a:pt x="237" y="1057"/>
                    <a:pt x="287" y="1074"/>
                    <a:pt x="320" y="1074"/>
                  </a:cubicBezTo>
                  <a:cubicBezTo>
                    <a:pt x="353" y="1074"/>
                    <a:pt x="368" y="1074"/>
                    <a:pt x="418" y="1054"/>
                  </a:cubicBezTo>
                  <a:cubicBezTo>
                    <a:pt x="372" y="732"/>
                    <a:pt x="326" y="411"/>
                    <a:pt x="326" y="411"/>
                  </a:cubicBezTo>
                  <a:cubicBezTo>
                    <a:pt x="326" y="411"/>
                    <a:pt x="352" y="406"/>
                    <a:pt x="360" y="381"/>
                  </a:cubicBezTo>
                  <a:cubicBezTo>
                    <a:pt x="462" y="402"/>
                    <a:pt x="522" y="430"/>
                    <a:pt x="618" y="45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Oval 109"/>
            <p:cNvSpPr>
              <a:spLocks noChangeArrowheads="1"/>
            </p:cNvSpPr>
            <p:nvPr/>
          </p:nvSpPr>
          <p:spPr bwMode="auto">
            <a:xfrm>
              <a:off x="1364" y="2870"/>
              <a:ext cx="42" cy="4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6" name="Group 127"/>
          <p:cNvGrpSpPr>
            <a:grpSpLocks/>
          </p:cNvGrpSpPr>
          <p:nvPr/>
        </p:nvGrpSpPr>
        <p:grpSpPr bwMode="auto">
          <a:xfrm>
            <a:off x="5592763" y="565150"/>
            <a:ext cx="1160462" cy="2279650"/>
            <a:chOff x="3546" y="318"/>
            <a:chExt cx="1885" cy="3702"/>
          </a:xfrm>
        </p:grpSpPr>
        <p:sp>
          <p:nvSpPr>
            <p:cNvPr id="5127" name="Freeform 120"/>
            <p:cNvSpPr>
              <a:spLocks/>
            </p:cNvSpPr>
            <p:nvPr/>
          </p:nvSpPr>
          <p:spPr bwMode="auto">
            <a:xfrm>
              <a:off x="3550" y="318"/>
              <a:ext cx="1881" cy="3701"/>
            </a:xfrm>
            <a:custGeom>
              <a:avLst/>
              <a:gdLst>
                <a:gd name="T0" fmla="*/ 5957 w 594"/>
                <a:gd name="T1" fmla="*/ 2406 h 1169"/>
                <a:gd name="T2" fmla="*/ 3550 w 594"/>
                <a:gd name="T3" fmla="*/ 2406 h 1169"/>
                <a:gd name="T4" fmla="*/ 3550 w 594"/>
                <a:gd name="T5" fmla="*/ 0 h 1169"/>
                <a:gd name="T6" fmla="*/ 2787 w 594"/>
                <a:gd name="T7" fmla="*/ 0 h 1169"/>
                <a:gd name="T8" fmla="*/ 2407 w 594"/>
                <a:gd name="T9" fmla="*/ 342 h 1169"/>
                <a:gd name="T10" fmla="*/ 2407 w 594"/>
                <a:gd name="T11" fmla="*/ 2425 h 1169"/>
                <a:gd name="T12" fmla="*/ 361 w 594"/>
                <a:gd name="T13" fmla="*/ 2406 h 1169"/>
                <a:gd name="T14" fmla="*/ 0 w 594"/>
                <a:gd name="T15" fmla="*/ 2745 h 1169"/>
                <a:gd name="T16" fmla="*/ 0 w 594"/>
                <a:gd name="T17" fmla="*/ 3527 h 1169"/>
                <a:gd name="T18" fmla="*/ 2388 w 594"/>
                <a:gd name="T19" fmla="*/ 3508 h 1169"/>
                <a:gd name="T20" fmla="*/ 2388 w 594"/>
                <a:gd name="T21" fmla="*/ 11717 h 1169"/>
                <a:gd name="T22" fmla="*/ 3170 w 594"/>
                <a:gd name="T23" fmla="*/ 11698 h 1169"/>
                <a:gd name="T24" fmla="*/ 3550 w 594"/>
                <a:gd name="T25" fmla="*/ 11375 h 1169"/>
                <a:gd name="T26" fmla="*/ 3550 w 594"/>
                <a:gd name="T27" fmla="*/ 3527 h 1169"/>
                <a:gd name="T28" fmla="*/ 5596 w 594"/>
                <a:gd name="T29" fmla="*/ 3508 h 1169"/>
                <a:gd name="T30" fmla="*/ 5957 w 594"/>
                <a:gd name="T31" fmla="*/ 3188 h 1169"/>
                <a:gd name="T32" fmla="*/ 5957 w 594"/>
                <a:gd name="T33" fmla="*/ 2406 h 11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94" h="1169">
                  <a:moveTo>
                    <a:pt x="594" y="240"/>
                  </a:moveTo>
                  <a:lnTo>
                    <a:pt x="354" y="240"/>
                  </a:lnTo>
                  <a:lnTo>
                    <a:pt x="354" y="0"/>
                  </a:lnTo>
                  <a:lnTo>
                    <a:pt x="278" y="0"/>
                  </a:lnTo>
                  <a:lnTo>
                    <a:pt x="240" y="34"/>
                  </a:lnTo>
                  <a:lnTo>
                    <a:pt x="240" y="242"/>
                  </a:lnTo>
                  <a:lnTo>
                    <a:pt x="36" y="240"/>
                  </a:lnTo>
                  <a:lnTo>
                    <a:pt x="0" y="274"/>
                  </a:lnTo>
                  <a:lnTo>
                    <a:pt x="0" y="352"/>
                  </a:lnTo>
                  <a:lnTo>
                    <a:pt x="238" y="350"/>
                  </a:lnTo>
                  <a:lnTo>
                    <a:pt x="238" y="1169"/>
                  </a:lnTo>
                  <a:lnTo>
                    <a:pt x="316" y="1167"/>
                  </a:lnTo>
                  <a:lnTo>
                    <a:pt x="354" y="1135"/>
                  </a:lnTo>
                  <a:lnTo>
                    <a:pt x="354" y="352"/>
                  </a:lnTo>
                  <a:lnTo>
                    <a:pt x="558" y="350"/>
                  </a:lnTo>
                  <a:lnTo>
                    <a:pt x="594" y="318"/>
                  </a:lnTo>
                  <a:lnTo>
                    <a:pt x="594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121"/>
            <p:cNvSpPr>
              <a:spLocks/>
            </p:cNvSpPr>
            <p:nvPr/>
          </p:nvSpPr>
          <p:spPr bwMode="auto">
            <a:xfrm>
              <a:off x="3546" y="431"/>
              <a:ext cx="1766" cy="3589"/>
            </a:xfrm>
            <a:custGeom>
              <a:avLst/>
              <a:gdLst>
                <a:gd name="T0" fmla="*/ 5589 w 558"/>
                <a:gd name="T1" fmla="*/ 2407 h 1133"/>
                <a:gd name="T2" fmla="*/ 3184 w 558"/>
                <a:gd name="T3" fmla="*/ 2407 h 1133"/>
                <a:gd name="T4" fmla="*/ 3184 w 558"/>
                <a:gd name="T5" fmla="*/ 0 h 1133"/>
                <a:gd name="T6" fmla="*/ 2405 w 558"/>
                <a:gd name="T7" fmla="*/ 0 h 1133"/>
                <a:gd name="T8" fmla="*/ 2405 w 558"/>
                <a:gd name="T9" fmla="*/ 2407 h 1133"/>
                <a:gd name="T10" fmla="*/ 0 w 558"/>
                <a:gd name="T11" fmla="*/ 2407 h 1133"/>
                <a:gd name="T12" fmla="*/ 0 w 558"/>
                <a:gd name="T13" fmla="*/ 3190 h 1133"/>
                <a:gd name="T14" fmla="*/ 2405 w 558"/>
                <a:gd name="T15" fmla="*/ 3171 h 1133"/>
                <a:gd name="T16" fmla="*/ 2405 w 558"/>
                <a:gd name="T17" fmla="*/ 11369 h 1133"/>
                <a:gd name="T18" fmla="*/ 3184 w 558"/>
                <a:gd name="T19" fmla="*/ 11369 h 1133"/>
                <a:gd name="T20" fmla="*/ 3184 w 558"/>
                <a:gd name="T21" fmla="*/ 3190 h 1133"/>
                <a:gd name="T22" fmla="*/ 5589 w 558"/>
                <a:gd name="T23" fmla="*/ 3190 h 1133"/>
                <a:gd name="T24" fmla="*/ 5589 w 558"/>
                <a:gd name="T25" fmla="*/ 2407 h 11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8" h="1133">
                  <a:moveTo>
                    <a:pt x="558" y="240"/>
                  </a:moveTo>
                  <a:lnTo>
                    <a:pt x="318" y="240"/>
                  </a:lnTo>
                  <a:lnTo>
                    <a:pt x="318" y="0"/>
                  </a:lnTo>
                  <a:lnTo>
                    <a:pt x="240" y="0"/>
                  </a:lnTo>
                  <a:lnTo>
                    <a:pt x="240" y="240"/>
                  </a:lnTo>
                  <a:lnTo>
                    <a:pt x="0" y="240"/>
                  </a:lnTo>
                  <a:lnTo>
                    <a:pt x="0" y="318"/>
                  </a:lnTo>
                  <a:lnTo>
                    <a:pt x="240" y="316"/>
                  </a:lnTo>
                  <a:lnTo>
                    <a:pt x="240" y="1133"/>
                  </a:lnTo>
                  <a:lnTo>
                    <a:pt x="318" y="1133"/>
                  </a:lnTo>
                  <a:lnTo>
                    <a:pt x="318" y="318"/>
                  </a:lnTo>
                  <a:lnTo>
                    <a:pt x="558" y="318"/>
                  </a:lnTo>
                  <a:lnTo>
                    <a:pt x="558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22"/>
            <p:cNvSpPr>
              <a:spLocks/>
            </p:cNvSpPr>
            <p:nvPr/>
          </p:nvSpPr>
          <p:spPr bwMode="auto">
            <a:xfrm>
              <a:off x="4550" y="326"/>
              <a:ext cx="123" cy="105"/>
            </a:xfrm>
            <a:custGeom>
              <a:avLst/>
              <a:gdLst>
                <a:gd name="T0" fmla="*/ 0 w 38"/>
                <a:gd name="T1" fmla="*/ 324 h 34"/>
                <a:gd name="T2" fmla="*/ 398 w 38"/>
                <a:gd name="T3" fmla="*/ 0 h 34"/>
                <a:gd name="T4" fmla="*/ 0 w 38"/>
                <a:gd name="T5" fmla="*/ 32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23"/>
            <p:cNvSpPr>
              <a:spLocks/>
            </p:cNvSpPr>
            <p:nvPr/>
          </p:nvSpPr>
          <p:spPr bwMode="auto">
            <a:xfrm>
              <a:off x="4550" y="1085"/>
              <a:ext cx="123" cy="109"/>
            </a:xfrm>
            <a:custGeom>
              <a:avLst/>
              <a:gdLst>
                <a:gd name="T0" fmla="*/ 0 w 38"/>
                <a:gd name="T1" fmla="*/ 349 h 34"/>
                <a:gd name="T2" fmla="*/ 398 w 38"/>
                <a:gd name="T3" fmla="*/ 0 h 34"/>
                <a:gd name="T4" fmla="*/ 0 w 38"/>
                <a:gd name="T5" fmla="*/ 349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26"/>
            <p:cNvSpPr>
              <a:spLocks/>
            </p:cNvSpPr>
            <p:nvPr/>
          </p:nvSpPr>
          <p:spPr bwMode="auto">
            <a:xfrm>
              <a:off x="5312" y="1085"/>
              <a:ext cx="119" cy="109"/>
            </a:xfrm>
            <a:custGeom>
              <a:avLst/>
              <a:gdLst>
                <a:gd name="T0" fmla="*/ 0 w 38"/>
                <a:gd name="T1" fmla="*/ 349 h 34"/>
                <a:gd name="T2" fmla="*/ 373 w 38"/>
                <a:gd name="T3" fmla="*/ 0 h 34"/>
                <a:gd name="T4" fmla="*/ 0 w 38"/>
                <a:gd name="T5" fmla="*/ 349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349"/>
          <p:cNvSpPr>
            <a:spLocks/>
          </p:cNvSpPr>
          <p:nvPr/>
        </p:nvSpPr>
        <p:spPr bwMode="auto">
          <a:xfrm>
            <a:off x="5702300" y="555625"/>
            <a:ext cx="1354138" cy="2293938"/>
          </a:xfrm>
          <a:custGeom>
            <a:avLst/>
            <a:gdLst>
              <a:gd name="T0" fmla="*/ 2143055814 w 726"/>
              <a:gd name="T1" fmla="*/ 820853076 h 1230"/>
              <a:gd name="T2" fmla="*/ 1969105038 w 726"/>
              <a:gd name="T3" fmla="*/ 1064325687 h 1230"/>
              <a:gd name="T4" fmla="*/ 1384635948 w 726"/>
              <a:gd name="T5" fmla="*/ 1064325687 h 1230"/>
              <a:gd name="T6" fmla="*/ 1384635948 w 726"/>
              <a:gd name="T7" fmla="*/ 563465772 h 1230"/>
              <a:gd name="T8" fmla="*/ 1628164425 w 726"/>
              <a:gd name="T9" fmla="*/ 389557297 h 1230"/>
              <a:gd name="T10" fmla="*/ 1447258303 w 726"/>
              <a:gd name="T11" fmla="*/ 201734130 h 1230"/>
              <a:gd name="T12" fmla="*/ 1259393105 w 726"/>
              <a:gd name="T13" fmla="*/ 0 h 1230"/>
              <a:gd name="T14" fmla="*/ 1078485118 w 726"/>
              <a:gd name="T15" fmla="*/ 208690543 h 1230"/>
              <a:gd name="T16" fmla="*/ 890619920 w 726"/>
              <a:gd name="T17" fmla="*/ 389557297 h 1230"/>
              <a:gd name="T18" fmla="*/ 1141107472 w 726"/>
              <a:gd name="T19" fmla="*/ 563465772 h 1230"/>
              <a:gd name="T20" fmla="*/ 1141107472 w 726"/>
              <a:gd name="T21" fmla="*/ 1064325687 h 1230"/>
              <a:gd name="T22" fmla="*/ 549679307 w 726"/>
              <a:gd name="T23" fmla="*/ 1064325687 h 1230"/>
              <a:gd name="T24" fmla="*/ 382687606 w 726"/>
              <a:gd name="T25" fmla="*/ 827809490 h 1230"/>
              <a:gd name="T26" fmla="*/ 194822408 w 726"/>
              <a:gd name="T27" fmla="*/ 980848724 h 1230"/>
              <a:gd name="T28" fmla="*/ 13916286 w 726"/>
              <a:gd name="T29" fmla="*/ 1133889823 h 1230"/>
              <a:gd name="T30" fmla="*/ 187865198 w 726"/>
              <a:gd name="T31" fmla="*/ 1346058574 h 1230"/>
              <a:gd name="T32" fmla="*/ 375730395 w 726"/>
              <a:gd name="T33" fmla="*/ 1516490707 h 1230"/>
              <a:gd name="T34" fmla="*/ 563595593 w 726"/>
              <a:gd name="T35" fmla="*/ 1300841885 h 1230"/>
              <a:gd name="T36" fmla="*/ 1141107472 w 726"/>
              <a:gd name="T37" fmla="*/ 1307798299 h 1230"/>
              <a:gd name="T38" fmla="*/ 1141107472 w 726"/>
              <a:gd name="T39" fmla="*/ 2147483646 h 1230"/>
              <a:gd name="T40" fmla="*/ 904536206 w 726"/>
              <a:gd name="T41" fmla="*/ 2147483646 h 1230"/>
              <a:gd name="T42" fmla="*/ 1078485118 w 726"/>
              <a:gd name="T43" fmla="*/ 2147483646 h 1230"/>
              <a:gd name="T44" fmla="*/ 1259393105 w 726"/>
              <a:gd name="T45" fmla="*/ 2147483646 h 1230"/>
              <a:gd name="T46" fmla="*/ 1419425731 w 726"/>
              <a:gd name="T47" fmla="*/ 2147483646 h 1230"/>
              <a:gd name="T48" fmla="*/ 1603812323 w 726"/>
              <a:gd name="T49" fmla="*/ 2147483646 h 1230"/>
              <a:gd name="T50" fmla="*/ 1384635948 w 726"/>
              <a:gd name="T51" fmla="*/ 2147483646 h 1230"/>
              <a:gd name="T52" fmla="*/ 1384635948 w 726"/>
              <a:gd name="T53" fmla="*/ 1307798299 h 1230"/>
              <a:gd name="T54" fmla="*/ 1969105038 w 726"/>
              <a:gd name="T55" fmla="*/ 1307798299 h 1230"/>
              <a:gd name="T56" fmla="*/ 2147483646 w 726"/>
              <a:gd name="T57" fmla="*/ 1509534293 h 1230"/>
              <a:gd name="T58" fmla="*/ 2147483646 w 726"/>
              <a:gd name="T59" fmla="*/ 1314754712 h 1230"/>
              <a:gd name="T60" fmla="*/ 2147483646 w 726"/>
              <a:gd name="T61" fmla="*/ 1161715478 h 1230"/>
              <a:gd name="T62" fmla="*/ 2147483646 w 726"/>
              <a:gd name="T63" fmla="*/ 1008674378 h 1230"/>
              <a:gd name="T64" fmla="*/ 2143055814 w 726"/>
              <a:gd name="T65" fmla="*/ 820853076 h 123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726" h="1230">
                <a:moveTo>
                  <a:pt x="616" y="236"/>
                </a:moveTo>
                <a:cubicBezTo>
                  <a:pt x="574" y="236"/>
                  <a:pt x="562" y="266"/>
                  <a:pt x="566" y="306"/>
                </a:cubicBezTo>
                <a:cubicBezTo>
                  <a:pt x="524" y="306"/>
                  <a:pt x="482" y="306"/>
                  <a:pt x="398" y="306"/>
                </a:cubicBezTo>
                <a:cubicBezTo>
                  <a:pt x="396" y="256"/>
                  <a:pt x="400" y="210"/>
                  <a:pt x="398" y="162"/>
                </a:cubicBezTo>
                <a:cubicBezTo>
                  <a:pt x="468" y="166"/>
                  <a:pt x="465" y="129"/>
                  <a:pt x="468" y="112"/>
                </a:cubicBezTo>
                <a:cubicBezTo>
                  <a:pt x="471" y="95"/>
                  <a:pt x="452" y="58"/>
                  <a:pt x="416" y="58"/>
                </a:cubicBezTo>
                <a:cubicBezTo>
                  <a:pt x="414" y="16"/>
                  <a:pt x="380" y="0"/>
                  <a:pt x="362" y="0"/>
                </a:cubicBezTo>
                <a:cubicBezTo>
                  <a:pt x="344" y="0"/>
                  <a:pt x="308" y="20"/>
                  <a:pt x="310" y="60"/>
                </a:cubicBezTo>
                <a:cubicBezTo>
                  <a:pt x="276" y="60"/>
                  <a:pt x="256" y="76"/>
                  <a:pt x="256" y="112"/>
                </a:cubicBezTo>
                <a:cubicBezTo>
                  <a:pt x="256" y="148"/>
                  <a:pt x="278" y="162"/>
                  <a:pt x="328" y="162"/>
                </a:cubicBezTo>
                <a:cubicBezTo>
                  <a:pt x="328" y="234"/>
                  <a:pt x="330" y="270"/>
                  <a:pt x="328" y="306"/>
                </a:cubicBezTo>
                <a:cubicBezTo>
                  <a:pt x="243" y="306"/>
                  <a:pt x="158" y="306"/>
                  <a:pt x="158" y="306"/>
                </a:cubicBezTo>
                <a:cubicBezTo>
                  <a:pt x="160" y="272"/>
                  <a:pt x="140" y="240"/>
                  <a:pt x="110" y="238"/>
                </a:cubicBezTo>
                <a:cubicBezTo>
                  <a:pt x="82" y="236"/>
                  <a:pt x="54" y="254"/>
                  <a:pt x="56" y="282"/>
                </a:cubicBezTo>
                <a:cubicBezTo>
                  <a:pt x="30" y="280"/>
                  <a:pt x="8" y="288"/>
                  <a:pt x="4" y="326"/>
                </a:cubicBezTo>
                <a:cubicBezTo>
                  <a:pt x="0" y="364"/>
                  <a:pt x="28" y="382"/>
                  <a:pt x="54" y="387"/>
                </a:cubicBezTo>
                <a:cubicBezTo>
                  <a:pt x="52" y="420"/>
                  <a:pt x="72" y="436"/>
                  <a:pt x="108" y="436"/>
                </a:cubicBezTo>
                <a:cubicBezTo>
                  <a:pt x="144" y="436"/>
                  <a:pt x="160" y="398"/>
                  <a:pt x="162" y="374"/>
                </a:cubicBezTo>
                <a:cubicBezTo>
                  <a:pt x="245" y="374"/>
                  <a:pt x="246" y="376"/>
                  <a:pt x="328" y="376"/>
                </a:cubicBezTo>
                <a:cubicBezTo>
                  <a:pt x="326" y="494"/>
                  <a:pt x="328" y="936"/>
                  <a:pt x="328" y="1067"/>
                </a:cubicBezTo>
                <a:cubicBezTo>
                  <a:pt x="282" y="1068"/>
                  <a:pt x="262" y="1094"/>
                  <a:pt x="260" y="1120"/>
                </a:cubicBezTo>
                <a:cubicBezTo>
                  <a:pt x="258" y="1146"/>
                  <a:pt x="276" y="1166"/>
                  <a:pt x="310" y="1170"/>
                </a:cubicBezTo>
                <a:cubicBezTo>
                  <a:pt x="310" y="1194"/>
                  <a:pt x="316" y="1230"/>
                  <a:pt x="362" y="1230"/>
                </a:cubicBezTo>
                <a:cubicBezTo>
                  <a:pt x="408" y="1230"/>
                  <a:pt x="412" y="1200"/>
                  <a:pt x="408" y="1172"/>
                </a:cubicBezTo>
                <a:cubicBezTo>
                  <a:pt x="434" y="1178"/>
                  <a:pt x="462" y="1154"/>
                  <a:pt x="461" y="1117"/>
                </a:cubicBezTo>
                <a:cubicBezTo>
                  <a:pt x="460" y="1080"/>
                  <a:pt x="432" y="1064"/>
                  <a:pt x="398" y="1067"/>
                </a:cubicBezTo>
                <a:cubicBezTo>
                  <a:pt x="396" y="946"/>
                  <a:pt x="398" y="721"/>
                  <a:pt x="398" y="376"/>
                </a:cubicBezTo>
                <a:cubicBezTo>
                  <a:pt x="482" y="374"/>
                  <a:pt x="524" y="376"/>
                  <a:pt x="566" y="376"/>
                </a:cubicBezTo>
                <a:cubicBezTo>
                  <a:pt x="562" y="412"/>
                  <a:pt x="592" y="436"/>
                  <a:pt x="620" y="434"/>
                </a:cubicBezTo>
                <a:cubicBezTo>
                  <a:pt x="648" y="432"/>
                  <a:pt x="672" y="418"/>
                  <a:pt x="670" y="378"/>
                </a:cubicBezTo>
                <a:cubicBezTo>
                  <a:pt x="698" y="376"/>
                  <a:pt x="726" y="350"/>
                  <a:pt x="726" y="334"/>
                </a:cubicBezTo>
                <a:cubicBezTo>
                  <a:pt x="724" y="320"/>
                  <a:pt x="720" y="290"/>
                  <a:pt x="670" y="290"/>
                </a:cubicBezTo>
                <a:cubicBezTo>
                  <a:pt x="670" y="290"/>
                  <a:pt x="658" y="236"/>
                  <a:pt x="616" y="236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1" name="Group 370"/>
          <p:cNvGrpSpPr>
            <a:grpSpLocks/>
          </p:cNvGrpSpPr>
          <p:nvPr/>
        </p:nvGrpSpPr>
        <p:grpSpPr bwMode="auto">
          <a:xfrm>
            <a:off x="1879600" y="546100"/>
            <a:ext cx="1585913" cy="2093913"/>
            <a:chOff x="1212" y="450"/>
            <a:chExt cx="850" cy="1122"/>
          </a:xfrm>
        </p:grpSpPr>
        <p:sp>
          <p:nvSpPr>
            <p:cNvPr id="7186" name="Freeform 365"/>
            <p:cNvSpPr>
              <a:spLocks/>
            </p:cNvSpPr>
            <p:nvPr/>
          </p:nvSpPr>
          <p:spPr bwMode="auto">
            <a:xfrm rot="10800000">
              <a:off x="1515" y="450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366"/>
            <p:cNvSpPr>
              <a:spLocks/>
            </p:cNvSpPr>
            <p:nvPr/>
          </p:nvSpPr>
          <p:spPr bwMode="auto">
            <a:xfrm rot="-5400000">
              <a:off x="1721" y="668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367"/>
            <p:cNvSpPr>
              <a:spLocks/>
            </p:cNvSpPr>
            <p:nvPr/>
          </p:nvSpPr>
          <p:spPr bwMode="auto">
            <a:xfrm rot="5400000">
              <a:off x="1295" y="660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369"/>
            <p:cNvSpPr>
              <a:spLocks/>
            </p:cNvSpPr>
            <p:nvPr/>
          </p:nvSpPr>
          <p:spPr bwMode="auto">
            <a:xfrm>
              <a:off x="1507" y="876"/>
              <a:ext cx="258" cy="696"/>
            </a:xfrm>
            <a:custGeom>
              <a:avLst/>
              <a:gdLst>
                <a:gd name="T0" fmla="*/ 9 w 791"/>
                <a:gd name="T1" fmla="*/ 332 h 1300"/>
                <a:gd name="T2" fmla="*/ 6 w 791"/>
                <a:gd name="T3" fmla="*/ 238 h 1300"/>
                <a:gd name="T4" fmla="*/ 43 w 791"/>
                <a:gd name="T5" fmla="*/ 0 h 1300"/>
                <a:gd name="T6" fmla="*/ 80 w 791"/>
                <a:gd name="T7" fmla="*/ 238 h 1300"/>
                <a:gd name="T8" fmla="*/ 78 w 791"/>
                <a:gd name="T9" fmla="*/ 327 h 1300"/>
                <a:gd name="T10" fmla="*/ 43 w 791"/>
                <a:gd name="T11" fmla="*/ 372 h 1300"/>
                <a:gd name="T12" fmla="*/ 9 w 791"/>
                <a:gd name="T13" fmla="*/ 332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382"/>
          <p:cNvGrpSpPr>
            <a:grpSpLocks/>
          </p:cNvGrpSpPr>
          <p:nvPr/>
        </p:nvGrpSpPr>
        <p:grpSpPr bwMode="auto">
          <a:xfrm>
            <a:off x="2117725" y="3706813"/>
            <a:ext cx="1104900" cy="2284412"/>
            <a:chOff x="1362" y="2550"/>
            <a:chExt cx="592" cy="1224"/>
          </a:xfrm>
        </p:grpSpPr>
        <p:sp>
          <p:nvSpPr>
            <p:cNvPr id="7180" name="Line 346"/>
            <p:cNvSpPr>
              <a:spLocks noChangeShapeType="1"/>
            </p:cNvSpPr>
            <p:nvPr/>
          </p:nvSpPr>
          <p:spPr bwMode="auto">
            <a:xfrm>
              <a:off x="1660" y="2696"/>
              <a:ext cx="1" cy="9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Line 347"/>
            <p:cNvSpPr>
              <a:spLocks noChangeShapeType="1"/>
            </p:cNvSpPr>
            <p:nvPr/>
          </p:nvSpPr>
          <p:spPr bwMode="auto">
            <a:xfrm>
              <a:off x="1506" y="2956"/>
              <a:ext cx="30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Oval 371"/>
            <p:cNvSpPr>
              <a:spLocks noChangeArrowheads="1"/>
            </p:cNvSpPr>
            <p:nvPr/>
          </p:nvSpPr>
          <p:spPr bwMode="auto">
            <a:xfrm>
              <a:off x="1588" y="255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3" name="Oval 372"/>
            <p:cNvSpPr>
              <a:spLocks noChangeArrowheads="1"/>
            </p:cNvSpPr>
            <p:nvPr/>
          </p:nvSpPr>
          <p:spPr bwMode="auto">
            <a:xfrm>
              <a:off x="1810" y="2884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4" name="Oval 373"/>
            <p:cNvSpPr>
              <a:spLocks noChangeArrowheads="1"/>
            </p:cNvSpPr>
            <p:nvPr/>
          </p:nvSpPr>
          <p:spPr bwMode="auto">
            <a:xfrm>
              <a:off x="1362" y="2884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5" name="Oval 374"/>
            <p:cNvSpPr>
              <a:spLocks noChangeArrowheads="1"/>
            </p:cNvSpPr>
            <p:nvPr/>
          </p:nvSpPr>
          <p:spPr bwMode="auto">
            <a:xfrm>
              <a:off x="1588" y="363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7173" name="Group 375"/>
          <p:cNvGrpSpPr>
            <a:grpSpLocks/>
          </p:cNvGrpSpPr>
          <p:nvPr/>
        </p:nvGrpSpPr>
        <p:grpSpPr bwMode="auto">
          <a:xfrm>
            <a:off x="5653088" y="3832225"/>
            <a:ext cx="1527175" cy="2151063"/>
            <a:chOff x="3911" y="2530"/>
            <a:chExt cx="678" cy="955"/>
          </a:xfrm>
        </p:grpSpPr>
        <p:sp>
          <p:nvSpPr>
            <p:cNvPr id="7174" name="Oval 376"/>
            <p:cNvSpPr>
              <a:spLocks noChangeArrowheads="1"/>
            </p:cNvSpPr>
            <p:nvPr/>
          </p:nvSpPr>
          <p:spPr bwMode="auto">
            <a:xfrm>
              <a:off x="3985" y="2639"/>
              <a:ext cx="539" cy="547"/>
            </a:xfrm>
            <a:prstGeom prst="ellips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7F7F7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5" name="Freeform 377"/>
            <p:cNvSpPr>
              <a:spLocks/>
            </p:cNvSpPr>
            <p:nvPr/>
          </p:nvSpPr>
          <p:spPr bwMode="auto">
            <a:xfrm>
              <a:off x="4167" y="2530"/>
              <a:ext cx="156" cy="320"/>
            </a:xfrm>
            <a:custGeom>
              <a:avLst/>
              <a:gdLst>
                <a:gd name="T0" fmla="*/ 156 w 156"/>
                <a:gd name="T1" fmla="*/ 234 h 320"/>
                <a:gd name="T2" fmla="*/ 130 w 156"/>
                <a:gd name="T3" fmla="*/ 320 h 320"/>
                <a:gd name="T4" fmla="*/ 34 w 156"/>
                <a:gd name="T5" fmla="*/ 320 h 320"/>
                <a:gd name="T6" fmla="*/ 0 w 156"/>
                <a:gd name="T7" fmla="*/ 236 h 320"/>
                <a:gd name="T8" fmla="*/ 0 w 156"/>
                <a:gd name="T9" fmla="*/ 0 h 320"/>
                <a:gd name="T10" fmla="*/ 156 w 156"/>
                <a:gd name="T11" fmla="*/ 0 h 320"/>
                <a:gd name="T12" fmla="*/ 156 w 156"/>
                <a:gd name="T13" fmla="*/ 234 h 3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320">
                  <a:moveTo>
                    <a:pt x="156" y="234"/>
                  </a:moveTo>
                  <a:lnTo>
                    <a:pt x="130" y="320"/>
                  </a:lnTo>
                  <a:lnTo>
                    <a:pt x="34" y="320"/>
                  </a:lnTo>
                  <a:lnTo>
                    <a:pt x="0" y="236"/>
                  </a:lnTo>
                  <a:lnTo>
                    <a:pt x="0" y="0"/>
                  </a:lnTo>
                  <a:lnTo>
                    <a:pt x="156" y="0"/>
                  </a:lnTo>
                  <a:lnTo>
                    <a:pt x="156" y="2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378"/>
            <p:cNvSpPr>
              <a:spLocks/>
            </p:cNvSpPr>
            <p:nvPr/>
          </p:nvSpPr>
          <p:spPr bwMode="auto">
            <a:xfrm>
              <a:off x="4175" y="2997"/>
              <a:ext cx="156" cy="488"/>
            </a:xfrm>
            <a:custGeom>
              <a:avLst/>
              <a:gdLst>
                <a:gd name="T0" fmla="*/ 0 w 156"/>
                <a:gd name="T1" fmla="*/ 84 h 488"/>
                <a:gd name="T2" fmla="*/ 26 w 156"/>
                <a:gd name="T3" fmla="*/ 0 h 488"/>
                <a:gd name="T4" fmla="*/ 122 w 156"/>
                <a:gd name="T5" fmla="*/ 0 h 488"/>
                <a:gd name="T6" fmla="*/ 156 w 156"/>
                <a:gd name="T7" fmla="*/ 84 h 488"/>
                <a:gd name="T8" fmla="*/ 156 w 156"/>
                <a:gd name="T9" fmla="*/ 488 h 488"/>
                <a:gd name="T10" fmla="*/ 0 w 156"/>
                <a:gd name="T11" fmla="*/ 488 h 488"/>
                <a:gd name="T12" fmla="*/ 0 w 156"/>
                <a:gd name="T13" fmla="*/ 84 h 4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488">
                  <a:moveTo>
                    <a:pt x="0" y="84"/>
                  </a:moveTo>
                  <a:lnTo>
                    <a:pt x="26" y="0"/>
                  </a:lnTo>
                  <a:lnTo>
                    <a:pt x="122" y="0"/>
                  </a:lnTo>
                  <a:lnTo>
                    <a:pt x="156" y="84"/>
                  </a:lnTo>
                  <a:lnTo>
                    <a:pt x="156" y="488"/>
                  </a:lnTo>
                  <a:lnTo>
                    <a:pt x="0" y="4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379"/>
            <p:cNvSpPr>
              <a:spLocks/>
            </p:cNvSpPr>
            <p:nvPr/>
          </p:nvSpPr>
          <p:spPr bwMode="auto">
            <a:xfrm>
              <a:off x="4313" y="2828"/>
              <a:ext cx="276" cy="179"/>
            </a:xfrm>
            <a:custGeom>
              <a:avLst/>
              <a:gdLst>
                <a:gd name="T0" fmla="*/ 74 w 276"/>
                <a:gd name="T1" fmla="*/ 179 h 179"/>
                <a:gd name="T2" fmla="*/ 0 w 276"/>
                <a:gd name="T3" fmla="*/ 151 h 179"/>
                <a:gd name="T4" fmla="*/ 0 w 276"/>
                <a:gd name="T5" fmla="*/ 38 h 179"/>
                <a:gd name="T6" fmla="*/ 74 w 276"/>
                <a:gd name="T7" fmla="*/ 0 h 179"/>
                <a:gd name="T8" fmla="*/ 276 w 276"/>
                <a:gd name="T9" fmla="*/ 0 h 179"/>
                <a:gd name="T10" fmla="*/ 276 w 276"/>
                <a:gd name="T11" fmla="*/ 179 h 179"/>
                <a:gd name="T12" fmla="*/ 74 w 276"/>
                <a:gd name="T13" fmla="*/ 179 h 1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6" h="179">
                  <a:moveTo>
                    <a:pt x="74" y="179"/>
                  </a:moveTo>
                  <a:lnTo>
                    <a:pt x="0" y="151"/>
                  </a:lnTo>
                  <a:lnTo>
                    <a:pt x="0" y="38"/>
                  </a:lnTo>
                  <a:lnTo>
                    <a:pt x="74" y="0"/>
                  </a:lnTo>
                  <a:lnTo>
                    <a:pt x="276" y="0"/>
                  </a:lnTo>
                  <a:lnTo>
                    <a:pt x="276" y="179"/>
                  </a:lnTo>
                  <a:lnTo>
                    <a:pt x="74" y="17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380"/>
            <p:cNvSpPr>
              <a:spLocks/>
            </p:cNvSpPr>
            <p:nvPr/>
          </p:nvSpPr>
          <p:spPr bwMode="auto">
            <a:xfrm>
              <a:off x="3911" y="2836"/>
              <a:ext cx="276" cy="181"/>
            </a:xfrm>
            <a:custGeom>
              <a:avLst/>
              <a:gdLst>
                <a:gd name="T0" fmla="*/ 202 w 276"/>
                <a:gd name="T1" fmla="*/ 0 h 181"/>
                <a:gd name="T2" fmla="*/ 276 w 276"/>
                <a:gd name="T3" fmla="*/ 30 h 181"/>
                <a:gd name="T4" fmla="*/ 276 w 276"/>
                <a:gd name="T5" fmla="*/ 141 h 181"/>
                <a:gd name="T6" fmla="*/ 204 w 276"/>
                <a:gd name="T7" fmla="*/ 181 h 181"/>
                <a:gd name="T8" fmla="*/ 0 w 276"/>
                <a:gd name="T9" fmla="*/ 181 h 181"/>
                <a:gd name="T10" fmla="*/ 0 w 276"/>
                <a:gd name="T11" fmla="*/ 0 h 181"/>
                <a:gd name="T12" fmla="*/ 202 w 276"/>
                <a:gd name="T13" fmla="*/ 0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6" h="181">
                  <a:moveTo>
                    <a:pt x="202" y="0"/>
                  </a:moveTo>
                  <a:lnTo>
                    <a:pt x="276" y="30"/>
                  </a:lnTo>
                  <a:lnTo>
                    <a:pt x="276" y="141"/>
                  </a:lnTo>
                  <a:lnTo>
                    <a:pt x="204" y="181"/>
                  </a:lnTo>
                  <a:lnTo>
                    <a:pt x="0" y="181"/>
                  </a:lnTo>
                  <a:lnTo>
                    <a:pt x="0" y="0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Rectangle 381"/>
            <p:cNvSpPr>
              <a:spLocks noChangeArrowheads="1"/>
            </p:cNvSpPr>
            <p:nvPr/>
          </p:nvSpPr>
          <p:spPr bwMode="auto">
            <a:xfrm>
              <a:off x="4201" y="2866"/>
              <a:ext cx="98" cy="11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609"/>
          <p:cNvGrpSpPr>
            <a:grpSpLocks/>
          </p:cNvGrpSpPr>
          <p:nvPr/>
        </p:nvGrpSpPr>
        <p:grpSpPr bwMode="auto">
          <a:xfrm>
            <a:off x="2247900" y="3956050"/>
            <a:ext cx="877888" cy="1963738"/>
            <a:chOff x="1453" y="2478"/>
            <a:chExt cx="506" cy="1131"/>
          </a:xfrm>
        </p:grpSpPr>
        <p:sp>
          <p:nvSpPr>
            <p:cNvPr id="9231" name="Freeform 585"/>
            <p:cNvSpPr>
              <a:spLocks/>
            </p:cNvSpPr>
            <p:nvPr/>
          </p:nvSpPr>
          <p:spPr bwMode="auto">
            <a:xfrm>
              <a:off x="1455" y="2478"/>
              <a:ext cx="228" cy="354"/>
            </a:xfrm>
            <a:custGeom>
              <a:avLst/>
              <a:gdLst>
                <a:gd name="T0" fmla="*/ 228 w 228"/>
                <a:gd name="T1" fmla="*/ 0 h 354"/>
                <a:gd name="T2" fmla="*/ 228 w 228"/>
                <a:gd name="T3" fmla="*/ 354 h 354"/>
                <a:gd name="T4" fmla="*/ 0 w 228"/>
                <a:gd name="T5" fmla="*/ 354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8" h="354">
                  <a:moveTo>
                    <a:pt x="228" y="0"/>
                  </a:moveTo>
                  <a:lnTo>
                    <a:pt x="228" y="354"/>
                  </a:lnTo>
                  <a:lnTo>
                    <a:pt x="0" y="35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586"/>
            <p:cNvSpPr>
              <a:spLocks/>
            </p:cNvSpPr>
            <p:nvPr/>
          </p:nvSpPr>
          <p:spPr bwMode="auto">
            <a:xfrm>
              <a:off x="1453" y="2893"/>
              <a:ext cx="228" cy="716"/>
            </a:xfrm>
            <a:custGeom>
              <a:avLst/>
              <a:gdLst>
                <a:gd name="T0" fmla="*/ 0 w 228"/>
                <a:gd name="T1" fmla="*/ 0 h 716"/>
                <a:gd name="T2" fmla="*/ 228 w 228"/>
                <a:gd name="T3" fmla="*/ 0 h 716"/>
                <a:gd name="T4" fmla="*/ 228 w 228"/>
                <a:gd name="T5" fmla="*/ 716 h 7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8" h="716">
                  <a:moveTo>
                    <a:pt x="0" y="0"/>
                  </a:moveTo>
                  <a:lnTo>
                    <a:pt x="228" y="0"/>
                  </a:lnTo>
                  <a:lnTo>
                    <a:pt x="228" y="71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587"/>
            <p:cNvSpPr>
              <a:spLocks/>
            </p:cNvSpPr>
            <p:nvPr/>
          </p:nvSpPr>
          <p:spPr bwMode="auto">
            <a:xfrm>
              <a:off x="1731" y="2478"/>
              <a:ext cx="226" cy="354"/>
            </a:xfrm>
            <a:custGeom>
              <a:avLst/>
              <a:gdLst>
                <a:gd name="T0" fmla="*/ 0 w 226"/>
                <a:gd name="T1" fmla="*/ 0 h 354"/>
                <a:gd name="T2" fmla="*/ 0 w 226"/>
                <a:gd name="T3" fmla="*/ 354 h 354"/>
                <a:gd name="T4" fmla="*/ 226 w 226"/>
                <a:gd name="T5" fmla="*/ 354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6" h="354">
                  <a:moveTo>
                    <a:pt x="0" y="0"/>
                  </a:moveTo>
                  <a:lnTo>
                    <a:pt x="0" y="354"/>
                  </a:lnTo>
                  <a:lnTo>
                    <a:pt x="226" y="35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588"/>
            <p:cNvSpPr>
              <a:spLocks/>
            </p:cNvSpPr>
            <p:nvPr/>
          </p:nvSpPr>
          <p:spPr bwMode="auto">
            <a:xfrm>
              <a:off x="1731" y="2893"/>
              <a:ext cx="228" cy="716"/>
            </a:xfrm>
            <a:custGeom>
              <a:avLst/>
              <a:gdLst>
                <a:gd name="T0" fmla="*/ 228 w 228"/>
                <a:gd name="T1" fmla="*/ 0 h 716"/>
                <a:gd name="T2" fmla="*/ 0 w 228"/>
                <a:gd name="T3" fmla="*/ 0 h 716"/>
                <a:gd name="T4" fmla="*/ 0 w 228"/>
                <a:gd name="T5" fmla="*/ 716 h 7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8" h="716">
                  <a:moveTo>
                    <a:pt x="228" y="0"/>
                  </a:moveTo>
                  <a:lnTo>
                    <a:pt x="0" y="0"/>
                  </a:lnTo>
                  <a:lnTo>
                    <a:pt x="0" y="71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19" name="Freeform 590"/>
          <p:cNvSpPr>
            <a:spLocks/>
          </p:cNvSpPr>
          <p:nvPr/>
        </p:nvSpPr>
        <p:spPr bwMode="auto">
          <a:xfrm>
            <a:off x="5957888" y="742950"/>
            <a:ext cx="1046162" cy="1790700"/>
          </a:xfrm>
          <a:custGeom>
            <a:avLst/>
            <a:gdLst>
              <a:gd name="T0" fmla="*/ 1940522926 w 564"/>
              <a:gd name="T1" fmla="*/ 848294800 h 717"/>
              <a:gd name="T2" fmla="*/ 1383139313 w 564"/>
              <a:gd name="T3" fmla="*/ 848294800 h 717"/>
              <a:gd name="T4" fmla="*/ 1383139313 w 564"/>
              <a:gd name="T5" fmla="*/ 0 h 717"/>
              <a:gd name="T6" fmla="*/ 564265282 w 564"/>
              <a:gd name="T7" fmla="*/ 0 h 717"/>
              <a:gd name="T8" fmla="*/ 564265282 w 564"/>
              <a:gd name="T9" fmla="*/ 848294800 h 717"/>
              <a:gd name="T10" fmla="*/ 0 w 564"/>
              <a:gd name="T11" fmla="*/ 848294800 h 717"/>
              <a:gd name="T12" fmla="*/ 0 w 564"/>
              <a:gd name="T13" fmla="*/ 2147483646 h 717"/>
              <a:gd name="T14" fmla="*/ 564265282 w 564"/>
              <a:gd name="T15" fmla="*/ 2147483646 h 717"/>
              <a:gd name="T16" fmla="*/ 564265282 w 564"/>
              <a:gd name="T17" fmla="*/ 2147483646 h 717"/>
              <a:gd name="T18" fmla="*/ 1383139313 w 564"/>
              <a:gd name="T19" fmla="*/ 2147483646 h 717"/>
              <a:gd name="T20" fmla="*/ 1383139313 w 564"/>
              <a:gd name="T21" fmla="*/ 2147483646 h 717"/>
              <a:gd name="T22" fmla="*/ 1940522926 w 564"/>
              <a:gd name="T23" fmla="*/ 2147483646 h 717"/>
              <a:gd name="T24" fmla="*/ 1940522926 w 564"/>
              <a:gd name="T25" fmla="*/ 848294800 h 7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64" h="717">
                <a:moveTo>
                  <a:pt x="564" y="136"/>
                </a:moveTo>
                <a:lnTo>
                  <a:pt x="402" y="136"/>
                </a:lnTo>
                <a:lnTo>
                  <a:pt x="402" y="0"/>
                </a:lnTo>
                <a:lnTo>
                  <a:pt x="164" y="0"/>
                </a:lnTo>
                <a:lnTo>
                  <a:pt x="164" y="136"/>
                </a:lnTo>
                <a:lnTo>
                  <a:pt x="0" y="136"/>
                </a:lnTo>
                <a:lnTo>
                  <a:pt x="0" y="349"/>
                </a:lnTo>
                <a:lnTo>
                  <a:pt x="164" y="349"/>
                </a:lnTo>
                <a:lnTo>
                  <a:pt x="164" y="717"/>
                </a:lnTo>
                <a:lnTo>
                  <a:pt x="402" y="717"/>
                </a:lnTo>
                <a:lnTo>
                  <a:pt x="402" y="349"/>
                </a:lnTo>
                <a:lnTo>
                  <a:pt x="564" y="349"/>
                </a:lnTo>
                <a:lnTo>
                  <a:pt x="564" y="136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9220" name="Group 604"/>
          <p:cNvGrpSpPr>
            <a:grpSpLocks/>
          </p:cNvGrpSpPr>
          <p:nvPr/>
        </p:nvGrpSpPr>
        <p:grpSpPr bwMode="auto">
          <a:xfrm>
            <a:off x="5943600" y="3908425"/>
            <a:ext cx="1130300" cy="2027238"/>
            <a:chOff x="2637" y="1467"/>
            <a:chExt cx="591" cy="1059"/>
          </a:xfrm>
        </p:grpSpPr>
        <p:sp>
          <p:nvSpPr>
            <p:cNvPr id="9227" name="Freeform 600"/>
            <p:cNvSpPr>
              <a:spLocks/>
            </p:cNvSpPr>
            <p:nvPr/>
          </p:nvSpPr>
          <p:spPr bwMode="auto">
            <a:xfrm>
              <a:off x="2835" y="1467"/>
              <a:ext cx="197" cy="362"/>
            </a:xfrm>
            <a:custGeom>
              <a:avLst/>
              <a:gdLst>
                <a:gd name="T0" fmla="*/ 0 w 197"/>
                <a:gd name="T1" fmla="*/ 0 h 362"/>
                <a:gd name="T2" fmla="*/ 100 w 197"/>
                <a:gd name="T3" fmla="*/ 362 h 362"/>
                <a:gd name="T4" fmla="*/ 197 w 197"/>
                <a:gd name="T5" fmla="*/ 0 h 362"/>
                <a:gd name="T6" fmla="*/ 0 w 197"/>
                <a:gd name="T7" fmla="*/ 0 h 3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" h="362">
                  <a:moveTo>
                    <a:pt x="0" y="0"/>
                  </a:moveTo>
                  <a:lnTo>
                    <a:pt x="100" y="362"/>
                  </a:lnTo>
                  <a:lnTo>
                    <a:pt x="1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601"/>
            <p:cNvSpPr>
              <a:spLocks/>
            </p:cNvSpPr>
            <p:nvPr/>
          </p:nvSpPr>
          <p:spPr bwMode="auto">
            <a:xfrm>
              <a:off x="2835" y="1835"/>
              <a:ext cx="197" cy="691"/>
            </a:xfrm>
            <a:custGeom>
              <a:avLst/>
              <a:gdLst>
                <a:gd name="T0" fmla="*/ 0 w 197"/>
                <a:gd name="T1" fmla="*/ 691 h 691"/>
                <a:gd name="T2" fmla="*/ 197 w 197"/>
                <a:gd name="T3" fmla="*/ 691 h 691"/>
                <a:gd name="T4" fmla="*/ 100 w 197"/>
                <a:gd name="T5" fmla="*/ 0 h 691"/>
                <a:gd name="T6" fmla="*/ 0 w 197"/>
                <a:gd name="T7" fmla="*/ 691 h 6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" h="691">
                  <a:moveTo>
                    <a:pt x="0" y="691"/>
                  </a:moveTo>
                  <a:lnTo>
                    <a:pt x="197" y="691"/>
                  </a:lnTo>
                  <a:lnTo>
                    <a:pt x="100" y="0"/>
                  </a:lnTo>
                  <a:lnTo>
                    <a:pt x="0" y="69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602"/>
            <p:cNvSpPr>
              <a:spLocks/>
            </p:cNvSpPr>
            <p:nvPr/>
          </p:nvSpPr>
          <p:spPr bwMode="auto">
            <a:xfrm>
              <a:off x="2935" y="1723"/>
              <a:ext cx="293" cy="203"/>
            </a:xfrm>
            <a:custGeom>
              <a:avLst/>
              <a:gdLst>
                <a:gd name="T0" fmla="*/ 0 w 293"/>
                <a:gd name="T1" fmla="*/ 106 h 203"/>
                <a:gd name="T2" fmla="*/ 293 w 293"/>
                <a:gd name="T3" fmla="*/ 203 h 203"/>
                <a:gd name="T4" fmla="*/ 293 w 293"/>
                <a:gd name="T5" fmla="*/ 0 h 203"/>
                <a:gd name="T6" fmla="*/ 0 w 293"/>
                <a:gd name="T7" fmla="*/ 106 h 2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203">
                  <a:moveTo>
                    <a:pt x="0" y="106"/>
                  </a:moveTo>
                  <a:lnTo>
                    <a:pt x="293" y="203"/>
                  </a:lnTo>
                  <a:lnTo>
                    <a:pt x="293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603"/>
            <p:cNvSpPr>
              <a:spLocks/>
            </p:cNvSpPr>
            <p:nvPr/>
          </p:nvSpPr>
          <p:spPr bwMode="auto">
            <a:xfrm>
              <a:off x="2637" y="1729"/>
              <a:ext cx="294" cy="203"/>
            </a:xfrm>
            <a:custGeom>
              <a:avLst/>
              <a:gdLst>
                <a:gd name="T0" fmla="*/ 0 w 294"/>
                <a:gd name="T1" fmla="*/ 0 h 203"/>
                <a:gd name="T2" fmla="*/ 0 w 294"/>
                <a:gd name="T3" fmla="*/ 203 h 203"/>
                <a:gd name="T4" fmla="*/ 294 w 294"/>
                <a:gd name="T5" fmla="*/ 100 h 203"/>
                <a:gd name="T6" fmla="*/ 0 w 294"/>
                <a:gd name="T7" fmla="*/ 0 h 2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4" h="203">
                  <a:moveTo>
                    <a:pt x="0" y="0"/>
                  </a:moveTo>
                  <a:lnTo>
                    <a:pt x="0" y="203"/>
                  </a:lnTo>
                  <a:lnTo>
                    <a:pt x="294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608"/>
          <p:cNvGrpSpPr>
            <a:grpSpLocks/>
          </p:cNvGrpSpPr>
          <p:nvPr/>
        </p:nvGrpSpPr>
        <p:grpSpPr bwMode="auto">
          <a:xfrm>
            <a:off x="1893888" y="788988"/>
            <a:ext cx="1495425" cy="1919287"/>
            <a:chOff x="1230" y="481"/>
            <a:chExt cx="861" cy="1105"/>
          </a:xfrm>
        </p:grpSpPr>
        <p:sp>
          <p:nvSpPr>
            <p:cNvPr id="9222" name="Freeform 591"/>
            <p:cNvSpPr>
              <a:spLocks/>
            </p:cNvSpPr>
            <p:nvPr/>
          </p:nvSpPr>
          <p:spPr bwMode="auto">
            <a:xfrm>
              <a:off x="1487" y="485"/>
              <a:ext cx="304" cy="411"/>
            </a:xfrm>
            <a:custGeom>
              <a:avLst/>
              <a:gdLst>
                <a:gd name="T0" fmla="*/ 152 w 304"/>
                <a:gd name="T1" fmla="*/ 0 h 411"/>
                <a:gd name="T2" fmla="*/ 304 w 304"/>
                <a:gd name="T3" fmla="*/ 0 h 411"/>
                <a:gd name="T4" fmla="*/ 294 w 304"/>
                <a:gd name="T5" fmla="*/ 2 h 411"/>
                <a:gd name="T6" fmla="*/ 284 w 304"/>
                <a:gd name="T7" fmla="*/ 6 h 411"/>
                <a:gd name="T8" fmla="*/ 274 w 304"/>
                <a:gd name="T9" fmla="*/ 10 h 411"/>
                <a:gd name="T10" fmla="*/ 266 w 304"/>
                <a:gd name="T11" fmla="*/ 18 h 411"/>
                <a:gd name="T12" fmla="*/ 258 w 304"/>
                <a:gd name="T13" fmla="*/ 28 h 411"/>
                <a:gd name="T14" fmla="*/ 250 w 304"/>
                <a:gd name="T15" fmla="*/ 38 h 411"/>
                <a:gd name="T16" fmla="*/ 236 w 304"/>
                <a:gd name="T17" fmla="*/ 64 h 411"/>
                <a:gd name="T18" fmla="*/ 224 w 304"/>
                <a:gd name="T19" fmla="*/ 96 h 411"/>
                <a:gd name="T20" fmla="*/ 214 w 304"/>
                <a:gd name="T21" fmla="*/ 132 h 411"/>
                <a:gd name="T22" fmla="*/ 204 w 304"/>
                <a:gd name="T23" fmla="*/ 168 h 411"/>
                <a:gd name="T24" fmla="*/ 196 w 304"/>
                <a:gd name="T25" fmla="*/ 206 h 411"/>
                <a:gd name="T26" fmla="*/ 184 w 304"/>
                <a:gd name="T27" fmla="*/ 282 h 411"/>
                <a:gd name="T28" fmla="*/ 178 w 304"/>
                <a:gd name="T29" fmla="*/ 348 h 411"/>
                <a:gd name="T30" fmla="*/ 172 w 304"/>
                <a:gd name="T31" fmla="*/ 411 h 411"/>
                <a:gd name="T32" fmla="*/ 172 w 304"/>
                <a:gd name="T33" fmla="*/ 395 h 411"/>
                <a:gd name="T34" fmla="*/ 172 w 304"/>
                <a:gd name="T35" fmla="*/ 348 h 411"/>
                <a:gd name="T36" fmla="*/ 168 w 304"/>
                <a:gd name="T37" fmla="*/ 282 h 411"/>
                <a:gd name="T38" fmla="*/ 164 w 304"/>
                <a:gd name="T39" fmla="*/ 246 h 411"/>
                <a:gd name="T40" fmla="*/ 158 w 304"/>
                <a:gd name="T41" fmla="*/ 206 h 411"/>
                <a:gd name="T42" fmla="*/ 150 w 304"/>
                <a:gd name="T43" fmla="*/ 168 h 411"/>
                <a:gd name="T44" fmla="*/ 138 w 304"/>
                <a:gd name="T45" fmla="*/ 132 h 411"/>
                <a:gd name="T46" fmla="*/ 124 w 304"/>
                <a:gd name="T47" fmla="*/ 96 h 411"/>
                <a:gd name="T48" fmla="*/ 116 w 304"/>
                <a:gd name="T49" fmla="*/ 80 h 411"/>
                <a:gd name="T50" fmla="*/ 108 w 304"/>
                <a:gd name="T51" fmla="*/ 64 h 411"/>
                <a:gd name="T52" fmla="*/ 98 w 304"/>
                <a:gd name="T53" fmla="*/ 52 h 411"/>
                <a:gd name="T54" fmla="*/ 86 w 304"/>
                <a:gd name="T55" fmla="*/ 38 h 411"/>
                <a:gd name="T56" fmla="*/ 74 w 304"/>
                <a:gd name="T57" fmla="*/ 28 h 411"/>
                <a:gd name="T58" fmla="*/ 62 w 304"/>
                <a:gd name="T59" fmla="*/ 18 h 411"/>
                <a:gd name="T60" fmla="*/ 48 w 304"/>
                <a:gd name="T61" fmla="*/ 10 h 411"/>
                <a:gd name="T62" fmla="*/ 32 w 304"/>
                <a:gd name="T63" fmla="*/ 6 h 411"/>
                <a:gd name="T64" fmla="*/ 16 w 304"/>
                <a:gd name="T65" fmla="*/ 2 h 411"/>
                <a:gd name="T66" fmla="*/ 0 w 304"/>
                <a:gd name="T67" fmla="*/ 0 h 411"/>
                <a:gd name="T68" fmla="*/ 152 w 304"/>
                <a:gd name="T69" fmla="*/ 0 h 41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04" h="411">
                  <a:moveTo>
                    <a:pt x="152" y="0"/>
                  </a:moveTo>
                  <a:lnTo>
                    <a:pt x="304" y="0"/>
                  </a:lnTo>
                  <a:lnTo>
                    <a:pt x="294" y="2"/>
                  </a:lnTo>
                  <a:lnTo>
                    <a:pt x="284" y="6"/>
                  </a:lnTo>
                  <a:lnTo>
                    <a:pt x="274" y="10"/>
                  </a:lnTo>
                  <a:lnTo>
                    <a:pt x="266" y="18"/>
                  </a:lnTo>
                  <a:lnTo>
                    <a:pt x="258" y="28"/>
                  </a:lnTo>
                  <a:lnTo>
                    <a:pt x="250" y="38"/>
                  </a:lnTo>
                  <a:lnTo>
                    <a:pt x="236" y="64"/>
                  </a:lnTo>
                  <a:lnTo>
                    <a:pt x="224" y="96"/>
                  </a:lnTo>
                  <a:lnTo>
                    <a:pt x="214" y="132"/>
                  </a:lnTo>
                  <a:lnTo>
                    <a:pt x="204" y="168"/>
                  </a:lnTo>
                  <a:lnTo>
                    <a:pt x="196" y="206"/>
                  </a:lnTo>
                  <a:lnTo>
                    <a:pt x="184" y="282"/>
                  </a:lnTo>
                  <a:lnTo>
                    <a:pt x="178" y="348"/>
                  </a:lnTo>
                  <a:lnTo>
                    <a:pt x="172" y="411"/>
                  </a:lnTo>
                  <a:lnTo>
                    <a:pt x="172" y="395"/>
                  </a:lnTo>
                  <a:lnTo>
                    <a:pt x="172" y="348"/>
                  </a:lnTo>
                  <a:lnTo>
                    <a:pt x="168" y="282"/>
                  </a:lnTo>
                  <a:lnTo>
                    <a:pt x="164" y="246"/>
                  </a:lnTo>
                  <a:lnTo>
                    <a:pt x="158" y="206"/>
                  </a:lnTo>
                  <a:lnTo>
                    <a:pt x="150" y="168"/>
                  </a:lnTo>
                  <a:lnTo>
                    <a:pt x="138" y="132"/>
                  </a:lnTo>
                  <a:lnTo>
                    <a:pt x="124" y="96"/>
                  </a:lnTo>
                  <a:lnTo>
                    <a:pt x="116" y="80"/>
                  </a:lnTo>
                  <a:lnTo>
                    <a:pt x="108" y="64"/>
                  </a:lnTo>
                  <a:lnTo>
                    <a:pt x="98" y="52"/>
                  </a:lnTo>
                  <a:lnTo>
                    <a:pt x="86" y="38"/>
                  </a:lnTo>
                  <a:lnTo>
                    <a:pt x="74" y="28"/>
                  </a:lnTo>
                  <a:lnTo>
                    <a:pt x="62" y="18"/>
                  </a:lnTo>
                  <a:lnTo>
                    <a:pt x="48" y="10"/>
                  </a:lnTo>
                  <a:lnTo>
                    <a:pt x="32" y="6"/>
                  </a:lnTo>
                  <a:lnTo>
                    <a:pt x="16" y="2"/>
                  </a:lnTo>
                  <a:lnTo>
                    <a:pt x="0" y="0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592"/>
            <p:cNvSpPr>
              <a:spLocks/>
            </p:cNvSpPr>
            <p:nvPr/>
          </p:nvSpPr>
          <p:spPr bwMode="auto">
            <a:xfrm>
              <a:off x="1481" y="481"/>
              <a:ext cx="321" cy="427"/>
            </a:xfrm>
            <a:custGeom>
              <a:avLst/>
              <a:gdLst>
                <a:gd name="T0" fmla="*/ 321 w 321"/>
                <a:gd name="T1" fmla="*/ 1 h 427"/>
                <a:gd name="T2" fmla="*/ 214 w 321"/>
                <a:gd name="T3" fmla="*/ 132 h 427"/>
                <a:gd name="T4" fmla="*/ 179 w 321"/>
                <a:gd name="T5" fmla="*/ 427 h 427"/>
                <a:gd name="T6" fmla="*/ 133 w 321"/>
                <a:gd name="T7" fmla="*/ 131 h 427"/>
                <a:gd name="T8" fmla="*/ 0 w 321"/>
                <a:gd name="T9" fmla="*/ 0 h 427"/>
                <a:gd name="T10" fmla="*/ 321 w 321"/>
                <a:gd name="T11" fmla="*/ 1 h 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427">
                  <a:moveTo>
                    <a:pt x="321" y="1"/>
                  </a:moveTo>
                  <a:cubicBezTo>
                    <a:pt x="285" y="3"/>
                    <a:pt x="239" y="64"/>
                    <a:pt x="214" y="132"/>
                  </a:cubicBezTo>
                  <a:cubicBezTo>
                    <a:pt x="189" y="200"/>
                    <a:pt x="185" y="363"/>
                    <a:pt x="179" y="427"/>
                  </a:cubicBezTo>
                  <a:cubicBezTo>
                    <a:pt x="170" y="361"/>
                    <a:pt x="162" y="199"/>
                    <a:pt x="133" y="131"/>
                  </a:cubicBezTo>
                  <a:cubicBezTo>
                    <a:pt x="104" y="63"/>
                    <a:pt x="43" y="1"/>
                    <a:pt x="0" y="0"/>
                  </a:cubicBezTo>
                  <a:cubicBezTo>
                    <a:pt x="73" y="1"/>
                    <a:pt x="195" y="1"/>
                    <a:pt x="321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605"/>
            <p:cNvSpPr>
              <a:spLocks/>
            </p:cNvSpPr>
            <p:nvPr/>
          </p:nvSpPr>
          <p:spPr bwMode="auto">
            <a:xfrm rot="5400000">
              <a:off x="1717" y="677"/>
              <a:ext cx="321" cy="427"/>
            </a:xfrm>
            <a:custGeom>
              <a:avLst/>
              <a:gdLst>
                <a:gd name="T0" fmla="*/ 321 w 321"/>
                <a:gd name="T1" fmla="*/ 1 h 427"/>
                <a:gd name="T2" fmla="*/ 214 w 321"/>
                <a:gd name="T3" fmla="*/ 132 h 427"/>
                <a:gd name="T4" fmla="*/ 179 w 321"/>
                <a:gd name="T5" fmla="*/ 427 h 427"/>
                <a:gd name="T6" fmla="*/ 133 w 321"/>
                <a:gd name="T7" fmla="*/ 131 h 427"/>
                <a:gd name="T8" fmla="*/ 0 w 321"/>
                <a:gd name="T9" fmla="*/ 0 h 427"/>
                <a:gd name="T10" fmla="*/ 321 w 321"/>
                <a:gd name="T11" fmla="*/ 1 h 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427">
                  <a:moveTo>
                    <a:pt x="321" y="1"/>
                  </a:moveTo>
                  <a:cubicBezTo>
                    <a:pt x="285" y="3"/>
                    <a:pt x="239" y="64"/>
                    <a:pt x="214" y="132"/>
                  </a:cubicBezTo>
                  <a:cubicBezTo>
                    <a:pt x="189" y="200"/>
                    <a:pt x="185" y="363"/>
                    <a:pt x="179" y="427"/>
                  </a:cubicBezTo>
                  <a:cubicBezTo>
                    <a:pt x="170" y="361"/>
                    <a:pt x="162" y="199"/>
                    <a:pt x="133" y="131"/>
                  </a:cubicBezTo>
                  <a:cubicBezTo>
                    <a:pt x="104" y="63"/>
                    <a:pt x="43" y="1"/>
                    <a:pt x="0" y="0"/>
                  </a:cubicBezTo>
                  <a:cubicBezTo>
                    <a:pt x="73" y="1"/>
                    <a:pt x="195" y="1"/>
                    <a:pt x="321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606"/>
            <p:cNvSpPr>
              <a:spLocks/>
            </p:cNvSpPr>
            <p:nvPr/>
          </p:nvSpPr>
          <p:spPr bwMode="auto">
            <a:xfrm rot="-5400000">
              <a:off x="1283" y="713"/>
              <a:ext cx="321" cy="427"/>
            </a:xfrm>
            <a:custGeom>
              <a:avLst/>
              <a:gdLst>
                <a:gd name="T0" fmla="*/ 321 w 321"/>
                <a:gd name="T1" fmla="*/ 1 h 427"/>
                <a:gd name="T2" fmla="*/ 214 w 321"/>
                <a:gd name="T3" fmla="*/ 132 h 427"/>
                <a:gd name="T4" fmla="*/ 179 w 321"/>
                <a:gd name="T5" fmla="*/ 427 h 427"/>
                <a:gd name="T6" fmla="*/ 133 w 321"/>
                <a:gd name="T7" fmla="*/ 131 h 427"/>
                <a:gd name="T8" fmla="*/ 0 w 321"/>
                <a:gd name="T9" fmla="*/ 0 h 427"/>
                <a:gd name="T10" fmla="*/ 321 w 321"/>
                <a:gd name="T11" fmla="*/ 1 h 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427">
                  <a:moveTo>
                    <a:pt x="321" y="1"/>
                  </a:moveTo>
                  <a:cubicBezTo>
                    <a:pt x="285" y="3"/>
                    <a:pt x="239" y="64"/>
                    <a:pt x="214" y="132"/>
                  </a:cubicBezTo>
                  <a:cubicBezTo>
                    <a:pt x="189" y="200"/>
                    <a:pt x="185" y="363"/>
                    <a:pt x="179" y="427"/>
                  </a:cubicBezTo>
                  <a:cubicBezTo>
                    <a:pt x="170" y="361"/>
                    <a:pt x="162" y="199"/>
                    <a:pt x="133" y="131"/>
                  </a:cubicBezTo>
                  <a:cubicBezTo>
                    <a:pt x="104" y="63"/>
                    <a:pt x="43" y="1"/>
                    <a:pt x="0" y="0"/>
                  </a:cubicBezTo>
                  <a:cubicBezTo>
                    <a:pt x="73" y="1"/>
                    <a:pt x="195" y="1"/>
                    <a:pt x="321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607"/>
            <p:cNvSpPr>
              <a:spLocks/>
            </p:cNvSpPr>
            <p:nvPr/>
          </p:nvSpPr>
          <p:spPr bwMode="auto">
            <a:xfrm>
              <a:off x="1519" y="902"/>
              <a:ext cx="321" cy="684"/>
            </a:xfrm>
            <a:custGeom>
              <a:avLst/>
              <a:gdLst>
                <a:gd name="T0" fmla="*/ 0 w 321"/>
                <a:gd name="T1" fmla="*/ 683 h 684"/>
                <a:gd name="T2" fmla="*/ 107 w 321"/>
                <a:gd name="T3" fmla="*/ 552 h 684"/>
                <a:gd name="T4" fmla="*/ 139 w 321"/>
                <a:gd name="T5" fmla="*/ 0 h 684"/>
                <a:gd name="T6" fmla="*/ 188 w 321"/>
                <a:gd name="T7" fmla="*/ 553 h 684"/>
                <a:gd name="T8" fmla="*/ 321 w 321"/>
                <a:gd name="T9" fmla="*/ 684 h 684"/>
                <a:gd name="T10" fmla="*/ 0 w 321"/>
                <a:gd name="T11" fmla="*/ 683 h 6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684">
                  <a:moveTo>
                    <a:pt x="0" y="683"/>
                  </a:moveTo>
                  <a:cubicBezTo>
                    <a:pt x="36" y="681"/>
                    <a:pt x="82" y="620"/>
                    <a:pt x="107" y="552"/>
                  </a:cubicBezTo>
                  <a:cubicBezTo>
                    <a:pt x="132" y="484"/>
                    <a:pt x="133" y="64"/>
                    <a:pt x="139" y="0"/>
                  </a:cubicBezTo>
                  <a:cubicBezTo>
                    <a:pt x="148" y="66"/>
                    <a:pt x="159" y="485"/>
                    <a:pt x="188" y="553"/>
                  </a:cubicBezTo>
                  <a:cubicBezTo>
                    <a:pt x="217" y="621"/>
                    <a:pt x="278" y="683"/>
                    <a:pt x="321" y="684"/>
                  </a:cubicBezTo>
                  <a:cubicBezTo>
                    <a:pt x="248" y="683"/>
                    <a:pt x="126" y="683"/>
                    <a:pt x="0" y="68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561"/>
          <p:cNvSpPr>
            <a:spLocks/>
          </p:cNvSpPr>
          <p:nvPr/>
        </p:nvSpPr>
        <p:spPr bwMode="auto">
          <a:xfrm>
            <a:off x="1685925" y="574675"/>
            <a:ext cx="777875" cy="1579563"/>
          </a:xfrm>
          <a:custGeom>
            <a:avLst/>
            <a:gdLst>
              <a:gd name="T0" fmla="*/ 1084389813 w 558"/>
              <a:gd name="T1" fmla="*/ 468702964 h 1135"/>
              <a:gd name="T2" fmla="*/ 617985442 w 558"/>
              <a:gd name="T3" fmla="*/ 468702964 h 1135"/>
              <a:gd name="T4" fmla="*/ 617985442 w 558"/>
              <a:gd name="T5" fmla="*/ 0 h 1135"/>
              <a:gd name="T6" fmla="*/ 466404371 w 558"/>
              <a:gd name="T7" fmla="*/ 0 h 1135"/>
              <a:gd name="T8" fmla="*/ 466404371 w 558"/>
              <a:gd name="T9" fmla="*/ 468702964 h 1135"/>
              <a:gd name="T10" fmla="*/ 0 w 558"/>
              <a:gd name="T11" fmla="*/ 468702964 h 1135"/>
              <a:gd name="T12" fmla="*/ 0 w 558"/>
              <a:gd name="T13" fmla="*/ 615898752 h 1135"/>
              <a:gd name="T14" fmla="*/ 466404371 w 558"/>
              <a:gd name="T15" fmla="*/ 615898752 h 1135"/>
              <a:gd name="T16" fmla="*/ 466404371 w 558"/>
              <a:gd name="T17" fmla="*/ 2147483646 h 1135"/>
              <a:gd name="T18" fmla="*/ 617985442 w 558"/>
              <a:gd name="T19" fmla="*/ 2147483646 h 1135"/>
              <a:gd name="T20" fmla="*/ 617985442 w 558"/>
              <a:gd name="T21" fmla="*/ 615898752 h 1135"/>
              <a:gd name="T22" fmla="*/ 1084389813 w 558"/>
              <a:gd name="T23" fmla="*/ 615898752 h 1135"/>
              <a:gd name="T24" fmla="*/ 1084389813 w 558"/>
              <a:gd name="T25" fmla="*/ 468702964 h 11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58" h="1135">
                <a:moveTo>
                  <a:pt x="558" y="242"/>
                </a:moveTo>
                <a:lnTo>
                  <a:pt x="318" y="242"/>
                </a:lnTo>
                <a:lnTo>
                  <a:pt x="318" y="0"/>
                </a:lnTo>
                <a:lnTo>
                  <a:pt x="240" y="0"/>
                </a:lnTo>
                <a:lnTo>
                  <a:pt x="240" y="242"/>
                </a:lnTo>
                <a:lnTo>
                  <a:pt x="0" y="242"/>
                </a:lnTo>
                <a:lnTo>
                  <a:pt x="0" y="318"/>
                </a:lnTo>
                <a:lnTo>
                  <a:pt x="240" y="318"/>
                </a:lnTo>
                <a:lnTo>
                  <a:pt x="240" y="1135"/>
                </a:lnTo>
                <a:lnTo>
                  <a:pt x="318" y="1135"/>
                </a:lnTo>
                <a:lnTo>
                  <a:pt x="318" y="318"/>
                </a:lnTo>
                <a:lnTo>
                  <a:pt x="558" y="318"/>
                </a:lnTo>
                <a:lnTo>
                  <a:pt x="558" y="2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562"/>
          <p:cNvSpPr>
            <a:spLocks/>
          </p:cNvSpPr>
          <p:nvPr/>
        </p:nvSpPr>
        <p:spPr bwMode="auto">
          <a:xfrm>
            <a:off x="765175" y="473075"/>
            <a:ext cx="777875" cy="1579563"/>
          </a:xfrm>
          <a:custGeom>
            <a:avLst/>
            <a:gdLst>
              <a:gd name="T0" fmla="*/ 1084389813 w 558"/>
              <a:gd name="T1" fmla="*/ 468702964 h 1135"/>
              <a:gd name="T2" fmla="*/ 617985442 w 558"/>
              <a:gd name="T3" fmla="*/ 468702964 h 1135"/>
              <a:gd name="T4" fmla="*/ 617985442 w 558"/>
              <a:gd name="T5" fmla="*/ 0 h 1135"/>
              <a:gd name="T6" fmla="*/ 466404371 w 558"/>
              <a:gd name="T7" fmla="*/ 0 h 1135"/>
              <a:gd name="T8" fmla="*/ 466404371 w 558"/>
              <a:gd name="T9" fmla="*/ 468702964 h 1135"/>
              <a:gd name="T10" fmla="*/ 0 w 558"/>
              <a:gd name="T11" fmla="*/ 468702964 h 1135"/>
              <a:gd name="T12" fmla="*/ 0 w 558"/>
              <a:gd name="T13" fmla="*/ 615898752 h 1135"/>
              <a:gd name="T14" fmla="*/ 466404371 w 558"/>
              <a:gd name="T15" fmla="*/ 615898752 h 1135"/>
              <a:gd name="T16" fmla="*/ 466404371 w 558"/>
              <a:gd name="T17" fmla="*/ 2147483646 h 1135"/>
              <a:gd name="T18" fmla="*/ 617985442 w 558"/>
              <a:gd name="T19" fmla="*/ 2147483646 h 1135"/>
              <a:gd name="T20" fmla="*/ 617985442 w 558"/>
              <a:gd name="T21" fmla="*/ 615898752 h 1135"/>
              <a:gd name="T22" fmla="*/ 1084389813 w 558"/>
              <a:gd name="T23" fmla="*/ 615898752 h 1135"/>
              <a:gd name="T24" fmla="*/ 1084389813 w 558"/>
              <a:gd name="T25" fmla="*/ 468702964 h 11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58" h="1135">
                <a:moveTo>
                  <a:pt x="558" y="242"/>
                </a:moveTo>
                <a:lnTo>
                  <a:pt x="318" y="242"/>
                </a:lnTo>
                <a:lnTo>
                  <a:pt x="318" y="0"/>
                </a:lnTo>
                <a:lnTo>
                  <a:pt x="240" y="0"/>
                </a:lnTo>
                <a:lnTo>
                  <a:pt x="240" y="242"/>
                </a:lnTo>
                <a:lnTo>
                  <a:pt x="0" y="242"/>
                </a:lnTo>
                <a:lnTo>
                  <a:pt x="0" y="318"/>
                </a:lnTo>
                <a:lnTo>
                  <a:pt x="240" y="318"/>
                </a:lnTo>
                <a:lnTo>
                  <a:pt x="240" y="1135"/>
                </a:lnTo>
                <a:lnTo>
                  <a:pt x="318" y="1135"/>
                </a:lnTo>
                <a:lnTo>
                  <a:pt x="318" y="318"/>
                </a:lnTo>
                <a:lnTo>
                  <a:pt x="558" y="318"/>
                </a:lnTo>
                <a:lnTo>
                  <a:pt x="558" y="24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268" name="Group 563"/>
          <p:cNvGrpSpPr>
            <a:grpSpLocks/>
          </p:cNvGrpSpPr>
          <p:nvPr/>
        </p:nvGrpSpPr>
        <p:grpSpPr bwMode="auto">
          <a:xfrm>
            <a:off x="4822825" y="381000"/>
            <a:ext cx="977900" cy="1778000"/>
            <a:chOff x="2503" y="1437"/>
            <a:chExt cx="702" cy="1277"/>
          </a:xfrm>
        </p:grpSpPr>
        <p:sp>
          <p:nvSpPr>
            <p:cNvPr id="11315" name="Freeform 564"/>
            <p:cNvSpPr>
              <a:spLocks/>
            </p:cNvSpPr>
            <p:nvPr/>
          </p:nvSpPr>
          <p:spPr bwMode="auto">
            <a:xfrm>
              <a:off x="2503" y="1437"/>
              <a:ext cx="702" cy="1277"/>
            </a:xfrm>
            <a:custGeom>
              <a:avLst/>
              <a:gdLst>
                <a:gd name="T0" fmla="*/ 702 w 702"/>
                <a:gd name="T1" fmla="*/ 234 h 1277"/>
                <a:gd name="T2" fmla="*/ 462 w 702"/>
                <a:gd name="T3" fmla="*/ 234 h 1277"/>
                <a:gd name="T4" fmla="*/ 462 w 702"/>
                <a:gd name="T5" fmla="*/ 0 h 1277"/>
                <a:gd name="T6" fmla="*/ 240 w 702"/>
                <a:gd name="T7" fmla="*/ 0 h 1277"/>
                <a:gd name="T8" fmla="*/ 240 w 702"/>
                <a:gd name="T9" fmla="*/ 234 h 1277"/>
                <a:gd name="T10" fmla="*/ 0 w 702"/>
                <a:gd name="T11" fmla="*/ 234 h 1277"/>
                <a:gd name="T12" fmla="*/ 0 w 702"/>
                <a:gd name="T13" fmla="*/ 456 h 1277"/>
                <a:gd name="T14" fmla="*/ 240 w 702"/>
                <a:gd name="T15" fmla="*/ 456 h 1277"/>
                <a:gd name="T16" fmla="*/ 240 w 702"/>
                <a:gd name="T17" fmla="*/ 1277 h 1277"/>
                <a:gd name="T18" fmla="*/ 462 w 702"/>
                <a:gd name="T19" fmla="*/ 1277 h 1277"/>
                <a:gd name="T20" fmla="*/ 462 w 702"/>
                <a:gd name="T21" fmla="*/ 456 h 1277"/>
                <a:gd name="T22" fmla="*/ 702 w 702"/>
                <a:gd name="T23" fmla="*/ 456 h 1277"/>
                <a:gd name="T24" fmla="*/ 702 w 702"/>
                <a:gd name="T25" fmla="*/ 234 h 12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02" h="1277">
                  <a:moveTo>
                    <a:pt x="702" y="234"/>
                  </a:moveTo>
                  <a:lnTo>
                    <a:pt x="462" y="234"/>
                  </a:lnTo>
                  <a:lnTo>
                    <a:pt x="462" y="0"/>
                  </a:lnTo>
                  <a:lnTo>
                    <a:pt x="240" y="0"/>
                  </a:lnTo>
                  <a:lnTo>
                    <a:pt x="240" y="234"/>
                  </a:lnTo>
                  <a:lnTo>
                    <a:pt x="0" y="234"/>
                  </a:lnTo>
                  <a:lnTo>
                    <a:pt x="0" y="456"/>
                  </a:lnTo>
                  <a:lnTo>
                    <a:pt x="240" y="456"/>
                  </a:lnTo>
                  <a:lnTo>
                    <a:pt x="240" y="1277"/>
                  </a:lnTo>
                  <a:lnTo>
                    <a:pt x="462" y="1277"/>
                  </a:lnTo>
                  <a:lnTo>
                    <a:pt x="462" y="456"/>
                  </a:lnTo>
                  <a:lnTo>
                    <a:pt x="702" y="456"/>
                  </a:lnTo>
                  <a:lnTo>
                    <a:pt x="702" y="2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6" name="Freeform 565"/>
            <p:cNvSpPr>
              <a:spLocks/>
            </p:cNvSpPr>
            <p:nvPr/>
          </p:nvSpPr>
          <p:spPr bwMode="auto">
            <a:xfrm>
              <a:off x="2579" y="1502"/>
              <a:ext cx="558" cy="1135"/>
            </a:xfrm>
            <a:custGeom>
              <a:avLst/>
              <a:gdLst>
                <a:gd name="T0" fmla="*/ 558 w 558"/>
                <a:gd name="T1" fmla="*/ 242 h 1135"/>
                <a:gd name="T2" fmla="*/ 318 w 558"/>
                <a:gd name="T3" fmla="*/ 242 h 1135"/>
                <a:gd name="T4" fmla="*/ 318 w 558"/>
                <a:gd name="T5" fmla="*/ 0 h 1135"/>
                <a:gd name="T6" fmla="*/ 240 w 558"/>
                <a:gd name="T7" fmla="*/ 0 h 1135"/>
                <a:gd name="T8" fmla="*/ 240 w 558"/>
                <a:gd name="T9" fmla="*/ 242 h 1135"/>
                <a:gd name="T10" fmla="*/ 0 w 558"/>
                <a:gd name="T11" fmla="*/ 242 h 1135"/>
                <a:gd name="T12" fmla="*/ 0 w 558"/>
                <a:gd name="T13" fmla="*/ 318 h 1135"/>
                <a:gd name="T14" fmla="*/ 240 w 558"/>
                <a:gd name="T15" fmla="*/ 318 h 1135"/>
                <a:gd name="T16" fmla="*/ 240 w 558"/>
                <a:gd name="T17" fmla="*/ 1135 h 1135"/>
                <a:gd name="T18" fmla="*/ 318 w 558"/>
                <a:gd name="T19" fmla="*/ 1135 h 1135"/>
                <a:gd name="T20" fmla="*/ 318 w 558"/>
                <a:gd name="T21" fmla="*/ 318 h 1135"/>
                <a:gd name="T22" fmla="*/ 558 w 558"/>
                <a:gd name="T23" fmla="*/ 318 h 1135"/>
                <a:gd name="T24" fmla="*/ 558 w 558"/>
                <a:gd name="T25" fmla="*/ 242 h 11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8" h="1135">
                  <a:moveTo>
                    <a:pt x="558" y="242"/>
                  </a:moveTo>
                  <a:lnTo>
                    <a:pt x="318" y="242"/>
                  </a:lnTo>
                  <a:lnTo>
                    <a:pt x="318" y="0"/>
                  </a:lnTo>
                  <a:lnTo>
                    <a:pt x="240" y="0"/>
                  </a:lnTo>
                  <a:lnTo>
                    <a:pt x="240" y="242"/>
                  </a:lnTo>
                  <a:lnTo>
                    <a:pt x="0" y="242"/>
                  </a:lnTo>
                  <a:lnTo>
                    <a:pt x="0" y="318"/>
                  </a:lnTo>
                  <a:lnTo>
                    <a:pt x="240" y="318"/>
                  </a:lnTo>
                  <a:lnTo>
                    <a:pt x="240" y="1135"/>
                  </a:lnTo>
                  <a:lnTo>
                    <a:pt x="318" y="1135"/>
                  </a:lnTo>
                  <a:lnTo>
                    <a:pt x="318" y="318"/>
                  </a:lnTo>
                  <a:lnTo>
                    <a:pt x="558" y="318"/>
                  </a:lnTo>
                  <a:lnTo>
                    <a:pt x="558" y="242"/>
                  </a:lnTo>
                  <a:close/>
                </a:path>
              </a:pathLst>
            </a:custGeom>
            <a:noFill/>
            <a:ln w="635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9" name="Group 577"/>
          <p:cNvGrpSpPr>
            <a:grpSpLocks/>
          </p:cNvGrpSpPr>
          <p:nvPr/>
        </p:nvGrpSpPr>
        <p:grpSpPr bwMode="auto">
          <a:xfrm>
            <a:off x="7216775" y="436563"/>
            <a:ext cx="882650" cy="1495425"/>
            <a:chOff x="1066" y="2524"/>
            <a:chExt cx="634" cy="1074"/>
          </a:xfrm>
        </p:grpSpPr>
        <p:sp>
          <p:nvSpPr>
            <p:cNvPr id="11313" name="Freeform 578"/>
            <p:cNvSpPr>
              <a:spLocks/>
            </p:cNvSpPr>
            <p:nvPr/>
          </p:nvSpPr>
          <p:spPr bwMode="auto">
            <a:xfrm>
              <a:off x="1066" y="2524"/>
              <a:ext cx="634" cy="1074"/>
            </a:xfrm>
            <a:custGeom>
              <a:avLst/>
              <a:gdLst>
                <a:gd name="T0" fmla="*/ 618 w 634"/>
                <a:gd name="T1" fmla="*/ 458 h 1074"/>
                <a:gd name="T2" fmla="*/ 634 w 634"/>
                <a:gd name="T3" fmla="*/ 358 h 1074"/>
                <a:gd name="T4" fmla="*/ 616 w 634"/>
                <a:gd name="T5" fmla="*/ 263 h 1074"/>
                <a:gd name="T6" fmla="*/ 360 w 634"/>
                <a:gd name="T7" fmla="*/ 355 h 1074"/>
                <a:gd name="T8" fmla="*/ 360 w 634"/>
                <a:gd name="T9" fmla="*/ 355 h 1074"/>
                <a:gd name="T10" fmla="*/ 334 w 634"/>
                <a:gd name="T11" fmla="*/ 329 h 1074"/>
                <a:gd name="T12" fmla="*/ 418 w 634"/>
                <a:gd name="T13" fmla="*/ 21 h 1074"/>
                <a:gd name="T14" fmla="*/ 324 w 634"/>
                <a:gd name="T15" fmla="*/ 0 h 1074"/>
                <a:gd name="T16" fmla="*/ 220 w 634"/>
                <a:gd name="T17" fmla="*/ 21 h 1074"/>
                <a:gd name="T18" fmla="*/ 304 w 634"/>
                <a:gd name="T19" fmla="*/ 327 h 1074"/>
                <a:gd name="T20" fmla="*/ 304 w 634"/>
                <a:gd name="T21" fmla="*/ 327 h 1074"/>
                <a:gd name="T22" fmla="*/ 278 w 634"/>
                <a:gd name="T23" fmla="*/ 355 h 1074"/>
                <a:gd name="T24" fmla="*/ 22 w 634"/>
                <a:gd name="T25" fmla="*/ 269 h 1074"/>
                <a:gd name="T26" fmla="*/ 22 w 634"/>
                <a:gd name="T27" fmla="*/ 269 h 1074"/>
                <a:gd name="T28" fmla="*/ 0 w 634"/>
                <a:gd name="T29" fmla="*/ 366 h 1074"/>
                <a:gd name="T30" fmla="*/ 22 w 634"/>
                <a:gd name="T31" fmla="*/ 472 h 1074"/>
                <a:gd name="T32" fmla="*/ 278 w 634"/>
                <a:gd name="T33" fmla="*/ 383 h 1074"/>
                <a:gd name="T34" fmla="*/ 278 w 634"/>
                <a:gd name="T35" fmla="*/ 383 h 1074"/>
                <a:gd name="T36" fmla="*/ 312 w 634"/>
                <a:gd name="T37" fmla="*/ 411 h 1074"/>
                <a:gd name="T38" fmla="*/ 220 w 634"/>
                <a:gd name="T39" fmla="*/ 1054 h 1074"/>
                <a:gd name="T40" fmla="*/ 220 w 634"/>
                <a:gd name="T41" fmla="*/ 1054 h 1074"/>
                <a:gd name="T42" fmla="*/ 320 w 634"/>
                <a:gd name="T43" fmla="*/ 1074 h 1074"/>
                <a:gd name="T44" fmla="*/ 418 w 634"/>
                <a:gd name="T45" fmla="*/ 1054 h 1074"/>
                <a:gd name="T46" fmla="*/ 326 w 634"/>
                <a:gd name="T47" fmla="*/ 411 h 1074"/>
                <a:gd name="T48" fmla="*/ 360 w 634"/>
                <a:gd name="T49" fmla="*/ 381 h 1074"/>
                <a:gd name="T50" fmla="*/ 618 w 634"/>
                <a:gd name="T51" fmla="*/ 458 h 10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34" h="1074">
                  <a:moveTo>
                    <a:pt x="618" y="458"/>
                  </a:moveTo>
                  <a:cubicBezTo>
                    <a:pt x="632" y="420"/>
                    <a:pt x="634" y="390"/>
                    <a:pt x="634" y="358"/>
                  </a:cubicBezTo>
                  <a:cubicBezTo>
                    <a:pt x="634" y="326"/>
                    <a:pt x="630" y="292"/>
                    <a:pt x="616" y="263"/>
                  </a:cubicBezTo>
                  <a:cubicBezTo>
                    <a:pt x="520" y="296"/>
                    <a:pt x="488" y="309"/>
                    <a:pt x="360" y="355"/>
                  </a:cubicBezTo>
                  <a:cubicBezTo>
                    <a:pt x="356" y="340"/>
                    <a:pt x="360" y="355"/>
                    <a:pt x="360" y="355"/>
                  </a:cubicBezTo>
                  <a:cubicBezTo>
                    <a:pt x="360" y="355"/>
                    <a:pt x="346" y="330"/>
                    <a:pt x="334" y="329"/>
                  </a:cubicBezTo>
                  <a:cubicBezTo>
                    <a:pt x="344" y="273"/>
                    <a:pt x="376" y="175"/>
                    <a:pt x="418" y="21"/>
                  </a:cubicBezTo>
                  <a:cubicBezTo>
                    <a:pt x="380" y="4"/>
                    <a:pt x="357" y="0"/>
                    <a:pt x="324" y="0"/>
                  </a:cubicBezTo>
                  <a:cubicBezTo>
                    <a:pt x="291" y="0"/>
                    <a:pt x="260" y="2"/>
                    <a:pt x="220" y="21"/>
                  </a:cubicBezTo>
                  <a:cubicBezTo>
                    <a:pt x="262" y="174"/>
                    <a:pt x="304" y="327"/>
                    <a:pt x="304" y="327"/>
                  </a:cubicBezTo>
                  <a:cubicBezTo>
                    <a:pt x="304" y="327"/>
                    <a:pt x="304" y="327"/>
                    <a:pt x="304" y="327"/>
                  </a:cubicBezTo>
                  <a:cubicBezTo>
                    <a:pt x="304" y="327"/>
                    <a:pt x="280" y="332"/>
                    <a:pt x="278" y="355"/>
                  </a:cubicBezTo>
                  <a:cubicBezTo>
                    <a:pt x="150" y="312"/>
                    <a:pt x="22" y="269"/>
                    <a:pt x="22" y="269"/>
                  </a:cubicBezTo>
                  <a:cubicBezTo>
                    <a:pt x="18" y="285"/>
                    <a:pt x="0" y="332"/>
                    <a:pt x="0" y="366"/>
                  </a:cubicBezTo>
                  <a:cubicBezTo>
                    <a:pt x="0" y="400"/>
                    <a:pt x="4" y="430"/>
                    <a:pt x="22" y="472"/>
                  </a:cubicBezTo>
                  <a:cubicBezTo>
                    <a:pt x="150" y="427"/>
                    <a:pt x="278" y="383"/>
                    <a:pt x="278" y="383"/>
                  </a:cubicBezTo>
                  <a:cubicBezTo>
                    <a:pt x="278" y="383"/>
                    <a:pt x="286" y="404"/>
                    <a:pt x="312" y="411"/>
                  </a:cubicBezTo>
                  <a:cubicBezTo>
                    <a:pt x="266" y="732"/>
                    <a:pt x="220" y="1054"/>
                    <a:pt x="220" y="1054"/>
                  </a:cubicBezTo>
                  <a:cubicBezTo>
                    <a:pt x="237" y="1057"/>
                    <a:pt x="287" y="1074"/>
                    <a:pt x="320" y="1074"/>
                  </a:cubicBezTo>
                  <a:cubicBezTo>
                    <a:pt x="353" y="1074"/>
                    <a:pt x="368" y="1074"/>
                    <a:pt x="418" y="1054"/>
                  </a:cubicBezTo>
                  <a:cubicBezTo>
                    <a:pt x="372" y="732"/>
                    <a:pt x="326" y="411"/>
                    <a:pt x="326" y="411"/>
                  </a:cubicBezTo>
                  <a:cubicBezTo>
                    <a:pt x="326" y="411"/>
                    <a:pt x="352" y="406"/>
                    <a:pt x="360" y="381"/>
                  </a:cubicBezTo>
                  <a:cubicBezTo>
                    <a:pt x="462" y="402"/>
                    <a:pt x="522" y="430"/>
                    <a:pt x="618" y="45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4" name="Oval 579"/>
            <p:cNvSpPr>
              <a:spLocks noChangeArrowheads="1"/>
            </p:cNvSpPr>
            <p:nvPr/>
          </p:nvSpPr>
          <p:spPr bwMode="auto">
            <a:xfrm>
              <a:off x="1364" y="2870"/>
              <a:ext cx="42" cy="4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1270" name="Freeform 580"/>
          <p:cNvSpPr>
            <a:spLocks/>
          </p:cNvSpPr>
          <p:nvPr/>
        </p:nvSpPr>
        <p:spPr bwMode="auto">
          <a:xfrm>
            <a:off x="4933950" y="2603500"/>
            <a:ext cx="839788" cy="1422400"/>
          </a:xfrm>
          <a:custGeom>
            <a:avLst/>
            <a:gdLst>
              <a:gd name="T0" fmla="*/ 824226474 w 726"/>
              <a:gd name="T1" fmla="*/ 315606275 h 1230"/>
              <a:gd name="T2" fmla="*/ 757325677 w 726"/>
              <a:gd name="T3" fmla="*/ 409217541 h 1230"/>
              <a:gd name="T4" fmla="*/ 532536638 w 726"/>
              <a:gd name="T5" fmla="*/ 409217541 h 1230"/>
              <a:gd name="T6" fmla="*/ 532536638 w 726"/>
              <a:gd name="T7" fmla="*/ 216644241 h 1230"/>
              <a:gd name="T8" fmla="*/ 626198448 w 726"/>
              <a:gd name="T9" fmla="*/ 149778720 h 1230"/>
              <a:gd name="T10" fmla="*/ 556620972 w 726"/>
              <a:gd name="T11" fmla="*/ 77564744 h 1230"/>
              <a:gd name="T12" fmla="*/ 484366815 w 726"/>
              <a:gd name="T13" fmla="*/ 0 h 1230"/>
              <a:gd name="T14" fmla="*/ 414789338 w 726"/>
              <a:gd name="T15" fmla="*/ 80238393 h 1230"/>
              <a:gd name="T16" fmla="*/ 342536338 w 726"/>
              <a:gd name="T17" fmla="*/ 149778720 h 1230"/>
              <a:gd name="T18" fmla="*/ 438873671 w 726"/>
              <a:gd name="T19" fmla="*/ 216644241 h 1230"/>
              <a:gd name="T20" fmla="*/ 438873671 w 726"/>
              <a:gd name="T21" fmla="*/ 409217541 h 1230"/>
              <a:gd name="T22" fmla="*/ 211409110 w 726"/>
              <a:gd name="T23" fmla="*/ 409217541 h 1230"/>
              <a:gd name="T24" fmla="*/ 147183836 w 726"/>
              <a:gd name="T25" fmla="*/ 318281081 h 1230"/>
              <a:gd name="T26" fmla="*/ 74929679 w 726"/>
              <a:gd name="T27" fmla="*/ 377122184 h 1230"/>
              <a:gd name="T28" fmla="*/ 5352203 w 726"/>
              <a:gd name="T29" fmla="*/ 435964444 h 1230"/>
              <a:gd name="T30" fmla="*/ 72254157 w 726"/>
              <a:gd name="T31" fmla="*/ 517540818 h 1230"/>
              <a:gd name="T32" fmla="*/ 144507156 w 726"/>
              <a:gd name="T33" fmla="*/ 583068358 h 1230"/>
              <a:gd name="T34" fmla="*/ 216761313 w 726"/>
              <a:gd name="T35" fmla="*/ 500155158 h 1230"/>
              <a:gd name="T36" fmla="*/ 438873671 w 726"/>
              <a:gd name="T37" fmla="*/ 502829964 h 1230"/>
              <a:gd name="T38" fmla="*/ 438873671 w 726"/>
              <a:gd name="T39" fmla="*/ 1426913518 h 1230"/>
              <a:gd name="T40" fmla="*/ 347888541 w 726"/>
              <a:gd name="T41" fmla="*/ 1497790669 h 1230"/>
              <a:gd name="T42" fmla="*/ 414789338 w 726"/>
              <a:gd name="T43" fmla="*/ 1564657346 h 1230"/>
              <a:gd name="T44" fmla="*/ 484366815 w 726"/>
              <a:gd name="T45" fmla="*/ 1644895740 h 1230"/>
              <a:gd name="T46" fmla="*/ 545916566 w 726"/>
              <a:gd name="T47" fmla="*/ 1567330996 h 1230"/>
              <a:gd name="T48" fmla="*/ 616832383 w 726"/>
              <a:gd name="T49" fmla="*/ 1493779039 h 1230"/>
              <a:gd name="T50" fmla="*/ 532536638 w 726"/>
              <a:gd name="T51" fmla="*/ 1426913518 h 1230"/>
              <a:gd name="T52" fmla="*/ 532536638 w 726"/>
              <a:gd name="T53" fmla="*/ 502829964 h 1230"/>
              <a:gd name="T54" fmla="*/ 757325677 w 726"/>
              <a:gd name="T55" fmla="*/ 502829964 h 1230"/>
              <a:gd name="T56" fmla="*/ 829578676 w 726"/>
              <a:gd name="T57" fmla="*/ 580393552 h 1230"/>
              <a:gd name="T58" fmla="*/ 896480630 w 726"/>
              <a:gd name="T59" fmla="*/ 505504770 h 1230"/>
              <a:gd name="T60" fmla="*/ 971410310 w 726"/>
              <a:gd name="T61" fmla="*/ 446662511 h 1230"/>
              <a:gd name="T62" fmla="*/ 896480630 w 726"/>
              <a:gd name="T63" fmla="*/ 387821407 h 1230"/>
              <a:gd name="T64" fmla="*/ 824226474 w 726"/>
              <a:gd name="T65" fmla="*/ 315606275 h 123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726" h="1230">
                <a:moveTo>
                  <a:pt x="616" y="236"/>
                </a:moveTo>
                <a:cubicBezTo>
                  <a:pt x="574" y="236"/>
                  <a:pt x="562" y="266"/>
                  <a:pt x="566" y="306"/>
                </a:cubicBezTo>
                <a:cubicBezTo>
                  <a:pt x="524" y="306"/>
                  <a:pt x="482" y="306"/>
                  <a:pt x="398" y="306"/>
                </a:cubicBezTo>
                <a:cubicBezTo>
                  <a:pt x="396" y="256"/>
                  <a:pt x="400" y="210"/>
                  <a:pt x="398" y="162"/>
                </a:cubicBezTo>
                <a:cubicBezTo>
                  <a:pt x="468" y="166"/>
                  <a:pt x="465" y="129"/>
                  <a:pt x="468" y="112"/>
                </a:cubicBezTo>
                <a:cubicBezTo>
                  <a:pt x="471" y="95"/>
                  <a:pt x="452" y="58"/>
                  <a:pt x="416" y="58"/>
                </a:cubicBezTo>
                <a:cubicBezTo>
                  <a:pt x="414" y="16"/>
                  <a:pt x="380" y="0"/>
                  <a:pt x="362" y="0"/>
                </a:cubicBezTo>
                <a:cubicBezTo>
                  <a:pt x="344" y="0"/>
                  <a:pt x="308" y="20"/>
                  <a:pt x="310" y="60"/>
                </a:cubicBezTo>
                <a:cubicBezTo>
                  <a:pt x="276" y="60"/>
                  <a:pt x="256" y="76"/>
                  <a:pt x="256" y="112"/>
                </a:cubicBezTo>
                <a:cubicBezTo>
                  <a:pt x="256" y="148"/>
                  <a:pt x="278" y="162"/>
                  <a:pt x="328" y="162"/>
                </a:cubicBezTo>
                <a:cubicBezTo>
                  <a:pt x="328" y="234"/>
                  <a:pt x="330" y="270"/>
                  <a:pt x="328" y="306"/>
                </a:cubicBezTo>
                <a:cubicBezTo>
                  <a:pt x="243" y="306"/>
                  <a:pt x="158" y="306"/>
                  <a:pt x="158" y="306"/>
                </a:cubicBezTo>
                <a:cubicBezTo>
                  <a:pt x="160" y="272"/>
                  <a:pt x="140" y="240"/>
                  <a:pt x="110" y="238"/>
                </a:cubicBezTo>
                <a:cubicBezTo>
                  <a:pt x="82" y="236"/>
                  <a:pt x="54" y="254"/>
                  <a:pt x="56" y="282"/>
                </a:cubicBezTo>
                <a:cubicBezTo>
                  <a:pt x="30" y="280"/>
                  <a:pt x="8" y="288"/>
                  <a:pt x="4" y="326"/>
                </a:cubicBezTo>
                <a:cubicBezTo>
                  <a:pt x="0" y="364"/>
                  <a:pt x="28" y="382"/>
                  <a:pt x="54" y="387"/>
                </a:cubicBezTo>
                <a:cubicBezTo>
                  <a:pt x="52" y="420"/>
                  <a:pt x="72" y="436"/>
                  <a:pt x="108" y="436"/>
                </a:cubicBezTo>
                <a:cubicBezTo>
                  <a:pt x="144" y="436"/>
                  <a:pt x="160" y="398"/>
                  <a:pt x="162" y="374"/>
                </a:cubicBezTo>
                <a:cubicBezTo>
                  <a:pt x="245" y="374"/>
                  <a:pt x="246" y="376"/>
                  <a:pt x="328" y="376"/>
                </a:cubicBezTo>
                <a:cubicBezTo>
                  <a:pt x="326" y="494"/>
                  <a:pt x="328" y="936"/>
                  <a:pt x="328" y="1067"/>
                </a:cubicBezTo>
                <a:cubicBezTo>
                  <a:pt x="282" y="1068"/>
                  <a:pt x="262" y="1094"/>
                  <a:pt x="260" y="1120"/>
                </a:cubicBezTo>
                <a:cubicBezTo>
                  <a:pt x="258" y="1146"/>
                  <a:pt x="276" y="1166"/>
                  <a:pt x="310" y="1170"/>
                </a:cubicBezTo>
                <a:cubicBezTo>
                  <a:pt x="310" y="1194"/>
                  <a:pt x="316" y="1230"/>
                  <a:pt x="362" y="1230"/>
                </a:cubicBezTo>
                <a:cubicBezTo>
                  <a:pt x="408" y="1230"/>
                  <a:pt x="412" y="1200"/>
                  <a:pt x="408" y="1172"/>
                </a:cubicBezTo>
                <a:cubicBezTo>
                  <a:pt x="434" y="1178"/>
                  <a:pt x="462" y="1154"/>
                  <a:pt x="461" y="1117"/>
                </a:cubicBezTo>
                <a:cubicBezTo>
                  <a:pt x="460" y="1080"/>
                  <a:pt x="432" y="1064"/>
                  <a:pt x="398" y="1067"/>
                </a:cubicBezTo>
                <a:cubicBezTo>
                  <a:pt x="396" y="946"/>
                  <a:pt x="398" y="721"/>
                  <a:pt x="398" y="376"/>
                </a:cubicBezTo>
                <a:cubicBezTo>
                  <a:pt x="482" y="374"/>
                  <a:pt x="524" y="376"/>
                  <a:pt x="566" y="376"/>
                </a:cubicBezTo>
                <a:cubicBezTo>
                  <a:pt x="562" y="412"/>
                  <a:pt x="592" y="436"/>
                  <a:pt x="620" y="434"/>
                </a:cubicBezTo>
                <a:cubicBezTo>
                  <a:pt x="648" y="432"/>
                  <a:pt x="672" y="418"/>
                  <a:pt x="670" y="378"/>
                </a:cubicBezTo>
                <a:cubicBezTo>
                  <a:pt x="698" y="376"/>
                  <a:pt x="726" y="350"/>
                  <a:pt x="726" y="334"/>
                </a:cubicBezTo>
                <a:cubicBezTo>
                  <a:pt x="724" y="320"/>
                  <a:pt x="720" y="290"/>
                  <a:pt x="670" y="290"/>
                </a:cubicBezTo>
                <a:cubicBezTo>
                  <a:pt x="670" y="290"/>
                  <a:pt x="658" y="236"/>
                  <a:pt x="616" y="236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271" name="Group 581"/>
          <p:cNvGrpSpPr>
            <a:grpSpLocks/>
          </p:cNvGrpSpPr>
          <p:nvPr/>
        </p:nvGrpSpPr>
        <p:grpSpPr bwMode="auto">
          <a:xfrm>
            <a:off x="606425" y="2730500"/>
            <a:ext cx="984250" cy="1298575"/>
            <a:chOff x="1212" y="450"/>
            <a:chExt cx="850" cy="1122"/>
          </a:xfrm>
        </p:grpSpPr>
        <p:sp>
          <p:nvSpPr>
            <p:cNvPr id="11309" name="Freeform 582"/>
            <p:cNvSpPr>
              <a:spLocks/>
            </p:cNvSpPr>
            <p:nvPr/>
          </p:nvSpPr>
          <p:spPr bwMode="auto">
            <a:xfrm rot="10800000">
              <a:off x="1515" y="450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0" name="Freeform 583"/>
            <p:cNvSpPr>
              <a:spLocks/>
            </p:cNvSpPr>
            <p:nvPr/>
          </p:nvSpPr>
          <p:spPr bwMode="auto">
            <a:xfrm rot="-5400000">
              <a:off x="1721" y="668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1" name="Freeform 584"/>
            <p:cNvSpPr>
              <a:spLocks/>
            </p:cNvSpPr>
            <p:nvPr/>
          </p:nvSpPr>
          <p:spPr bwMode="auto">
            <a:xfrm rot="5400000">
              <a:off x="1295" y="660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2" name="Freeform 585"/>
            <p:cNvSpPr>
              <a:spLocks/>
            </p:cNvSpPr>
            <p:nvPr/>
          </p:nvSpPr>
          <p:spPr bwMode="auto">
            <a:xfrm>
              <a:off x="1507" y="876"/>
              <a:ext cx="258" cy="696"/>
            </a:xfrm>
            <a:custGeom>
              <a:avLst/>
              <a:gdLst>
                <a:gd name="T0" fmla="*/ 9 w 791"/>
                <a:gd name="T1" fmla="*/ 332 h 1300"/>
                <a:gd name="T2" fmla="*/ 6 w 791"/>
                <a:gd name="T3" fmla="*/ 238 h 1300"/>
                <a:gd name="T4" fmla="*/ 43 w 791"/>
                <a:gd name="T5" fmla="*/ 0 h 1300"/>
                <a:gd name="T6" fmla="*/ 80 w 791"/>
                <a:gd name="T7" fmla="*/ 238 h 1300"/>
                <a:gd name="T8" fmla="*/ 78 w 791"/>
                <a:gd name="T9" fmla="*/ 327 h 1300"/>
                <a:gd name="T10" fmla="*/ 43 w 791"/>
                <a:gd name="T11" fmla="*/ 372 h 1300"/>
                <a:gd name="T12" fmla="*/ 9 w 791"/>
                <a:gd name="T13" fmla="*/ 332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2" name="Group 586"/>
          <p:cNvGrpSpPr>
            <a:grpSpLocks/>
          </p:cNvGrpSpPr>
          <p:nvPr/>
        </p:nvGrpSpPr>
        <p:grpSpPr bwMode="auto">
          <a:xfrm>
            <a:off x="2894013" y="2640013"/>
            <a:ext cx="684212" cy="1416050"/>
            <a:chOff x="1362" y="2550"/>
            <a:chExt cx="592" cy="1224"/>
          </a:xfrm>
        </p:grpSpPr>
        <p:sp>
          <p:nvSpPr>
            <p:cNvPr id="11303" name="Line 587"/>
            <p:cNvSpPr>
              <a:spLocks noChangeShapeType="1"/>
            </p:cNvSpPr>
            <p:nvPr/>
          </p:nvSpPr>
          <p:spPr bwMode="auto">
            <a:xfrm>
              <a:off x="1660" y="2696"/>
              <a:ext cx="1" cy="9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Line 588"/>
            <p:cNvSpPr>
              <a:spLocks noChangeShapeType="1"/>
            </p:cNvSpPr>
            <p:nvPr/>
          </p:nvSpPr>
          <p:spPr bwMode="auto">
            <a:xfrm>
              <a:off x="1506" y="2956"/>
              <a:ext cx="30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Oval 589"/>
            <p:cNvSpPr>
              <a:spLocks noChangeArrowheads="1"/>
            </p:cNvSpPr>
            <p:nvPr/>
          </p:nvSpPr>
          <p:spPr bwMode="auto">
            <a:xfrm>
              <a:off x="1588" y="255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6" name="Oval 590"/>
            <p:cNvSpPr>
              <a:spLocks noChangeArrowheads="1"/>
            </p:cNvSpPr>
            <p:nvPr/>
          </p:nvSpPr>
          <p:spPr bwMode="auto">
            <a:xfrm>
              <a:off x="1810" y="2884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7" name="Oval 591"/>
            <p:cNvSpPr>
              <a:spLocks noChangeArrowheads="1"/>
            </p:cNvSpPr>
            <p:nvPr/>
          </p:nvSpPr>
          <p:spPr bwMode="auto">
            <a:xfrm>
              <a:off x="1362" y="2884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8" name="Oval 592"/>
            <p:cNvSpPr>
              <a:spLocks noChangeArrowheads="1"/>
            </p:cNvSpPr>
            <p:nvPr/>
          </p:nvSpPr>
          <p:spPr bwMode="auto">
            <a:xfrm>
              <a:off x="1588" y="363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3" name="Group 593"/>
          <p:cNvGrpSpPr>
            <a:grpSpLocks/>
          </p:cNvGrpSpPr>
          <p:nvPr/>
        </p:nvGrpSpPr>
        <p:grpSpPr bwMode="auto">
          <a:xfrm>
            <a:off x="7172325" y="2536825"/>
            <a:ext cx="946150" cy="1333500"/>
            <a:chOff x="3911" y="2530"/>
            <a:chExt cx="678" cy="955"/>
          </a:xfrm>
        </p:grpSpPr>
        <p:sp>
          <p:nvSpPr>
            <p:cNvPr id="11297" name="Oval 594"/>
            <p:cNvSpPr>
              <a:spLocks noChangeArrowheads="1"/>
            </p:cNvSpPr>
            <p:nvPr/>
          </p:nvSpPr>
          <p:spPr bwMode="auto">
            <a:xfrm>
              <a:off x="3985" y="2639"/>
              <a:ext cx="539" cy="547"/>
            </a:xfrm>
            <a:prstGeom prst="ellips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7F7F7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8" name="Freeform 595"/>
            <p:cNvSpPr>
              <a:spLocks/>
            </p:cNvSpPr>
            <p:nvPr/>
          </p:nvSpPr>
          <p:spPr bwMode="auto">
            <a:xfrm>
              <a:off x="4167" y="2530"/>
              <a:ext cx="156" cy="320"/>
            </a:xfrm>
            <a:custGeom>
              <a:avLst/>
              <a:gdLst>
                <a:gd name="T0" fmla="*/ 156 w 156"/>
                <a:gd name="T1" fmla="*/ 234 h 320"/>
                <a:gd name="T2" fmla="*/ 130 w 156"/>
                <a:gd name="T3" fmla="*/ 320 h 320"/>
                <a:gd name="T4" fmla="*/ 34 w 156"/>
                <a:gd name="T5" fmla="*/ 320 h 320"/>
                <a:gd name="T6" fmla="*/ 0 w 156"/>
                <a:gd name="T7" fmla="*/ 236 h 320"/>
                <a:gd name="T8" fmla="*/ 0 w 156"/>
                <a:gd name="T9" fmla="*/ 0 h 320"/>
                <a:gd name="T10" fmla="*/ 156 w 156"/>
                <a:gd name="T11" fmla="*/ 0 h 320"/>
                <a:gd name="T12" fmla="*/ 156 w 156"/>
                <a:gd name="T13" fmla="*/ 234 h 3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320">
                  <a:moveTo>
                    <a:pt x="156" y="234"/>
                  </a:moveTo>
                  <a:lnTo>
                    <a:pt x="130" y="320"/>
                  </a:lnTo>
                  <a:lnTo>
                    <a:pt x="34" y="320"/>
                  </a:lnTo>
                  <a:lnTo>
                    <a:pt x="0" y="236"/>
                  </a:lnTo>
                  <a:lnTo>
                    <a:pt x="0" y="0"/>
                  </a:lnTo>
                  <a:lnTo>
                    <a:pt x="156" y="0"/>
                  </a:lnTo>
                  <a:lnTo>
                    <a:pt x="156" y="2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Freeform 596"/>
            <p:cNvSpPr>
              <a:spLocks/>
            </p:cNvSpPr>
            <p:nvPr/>
          </p:nvSpPr>
          <p:spPr bwMode="auto">
            <a:xfrm>
              <a:off x="4175" y="2997"/>
              <a:ext cx="156" cy="488"/>
            </a:xfrm>
            <a:custGeom>
              <a:avLst/>
              <a:gdLst>
                <a:gd name="T0" fmla="*/ 0 w 156"/>
                <a:gd name="T1" fmla="*/ 84 h 488"/>
                <a:gd name="T2" fmla="*/ 26 w 156"/>
                <a:gd name="T3" fmla="*/ 0 h 488"/>
                <a:gd name="T4" fmla="*/ 122 w 156"/>
                <a:gd name="T5" fmla="*/ 0 h 488"/>
                <a:gd name="T6" fmla="*/ 156 w 156"/>
                <a:gd name="T7" fmla="*/ 84 h 488"/>
                <a:gd name="T8" fmla="*/ 156 w 156"/>
                <a:gd name="T9" fmla="*/ 488 h 488"/>
                <a:gd name="T10" fmla="*/ 0 w 156"/>
                <a:gd name="T11" fmla="*/ 488 h 488"/>
                <a:gd name="T12" fmla="*/ 0 w 156"/>
                <a:gd name="T13" fmla="*/ 84 h 4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488">
                  <a:moveTo>
                    <a:pt x="0" y="84"/>
                  </a:moveTo>
                  <a:lnTo>
                    <a:pt x="26" y="0"/>
                  </a:lnTo>
                  <a:lnTo>
                    <a:pt x="122" y="0"/>
                  </a:lnTo>
                  <a:lnTo>
                    <a:pt x="156" y="84"/>
                  </a:lnTo>
                  <a:lnTo>
                    <a:pt x="156" y="488"/>
                  </a:lnTo>
                  <a:lnTo>
                    <a:pt x="0" y="4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Freeform 597"/>
            <p:cNvSpPr>
              <a:spLocks/>
            </p:cNvSpPr>
            <p:nvPr/>
          </p:nvSpPr>
          <p:spPr bwMode="auto">
            <a:xfrm>
              <a:off x="4313" y="2828"/>
              <a:ext cx="276" cy="179"/>
            </a:xfrm>
            <a:custGeom>
              <a:avLst/>
              <a:gdLst>
                <a:gd name="T0" fmla="*/ 74 w 276"/>
                <a:gd name="T1" fmla="*/ 179 h 179"/>
                <a:gd name="T2" fmla="*/ 0 w 276"/>
                <a:gd name="T3" fmla="*/ 151 h 179"/>
                <a:gd name="T4" fmla="*/ 0 w 276"/>
                <a:gd name="T5" fmla="*/ 38 h 179"/>
                <a:gd name="T6" fmla="*/ 74 w 276"/>
                <a:gd name="T7" fmla="*/ 0 h 179"/>
                <a:gd name="T8" fmla="*/ 276 w 276"/>
                <a:gd name="T9" fmla="*/ 0 h 179"/>
                <a:gd name="T10" fmla="*/ 276 w 276"/>
                <a:gd name="T11" fmla="*/ 179 h 179"/>
                <a:gd name="T12" fmla="*/ 74 w 276"/>
                <a:gd name="T13" fmla="*/ 179 h 1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6" h="179">
                  <a:moveTo>
                    <a:pt x="74" y="179"/>
                  </a:moveTo>
                  <a:lnTo>
                    <a:pt x="0" y="151"/>
                  </a:lnTo>
                  <a:lnTo>
                    <a:pt x="0" y="38"/>
                  </a:lnTo>
                  <a:lnTo>
                    <a:pt x="74" y="0"/>
                  </a:lnTo>
                  <a:lnTo>
                    <a:pt x="276" y="0"/>
                  </a:lnTo>
                  <a:lnTo>
                    <a:pt x="276" y="179"/>
                  </a:lnTo>
                  <a:lnTo>
                    <a:pt x="74" y="17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598"/>
            <p:cNvSpPr>
              <a:spLocks/>
            </p:cNvSpPr>
            <p:nvPr/>
          </p:nvSpPr>
          <p:spPr bwMode="auto">
            <a:xfrm>
              <a:off x="3911" y="2836"/>
              <a:ext cx="276" cy="181"/>
            </a:xfrm>
            <a:custGeom>
              <a:avLst/>
              <a:gdLst>
                <a:gd name="T0" fmla="*/ 202 w 276"/>
                <a:gd name="T1" fmla="*/ 0 h 181"/>
                <a:gd name="T2" fmla="*/ 276 w 276"/>
                <a:gd name="T3" fmla="*/ 30 h 181"/>
                <a:gd name="T4" fmla="*/ 276 w 276"/>
                <a:gd name="T5" fmla="*/ 141 h 181"/>
                <a:gd name="T6" fmla="*/ 204 w 276"/>
                <a:gd name="T7" fmla="*/ 181 h 181"/>
                <a:gd name="T8" fmla="*/ 0 w 276"/>
                <a:gd name="T9" fmla="*/ 181 h 181"/>
                <a:gd name="T10" fmla="*/ 0 w 276"/>
                <a:gd name="T11" fmla="*/ 0 h 181"/>
                <a:gd name="T12" fmla="*/ 202 w 276"/>
                <a:gd name="T13" fmla="*/ 0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6" h="181">
                  <a:moveTo>
                    <a:pt x="202" y="0"/>
                  </a:moveTo>
                  <a:lnTo>
                    <a:pt x="276" y="30"/>
                  </a:lnTo>
                  <a:lnTo>
                    <a:pt x="276" y="141"/>
                  </a:lnTo>
                  <a:lnTo>
                    <a:pt x="204" y="181"/>
                  </a:lnTo>
                  <a:lnTo>
                    <a:pt x="0" y="181"/>
                  </a:lnTo>
                  <a:lnTo>
                    <a:pt x="0" y="0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Rectangle 599"/>
            <p:cNvSpPr>
              <a:spLocks noChangeArrowheads="1"/>
            </p:cNvSpPr>
            <p:nvPr/>
          </p:nvSpPr>
          <p:spPr bwMode="auto">
            <a:xfrm>
              <a:off x="4201" y="2866"/>
              <a:ext cx="98" cy="11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4" name="Group 600"/>
          <p:cNvGrpSpPr>
            <a:grpSpLocks/>
          </p:cNvGrpSpPr>
          <p:nvPr/>
        </p:nvGrpSpPr>
        <p:grpSpPr bwMode="auto">
          <a:xfrm>
            <a:off x="2894013" y="4570413"/>
            <a:ext cx="693737" cy="1550987"/>
            <a:chOff x="1453" y="2478"/>
            <a:chExt cx="506" cy="1131"/>
          </a:xfrm>
        </p:grpSpPr>
        <p:sp>
          <p:nvSpPr>
            <p:cNvPr id="11293" name="Freeform 601"/>
            <p:cNvSpPr>
              <a:spLocks/>
            </p:cNvSpPr>
            <p:nvPr/>
          </p:nvSpPr>
          <p:spPr bwMode="auto">
            <a:xfrm>
              <a:off x="1455" y="2478"/>
              <a:ext cx="228" cy="354"/>
            </a:xfrm>
            <a:custGeom>
              <a:avLst/>
              <a:gdLst>
                <a:gd name="T0" fmla="*/ 228 w 228"/>
                <a:gd name="T1" fmla="*/ 0 h 354"/>
                <a:gd name="T2" fmla="*/ 228 w 228"/>
                <a:gd name="T3" fmla="*/ 354 h 354"/>
                <a:gd name="T4" fmla="*/ 0 w 228"/>
                <a:gd name="T5" fmla="*/ 354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8" h="354">
                  <a:moveTo>
                    <a:pt x="228" y="0"/>
                  </a:moveTo>
                  <a:lnTo>
                    <a:pt x="228" y="354"/>
                  </a:lnTo>
                  <a:lnTo>
                    <a:pt x="0" y="35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Freeform 602"/>
            <p:cNvSpPr>
              <a:spLocks/>
            </p:cNvSpPr>
            <p:nvPr/>
          </p:nvSpPr>
          <p:spPr bwMode="auto">
            <a:xfrm>
              <a:off x="1453" y="2893"/>
              <a:ext cx="228" cy="716"/>
            </a:xfrm>
            <a:custGeom>
              <a:avLst/>
              <a:gdLst>
                <a:gd name="T0" fmla="*/ 0 w 228"/>
                <a:gd name="T1" fmla="*/ 0 h 716"/>
                <a:gd name="T2" fmla="*/ 228 w 228"/>
                <a:gd name="T3" fmla="*/ 0 h 716"/>
                <a:gd name="T4" fmla="*/ 228 w 228"/>
                <a:gd name="T5" fmla="*/ 716 h 7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8" h="716">
                  <a:moveTo>
                    <a:pt x="0" y="0"/>
                  </a:moveTo>
                  <a:lnTo>
                    <a:pt x="228" y="0"/>
                  </a:lnTo>
                  <a:lnTo>
                    <a:pt x="228" y="71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5" name="Freeform 603"/>
            <p:cNvSpPr>
              <a:spLocks/>
            </p:cNvSpPr>
            <p:nvPr/>
          </p:nvSpPr>
          <p:spPr bwMode="auto">
            <a:xfrm>
              <a:off x="1731" y="2478"/>
              <a:ext cx="226" cy="354"/>
            </a:xfrm>
            <a:custGeom>
              <a:avLst/>
              <a:gdLst>
                <a:gd name="T0" fmla="*/ 0 w 226"/>
                <a:gd name="T1" fmla="*/ 0 h 354"/>
                <a:gd name="T2" fmla="*/ 0 w 226"/>
                <a:gd name="T3" fmla="*/ 354 h 354"/>
                <a:gd name="T4" fmla="*/ 226 w 226"/>
                <a:gd name="T5" fmla="*/ 354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6" h="354">
                  <a:moveTo>
                    <a:pt x="0" y="0"/>
                  </a:moveTo>
                  <a:lnTo>
                    <a:pt x="0" y="354"/>
                  </a:lnTo>
                  <a:lnTo>
                    <a:pt x="226" y="35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Freeform 604"/>
            <p:cNvSpPr>
              <a:spLocks/>
            </p:cNvSpPr>
            <p:nvPr/>
          </p:nvSpPr>
          <p:spPr bwMode="auto">
            <a:xfrm>
              <a:off x="1731" y="2893"/>
              <a:ext cx="228" cy="716"/>
            </a:xfrm>
            <a:custGeom>
              <a:avLst/>
              <a:gdLst>
                <a:gd name="T0" fmla="*/ 228 w 228"/>
                <a:gd name="T1" fmla="*/ 0 h 716"/>
                <a:gd name="T2" fmla="*/ 0 w 228"/>
                <a:gd name="T3" fmla="*/ 0 h 716"/>
                <a:gd name="T4" fmla="*/ 0 w 228"/>
                <a:gd name="T5" fmla="*/ 716 h 7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8" h="716">
                  <a:moveTo>
                    <a:pt x="228" y="0"/>
                  </a:moveTo>
                  <a:lnTo>
                    <a:pt x="0" y="0"/>
                  </a:lnTo>
                  <a:lnTo>
                    <a:pt x="0" y="71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5" name="Freeform 605"/>
          <p:cNvSpPr>
            <a:spLocks/>
          </p:cNvSpPr>
          <p:nvPr/>
        </p:nvSpPr>
        <p:spPr bwMode="auto">
          <a:xfrm>
            <a:off x="7232650" y="4668838"/>
            <a:ext cx="827088" cy="1414462"/>
          </a:xfrm>
          <a:custGeom>
            <a:avLst/>
            <a:gdLst>
              <a:gd name="T0" fmla="*/ 1212898156 w 564"/>
              <a:gd name="T1" fmla="*/ 529277082 h 717"/>
              <a:gd name="T2" fmla="*/ 864512266 w 564"/>
              <a:gd name="T3" fmla="*/ 529277082 h 717"/>
              <a:gd name="T4" fmla="*/ 864512266 w 564"/>
              <a:gd name="T5" fmla="*/ 0 h 717"/>
              <a:gd name="T6" fmla="*/ 352687041 w 564"/>
              <a:gd name="T7" fmla="*/ 0 h 717"/>
              <a:gd name="T8" fmla="*/ 352687041 w 564"/>
              <a:gd name="T9" fmla="*/ 529277082 h 717"/>
              <a:gd name="T10" fmla="*/ 0 w 564"/>
              <a:gd name="T11" fmla="*/ 529277082 h 717"/>
              <a:gd name="T12" fmla="*/ 0 w 564"/>
              <a:gd name="T13" fmla="*/ 1358218888 h 717"/>
              <a:gd name="T14" fmla="*/ 352687041 w 564"/>
              <a:gd name="T15" fmla="*/ 1358218888 h 717"/>
              <a:gd name="T16" fmla="*/ 352687041 w 564"/>
              <a:gd name="T17" fmla="*/ 2147483646 h 717"/>
              <a:gd name="T18" fmla="*/ 864512266 w 564"/>
              <a:gd name="T19" fmla="*/ 2147483646 h 717"/>
              <a:gd name="T20" fmla="*/ 864512266 w 564"/>
              <a:gd name="T21" fmla="*/ 1358218888 h 717"/>
              <a:gd name="T22" fmla="*/ 1212898156 w 564"/>
              <a:gd name="T23" fmla="*/ 1358218888 h 717"/>
              <a:gd name="T24" fmla="*/ 1212898156 w 564"/>
              <a:gd name="T25" fmla="*/ 529277082 h 7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64" h="717">
                <a:moveTo>
                  <a:pt x="564" y="136"/>
                </a:moveTo>
                <a:lnTo>
                  <a:pt x="402" y="136"/>
                </a:lnTo>
                <a:lnTo>
                  <a:pt x="402" y="0"/>
                </a:lnTo>
                <a:lnTo>
                  <a:pt x="164" y="0"/>
                </a:lnTo>
                <a:lnTo>
                  <a:pt x="164" y="136"/>
                </a:lnTo>
                <a:lnTo>
                  <a:pt x="0" y="136"/>
                </a:lnTo>
                <a:lnTo>
                  <a:pt x="0" y="349"/>
                </a:lnTo>
                <a:lnTo>
                  <a:pt x="164" y="349"/>
                </a:lnTo>
                <a:lnTo>
                  <a:pt x="164" y="717"/>
                </a:lnTo>
                <a:lnTo>
                  <a:pt x="402" y="717"/>
                </a:lnTo>
                <a:lnTo>
                  <a:pt x="402" y="349"/>
                </a:lnTo>
                <a:lnTo>
                  <a:pt x="564" y="349"/>
                </a:lnTo>
                <a:lnTo>
                  <a:pt x="564" y="136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1276" name="Group 606"/>
          <p:cNvGrpSpPr>
            <a:grpSpLocks/>
          </p:cNvGrpSpPr>
          <p:nvPr/>
        </p:nvGrpSpPr>
        <p:grpSpPr bwMode="auto">
          <a:xfrm>
            <a:off x="4935538" y="4572000"/>
            <a:ext cx="893762" cy="1601788"/>
            <a:chOff x="2637" y="1467"/>
            <a:chExt cx="591" cy="1059"/>
          </a:xfrm>
        </p:grpSpPr>
        <p:sp>
          <p:nvSpPr>
            <p:cNvPr id="11289" name="Freeform 607"/>
            <p:cNvSpPr>
              <a:spLocks/>
            </p:cNvSpPr>
            <p:nvPr/>
          </p:nvSpPr>
          <p:spPr bwMode="auto">
            <a:xfrm>
              <a:off x="2835" y="1467"/>
              <a:ext cx="197" cy="362"/>
            </a:xfrm>
            <a:custGeom>
              <a:avLst/>
              <a:gdLst>
                <a:gd name="T0" fmla="*/ 0 w 197"/>
                <a:gd name="T1" fmla="*/ 0 h 362"/>
                <a:gd name="T2" fmla="*/ 100 w 197"/>
                <a:gd name="T3" fmla="*/ 362 h 362"/>
                <a:gd name="T4" fmla="*/ 197 w 197"/>
                <a:gd name="T5" fmla="*/ 0 h 362"/>
                <a:gd name="T6" fmla="*/ 0 w 197"/>
                <a:gd name="T7" fmla="*/ 0 h 3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" h="362">
                  <a:moveTo>
                    <a:pt x="0" y="0"/>
                  </a:moveTo>
                  <a:lnTo>
                    <a:pt x="100" y="362"/>
                  </a:lnTo>
                  <a:lnTo>
                    <a:pt x="1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608"/>
            <p:cNvSpPr>
              <a:spLocks/>
            </p:cNvSpPr>
            <p:nvPr/>
          </p:nvSpPr>
          <p:spPr bwMode="auto">
            <a:xfrm>
              <a:off x="2835" y="1835"/>
              <a:ext cx="197" cy="691"/>
            </a:xfrm>
            <a:custGeom>
              <a:avLst/>
              <a:gdLst>
                <a:gd name="T0" fmla="*/ 0 w 197"/>
                <a:gd name="T1" fmla="*/ 691 h 691"/>
                <a:gd name="T2" fmla="*/ 197 w 197"/>
                <a:gd name="T3" fmla="*/ 691 h 691"/>
                <a:gd name="T4" fmla="*/ 100 w 197"/>
                <a:gd name="T5" fmla="*/ 0 h 691"/>
                <a:gd name="T6" fmla="*/ 0 w 197"/>
                <a:gd name="T7" fmla="*/ 691 h 6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" h="691">
                  <a:moveTo>
                    <a:pt x="0" y="691"/>
                  </a:moveTo>
                  <a:lnTo>
                    <a:pt x="197" y="691"/>
                  </a:lnTo>
                  <a:lnTo>
                    <a:pt x="100" y="0"/>
                  </a:lnTo>
                  <a:lnTo>
                    <a:pt x="0" y="69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609"/>
            <p:cNvSpPr>
              <a:spLocks/>
            </p:cNvSpPr>
            <p:nvPr/>
          </p:nvSpPr>
          <p:spPr bwMode="auto">
            <a:xfrm>
              <a:off x="2935" y="1723"/>
              <a:ext cx="293" cy="203"/>
            </a:xfrm>
            <a:custGeom>
              <a:avLst/>
              <a:gdLst>
                <a:gd name="T0" fmla="*/ 0 w 293"/>
                <a:gd name="T1" fmla="*/ 106 h 203"/>
                <a:gd name="T2" fmla="*/ 293 w 293"/>
                <a:gd name="T3" fmla="*/ 203 h 203"/>
                <a:gd name="T4" fmla="*/ 293 w 293"/>
                <a:gd name="T5" fmla="*/ 0 h 203"/>
                <a:gd name="T6" fmla="*/ 0 w 293"/>
                <a:gd name="T7" fmla="*/ 106 h 2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203">
                  <a:moveTo>
                    <a:pt x="0" y="106"/>
                  </a:moveTo>
                  <a:lnTo>
                    <a:pt x="293" y="203"/>
                  </a:lnTo>
                  <a:lnTo>
                    <a:pt x="293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610"/>
            <p:cNvSpPr>
              <a:spLocks/>
            </p:cNvSpPr>
            <p:nvPr/>
          </p:nvSpPr>
          <p:spPr bwMode="auto">
            <a:xfrm>
              <a:off x="2637" y="1729"/>
              <a:ext cx="294" cy="203"/>
            </a:xfrm>
            <a:custGeom>
              <a:avLst/>
              <a:gdLst>
                <a:gd name="T0" fmla="*/ 0 w 294"/>
                <a:gd name="T1" fmla="*/ 0 h 203"/>
                <a:gd name="T2" fmla="*/ 0 w 294"/>
                <a:gd name="T3" fmla="*/ 203 h 203"/>
                <a:gd name="T4" fmla="*/ 294 w 294"/>
                <a:gd name="T5" fmla="*/ 100 h 203"/>
                <a:gd name="T6" fmla="*/ 0 w 294"/>
                <a:gd name="T7" fmla="*/ 0 h 2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4" h="203">
                  <a:moveTo>
                    <a:pt x="0" y="0"/>
                  </a:moveTo>
                  <a:lnTo>
                    <a:pt x="0" y="203"/>
                  </a:lnTo>
                  <a:lnTo>
                    <a:pt x="294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7" name="Group 611"/>
          <p:cNvGrpSpPr>
            <a:grpSpLocks/>
          </p:cNvGrpSpPr>
          <p:nvPr/>
        </p:nvGrpSpPr>
        <p:grpSpPr bwMode="auto">
          <a:xfrm>
            <a:off x="604838" y="4683125"/>
            <a:ext cx="1181100" cy="1516063"/>
            <a:chOff x="1230" y="481"/>
            <a:chExt cx="861" cy="1105"/>
          </a:xfrm>
        </p:grpSpPr>
        <p:sp>
          <p:nvSpPr>
            <p:cNvPr id="11284" name="Freeform 612"/>
            <p:cNvSpPr>
              <a:spLocks/>
            </p:cNvSpPr>
            <p:nvPr/>
          </p:nvSpPr>
          <p:spPr bwMode="auto">
            <a:xfrm>
              <a:off x="1487" y="485"/>
              <a:ext cx="304" cy="411"/>
            </a:xfrm>
            <a:custGeom>
              <a:avLst/>
              <a:gdLst>
                <a:gd name="T0" fmla="*/ 152 w 304"/>
                <a:gd name="T1" fmla="*/ 0 h 411"/>
                <a:gd name="T2" fmla="*/ 304 w 304"/>
                <a:gd name="T3" fmla="*/ 0 h 411"/>
                <a:gd name="T4" fmla="*/ 294 w 304"/>
                <a:gd name="T5" fmla="*/ 2 h 411"/>
                <a:gd name="T6" fmla="*/ 284 w 304"/>
                <a:gd name="T7" fmla="*/ 6 h 411"/>
                <a:gd name="T8" fmla="*/ 274 w 304"/>
                <a:gd name="T9" fmla="*/ 10 h 411"/>
                <a:gd name="T10" fmla="*/ 266 w 304"/>
                <a:gd name="T11" fmla="*/ 18 h 411"/>
                <a:gd name="T12" fmla="*/ 258 w 304"/>
                <a:gd name="T13" fmla="*/ 28 h 411"/>
                <a:gd name="T14" fmla="*/ 250 w 304"/>
                <a:gd name="T15" fmla="*/ 38 h 411"/>
                <a:gd name="T16" fmla="*/ 236 w 304"/>
                <a:gd name="T17" fmla="*/ 64 h 411"/>
                <a:gd name="T18" fmla="*/ 224 w 304"/>
                <a:gd name="T19" fmla="*/ 96 h 411"/>
                <a:gd name="T20" fmla="*/ 214 w 304"/>
                <a:gd name="T21" fmla="*/ 132 h 411"/>
                <a:gd name="T22" fmla="*/ 204 w 304"/>
                <a:gd name="T23" fmla="*/ 168 h 411"/>
                <a:gd name="T24" fmla="*/ 196 w 304"/>
                <a:gd name="T25" fmla="*/ 206 h 411"/>
                <a:gd name="T26" fmla="*/ 184 w 304"/>
                <a:gd name="T27" fmla="*/ 282 h 411"/>
                <a:gd name="T28" fmla="*/ 178 w 304"/>
                <a:gd name="T29" fmla="*/ 348 h 411"/>
                <a:gd name="T30" fmla="*/ 172 w 304"/>
                <a:gd name="T31" fmla="*/ 411 h 411"/>
                <a:gd name="T32" fmla="*/ 172 w 304"/>
                <a:gd name="T33" fmla="*/ 395 h 411"/>
                <a:gd name="T34" fmla="*/ 172 w 304"/>
                <a:gd name="T35" fmla="*/ 348 h 411"/>
                <a:gd name="T36" fmla="*/ 168 w 304"/>
                <a:gd name="T37" fmla="*/ 282 h 411"/>
                <a:gd name="T38" fmla="*/ 164 w 304"/>
                <a:gd name="T39" fmla="*/ 246 h 411"/>
                <a:gd name="T40" fmla="*/ 158 w 304"/>
                <a:gd name="T41" fmla="*/ 206 h 411"/>
                <a:gd name="T42" fmla="*/ 150 w 304"/>
                <a:gd name="T43" fmla="*/ 168 h 411"/>
                <a:gd name="T44" fmla="*/ 138 w 304"/>
                <a:gd name="T45" fmla="*/ 132 h 411"/>
                <a:gd name="T46" fmla="*/ 124 w 304"/>
                <a:gd name="T47" fmla="*/ 96 h 411"/>
                <a:gd name="T48" fmla="*/ 116 w 304"/>
                <a:gd name="T49" fmla="*/ 80 h 411"/>
                <a:gd name="T50" fmla="*/ 108 w 304"/>
                <a:gd name="T51" fmla="*/ 64 h 411"/>
                <a:gd name="T52" fmla="*/ 98 w 304"/>
                <a:gd name="T53" fmla="*/ 52 h 411"/>
                <a:gd name="T54" fmla="*/ 86 w 304"/>
                <a:gd name="T55" fmla="*/ 38 h 411"/>
                <a:gd name="T56" fmla="*/ 74 w 304"/>
                <a:gd name="T57" fmla="*/ 28 h 411"/>
                <a:gd name="T58" fmla="*/ 62 w 304"/>
                <a:gd name="T59" fmla="*/ 18 h 411"/>
                <a:gd name="T60" fmla="*/ 48 w 304"/>
                <a:gd name="T61" fmla="*/ 10 h 411"/>
                <a:gd name="T62" fmla="*/ 32 w 304"/>
                <a:gd name="T63" fmla="*/ 6 h 411"/>
                <a:gd name="T64" fmla="*/ 16 w 304"/>
                <a:gd name="T65" fmla="*/ 2 h 411"/>
                <a:gd name="T66" fmla="*/ 0 w 304"/>
                <a:gd name="T67" fmla="*/ 0 h 411"/>
                <a:gd name="T68" fmla="*/ 152 w 304"/>
                <a:gd name="T69" fmla="*/ 0 h 41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04" h="411">
                  <a:moveTo>
                    <a:pt x="152" y="0"/>
                  </a:moveTo>
                  <a:lnTo>
                    <a:pt x="304" y="0"/>
                  </a:lnTo>
                  <a:lnTo>
                    <a:pt x="294" y="2"/>
                  </a:lnTo>
                  <a:lnTo>
                    <a:pt x="284" y="6"/>
                  </a:lnTo>
                  <a:lnTo>
                    <a:pt x="274" y="10"/>
                  </a:lnTo>
                  <a:lnTo>
                    <a:pt x="266" y="18"/>
                  </a:lnTo>
                  <a:lnTo>
                    <a:pt x="258" y="28"/>
                  </a:lnTo>
                  <a:lnTo>
                    <a:pt x="250" y="38"/>
                  </a:lnTo>
                  <a:lnTo>
                    <a:pt x="236" y="64"/>
                  </a:lnTo>
                  <a:lnTo>
                    <a:pt x="224" y="96"/>
                  </a:lnTo>
                  <a:lnTo>
                    <a:pt x="214" y="132"/>
                  </a:lnTo>
                  <a:lnTo>
                    <a:pt x="204" y="168"/>
                  </a:lnTo>
                  <a:lnTo>
                    <a:pt x="196" y="206"/>
                  </a:lnTo>
                  <a:lnTo>
                    <a:pt x="184" y="282"/>
                  </a:lnTo>
                  <a:lnTo>
                    <a:pt x="178" y="348"/>
                  </a:lnTo>
                  <a:lnTo>
                    <a:pt x="172" y="411"/>
                  </a:lnTo>
                  <a:lnTo>
                    <a:pt x="172" y="395"/>
                  </a:lnTo>
                  <a:lnTo>
                    <a:pt x="172" y="348"/>
                  </a:lnTo>
                  <a:lnTo>
                    <a:pt x="168" y="282"/>
                  </a:lnTo>
                  <a:lnTo>
                    <a:pt x="164" y="246"/>
                  </a:lnTo>
                  <a:lnTo>
                    <a:pt x="158" y="206"/>
                  </a:lnTo>
                  <a:lnTo>
                    <a:pt x="150" y="168"/>
                  </a:lnTo>
                  <a:lnTo>
                    <a:pt x="138" y="132"/>
                  </a:lnTo>
                  <a:lnTo>
                    <a:pt x="124" y="96"/>
                  </a:lnTo>
                  <a:lnTo>
                    <a:pt x="116" y="80"/>
                  </a:lnTo>
                  <a:lnTo>
                    <a:pt x="108" y="64"/>
                  </a:lnTo>
                  <a:lnTo>
                    <a:pt x="98" y="52"/>
                  </a:lnTo>
                  <a:lnTo>
                    <a:pt x="86" y="38"/>
                  </a:lnTo>
                  <a:lnTo>
                    <a:pt x="74" y="28"/>
                  </a:lnTo>
                  <a:lnTo>
                    <a:pt x="62" y="18"/>
                  </a:lnTo>
                  <a:lnTo>
                    <a:pt x="48" y="10"/>
                  </a:lnTo>
                  <a:lnTo>
                    <a:pt x="32" y="6"/>
                  </a:lnTo>
                  <a:lnTo>
                    <a:pt x="16" y="2"/>
                  </a:lnTo>
                  <a:lnTo>
                    <a:pt x="0" y="0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613"/>
            <p:cNvSpPr>
              <a:spLocks/>
            </p:cNvSpPr>
            <p:nvPr/>
          </p:nvSpPr>
          <p:spPr bwMode="auto">
            <a:xfrm>
              <a:off x="1481" y="481"/>
              <a:ext cx="321" cy="427"/>
            </a:xfrm>
            <a:custGeom>
              <a:avLst/>
              <a:gdLst>
                <a:gd name="T0" fmla="*/ 321 w 321"/>
                <a:gd name="T1" fmla="*/ 1 h 427"/>
                <a:gd name="T2" fmla="*/ 214 w 321"/>
                <a:gd name="T3" fmla="*/ 132 h 427"/>
                <a:gd name="T4" fmla="*/ 179 w 321"/>
                <a:gd name="T5" fmla="*/ 427 h 427"/>
                <a:gd name="T6" fmla="*/ 133 w 321"/>
                <a:gd name="T7" fmla="*/ 131 h 427"/>
                <a:gd name="T8" fmla="*/ 0 w 321"/>
                <a:gd name="T9" fmla="*/ 0 h 427"/>
                <a:gd name="T10" fmla="*/ 321 w 321"/>
                <a:gd name="T11" fmla="*/ 1 h 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427">
                  <a:moveTo>
                    <a:pt x="321" y="1"/>
                  </a:moveTo>
                  <a:cubicBezTo>
                    <a:pt x="285" y="3"/>
                    <a:pt x="239" y="64"/>
                    <a:pt x="214" y="132"/>
                  </a:cubicBezTo>
                  <a:cubicBezTo>
                    <a:pt x="189" y="200"/>
                    <a:pt x="185" y="363"/>
                    <a:pt x="179" y="427"/>
                  </a:cubicBezTo>
                  <a:cubicBezTo>
                    <a:pt x="170" y="361"/>
                    <a:pt x="162" y="199"/>
                    <a:pt x="133" y="131"/>
                  </a:cubicBezTo>
                  <a:cubicBezTo>
                    <a:pt x="104" y="63"/>
                    <a:pt x="43" y="1"/>
                    <a:pt x="0" y="0"/>
                  </a:cubicBezTo>
                  <a:cubicBezTo>
                    <a:pt x="73" y="1"/>
                    <a:pt x="195" y="1"/>
                    <a:pt x="321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614"/>
            <p:cNvSpPr>
              <a:spLocks/>
            </p:cNvSpPr>
            <p:nvPr/>
          </p:nvSpPr>
          <p:spPr bwMode="auto">
            <a:xfrm rot="5400000">
              <a:off x="1717" y="677"/>
              <a:ext cx="321" cy="427"/>
            </a:xfrm>
            <a:custGeom>
              <a:avLst/>
              <a:gdLst>
                <a:gd name="T0" fmla="*/ 321 w 321"/>
                <a:gd name="T1" fmla="*/ 1 h 427"/>
                <a:gd name="T2" fmla="*/ 214 w 321"/>
                <a:gd name="T3" fmla="*/ 132 h 427"/>
                <a:gd name="T4" fmla="*/ 179 w 321"/>
                <a:gd name="T5" fmla="*/ 427 h 427"/>
                <a:gd name="T6" fmla="*/ 133 w 321"/>
                <a:gd name="T7" fmla="*/ 131 h 427"/>
                <a:gd name="T8" fmla="*/ 0 w 321"/>
                <a:gd name="T9" fmla="*/ 0 h 427"/>
                <a:gd name="T10" fmla="*/ 321 w 321"/>
                <a:gd name="T11" fmla="*/ 1 h 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427">
                  <a:moveTo>
                    <a:pt x="321" y="1"/>
                  </a:moveTo>
                  <a:cubicBezTo>
                    <a:pt x="285" y="3"/>
                    <a:pt x="239" y="64"/>
                    <a:pt x="214" y="132"/>
                  </a:cubicBezTo>
                  <a:cubicBezTo>
                    <a:pt x="189" y="200"/>
                    <a:pt x="185" y="363"/>
                    <a:pt x="179" y="427"/>
                  </a:cubicBezTo>
                  <a:cubicBezTo>
                    <a:pt x="170" y="361"/>
                    <a:pt x="162" y="199"/>
                    <a:pt x="133" y="131"/>
                  </a:cubicBezTo>
                  <a:cubicBezTo>
                    <a:pt x="104" y="63"/>
                    <a:pt x="43" y="1"/>
                    <a:pt x="0" y="0"/>
                  </a:cubicBezTo>
                  <a:cubicBezTo>
                    <a:pt x="73" y="1"/>
                    <a:pt x="195" y="1"/>
                    <a:pt x="321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615"/>
            <p:cNvSpPr>
              <a:spLocks/>
            </p:cNvSpPr>
            <p:nvPr/>
          </p:nvSpPr>
          <p:spPr bwMode="auto">
            <a:xfrm rot="-5400000">
              <a:off x="1283" y="713"/>
              <a:ext cx="321" cy="427"/>
            </a:xfrm>
            <a:custGeom>
              <a:avLst/>
              <a:gdLst>
                <a:gd name="T0" fmla="*/ 321 w 321"/>
                <a:gd name="T1" fmla="*/ 1 h 427"/>
                <a:gd name="T2" fmla="*/ 214 w 321"/>
                <a:gd name="T3" fmla="*/ 132 h 427"/>
                <a:gd name="T4" fmla="*/ 179 w 321"/>
                <a:gd name="T5" fmla="*/ 427 h 427"/>
                <a:gd name="T6" fmla="*/ 133 w 321"/>
                <a:gd name="T7" fmla="*/ 131 h 427"/>
                <a:gd name="T8" fmla="*/ 0 w 321"/>
                <a:gd name="T9" fmla="*/ 0 h 427"/>
                <a:gd name="T10" fmla="*/ 321 w 321"/>
                <a:gd name="T11" fmla="*/ 1 h 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427">
                  <a:moveTo>
                    <a:pt x="321" y="1"/>
                  </a:moveTo>
                  <a:cubicBezTo>
                    <a:pt x="285" y="3"/>
                    <a:pt x="239" y="64"/>
                    <a:pt x="214" y="132"/>
                  </a:cubicBezTo>
                  <a:cubicBezTo>
                    <a:pt x="189" y="200"/>
                    <a:pt x="185" y="363"/>
                    <a:pt x="179" y="427"/>
                  </a:cubicBezTo>
                  <a:cubicBezTo>
                    <a:pt x="170" y="361"/>
                    <a:pt x="162" y="199"/>
                    <a:pt x="133" y="131"/>
                  </a:cubicBezTo>
                  <a:cubicBezTo>
                    <a:pt x="104" y="63"/>
                    <a:pt x="43" y="1"/>
                    <a:pt x="0" y="0"/>
                  </a:cubicBezTo>
                  <a:cubicBezTo>
                    <a:pt x="73" y="1"/>
                    <a:pt x="195" y="1"/>
                    <a:pt x="321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616"/>
            <p:cNvSpPr>
              <a:spLocks/>
            </p:cNvSpPr>
            <p:nvPr/>
          </p:nvSpPr>
          <p:spPr bwMode="auto">
            <a:xfrm>
              <a:off x="1519" y="902"/>
              <a:ext cx="321" cy="684"/>
            </a:xfrm>
            <a:custGeom>
              <a:avLst/>
              <a:gdLst>
                <a:gd name="T0" fmla="*/ 0 w 321"/>
                <a:gd name="T1" fmla="*/ 683 h 684"/>
                <a:gd name="T2" fmla="*/ 107 w 321"/>
                <a:gd name="T3" fmla="*/ 552 h 684"/>
                <a:gd name="T4" fmla="*/ 139 w 321"/>
                <a:gd name="T5" fmla="*/ 0 h 684"/>
                <a:gd name="T6" fmla="*/ 188 w 321"/>
                <a:gd name="T7" fmla="*/ 553 h 684"/>
                <a:gd name="T8" fmla="*/ 321 w 321"/>
                <a:gd name="T9" fmla="*/ 684 h 684"/>
                <a:gd name="T10" fmla="*/ 0 w 321"/>
                <a:gd name="T11" fmla="*/ 683 h 6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684">
                  <a:moveTo>
                    <a:pt x="0" y="683"/>
                  </a:moveTo>
                  <a:cubicBezTo>
                    <a:pt x="36" y="681"/>
                    <a:pt x="82" y="620"/>
                    <a:pt x="107" y="552"/>
                  </a:cubicBezTo>
                  <a:cubicBezTo>
                    <a:pt x="132" y="484"/>
                    <a:pt x="133" y="64"/>
                    <a:pt x="139" y="0"/>
                  </a:cubicBezTo>
                  <a:cubicBezTo>
                    <a:pt x="148" y="66"/>
                    <a:pt x="159" y="485"/>
                    <a:pt x="188" y="553"/>
                  </a:cubicBezTo>
                  <a:cubicBezTo>
                    <a:pt x="217" y="621"/>
                    <a:pt x="278" y="683"/>
                    <a:pt x="321" y="684"/>
                  </a:cubicBezTo>
                  <a:cubicBezTo>
                    <a:pt x="248" y="683"/>
                    <a:pt x="126" y="683"/>
                    <a:pt x="0" y="68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8" name="Group 625"/>
          <p:cNvGrpSpPr>
            <a:grpSpLocks/>
          </p:cNvGrpSpPr>
          <p:nvPr/>
        </p:nvGrpSpPr>
        <p:grpSpPr bwMode="auto">
          <a:xfrm>
            <a:off x="2863850" y="396875"/>
            <a:ext cx="882650" cy="1735138"/>
            <a:chOff x="3546" y="318"/>
            <a:chExt cx="1885" cy="3702"/>
          </a:xfrm>
        </p:grpSpPr>
        <p:sp>
          <p:nvSpPr>
            <p:cNvPr id="11279" name="Freeform 626"/>
            <p:cNvSpPr>
              <a:spLocks/>
            </p:cNvSpPr>
            <p:nvPr/>
          </p:nvSpPr>
          <p:spPr bwMode="auto">
            <a:xfrm>
              <a:off x="3550" y="318"/>
              <a:ext cx="1881" cy="3701"/>
            </a:xfrm>
            <a:custGeom>
              <a:avLst/>
              <a:gdLst>
                <a:gd name="T0" fmla="*/ 5957 w 594"/>
                <a:gd name="T1" fmla="*/ 2406 h 1169"/>
                <a:gd name="T2" fmla="*/ 3550 w 594"/>
                <a:gd name="T3" fmla="*/ 2406 h 1169"/>
                <a:gd name="T4" fmla="*/ 3550 w 594"/>
                <a:gd name="T5" fmla="*/ 0 h 1169"/>
                <a:gd name="T6" fmla="*/ 2787 w 594"/>
                <a:gd name="T7" fmla="*/ 0 h 1169"/>
                <a:gd name="T8" fmla="*/ 2407 w 594"/>
                <a:gd name="T9" fmla="*/ 342 h 1169"/>
                <a:gd name="T10" fmla="*/ 2407 w 594"/>
                <a:gd name="T11" fmla="*/ 2425 h 1169"/>
                <a:gd name="T12" fmla="*/ 361 w 594"/>
                <a:gd name="T13" fmla="*/ 2406 h 1169"/>
                <a:gd name="T14" fmla="*/ 0 w 594"/>
                <a:gd name="T15" fmla="*/ 2745 h 1169"/>
                <a:gd name="T16" fmla="*/ 0 w 594"/>
                <a:gd name="T17" fmla="*/ 3527 h 1169"/>
                <a:gd name="T18" fmla="*/ 2388 w 594"/>
                <a:gd name="T19" fmla="*/ 3508 h 1169"/>
                <a:gd name="T20" fmla="*/ 2388 w 594"/>
                <a:gd name="T21" fmla="*/ 11717 h 1169"/>
                <a:gd name="T22" fmla="*/ 3170 w 594"/>
                <a:gd name="T23" fmla="*/ 11698 h 1169"/>
                <a:gd name="T24" fmla="*/ 3550 w 594"/>
                <a:gd name="T25" fmla="*/ 11375 h 1169"/>
                <a:gd name="T26" fmla="*/ 3550 w 594"/>
                <a:gd name="T27" fmla="*/ 3527 h 1169"/>
                <a:gd name="T28" fmla="*/ 5596 w 594"/>
                <a:gd name="T29" fmla="*/ 3508 h 1169"/>
                <a:gd name="T30" fmla="*/ 5957 w 594"/>
                <a:gd name="T31" fmla="*/ 3188 h 1169"/>
                <a:gd name="T32" fmla="*/ 5957 w 594"/>
                <a:gd name="T33" fmla="*/ 2406 h 11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94" h="1169">
                  <a:moveTo>
                    <a:pt x="594" y="240"/>
                  </a:moveTo>
                  <a:lnTo>
                    <a:pt x="354" y="240"/>
                  </a:lnTo>
                  <a:lnTo>
                    <a:pt x="354" y="0"/>
                  </a:lnTo>
                  <a:lnTo>
                    <a:pt x="278" y="0"/>
                  </a:lnTo>
                  <a:lnTo>
                    <a:pt x="240" y="34"/>
                  </a:lnTo>
                  <a:lnTo>
                    <a:pt x="240" y="242"/>
                  </a:lnTo>
                  <a:lnTo>
                    <a:pt x="36" y="240"/>
                  </a:lnTo>
                  <a:lnTo>
                    <a:pt x="0" y="274"/>
                  </a:lnTo>
                  <a:lnTo>
                    <a:pt x="0" y="352"/>
                  </a:lnTo>
                  <a:lnTo>
                    <a:pt x="238" y="350"/>
                  </a:lnTo>
                  <a:lnTo>
                    <a:pt x="238" y="1169"/>
                  </a:lnTo>
                  <a:lnTo>
                    <a:pt x="316" y="1167"/>
                  </a:lnTo>
                  <a:lnTo>
                    <a:pt x="354" y="1135"/>
                  </a:lnTo>
                  <a:lnTo>
                    <a:pt x="354" y="352"/>
                  </a:lnTo>
                  <a:lnTo>
                    <a:pt x="558" y="350"/>
                  </a:lnTo>
                  <a:lnTo>
                    <a:pt x="594" y="318"/>
                  </a:lnTo>
                  <a:lnTo>
                    <a:pt x="594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627"/>
            <p:cNvSpPr>
              <a:spLocks/>
            </p:cNvSpPr>
            <p:nvPr/>
          </p:nvSpPr>
          <p:spPr bwMode="auto">
            <a:xfrm>
              <a:off x="3546" y="431"/>
              <a:ext cx="1766" cy="3589"/>
            </a:xfrm>
            <a:custGeom>
              <a:avLst/>
              <a:gdLst>
                <a:gd name="T0" fmla="*/ 5589 w 558"/>
                <a:gd name="T1" fmla="*/ 2407 h 1133"/>
                <a:gd name="T2" fmla="*/ 3184 w 558"/>
                <a:gd name="T3" fmla="*/ 2407 h 1133"/>
                <a:gd name="T4" fmla="*/ 3184 w 558"/>
                <a:gd name="T5" fmla="*/ 0 h 1133"/>
                <a:gd name="T6" fmla="*/ 2405 w 558"/>
                <a:gd name="T7" fmla="*/ 0 h 1133"/>
                <a:gd name="T8" fmla="*/ 2405 w 558"/>
                <a:gd name="T9" fmla="*/ 2407 h 1133"/>
                <a:gd name="T10" fmla="*/ 0 w 558"/>
                <a:gd name="T11" fmla="*/ 2407 h 1133"/>
                <a:gd name="T12" fmla="*/ 0 w 558"/>
                <a:gd name="T13" fmla="*/ 3190 h 1133"/>
                <a:gd name="T14" fmla="*/ 2405 w 558"/>
                <a:gd name="T15" fmla="*/ 3171 h 1133"/>
                <a:gd name="T16" fmla="*/ 2405 w 558"/>
                <a:gd name="T17" fmla="*/ 11369 h 1133"/>
                <a:gd name="T18" fmla="*/ 3184 w 558"/>
                <a:gd name="T19" fmla="*/ 11369 h 1133"/>
                <a:gd name="T20" fmla="*/ 3184 w 558"/>
                <a:gd name="T21" fmla="*/ 3190 h 1133"/>
                <a:gd name="T22" fmla="*/ 5589 w 558"/>
                <a:gd name="T23" fmla="*/ 3190 h 1133"/>
                <a:gd name="T24" fmla="*/ 5589 w 558"/>
                <a:gd name="T25" fmla="*/ 2407 h 11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8" h="1133">
                  <a:moveTo>
                    <a:pt x="558" y="240"/>
                  </a:moveTo>
                  <a:lnTo>
                    <a:pt x="318" y="240"/>
                  </a:lnTo>
                  <a:lnTo>
                    <a:pt x="318" y="0"/>
                  </a:lnTo>
                  <a:lnTo>
                    <a:pt x="240" y="0"/>
                  </a:lnTo>
                  <a:lnTo>
                    <a:pt x="240" y="240"/>
                  </a:lnTo>
                  <a:lnTo>
                    <a:pt x="0" y="240"/>
                  </a:lnTo>
                  <a:lnTo>
                    <a:pt x="0" y="318"/>
                  </a:lnTo>
                  <a:lnTo>
                    <a:pt x="240" y="316"/>
                  </a:lnTo>
                  <a:lnTo>
                    <a:pt x="240" y="1133"/>
                  </a:lnTo>
                  <a:lnTo>
                    <a:pt x="318" y="1133"/>
                  </a:lnTo>
                  <a:lnTo>
                    <a:pt x="318" y="318"/>
                  </a:lnTo>
                  <a:lnTo>
                    <a:pt x="558" y="318"/>
                  </a:lnTo>
                  <a:lnTo>
                    <a:pt x="558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628"/>
            <p:cNvSpPr>
              <a:spLocks/>
            </p:cNvSpPr>
            <p:nvPr/>
          </p:nvSpPr>
          <p:spPr bwMode="auto">
            <a:xfrm>
              <a:off x="4550" y="326"/>
              <a:ext cx="123" cy="105"/>
            </a:xfrm>
            <a:custGeom>
              <a:avLst/>
              <a:gdLst>
                <a:gd name="T0" fmla="*/ 0 w 38"/>
                <a:gd name="T1" fmla="*/ 324 h 34"/>
                <a:gd name="T2" fmla="*/ 398 w 38"/>
                <a:gd name="T3" fmla="*/ 0 h 34"/>
                <a:gd name="T4" fmla="*/ 0 w 38"/>
                <a:gd name="T5" fmla="*/ 32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629"/>
            <p:cNvSpPr>
              <a:spLocks/>
            </p:cNvSpPr>
            <p:nvPr/>
          </p:nvSpPr>
          <p:spPr bwMode="auto">
            <a:xfrm>
              <a:off x="4550" y="1085"/>
              <a:ext cx="123" cy="109"/>
            </a:xfrm>
            <a:custGeom>
              <a:avLst/>
              <a:gdLst>
                <a:gd name="T0" fmla="*/ 0 w 38"/>
                <a:gd name="T1" fmla="*/ 349 h 34"/>
                <a:gd name="T2" fmla="*/ 398 w 38"/>
                <a:gd name="T3" fmla="*/ 0 h 34"/>
                <a:gd name="T4" fmla="*/ 0 w 38"/>
                <a:gd name="T5" fmla="*/ 349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630"/>
            <p:cNvSpPr>
              <a:spLocks/>
            </p:cNvSpPr>
            <p:nvPr/>
          </p:nvSpPr>
          <p:spPr bwMode="auto">
            <a:xfrm>
              <a:off x="5312" y="1085"/>
              <a:ext cx="119" cy="109"/>
            </a:xfrm>
            <a:custGeom>
              <a:avLst/>
              <a:gdLst>
                <a:gd name="T0" fmla="*/ 0 w 38"/>
                <a:gd name="T1" fmla="*/ 349 h 34"/>
                <a:gd name="T2" fmla="*/ 373 w 38"/>
                <a:gd name="T3" fmla="*/ 0 h 34"/>
                <a:gd name="T4" fmla="*/ 0 w 38"/>
                <a:gd name="T5" fmla="*/ 349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485"/>
          <p:cNvSpPr>
            <a:spLocks/>
          </p:cNvSpPr>
          <p:nvPr/>
        </p:nvSpPr>
        <p:spPr bwMode="auto">
          <a:xfrm>
            <a:off x="765175" y="473075"/>
            <a:ext cx="777875" cy="1579563"/>
          </a:xfrm>
          <a:custGeom>
            <a:avLst/>
            <a:gdLst>
              <a:gd name="T0" fmla="*/ 1084389813 w 558"/>
              <a:gd name="T1" fmla="*/ 468702964 h 1135"/>
              <a:gd name="T2" fmla="*/ 617985442 w 558"/>
              <a:gd name="T3" fmla="*/ 468702964 h 1135"/>
              <a:gd name="T4" fmla="*/ 617985442 w 558"/>
              <a:gd name="T5" fmla="*/ 0 h 1135"/>
              <a:gd name="T6" fmla="*/ 466404371 w 558"/>
              <a:gd name="T7" fmla="*/ 0 h 1135"/>
              <a:gd name="T8" fmla="*/ 466404371 w 558"/>
              <a:gd name="T9" fmla="*/ 468702964 h 1135"/>
              <a:gd name="T10" fmla="*/ 0 w 558"/>
              <a:gd name="T11" fmla="*/ 468702964 h 1135"/>
              <a:gd name="T12" fmla="*/ 0 w 558"/>
              <a:gd name="T13" fmla="*/ 615898752 h 1135"/>
              <a:gd name="T14" fmla="*/ 466404371 w 558"/>
              <a:gd name="T15" fmla="*/ 615898752 h 1135"/>
              <a:gd name="T16" fmla="*/ 466404371 w 558"/>
              <a:gd name="T17" fmla="*/ 2147483646 h 1135"/>
              <a:gd name="T18" fmla="*/ 617985442 w 558"/>
              <a:gd name="T19" fmla="*/ 2147483646 h 1135"/>
              <a:gd name="T20" fmla="*/ 617985442 w 558"/>
              <a:gd name="T21" fmla="*/ 615898752 h 1135"/>
              <a:gd name="T22" fmla="*/ 1084389813 w 558"/>
              <a:gd name="T23" fmla="*/ 615898752 h 1135"/>
              <a:gd name="T24" fmla="*/ 1084389813 w 558"/>
              <a:gd name="T25" fmla="*/ 468702964 h 11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58" h="1135">
                <a:moveTo>
                  <a:pt x="558" y="242"/>
                </a:moveTo>
                <a:lnTo>
                  <a:pt x="318" y="242"/>
                </a:lnTo>
                <a:lnTo>
                  <a:pt x="318" y="0"/>
                </a:lnTo>
                <a:lnTo>
                  <a:pt x="240" y="0"/>
                </a:lnTo>
                <a:lnTo>
                  <a:pt x="240" y="242"/>
                </a:lnTo>
                <a:lnTo>
                  <a:pt x="0" y="242"/>
                </a:lnTo>
                <a:lnTo>
                  <a:pt x="0" y="318"/>
                </a:lnTo>
                <a:lnTo>
                  <a:pt x="240" y="318"/>
                </a:lnTo>
                <a:lnTo>
                  <a:pt x="240" y="1135"/>
                </a:lnTo>
                <a:lnTo>
                  <a:pt x="318" y="1135"/>
                </a:lnTo>
                <a:lnTo>
                  <a:pt x="318" y="318"/>
                </a:lnTo>
                <a:lnTo>
                  <a:pt x="558" y="318"/>
                </a:lnTo>
                <a:lnTo>
                  <a:pt x="558" y="24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3315" name="Group 486"/>
          <p:cNvGrpSpPr>
            <a:grpSpLocks/>
          </p:cNvGrpSpPr>
          <p:nvPr/>
        </p:nvGrpSpPr>
        <p:grpSpPr bwMode="auto">
          <a:xfrm>
            <a:off x="4822825" y="381000"/>
            <a:ext cx="977900" cy="1778000"/>
            <a:chOff x="2503" y="1437"/>
            <a:chExt cx="702" cy="1277"/>
          </a:xfrm>
        </p:grpSpPr>
        <p:sp>
          <p:nvSpPr>
            <p:cNvPr id="13364" name="Freeform 487"/>
            <p:cNvSpPr>
              <a:spLocks/>
            </p:cNvSpPr>
            <p:nvPr/>
          </p:nvSpPr>
          <p:spPr bwMode="auto">
            <a:xfrm>
              <a:off x="2503" y="1437"/>
              <a:ext cx="702" cy="1277"/>
            </a:xfrm>
            <a:custGeom>
              <a:avLst/>
              <a:gdLst>
                <a:gd name="T0" fmla="*/ 702 w 702"/>
                <a:gd name="T1" fmla="*/ 234 h 1277"/>
                <a:gd name="T2" fmla="*/ 462 w 702"/>
                <a:gd name="T3" fmla="*/ 234 h 1277"/>
                <a:gd name="T4" fmla="*/ 462 w 702"/>
                <a:gd name="T5" fmla="*/ 0 h 1277"/>
                <a:gd name="T6" fmla="*/ 240 w 702"/>
                <a:gd name="T7" fmla="*/ 0 h 1277"/>
                <a:gd name="T8" fmla="*/ 240 w 702"/>
                <a:gd name="T9" fmla="*/ 234 h 1277"/>
                <a:gd name="T10" fmla="*/ 0 w 702"/>
                <a:gd name="T11" fmla="*/ 234 h 1277"/>
                <a:gd name="T12" fmla="*/ 0 w 702"/>
                <a:gd name="T13" fmla="*/ 456 h 1277"/>
                <a:gd name="T14" fmla="*/ 240 w 702"/>
                <a:gd name="T15" fmla="*/ 456 h 1277"/>
                <a:gd name="T16" fmla="*/ 240 w 702"/>
                <a:gd name="T17" fmla="*/ 1277 h 1277"/>
                <a:gd name="T18" fmla="*/ 462 w 702"/>
                <a:gd name="T19" fmla="*/ 1277 h 1277"/>
                <a:gd name="T20" fmla="*/ 462 w 702"/>
                <a:gd name="T21" fmla="*/ 456 h 1277"/>
                <a:gd name="T22" fmla="*/ 702 w 702"/>
                <a:gd name="T23" fmla="*/ 456 h 1277"/>
                <a:gd name="T24" fmla="*/ 702 w 702"/>
                <a:gd name="T25" fmla="*/ 234 h 12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02" h="1277">
                  <a:moveTo>
                    <a:pt x="702" y="234"/>
                  </a:moveTo>
                  <a:lnTo>
                    <a:pt x="462" y="234"/>
                  </a:lnTo>
                  <a:lnTo>
                    <a:pt x="462" y="0"/>
                  </a:lnTo>
                  <a:lnTo>
                    <a:pt x="240" y="0"/>
                  </a:lnTo>
                  <a:lnTo>
                    <a:pt x="240" y="234"/>
                  </a:lnTo>
                  <a:lnTo>
                    <a:pt x="0" y="234"/>
                  </a:lnTo>
                  <a:lnTo>
                    <a:pt x="0" y="456"/>
                  </a:lnTo>
                  <a:lnTo>
                    <a:pt x="240" y="456"/>
                  </a:lnTo>
                  <a:lnTo>
                    <a:pt x="240" y="1277"/>
                  </a:lnTo>
                  <a:lnTo>
                    <a:pt x="462" y="1277"/>
                  </a:lnTo>
                  <a:lnTo>
                    <a:pt x="462" y="456"/>
                  </a:lnTo>
                  <a:lnTo>
                    <a:pt x="702" y="456"/>
                  </a:lnTo>
                  <a:lnTo>
                    <a:pt x="702" y="2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5" name="Freeform 488"/>
            <p:cNvSpPr>
              <a:spLocks/>
            </p:cNvSpPr>
            <p:nvPr/>
          </p:nvSpPr>
          <p:spPr bwMode="auto">
            <a:xfrm>
              <a:off x="2579" y="1502"/>
              <a:ext cx="558" cy="1135"/>
            </a:xfrm>
            <a:custGeom>
              <a:avLst/>
              <a:gdLst>
                <a:gd name="T0" fmla="*/ 558 w 558"/>
                <a:gd name="T1" fmla="*/ 242 h 1135"/>
                <a:gd name="T2" fmla="*/ 318 w 558"/>
                <a:gd name="T3" fmla="*/ 242 h 1135"/>
                <a:gd name="T4" fmla="*/ 318 w 558"/>
                <a:gd name="T5" fmla="*/ 0 h 1135"/>
                <a:gd name="T6" fmla="*/ 240 w 558"/>
                <a:gd name="T7" fmla="*/ 0 h 1135"/>
                <a:gd name="T8" fmla="*/ 240 w 558"/>
                <a:gd name="T9" fmla="*/ 242 h 1135"/>
                <a:gd name="T10" fmla="*/ 0 w 558"/>
                <a:gd name="T11" fmla="*/ 242 h 1135"/>
                <a:gd name="T12" fmla="*/ 0 w 558"/>
                <a:gd name="T13" fmla="*/ 318 h 1135"/>
                <a:gd name="T14" fmla="*/ 240 w 558"/>
                <a:gd name="T15" fmla="*/ 318 h 1135"/>
                <a:gd name="T16" fmla="*/ 240 w 558"/>
                <a:gd name="T17" fmla="*/ 1135 h 1135"/>
                <a:gd name="T18" fmla="*/ 318 w 558"/>
                <a:gd name="T19" fmla="*/ 1135 h 1135"/>
                <a:gd name="T20" fmla="*/ 318 w 558"/>
                <a:gd name="T21" fmla="*/ 318 h 1135"/>
                <a:gd name="T22" fmla="*/ 558 w 558"/>
                <a:gd name="T23" fmla="*/ 318 h 1135"/>
                <a:gd name="T24" fmla="*/ 558 w 558"/>
                <a:gd name="T25" fmla="*/ 242 h 11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8" h="1135">
                  <a:moveTo>
                    <a:pt x="558" y="242"/>
                  </a:moveTo>
                  <a:lnTo>
                    <a:pt x="318" y="242"/>
                  </a:lnTo>
                  <a:lnTo>
                    <a:pt x="318" y="0"/>
                  </a:lnTo>
                  <a:lnTo>
                    <a:pt x="240" y="0"/>
                  </a:lnTo>
                  <a:lnTo>
                    <a:pt x="240" y="242"/>
                  </a:lnTo>
                  <a:lnTo>
                    <a:pt x="0" y="242"/>
                  </a:lnTo>
                  <a:lnTo>
                    <a:pt x="0" y="318"/>
                  </a:lnTo>
                  <a:lnTo>
                    <a:pt x="240" y="318"/>
                  </a:lnTo>
                  <a:lnTo>
                    <a:pt x="240" y="1135"/>
                  </a:lnTo>
                  <a:lnTo>
                    <a:pt x="318" y="1135"/>
                  </a:lnTo>
                  <a:lnTo>
                    <a:pt x="318" y="318"/>
                  </a:lnTo>
                  <a:lnTo>
                    <a:pt x="558" y="318"/>
                  </a:lnTo>
                  <a:lnTo>
                    <a:pt x="558" y="242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6" name="Group 540"/>
          <p:cNvGrpSpPr>
            <a:grpSpLocks/>
          </p:cNvGrpSpPr>
          <p:nvPr/>
        </p:nvGrpSpPr>
        <p:grpSpPr bwMode="auto">
          <a:xfrm>
            <a:off x="2755900" y="423863"/>
            <a:ext cx="828675" cy="1631950"/>
            <a:chOff x="1736" y="267"/>
            <a:chExt cx="522" cy="1028"/>
          </a:xfrm>
        </p:grpSpPr>
        <p:sp>
          <p:nvSpPr>
            <p:cNvPr id="13357" name="Freeform 490"/>
            <p:cNvSpPr>
              <a:spLocks/>
            </p:cNvSpPr>
            <p:nvPr/>
          </p:nvSpPr>
          <p:spPr bwMode="auto">
            <a:xfrm>
              <a:off x="1737" y="271"/>
              <a:ext cx="521" cy="1024"/>
            </a:xfrm>
            <a:custGeom>
              <a:avLst/>
              <a:gdLst>
                <a:gd name="T0" fmla="*/ 457 w 594"/>
                <a:gd name="T1" fmla="*/ 184 h 1169"/>
                <a:gd name="T2" fmla="*/ 272 w 594"/>
                <a:gd name="T3" fmla="*/ 184 h 1169"/>
                <a:gd name="T4" fmla="*/ 272 w 594"/>
                <a:gd name="T5" fmla="*/ 0 h 1169"/>
                <a:gd name="T6" fmla="*/ 214 w 594"/>
                <a:gd name="T7" fmla="*/ 0 h 1169"/>
                <a:gd name="T8" fmla="*/ 185 w 594"/>
                <a:gd name="T9" fmla="*/ 26 h 1169"/>
                <a:gd name="T10" fmla="*/ 185 w 594"/>
                <a:gd name="T11" fmla="*/ 186 h 1169"/>
                <a:gd name="T12" fmla="*/ 28 w 594"/>
                <a:gd name="T13" fmla="*/ 184 h 1169"/>
                <a:gd name="T14" fmla="*/ 0 w 594"/>
                <a:gd name="T15" fmla="*/ 210 h 1169"/>
                <a:gd name="T16" fmla="*/ 0 w 594"/>
                <a:gd name="T17" fmla="*/ 270 h 1169"/>
                <a:gd name="T18" fmla="*/ 183 w 594"/>
                <a:gd name="T19" fmla="*/ 269 h 1169"/>
                <a:gd name="T20" fmla="*/ 183 w 594"/>
                <a:gd name="T21" fmla="*/ 897 h 1169"/>
                <a:gd name="T22" fmla="*/ 243 w 594"/>
                <a:gd name="T23" fmla="*/ 895 h 1169"/>
                <a:gd name="T24" fmla="*/ 272 w 594"/>
                <a:gd name="T25" fmla="*/ 871 h 1169"/>
                <a:gd name="T26" fmla="*/ 272 w 594"/>
                <a:gd name="T27" fmla="*/ 270 h 1169"/>
                <a:gd name="T28" fmla="*/ 429 w 594"/>
                <a:gd name="T29" fmla="*/ 269 h 1169"/>
                <a:gd name="T30" fmla="*/ 457 w 594"/>
                <a:gd name="T31" fmla="*/ 244 h 1169"/>
                <a:gd name="T32" fmla="*/ 457 w 594"/>
                <a:gd name="T33" fmla="*/ 184 h 11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94" h="1169">
                  <a:moveTo>
                    <a:pt x="594" y="240"/>
                  </a:moveTo>
                  <a:lnTo>
                    <a:pt x="354" y="240"/>
                  </a:lnTo>
                  <a:lnTo>
                    <a:pt x="354" y="0"/>
                  </a:lnTo>
                  <a:lnTo>
                    <a:pt x="278" y="0"/>
                  </a:lnTo>
                  <a:lnTo>
                    <a:pt x="240" y="34"/>
                  </a:lnTo>
                  <a:lnTo>
                    <a:pt x="240" y="242"/>
                  </a:lnTo>
                  <a:lnTo>
                    <a:pt x="36" y="240"/>
                  </a:lnTo>
                  <a:lnTo>
                    <a:pt x="0" y="274"/>
                  </a:lnTo>
                  <a:lnTo>
                    <a:pt x="0" y="352"/>
                  </a:lnTo>
                  <a:lnTo>
                    <a:pt x="238" y="350"/>
                  </a:lnTo>
                  <a:lnTo>
                    <a:pt x="238" y="1169"/>
                  </a:lnTo>
                  <a:lnTo>
                    <a:pt x="316" y="1167"/>
                  </a:lnTo>
                  <a:lnTo>
                    <a:pt x="354" y="1135"/>
                  </a:lnTo>
                  <a:lnTo>
                    <a:pt x="354" y="352"/>
                  </a:lnTo>
                  <a:lnTo>
                    <a:pt x="558" y="350"/>
                  </a:lnTo>
                  <a:lnTo>
                    <a:pt x="594" y="318"/>
                  </a:lnTo>
                  <a:lnTo>
                    <a:pt x="594" y="24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Freeform 491"/>
            <p:cNvSpPr>
              <a:spLocks/>
            </p:cNvSpPr>
            <p:nvPr/>
          </p:nvSpPr>
          <p:spPr bwMode="auto">
            <a:xfrm>
              <a:off x="1736" y="300"/>
              <a:ext cx="489" cy="993"/>
            </a:xfrm>
            <a:custGeom>
              <a:avLst/>
              <a:gdLst>
                <a:gd name="T0" fmla="*/ 429 w 558"/>
                <a:gd name="T1" fmla="*/ 184 h 1133"/>
                <a:gd name="T2" fmla="*/ 245 w 558"/>
                <a:gd name="T3" fmla="*/ 184 h 1133"/>
                <a:gd name="T4" fmla="*/ 245 w 558"/>
                <a:gd name="T5" fmla="*/ 0 h 1133"/>
                <a:gd name="T6" fmla="*/ 184 w 558"/>
                <a:gd name="T7" fmla="*/ 0 h 1133"/>
                <a:gd name="T8" fmla="*/ 184 w 558"/>
                <a:gd name="T9" fmla="*/ 184 h 1133"/>
                <a:gd name="T10" fmla="*/ 0 w 558"/>
                <a:gd name="T11" fmla="*/ 184 h 1133"/>
                <a:gd name="T12" fmla="*/ 0 w 558"/>
                <a:gd name="T13" fmla="*/ 245 h 1133"/>
                <a:gd name="T14" fmla="*/ 184 w 558"/>
                <a:gd name="T15" fmla="*/ 243 h 1133"/>
                <a:gd name="T16" fmla="*/ 184 w 558"/>
                <a:gd name="T17" fmla="*/ 870 h 1133"/>
                <a:gd name="T18" fmla="*/ 245 w 558"/>
                <a:gd name="T19" fmla="*/ 870 h 1133"/>
                <a:gd name="T20" fmla="*/ 245 w 558"/>
                <a:gd name="T21" fmla="*/ 245 h 1133"/>
                <a:gd name="T22" fmla="*/ 429 w 558"/>
                <a:gd name="T23" fmla="*/ 245 h 1133"/>
                <a:gd name="T24" fmla="*/ 429 w 558"/>
                <a:gd name="T25" fmla="*/ 184 h 11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8" h="1133">
                  <a:moveTo>
                    <a:pt x="558" y="240"/>
                  </a:moveTo>
                  <a:lnTo>
                    <a:pt x="318" y="240"/>
                  </a:lnTo>
                  <a:lnTo>
                    <a:pt x="318" y="0"/>
                  </a:lnTo>
                  <a:lnTo>
                    <a:pt x="240" y="0"/>
                  </a:lnTo>
                  <a:lnTo>
                    <a:pt x="240" y="240"/>
                  </a:lnTo>
                  <a:lnTo>
                    <a:pt x="0" y="240"/>
                  </a:lnTo>
                  <a:lnTo>
                    <a:pt x="0" y="318"/>
                  </a:lnTo>
                  <a:lnTo>
                    <a:pt x="240" y="316"/>
                  </a:lnTo>
                  <a:lnTo>
                    <a:pt x="240" y="1133"/>
                  </a:lnTo>
                  <a:lnTo>
                    <a:pt x="318" y="1133"/>
                  </a:lnTo>
                  <a:lnTo>
                    <a:pt x="318" y="318"/>
                  </a:lnTo>
                  <a:lnTo>
                    <a:pt x="558" y="318"/>
                  </a:lnTo>
                  <a:lnTo>
                    <a:pt x="558" y="24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9" name="Freeform 494"/>
            <p:cNvSpPr>
              <a:spLocks/>
            </p:cNvSpPr>
            <p:nvPr/>
          </p:nvSpPr>
          <p:spPr bwMode="auto">
            <a:xfrm>
              <a:off x="2014" y="271"/>
              <a:ext cx="34" cy="29"/>
            </a:xfrm>
            <a:custGeom>
              <a:avLst/>
              <a:gdLst>
                <a:gd name="T0" fmla="*/ 0 w 38"/>
                <a:gd name="T1" fmla="*/ 25 h 34"/>
                <a:gd name="T2" fmla="*/ 30 w 38"/>
                <a:gd name="T3" fmla="*/ 0 h 34"/>
                <a:gd name="T4" fmla="*/ 0 w 38"/>
                <a:gd name="T5" fmla="*/ 25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0" name="Freeform 495"/>
            <p:cNvSpPr>
              <a:spLocks/>
            </p:cNvSpPr>
            <p:nvPr/>
          </p:nvSpPr>
          <p:spPr bwMode="auto">
            <a:xfrm>
              <a:off x="2014" y="481"/>
              <a:ext cx="34" cy="30"/>
            </a:xfrm>
            <a:custGeom>
              <a:avLst/>
              <a:gdLst>
                <a:gd name="T0" fmla="*/ 0 w 38"/>
                <a:gd name="T1" fmla="*/ 26 h 34"/>
                <a:gd name="T2" fmla="*/ 30 w 38"/>
                <a:gd name="T3" fmla="*/ 0 h 34"/>
                <a:gd name="T4" fmla="*/ 0 w 38"/>
                <a:gd name="T5" fmla="*/ 26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1" name="Line 496"/>
            <p:cNvSpPr>
              <a:spLocks noChangeShapeType="1"/>
            </p:cNvSpPr>
            <p:nvPr/>
          </p:nvSpPr>
          <p:spPr bwMode="auto">
            <a:xfrm flipV="1">
              <a:off x="2011" y="267"/>
              <a:ext cx="33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2" name="Line 497"/>
            <p:cNvSpPr>
              <a:spLocks noChangeShapeType="1"/>
            </p:cNvSpPr>
            <p:nvPr/>
          </p:nvSpPr>
          <p:spPr bwMode="auto">
            <a:xfrm flipV="1">
              <a:off x="2011" y="477"/>
              <a:ext cx="33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3" name="Freeform 498"/>
            <p:cNvSpPr>
              <a:spLocks/>
            </p:cNvSpPr>
            <p:nvPr/>
          </p:nvSpPr>
          <p:spPr bwMode="auto">
            <a:xfrm>
              <a:off x="2225" y="481"/>
              <a:ext cx="33" cy="30"/>
            </a:xfrm>
            <a:custGeom>
              <a:avLst/>
              <a:gdLst>
                <a:gd name="T0" fmla="*/ 0 w 38"/>
                <a:gd name="T1" fmla="*/ 26 h 34"/>
                <a:gd name="T2" fmla="*/ 29 w 38"/>
                <a:gd name="T3" fmla="*/ 0 h 34"/>
                <a:gd name="T4" fmla="*/ 0 w 38"/>
                <a:gd name="T5" fmla="*/ 26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7" name="Group 541"/>
          <p:cNvGrpSpPr>
            <a:grpSpLocks/>
          </p:cNvGrpSpPr>
          <p:nvPr/>
        </p:nvGrpSpPr>
        <p:grpSpPr bwMode="auto">
          <a:xfrm>
            <a:off x="7216775" y="436563"/>
            <a:ext cx="882650" cy="1495425"/>
            <a:chOff x="4546" y="275"/>
            <a:chExt cx="556" cy="942"/>
          </a:xfrm>
        </p:grpSpPr>
        <p:sp>
          <p:nvSpPr>
            <p:cNvPr id="13355" name="Freeform 501"/>
            <p:cNvSpPr>
              <a:spLocks/>
            </p:cNvSpPr>
            <p:nvPr/>
          </p:nvSpPr>
          <p:spPr bwMode="auto">
            <a:xfrm>
              <a:off x="4546" y="275"/>
              <a:ext cx="556" cy="942"/>
            </a:xfrm>
            <a:custGeom>
              <a:avLst/>
              <a:gdLst>
                <a:gd name="T0" fmla="*/ 475 w 634"/>
                <a:gd name="T1" fmla="*/ 353 h 1074"/>
                <a:gd name="T2" fmla="*/ 488 w 634"/>
                <a:gd name="T3" fmla="*/ 275 h 1074"/>
                <a:gd name="T4" fmla="*/ 474 w 634"/>
                <a:gd name="T5" fmla="*/ 203 h 1074"/>
                <a:gd name="T6" fmla="*/ 277 w 634"/>
                <a:gd name="T7" fmla="*/ 273 h 1074"/>
                <a:gd name="T8" fmla="*/ 277 w 634"/>
                <a:gd name="T9" fmla="*/ 273 h 1074"/>
                <a:gd name="T10" fmla="*/ 257 w 634"/>
                <a:gd name="T11" fmla="*/ 253 h 1074"/>
                <a:gd name="T12" fmla="*/ 322 w 634"/>
                <a:gd name="T13" fmla="*/ 16 h 1074"/>
                <a:gd name="T14" fmla="*/ 249 w 634"/>
                <a:gd name="T15" fmla="*/ 0 h 1074"/>
                <a:gd name="T16" fmla="*/ 169 w 634"/>
                <a:gd name="T17" fmla="*/ 16 h 1074"/>
                <a:gd name="T18" fmla="*/ 234 w 634"/>
                <a:gd name="T19" fmla="*/ 252 h 1074"/>
                <a:gd name="T20" fmla="*/ 234 w 634"/>
                <a:gd name="T21" fmla="*/ 252 h 1074"/>
                <a:gd name="T22" fmla="*/ 214 w 634"/>
                <a:gd name="T23" fmla="*/ 273 h 1074"/>
                <a:gd name="T24" fmla="*/ 17 w 634"/>
                <a:gd name="T25" fmla="*/ 207 h 1074"/>
                <a:gd name="T26" fmla="*/ 17 w 634"/>
                <a:gd name="T27" fmla="*/ 207 h 1074"/>
                <a:gd name="T28" fmla="*/ 0 w 634"/>
                <a:gd name="T29" fmla="*/ 282 h 1074"/>
                <a:gd name="T30" fmla="*/ 17 w 634"/>
                <a:gd name="T31" fmla="*/ 363 h 1074"/>
                <a:gd name="T32" fmla="*/ 214 w 634"/>
                <a:gd name="T33" fmla="*/ 295 h 1074"/>
                <a:gd name="T34" fmla="*/ 214 w 634"/>
                <a:gd name="T35" fmla="*/ 295 h 1074"/>
                <a:gd name="T36" fmla="*/ 240 w 634"/>
                <a:gd name="T37" fmla="*/ 316 h 1074"/>
                <a:gd name="T38" fmla="*/ 169 w 634"/>
                <a:gd name="T39" fmla="*/ 810 h 1074"/>
                <a:gd name="T40" fmla="*/ 169 w 634"/>
                <a:gd name="T41" fmla="*/ 810 h 1074"/>
                <a:gd name="T42" fmla="*/ 246 w 634"/>
                <a:gd name="T43" fmla="*/ 826 h 1074"/>
                <a:gd name="T44" fmla="*/ 322 w 634"/>
                <a:gd name="T45" fmla="*/ 810 h 1074"/>
                <a:gd name="T46" fmla="*/ 251 w 634"/>
                <a:gd name="T47" fmla="*/ 316 h 1074"/>
                <a:gd name="T48" fmla="*/ 277 w 634"/>
                <a:gd name="T49" fmla="*/ 293 h 1074"/>
                <a:gd name="T50" fmla="*/ 475 w 634"/>
                <a:gd name="T51" fmla="*/ 353 h 10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34" h="1074">
                  <a:moveTo>
                    <a:pt x="618" y="458"/>
                  </a:moveTo>
                  <a:cubicBezTo>
                    <a:pt x="632" y="420"/>
                    <a:pt x="634" y="390"/>
                    <a:pt x="634" y="358"/>
                  </a:cubicBezTo>
                  <a:cubicBezTo>
                    <a:pt x="634" y="326"/>
                    <a:pt x="630" y="292"/>
                    <a:pt x="616" y="263"/>
                  </a:cubicBezTo>
                  <a:cubicBezTo>
                    <a:pt x="520" y="296"/>
                    <a:pt x="488" y="309"/>
                    <a:pt x="360" y="355"/>
                  </a:cubicBezTo>
                  <a:cubicBezTo>
                    <a:pt x="356" y="340"/>
                    <a:pt x="360" y="355"/>
                    <a:pt x="360" y="355"/>
                  </a:cubicBezTo>
                  <a:cubicBezTo>
                    <a:pt x="360" y="355"/>
                    <a:pt x="346" y="330"/>
                    <a:pt x="334" y="329"/>
                  </a:cubicBezTo>
                  <a:cubicBezTo>
                    <a:pt x="344" y="273"/>
                    <a:pt x="376" y="175"/>
                    <a:pt x="418" y="21"/>
                  </a:cubicBezTo>
                  <a:cubicBezTo>
                    <a:pt x="380" y="4"/>
                    <a:pt x="357" y="0"/>
                    <a:pt x="324" y="0"/>
                  </a:cubicBezTo>
                  <a:cubicBezTo>
                    <a:pt x="291" y="0"/>
                    <a:pt x="260" y="2"/>
                    <a:pt x="220" y="21"/>
                  </a:cubicBezTo>
                  <a:cubicBezTo>
                    <a:pt x="262" y="174"/>
                    <a:pt x="304" y="327"/>
                    <a:pt x="304" y="327"/>
                  </a:cubicBezTo>
                  <a:cubicBezTo>
                    <a:pt x="304" y="327"/>
                    <a:pt x="304" y="327"/>
                    <a:pt x="304" y="327"/>
                  </a:cubicBezTo>
                  <a:cubicBezTo>
                    <a:pt x="304" y="327"/>
                    <a:pt x="280" y="332"/>
                    <a:pt x="278" y="355"/>
                  </a:cubicBezTo>
                  <a:cubicBezTo>
                    <a:pt x="150" y="312"/>
                    <a:pt x="22" y="269"/>
                    <a:pt x="22" y="269"/>
                  </a:cubicBezTo>
                  <a:cubicBezTo>
                    <a:pt x="18" y="285"/>
                    <a:pt x="0" y="332"/>
                    <a:pt x="0" y="366"/>
                  </a:cubicBezTo>
                  <a:cubicBezTo>
                    <a:pt x="0" y="400"/>
                    <a:pt x="4" y="430"/>
                    <a:pt x="22" y="472"/>
                  </a:cubicBezTo>
                  <a:cubicBezTo>
                    <a:pt x="150" y="427"/>
                    <a:pt x="278" y="383"/>
                    <a:pt x="278" y="383"/>
                  </a:cubicBezTo>
                  <a:cubicBezTo>
                    <a:pt x="278" y="383"/>
                    <a:pt x="286" y="404"/>
                    <a:pt x="312" y="411"/>
                  </a:cubicBezTo>
                  <a:cubicBezTo>
                    <a:pt x="266" y="732"/>
                    <a:pt x="220" y="1054"/>
                    <a:pt x="220" y="1054"/>
                  </a:cubicBezTo>
                  <a:cubicBezTo>
                    <a:pt x="237" y="1057"/>
                    <a:pt x="287" y="1074"/>
                    <a:pt x="320" y="1074"/>
                  </a:cubicBezTo>
                  <a:cubicBezTo>
                    <a:pt x="353" y="1074"/>
                    <a:pt x="368" y="1074"/>
                    <a:pt x="418" y="1054"/>
                  </a:cubicBezTo>
                  <a:cubicBezTo>
                    <a:pt x="372" y="732"/>
                    <a:pt x="326" y="411"/>
                    <a:pt x="326" y="411"/>
                  </a:cubicBezTo>
                  <a:cubicBezTo>
                    <a:pt x="326" y="411"/>
                    <a:pt x="352" y="406"/>
                    <a:pt x="360" y="381"/>
                  </a:cubicBezTo>
                  <a:cubicBezTo>
                    <a:pt x="462" y="402"/>
                    <a:pt x="522" y="430"/>
                    <a:pt x="618" y="4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6" name="Oval 502"/>
            <p:cNvSpPr>
              <a:spLocks noChangeArrowheads="1"/>
            </p:cNvSpPr>
            <p:nvPr/>
          </p:nvSpPr>
          <p:spPr bwMode="auto">
            <a:xfrm>
              <a:off x="4807" y="578"/>
              <a:ext cx="3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3318" name="Freeform 503"/>
          <p:cNvSpPr>
            <a:spLocks/>
          </p:cNvSpPr>
          <p:nvPr/>
        </p:nvSpPr>
        <p:spPr bwMode="auto">
          <a:xfrm>
            <a:off x="4933950" y="2603500"/>
            <a:ext cx="839788" cy="1422400"/>
          </a:xfrm>
          <a:custGeom>
            <a:avLst/>
            <a:gdLst>
              <a:gd name="T0" fmla="*/ 824226474 w 726"/>
              <a:gd name="T1" fmla="*/ 315606275 h 1230"/>
              <a:gd name="T2" fmla="*/ 757325677 w 726"/>
              <a:gd name="T3" fmla="*/ 409217541 h 1230"/>
              <a:gd name="T4" fmla="*/ 532536638 w 726"/>
              <a:gd name="T5" fmla="*/ 409217541 h 1230"/>
              <a:gd name="T6" fmla="*/ 532536638 w 726"/>
              <a:gd name="T7" fmla="*/ 216644241 h 1230"/>
              <a:gd name="T8" fmla="*/ 626198448 w 726"/>
              <a:gd name="T9" fmla="*/ 149778720 h 1230"/>
              <a:gd name="T10" fmla="*/ 556620972 w 726"/>
              <a:gd name="T11" fmla="*/ 77564744 h 1230"/>
              <a:gd name="T12" fmla="*/ 484366815 w 726"/>
              <a:gd name="T13" fmla="*/ 0 h 1230"/>
              <a:gd name="T14" fmla="*/ 414789338 w 726"/>
              <a:gd name="T15" fmla="*/ 80238393 h 1230"/>
              <a:gd name="T16" fmla="*/ 342536338 w 726"/>
              <a:gd name="T17" fmla="*/ 149778720 h 1230"/>
              <a:gd name="T18" fmla="*/ 438873671 w 726"/>
              <a:gd name="T19" fmla="*/ 216644241 h 1230"/>
              <a:gd name="T20" fmla="*/ 438873671 w 726"/>
              <a:gd name="T21" fmla="*/ 409217541 h 1230"/>
              <a:gd name="T22" fmla="*/ 211409110 w 726"/>
              <a:gd name="T23" fmla="*/ 409217541 h 1230"/>
              <a:gd name="T24" fmla="*/ 147183836 w 726"/>
              <a:gd name="T25" fmla="*/ 318281081 h 1230"/>
              <a:gd name="T26" fmla="*/ 74929679 w 726"/>
              <a:gd name="T27" fmla="*/ 377122184 h 1230"/>
              <a:gd name="T28" fmla="*/ 5352203 w 726"/>
              <a:gd name="T29" fmla="*/ 435964444 h 1230"/>
              <a:gd name="T30" fmla="*/ 72254157 w 726"/>
              <a:gd name="T31" fmla="*/ 517540818 h 1230"/>
              <a:gd name="T32" fmla="*/ 144507156 w 726"/>
              <a:gd name="T33" fmla="*/ 583068358 h 1230"/>
              <a:gd name="T34" fmla="*/ 216761313 w 726"/>
              <a:gd name="T35" fmla="*/ 500155158 h 1230"/>
              <a:gd name="T36" fmla="*/ 438873671 w 726"/>
              <a:gd name="T37" fmla="*/ 502829964 h 1230"/>
              <a:gd name="T38" fmla="*/ 438873671 w 726"/>
              <a:gd name="T39" fmla="*/ 1426913518 h 1230"/>
              <a:gd name="T40" fmla="*/ 347888541 w 726"/>
              <a:gd name="T41" fmla="*/ 1497790669 h 1230"/>
              <a:gd name="T42" fmla="*/ 414789338 w 726"/>
              <a:gd name="T43" fmla="*/ 1564657346 h 1230"/>
              <a:gd name="T44" fmla="*/ 484366815 w 726"/>
              <a:gd name="T45" fmla="*/ 1644895740 h 1230"/>
              <a:gd name="T46" fmla="*/ 545916566 w 726"/>
              <a:gd name="T47" fmla="*/ 1567330996 h 1230"/>
              <a:gd name="T48" fmla="*/ 616832383 w 726"/>
              <a:gd name="T49" fmla="*/ 1493779039 h 1230"/>
              <a:gd name="T50" fmla="*/ 532536638 w 726"/>
              <a:gd name="T51" fmla="*/ 1426913518 h 1230"/>
              <a:gd name="T52" fmla="*/ 532536638 w 726"/>
              <a:gd name="T53" fmla="*/ 502829964 h 1230"/>
              <a:gd name="T54" fmla="*/ 757325677 w 726"/>
              <a:gd name="T55" fmla="*/ 502829964 h 1230"/>
              <a:gd name="T56" fmla="*/ 829578676 w 726"/>
              <a:gd name="T57" fmla="*/ 580393552 h 1230"/>
              <a:gd name="T58" fmla="*/ 896480630 w 726"/>
              <a:gd name="T59" fmla="*/ 505504770 h 1230"/>
              <a:gd name="T60" fmla="*/ 971410310 w 726"/>
              <a:gd name="T61" fmla="*/ 446662511 h 1230"/>
              <a:gd name="T62" fmla="*/ 896480630 w 726"/>
              <a:gd name="T63" fmla="*/ 387821407 h 1230"/>
              <a:gd name="T64" fmla="*/ 824226474 w 726"/>
              <a:gd name="T65" fmla="*/ 315606275 h 123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726" h="1230">
                <a:moveTo>
                  <a:pt x="616" y="236"/>
                </a:moveTo>
                <a:cubicBezTo>
                  <a:pt x="574" y="236"/>
                  <a:pt x="562" y="266"/>
                  <a:pt x="566" y="306"/>
                </a:cubicBezTo>
                <a:cubicBezTo>
                  <a:pt x="524" y="306"/>
                  <a:pt x="482" y="306"/>
                  <a:pt x="398" y="306"/>
                </a:cubicBezTo>
                <a:cubicBezTo>
                  <a:pt x="396" y="256"/>
                  <a:pt x="400" y="210"/>
                  <a:pt x="398" y="162"/>
                </a:cubicBezTo>
                <a:cubicBezTo>
                  <a:pt x="468" y="166"/>
                  <a:pt x="465" y="129"/>
                  <a:pt x="468" y="112"/>
                </a:cubicBezTo>
                <a:cubicBezTo>
                  <a:pt x="471" y="95"/>
                  <a:pt x="452" y="58"/>
                  <a:pt x="416" y="58"/>
                </a:cubicBezTo>
                <a:cubicBezTo>
                  <a:pt x="414" y="16"/>
                  <a:pt x="380" y="0"/>
                  <a:pt x="362" y="0"/>
                </a:cubicBezTo>
                <a:cubicBezTo>
                  <a:pt x="344" y="0"/>
                  <a:pt x="308" y="20"/>
                  <a:pt x="310" y="60"/>
                </a:cubicBezTo>
                <a:cubicBezTo>
                  <a:pt x="276" y="60"/>
                  <a:pt x="256" y="76"/>
                  <a:pt x="256" y="112"/>
                </a:cubicBezTo>
                <a:cubicBezTo>
                  <a:pt x="256" y="148"/>
                  <a:pt x="278" y="162"/>
                  <a:pt x="328" y="162"/>
                </a:cubicBezTo>
                <a:cubicBezTo>
                  <a:pt x="328" y="234"/>
                  <a:pt x="330" y="270"/>
                  <a:pt x="328" y="306"/>
                </a:cubicBezTo>
                <a:cubicBezTo>
                  <a:pt x="243" y="306"/>
                  <a:pt x="158" y="306"/>
                  <a:pt x="158" y="306"/>
                </a:cubicBezTo>
                <a:cubicBezTo>
                  <a:pt x="160" y="272"/>
                  <a:pt x="140" y="240"/>
                  <a:pt x="110" y="238"/>
                </a:cubicBezTo>
                <a:cubicBezTo>
                  <a:pt x="82" y="236"/>
                  <a:pt x="54" y="254"/>
                  <a:pt x="56" y="282"/>
                </a:cubicBezTo>
                <a:cubicBezTo>
                  <a:pt x="30" y="280"/>
                  <a:pt x="8" y="288"/>
                  <a:pt x="4" y="326"/>
                </a:cubicBezTo>
                <a:cubicBezTo>
                  <a:pt x="0" y="364"/>
                  <a:pt x="28" y="382"/>
                  <a:pt x="54" y="387"/>
                </a:cubicBezTo>
                <a:cubicBezTo>
                  <a:pt x="52" y="420"/>
                  <a:pt x="72" y="436"/>
                  <a:pt x="108" y="436"/>
                </a:cubicBezTo>
                <a:cubicBezTo>
                  <a:pt x="144" y="436"/>
                  <a:pt x="160" y="398"/>
                  <a:pt x="162" y="374"/>
                </a:cubicBezTo>
                <a:cubicBezTo>
                  <a:pt x="245" y="374"/>
                  <a:pt x="246" y="376"/>
                  <a:pt x="328" y="376"/>
                </a:cubicBezTo>
                <a:cubicBezTo>
                  <a:pt x="326" y="494"/>
                  <a:pt x="328" y="936"/>
                  <a:pt x="328" y="1067"/>
                </a:cubicBezTo>
                <a:cubicBezTo>
                  <a:pt x="282" y="1068"/>
                  <a:pt x="262" y="1094"/>
                  <a:pt x="260" y="1120"/>
                </a:cubicBezTo>
                <a:cubicBezTo>
                  <a:pt x="258" y="1146"/>
                  <a:pt x="276" y="1166"/>
                  <a:pt x="310" y="1170"/>
                </a:cubicBezTo>
                <a:cubicBezTo>
                  <a:pt x="310" y="1194"/>
                  <a:pt x="316" y="1230"/>
                  <a:pt x="362" y="1230"/>
                </a:cubicBezTo>
                <a:cubicBezTo>
                  <a:pt x="408" y="1230"/>
                  <a:pt x="412" y="1200"/>
                  <a:pt x="408" y="1172"/>
                </a:cubicBezTo>
                <a:cubicBezTo>
                  <a:pt x="434" y="1178"/>
                  <a:pt x="462" y="1154"/>
                  <a:pt x="461" y="1117"/>
                </a:cubicBezTo>
                <a:cubicBezTo>
                  <a:pt x="460" y="1080"/>
                  <a:pt x="432" y="1064"/>
                  <a:pt x="398" y="1067"/>
                </a:cubicBezTo>
                <a:cubicBezTo>
                  <a:pt x="396" y="946"/>
                  <a:pt x="398" y="721"/>
                  <a:pt x="398" y="376"/>
                </a:cubicBezTo>
                <a:cubicBezTo>
                  <a:pt x="482" y="374"/>
                  <a:pt x="524" y="376"/>
                  <a:pt x="566" y="376"/>
                </a:cubicBezTo>
                <a:cubicBezTo>
                  <a:pt x="562" y="412"/>
                  <a:pt x="592" y="436"/>
                  <a:pt x="620" y="434"/>
                </a:cubicBezTo>
                <a:cubicBezTo>
                  <a:pt x="648" y="432"/>
                  <a:pt x="672" y="418"/>
                  <a:pt x="670" y="378"/>
                </a:cubicBezTo>
                <a:cubicBezTo>
                  <a:pt x="698" y="376"/>
                  <a:pt x="726" y="350"/>
                  <a:pt x="726" y="334"/>
                </a:cubicBezTo>
                <a:cubicBezTo>
                  <a:pt x="724" y="320"/>
                  <a:pt x="720" y="290"/>
                  <a:pt x="670" y="290"/>
                </a:cubicBezTo>
                <a:cubicBezTo>
                  <a:pt x="670" y="290"/>
                  <a:pt x="658" y="236"/>
                  <a:pt x="616" y="236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3319" name="Group 504"/>
          <p:cNvGrpSpPr>
            <a:grpSpLocks/>
          </p:cNvGrpSpPr>
          <p:nvPr/>
        </p:nvGrpSpPr>
        <p:grpSpPr bwMode="auto">
          <a:xfrm>
            <a:off x="606425" y="2730500"/>
            <a:ext cx="984250" cy="1298575"/>
            <a:chOff x="1212" y="450"/>
            <a:chExt cx="850" cy="1122"/>
          </a:xfrm>
        </p:grpSpPr>
        <p:sp>
          <p:nvSpPr>
            <p:cNvPr id="13351" name="Freeform 505"/>
            <p:cNvSpPr>
              <a:spLocks/>
            </p:cNvSpPr>
            <p:nvPr/>
          </p:nvSpPr>
          <p:spPr bwMode="auto">
            <a:xfrm rot="10800000">
              <a:off x="1515" y="450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2" name="Freeform 506"/>
            <p:cNvSpPr>
              <a:spLocks/>
            </p:cNvSpPr>
            <p:nvPr/>
          </p:nvSpPr>
          <p:spPr bwMode="auto">
            <a:xfrm rot="-5400000">
              <a:off x="1721" y="668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3" name="Freeform 507"/>
            <p:cNvSpPr>
              <a:spLocks/>
            </p:cNvSpPr>
            <p:nvPr/>
          </p:nvSpPr>
          <p:spPr bwMode="auto">
            <a:xfrm rot="5400000">
              <a:off x="1295" y="660"/>
              <a:ext cx="258" cy="424"/>
            </a:xfrm>
            <a:custGeom>
              <a:avLst/>
              <a:gdLst>
                <a:gd name="T0" fmla="*/ 9 w 791"/>
                <a:gd name="T1" fmla="*/ 123 h 1300"/>
                <a:gd name="T2" fmla="*/ 6 w 791"/>
                <a:gd name="T3" fmla="*/ 88 h 1300"/>
                <a:gd name="T4" fmla="*/ 43 w 791"/>
                <a:gd name="T5" fmla="*/ 0 h 1300"/>
                <a:gd name="T6" fmla="*/ 80 w 791"/>
                <a:gd name="T7" fmla="*/ 88 h 1300"/>
                <a:gd name="T8" fmla="*/ 78 w 791"/>
                <a:gd name="T9" fmla="*/ 121 h 1300"/>
                <a:gd name="T10" fmla="*/ 43 w 791"/>
                <a:gd name="T11" fmla="*/ 138 h 1300"/>
                <a:gd name="T12" fmla="*/ 9 w 791"/>
                <a:gd name="T13" fmla="*/ 123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4" name="Freeform 508"/>
            <p:cNvSpPr>
              <a:spLocks/>
            </p:cNvSpPr>
            <p:nvPr/>
          </p:nvSpPr>
          <p:spPr bwMode="auto">
            <a:xfrm>
              <a:off x="1507" y="876"/>
              <a:ext cx="258" cy="696"/>
            </a:xfrm>
            <a:custGeom>
              <a:avLst/>
              <a:gdLst>
                <a:gd name="T0" fmla="*/ 9 w 791"/>
                <a:gd name="T1" fmla="*/ 332 h 1300"/>
                <a:gd name="T2" fmla="*/ 6 w 791"/>
                <a:gd name="T3" fmla="*/ 238 h 1300"/>
                <a:gd name="T4" fmla="*/ 43 w 791"/>
                <a:gd name="T5" fmla="*/ 0 h 1300"/>
                <a:gd name="T6" fmla="*/ 80 w 791"/>
                <a:gd name="T7" fmla="*/ 238 h 1300"/>
                <a:gd name="T8" fmla="*/ 78 w 791"/>
                <a:gd name="T9" fmla="*/ 327 h 1300"/>
                <a:gd name="T10" fmla="*/ 43 w 791"/>
                <a:gd name="T11" fmla="*/ 372 h 1300"/>
                <a:gd name="T12" fmla="*/ 9 w 791"/>
                <a:gd name="T13" fmla="*/ 332 h 1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1" h="1300">
                  <a:moveTo>
                    <a:pt x="89" y="1160"/>
                  </a:moveTo>
                  <a:cubicBezTo>
                    <a:pt x="29" y="1086"/>
                    <a:pt x="0" y="1023"/>
                    <a:pt x="53" y="830"/>
                  </a:cubicBezTo>
                  <a:cubicBezTo>
                    <a:pt x="106" y="637"/>
                    <a:pt x="303" y="224"/>
                    <a:pt x="406" y="0"/>
                  </a:cubicBezTo>
                  <a:cubicBezTo>
                    <a:pt x="406" y="0"/>
                    <a:pt x="727" y="746"/>
                    <a:pt x="753" y="830"/>
                  </a:cubicBezTo>
                  <a:cubicBezTo>
                    <a:pt x="779" y="914"/>
                    <a:pt x="791" y="1064"/>
                    <a:pt x="730" y="1141"/>
                  </a:cubicBezTo>
                  <a:cubicBezTo>
                    <a:pt x="665" y="1220"/>
                    <a:pt x="557" y="1300"/>
                    <a:pt x="406" y="1299"/>
                  </a:cubicBezTo>
                  <a:cubicBezTo>
                    <a:pt x="255" y="1298"/>
                    <a:pt x="149" y="1234"/>
                    <a:pt x="89" y="11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0" name="Group 509"/>
          <p:cNvGrpSpPr>
            <a:grpSpLocks/>
          </p:cNvGrpSpPr>
          <p:nvPr/>
        </p:nvGrpSpPr>
        <p:grpSpPr bwMode="auto">
          <a:xfrm>
            <a:off x="2894013" y="2640013"/>
            <a:ext cx="684212" cy="1416050"/>
            <a:chOff x="1362" y="2550"/>
            <a:chExt cx="592" cy="1224"/>
          </a:xfrm>
        </p:grpSpPr>
        <p:sp>
          <p:nvSpPr>
            <p:cNvPr id="13345" name="Line 510"/>
            <p:cNvSpPr>
              <a:spLocks noChangeShapeType="1"/>
            </p:cNvSpPr>
            <p:nvPr/>
          </p:nvSpPr>
          <p:spPr bwMode="auto">
            <a:xfrm>
              <a:off x="1660" y="2696"/>
              <a:ext cx="1" cy="9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6" name="Line 511"/>
            <p:cNvSpPr>
              <a:spLocks noChangeShapeType="1"/>
            </p:cNvSpPr>
            <p:nvPr/>
          </p:nvSpPr>
          <p:spPr bwMode="auto">
            <a:xfrm>
              <a:off x="1506" y="2956"/>
              <a:ext cx="30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7" name="Oval 512"/>
            <p:cNvSpPr>
              <a:spLocks noChangeArrowheads="1"/>
            </p:cNvSpPr>
            <p:nvPr/>
          </p:nvSpPr>
          <p:spPr bwMode="auto">
            <a:xfrm>
              <a:off x="1588" y="2550"/>
              <a:ext cx="144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48" name="Oval 513"/>
            <p:cNvSpPr>
              <a:spLocks noChangeArrowheads="1"/>
            </p:cNvSpPr>
            <p:nvPr/>
          </p:nvSpPr>
          <p:spPr bwMode="auto">
            <a:xfrm>
              <a:off x="1810" y="2884"/>
              <a:ext cx="144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49" name="Oval 514"/>
            <p:cNvSpPr>
              <a:spLocks noChangeArrowheads="1"/>
            </p:cNvSpPr>
            <p:nvPr/>
          </p:nvSpPr>
          <p:spPr bwMode="auto">
            <a:xfrm>
              <a:off x="1362" y="2884"/>
              <a:ext cx="144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0" name="Oval 515"/>
            <p:cNvSpPr>
              <a:spLocks noChangeArrowheads="1"/>
            </p:cNvSpPr>
            <p:nvPr/>
          </p:nvSpPr>
          <p:spPr bwMode="auto">
            <a:xfrm>
              <a:off x="1588" y="3630"/>
              <a:ext cx="144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321" name="Group 542"/>
          <p:cNvGrpSpPr>
            <a:grpSpLocks/>
          </p:cNvGrpSpPr>
          <p:nvPr/>
        </p:nvGrpSpPr>
        <p:grpSpPr bwMode="auto">
          <a:xfrm>
            <a:off x="7172325" y="2536825"/>
            <a:ext cx="946150" cy="1333500"/>
            <a:chOff x="4518" y="1598"/>
            <a:chExt cx="596" cy="840"/>
          </a:xfrm>
        </p:grpSpPr>
        <p:sp>
          <p:nvSpPr>
            <p:cNvPr id="13339" name="Oval 517"/>
            <p:cNvSpPr>
              <a:spLocks noChangeArrowheads="1"/>
            </p:cNvSpPr>
            <p:nvPr/>
          </p:nvSpPr>
          <p:spPr bwMode="auto">
            <a:xfrm>
              <a:off x="4583" y="1694"/>
              <a:ext cx="474" cy="481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7F7F7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40" name="Freeform 518"/>
            <p:cNvSpPr>
              <a:spLocks/>
            </p:cNvSpPr>
            <p:nvPr/>
          </p:nvSpPr>
          <p:spPr bwMode="auto">
            <a:xfrm>
              <a:off x="4743" y="1598"/>
              <a:ext cx="137" cy="281"/>
            </a:xfrm>
            <a:custGeom>
              <a:avLst/>
              <a:gdLst>
                <a:gd name="T0" fmla="*/ 120 w 156"/>
                <a:gd name="T1" fmla="*/ 180 h 320"/>
                <a:gd name="T2" fmla="*/ 100 w 156"/>
                <a:gd name="T3" fmla="*/ 247 h 320"/>
                <a:gd name="T4" fmla="*/ 26 w 156"/>
                <a:gd name="T5" fmla="*/ 247 h 320"/>
                <a:gd name="T6" fmla="*/ 0 w 156"/>
                <a:gd name="T7" fmla="*/ 182 h 320"/>
                <a:gd name="T8" fmla="*/ 0 w 156"/>
                <a:gd name="T9" fmla="*/ 0 h 320"/>
                <a:gd name="T10" fmla="*/ 120 w 156"/>
                <a:gd name="T11" fmla="*/ 0 h 320"/>
                <a:gd name="T12" fmla="*/ 120 w 156"/>
                <a:gd name="T13" fmla="*/ 180 h 3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320">
                  <a:moveTo>
                    <a:pt x="156" y="234"/>
                  </a:moveTo>
                  <a:lnTo>
                    <a:pt x="130" y="320"/>
                  </a:lnTo>
                  <a:lnTo>
                    <a:pt x="34" y="320"/>
                  </a:lnTo>
                  <a:lnTo>
                    <a:pt x="0" y="236"/>
                  </a:lnTo>
                  <a:lnTo>
                    <a:pt x="0" y="0"/>
                  </a:lnTo>
                  <a:lnTo>
                    <a:pt x="156" y="0"/>
                  </a:lnTo>
                  <a:lnTo>
                    <a:pt x="156" y="2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Freeform 519"/>
            <p:cNvSpPr>
              <a:spLocks/>
            </p:cNvSpPr>
            <p:nvPr/>
          </p:nvSpPr>
          <p:spPr bwMode="auto">
            <a:xfrm>
              <a:off x="4750" y="2009"/>
              <a:ext cx="137" cy="429"/>
            </a:xfrm>
            <a:custGeom>
              <a:avLst/>
              <a:gdLst>
                <a:gd name="T0" fmla="*/ 0 w 156"/>
                <a:gd name="T1" fmla="*/ 65 h 488"/>
                <a:gd name="T2" fmla="*/ 20 w 156"/>
                <a:gd name="T3" fmla="*/ 0 h 488"/>
                <a:gd name="T4" fmla="*/ 94 w 156"/>
                <a:gd name="T5" fmla="*/ 0 h 488"/>
                <a:gd name="T6" fmla="*/ 120 w 156"/>
                <a:gd name="T7" fmla="*/ 65 h 488"/>
                <a:gd name="T8" fmla="*/ 120 w 156"/>
                <a:gd name="T9" fmla="*/ 377 h 488"/>
                <a:gd name="T10" fmla="*/ 0 w 156"/>
                <a:gd name="T11" fmla="*/ 377 h 488"/>
                <a:gd name="T12" fmla="*/ 0 w 156"/>
                <a:gd name="T13" fmla="*/ 65 h 4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488">
                  <a:moveTo>
                    <a:pt x="0" y="84"/>
                  </a:moveTo>
                  <a:lnTo>
                    <a:pt x="26" y="0"/>
                  </a:lnTo>
                  <a:lnTo>
                    <a:pt x="122" y="0"/>
                  </a:lnTo>
                  <a:lnTo>
                    <a:pt x="156" y="84"/>
                  </a:lnTo>
                  <a:lnTo>
                    <a:pt x="156" y="488"/>
                  </a:lnTo>
                  <a:lnTo>
                    <a:pt x="0" y="488"/>
                  </a:lnTo>
                  <a:lnTo>
                    <a:pt x="0" y="8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2" name="Freeform 520"/>
            <p:cNvSpPr>
              <a:spLocks/>
            </p:cNvSpPr>
            <p:nvPr/>
          </p:nvSpPr>
          <p:spPr bwMode="auto">
            <a:xfrm>
              <a:off x="4871" y="1860"/>
              <a:ext cx="243" cy="158"/>
            </a:xfrm>
            <a:custGeom>
              <a:avLst/>
              <a:gdLst>
                <a:gd name="T0" fmla="*/ 57 w 276"/>
                <a:gd name="T1" fmla="*/ 139 h 179"/>
                <a:gd name="T2" fmla="*/ 0 w 276"/>
                <a:gd name="T3" fmla="*/ 117 h 179"/>
                <a:gd name="T4" fmla="*/ 0 w 276"/>
                <a:gd name="T5" fmla="*/ 30 h 179"/>
                <a:gd name="T6" fmla="*/ 57 w 276"/>
                <a:gd name="T7" fmla="*/ 0 h 179"/>
                <a:gd name="T8" fmla="*/ 214 w 276"/>
                <a:gd name="T9" fmla="*/ 0 h 179"/>
                <a:gd name="T10" fmla="*/ 214 w 276"/>
                <a:gd name="T11" fmla="*/ 139 h 179"/>
                <a:gd name="T12" fmla="*/ 57 w 276"/>
                <a:gd name="T13" fmla="*/ 139 h 1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6" h="179">
                  <a:moveTo>
                    <a:pt x="74" y="179"/>
                  </a:moveTo>
                  <a:lnTo>
                    <a:pt x="0" y="151"/>
                  </a:lnTo>
                  <a:lnTo>
                    <a:pt x="0" y="38"/>
                  </a:lnTo>
                  <a:lnTo>
                    <a:pt x="74" y="0"/>
                  </a:lnTo>
                  <a:lnTo>
                    <a:pt x="276" y="0"/>
                  </a:lnTo>
                  <a:lnTo>
                    <a:pt x="276" y="179"/>
                  </a:lnTo>
                  <a:lnTo>
                    <a:pt x="74" y="17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Freeform 521"/>
            <p:cNvSpPr>
              <a:spLocks/>
            </p:cNvSpPr>
            <p:nvPr/>
          </p:nvSpPr>
          <p:spPr bwMode="auto">
            <a:xfrm>
              <a:off x="4518" y="1867"/>
              <a:ext cx="243" cy="159"/>
            </a:xfrm>
            <a:custGeom>
              <a:avLst/>
              <a:gdLst>
                <a:gd name="T0" fmla="*/ 157 w 276"/>
                <a:gd name="T1" fmla="*/ 0 h 181"/>
                <a:gd name="T2" fmla="*/ 214 w 276"/>
                <a:gd name="T3" fmla="*/ 23 h 181"/>
                <a:gd name="T4" fmla="*/ 214 w 276"/>
                <a:gd name="T5" fmla="*/ 109 h 181"/>
                <a:gd name="T6" fmla="*/ 158 w 276"/>
                <a:gd name="T7" fmla="*/ 140 h 181"/>
                <a:gd name="T8" fmla="*/ 0 w 276"/>
                <a:gd name="T9" fmla="*/ 140 h 181"/>
                <a:gd name="T10" fmla="*/ 0 w 276"/>
                <a:gd name="T11" fmla="*/ 0 h 181"/>
                <a:gd name="T12" fmla="*/ 157 w 276"/>
                <a:gd name="T13" fmla="*/ 0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6" h="181">
                  <a:moveTo>
                    <a:pt x="202" y="0"/>
                  </a:moveTo>
                  <a:lnTo>
                    <a:pt x="276" y="30"/>
                  </a:lnTo>
                  <a:lnTo>
                    <a:pt x="276" y="141"/>
                  </a:lnTo>
                  <a:lnTo>
                    <a:pt x="204" y="181"/>
                  </a:lnTo>
                  <a:lnTo>
                    <a:pt x="0" y="181"/>
                  </a:lnTo>
                  <a:lnTo>
                    <a:pt x="0" y="0"/>
                  </a:lnTo>
                  <a:lnTo>
                    <a:pt x="2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Rectangle 522"/>
            <p:cNvSpPr>
              <a:spLocks noChangeArrowheads="1"/>
            </p:cNvSpPr>
            <p:nvPr/>
          </p:nvSpPr>
          <p:spPr bwMode="auto">
            <a:xfrm>
              <a:off x="4773" y="1894"/>
              <a:ext cx="86" cy="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322" name="Group 523"/>
          <p:cNvGrpSpPr>
            <a:grpSpLocks/>
          </p:cNvGrpSpPr>
          <p:nvPr/>
        </p:nvGrpSpPr>
        <p:grpSpPr bwMode="auto">
          <a:xfrm>
            <a:off x="2894013" y="4570413"/>
            <a:ext cx="693737" cy="1550987"/>
            <a:chOff x="1453" y="2478"/>
            <a:chExt cx="506" cy="1131"/>
          </a:xfrm>
        </p:grpSpPr>
        <p:sp>
          <p:nvSpPr>
            <p:cNvPr id="13335" name="Freeform 524"/>
            <p:cNvSpPr>
              <a:spLocks/>
            </p:cNvSpPr>
            <p:nvPr/>
          </p:nvSpPr>
          <p:spPr bwMode="auto">
            <a:xfrm>
              <a:off x="1455" y="2478"/>
              <a:ext cx="228" cy="354"/>
            </a:xfrm>
            <a:custGeom>
              <a:avLst/>
              <a:gdLst>
                <a:gd name="T0" fmla="*/ 228 w 228"/>
                <a:gd name="T1" fmla="*/ 0 h 354"/>
                <a:gd name="T2" fmla="*/ 228 w 228"/>
                <a:gd name="T3" fmla="*/ 354 h 354"/>
                <a:gd name="T4" fmla="*/ 0 w 228"/>
                <a:gd name="T5" fmla="*/ 354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8" h="354">
                  <a:moveTo>
                    <a:pt x="228" y="0"/>
                  </a:moveTo>
                  <a:lnTo>
                    <a:pt x="228" y="354"/>
                  </a:lnTo>
                  <a:lnTo>
                    <a:pt x="0" y="35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6" name="Freeform 525"/>
            <p:cNvSpPr>
              <a:spLocks/>
            </p:cNvSpPr>
            <p:nvPr/>
          </p:nvSpPr>
          <p:spPr bwMode="auto">
            <a:xfrm>
              <a:off x="1453" y="2893"/>
              <a:ext cx="228" cy="716"/>
            </a:xfrm>
            <a:custGeom>
              <a:avLst/>
              <a:gdLst>
                <a:gd name="T0" fmla="*/ 0 w 228"/>
                <a:gd name="T1" fmla="*/ 0 h 716"/>
                <a:gd name="T2" fmla="*/ 228 w 228"/>
                <a:gd name="T3" fmla="*/ 0 h 716"/>
                <a:gd name="T4" fmla="*/ 228 w 228"/>
                <a:gd name="T5" fmla="*/ 716 h 7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8" h="716">
                  <a:moveTo>
                    <a:pt x="0" y="0"/>
                  </a:moveTo>
                  <a:lnTo>
                    <a:pt x="228" y="0"/>
                  </a:lnTo>
                  <a:lnTo>
                    <a:pt x="228" y="71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7" name="Freeform 526"/>
            <p:cNvSpPr>
              <a:spLocks/>
            </p:cNvSpPr>
            <p:nvPr/>
          </p:nvSpPr>
          <p:spPr bwMode="auto">
            <a:xfrm>
              <a:off x="1731" y="2478"/>
              <a:ext cx="226" cy="354"/>
            </a:xfrm>
            <a:custGeom>
              <a:avLst/>
              <a:gdLst>
                <a:gd name="T0" fmla="*/ 0 w 226"/>
                <a:gd name="T1" fmla="*/ 0 h 354"/>
                <a:gd name="T2" fmla="*/ 0 w 226"/>
                <a:gd name="T3" fmla="*/ 354 h 354"/>
                <a:gd name="T4" fmla="*/ 226 w 226"/>
                <a:gd name="T5" fmla="*/ 354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6" h="354">
                  <a:moveTo>
                    <a:pt x="0" y="0"/>
                  </a:moveTo>
                  <a:lnTo>
                    <a:pt x="0" y="354"/>
                  </a:lnTo>
                  <a:lnTo>
                    <a:pt x="226" y="35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Freeform 527"/>
            <p:cNvSpPr>
              <a:spLocks/>
            </p:cNvSpPr>
            <p:nvPr/>
          </p:nvSpPr>
          <p:spPr bwMode="auto">
            <a:xfrm>
              <a:off x="1731" y="2893"/>
              <a:ext cx="228" cy="716"/>
            </a:xfrm>
            <a:custGeom>
              <a:avLst/>
              <a:gdLst>
                <a:gd name="T0" fmla="*/ 228 w 228"/>
                <a:gd name="T1" fmla="*/ 0 h 716"/>
                <a:gd name="T2" fmla="*/ 0 w 228"/>
                <a:gd name="T3" fmla="*/ 0 h 716"/>
                <a:gd name="T4" fmla="*/ 0 w 228"/>
                <a:gd name="T5" fmla="*/ 716 h 7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8" h="716">
                  <a:moveTo>
                    <a:pt x="228" y="0"/>
                  </a:moveTo>
                  <a:lnTo>
                    <a:pt x="0" y="0"/>
                  </a:lnTo>
                  <a:lnTo>
                    <a:pt x="0" y="71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23" name="Freeform 528"/>
          <p:cNvSpPr>
            <a:spLocks/>
          </p:cNvSpPr>
          <p:nvPr/>
        </p:nvSpPr>
        <p:spPr bwMode="auto">
          <a:xfrm>
            <a:off x="7232650" y="4668838"/>
            <a:ext cx="827088" cy="1414462"/>
          </a:xfrm>
          <a:custGeom>
            <a:avLst/>
            <a:gdLst>
              <a:gd name="T0" fmla="*/ 1212898156 w 564"/>
              <a:gd name="T1" fmla="*/ 529277082 h 717"/>
              <a:gd name="T2" fmla="*/ 864512266 w 564"/>
              <a:gd name="T3" fmla="*/ 529277082 h 717"/>
              <a:gd name="T4" fmla="*/ 864512266 w 564"/>
              <a:gd name="T5" fmla="*/ 0 h 717"/>
              <a:gd name="T6" fmla="*/ 352687041 w 564"/>
              <a:gd name="T7" fmla="*/ 0 h 717"/>
              <a:gd name="T8" fmla="*/ 352687041 w 564"/>
              <a:gd name="T9" fmla="*/ 529277082 h 717"/>
              <a:gd name="T10" fmla="*/ 0 w 564"/>
              <a:gd name="T11" fmla="*/ 529277082 h 717"/>
              <a:gd name="T12" fmla="*/ 0 w 564"/>
              <a:gd name="T13" fmla="*/ 1358218888 h 717"/>
              <a:gd name="T14" fmla="*/ 352687041 w 564"/>
              <a:gd name="T15" fmla="*/ 1358218888 h 717"/>
              <a:gd name="T16" fmla="*/ 352687041 w 564"/>
              <a:gd name="T17" fmla="*/ 2147483646 h 717"/>
              <a:gd name="T18" fmla="*/ 864512266 w 564"/>
              <a:gd name="T19" fmla="*/ 2147483646 h 717"/>
              <a:gd name="T20" fmla="*/ 864512266 w 564"/>
              <a:gd name="T21" fmla="*/ 1358218888 h 717"/>
              <a:gd name="T22" fmla="*/ 1212898156 w 564"/>
              <a:gd name="T23" fmla="*/ 1358218888 h 717"/>
              <a:gd name="T24" fmla="*/ 1212898156 w 564"/>
              <a:gd name="T25" fmla="*/ 529277082 h 7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64" h="717">
                <a:moveTo>
                  <a:pt x="564" y="136"/>
                </a:moveTo>
                <a:lnTo>
                  <a:pt x="402" y="136"/>
                </a:lnTo>
                <a:lnTo>
                  <a:pt x="402" y="0"/>
                </a:lnTo>
                <a:lnTo>
                  <a:pt x="164" y="0"/>
                </a:lnTo>
                <a:lnTo>
                  <a:pt x="164" y="136"/>
                </a:lnTo>
                <a:lnTo>
                  <a:pt x="0" y="136"/>
                </a:lnTo>
                <a:lnTo>
                  <a:pt x="0" y="349"/>
                </a:lnTo>
                <a:lnTo>
                  <a:pt x="164" y="349"/>
                </a:lnTo>
                <a:lnTo>
                  <a:pt x="164" y="717"/>
                </a:lnTo>
                <a:lnTo>
                  <a:pt x="402" y="717"/>
                </a:lnTo>
                <a:lnTo>
                  <a:pt x="402" y="349"/>
                </a:lnTo>
                <a:lnTo>
                  <a:pt x="564" y="349"/>
                </a:lnTo>
                <a:lnTo>
                  <a:pt x="564" y="136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3324" name="Group 529"/>
          <p:cNvGrpSpPr>
            <a:grpSpLocks/>
          </p:cNvGrpSpPr>
          <p:nvPr/>
        </p:nvGrpSpPr>
        <p:grpSpPr bwMode="auto">
          <a:xfrm>
            <a:off x="4935538" y="4572000"/>
            <a:ext cx="893762" cy="1601788"/>
            <a:chOff x="2637" y="1467"/>
            <a:chExt cx="591" cy="1059"/>
          </a:xfrm>
        </p:grpSpPr>
        <p:sp>
          <p:nvSpPr>
            <p:cNvPr id="13331" name="Freeform 530"/>
            <p:cNvSpPr>
              <a:spLocks/>
            </p:cNvSpPr>
            <p:nvPr/>
          </p:nvSpPr>
          <p:spPr bwMode="auto">
            <a:xfrm>
              <a:off x="2835" y="1467"/>
              <a:ext cx="197" cy="362"/>
            </a:xfrm>
            <a:custGeom>
              <a:avLst/>
              <a:gdLst>
                <a:gd name="T0" fmla="*/ 0 w 197"/>
                <a:gd name="T1" fmla="*/ 0 h 362"/>
                <a:gd name="T2" fmla="*/ 100 w 197"/>
                <a:gd name="T3" fmla="*/ 362 h 362"/>
                <a:gd name="T4" fmla="*/ 197 w 197"/>
                <a:gd name="T5" fmla="*/ 0 h 362"/>
                <a:gd name="T6" fmla="*/ 0 w 197"/>
                <a:gd name="T7" fmla="*/ 0 h 3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" h="362">
                  <a:moveTo>
                    <a:pt x="0" y="0"/>
                  </a:moveTo>
                  <a:lnTo>
                    <a:pt x="100" y="362"/>
                  </a:lnTo>
                  <a:lnTo>
                    <a:pt x="19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2" name="Freeform 531"/>
            <p:cNvSpPr>
              <a:spLocks/>
            </p:cNvSpPr>
            <p:nvPr/>
          </p:nvSpPr>
          <p:spPr bwMode="auto">
            <a:xfrm>
              <a:off x="2835" y="1835"/>
              <a:ext cx="197" cy="691"/>
            </a:xfrm>
            <a:custGeom>
              <a:avLst/>
              <a:gdLst>
                <a:gd name="T0" fmla="*/ 0 w 197"/>
                <a:gd name="T1" fmla="*/ 691 h 691"/>
                <a:gd name="T2" fmla="*/ 197 w 197"/>
                <a:gd name="T3" fmla="*/ 691 h 691"/>
                <a:gd name="T4" fmla="*/ 100 w 197"/>
                <a:gd name="T5" fmla="*/ 0 h 691"/>
                <a:gd name="T6" fmla="*/ 0 w 197"/>
                <a:gd name="T7" fmla="*/ 691 h 6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" h="691">
                  <a:moveTo>
                    <a:pt x="0" y="691"/>
                  </a:moveTo>
                  <a:lnTo>
                    <a:pt x="197" y="691"/>
                  </a:lnTo>
                  <a:lnTo>
                    <a:pt x="100" y="0"/>
                  </a:lnTo>
                  <a:lnTo>
                    <a:pt x="0" y="691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3" name="Freeform 532"/>
            <p:cNvSpPr>
              <a:spLocks/>
            </p:cNvSpPr>
            <p:nvPr/>
          </p:nvSpPr>
          <p:spPr bwMode="auto">
            <a:xfrm>
              <a:off x="2935" y="1723"/>
              <a:ext cx="293" cy="203"/>
            </a:xfrm>
            <a:custGeom>
              <a:avLst/>
              <a:gdLst>
                <a:gd name="T0" fmla="*/ 0 w 293"/>
                <a:gd name="T1" fmla="*/ 106 h 203"/>
                <a:gd name="T2" fmla="*/ 293 w 293"/>
                <a:gd name="T3" fmla="*/ 203 h 203"/>
                <a:gd name="T4" fmla="*/ 293 w 293"/>
                <a:gd name="T5" fmla="*/ 0 h 203"/>
                <a:gd name="T6" fmla="*/ 0 w 293"/>
                <a:gd name="T7" fmla="*/ 106 h 2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203">
                  <a:moveTo>
                    <a:pt x="0" y="106"/>
                  </a:moveTo>
                  <a:lnTo>
                    <a:pt x="293" y="203"/>
                  </a:lnTo>
                  <a:lnTo>
                    <a:pt x="293" y="0"/>
                  </a:lnTo>
                  <a:lnTo>
                    <a:pt x="0" y="106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4" name="Freeform 533"/>
            <p:cNvSpPr>
              <a:spLocks/>
            </p:cNvSpPr>
            <p:nvPr/>
          </p:nvSpPr>
          <p:spPr bwMode="auto">
            <a:xfrm>
              <a:off x="2637" y="1729"/>
              <a:ext cx="294" cy="203"/>
            </a:xfrm>
            <a:custGeom>
              <a:avLst/>
              <a:gdLst>
                <a:gd name="T0" fmla="*/ 0 w 294"/>
                <a:gd name="T1" fmla="*/ 0 h 203"/>
                <a:gd name="T2" fmla="*/ 0 w 294"/>
                <a:gd name="T3" fmla="*/ 203 h 203"/>
                <a:gd name="T4" fmla="*/ 294 w 294"/>
                <a:gd name="T5" fmla="*/ 100 h 203"/>
                <a:gd name="T6" fmla="*/ 0 w 294"/>
                <a:gd name="T7" fmla="*/ 0 h 2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4" h="203">
                  <a:moveTo>
                    <a:pt x="0" y="0"/>
                  </a:moveTo>
                  <a:lnTo>
                    <a:pt x="0" y="203"/>
                  </a:lnTo>
                  <a:lnTo>
                    <a:pt x="294" y="10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5" name="Group 534"/>
          <p:cNvGrpSpPr>
            <a:grpSpLocks/>
          </p:cNvGrpSpPr>
          <p:nvPr/>
        </p:nvGrpSpPr>
        <p:grpSpPr bwMode="auto">
          <a:xfrm>
            <a:off x="604838" y="4683125"/>
            <a:ext cx="1181100" cy="1516063"/>
            <a:chOff x="1230" y="481"/>
            <a:chExt cx="861" cy="1105"/>
          </a:xfrm>
        </p:grpSpPr>
        <p:sp>
          <p:nvSpPr>
            <p:cNvPr id="13326" name="Freeform 535"/>
            <p:cNvSpPr>
              <a:spLocks/>
            </p:cNvSpPr>
            <p:nvPr/>
          </p:nvSpPr>
          <p:spPr bwMode="auto">
            <a:xfrm>
              <a:off x="1487" y="485"/>
              <a:ext cx="304" cy="411"/>
            </a:xfrm>
            <a:custGeom>
              <a:avLst/>
              <a:gdLst>
                <a:gd name="T0" fmla="*/ 152 w 304"/>
                <a:gd name="T1" fmla="*/ 0 h 411"/>
                <a:gd name="T2" fmla="*/ 304 w 304"/>
                <a:gd name="T3" fmla="*/ 0 h 411"/>
                <a:gd name="T4" fmla="*/ 294 w 304"/>
                <a:gd name="T5" fmla="*/ 2 h 411"/>
                <a:gd name="T6" fmla="*/ 284 w 304"/>
                <a:gd name="T7" fmla="*/ 6 h 411"/>
                <a:gd name="T8" fmla="*/ 274 w 304"/>
                <a:gd name="T9" fmla="*/ 10 h 411"/>
                <a:gd name="T10" fmla="*/ 266 w 304"/>
                <a:gd name="T11" fmla="*/ 18 h 411"/>
                <a:gd name="T12" fmla="*/ 258 w 304"/>
                <a:gd name="T13" fmla="*/ 28 h 411"/>
                <a:gd name="T14" fmla="*/ 250 w 304"/>
                <a:gd name="T15" fmla="*/ 38 h 411"/>
                <a:gd name="T16" fmla="*/ 236 w 304"/>
                <a:gd name="T17" fmla="*/ 64 h 411"/>
                <a:gd name="T18" fmla="*/ 224 w 304"/>
                <a:gd name="T19" fmla="*/ 96 h 411"/>
                <a:gd name="T20" fmla="*/ 214 w 304"/>
                <a:gd name="T21" fmla="*/ 132 h 411"/>
                <a:gd name="T22" fmla="*/ 204 w 304"/>
                <a:gd name="T23" fmla="*/ 168 h 411"/>
                <a:gd name="T24" fmla="*/ 196 w 304"/>
                <a:gd name="T25" fmla="*/ 206 h 411"/>
                <a:gd name="T26" fmla="*/ 184 w 304"/>
                <a:gd name="T27" fmla="*/ 282 h 411"/>
                <a:gd name="T28" fmla="*/ 178 w 304"/>
                <a:gd name="T29" fmla="*/ 348 h 411"/>
                <a:gd name="T30" fmla="*/ 172 w 304"/>
                <a:gd name="T31" fmla="*/ 411 h 411"/>
                <a:gd name="T32" fmla="*/ 172 w 304"/>
                <a:gd name="T33" fmla="*/ 395 h 411"/>
                <a:gd name="T34" fmla="*/ 172 w 304"/>
                <a:gd name="T35" fmla="*/ 348 h 411"/>
                <a:gd name="T36" fmla="*/ 168 w 304"/>
                <a:gd name="T37" fmla="*/ 282 h 411"/>
                <a:gd name="T38" fmla="*/ 164 w 304"/>
                <a:gd name="T39" fmla="*/ 246 h 411"/>
                <a:gd name="T40" fmla="*/ 158 w 304"/>
                <a:gd name="T41" fmla="*/ 206 h 411"/>
                <a:gd name="T42" fmla="*/ 150 w 304"/>
                <a:gd name="T43" fmla="*/ 168 h 411"/>
                <a:gd name="T44" fmla="*/ 138 w 304"/>
                <a:gd name="T45" fmla="*/ 132 h 411"/>
                <a:gd name="T46" fmla="*/ 124 w 304"/>
                <a:gd name="T47" fmla="*/ 96 h 411"/>
                <a:gd name="T48" fmla="*/ 116 w 304"/>
                <a:gd name="T49" fmla="*/ 80 h 411"/>
                <a:gd name="T50" fmla="*/ 108 w 304"/>
                <a:gd name="T51" fmla="*/ 64 h 411"/>
                <a:gd name="T52" fmla="*/ 98 w 304"/>
                <a:gd name="T53" fmla="*/ 52 h 411"/>
                <a:gd name="T54" fmla="*/ 86 w 304"/>
                <a:gd name="T55" fmla="*/ 38 h 411"/>
                <a:gd name="T56" fmla="*/ 74 w 304"/>
                <a:gd name="T57" fmla="*/ 28 h 411"/>
                <a:gd name="T58" fmla="*/ 62 w 304"/>
                <a:gd name="T59" fmla="*/ 18 h 411"/>
                <a:gd name="T60" fmla="*/ 48 w 304"/>
                <a:gd name="T61" fmla="*/ 10 h 411"/>
                <a:gd name="T62" fmla="*/ 32 w 304"/>
                <a:gd name="T63" fmla="*/ 6 h 411"/>
                <a:gd name="T64" fmla="*/ 16 w 304"/>
                <a:gd name="T65" fmla="*/ 2 h 411"/>
                <a:gd name="T66" fmla="*/ 0 w 304"/>
                <a:gd name="T67" fmla="*/ 0 h 411"/>
                <a:gd name="T68" fmla="*/ 152 w 304"/>
                <a:gd name="T69" fmla="*/ 0 h 41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04" h="411">
                  <a:moveTo>
                    <a:pt x="152" y="0"/>
                  </a:moveTo>
                  <a:lnTo>
                    <a:pt x="304" y="0"/>
                  </a:lnTo>
                  <a:lnTo>
                    <a:pt x="294" y="2"/>
                  </a:lnTo>
                  <a:lnTo>
                    <a:pt x="284" y="6"/>
                  </a:lnTo>
                  <a:lnTo>
                    <a:pt x="274" y="10"/>
                  </a:lnTo>
                  <a:lnTo>
                    <a:pt x="266" y="18"/>
                  </a:lnTo>
                  <a:lnTo>
                    <a:pt x="258" y="28"/>
                  </a:lnTo>
                  <a:lnTo>
                    <a:pt x="250" y="38"/>
                  </a:lnTo>
                  <a:lnTo>
                    <a:pt x="236" y="64"/>
                  </a:lnTo>
                  <a:lnTo>
                    <a:pt x="224" y="96"/>
                  </a:lnTo>
                  <a:lnTo>
                    <a:pt x="214" y="132"/>
                  </a:lnTo>
                  <a:lnTo>
                    <a:pt x="204" y="168"/>
                  </a:lnTo>
                  <a:lnTo>
                    <a:pt x="196" y="206"/>
                  </a:lnTo>
                  <a:lnTo>
                    <a:pt x="184" y="282"/>
                  </a:lnTo>
                  <a:lnTo>
                    <a:pt x="178" y="348"/>
                  </a:lnTo>
                  <a:lnTo>
                    <a:pt x="172" y="411"/>
                  </a:lnTo>
                  <a:lnTo>
                    <a:pt x="172" y="395"/>
                  </a:lnTo>
                  <a:lnTo>
                    <a:pt x="172" y="348"/>
                  </a:lnTo>
                  <a:lnTo>
                    <a:pt x="168" y="282"/>
                  </a:lnTo>
                  <a:lnTo>
                    <a:pt x="164" y="246"/>
                  </a:lnTo>
                  <a:lnTo>
                    <a:pt x="158" y="206"/>
                  </a:lnTo>
                  <a:lnTo>
                    <a:pt x="150" y="168"/>
                  </a:lnTo>
                  <a:lnTo>
                    <a:pt x="138" y="132"/>
                  </a:lnTo>
                  <a:lnTo>
                    <a:pt x="124" y="96"/>
                  </a:lnTo>
                  <a:lnTo>
                    <a:pt x="116" y="80"/>
                  </a:lnTo>
                  <a:lnTo>
                    <a:pt x="108" y="64"/>
                  </a:lnTo>
                  <a:lnTo>
                    <a:pt x="98" y="52"/>
                  </a:lnTo>
                  <a:lnTo>
                    <a:pt x="86" y="38"/>
                  </a:lnTo>
                  <a:lnTo>
                    <a:pt x="74" y="28"/>
                  </a:lnTo>
                  <a:lnTo>
                    <a:pt x="62" y="18"/>
                  </a:lnTo>
                  <a:lnTo>
                    <a:pt x="48" y="10"/>
                  </a:lnTo>
                  <a:lnTo>
                    <a:pt x="32" y="6"/>
                  </a:lnTo>
                  <a:lnTo>
                    <a:pt x="16" y="2"/>
                  </a:lnTo>
                  <a:lnTo>
                    <a:pt x="0" y="0"/>
                  </a:lnTo>
                  <a:lnTo>
                    <a:pt x="15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Freeform 536"/>
            <p:cNvSpPr>
              <a:spLocks/>
            </p:cNvSpPr>
            <p:nvPr/>
          </p:nvSpPr>
          <p:spPr bwMode="auto">
            <a:xfrm>
              <a:off x="1481" y="481"/>
              <a:ext cx="321" cy="427"/>
            </a:xfrm>
            <a:custGeom>
              <a:avLst/>
              <a:gdLst>
                <a:gd name="T0" fmla="*/ 321 w 321"/>
                <a:gd name="T1" fmla="*/ 1 h 427"/>
                <a:gd name="T2" fmla="*/ 214 w 321"/>
                <a:gd name="T3" fmla="*/ 132 h 427"/>
                <a:gd name="T4" fmla="*/ 179 w 321"/>
                <a:gd name="T5" fmla="*/ 427 h 427"/>
                <a:gd name="T6" fmla="*/ 133 w 321"/>
                <a:gd name="T7" fmla="*/ 131 h 427"/>
                <a:gd name="T8" fmla="*/ 0 w 321"/>
                <a:gd name="T9" fmla="*/ 0 h 427"/>
                <a:gd name="T10" fmla="*/ 321 w 321"/>
                <a:gd name="T11" fmla="*/ 1 h 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427">
                  <a:moveTo>
                    <a:pt x="321" y="1"/>
                  </a:moveTo>
                  <a:cubicBezTo>
                    <a:pt x="285" y="3"/>
                    <a:pt x="239" y="64"/>
                    <a:pt x="214" y="132"/>
                  </a:cubicBezTo>
                  <a:cubicBezTo>
                    <a:pt x="189" y="200"/>
                    <a:pt x="185" y="363"/>
                    <a:pt x="179" y="427"/>
                  </a:cubicBezTo>
                  <a:cubicBezTo>
                    <a:pt x="170" y="361"/>
                    <a:pt x="162" y="199"/>
                    <a:pt x="133" y="131"/>
                  </a:cubicBezTo>
                  <a:cubicBezTo>
                    <a:pt x="104" y="63"/>
                    <a:pt x="43" y="1"/>
                    <a:pt x="0" y="0"/>
                  </a:cubicBezTo>
                  <a:cubicBezTo>
                    <a:pt x="73" y="1"/>
                    <a:pt x="195" y="1"/>
                    <a:pt x="321" y="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8" name="Freeform 537"/>
            <p:cNvSpPr>
              <a:spLocks/>
            </p:cNvSpPr>
            <p:nvPr/>
          </p:nvSpPr>
          <p:spPr bwMode="auto">
            <a:xfrm rot="5400000">
              <a:off x="1717" y="677"/>
              <a:ext cx="321" cy="427"/>
            </a:xfrm>
            <a:custGeom>
              <a:avLst/>
              <a:gdLst>
                <a:gd name="T0" fmla="*/ 321 w 321"/>
                <a:gd name="T1" fmla="*/ 1 h 427"/>
                <a:gd name="T2" fmla="*/ 214 w 321"/>
                <a:gd name="T3" fmla="*/ 132 h 427"/>
                <a:gd name="T4" fmla="*/ 179 w 321"/>
                <a:gd name="T5" fmla="*/ 427 h 427"/>
                <a:gd name="T6" fmla="*/ 133 w 321"/>
                <a:gd name="T7" fmla="*/ 131 h 427"/>
                <a:gd name="T8" fmla="*/ 0 w 321"/>
                <a:gd name="T9" fmla="*/ 0 h 427"/>
                <a:gd name="T10" fmla="*/ 321 w 321"/>
                <a:gd name="T11" fmla="*/ 1 h 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427">
                  <a:moveTo>
                    <a:pt x="321" y="1"/>
                  </a:moveTo>
                  <a:cubicBezTo>
                    <a:pt x="285" y="3"/>
                    <a:pt x="239" y="64"/>
                    <a:pt x="214" y="132"/>
                  </a:cubicBezTo>
                  <a:cubicBezTo>
                    <a:pt x="189" y="200"/>
                    <a:pt x="185" y="363"/>
                    <a:pt x="179" y="427"/>
                  </a:cubicBezTo>
                  <a:cubicBezTo>
                    <a:pt x="170" y="361"/>
                    <a:pt x="162" y="199"/>
                    <a:pt x="133" y="131"/>
                  </a:cubicBezTo>
                  <a:cubicBezTo>
                    <a:pt x="104" y="63"/>
                    <a:pt x="43" y="1"/>
                    <a:pt x="0" y="0"/>
                  </a:cubicBezTo>
                  <a:cubicBezTo>
                    <a:pt x="73" y="1"/>
                    <a:pt x="195" y="1"/>
                    <a:pt x="321" y="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9" name="Freeform 538"/>
            <p:cNvSpPr>
              <a:spLocks/>
            </p:cNvSpPr>
            <p:nvPr/>
          </p:nvSpPr>
          <p:spPr bwMode="auto">
            <a:xfrm rot="-5400000">
              <a:off x="1283" y="713"/>
              <a:ext cx="321" cy="427"/>
            </a:xfrm>
            <a:custGeom>
              <a:avLst/>
              <a:gdLst>
                <a:gd name="T0" fmla="*/ 321 w 321"/>
                <a:gd name="T1" fmla="*/ 1 h 427"/>
                <a:gd name="T2" fmla="*/ 214 w 321"/>
                <a:gd name="T3" fmla="*/ 132 h 427"/>
                <a:gd name="T4" fmla="*/ 179 w 321"/>
                <a:gd name="T5" fmla="*/ 427 h 427"/>
                <a:gd name="T6" fmla="*/ 133 w 321"/>
                <a:gd name="T7" fmla="*/ 131 h 427"/>
                <a:gd name="T8" fmla="*/ 0 w 321"/>
                <a:gd name="T9" fmla="*/ 0 h 427"/>
                <a:gd name="T10" fmla="*/ 321 w 321"/>
                <a:gd name="T11" fmla="*/ 1 h 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427">
                  <a:moveTo>
                    <a:pt x="321" y="1"/>
                  </a:moveTo>
                  <a:cubicBezTo>
                    <a:pt x="285" y="3"/>
                    <a:pt x="239" y="64"/>
                    <a:pt x="214" y="132"/>
                  </a:cubicBezTo>
                  <a:cubicBezTo>
                    <a:pt x="189" y="200"/>
                    <a:pt x="185" y="363"/>
                    <a:pt x="179" y="427"/>
                  </a:cubicBezTo>
                  <a:cubicBezTo>
                    <a:pt x="170" y="361"/>
                    <a:pt x="162" y="199"/>
                    <a:pt x="133" y="131"/>
                  </a:cubicBezTo>
                  <a:cubicBezTo>
                    <a:pt x="104" y="63"/>
                    <a:pt x="43" y="1"/>
                    <a:pt x="0" y="0"/>
                  </a:cubicBezTo>
                  <a:cubicBezTo>
                    <a:pt x="73" y="1"/>
                    <a:pt x="195" y="1"/>
                    <a:pt x="321" y="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0" name="Freeform 539"/>
            <p:cNvSpPr>
              <a:spLocks/>
            </p:cNvSpPr>
            <p:nvPr/>
          </p:nvSpPr>
          <p:spPr bwMode="auto">
            <a:xfrm>
              <a:off x="1519" y="902"/>
              <a:ext cx="321" cy="684"/>
            </a:xfrm>
            <a:custGeom>
              <a:avLst/>
              <a:gdLst>
                <a:gd name="T0" fmla="*/ 0 w 321"/>
                <a:gd name="T1" fmla="*/ 683 h 684"/>
                <a:gd name="T2" fmla="*/ 107 w 321"/>
                <a:gd name="T3" fmla="*/ 552 h 684"/>
                <a:gd name="T4" fmla="*/ 139 w 321"/>
                <a:gd name="T5" fmla="*/ 0 h 684"/>
                <a:gd name="T6" fmla="*/ 188 w 321"/>
                <a:gd name="T7" fmla="*/ 553 h 684"/>
                <a:gd name="T8" fmla="*/ 321 w 321"/>
                <a:gd name="T9" fmla="*/ 684 h 684"/>
                <a:gd name="T10" fmla="*/ 0 w 321"/>
                <a:gd name="T11" fmla="*/ 683 h 6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1" h="684">
                  <a:moveTo>
                    <a:pt x="0" y="683"/>
                  </a:moveTo>
                  <a:cubicBezTo>
                    <a:pt x="36" y="681"/>
                    <a:pt x="82" y="620"/>
                    <a:pt x="107" y="552"/>
                  </a:cubicBezTo>
                  <a:cubicBezTo>
                    <a:pt x="132" y="484"/>
                    <a:pt x="133" y="64"/>
                    <a:pt x="139" y="0"/>
                  </a:cubicBezTo>
                  <a:cubicBezTo>
                    <a:pt x="148" y="66"/>
                    <a:pt x="159" y="485"/>
                    <a:pt x="188" y="553"/>
                  </a:cubicBezTo>
                  <a:cubicBezTo>
                    <a:pt x="217" y="621"/>
                    <a:pt x="278" y="683"/>
                    <a:pt x="321" y="684"/>
                  </a:cubicBezTo>
                  <a:cubicBezTo>
                    <a:pt x="248" y="683"/>
                    <a:pt x="126" y="683"/>
                    <a:pt x="0" y="68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173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Cross outlines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outlines clipart</dc:title>
  <dc:creator>Presentation Magazine</dc:creator>
  <cp:lastModifiedBy>Jonty Pearce</cp:lastModifiedBy>
  <cp:revision>53</cp:revision>
  <dcterms:created xsi:type="dcterms:W3CDTF">2009-11-03T13:35:13Z</dcterms:created>
  <dcterms:modified xsi:type="dcterms:W3CDTF">2015-02-22T11:16:35Z</dcterms:modified>
</cp:coreProperties>
</file>