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7C"/>
    <a:srgbClr val="0347B5"/>
    <a:srgbClr val="0350D1"/>
    <a:srgbClr val="00117E"/>
    <a:srgbClr val="0000CC"/>
    <a:srgbClr val="4343FF"/>
    <a:srgbClr val="0D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63" autoAdjust="0"/>
    <p:restoredTop sz="94660"/>
  </p:normalViewPr>
  <p:slideViewPr>
    <p:cSldViewPr snapToGrid="0">
      <p:cViewPr>
        <p:scale>
          <a:sx n="67" d="100"/>
          <a:sy n="67" d="100"/>
        </p:scale>
        <p:origin x="-64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E89D63C-DCA9-4E7E-9A01-A2E631BBA1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3322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CCCAC8-CD4E-4611-98E2-5DD8D5339C64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755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437539-9DFD-4415-A134-BD00A539226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423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481BB7-DBA2-42F6-9339-E8204CF15234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694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03905A-BD6C-4870-B5A7-5C8FD4360EB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563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C912C1-09F6-43E9-929F-09D354FDB4F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943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D52630-9EA8-4A2B-B9FA-EEE5AC0812F6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362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F64184-4982-4143-AB12-01BAF580C318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469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06F410-C4FF-4AFD-B732-D44B54B390C8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189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492B2E-B268-41A3-A684-14C4E52F0B3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627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Smallcanon2010-15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525"/>
            <a:ext cx="9185276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798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5270500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38A57F-BFBD-448B-9560-CC960A2186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27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28DF8-E86A-4232-AA3C-ECAD25C77A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434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87CCD-F844-4A46-84EA-87183A8F80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3125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582A3-E1DE-447E-A7DA-CA9D0D2574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1684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B4CDB-7AF8-4616-B3BB-BF4C71854A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074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51C82-820F-4F1A-83F2-5129CC49BE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903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B6987-785B-4394-B4C0-1B51548DF7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6899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DF93B-3FF0-45B7-8AE3-B8D9B3D4B2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63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7775E-6075-47A0-AF1C-522587FA54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396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8F22D-EBD6-4A31-ADAC-EBFBA52671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866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104A7-7511-4511-9D23-7AC09B5D5C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570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80D9-E024-4FD2-84B6-A8BB0890F0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189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83ADB-1DF6-486E-A74B-0E1955E45E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569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6" descr="Smallcanon2010-158 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200" y="2154238"/>
            <a:ext cx="6281738" cy="470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017E9AD-4E43-490D-A14A-FF9571BCA0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00050" y="5311775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en-US" b="1" smtClean="0">
                <a:solidFill>
                  <a:schemeClr val="bg1"/>
                </a:solidFill>
              </a:rPr>
              <a:t>Computer template</a:t>
            </a:r>
            <a:endParaRPr lang="en-US" altLang="en-US" b="1" smtClean="0"/>
          </a:p>
        </p:txBody>
      </p:sp>
      <p:sp>
        <p:nvSpPr>
          <p:cNvPr id="4099" name="Rectangle 11"/>
          <p:cNvSpPr>
            <a:spLocks noChangeArrowheads="1"/>
          </p:cNvSpPr>
          <p:nvPr/>
        </p:nvSpPr>
        <p:spPr bwMode="auto">
          <a:xfrm>
            <a:off x="692150" y="5237163"/>
            <a:ext cx="7775575" cy="121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bullet point slide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32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57600" y="27019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33925" y="270192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05088" y="431641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673475" y="431641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41863" y="43164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11838" y="43164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94375" y="27019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89213" y="2701925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70138" y="2062163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87763" y="19399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37088" y="2062163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18200" y="19399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838450" y="367665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94113" y="36766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719638" y="3554413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800725" y="3552825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32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04900" y="1903413"/>
          <a:ext cx="6726238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1903413"/>
                        <a:ext cx="6726238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32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28775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8" descr="Smallcanon2010-158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650" y="1673225"/>
            <a:ext cx="2501900" cy="3021013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32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116263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116263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116263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116263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116263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43063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43063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43063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43063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43063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955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93913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9550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93913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95500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3213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>
            <p:ph type="tbl" idx="1"/>
          </p:nvPr>
        </p:nvGraphicFramePr>
        <p:xfrm>
          <a:off x="1133475" y="1671638"/>
          <a:ext cx="7402513" cy="3265487"/>
        </p:xfrm>
        <a:graphic>
          <a:graphicData uri="http://schemas.openxmlformats.org/drawingml/2006/table">
            <a:tbl>
              <a:tblPr/>
              <a:tblGrid>
                <a:gridCol w="3702050"/>
                <a:gridCol w="3700463"/>
              </a:tblGrid>
              <a:tr h="50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758950" y="5119688"/>
            <a:ext cx="66151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32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43075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sz="half" idx="2"/>
          </p:nvPr>
        </p:nvGraphicFramePr>
        <p:xfrm>
          <a:off x="5446713" y="186690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2062163" y="422433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941888" y="422433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32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41605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77812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77812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06095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24631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A2791"/>
      </a:dk1>
      <a:lt1>
        <a:srgbClr val="FFFFFF"/>
      </a:lt1>
      <a:dk2>
        <a:srgbClr val="081D6E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7207B"/>
      </a:accent4>
      <a:accent5>
        <a:srgbClr val="C0E8FD"/>
      </a:accent5>
      <a:accent6>
        <a:srgbClr val="6097E1"/>
      </a:accent6>
      <a:hlink>
        <a:srgbClr val="FFAB57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268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Computer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template</dc:title>
  <dc:creator>Presentation Magazine</dc:creator>
  <cp:lastModifiedBy>Jonty Pearce</cp:lastModifiedBy>
  <cp:revision>45</cp:revision>
  <dcterms:created xsi:type="dcterms:W3CDTF">2009-11-03T13:35:13Z</dcterms:created>
  <dcterms:modified xsi:type="dcterms:W3CDTF">2015-02-22T11:16:34Z</dcterms:modified>
</cp:coreProperties>
</file>