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4" autoAdjust="0"/>
    <p:restoredTop sz="94660"/>
  </p:normalViewPr>
  <p:slideViewPr>
    <p:cSldViewPr snapToGrid="0">
      <p:cViewPr>
        <p:scale>
          <a:sx n="77" d="100"/>
          <a:sy n="77" d="100"/>
        </p:scale>
        <p:origin x="-24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82BB69F-5D76-44A0-86CB-7F9F03577D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599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989ECA-14EB-4657-AB07-3E48D34B84A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631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547893-1E8C-407E-8100-86C0185A9B3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380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65FDE1-77C6-4962-9372-819ABC04CD1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518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B0958C-D7B7-437D-9D2B-D257F2B58D1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61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1246EF-32A6-4FDE-87C5-3FD4349DCABF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943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11D653-0B6B-48C8-9855-8BDA4AE3732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630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5E10-AD2E-42F4-8DD8-B5EB1226FF1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262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9EE03A-D9FC-4EA0-9867-1ACA6EA88A5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2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852F06-A3F4-4718-8CB5-2AB84DBA288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1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IMG_236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8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59543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19E76D-F865-495D-A3EC-D3C666C1AA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546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8CB51-6EBE-4D27-98EF-65EA8DB378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891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500" y="274638"/>
            <a:ext cx="17653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2425" y="274638"/>
            <a:ext cx="51466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A74B2-6600-4D7B-BBC3-A3EE70FD41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796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425" y="274638"/>
            <a:ext cx="70643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22425" y="1600200"/>
            <a:ext cx="7064375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AB344-AD50-45CB-909A-57FFD2AC7E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8945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425" y="274638"/>
            <a:ext cx="70643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22425" y="1600200"/>
            <a:ext cx="345598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813" y="1600200"/>
            <a:ext cx="345598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9C6E-6587-4ED1-A1E7-5E03995CA1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83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A20D9-3C3D-4435-A942-AABF6DDE0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75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FC159-7845-4C17-9109-1934390EB1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777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2425" y="1600200"/>
            <a:ext cx="34559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813" y="1600200"/>
            <a:ext cx="34559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45D1-CD86-4C42-884B-C75BBF9BD2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800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1D3D-AC56-497C-9872-39A4C74639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16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E6748-BA2E-40CE-9BFD-91A6CBFB9E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22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B9F96-5098-4D36-B2DA-F9BD2594E4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9326D-2588-4051-BAEB-43213DE7D7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03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8A56E-56D1-406B-9530-EAB3EC6FE1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933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8" descr="IMG_2362-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2425" y="274638"/>
            <a:ext cx="7064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2425" y="1600200"/>
            <a:ext cx="70643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6701BC1-3003-4580-AB0B-CCFBE83FE8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  <p:sp>
        <p:nvSpPr>
          <p:cNvPr id="4099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Rust texture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</a:rPr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Colour scheme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248150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324475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195638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264025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32413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402388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384925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179763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960688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278313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227638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508750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39566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2687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27685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35793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Sample Graph (3 colours)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620838" y="1677988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1677988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Picture slide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22425" y="1600200"/>
            <a:ext cx="3457575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Bullet 1</a:t>
            </a:r>
          </a:p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Bullet 2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pic>
        <p:nvPicPr>
          <p:cNvPr id="12292" name="Picture 13" descr="IMG_2362-sm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1778000"/>
            <a:ext cx="1720850" cy="20431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 of a table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2203450" y="1643063"/>
          <a:ext cx="6353175" cy="3265487"/>
        </p:xfrm>
        <a:graphic>
          <a:graphicData uri="http://schemas.openxmlformats.org/drawingml/2006/table">
            <a:tbl>
              <a:tblPr/>
              <a:tblGrid>
                <a:gridCol w="3176588"/>
                <a:gridCol w="3176587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149475" y="5091113"/>
            <a:ext cx="6562725" cy="6413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Examples of default styles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22425" y="1625600"/>
            <a:ext cx="4025900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tx1"/>
                </a:solidFill>
              </a:rPr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905500" y="1806575"/>
          <a:ext cx="2722563" cy="1735138"/>
        </p:xfrm>
        <a:graphic>
          <a:graphicData uri="http://schemas.openxmlformats.org/drawingml/2006/table">
            <a:tbl>
              <a:tblPr/>
              <a:tblGrid>
                <a:gridCol w="1362075"/>
                <a:gridCol w="1360488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3217863" y="43338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883275" y="43338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622425" y="300038"/>
            <a:ext cx="7064375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Use of templates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84313" y="14446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484313" y="2806700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web site provided that it is not for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829175" y="28067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content as your own work.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473200" y="5153025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484313" y="22748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C5F8A"/>
      </a:dk1>
      <a:lt1>
        <a:srgbClr val="FFFFFF"/>
      </a:lt1>
      <a:dk2>
        <a:srgbClr val="885B5E"/>
      </a:dk2>
      <a:lt2>
        <a:srgbClr val="B29AA2"/>
      </a:lt2>
      <a:accent1>
        <a:srgbClr val="9198B5"/>
      </a:accent1>
      <a:accent2>
        <a:srgbClr val="8A5C5F"/>
      </a:accent2>
      <a:accent3>
        <a:srgbClr val="FFFFFF"/>
      </a:accent3>
      <a:accent4>
        <a:srgbClr val="4D5075"/>
      </a:accent4>
      <a:accent5>
        <a:srgbClr val="C7CAD7"/>
      </a:accent5>
      <a:accent6>
        <a:srgbClr val="7D5355"/>
      </a:accent6>
      <a:hlink>
        <a:srgbClr val="5C768A"/>
      </a:hlink>
      <a:folHlink>
        <a:srgbClr val="A0C0B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225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Rust texture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Rust template</dc:title>
  <dc:creator>Presentation Magazine</dc:creator>
  <cp:lastModifiedBy>Jonty Pearce</cp:lastModifiedBy>
  <cp:revision>76</cp:revision>
  <dcterms:created xsi:type="dcterms:W3CDTF">2009-11-03T13:35:13Z</dcterms:created>
  <dcterms:modified xsi:type="dcterms:W3CDTF">2015-02-22T11:16:32Z</dcterms:modified>
</cp:coreProperties>
</file>