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7" r:id="rId2"/>
    <p:sldId id="268" r:id="rId3"/>
    <p:sldId id="258" r:id="rId4"/>
    <p:sldId id="269" r:id="rId5"/>
    <p:sldId id="266" r:id="rId6"/>
  </p:sldIdLst>
  <p:sldSz cx="6858000" cy="9906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8">
          <p15:clr>
            <a:srgbClr val="A4A3A4"/>
          </p15:clr>
        </p15:guide>
        <p15:guide id="2" pos="2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BFE"/>
    <a:srgbClr val="B2E2F4"/>
    <a:srgbClr val="ECFCFF"/>
    <a:srgbClr val="F0F6F6"/>
    <a:srgbClr val="F9FFFF"/>
    <a:srgbClr val="5B964A"/>
    <a:srgbClr val="ABCF9B"/>
    <a:srgbClr val="8FA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4" d="100"/>
          <a:sy n="54" d="100"/>
        </p:scale>
        <p:origin x="-1272" y="462"/>
      </p:cViewPr>
      <p:guideLst>
        <p:guide orient="horz" pos="3118"/>
        <p:guide pos="2152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41550" y="685800"/>
            <a:ext cx="23749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D2E9B8A-8A5E-4C34-ADC6-3EC8CBCDA0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3370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A50822B-C69F-407A-AF62-83A9A6FCC273}" type="slidenum">
              <a:rPr lang="en-GB" altLang="en-US"/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756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8E54455-1F58-47F8-881B-765D57BFB2F9}" type="slidenum">
              <a:rPr lang="en-GB" altLang="en-US"/>
              <a:pPr algn="r"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253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A539BEB-9A09-4521-B1FC-ADF1B16D1C4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13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1B7A9F6-3DB3-4864-A7BD-BB1C80389B97}" type="slidenum">
              <a:rPr lang="en-GB" altLang="en-US"/>
              <a:pPr algn="r" eaLnBrk="1" hangingPunct="1"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88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77D3854-238A-4E08-AC22-5A772CF1C9F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186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6219A-4AC1-4389-95B8-BFCE6264DB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687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6B841-66CC-493B-AF35-ECB9B64BE6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26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2B796-A430-4CAD-BDDE-59DCCAC43A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7666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72952-D3B7-4EE1-AAFD-05F195488C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7689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44C4D-8BE9-4E75-8070-CE8D6D823C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759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3E842-4BD9-4EDB-9499-87F4CBF0CC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869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D3285-8BAB-4468-8293-7A98D8ACE6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057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E0E08-675E-4448-B67A-42EF24E7E7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116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B6E83-1D53-43FA-8F29-FCF4848AB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840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E8154-5E9C-4647-A601-0910721746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740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69EDE-89AE-40F1-887B-A78162C24B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0599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209B-152F-483D-BEDD-0E4D3502AC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614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FFA8F-BE34-4018-9F5D-EF77EC470A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443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B67CAC8-6420-494F-9D70-3F3C667DF9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0"/>
          <p:cNvSpPr>
            <a:spLocks noChangeArrowheads="1"/>
          </p:cNvSpPr>
          <p:nvPr/>
        </p:nvSpPr>
        <p:spPr bwMode="auto">
          <a:xfrm>
            <a:off x="0" y="0"/>
            <a:ext cx="6837363" cy="9906000"/>
          </a:xfrm>
          <a:prstGeom prst="rect">
            <a:avLst/>
          </a:prstGeom>
          <a:solidFill>
            <a:srgbClr val="F4FD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5" name="Freeform 21"/>
          <p:cNvSpPr>
            <a:spLocks/>
          </p:cNvSpPr>
          <p:nvPr/>
        </p:nvSpPr>
        <p:spPr bwMode="auto">
          <a:xfrm>
            <a:off x="207963" y="215900"/>
            <a:ext cx="6408737" cy="9429750"/>
          </a:xfrm>
          <a:custGeom>
            <a:avLst/>
            <a:gdLst>
              <a:gd name="T0" fmla="*/ 2147483646 w 4465"/>
              <a:gd name="T1" fmla="*/ 2147483646 h 6412"/>
              <a:gd name="T2" fmla="*/ 2147483646 w 4465"/>
              <a:gd name="T3" fmla="*/ 2147483646 h 6412"/>
              <a:gd name="T4" fmla="*/ 2147483646 w 4465"/>
              <a:gd name="T5" fmla="*/ 2147483646 h 6412"/>
              <a:gd name="T6" fmla="*/ 2147483646 w 4465"/>
              <a:gd name="T7" fmla="*/ 2147483646 h 6412"/>
              <a:gd name="T8" fmla="*/ 2147483646 w 4465"/>
              <a:gd name="T9" fmla="*/ 2147483646 h 6412"/>
              <a:gd name="T10" fmla="*/ 2147483646 w 4465"/>
              <a:gd name="T11" fmla="*/ 2147483646 h 6412"/>
              <a:gd name="T12" fmla="*/ 2147483646 w 4465"/>
              <a:gd name="T13" fmla="*/ 2147483646 h 6412"/>
              <a:gd name="T14" fmla="*/ 2147483646 w 4465"/>
              <a:gd name="T15" fmla="*/ 2147483646 h 6412"/>
              <a:gd name="T16" fmla="*/ 2147483646 w 4465"/>
              <a:gd name="T17" fmla="*/ 2147483646 h 6412"/>
              <a:gd name="T18" fmla="*/ 2147483646 w 4465"/>
              <a:gd name="T19" fmla="*/ 2147483646 h 6412"/>
              <a:gd name="T20" fmla="*/ 2147483646 w 4465"/>
              <a:gd name="T21" fmla="*/ 2147483646 h 6412"/>
              <a:gd name="T22" fmla="*/ 2147483646 w 4465"/>
              <a:gd name="T23" fmla="*/ 2147483646 h 6412"/>
              <a:gd name="T24" fmla="*/ 2147483646 w 4465"/>
              <a:gd name="T25" fmla="*/ 2147483646 h 6412"/>
              <a:gd name="T26" fmla="*/ 2147483646 w 4465"/>
              <a:gd name="T27" fmla="*/ 2147483646 h 6412"/>
              <a:gd name="T28" fmla="*/ 2147483646 w 4465"/>
              <a:gd name="T29" fmla="*/ 2147483646 h 6412"/>
              <a:gd name="T30" fmla="*/ 2147483646 w 4465"/>
              <a:gd name="T31" fmla="*/ 2147483646 h 6412"/>
              <a:gd name="T32" fmla="*/ 2147483646 w 4465"/>
              <a:gd name="T33" fmla="*/ 2147483646 h 6412"/>
              <a:gd name="T34" fmla="*/ 2147483646 w 4465"/>
              <a:gd name="T35" fmla="*/ 2147483646 h 6412"/>
              <a:gd name="T36" fmla="*/ 2147483646 w 4465"/>
              <a:gd name="T37" fmla="*/ 2147483646 h 6412"/>
              <a:gd name="T38" fmla="*/ 2147483646 w 4465"/>
              <a:gd name="T39" fmla="*/ 2147483646 h 6412"/>
              <a:gd name="T40" fmla="*/ 2147483646 w 4465"/>
              <a:gd name="T41" fmla="*/ 2147483646 h 6412"/>
              <a:gd name="T42" fmla="*/ 2147483646 w 4465"/>
              <a:gd name="T43" fmla="*/ 2147483646 h 6412"/>
              <a:gd name="T44" fmla="*/ 2147483646 w 4465"/>
              <a:gd name="T45" fmla="*/ 2147483646 h 6412"/>
              <a:gd name="T46" fmla="*/ 2147483646 w 4465"/>
              <a:gd name="T47" fmla="*/ 2147483646 h 6412"/>
              <a:gd name="T48" fmla="*/ 2147483646 w 4465"/>
              <a:gd name="T49" fmla="*/ 2147483646 h 6412"/>
              <a:gd name="T50" fmla="*/ 2147483646 w 4465"/>
              <a:gd name="T51" fmla="*/ 2147483646 h 6412"/>
              <a:gd name="T52" fmla="*/ 2147483646 w 4465"/>
              <a:gd name="T53" fmla="*/ 2147483646 h 6412"/>
              <a:gd name="T54" fmla="*/ 2147483646 w 4465"/>
              <a:gd name="T55" fmla="*/ 2147483646 h 6412"/>
              <a:gd name="T56" fmla="*/ 2147483646 w 4465"/>
              <a:gd name="T57" fmla="*/ 2147483646 h 6412"/>
              <a:gd name="T58" fmla="*/ 2147483646 w 4465"/>
              <a:gd name="T59" fmla="*/ 2147483646 h 6412"/>
              <a:gd name="T60" fmla="*/ 2147483646 w 4465"/>
              <a:gd name="T61" fmla="*/ 2147483646 h 6412"/>
              <a:gd name="T62" fmla="*/ 2147483646 w 4465"/>
              <a:gd name="T63" fmla="*/ 2147483646 h 6412"/>
              <a:gd name="T64" fmla="*/ 2147483646 w 4465"/>
              <a:gd name="T65" fmla="*/ 2147483646 h 6412"/>
              <a:gd name="T66" fmla="*/ 2147483646 w 4465"/>
              <a:gd name="T67" fmla="*/ 2147483646 h 6412"/>
              <a:gd name="T68" fmla="*/ 2147483646 w 4465"/>
              <a:gd name="T69" fmla="*/ 2147483646 h 6412"/>
              <a:gd name="T70" fmla="*/ 2147483646 w 4465"/>
              <a:gd name="T71" fmla="*/ 2147483646 h 6412"/>
              <a:gd name="T72" fmla="*/ 2147483646 w 4465"/>
              <a:gd name="T73" fmla="*/ 2147483646 h 6412"/>
              <a:gd name="T74" fmla="*/ 2147483646 w 4465"/>
              <a:gd name="T75" fmla="*/ 2147483646 h 6412"/>
              <a:gd name="T76" fmla="*/ 2147483646 w 4465"/>
              <a:gd name="T77" fmla="*/ 2147483646 h 6412"/>
              <a:gd name="T78" fmla="*/ 2147483646 w 4465"/>
              <a:gd name="T79" fmla="*/ 2147483646 h 6412"/>
              <a:gd name="T80" fmla="*/ 2147483646 w 4465"/>
              <a:gd name="T81" fmla="*/ 2147483646 h 6412"/>
              <a:gd name="T82" fmla="*/ 2147483646 w 4465"/>
              <a:gd name="T83" fmla="*/ 2147483646 h 6412"/>
              <a:gd name="T84" fmla="*/ 2147483646 w 4465"/>
              <a:gd name="T85" fmla="*/ 2147483646 h 6412"/>
              <a:gd name="T86" fmla="*/ 2147483646 w 4465"/>
              <a:gd name="T87" fmla="*/ 2147483646 h 6412"/>
              <a:gd name="T88" fmla="*/ 2147483646 w 4465"/>
              <a:gd name="T89" fmla="*/ 2147483646 h 6412"/>
              <a:gd name="T90" fmla="*/ 2147483646 w 4465"/>
              <a:gd name="T91" fmla="*/ 2147483646 h 6412"/>
              <a:gd name="T92" fmla="*/ 2147483646 w 4465"/>
              <a:gd name="T93" fmla="*/ 2147483646 h 6412"/>
              <a:gd name="T94" fmla="*/ 2147483646 w 4465"/>
              <a:gd name="T95" fmla="*/ 2147483646 h 6412"/>
              <a:gd name="T96" fmla="*/ 2147483646 w 4465"/>
              <a:gd name="T97" fmla="*/ 2147483646 h 6412"/>
              <a:gd name="T98" fmla="*/ 2147483646 w 4465"/>
              <a:gd name="T99" fmla="*/ 2147483646 h 6412"/>
              <a:gd name="T100" fmla="*/ 2147483646 w 4465"/>
              <a:gd name="T101" fmla="*/ 2147483646 h 6412"/>
              <a:gd name="T102" fmla="*/ 2147483646 w 4465"/>
              <a:gd name="T103" fmla="*/ 2147483646 h 6412"/>
              <a:gd name="T104" fmla="*/ 2147483646 w 4465"/>
              <a:gd name="T105" fmla="*/ 0 h 6412"/>
              <a:gd name="T106" fmla="*/ 0 w 4465"/>
              <a:gd name="T107" fmla="*/ 0 h 6412"/>
              <a:gd name="T108" fmla="*/ 0 w 4465"/>
              <a:gd name="T109" fmla="*/ 2147483646 h 6412"/>
              <a:gd name="T110" fmla="*/ 2147483646 w 4465"/>
              <a:gd name="T111" fmla="*/ 2147483646 h 6412"/>
              <a:gd name="T112" fmla="*/ 2147483646 w 4465"/>
              <a:gd name="T113" fmla="*/ 0 h 6412"/>
              <a:gd name="T114" fmla="*/ 2147483646 w 4465"/>
              <a:gd name="T115" fmla="*/ 2147483646 h 641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4465" h="6412">
                <a:moveTo>
                  <a:pt x="208" y="336"/>
                </a:moveTo>
                <a:lnTo>
                  <a:pt x="214" y="334"/>
                </a:lnTo>
                <a:lnTo>
                  <a:pt x="232" y="332"/>
                </a:lnTo>
                <a:lnTo>
                  <a:pt x="258" y="324"/>
                </a:lnTo>
                <a:lnTo>
                  <a:pt x="272" y="318"/>
                </a:lnTo>
                <a:lnTo>
                  <a:pt x="286" y="310"/>
                </a:lnTo>
                <a:lnTo>
                  <a:pt x="302" y="302"/>
                </a:lnTo>
                <a:lnTo>
                  <a:pt x="318" y="290"/>
                </a:lnTo>
                <a:lnTo>
                  <a:pt x="332" y="278"/>
                </a:lnTo>
                <a:lnTo>
                  <a:pt x="346" y="262"/>
                </a:lnTo>
                <a:lnTo>
                  <a:pt x="358" y="246"/>
                </a:lnTo>
                <a:lnTo>
                  <a:pt x="368" y="226"/>
                </a:lnTo>
                <a:lnTo>
                  <a:pt x="376" y="202"/>
                </a:lnTo>
                <a:lnTo>
                  <a:pt x="382" y="178"/>
                </a:lnTo>
                <a:lnTo>
                  <a:pt x="4097" y="178"/>
                </a:lnTo>
                <a:lnTo>
                  <a:pt x="4103" y="202"/>
                </a:lnTo>
                <a:lnTo>
                  <a:pt x="4113" y="226"/>
                </a:lnTo>
                <a:lnTo>
                  <a:pt x="4129" y="254"/>
                </a:lnTo>
                <a:lnTo>
                  <a:pt x="4141" y="270"/>
                </a:lnTo>
                <a:lnTo>
                  <a:pt x="4151" y="284"/>
                </a:lnTo>
                <a:lnTo>
                  <a:pt x="4165" y="298"/>
                </a:lnTo>
                <a:lnTo>
                  <a:pt x="4181" y="310"/>
                </a:lnTo>
                <a:lnTo>
                  <a:pt x="4199" y="322"/>
                </a:lnTo>
                <a:lnTo>
                  <a:pt x="4217" y="330"/>
                </a:lnTo>
                <a:lnTo>
                  <a:pt x="4239" y="336"/>
                </a:lnTo>
                <a:lnTo>
                  <a:pt x="4263" y="340"/>
                </a:lnTo>
                <a:lnTo>
                  <a:pt x="4263" y="6030"/>
                </a:lnTo>
                <a:lnTo>
                  <a:pt x="4247" y="6036"/>
                </a:lnTo>
                <a:lnTo>
                  <a:pt x="4227" y="6046"/>
                </a:lnTo>
                <a:lnTo>
                  <a:pt x="4205" y="6060"/>
                </a:lnTo>
                <a:lnTo>
                  <a:pt x="4177" y="6080"/>
                </a:lnTo>
                <a:lnTo>
                  <a:pt x="4163" y="6094"/>
                </a:lnTo>
                <a:lnTo>
                  <a:pt x="4149" y="6110"/>
                </a:lnTo>
                <a:lnTo>
                  <a:pt x="4135" y="6128"/>
                </a:lnTo>
                <a:lnTo>
                  <a:pt x="4123" y="6148"/>
                </a:lnTo>
                <a:lnTo>
                  <a:pt x="4109" y="6170"/>
                </a:lnTo>
                <a:lnTo>
                  <a:pt x="4097" y="6196"/>
                </a:lnTo>
                <a:lnTo>
                  <a:pt x="374" y="6196"/>
                </a:lnTo>
                <a:lnTo>
                  <a:pt x="374" y="6190"/>
                </a:lnTo>
                <a:lnTo>
                  <a:pt x="372" y="6172"/>
                </a:lnTo>
                <a:lnTo>
                  <a:pt x="364" y="6150"/>
                </a:lnTo>
                <a:lnTo>
                  <a:pt x="358" y="6136"/>
                </a:lnTo>
                <a:lnTo>
                  <a:pt x="352" y="6122"/>
                </a:lnTo>
                <a:lnTo>
                  <a:pt x="342" y="6108"/>
                </a:lnTo>
                <a:lnTo>
                  <a:pt x="330" y="6096"/>
                </a:lnTo>
                <a:lnTo>
                  <a:pt x="318" y="6082"/>
                </a:lnTo>
                <a:lnTo>
                  <a:pt x="302" y="6072"/>
                </a:lnTo>
                <a:lnTo>
                  <a:pt x="282" y="6064"/>
                </a:lnTo>
                <a:lnTo>
                  <a:pt x="260" y="6056"/>
                </a:lnTo>
                <a:lnTo>
                  <a:pt x="236" y="6054"/>
                </a:lnTo>
                <a:lnTo>
                  <a:pt x="208" y="6052"/>
                </a:lnTo>
                <a:lnTo>
                  <a:pt x="208" y="336"/>
                </a:lnTo>
                <a:lnTo>
                  <a:pt x="4465" y="0"/>
                </a:lnTo>
                <a:lnTo>
                  <a:pt x="0" y="0"/>
                </a:lnTo>
                <a:lnTo>
                  <a:pt x="0" y="6412"/>
                </a:lnTo>
                <a:lnTo>
                  <a:pt x="4465" y="6412"/>
                </a:lnTo>
                <a:lnTo>
                  <a:pt x="4465" y="0"/>
                </a:lnTo>
                <a:lnTo>
                  <a:pt x="208" y="336"/>
                </a:lnTo>
                <a:close/>
              </a:path>
            </a:pathLst>
          </a:custGeom>
          <a:solidFill>
            <a:srgbClr val="E2E5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22"/>
          <p:cNvSpPr>
            <a:spLocks/>
          </p:cNvSpPr>
          <p:nvPr/>
        </p:nvSpPr>
        <p:spPr bwMode="auto">
          <a:xfrm>
            <a:off x="498475" y="469900"/>
            <a:ext cx="5821363" cy="8855075"/>
          </a:xfrm>
          <a:custGeom>
            <a:avLst/>
            <a:gdLst>
              <a:gd name="T0" fmla="*/ 0 w 4055"/>
              <a:gd name="T1" fmla="*/ 2147483646 h 6018"/>
              <a:gd name="T2" fmla="*/ 0 w 4055"/>
              <a:gd name="T3" fmla="*/ 2147483646 h 6018"/>
              <a:gd name="T4" fmla="*/ 2147483646 w 4055"/>
              <a:gd name="T5" fmla="*/ 2147483646 h 6018"/>
              <a:gd name="T6" fmla="*/ 2147483646 w 4055"/>
              <a:gd name="T7" fmla="*/ 2147483646 h 6018"/>
              <a:gd name="T8" fmla="*/ 2147483646 w 4055"/>
              <a:gd name="T9" fmla="*/ 2147483646 h 6018"/>
              <a:gd name="T10" fmla="*/ 2147483646 w 4055"/>
              <a:gd name="T11" fmla="*/ 2147483646 h 6018"/>
              <a:gd name="T12" fmla="*/ 2147483646 w 4055"/>
              <a:gd name="T13" fmla="*/ 2147483646 h 6018"/>
              <a:gd name="T14" fmla="*/ 2147483646 w 4055"/>
              <a:gd name="T15" fmla="*/ 2147483646 h 6018"/>
              <a:gd name="T16" fmla="*/ 2147483646 w 4055"/>
              <a:gd name="T17" fmla="*/ 2147483646 h 6018"/>
              <a:gd name="T18" fmla="*/ 2147483646 w 4055"/>
              <a:gd name="T19" fmla="*/ 2147483646 h 6018"/>
              <a:gd name="T20" fmla="*/ 2147483646 w 4055"/>
              <a:gd name="T21" fmla="*/ 2147483646 h 6018"/>
              <a:gd name="T22" fmla="*/ 2147483646 w 4055"/>
              <a:gd name="T23" fmla="*/ 2147483646 h 6018"/>
              <a:gd name="T24" fmla="*/ 2147483646 w 4055"/>
              <a:gd name="T25" fmla="*/ 2147483646 h 6018"/>
              <a:gd name="T26" fmla="*/ 2147483646 w 4055"/>
              <a:gd name="T27" fmla="*/ 2147483646 h 6018"/>
              <a:gd name="T28" fmla="*/ 2147483646 w 4055"/>
              <a:gd name="T29" fmla="*/ 0 h 6018"/>
              <a:gd name="T30" fmla="*/ 2147483646 w 4055"/>
              <a:gd name="T31" fmla="*/ 0 h 6018"/>
              <a:gd name="T32" fmla="*/ 2147483646 w 4055"/>
              <a:gd name="T33" fmla="*/ 0 h 6018"/>
              <a:gd name="T34" fmla="*/ 2147483646 w 4055"/>
              <a:gd name="T35" fmla="*/ 2147483646 h 6018"/>
              <a:gd name="T36" fmla="*/ 2147483646 w 4055"/>
              <a:gd name="T37" fmla="*/ 2147483646 h 6018"/>
              <a:gd name="T38" fmla="*/ 2147483646 w 4055"/>
              <a:gd name="T39" fmla="*/ 2147483646 h 6018"/>
              <a:gd name="T40" fmla="*/ 2147483646 w 4055"/>
              <a:gd name="T41" fmla="*/ 2147483646 h 6018"/>
              <a:gd name="T42" fmla="*/ 2147483646 w 4055"/>
              <a:gd name="T43" fmla="*/ 2147483646 h 6018"/>
              <a:gd name="T44" fmla="*/ 2147483646 w 4055"/>
              <a:gd name="T45" fmla="*/ 2147483646 h 6018"/>
              <a:gd name="T46" fmla="*/ 2147483646 w 4055"/>
              <a:gd name="T47" fmla="*/ 2147483646 h 6018"/>
              <a:gd name="T48" fmla="*/ 2147483646 w 4055"/>
              <a:gd name="T49" fmla="*/ 2147483646 h 6018"/>
              <a:gd name="T50" fmla="*/ 2147483646 w 4055"/>
              <a:gd name="T51" fmla="*/ 2147483646 h 6018"/>
              <a:gd name="T52" fmla="*/ 2147483646 w 4055"/>
              <a:gd name="T53" fmla="*/ 2147483646 h 6018"/>
              <a:gd name="T54" fmla="*/ 2147483646 w 4055"/>
              <a:gd name="T55" fmla="*/ 2147483646 h 6018"/>
              <a:gd name="T56" fmla="*/ 2147483646 w 4055"/>
              <a:gd name="T57" fmla="*/ 2147483646 h 6018"/>
              <a:gd name="T58" fmla="*/ 2147483646 w 4055"/>
              <a:gd name="T59" fmla="*/ 2147483646 h 6018"/>
              <a:gd name="T60" fmla="*/ 2147483646 w 4055"/>
              <a:gd name="T61" fmla="*/ 2147483646 h 6018"/>
              <a:gd name="T62" fmla="*/ 2147483646 w 4055"/>
              <a:gd name="T63" fmla="*/ 2147483646 h 6018"/>
              <a:gd name="T64" fmla="*/ 2147483646 w 4055"/>
              <a:gd name="T65" fmla="*/ 2147483646 h 6018"/>
              <a:gd name="T66" fmla="*/ 2147483646 w 4055"/>
              <a:gd name="T67" fmla="*/ 2147483646 h 6018"/>
              <a:gd name="T68" fmla="*/ 2147483646 w 4055"/>
              <a:gd name="T69" fmla="*/ 2147483646 h 6018"/>
              <a:gd name="T70" fmla="*/ 2147483646 w 4055"/>
              <a:gd name="T71" fmla="*/ 2147483646 h 6018"/>
              <a:gd name="T72" fmla="*/ 2147483646 w 4055"/>
              <a:gd name="T73" fmla="*/ 2147483646 h 6018"/>
              <a:gd name="T74" fmla="*/ 2147483646 w 4055"/>
              <a:gd name="T75" fmla="*/ 2147483646 h 6018"/>
              <a:gd name="T76" fmla="*/ 2147483646 w 4055"/>
              <a:gd name="T77" fmla="*/ 2147483646 h 6018"/>
              <a:gd name="T78" fmla="*/ 2147483646 w 4055"/>
              <a:gd name="T79" fmla="*/ 2147483646 h 6018"/>
              <a:gd name="T80" fmla="*/ 2147483646 w 4055"/>
              <a:gd name="T81" fmla="*/ 2147483646 h 6018"/>
              <a:gd name="T82" fmla="*/ 2147483646 w 4055"/>
              <a:gd name="T83" fmla="*/ 2147483646 h 6018"/>
              <a:gd name="T84" fmla="*/ 2147483646 w 4055"/>
              <a:gd name="T85" fmla="*/ 2147483646 h 6018"/>
              <a:gd name="T86" fmla="*/ 2147483646 w 4055"/>
              <a:gd name="T87" fmla="*/ 2147483646 h 6018"/>
              <a:gd name="T88" fmla="*/ 2147483646 w 4055"/>
              <a:gd name="T89" fmla="*/ 2147483646 h 6018"/>
              <a:gd name="T90" fmla="*/ 2147483646 w 4055"/>
              <a:gd name="T91" fmla="*/ 2147483646 h 6018"/>
              <a:gd name="T92" fmla="*/ 2147483646 w 4055"/>
              <a:gd name="T93" fmla="*/ 2147483646 h 6018"/>
              <a:gd name="T94" fmla="*/ 2147483646 w 4055"/>
              <a:gd name="T95" fmla="*/ 2147483646 h 6018"/>
              <a:gd name="T96" fmla="*/ 2147483646 w 4055"/>
              <a:gd name="T97" fmla="*/ 2147483646 h 6018"/>
              <a:gd name="T98" fmla="*/ 2147483646 w 4055"/>
              <a:gd name="T99" fmla="*/ 2147483646 h 6018"/>
              <a:gd name="T100" fmla="*/ 2147483646 w 4055"/>
              <a:gd name="T101" fmla="*/ 2147483646 h 6018"/>
              <a:gd name="T102" fmla="*/ 2147483646 w 4055"/>
              <a:gd name="T103" fmla="*/ 2147483646 h 6018"/>
              <a:gd name="T104" fmla="*/ 2147483646 w 4055"/>
              <a:gd name="T105" fmla="*/ 2147483646 h 6018"/>
              <a:gd name="T106" fmla="*/ 2147483646 w 4055"/>
              <a:gd name="T107" fmla="*/ 2147483646 h 6018"/>
              <a:gd name="T108" fmla="*/ 0 w 4055"/>
              <a:gd name="T109" fmla="*/ 2147483646 h 6018"/>
              <a:gd name="T110" fmla="*/ 0 w 4055"/>
              <a:gd name="T111" fmla="*/ 2147483646 h 601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4055" h="6018">
                <a:moveTo>
                  <a:pt x="0" y="158"/>
                </a:moveTo>
                <a:lnTo>
                  <a:pt x="0" y="158"/>
                </a:lnTo>
                <a:lnTo>
                  <a:pt x="6" y="156"/>
                </a:lnTo>
                <a:lnTo>
                  <a:pt x="24" y="154"/>
                </a:lnTo>
                <a:lnTo>
                  <a:pt x="50" y="146"/>
                </a:lnTo>
                <a:lnTo>
                  <a:pt x="64" y="140"/>
                </a:lnTo>
                <a:lnTo>
                  <a:pt x="78" y="132"/>
                </a:lnTo>
                <a:lnTo>
                  <a:pt x="94" y="124"/>
                </a:lnTo>
                <a:lnTo>
                  <a:pt x="110" y="112"/>
                </a:lnTo>
                <a:lnTo>
                  <a:pt x="124" y="100"/>
                </a:lnTo>
                <a:lnTo>
                  <a:pt x="138" y="84"/>
                </a:lnTo>
                <a:lnTo>
                  <a:pt x="150" y="68"/>
                </a:lnTo>
                <a:lnTo>
                  <a:pt x="160" y="48"/>
                </a:lnTo>
                <a:lnTo>
                  <a:pt x="168" y="24"/>
                </a:lnTo>
                <a:lnTo>
                  <a:pt x="174" y="0"/>
                </a:lnTo>
                <a:lnTo>
                  <a:pt x="3889" y="0"/>
                </a:lnTo>
                <a:lnTo>
                  <a:pt x="3895" y="24"/>
                </a:lnTo>
                <a:lnTo>
                  <a:pt x="3905" y="48"/>
                </a:lnTo>
                <a:lnTo>
                  <a:pt x="3921" y="76"/>
                </a:lnTo>
                <a:lnTo>
                  <a:pt x="3933" y="92"/>
                </a:lnTo>
                <a:lnTo>
                  <a:pt x="3943" y="106"/>
                </a:lnTo>
                <a:lnTo>
                  <a:pt x="3957" y="120"/>
                </a:lnTo>
                <a:lnTo>
                  <a:pt x="3973" y="132"/>
                </a:lnTo>
                <a:lnTo>
                  <a:pt x="3991" y="144"/>
                </a:lnTo>
                <a:lnTo>
                  <a:pt x="4009" y="152"/>
                </a:lnTo>
                <a:lnTo>
                  <a:pt x="4031" y="158"/>
                </a:lnTo>
                <a:lnTo>
                  <a:pt x="4055" y="162"/>
                </a:lnTo>
                <a:lnTo>
                  <a:pt x="4055" y="5852"/>
                </a:lnTo>
                <a:lnTo>
                  <a:pt x="4039" y="5858"/>
                </a:lnTo>
                <a:lnTo>
                  <a:pt x="4019" y="5868"/>
                </a:lnTo>
                <a:lnTo>
                  <a:pt x="3997" y="5882"/>
                </a:lnTo>
                <a:lnTo>
                  <a:pt x="3969" y="5902"/>
                </a:lnTo>
                <a:lnTo>
                  <a:pt x="3955" y="5916"/>
                </a:lnTo>
                <a:lnTo>
                  <a:pt x="3941" y="5932"/>
                </a:lnTo>
                <a:lnTo>
                  <a:pt x="3927" y="5950"/>
                </a:lnTo>
                <a:lnTo>
                  <a:pt x="3915" y="5970"/>
                </a:lnTo>
                <a:lnTo>
                  <a:pt x="3901" y="5992"/>
                </a:lnTo>
                <a:lnTo>
                  <a:pt x="3889" y="6018"/>
                </a:lnTo>
                <a:lnTo>
                  <a:pt x="166" y="6018"/>
                </a:lnTo>
                <a:lnTo>
                  <a:pt x="166" y="6012"/>
                </a:lnTo>
                <a:lnTo>
                  <a:pt x="164" y="5994"/>
                </a:lnTo>
                <a:lnTo>
                  <a:pt x="156" y="5972"/>
                </a:lnTo>
                <a:lnTo>
                  <a:pt x="150" y="5958"/>
                </a:lnTo>
                <a:lnTo>
                  <a:pt x="144" y="5944"/>
                </a:lnTo>
                <a:lnTo>
                  <a:pt x="134" y="5930"/>
                </a:lnTo>
                <a:lnTo>
                  <a:pt x="122" y="5918"/>
                </a:lnTo>
                <a:lnTo>
                  <a:pt x="110" y="5904"/>
                </a:lnTo>
                <a:lnTo>
                  <a:pt x="94" y="5894"/>
                </a:lnTo>
                <a:lnTo>
                  <a:pt x="74" y="5886"/>
                </a:lnTo>
                <a:lnTo>
                  <a:pt x="52" y="5878"/>
                </a:lnTo>
                <a:lnTo>
                  <a:pt x="28" y="5876"/>
                </a:lnTo>
                <a:lnTo>
                  <a:pt x="0" y="5874"/>
                </a:lnTo>
                <a:lnTo>
                  <a:pt x="0" y="158"/>
                </a:lnTo>
                <a:close/>
              </a:path>
            </a:pathLst>
          </a:custGeom>
          <a:noFill/>
          <a:ln w="12700">
            <a:solidFill>
              <a:srgbClr val="00683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Rectangle 23"/>
          <p:cNvSpPr>
            <a:spLocks noChangeArrowheads="1"/>
          </p:cNvSpPr>
          <p:nvPr/>
        </p:nvSpPr>
        <p:spPr bwMode="auto">
          <a:xfrm>
            <a:off x="200025" y="207963"/>
            <a:ext cx="6408738" cy="9432925"/>
          </a:xfrm>
          <a:prstGeom prst="rect">
            <a:avLst/>
          </a:prstGeom>
          <a:noFill/>
          <a:ln w="12700">
            <a:solidFill>
              <a:srgbClr val="00683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78" name="Group 26"/>
          <p:cNvGrpSpPr>
            <a:grpSpLocks/>
          </p:cNvGrpSpPr>
          <p:nvPr/>
        </p:nvGrpSpPr>
        <p:grpSpPr bwMode="auto">
          <a:xfrm>
            <a:off x="5994400" y="257175"/>
            <a:ext cx="625475" cy="625475"/>
            <a:chOff x="3897" y="338"/>
            <a:chExt cx="247" cy="241"/>
          </a:xfrm>
        </p:grpSpPr>
        <p:sp>
          <p:nvSpPr>
            <p:cNvPr id="3163" name="Line 27"/>
            <p:cNvSpPr>
              <a:spLocks noChangeShapeType="1"/>
            </p:cNvSpPr>
            <p:nvPr/>
          </p:nvSpPr>
          <p:spPr bwMode="auto">
            <a:xfrm>
              <a:off x="4103" y="548"/>
              <a:ext cx="1" cy="1"/>
            </a:xfrm>
            <a:prstGeom prst="line">
              <a:avLst/>
            </a:prstGeom>
            <a:noFill/>
            <a:ln w="25400">
              <a:solidFill>
                <a:srgbClr val="BE1E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4" name="Freeform 28"/>
            <p:cNvSpPr>
              <a:spLocks/>
            </p:cNvSpPr>
            <p:nvPr/>
          </p:nvSpPr>
          <p:spPr bwMode="auto">
            <a:xfrm>
              <a:off x="4028" y="468"/>
              <a:ext cx="25" cy="25"/>
            </a:xfrm>
            <a:custGeom>
              <a:avLst/>
              <a:gdLst>
                <a:gd name="T0" fmla="*/ 5 w 44"/>
                <a:gd name="T1" fmla="*/ 2 h 44"/>
                <a:gd name="T2" fmla="*/ 5 w 44"/>
                <a:gd name="T3" fmla="*/ 3 h 44"/>
                <a:gd name="T4" fmla="*/ 4 w 44"/>
                <a:gd name="T5" fmla="*/ 4 h 44"/>
                <a:gd name="T6" fmla="*/ 3 w 44"/>
                <a:gd name="T7" fmla="*/ 5 h 44"/>
                <a:gd name="T8" fmla="*/ 2 w 44"/>
                <a:gd name="T9" fmla="*/ 5 h 44"/>
                <a:gd name="T10" fmla="*/ 2 w 44"/>
                <a:gd name="T11" fmla="*/ 5 h 44"/>
                <a:gd name="T12" fmla="*/ 1 w 44"/>
                <a:gd name="T13" fmla="*/ 4 h 44"/>
                <a:gd name="T14" fmla="*/ 1 w 44"/>
                <a:gd name="T15" fmla="*/ 3 h 44"/>
                <a:gd name="T16" fmla="*/ 0 w 44"/>
                <a:gd name="T17" fmla="*/ 2 h 44"/>
                <a:gd name="T18" fmla="*/ 1 w 44"/>
                <a:gd name="T19" fmla="*/ 1 h 44"/>
                <a:gd name="T20" fmla="*/ 1 w 44"/>
                <a:gd name="T21" fmla="*/ 1 h 44"/>
                <a:gd name="T22" fmla="*/ 2 w 44"/>
                <a:gd name="T23" fmla="*/ 0 h 44"/>
                <a:gd name="T24" fmla="*/ 2 w 44"/>
                <a:gd name="T25" fmla="*/ 0 h 44"/>
                <a:gd name="T26" fmla="*/ 3 w 44"/>
                <a:gd name="T27" fmla="*/ 0 h 44"/>
                <a:gd name="T28" fmla="*/ 4 w 44"/>
                <a:gd name="T29" fmla="*/ 1 h 44"/>
                <a:gd name="T30" fmla="*/ 5 w 44"/>
                <a:gd name="T31" fmla="*/ 1 h 44"/>
                <a:gd name="T32" fmla="*/ 5 w 44"/>
                <a:gd name="T33" fmla="*/ 2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44" y="22"/>
                  </a:moveTo>
                  <a:lnTo>
                    <a:pt x="42" y="30"/>
                  </a:lnTo>
                  <a:lnTo>
                    <a:pt x="38" y="38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42" y="12"/>
                  </a:lnTo>
                  <a:lnTo>
                    <a:pt x="44" y="22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5" name="Freeform 29"/>
            <p:cNvSpPr>
              <a:spLocks/>
            </p:cNvSpPr>
            <p:nvPr/>
          </p:nvSpPr>
          <p:spPr bwMode="auto">
            <a:xfrm>
              <a:off x="4057" y="464"/>
              <a:ext cx="48" cy="48"/>
            </a:xfrm>
            <a:custGeom>
              <a:avLst/>
              <a:gdLst>
                <a:gd name="T0" fmla="*/ 8 w 86"/>
                <a:gd name="T1" fmla="*/ 5 h 84"/>
                <a:gd name="T2" fmla="*/ 8 w 86"/>
                <a:gd name="T3" fmla="*/ 6 h 84"/>
                <a:gd name="T4" fmla="*/ 8 w 86"/>
                <a:gd name="T5" fmla="*/ 6 h 84"/>
                <a:gd name="T6" fmla="*/ 8 w 86"/>
                <a:gd name="T7" fmla="*/ 7 h 84"/>
                <a:gd name="T8" fmla="*/ 7 w 86"/>
                <a:gd name="T9" fmla="*/ 7 h 84"/>
                <a:gd name="T10" fmla="*/ 7 w 86"/>
                <a:gd name="T11" fmla="*/ 9 h 84"/>
                <a:gd name="T12" fmla="*/ 6 w 86"/>
                <a:gd name="T13" fmla="*/ 9 h 84"/>
                <a:gd name="T14" fmla="*/ 5 w 86"/>
                <a:gd name="T15" fmla="*/ 9 h 84"/>
                <a:gd name="T16" fmla="*/ 4 w 86"/>
                <a:gd name="T17" fmla="*/ 9 h 84"/>
                <a:gd name="T18" fmla="*/ 3 w 86"/>
                <a:gd name="T19" fmla="*/ 9 h 84"/>
                <a:gd name="T20" fmla="*/ 2 w 86"/>
                <a:gd name="T21" fmla="*/ 9 h 84"/>
                <a:gd name="T22" fmla="*/ 2 w 86"/>
                <a:gd name="T23" fmla="*/ 9 h 84"/>
                <a:gd name="T24" fmla="*/ 1 w 86"/>
                <a:gd name="T25" fmla="*/ 7 h 84"/>
                <a:gd name="T26" fmla="*/ 1 w 86"/>
                <a:gd name="T27" fmla="*/ 7 h 84"/>
                <a:gd name="T28" fmla="*/ 1 w 86"/>
                <a:gd name="T29" fmla="*/ 6 h 84"/>
                <a:gd name="T30" fmla="*/ 1 w 86"/>
                <a:gd name="T31" fmla="*/ 6 h 84"/>
                <a:gd name="T32" fmla="*/ 0 w 86"/>
                <a:gd name="T33" fmla="*/ 5 h 84"/>
                <a:gd name="T34" fmla="*/ 1 w 86"/>
                <a:gd name="T35" fmla="*/ 3 h 84"/>
                <a:gd name="T36" fmla="*/ 1 w 86"/>
                <a:gd name="T37" fmla="*/ 3 h 84"/>
                <a:gd name="T38" fmla="*/ 1 w 86"/>
                <a:gd name="T39" fmla="*/ 2 h 84"/>
                <a:gd name="T40" fmla="*/ 1 w 86"/>
                <a:gd name="T41" fmla="*/ 1 h 84"/>
                <a:gd name="T42" fmla="*/ 2 w 86"/>
                <a:gd name="T43" fmla="*/ 1 h 84"/>
                <a:gd name="T44" fmla="*/ 2 w 86"/>
                <a:gd name="T45" fmla="*/ 1 h 84"/>
                <a:gd name="T46" fmla="*/ 3 w 86"/>
                <a:gd name="T47" fmla="*/ 0 h 84"/>
                <a:gd name="T48" fmla="*/ 4 w 86"/>
                <a:gd name="T49" fmla="*/ 0 h 84"/>
                <a:gd name="T50" fmla="*/ 5 w 86"/>
                <a:gd name="T51" fmla="*/ 0 h 84"/>
                <a:gd name="T52" fmla="*/ 6 w 86"/>
                <a:gd name="T53" fmla="*/ 1 h 84"/>
                <a:gd name="T54" fmla="*/ 7 w 86"/>
                <a:gd name="T55" fmla="*/ 1 h 84"/>
                <a:gd name="T56" fmla="*/ 7 w 86"/>
                <a:gd name="T57" fmla="*/ 1 h 84"/>
                <a:gd name="T58" fmla="*/ 8 w 86"/>
                <a:gd name="T59" fmla="*/ 2 h 84"/>
                <a:gd name="T60" fmla="*/ 8 w 86"/>
                <a:gd name="T61" fmla="*/ 3 h 84"/>
                <a:gd name="T62" fmla="*/ 8 w 86"/>
                <a:gd name="T63" fmla="*/ 3 h 84"/>
                <a:gd name="T64" fmla="*/ 8 w 86"/>
                <a:gd name="T65" fmla="*/ 5 h 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6" h="84">
                  <a:moveTo>
                    <a:pt x="86" y="42"/>
                  </a:moveTo>
                  <a:lnTo>
                    <a:pt x="84" y="50"/>
                  </a:lnTo>
                  <a:lnTo>
                    <a:pt x="82" y="58"/>
                  </a:lnTo>
                  <a:lnTo>
                    <a:pt x="78" y="66"/>
                  </a:lnTo>
                  <a:lnTo>
                    <a:pt x="74" y="72"/>
                  </a:lnTo>
                  <a:lnTo>
                    <a:pt x="66" y="78"/>
                  </a:lnTo>
                  <a:lnTo>
                    <a:pt x="60" y="82"/>
                  </a:lnTo>
                  <a:lnTo>
                    <a:pt x="52" y="84"/>
                  </a:lnTo>
                  <a:lnTo>
                    <a:pt x="44" y="84"/>
                  </a:lnTo>
                  <a:lnTo>
                    <a:pt x="34" y="84"/>
                  </a:lnTo>
                  <a:lnTo>
                    <a:pt x="26" y="82"/>
                  </a:lnTo>
                  <a:lnTo>
                    <a:pt x="20" y="78"/>
                  </a:lnTo>
                  <a:lnTo>
                    <a:pt x="14" y="72"/>
                  </a:lnTo>
                  <a:lnTo>
                    <a:pt x="8" y="66"/>
                  </a:lnTo>
                  <a:lnTo>
                    <a:pt x="4" y="58"/>
                  </a:lnTo>
                  <a:lnTo>
                    <a:pt x="2" y="50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4" y="26"/>
                  </a:lnTo>
                  <a:lnTo>
                    <a:pt x="8" y="18"/>
                  </a:lnTo>
                  <a:lnTo>
                    <a:pt x="14" y="12"/>
                  </a:lnTo>
                  <a:lnTo>
                    <a:pt x="20" y="6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44" y="0"/>
                  </a:lnTo>
                  <a:lnTo>
                    <a:pt x="52" y="0"/>
                  </a:lnTo>
                  <a:lnTo>
                    <a:pt x="60" y="2"/>
                  </a:lnTo>
                  <a:lnTo>
                    <a:pt x="66" y="6"/>
                  </a:lnTo>
                  <a:lnTo>
                    <a:pt x="74" y="12"/>
                  </a:lnTo>
                  <a:lnTo>
                    <a:pt x="78" y="18"/>
                  </a:lnTo>
                  <a:lnTo>
                    <a:pt x="82" y="26"/>
                  </a:lnTo>
                  <a:lnTo>
                    <a:pt x="84" y="34"/>
                  </a:lnTo>
                  <a:lnTo>
                    <a:pt x="86" y="42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30"/>
            <p:cNvSpPr>
              <a:spLocks/>
            </p:cNvSpPr>
            <p:nvPr/>
          </p:nvSpPr>
          <p:spPr bwMode="auto">
            <a:xfrm>
              <a:off x="4026" y="466"/>
              <a:ext cx="25" cy="25"/>
            </a:xfrm>
            <a:custGeom>
              <a:avLst/>
              <a:gdLst>
                <a:gd name="T0" fmla="*/ 5 w 44"/>
                <a:gd name="T1" fmla="*/ 2 h 44"/>
                <a:gd name="T2" fmla="*/ 5 w 44"/>
                <a:gd name="T3" fmla="*/ 2 h 44"/>
                <a:gd name="T4" fmla="*/ 5 w 44"/>
                <a:gd name="T5" fmla="*/ 3 h 44"/>
                <a:gd name="T6" fmla="*/ 4 w 44"/>
                <a:gd name="T7" fmla="*/ 4 h 44"/>
                <a:gd name="T8" fmla="*/ 3 w 44"/>
                <a:gd name="T9" fmla="*/ 5 h 44"/>
                <a:gd name="T10" fmla="*/ 2 w 44"/>
                <a:gd name="T11" fmla="*/ 5 h 44"/>
                <a:gd name="T12" fmla="*/ 2 w 44"/>
                <a:gd name="T13" fmla="*/ 5 h 44"/>
                <a:gd name="T14" fmla="*/ 2 w 44"/>
                <a:gd name="T15" fmla="*/ 5 h 44"/>
                <a:gd name="T16" fmla="*/ 1 w 44"/>
                <a:gd name="T17" fmla="*/ 4 h 44"/>
                <a:gd name="T18" fmla="*/ 1 w 44"/>
                <a:gd name="T19" fmla="*/ 3 h 44"/>
                <a:gd name="T20" fmla="*/ 0 w 44"/>
                <a:gd name="T21" fmla="*/ 2 h 44"/>
                <a:gd name="T22" fmla="*/ 0 w 44"/>
                <a:gd name="T23" fmla="*/ 2 h 44"/>
                <a:gd name="T24" fmla="*/ 1 w 44"/>
                <a:gd name="T25" fmla="*/ 1 h 44"/>
                <a:gd name="T26" fmla="*/ 1 w 44"/>
                <a:gd name="T27" fmla="*/ 1 h 44"/>
                <a:gd name="T28" fmla="*/ 2 w 44"/>
                <a:gd name="T29" fmla="*/ 0 h 44"/>
                <a:gd name="T30" fmla="*/ 2 w 44"/>
                <a:gd name="T31" fmla="*/ 0 h 44"/>
                <a:gd name="T32" fmla="*/ 2 w 44"/>
                <a:gd name="T33" fmla="*/ 0 h 44"/>
                <a:gd name="T34" fmla="*/ 3 w 44"/>
                <a:gd name="T35" fmla="*/ 0 h 44"/>
                <a:gd name="T36" fmla="*/ 4 w 44"/>
                <a:gd name="T37" fmla="*/ 1 h 44"/>
                <a:gd name="T38" fmla="*/ 5 w 44"/>
                <a:gd name="T39" fmla="*/ 1 h 44"/>
                <a:gd name="T40" fmla="*/ 5 w 44"/>
                <a:gd name="T41" fmla="*/ 2 h 44"/>
                <a:gd name="T42" fmla="*/ 5 w 44"/>
                <a:gd name="T43" fmla="*/ 2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44" y="22"/>
                  </a:moveTo>
                  <a:lnTo>
                    <a:pt x="44" y="22"/>
                  </a:lnTo>
                  <a:lnTo>
                    <a:pt x="42" y="30"/>
                  </a:lnTo>
                  <a:lnTo>
                    <a:pt x="38" y="38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42" y="12"/>
                  </a:lnTo>
                  <a:lnTo>
                    <a:pt x="44" y="22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7" name="Freeform 31"/>
            <p:cNvSpPr>
              <a:spLocks/>
            </p:cNvSpPr>
            <p:nvPr/>
          </p:nvSpPr>
          <p:spPr bwMode="auto">
            <a:xfrm>
              <a:off x="4054" y="462"/>
              <a:ext cx="49" cy="48"/>
            </a:xfrm>
            <a:custGeom>
              <a:avLst/>
              <a:gdLst>
                <a:gd name="T0" fmla="*/ 9 w 86"/>
                <a:gd name="T1" fmla="*/ 5 h 84"/>
                <a:gd name="T2" fmla="*/ 9 w 86"/>
                <a:gd name="T3" fmla="*/ 5 h 84"/>
                <a:gd name="T4" fmla="*/ 9 w 86"/>
                <a:gd name="T5" fmla="*/ 6 h 84"/>
                <a:gd name="T6" fmla="*/ 9 w 86"/>
                <a:gd name="T7" fmla="*/ 6 h 84"/>
                <a:gd name="T8" fmla="*/ 8 w 86"/>
                <a:gd name="T9" fmla="*/ 7 h 84"/>
                <a:gd name="T10" fmla="*/ 8 w 86"/>
                <a:gd name="T11" fmla="*/ 7 h 84"/>
                <a:gd name="T12" fmla="*/ 7 w 86"/>
                <a:gd name="T13" fmla="*/ 9 h 84"/>
                <a:gd name="T14" fmla="*/ 6 w 86"/>
                <a:gd name="T15" fmla="*/ 9 h 84"/>
                <a:gd name="T16" fmla="*/ 6 w 86"/>
                <a:gd name="T17" fmla="*/ 9 h 84"/>
                <a:gd name="T18" fmla="*/ 5 w 86"/>
                <a:gd name="T19" fmla="*/ 9 h 84"/>
                <a:gd name="T20" fmla="*/ 5 w 86"/>
                <a:gd name="T21" fmla="*/ 9 h 84"/>
                <a:gd name="T22" fmla="*/ 3 w 86"/>
                <a:gd name="T23" fmla="*/ 9 h 84"/>
                <a:gd name="T24" fmla="*/ 3 w 86"/>
                <a:gd name="T25" fmla="*/ 9 h 84"/>
                <a:gd name="T26" fmla="*/ 2 w 86"/>
                <a:gd name="T27" fmla="*/ 9 h 84"/>
                <a:gd name="T28" fmla="*/ 2 w 86"/>
                <a:gd name="T29" fmla="*/ 7 h 84"/>
                <a:gd name="T30" fmla="*/ 1 w 86"/>
                <a:gd name="T31" fmla="*/ 7 h 84"/>
                <a:gd name="T32" fmla="*/ 1 w 86"/>
                <a:gd name="T33" fmla="*/ 6 h 84"/>
                <a:gd name="T34" fmla="*/ 1 w 86"/>
                <a:gd name="T35" fmla="*/ 6 h 84"/>
                <a:gd name="T36" fmla="*/ 0 w 86"/>
                <a:gd name="T37" fmla="*/ 5 h 84"/>
                <a:gd name="T38" fmla="*/ 0 w 86"/>
                <a:gd name="T39" fmla="*/ 5 h 84"/>
                <a:gd name="T40" fmla="*/ 1 w 86"/>
                <a:gd name="T41" fmla="*/ 3 h 84"/>
                <a:gd name="T42" fmla="*/ 1 w 86"/>
                <a:gd name="T43" fmla="*/ 3 h 84"/>
                <a:gd name="T44" fmla="*/ 1 w 86"/>
                <a:gd name="T45" fmla="*/ 2 h 84"/>
                <a:gd name="T46" fmla="*/ 2 w 86"/>
                <a:gd name="T47" fmla="*/ 1 h 84"/>
                <a:gd name="T48" fmla="*/ 2 w 86"/>
                <a:gd name="T49" fmla="*/ 1 h 84"/>
                <a:gd name="T50" fmla="*/ 3 w 86"/>
                <a:gd name="T51" fmla="*/ 1 h 84"/>
                <a:gd name="T52" fmla="*/ 3 w 86"/>
                <a:gd name="T53" fmla="*/ 0 h 84"/>
                <a:gd name="T54" fmla="*/ 5 w 86"/>
                <a:gd name="T55" fmla="*/ 0 h 84"/>
                <a:gd name="T56" fmla="*/ 5 w 86"/>
                <a:gd name="T57" fmla="*/ 0 h 84"/>
                <a:gd name="T58" fmla="*/ 6 w 86"/>
                <a:gd name="T59" fmla="*/ 0 h 84"/>
                <a:gd name="T60" fmla="*/ 6 w 86"/>
                <a:gd name="T61" fmla="*/ 1 h 84"/>
                <a:gd name="T62" fmla="*/ 7 w 86"/>
                <a:gd name="T63" fmla="*/ 1 h 84"/>
                <a:gd name="T64" fmla="*/ 8 w 86"/>
                <a:gd name="T65" fmla="*/ 1 h 84"/>
                <a:gd name="T66" fmla="*/ 8 w 86"/>
                <a:gd name="T67" fmla="*/ 2 h 84"/>
                <a:gd name="T68" fmla="*/ 9 w 86"/>
                <a:gd name="T69" fmla="*/ 3 h 84"/>
                <a:gd name="T70" fmla="*/ 9 w 86"/>
                <a:gd name="T71" fmla="*/ 3 h 84"/>
                <a:gd name="T72" fmla="*/ 9 w 86"/>
                <a:gd name="T73" fmla="*/ 5 h 84"/>
                <a:gd name="T74" fmla="*/ 9 w 86"/>
                <a:gd name="T75" fmla="*/ 5 h 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6" h="84">
                  <a:moveTo>
                    <a:pt x="86" y="42"/>
                  </a:moveTo>
                  <a:lnTo>
                    <a:pt x="86" y="42"/>
                  </a:lnTo>
                  <a:lnTo>
                    <a:pt x="84" y="50"/>
                  </a:lnTo>
                  <a:lnTo>
                    <a:pt x="82" y="58"/>
                  </a:lnTo>
                  <a:lnTo>
                    <a:pt x="78" y="66"/>
                  </a:lnTo>
                  <a:lnTo>
                    <a:pt x="74" y="72"/>
                  </a:lnTo>
                  <a:lnTo>
                    <a:pt x="66" y="78"/>
                  </a:lnTo>
                  <a:lnTo>
                    <a:pt x="60" y="82"/>
                  </a:lnTo>
                  <a:lnTo>
                    <a:pt x="52" y="84"/>
                  </a:lnTo>
                  <a:lnTo>
                    <a:pt x="44" y="84"/>
                  </a:lnTo>
                  <a:lnTo>
                    <a:pt x="34" y="84"/>
                  </a:lnTo>
                  <a:lnTo>
                    <a:pt x="26" y="82"/>
                  </a:lnTo>
                  <a:lnTo>
                    <a:pt x="20" y="78"/>
                  </a:lnTo>
                  <a:lnTo>
                    <a:pt x="14" y="72"/>
                  </a:lnTo>
                  <a:lnTo>
                    <a:pt x="8" y="66"/>
                  </a:lnTo>
                  <a:lnTo>
                    <a:pt x="4" y="58"/>
                  </a:lnTo>
                  <a:lnTo>
                    <a:pt x="2" y="50"/>
                  </a:lnTo>
                  <a:lnTo>
                    <a:pt x="0" y="42"/>
                  </a:lnTo>
                  <a:lnTo>
                    <a:pt x="2" y="34"/>
                  </a:lnTo>
                  <a:lnTo>
                    <a:pt x="4" y="26"/>
                  </a:lnTo>
                  <a:lnTo>
                    <a:pt x="8" y="18"/>
                  </a:lnTo>
                  <a:lnTo>
                    <a:pt x="14" y="12"/>
                  </a:lnTo>
                  <a:lnTo>
                    <a:pt x="20" y="6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44" y="0"/>
                  </a:lnTo>
                  <a:lnTo>
                    <a:pt x="52" y="0"/>
                  </a:lnTo>
                  <a:lnTo>
                    <a:pt x="60" y="2"/>
                  </a:lnTo>
                  <a:lnTo>
                    <a:pt x="66" y="6"/>
                  </a:lnTo>
                  <a:lnTo>
                    <a:pt x="74" y="12"/>
                  </a:lnTo>
                  <a:lnTo>
                    <a:pt x="78" y="18"/>
                  </a:lnTo>
                  <a:lnTo>
                    <a:pt x="82" y="26"/>
                  </a:lnTo>
                  <a:lnTo>
                    <a:pt x="84" y="34"/>
                  </a:lnTo>
                  <a:lnTo>
                    <a:pt x="86" y="42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8" name="Freeform 32"/>
            <p:cNvSpPr>
              <a:spLocks/>
            </p:cNvSpPr>
            <p:nvPr/>
          </p:nvSpPr>
          <p:spPr bwMode="auto">
            <a:xfrm>
              <a:off x="4066" y="340"/>
              <a:ext cx="25" cy="26"/>
            </a:xfrm>
            <a:custGeom>
              <a:avLst/>
              <a:gdLst>
                <a:gd name="T0" fmla="*/ 5 w 44"/>
                <a:gd name="T1" fmla="*/ 2 h 46"/>
                <a:gd name="T2" fmla="*/ 5 w 44"/>
                <a:gd name="T3" fmla="*/ 3 h 46"/>
                <a:gd name="T4" fmla="*/ 4 w 44"/>
                <a:gd name="T5" fmla="*/ 4 h 46"/>
                <a:gd name="T6" fmla="*/ 3 w 44"/>
                <a:gd name="T7" fmla="*/ 5 h 46"/>
                <a:gd name="T8" fmla="*/ 2 w 44"/>
                <a:gd name="T9" fmla="*/ 5 h 46"/>
                <a:gd name="T10" fmla="*/ 2 w 44"/>
                <a:gd name="T11" fmla="*/ 5 h 46"/>
                <a:gd name="T12" fmla="*/ 1 w 44"/>
                <a:gd name="T13" fmla="*/ 4 h 46"/>
                <a:gd name="T14" fmla="*/ 1 w 44"/>
                <a:gd name="T15" fmla="*/ 3 h 46"/>
                <a:gd name="T16" fmla="*/ 0 w 44"/>
                <a:gd name="T17" fmla="*/ 2 h 46"/>
                <a:gd name="T18" fmla="*/ 1 w 44"/>
                <a:gd name="T19" fmla="*/ 2 h 46"/>
                <a:gd name="T20" fmla="*/ 1 w 44"/>
                <a:gd name="T21" fmla="*/ 1 h 46"/>
                <a:gd name="T22" fmla="*/ 2 w 44"/>
                <a:gd name="T23" fmla="*/ 1 h 46"/>
                <a:gd name="T24" fmla="*/ 2 w 44"/>
                <a:gd name="T25" fmla="*/ 0 h 46"/>
                <a:gd name="T26" fmla="*/ 3 w 44"/>
                <a:gd name="T27" fmla="*/ 1 h 46"/>
                <a:gd name="T28" fmla="*/ 4 w 44"/>
                <a:gd name="T29" fmla="*/ 1 h 46"/>
                <a:gd name="T30" fmla="*/ 5 w 44"/>
                <a:gd name="T31" fmla="*/ 2 h 46"/>
                <a:gd name="T32" fmla="*/ 5 w 44"/>
                <a:gd name="T33" fmla="*/ 2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6">
                  <a:moveTo>
                    <a:pt x="44" y="22"/>
                  </a:moveTo>
                  <a:lnTo>
                    <a:pt x="42" y="32"/>
                  </a:lnTo>
                  <a:lnTo>
                    <a:pt x="38" y="38"/>
                  </a:lnTo>
                  <a:lnTo>
                    <a:pt x="30" y="44"/>
                  </a:lnTo>
                  <a:lnTo>
                    <a:pt x="22" y="46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8"/>
                  </a:lnTo>
                  <a:lnTo>
                    <a:pt x="42" y="14"/>
                  </a:lnTo>
                  <a:lnTo>
                    <a:pt x="44" y="22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Freeform 33"/>
            <p:cNvSpPr>
              <a:spLocks/>
            </p:cNvSpPr>
            <p:nvPr/>
          </p:nvSpPr>
          <p:spPr bwMode="auto">
            <a:xfrm>
              <a:off x="4094" y="349"/>
              <a:ext cx="26" cy="25"/>
            </a:xfrm>
            <a:custGeom>
              <a:avLst/>
              <a:gdLst>
                <a:gd name="T0" fmla="*/ 5 w 46"/>
                <a:gd name="T1" fmla="*/ 2 h 44"/>
                <a:gd name="T2" fmla="*/ 5 w 46"/>
                <a:gd name="T3" fmla="*/ 3 h 44"/>
                <a:gd name="T4" fmla="*/ 4 w 46"/>
                <a:gd name="T5" fmla="*/ 4 h 44"/>
                <a:gd name="T6" fmla="*/ 3 w 46"/>
                <a:gd name="T7" fmla="*/ 5 h 44"/>
                <a:gd name="T8" fmla="*/ 3 w 46"/>
                <a:gd name="T9" fmla="*/ 5 h 44"/>
                <a:gd name="T10" fmla="*/ 2 w 46"/>
                <a:gd name="T11" fmla="*/ 5 h 44"/>
                <a:gd name="T12" fmla="*/ 1 w 46"/>
                <a:gd name="T13" fmla="*/ 4 h 44"/>
                <a:gd name="T14" fmla="*/ 1 w 46"/>
                <a:gd name="T15" fmla="*/ 3 h 44"/>
                <a:gd name="T16" fmla="*/ 0 w 46"/>
                <a:gd name="T17" fmla="*/ 2 h 44"/>
                <a:gd name="T18" fmla="*/ 1 w 46"/>
                <a:gd name="T19" fmla="*/ 1 h 44"/>
                <a:gd name="T20" fmla="*/ 1 w 46"/>
                <a:gd name="T21" fmla="*/ 1 h 44"/>
                <a:gd name="T22" fmla="*/ 2 w 46"/>
                <a:gd name="T23" fmla="*/ 0 h 44"/>
                <a:gd name="T24" fmla="*/ 3 w 46"/>
                <a:gd name="T25" fmla="*/ 0 h 44"/>
                <a:gd name="T26" fmla="*/ 3 w 46"/>
                <a:gd name="T27" fmla="*/ 0 h 44"/>
                <a:gd name="T28" fmla="*/ 4 w 46"/>
                <a:gd name="T29" fmla="*/ 1 h 44"/>
                <a:gd name="T30" fmla="*/ 5 w 46"/>
                <a:gd name="T31" fmla="*/ 1 h 44"/>
                <a:gd name="T32" fmla="*/ 5 w 46"/>
                <a:gd name="T33" fmla="*/ 2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6" h="44">
                  <a:moveTo>
                    <a:pt x="46" y="22"/>
                  </a:moveTo>
                  <a:lnTo>
                    <a:pt x="44" y="30"/>
                  </a:lnTo>
                  <a:lnTo>
                    <a:pt x="38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38" y="6"/>
                  </a:lnTo>
                  <a:lnTo>
                    <a:pt x="44" y="12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34"/>
            <p:cNvSpPr>
              <a:spLocks/>
            </p:cNvSpPr>
            <p:nvPr/>
          </p:nvSpPr>
          <p:spPr bwMode="auto">
            <a:xfrm>
              <a:off x="4063" y="338"/>
              <a:ext cx="25" cy="26"/>
            </a:xfrm>
            <a:custGeom>
              <a:avLst/>
              <a:gdLst>
                <a:gd name="T0" fmla="*/ 5 w 44"/>
                <a:gd name="T1" fmla="*/ 2 h 46"/>
                <a:gd name="T2" fmla="*/ 5 w 44"/>
                <a:gd name="T3" fmla="*/ 2 h 46"/>
                <a:gd name="T4" fmla="*/ 5 w 44"/>
                <a:gd name="T5" fmla="*/ 3 h 46"/>
                <a:gd name="T6" fmla="*/ 4 w 44"/>
                <a:gd name="T7" fmla="*/ 4 h 46"/>
                <a:gd name="T8" fmla="*/ 3 w 44"/>
                <a:gd name="T9" fmla="*/ 5 h 46"/>
                <a:gd name="T10" fmla="*/ 2 w 44"/>
                <a:gd name="T11" fmla="*/ 5 h 46"/>
                <a:gd name="T12" fmla="*/ 2 w 44"/>
                <a:gd name="T13" fmla="*/ 5 h 46"/>
                <a:gd name="T14" fmla="*/ 2 w 44"/>
                <a:gd name="T15" fmla="*/ 5 h 46"/>
                <a:gd name="T16" fmla="*/ 1 w 44"/>
                <a:gd name="T17" fmla="*/ 4 h 46"/>
                <a:gd name="T18" fmla="*/ 1 w 44"/>
                <a:gd name="T19" fmla="*/ 3 h 46"/>
                <a:gd name="T20" fmla="*/ 0 w 44"/>
                <a:gd name="T21" fmla="*/ 2 h 46"/>
                <a:gd name="T22" fmla="*/ 0 w 44"/>
                <a:gd name="T23" fmla="*/ 2 h 46"/>
                <a:gd name="T24" fmla="*/ 1 w 44"/>
                <a:gd name="T25" fmla="*/ 2 h 46"/>
                <a:gd name="T26" fmla="*/ 1 w 44"/>
                <a:gd name="T27" fmla="*/ 1 h 46"/>
                <a:gd name="T28" fmla="*/ 2 w 44"/>
                <a:gd name="T29" fmla="*/ 1 h 46"/>
                <a:gd name="T30" fmla="*/ 2 w 44"/>
                <a:gd name="T31" fmla="*/ 0 h 46"/>
                <a:gd name="T32" fmla="*/ 2 w 44"/>
                <a:gd name="T33" fmla="*/ 0 h 46"/>
                <a:gd name="T34" fmla="*/ 3 w 44"/>
                <a:gd name="T35" fmla="*/ 1 h 46"/>
                <a:gd name="T36" fmla="*/ 4 w 44"/>
                <a:gd name="T37" fmla="*/ 1 h 46"/>
                <a:gd name="T38" fmla="*/ 5 w 44"/>
                <a:gd name="T39" fmla="*/ 2 h 46"/>
                <a:gd name="T40" fmla="*/ 5 w 44"/>
                <a:gd name="T41" fmla="*/ 2 h 46"/>
                <a:gd name="T42" fmla="*/ 5 w 44"/>
                <a:gd name="T43" fmla="*/ 2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6">
                  <a:moveTo>
                    <a:pt x="44" y="22"/>
                  </a:moveTo>
                  <a:lnTo>
                    <a:pt x="44" y="22"/>
                  </a:lnTo>
                  <a:lnTo>
                    <a:pt x="42" y="32"/>
                  </a:lnTo>
                  <a:lnTo>
                    <a:pt x="38" y="38"/>
                  </a:lnTo>
                  <a:lnTo>
                    <a:pt x="30" y="44"/>
                  </a:lnTo>
                  <a:lnTo>
                    <a:pt x="22" y="46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8"/>
                  </a:lnTo>
                  <a:lnTo>
                    <a:pt x="42" y="14"/>
                  </a:lnTo>
                  <a:lnTo>
                    <a:pt x="44" y="22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Freeform 35"/>
            <p:cNvSpPr>
              <a:spLocks/>
            </p:cNvSpPr>
            <p:nvPr/>
          </p:nvSpPr>
          <p:spPr bwMode="auto">
            <a:xfrm>
              <a:off x="4092" y="347"/>
              <a:ext cx="26" cy="25"/>
            </a:xfrm>
            <a:custGeom>
              <a:avLst/>
              <a:gdLst>
                <a:gd name="T0" fmla="*/ 5 w 46"/>
                <a:gd name="T1" fmla="*/ 2 h 44"/>
                <a:gd name="T2" fmla="*/ 5 w 46"/>
                <a:gd name="T3" fmla="*/ 2 h 44"/>
                <a:gd name="T4" fmla="*/ 5 w 46"/>
                <a:gd name="T5" fmla="*/ 3 h 44"/>
                <a:gd name="T6" fmla="*/ 4 w 46"/>
                <a:gd name="T7" fmla="*/ 4 h 44"/>
                <a:gd name="T8" fmla="*/ 3 w 46"/>
                <a:gd name="T9" fmla="*/ 5 h 44"/>
                <a:gd name="T10" fmla="*/ 3 w 46"/>
                <a:gd name="T11" fmla="*/ 5 h 44"/>
                <a:gd name="T12" fmla="*/ 3 w 46"/>
                <a:gd name="T13" fmla="*/ 5 h 44"/>
                <a:gd name="T14" fmla="*/ 2 w 46"/>
                <a:gd name="T15" fmla="*/ 5 h 44"/>
                <a:gd name="T16" fmla="*/ 1 w 46"/>
                <a:gd name="T17" fmla="*/ 4 h 44"/>
                <a:gd name="T18" fmla="*/ 1 w 46"/>
                <a:gd name="T19" fmla="*/ 3 h 44"/>
                <a:gd name="T20" fmla="*/ 0 w 46"/>
                <a:gd name="T21" fmla="*/ 2 h 44"/>
                <a:gd name="T22" fmla="*/ 0 w 46"/>
                <a:gd name="T23" fmla="*/ 2 h 44"/>
                <a:gd name="T24" fmla="*/ 1 w 46"/>
                <a:gd name="T25" fmla="*/ 1 h 44"/>
                <a:gd name="T26" fmla="*/ 1 w 46"/>
                <a:gd name="T27" fmla="*/ 1 h 44"/>
                <a:gd name="T28" fmla="*/ 2 w 46"/>
                <a:gd name="T29" fmla="*/ 0 h 44"/>
                <a:gd name="T30" fmla="*/ 3 w 46"/>
                <a:gd name="T31" fmla="*/ 0 h 44"/>
                <a:gd name="T32" fmla="*/ 3 w 46"/>
                <a:gd name="T33" fmla="*/ 0 h 44"/>
                <a:gd name="T34" fmla="*/ 3 w 46"/>
                <a:gd name="T35" fmla="*/ 0 h 44"/>
                <a:gd name="T36" fmla="*/ 4 w 46"/>
                <a:gd name="T37" fmla="*/ 1 h 44"/>
                <a:gd name="T38" fmla="*/ 5 w 46"/>
                <a:gd name="T39" fmla="*/ 1 h 44"/>
                <a:gd name="T40" fmla="*/ 5 w 46"/>
                <a:gd name="T41" fmla="*/ 2 h 44"/>
                <a:gd name="T42" fmla="*/ 5 w 46"/>
                <a:gd name="T43" fmla="*/ 2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4" y="30"/>
                  </a:lnTo>
                  <a:lnTo>
                    <a:pt x="38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38" y="6"/>
                  </a:lnTo>
                  <a:lnTo>
                    <a:pt x="44" y="12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2" name="Freeform 36"/>
            <p:cNvSpPr>
              <a:spLocks/>
            </p:cNvSpPr>
            <p:nvPr/>
          </p:nvSpPr>
          <p:spPr bwMode="auto">
            <a:xfrm>
              <a:off x="4094" y="381"/>
              <a:ext cx="26" cy="25"/>
            </a:xfrm>
            <a:custGeom>
              <a:avLst/>
              <a:gdLst>
                <a:gd name="T0" fmla="*/ 5 w 46"/>
                <a:gd name="T1" fmla="*/ 2 h 44"/>
                <a:gd name="T2" fmla="*/ 5 w 46"/>
                <a:gd name="T3" fmla="*/ 3 h 44"/>
                <a:gd name="T4" fmla="*/ 4 w 46"/>
                <a:gd name="T5" fmla="*/ 4 h 44"/>
                <a:gd name="T6" fmla="*/ 3 w 46"/>
                <a:gd name="T7" fmla="*/ 5 h 44"/>
                <a:gd name="T8" fmla="*/ 3 w 46"/>
                <a:gd name="T9" fmla="*/ 5 h 44"/>
                <a:gd name="T10" fmla="*/ 2 w 46"/>
                <a:gd name="T11" fmla="*/ 5 h 44"/>
                <a:gd name="T12" fmla="*/ 1 w 46"/>
                <a:gd name="T13" fmla="*/ 4 h 44"/>
                <a:gd name="T14" fmla="*/ 1 w 46"/>
                <a:gd name="T15" fmla="*/ 3 h 44"/>
                <a:gd name="T16" fmla="*/ 0 w 46"/>
                <a:gd name="T17" fmla="*/ 2 h 44"/>
                <a:gd name="T18" fmla="*/ 1 w 46"/>
                <a:gd name="T19" fmla="*/ 1 h 44"/>
                <a:gd name="T20" fmla="*/ 1 w 46"/>
                <a:gd name="T21" fmla="*/ 1 h 44"/>
                <a:gd name="T22" fmla="*/ 2 w 46"/>
                <a:gd name="T23" fmla="*/ 1 h 44"/>
                <a:gd name="T24" fmla="*/ 3 w 46"/>
                <a:gd name="T25" fmla="*/ 0 h 44"/>
                <a:gd name="T26" fmla="*/ 3 w 46"/>
                <a:gd name="T27" fmla="*/ 1 h 44"/>
                <a:gd name="T28" fmla="*/ 4 w 46"/>
                <a:gd name="T29" fmla="*/ 1 h 44"/>
                <a:gd name="T30" fmla="*/ 5 w 46"/>
                <a:gd name="T31" fmla="*/ 1 h 44"/>
                <a:gd name="T32" fmla="*/ 5 w 46"/>
                <a:gd name="T33" fmla="*/ 2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6" h="44">
                  <a:moveTo>
                    <a:pt x="46" y="22"/>
                  </a:moveTo>
                  <a:lnTo>
                    <a:pt x="44" y="30"/>
                  </a:lnTo>
                  <a:lnTo>
                    <a:pt x="38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38" y="6"/>
                  </a:lnTo>
                  <a:lnTo>
                    <a:pt x="44" y="12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Freeform 37"/>
            <p:cNvSpPr>
              <a:spLocks/>
            </p:cNvSpPr>
            <p:nvPr/>
          </p:nvSpPr>
          <p:spPr bwMode="auto">
            <a:xfrm>
              <a:off x="3981" y="412"/>
              <a:ext cx="25" cy="25"/>
            </a:xfrm>
            <a:custGeom>
              <a:avLst/>
              <a:gdLst>
                <a:gd name="T0" fmla="*/ 2 w 44"/>
                <a:gd name="T1" fmla="*/ 0 h 44"/>
                <a:gd name="T2" fmla="*/ 1 w 44"/>
                <a:gd name="T3" fmla="*/ 1 h 44"/>
                <a:gd name="T4" fmla="*/ 1 w 44"/>
                <a:gd name="T5" fmla="*/ 1 h 44"/>
                <a:gd name="T6" fmla="*/ 0 w 44"/>
                <a:gd name="T7" fmla="*/ 2 h 44"/>
                <a:gd name="T8" fmla="*/ 0 w 44"/>
                <a:gd name="T9" fmla="*/ 2 h 44"/>
                <a:gd name="T10" fmla="*/ 0 w 44"/>
                <a:gd name="T11" fmla="*/ 3 h 44"/>
                <a:gd name="T12" fmla="*/ 1 w 44"/>
                <a:gd name="T13" fmla="*/ 4 h 44"/>
                <a:gd name="T14" fmla="*/ 1 w 44"/>
                <a:gd name="T15" fmla="*/ 5 h 44"/>
                <a:gd name="T16" fmla="*/ 2 w 44"/>
                <a:gd name="T17" fmla="*/ 5 h 44"/>
                <a:gd name="T18" fmla="*/ 3 w 44"/>
                <a:gd name="T19" fmla="*/ 5 h 44"/>
                <a:gd name="T20" fmla="*/ 3 w 44"/>
                <a:gd name="T21" fmla="*/ 4 h 44"/>
                <a:gd name="T22" fmla="*/ 5 w 44"/>
                <a:gd name="T23" fmla="*/ 3 h 44"/>
                <a:gd name="T24" fmla="*/ 5 w 44"/>
                <a:gd name="T25" fmla="*/ 3 h 44"/>
                <a:gd name="T26" fmla="*/ 5 w 44"/>
                <a:gd name="T27" fmla="*/ 2 h 44"/>
                <a:gd name="T28" fmla="*/ 4 w 44"/>
                <a:gd name="T29" fmla="*/ 1 h 44"/>
                <a:gd name="T30" fmla="*/ 3 w 44"/>
                <a:gd name="T31" fmla="*/ 1 h 44"/>
                <a:gd name="T32" fmla="*/ 2 w 4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22" y="0"/>
                  </a:moveTo>
                  <a:lnTo>
                    <a:pt x="12" y="2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6" y="38"/>
                  </a:lnTo>
                  <a:lnTo>
                    <a:pt x="12" y="42"/>
                  </a:lnTo>
                  <a:lnTo>
                    <a:pt x="20" y="44"/>
                  </a:lnTo>
                  <a:lnTo>
                    <a:pt x="30" y="44"/>
                  </a:lnTo>
                  <a:lnTo>
                    <a:pt x="36" y="38"/>
                  </a:lnTo>
                  <a:lnTo>
                    <a:pt x="42" y="32"/>
                  </a:lnTo>
                  <a:lnTo>
                    <a:pt x="44" y="24"/>
                  </a:lnTo>
                  <a:lnTo>
                    <a:pt x="42" y="14"/>
                  </a:lnTo>
                  <a:lnTo>
                    <a:pt x="38" y="8"/>
                  </a:lnTo>
                  <a:lnTo>
                    <a:pt x="30" y="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4" name="Freeform 38"/>
            <p:cNvSpPr>
              <a:spLocks/>
            </p:cNvSpPr>
            <p:nvPr/>
          </p:nvSpPr>
          <p:spPr bwMode="auto">
            <a:xfrm>
              <a:off x="4092" y="378"/>
              <a:ext cx="26" cy="25"/>
            </a:xfrm>
            <a:custGeom>
              <a:avLst/>
              <a:gdLst>
                <a:gd name="T0" fmla="*/ 5 w 46"/>
                <a:gd name="T1" fmla="*/ 2 h 44"/>
                <a:gd name="T2" fmla="*/ 5 w 46"/>
                <a:gd name="T3" fmla="*/ 2 h 44"/>
                <a:gd name="T4" fmla="*/ 5 w 46"/>
                <a:gd name="T5" fmla="*/ 3 h 44"/>
                <a:gd name="T6" fmla="*/ 4 w 46"/>
                <a:gd name="T7" fmla="*/ 4 h 44"/>
                <a:gd name="T8" fmla="*/ 3 w 46"/>
                <a:gd name="T9" fmla="*/ 5 h 44"/>
                <a:gd name="T10" fmla="*/ 3 w 46"/>
                <a:gd name="T11" fmla="*/ 5 h 44"/>
                <a:gd name="T12" fmla="*/ 3 w 46"/>
                <a:gd name="T13" fmla="*/ 5 h 44"/>
                <a:gd name="T14" fmla="*/ 2 w 46"/>
                <a:gd name="T15" fmla="*/ 5 h 44"/>
                <a:gd name="T16" fmla="*/ 1 w 46"/>
                <a:gd name="T17" fmla="*/ 4 h 44"/>
                <a:gd name="T18" fmla="*/ 1 w 46"/>
                <a:gd name="T19" fmla="*/ 3 h 44"/>
                <a:gd name="T20" fmla="*/ 0 w 46"/>
                <a:gd name="T21" fmla="*/ 2 h 44"/>
                <a:gd name="T22" fmla="*/ 0 w 46"/>
                <a:gd name="T23" fmla="*/ 2 h 44"/>
                <a:gd name="T24" fmla="*/ 1 w 46"/>
                <a:gd name="T25" fmla="*/ 1 h 44"/>
                <a:gd name="T26" fmla="*/ 1 w 46"/>
                <a:gd name="T27" fmla="*/ 1 h 44"/>
                <a:gd name="T28" fmla="*/ 2 w 46"/>
                <a:gd name="T29" fmla="*/ 1 h 44"/>
                <a:gd name="T30" fmla="*/ 3 w 46"/>
                <a:gd name="T31" fmla="*/ 0 h 44"/>
                <a:gd name="T32" fmla="*/ 3 w 46"/>
                <a:gd name="T33" fmla="*/ 0 h 44"/>
                <a:gd name="T34" fmla="*/ 3 w 46"/>
                <a:gd name="T35" fmla="*/ 1 h 44"/>
                <a:gd name="T36" fmla="*/ 4 w 46"/>
                <a:gd name="T37" fmla="*/ 1 h 44"/>
                <a:gd name="T38" fmla="*/ 5 w 46"/>
                <a:gd name="T39" fmla="*/ 1 h 44"/>
                <a:gd name="T40" fmla="*/ 5 w 46"/>
                <a:gd name="T41" fmla="*/ 2 h 44"/>
                <a:gd name="T42" fmla="*/ 5 w 46"/>
                <a:gd name="T43" fmla="*/ 2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4" y="30"/>
                  </a:lnTo>
                  <a:lnTo>
                    <a:pt x="38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38" y="6"/>
                  </a:lnTo>
                  <a:lnTo>
                    <a:pt x="44" y="12"/>
                  </a:lnTo>
                  <a:lnTo>
                    <a:pt x="46" y="22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Freeform 39"/>
            <p:cNvSpPr>
              <a:spLocks/>
            </p:cNvSpPr>
            <p:nvPr/>
          </p:nvSpPr>
          <p:spPr bwMode="auto">
            <a:xfrm>
              <a:off x="3978" y="410"/>
              <a:ext cx="25" cy="25"/>
            </a:xfrm>
            <a:custGeom>
              <a:avLst/>
              <a:gdLst>
                <a:gd name="T0" fmla="*/ 2 w 44"/>
                <a:gd name="T1" fmla="*/ 0 h 44"/>
                <a:gd name="T2" fmla="*/ 2 w 44"/>
                <a:gd name="T3" fmla="*/ 0 h 44"/>
                <a:gd name="T4" fmla="*/ 1 w 44"/>
                <a:gd name="T5" fmla="*/ 1 h 44"/>
                <a:gd name="T6" fmla="*/ 1 w 44"/>
                <a:gd name="T7" fmla="*/ 1 h 44"/>
                <a:gd name="T8" fmla="*/ 0 w 44"/>
                <a:gd name="T9" fmla="*/ 2 h 44"/>
                <a:gd name="T10" fmla="*/ 0 w 44"/>
                <a:gd name="T11" fmla="*/ 2 h 44"/>
                <a:gd name="T12" fmla="*/ 0 w 44"/>
                <a:gd name="T13" fmla="*/ 2 h 44"/>
                <a:gd name="T14" fmla="*/ 0 w 44"/>
                <a:gd name="T15" fmla="*/ 3 h 44"/>
                <a:gd name="T16" fmla="*/ 1 w 44"/>
                <a:gd name="T17" fmla="*/ 4 h 44"/>
                <a:gd name="T18" fmla="*/ 1 w 44"/>
                <a:gd name="T19" fmla="*/ 5 h 44"/>
                <a:gd name="T20" fmla="*/ 2 w 44"/>
                <a:gd name="T21" fmla="*/ 5 h 44"/>
                <a:gd name="T22" fmla="*/ 2 w 44"/>
                <a:gd name="T23" fmla="*/ 5 h 44"/>
                <a:gd name="T24" fmla="*/ 3 w 44"/>
                <a:gd name="T25" fmla="*/ 5 h 44"/>
                <a:gd name="T26" fmla="*/ 3 w 44"/>
                <a:gd name="T27" fmla="*/ 4 h 44"/>
                <a:gd name="T28" fmla="*/ 5 w 44"/>
                <a:gd name="T29" fmla="*/ 3 h 44"/>
                <a:gd name="T30" fmla="*/ 5 w 44"/>
                <a:gd name="T31" fmla="*/ 3 h 44"/>
                <a:gd name="T32" fmla="*/ 5 w 44"/>
                <a:gd name="T33" fmla="*/ 3 h 44"/>
                <a:gd name="T34" fmla="*/ 5 w 44"/>
                <a:gd name="T35" fmla="*/ 2 h 44"/>
                <a:gd name="T36" fmla="*/ 4 w 44"/>
                <a:gd name="T37" fmla="*/ 1 h 44"/>
                <a:gd name="T38" fmla="*/ 3 w 44"/>
                <a:gd name="T39" fmla="*/ 1 h 44"/>
                <a:gd name="T40" fmla="*/ 2 w 44"/>
                <a:gd name="T41" fmla="*/ 0 h 44"/>
                <a:gd name="T42" fmla="*/ 2 w 44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2" y="0"/>
                  </a:moveTo>
                  <a:lnTo>
                    <a:pt x="22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6" y="38"/>
                  </a:lnTo>
                  <a:lnTo>
                    <a:pt x="12" y="42"/>
                  </a:lnTo>
                  <a:lnTo>
                    <a:pt x="20" y="44"/>
                  </a:lnTo>
                  <a:lnTo>
                    <a:pt x="30" y="44"/>
                  </a:lnTo>
                  <a:lnTo>
                    <a:pt x="36" y="38"/>
                  </a:lnTo>
                  <a:lnTo>
                    <a:pt x="42" y="32"/>
                  </a:lnTo>
                  <a:lnTo>
                    <a:pt x="44" y="24"/>
                  </a:lnTo>
                  <a:lnTo>
                    <a:pt x="42" y="14"/>
                  </a:lnTo>
                  <a:lnTo>
                    <a:pt x="38" y="8"/>
                  </a:lnTo>
                  <a:lnTo>
                    <a:pt x="30" y="2"/>
                  </a:lnTo>
                  <a:lnTo>
                    <a:pt x="22" y="0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6" name="Freeform 40"/>
            <p:cNvSpPr>
              <a:spLocks/>
            </p:cNvSpPr>
            <p:nvPr/>
          </p:nvSpPr>
          <p:spPr bwMode="auto">
            <a:xfrm>
              <a:off x="3961" y="360"/>
              <a:ext cx="48" cy="49"/>
            </a:xfrm>
            <a:custGeom>
              <a:avLst/>
              <a:gdLst>
                <a:gd name="T0" fmla="*/ 5 w 84"/>
                <a:gd name="T1" fmla="*/ 0 h 86"/>
                <a:gd name="T2" fmla="*/ 3 w 84"/>
                <a:gd name="T3" fmla="*/ 1 h 86"/>
                <a:gd name="T4" fmla="*/ 3 w 84"/>
                <a:gd name="T5" fmla="*/ 1 h 86"/>
                <a:gd name="T6" fmla="*/ 2 w 84"/>
                <a:gd name="T7" fmla="*/ 1 h 86"/>
                <a:gd name="T8" fmla="*/ 1 w 84"/>
                <a:gd name="T9" fmla="*/ 1 h 86"/>
                <a:gd name="T10" fmla="*/ 1 w 84"/>
                <a:gd name="T11" fmla="*/ 2 h 86"/>
                <a:gd name="T12" fmla="*/ 1 w 84"/>
                <a:gd name="T13" fmla="*/ 3 h 86"/>
                <a:gd name="T14" fmla="*/ 0 w 84"/>
                <a:gd name="T15" fmla="*/ 3 h 86"/>
                <a:gd name="T16" fmla="*/ 0 w 84"/>
                <a:gd name="T17" fmla="*/ 5 h 86"/>
                <a:gd name="T18" fmla="*/ 0 w 84"/>
                <a:gd name="T19" fmla="*/ 6 h 86"/>
                <a:gd name="T20" fmla="*/ 1 w 84"/>
                <a:gd name="T21" fmla="*/ 6 h 86"/>
                <a:gd name="T22" fmla="*/ 1 w 84"/>
                <a:gd name="T23" fmla="*/ 7 h 86"/>
                <a:gd name="T24" fmla="*/ 1 w 84"/>
                <a:gd name="T25" fmla="*/ 7 h 86"/>
                <a:gd name="T26" fmla="*/ 2 w 84"/>
                <a:gd name="T27" fmla="*/ 8 h 86"/>
                <a:gd name="T28" fmla="*/ 3 w 84"/>
                <a:gd name="T29" fmla="*/ 9 h 86"/>
                <a:gd name="T30" fmla="*/ 3 w 84"/>
                <a:gd name="T31" fmla="*/ 9 h 86"/>
                <a:gd name="T32" fmla="*/ 4 w 84"/>
                <a:gd name="T33" fmla="*/ 9 h 86"/>
                <a:gd name="T34" fmla="*/ 6 w 84"/>
                <a:gd name="T35" fmla="*/ 9 h 86"/>
                <a:gd name="T36" fmla="*/ 6 w 84"/>
                <a:gd name="T37" fmla="*/ 9 h 86"/>
                <a:gd name="T38" fmla="*/ 7 w 84"/>
                <a:gd name="T39" fmla="*/ 8 h 86"/>
                <a:gd name="T40" fmla="*/ 7 w 84"/>
                <a:gd name="T41" fmla="*/ 8 h 86"/>
                <a:gd name="T42" fmla="*/ 8 w 84"/>
                <a:gd name="T43" fmla="*/ 7 h 86"/>
                <a:gd name="T44" fmla="*/ 9 w 84"/>
                <a:gd name="T45" fmla="*/ 6 h 86"/>
                <a:gd name="T46" fmla="*/ 9 w 84"/>
                <a:gd name="T47" fmla="*/ 6 h 86"/>
                <a:gd name="T48" fmla="*/ 9 w 84"/>
                <a:gd name="T49" fmla="*/ 5 h 86"/>
                <a:gd name="T50" fmla="*/ 9 w 84"/>
                <a:gd name="T51" fmla="*/ 4 h 86"/>
                <a:gd name="T52" fmla="*/ 9 w 84"/>
                <a:gd name="T53" fmla="*/ 3 h 86"/>
                <a:gd name="T54" fmla="*/ 9 w 84"/>
                <a:gd name="T55" fmla="*/ 2 h 86"/>
                <a:gd name="T56" fmla="*/ 7 w 84"/>
                <a:gd name="T57" fmla="*/ 2 h 86"/>
                <a:gd name="T58" fmla="*/ 7 w 84"/>
                <a:gd name="T59" fmla="*/ 1 h 86"/>
                <a:gd name="T60" fmla="*/ 6 w 84"/>
                <a:gd name="T61" fmla="*/ 1 h 86"/>
                <a:gd name="T62" fmla="*/ 6 w 84"/>
                <a:gd name="T63" fmla="*/ 1 h 86"/>
                <a:gd name="T64" fmla="*/ 5 w 84"/>
                <a:gd name="T65" fmla="*/ 0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4" h="86">
                  <a:moveTo>
                    <a:pt x="42" y="0"/>
                  </a:moveTo>
                  <a:lnTo>
                    <a:pt x="34" y="2"/>
                  </a:lnTo>
                  <a:lnTo>
                    <a:pt x="26" y="4"/>
                  </a:lnTo>
                  <a:lnTo>
                    <a:pt x="18" y="8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42"/>
                  </a:lnTo>
                  <a:lnTo>
                    <a:pt x="0" y="52"/>
                  </a:lnTo>
                  <a:lnTo>
                    <a:pt x="2" y="60"/>
                  </a:lnTo>
                  <a:lnTo>
                    <a:pt x="6" y="66"/>
                  </a:lnTo>
                  <a:lnTo>
                    <a:pt x="12" y="72"/>
                  </a:lnTo>
                  <a:lnTo>
                    <a:pt x="18" y="78"/>
                  </a:lnTo>
                  <a:lnTo>
                    <a:pt x="24" y="82"/>
                  </a:lnTo>
                  <a:lnTo>
                    <a:pt x="32" y="84"/>
                  </a:lnTo>
                  <a:lnTo>
                    <a:pt x="40" y="86"/>
                  </a:lnTo>
                  <a:lnTo>
                    <a:pt x="50" y="86"/>
                  </a:lnTo>
                  <a:lnTo>
                    <a:pt x="58" y="82"/>
                  </a:lnTo>
                  <a:lnTo>
                    <a:pt x="64" y="78"/>
                  </a:lnTo>
                  <a:lnTo>
                    <a:pt x="72" y="74"/>
                  </a:lnTo>
                  <a:lnTo>
                    <a:pt x="76" y="68"/>
                  </a:lnTo>
                  <a:lnTo>
                    <a:pt x="80" y="60"/>
                  </a:lnTo>
                  <a:lnTo>
                    <a:pt x="84" y="52"/>
                  </a:lnTo>
                  <a:lnTo>
                    <a:pt x="84" y="44"/>
                  </a:lnTo>
                  <a:lnTo>
                    <a:pt x="84" y="36"/>
                  </a:lnTo>
                  <a:lnTo>
                    <a:pt x="82" y="28"/>
                  </a:lnTo>
                  <a:lnTo>
                    <a:pt x="78" y="20"/>
                  </a:lnTo>
                  <a:lnTo>
                    <a:pt x="72" y="14"/>
                  </a:lnTo>
                  <a:lnTo>
                    <a:pt x="66" y="8"/>
                  </a:lnTo>
                  <a:lnTo>
                    <a:pt x="58" y="4"/>
                  </a:lnTo>
                  <a:lnTo>
                    <a:pt x="50" y="2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7" name="Freeform 41"/>
            <p:cNvSpPr>
              <a:spLocks/>
            </p:cNvSpPr>
            <p:nvPr/>
          </p:nvSpPr>
          <p:spPr bwMode="auto">
            <a:xfrm>
              <a:off x="3899" y="344"/>
              <a:ext cx="245" cy="235"/>
            </a:xfrm>
            <a:custGeom>
              <a:avLst/>
              <a:gdLst>
                <a:gd name="T0" fmla="*/ 19 w 432"/>
                <a:gd name="T1" fmla="*/ 27 h 414"/>
                <a:gd name="T2" fmla="*/ 20 w 432"/>
                <a:gd name="T3" fmla="*/ 23 h 414"/>
                <a:gd name="T4" fmla="*/ 22 w 432"/>
                <a:gd name="T5" fmla="*/ 21 h 414"/>
                <a:gd name="T6" fmla="*/ 28 w 432"/>
                <a:gd name="T7" fmla="*/ 19 h 414"/>
                <a:gd name="T8" fmla="*/ 33 w 432"/>
                <a:gd name="T9" fmla="*/ 20 h 414"/>
                <a:gd name="T10" fmla="*/ 36 w 432"/>
                <a:gd name="T11" fmla="*/ 19 h 414"/>
                <a:gd name="T12" fmla="*/ 37 w 432"/>
                <a:gd name="T13" fmla="*/ 18 h 414"/>
                <a:gd name="T14" fmla="*/ 37 w 432"/>
                <a:gd name="T15" fmla="*/ 15 h 414"/>
                <a:gd name="T16" fmla="*/ 36 w 432"/>
                <a:gd name="T17" fmla="*/ 14 h 414"/>
                <a:gd name="T18" fmla="*/ 31 w 432"/>
                <a:gd name="T19" fmla="*/ 12 h 414"/>
                <a:gd name="T20" fmla="*/ 29 w 432"/>
                <a:gd name="T21" fmla="*/ 11 h 414"/>
                <a:gd name="T22" fmla="*/ 29 w 432"/>
                <a:gd name="T23" fmla="*/ 7 h 414"/>
                <a:gd name="T24" fmla="*/ 27 w 432"/>
                <a:gd name="T25" fmla="*/ 3 h 414"/>
                <a:gd name="T26" fmla="*/ 24 w 432"/>
                <a:gd name="T27" fmla="*/ 3 h 414"/>
                <a:gd name="T28" fmla="*/ 23 w 432"/>
                <a:gd name="T29" fmla="*/ 5 h 414"/>
                <a:gd name="T30" fmla="*/ 22 w 432"/>
                <a:gd name="T31" fmla="*/ 9 h 414"/>
                <a:gd name="T32" fmla="*/ 22 w 432"/>
                <a:gd name="T33" fmla="*/ 15 h 414"/>
                <a:gd name="T34" fmla="*/ 21 w 432"/>
                <a:gd name="T35" fmla="*/ 20 h 414"/>
                <a:gd name="T36" fmla="*/ 19 w 432"/>
                <a:gd name="T37" fmla="*/ 22 h 414"/>
                <a:gd name="T38" fmla="*/ 16 w 432"/>
                <a:gd name="T39" fmla="*/ 23 h 414"/>
                <a:gd name="T40" fmla="*/ 14 w 432"/>
                <a:gd name="T41" fmla="*/ 21 h 414"/>
                <a:gd name="T42" fmla="*/ 12 w 432"/>
                <a:gd name="T43" fmla="*/ 18 h 414"/>
                <a:gd name="T44" fmla="*/ 11 w 432"/>
                <a:gd name="T45" fmla="*/ 14 h 414"/>
                <a:gd name="T46" fmla="*/ 10 w 432"/>
                <a:gd name="T47" fmla="*/ 8 h 414"/>
                <a:gd name="T48" fmla="*/ 9 w 432"/>
                <a:gd name="T49" fmla="*/ 3 h 414"/>
                <a:gd name="T50" fmla="*/ 5 w 432"/>
                <a:gd name="T51" fmla="*/ 1 h 414"/>
                <a:gd name="T52" fmla="*/ 3 w 432"/>
                <a:gd name="T53" fmla="*/ 1 h 414"/>
                <a:gd name="T54" fmla="*/ 1 w 432"/>
                <a:gd name="T55" fmla="*/ 2 h 414"/>
                <a:gd name="T56" fmla="*/ 0 w 432"/>
                <a:gd name="T57" fmla="*/ 5 h 414"/>
                <a:gd name="T58" fmla="*/ 2 w 432"/>
                <a:gd name="T59" fmla="*/ 10 h 414"/>
                <a:gd name="T60" fmla="*/ 8 w 432"/>
                <a:gd name="T61" fmla="*/ 19 h 414"/>
                <a:gd name="T62" fmla="*/ 9 w 432"/>
                <a:gd name="T63" fmla="*/ 24 h 414"/>
                <a:gd name="T64" fmla="*/ 12 w 432"/>
                <a:gd name="T65" fmla="*/ 28 h 414"/>
                <a:gd name="T66" fmla="*/ 16 w 432"/>
                <a:gd name="T67" fmla="*/ 32 h 414"/>
                <a:gd name="T68" fmla="*/ 23 w 432"/>
                <a:gd name="T69" fmla="*/ 35 h 414"/>
                <a:gd name="T70" fmla="*/ 29 w 432"/>
                <a:gd name="T71" fmla="*/ 39 h 414"/>
                <a:gd name="T72" fmla="*/ 37 w 432"/>
                <a:gd name="T73" fmla="*/ 43 h 414"/>
                <a:gd name="T74" fmla="*/ 42 w 432"/>
                <a:gd name="T75" fmla="*/ 43 h 414"/>
                <a:gd name="T76" fmla="*/ 44 w 432"/>
                <a:gd name="T77" fmla="*/ 41 h 414"/>
                <a:gd name="T78" fmla="*/ 45 w 432"/>
                <a:gd name="T79" fmla="*/ 39 h 414"/>
                <a:gd name="T80" fmla="*/ 44 w 432"/>
                <a:gd name="T81" fmla="*/ 37 h 414"/>
                <a:gd name="T82" fmla="*/ 41 w 432"/>
                <a:gd name="T83" fmla="*/ 35 h 414"/>
                <a:gd name="T84" fmla="*/ 35 w 432"/>
                <a:gd name="T85" fmla="*/ 33 h 414"/>
                <a:gd name="T86" fmla="*/ 29 w 432"/>
                <a:gd name="T87" fmla="*/ 32 h 414"/>
                <a:gd name="T88" fmla="*/ 23 w 432"/>
                <a:gd name="T89" fmla="*/ 32 h 414"/>
                <a:gd name="T90" fmla="*/ 21 w 432"/>
                <a:gd name="T91" fmla="*/ 30 h 41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32" h="414">
                  <a:moveTo>
                    <a:pt x="202" y="288"/>
                  </a:moveTo>
                  <a:lnTo>
                    <a:pt x="192" y="270"/>
                  </a:lnTo>
                  <a:lnTo>
                    <a:pt x="186" y="256"/>
                  </a:lnTo>
                  <a:lnTo>
                    <a:pt x="184" y="242"/>
                  </a:lnTo>
                  <a:lnTo>
                    <a:pt x="184" y="230"/>
                  </a:lnTo>
                  <a:lnTo>
                    <a:pt x="188" y="220"/>
                  </a:lnTo>
                  <a:lnTo>
                    <a:pt x="194" y="212"/>
                  </a:lnTo>
                  <a:lnTo>
                    <a:pt x="200" y="206"/>
                  </a:lnTo>
                  <a:lnTo>
                    <a:pt x="210" y="200"/>
                  </a:lnTo>
                  <a:lnTo>
                    <a:pt x="228" y="192"/>
                  </a:lnTo>
                  <a:lnTo>
                    <a:pt x="246" y="188"/>
                  </a:lnTo>
                  <a:lnTo>
                    <a:pt x="266" y="186"/>
                  </a:lnTo>
                  <a:lnTo>
                    <a:pt x="286" y="188"/>
                  </a:lnTo>
                  <a:lnTo>
                    <a:pt x="304" y="190"/>
                  </a:lnTo>
                  <a:lnTo>
                    <a:pt x="318" y="190"/>
                  </a:lnTo>
                  <a:lnTo>
                    <a:pt x="330" y="190"/>
                  </a:lnTo>
                  <a:lnTo>
                    <a:pt x="340" y="188"/>
                  </a:lnTo>
                  <a:lnTo>
                    <a:pt x="348" y="186"/>
                  </a:lnTo>
                  <a:lnTo>
                    <a:pt x="354" y="182"/>
                  </a:lnTo>
                  <a:lnTo>
                    <a:pt x="358" y="178"/>
                  </a:lnTo>
                  <a:lnTo>
                    <a:pt x="364" y="170"/>
                  </a:lnTo>
                  <a:lnTo>
                    <a:pt x="364" y="162"/>
                  </a:lnTo>
                  <a:lnTo>
                    <a:pt x="362" y="154"/>
                  </a:lnTo>
                  <a:lnTo>
                    <a:pt x="360" y="146"/>
                  </a:lnTo>
                  <a:lnTo>
                    <a:pt x="356" y="140"/>
                  </a:lnTo>
                  <a:lnTo>
                    <a:pt x="352" y="134"/>
                  </a:lnTo>
                  <a:lnTo>
                    <a:pt x="346" y="130"/>
                  </a:lnTo>
                  <a:lnTo>
                    <a:pt x="332" y="124"/>
                  </a:lnTo>
                  <a:lnTo>
                    <a:pt x="316" y="120"/>
                  </a:lnTo>
                  <a:lnTo>
                    <a:pt x="300" y="120"/>
                  </a:lnTo>
                  <a:lnTo>
                    <a:pt x="286" y="120"/>
                  </a:lnTo>
                  <a:lnTo>
                    <a:pt x="274" y="120"/>
                  </a:lnTo>
                  <a:lnTo>
                    <a:pt x="278" y="112"/>
                  </a:lnTo>
                  <a:lnTo>
                    <a:pt x="282" y="102"/>
                  </a:lnTo>
                  <a:lnTo>
                    <a:pt x="284" y="84"/>
                  </a:lnTo>
                  <a:lnTo>
                    <a:pt x="282" y="68"/>
                  </a:lnTo>
                  <a:lnTo>
                    <a:pt x="278" y="54"/>
                  </a:lnTo>
                  <a:lnTo>
                    <a:pt x="270" y="42"/>
                  </a:lnTo>
                  <a:lnTo>
                    <a:pt x="262" y="32"/>
                  </a:lnTo>
                  <a:lnTo>
                    <a:pt x="252" y="28"/>
                  </a:lnTo>
                  <a:lnTo>
                    <a:pt x="244" y="26"/>
                  </a:lnTo>
                  <a:lnTo>
                    <a:pt x="234" y="28"/>
                  </a:lnTo>
                  <a:lnTo>
                    <a:pt x="228" y="32"/>
                  </a:lnTo>
                  <a:lnTo>
                    <a:pt x="222" y="38"/>
                  </a:lnTo>
                  <a:lnTo>
                    <a:pt x="218" y="44"/>
                  </a:lnTo>
                  <a:lnTo>
                    <a:pt x="214" y="52"/>
                  </a:lnTo>
                  <a:lnTo>
                    <a:pt x="212" y="60"/>
                  </a:lnTo>
                  <a:lnTo>
                    <a:pt x="208" y="80"/>
                  </a:lnTo>
                  <a:lnTo>
                    <a:pt x="208" y="100"/>
                  </a:lnTo>
                  <a:lnTo>
                    <a:pt x="210" y="118"/>
                  </a:lnTo>
                  <a:lnTo>
                    <a:pt x="212" y="146"/>
                  </a:lnTo>
                  <a:lnTo>
                    <a:pt x="210" y="170"/>
                  </a:lnTo>
                  <a:lnTo>
                    <a:pt x="208" y="182"/>
                  </a:lnTo>
                  <a:lnTo>
                    <a:pt x="206" y="192"/>
                  </a:lnTo>
                  <a:lnTo>
                    <a:pt x="200" y="200"/>
                  </a:lnTo>
                  <a:lnTo>
                    <a:pt x="192" y="208"/>
                  </a:lnTo>
                  <a:lnTo>
                    <a:pt x="184" y="212"/>
                  </a:lnTo>
                  <a:lnTo>
                    <a:pt x="172" y="216"/>
                  </a:lnTo>
                  <a:lnTo>
                    <a:pt x="168" y="216"/>
                  </a:lnTo>
                  <a:lnTo>
                    <a:pt x="158" y="216"/>
                  </a:lnTo>
                  <a:lnTo>
                    <a:pt x="150" y="214"/>
                  </a:lnTo>
                  <a:lnTo>
                    <a:pt x="142" y="210"/>
                  </a:lnTo>
                  <a:lnTo>
                    <a:pt x="134" y="206"/>
                  </a:lnTo>
                  <a:lnTo>
                    <a:pt x="128" y="198"/>
                  </a:lnTo>
                  <a:lnTo>
                    <a:pt x="124" y="192"/>
                  </a:lnTo>
                  <a:lnTo>
                    <a:pt x="116" y="176"/>
                  </a:lnTo>
                  <a:lnTo>
                    <a:pt x="110" y="160"/>
                  </a:lnTo>
                  <a:lnTo>
                    <a:pt x="108" y="146"/>
                  </a:lnTo>
                  <a:lnTo>
                    <a:pt x="106" y="134"/>
                  </a:lnTo>
                  <a:lnTo>
                    <a:pt x="104" y="110"/>
                  </a:lnTo>
                  <a:lnTo>
                    <a:pt x="100" y="90"/>
                  </a:lnTo>
                  <a:lnTo>
                    <a:pt x="96" y="74"/>
                  </a:lnTo>
                  <a:lnTo>
                    <a:pt x="90" y="58"/>
                  </a:lnTo>
                  <a:lnTo>
                    <a:pt x="86" y="46"/>
                  </a:lnTo>
                  <a:lnTo>
                    <a:pt x="80" y="34"/>
                  </a:lnTo>
                  <a:lnTo>
                    <a:pt x="68" y="18"/>
                  </a:lnTo>
                  <a:lnTo>
                    <a:pt x="58" y="8"/>
                  </a:lnTo>
                  <a:lnTo>
                    <a:pt x="48" y="4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24" y="2"/>
                  </a:lnTo>
                  <a:lnTo>
                    <a:pt x="18" y="4"/>
                  </a:lnTo>
                  <a:lnTo>
                    <a:pt x="12" y="8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30"/>
                  </a:lnTo>
                  <a:lnTo>
                    <a:pt x="0" y="42"/>
                  </a:lnTo>
                  <a:lnTo>
                    <a:pt x="2" y="58"/>
                  </a:lnTo>
                  <a:lnTo>
                    <a:pt x="8" y="76"/>
                  </a:lnTo>
                  <a:lnTo>
                    <a:pt x="18" y="98"/>
                  </a:lnTo>
                  <a:lnTo>
                    <a:pt x="32" y="122"/>
                  </a:lnTo>
                  <a:lnTo>
                    <a:pt x="52" y="152"/>
                  </a:lnTo>
                  <a:lnTo>
                    <a:pt x="78" y="186"/>
                  </a:lnTo>
                  <a:lnTo>
                    <a:pt x="78" y="192"/>
                  </a:lnTo>
                  <a:lnTo>
                    <a:pt x="82" y="208"/>
                  </a:lnTo>
                  <a:lnTo>
                    <a:pt x="90" y="232"/>
                  </a:lnTo>
                  <a:lnTo>
                    <a:pt x="96" y="246"/>
                  </a:lnTo>
                  <a:lnTo>
                    <a:pt x="104" y="258"/>
                  </a:lnTo>
                  <a:lnTo>
                    <a:pt x="114" y="272"/>
                  </a:lnTo>
                  <a:lnTo>
                    <a:pt x="124" y="286"/>
                  </a:lnTo>
                  <a:lnTo>
                    <a:pt x="138" y="300"/>
                  </a:lnTo>
                  <a:lnTo>
                    <a:pt x="154" y="312"/>
                  </a:lnTo>
                  <a:lnTo>
                    <a:pt x="172" y="324"/>
                  </a:lnTo>
                  <a:lnTo>
                    <a:pt x="192" y="332"/>
                  </a:lnTo>
                  <a:lnTo>
                    <a:pt x="216" y="340"/>
                  </a:lnTo>
                  <a:lnTo>
                    <a:pt x="242" y="344"/>
                  </a:lnTo>
                  <a:lnTo>
                    <a:pt x="244" y="344"/>
                  </a:lnTo>
                  <a:lnTo>
                    <a:pt x="280" y="368"/>
                  </a:lnTo>
                  <a:lnTo>
                    <a:pt x="310" y="386"/>
                  </a:lnTo>
                  <a:lnTo>
                    <a:pt x="336" y="398"/>
                  </a:lnTo>
                  <a:lnTo>
                    <a:pt x="360" y="408"/>
                  </a:lnTo>
                  <a:lnTo>
                    <a:pt x="378" y="412"/>
                  </a:lnTo>
                  <a:lnTo>
                    <a:pt x="392" y="414"/>
                  </a:lnTo>
                  <a:lnTo>
                    <a:pt x="404" y="414"/>
                  </a:lnTo>
                  <a:lnTo>
                    <a:pt x="414" y="410"/>
                  </a:lnTo>
                  <a:lnTo>
                    <a:pt x="422" y="406"/>
                  </a:lnTo>
                  <a:lnTo>
                    <a:pt x="426" y="400"/>
                  </a:lnTo>
                  <a:lnTo>
                    <a:pt x="430" y="394"/>
                  </a:lnTo>
                  <a:lnTo>
                    <a:pt x="432" y="388"/>
                  </a:lnTo>
                  <a:lnTo>
                    <a:pt x="432" y="378"/>
                  </a:lnTo>
                  <a:lnTo>
                    <a:pt x="432" y="374"/>
                  </a:lnTo>
                  <a:lnTo>
                    <a:pt x="430" y="364"/>
                  </a:lnTo>
                  <a:lnTo>
                    <a:pt x="426" y="358"/>
                  </a:lnTo>
                  <a:lnTo>
                    <a:pt x="422" y="350"/>
                  </a:lnTo>
                  <a:lnTo>
                    <a:pt x="416" y="344"/>
                  </a:lnTo>
                  <a:lnTo>
                    <a:pt x="400" y="334"/>
                  </a:lnTo>
                  <a:lnTo>
                    <a:pt x="380" y="326"/>
                  </a:lnTo>
                  <a:lnTo>
                    <a:pt x="360" y="320"/>
                  </a:lnTo>
                  <a:lnTo>
                    <a:pt x="338" y="316"/>
                  </a:lnTo>
                  <a:lnTo>
                    <a:pt x="316" y="314"/>
                  </a:lnTo>
                  <a:lnTo>
                    <a:pt x="296" y="314"/>
                  </a:lnTo>
                  <a:lnTo>
                    <a:pt x="284" y="314"/>
                  </a:lnTo>
                  <a:lnTo>
                    <a:pt x="258" y="314"/>
                  </a:lnTo>
                  <a:lnTo>
                    <a:pt x="242" y="312"/>
                  </a:lnTo>
                  <a:lnTo>
                    <a:pt x="226" y="306"/>
                  </a:lnTo>
                  <a:lnTo>
                    <a:pt x="212" y="300"/>
                  </a:lnTo>
                  <a:lnTo>
                    <a:pt x="206" y="294"/>
                  </a:lnTo>
                  <a:lnTo>
                    <a:pt x="202" y="288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8" name="Freeform 42"/>
            <p:cNvSpPr>
              <a:spLocks/>
            </p:cNvSpPr>
            <p:nvPr/>
          </p:nvSpPr>
          <p:spPr bwMode="auto">
            <a:xfrm>
              <a:off x="3959" y="358"/>
              <a:ext cx="48" cy="49"/>
            </a:xfrm>
            <a:custGeom>
              <a:avLst/>
              <a:gdLst>
                <a:gd name="T0" fmla="*/ 5 w 84"/>
                <a:gd name="T1" fmla="*/ 0 h 86"/>
                <a:gd name="T2" fmla="*/ 5 w 84"/>
                <a:gd name="T3" fmla="*/ 0 h 86"/>
                <a:gd name="T4" fmla="*/ 3 w 84"/>
                <a:gd name="T5" fmla="*/ 1 h 86"/>
                <a:gd name="T6" fmla="*/ 3 w 84"/>
                <a:gd name="T7" fmla="*/ 1 h 86"/>
                <a:gd name="T8" fmla="*/ 2 w 84"/>
                <a:gd name="T9" fmla="*/ 1 h 86"/>
                <a:gd name="T10" fmla="*/ 1 w 84"/>
                <a:gd name="T11" fmla="*/ 1 h 86"/>
                <a:gd name="T12" fmla="*/ 1 w 84"/>
                <a:gd name="T13" fmla="*/ 2 h 86"/>
                <a:gd name="T14" fmla="*/ 1 w 84"/>
                <a:gd name="T15" fmla="*/ 3 h 86"/>
                <a:gd name="T16" fmla="*/ 0 w 84"/>
                <a:gd name="T17" fmla="*/ 3 h 86"/>
                <a:gd name="T18" fmla="*/ 0 w 84"/>
                <a:gd name="T19" fmla="*/ 5 h 86"/>
                <a:gd name="T20" fmla="*/ 0 w 84"/>
                <a:gd name="T21" fmla="*/ 5 h 86"/>
                <a:gd name="T22" fmla="*/ 0 w 84"/>
                <a:gd name="T23" fmla="*/ 6 h 86"/>
                <a:gd name="T24" fmla="*/ 1 w 84"/>
                <a:gd name="T25" fmla="*/ 6 h 86"/>
                <a:gd name="T26" fmla="*/ 1 w 84"/>
                <a:gd name="T27" fmla="*/ 7 h 86"/>
                <a:gd name="T28" fmla="*/ 1 w 84"/>
                <a:gd name="T29" fmla="*/ 7 h 86"/>
                <a:gd name="T30" fmla="*/ 2 w 84"/>
                <a:gd name="T31" fmla="*/ 8 h 86"/>
                <a:gd name="T32" fmla="*/ 3 w 84"/>
                <a:gd name="T33" fmla="*/ 9 h 86"/>
                <a:gd name="T34" fmla="*/ 3 w 84"/>
                <a:gd name="T35" fmla="*/ 9 h 86"/>
                <a:gd name="T36" fmla="*/ 4 w 84"/>
                <a:gd name="T37" fmla="*/ 9 h 86"/>
                <a:gd name="T38" fmla="*/ 4 w 84"/>
                <a:gd name="T39" fmla="*/ 9 h 86"/>
                <a:gd name="T40" fmla="*/ 6 w 84"/>
                <a:gd name="T41" fmla="*/ 9 h 86"/>
                <a:gd name="T42" fmla="*/ 6 w 84"/>
                <a:gd name="T43" fmla="*/ 9 h 86"/>
                <a:gd name="T44" fmla="*/ 7 w 84"/>
                <a:gd name="T45" fmla="*/ 8 h 86"/>
                <a:gd name="T46" fmla="*/ 7 w 84"/>
                <a:gd name="T47" fmla="*/ 8 h 86"/>
                <a:gd name="T48" fmla="*/ 8 w 84"/>
                <a:gd name="T49" fmla="*/ 7 h 86"/>
                <a:gd name="T50" fmla="*/ 9 w 84"/>
                <a:gd name="T51" fmla="*/ 6 h 86"/>
                <a:gd name="T52" fmla="*/ 9 w 84"/>
                <a:gd name="T53" fmla="*/ 6 h 86"/>
                <a:gd name="T54" fmla="*/ 9 w 84"/>
                <a:gd name="T55" fmla="*/ 5 h 86"/>
                <a:gd name="T56" fmla="*/ 9 w 84"/>
                <a:gd name="T57" fmla="*/ 5 h 86"/>
                <a:gd name="T58" fmla="*/ 9 w 84"/>
                <a:gd name="T59" fmla="*/ 4 h 86"/>
                <a:gd name="T60" fmla="*/ 9 w 84"/>
                <a:gd name="T61" fmla="*/ 3 h 86"/>
                <a:gd name="T62" fmla="*/ 9 w 84"/>
                <a:gd name="T63" fmla="*/ 2 h 86"/>
                <a:gd name="T64" fmla="*/ 7 w 84"/>
                <a:gd name="T65" fmla="*/ 2 h 86"/>
                <a:gd name="T66" fmla="*/ 7 w 84"/>
                <a:gd name="T67" fmla="*/ 1 h 86"/>
                <a:gd name="T68" fmla="*/ 6 w 84"/>
                <a:gd name="T69" fmla="*/ 1 h 86"/>
                <a:gd name="T70" fmla="*/ 6 w 84"/>
                <a:gd name="T71" fmla="*/ 1 h 86"/>
                <a:gd name="T72" fmla="*/ 5 w 84"/>
                <a:gd name="T73" fmla="*/ 0 h 86"/>
                <a:gd name="T74" fmla="*/ 5 w 84"/>
                <a:gd name="T75" fmla="*/ 0 h 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4" h="86">
                  <a:moveTo>
                    <a:pt x="42" y="0"/>
                  </a:moveTo>
                  <a:lnTo>
                    <a:pt x="42" y="0"/>
                  </a:lnTo>
                  <a:lnTo>
                    <a:pt x="34" y="2"/>
                  </a:lnTo>
                  <a:lnTo>
                    <a:pt x="26" y="4"/>
                  </a:lnTo>
                  <a:lnTo>
                    <a:pt x="18" y="8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42"/>
                  </a:lnTo>
                  <a:lnTo>
                    <a:pt x="0" y="52"/>
                  </a:lnTo>
                  <a:lnTo>
                    <a:pt x="2" y="60"/>
                  </a:lnTo>
                  <a:lnTo>
                    <a:pt x="6" y="66"/>
                  </a:lnTo>
                  <a:lnTo>
                    <a:pt x="12" y="72"/>
                  </a:lnTo>
                  <a:lnTo>
                    <a:pt x="18" y="78"/>
                  </a:lnTo>
                  <a:lnTo>
                    <a:pt x="24" y="82"/>
                  </a:lnTo>
                  <a:lnTo>
                    <a:pt x="32" y="84"/>
                  </a:lnTo>
                  <a:lnTo>
                    <a:pt x="40" y="86"/>
                  </a:lnTo>
                  <a:lnTo>
                    <a:pt x="50" y="86"/>
                  </a:lnTo>
                  <a:lnTo>
                    <a:pt x="58" y="82"/>
                  </a:lnTo>
                  <a:lnTo>
                    <a:pt x="64" y="78"/>
                  </a:lnTo>
                  <a:lnTo>
                    <a:pt x="72" y="74"/>
                  </a:lnTo>
                  <a:lnTo>
                    <a:pt x="76" y="68"/>
                  </a:lnTo>
                  <a:lnTo>
                    <a:pt x="80" y="60"/>
                  </a:lnTo>
                  <a:lnTo>
                    <a:pt x="84" y="52"/>
                  </a:lnTo>
                  <a:lnTo>
                    <a:pt x="84" y="44"/>
                  </a:lnTo>
                  <a:lnTo>
                    <a:pt x="84" y="36"/>
                  </a:lnTo>
                  <a:lnTo>
                    <a:pt x="82" y="28"/>
                  </a:lnTo>
                  <a:lnTo>
                    <a:pt x="78" y="20"/>
                  </a:lnTo>
                  <a:lnTo>
                    <a:pt x="72" y="14"/>
                  </a:lnTo>
                  <a:lnTo>
                    <a:pt x="66" y="8"/>
                  </a:lnTo>
                  <a:lnTo>
                    <a:pt x="58" y="4"/>
                  </a:lnTo>
                  <a:lnTo>
                    <a:pt x="50" y="2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9" name="Freeform 43"/>
            <p:cNvSpPr>
              <a:spLocks/>
            </p:cNvSpPr>
            <p:nvPr/>
          </p:nvSpPr>
          <p:spPr bwMode="auto">
            <a:xfrm>
              <a:off x="3897" y="342"/>
              <a:ext cx="245" cy="235"/>
            </a:xfrm>
            <a:custGeom>
              <a:avLst/>
              <a:gdLst>
                <a:gd name="T0" fmla="*/ 20 w 432"/>
                <a:gd name="T1" fmla="*/ 28 h 414"/>
                <a:gd name="T2" fmla="*/ 19 w 432"/>
                <a:gd name="T3" fmla="*/ 24 h 414"/>
                <a:gd name="T4" fmla="*/ 20 w 432"/>
                <a:gd name="T5" fmla="*/ 21 h 414"/>
                <a:gd name="T6" fmla="*/ 26 w 432"/>
                <a:gd name="T7" fmla="*/ 20 h 414"/>
                <a:gd name="T8" fmla="*/ 29 w 432"/>
                <a:gd name="T9" fmla="*/ 20 h 414"/>
                <a:gd name="T10" fmla="*/ 34 w 432"/>
                <a:gd name="T11" fmla="*/ 20 h 414"/>
                <a:gd name="T12" fmla="*/ 37 w 432"/>
                <a:gd name="T13" fmla="*/ 19 h 414"/>
                <a:gd name="T14" fmla="*/ 37 w 432"/>
                <a:gd name="T15" fmla="*/ 17 h 414"/>
                <a:gd name="T16" fmla="*/ 37 w 432"/>
                <a:gd name="T17" fmla="*/ 15 h 414"/>
                <a:gd name="T18" fmla="*/ 36 w 432"/>
                <a:gd name="T19" fmla="*/ 14 h 414"/>
                <a:gd name="T20" fmla="*/ 31 w 432"/>
                <a:gd name="T21" fmla="*/ 12 h 414"/>
                <a:gd name="T22" fmla="*/ 28 w 432"/>
                <a:gd name="T23" fmla="*/ 12 h 414"/>
                <a:gd name="T24" fmla="*/ 29 w 432"/>
                <a:gd name="T25" fmla="*/ 9 h 414"/>
                <a:gd name="T26" fmla="*/ 28 w 432"/>
                <a:gd name="T27" fmla="*/ 5 h 414"/>
                <a:gd name="T28" fmla="*/ 25 w 432"/>
                <a:gd name="T29" fmla="*/ 3 h 414"/>
                <a:gd name="T30" fmla="*/ 23 w 432"/>
                <a:gd name="T31" fmla="*/ 3 h 414"/>
                <a:gd name="T32" fmla="*/ 22 w 432"/>
                <a:gd name="T33" fmla="*/ 6 h 414"/>
                <a:gd name="T34" fmla="*/ 22 w 432"/>
                <a:gd name="T35" fmla="*/ 10 h 414"/>
                <a:gd name="T36" fmla="*/ 22 w 432"/>
                <a:gd name="T37" fmla="*/ 15 h 414"/>
                <a:gd name="T38" fmla="*/ 21 w 432"/>
                <a:gd name="T39" fmla="*/ 20 h 414"/>
                <a:gd name="T40" fmla="*/ 19 w 432"/>
                <a:gd name="T41" fmla="*/ 22 h 414"/>
                <a:gd name="T42" fmla="*/ 18 w 432"/>
                <a:gd name="T43" fmla="*/ 23 h 414"/>
                <a:gd name="T44" fmla="*/ 15 w 432"/>
                <a:gd name="T45" fmla="*/ 22 h 414"/>
                <a:gd name="T46" fmla="*/ 13 w 432"/>
                <a:gd name="T47" fmla="*/ 20 h 414"/>
                <a:gd name="T48" fmla="*/ 11 w 432"/>
                <a:gd name="T49" fmla="*/ 17 h 414"/>
                <a:gd name="T50" fmla="*/ 11 w 432"/>
                <a:gd name="T51" fmla="*/ 14 h 414"/>
                <a:gd name="T52" fmla="*/ 10 w 432"/>
                <a:gd name="T53" fmla="*/ 8 h 414"/>
                <a:gd name="T54" fmla="*/ 9 w 432"/>
                <a:gd name="T55" fmla="*/ 3 h 414"/>
                <a:gd name="T56" fmla="*/ 5 w 432"/>
                <a:gd name="T57" fmla="*/ 1 h 414"/>
                <a:gd name="T58" fmla="*/ 3 w 432"/>
                <a:gd name="T59" fmla="*/ 0 h 414"/>
                <a:gd name="T60" fmla="*/ 1 w 432"/>
                <a:gd name="T61" fmla="*/ 1 h 414"/>
                <a:gd name="T62" fmla="*/ 0 w 432"/>
                <a:gd name="T63" fmla="*/ 3 h 414"/>
                <a:gd name="T64" fmla="*/ 1 w 432"/>
                <a:gd name="T65" fmla="*/ 8 h 414"/>
                <a:gd name="T66" fmla="*/ 5 w 432"/>
                <a:gd name="T67" fmla="*/ 16 h 414"/>
                <a:gd name="T68" fmla="*/ 8 w 432"/>
                <a:gd name="T69" fmla="*/ 20 h 414"/>
                <a:gd name="T70" fmla="*/ 10 w 432"/>
                <a:gd name="T71" fmla="*/ 26 h 414"/>
                <a:gd name="T72" fmla="*/ 13 w 432"/>
                <a:gd name="T73" fmla="*/ 30 h 414"/>
                <a:gd name="T74" fmla="*/ 18 w 432"/>
                <a:gd name="T75" fmla="*/ 33 h 414"/>
                <a:gd name="T76" fmla="*/ 25 w 432"/>
                <a:gd name="T77" fmla="*/ 36 h 414"/>
                <a:gd name="T78" fmla="*/ 29 w 432"/>
                <a:gd name="T79" fmla="*/ 39 h 414"/>
                <a:gd name="T80" fmla="*/ 37 w 432"/>
                <a:gd name="T81" fmla="*/ 43 h 414"/>
                <a:gd name="T82" fmla="*/ 42 w 432"/>
                <a:gd name="T83" fmla="*/ 43 h 414"/>
                <a:gd name="T84" fmla="*/ 44 w 432"/>
                <a:gd name="T85" fmla="*/ 41 h 414"/>
                <a:gd name="T86" fmla="*/ 45 w 432"/>
                <a:gd name="T87" fmla="*/ 39 h 414"/>
                <a:gd name="T88" fmla="*/ 44 w 432"/>
                <a:gd name="T89" fmla="*/ 38 h 414"/>
                <a:gd name="T90" fmla="*/ 43 w 432"/>
                <a:gd name="T91" fmla="*/ 36 h 414"/>
                <a:gd name="T92" fmla="*/ 37 w 432"/>
                <a:gd name="T93" fmla="*/ 33 h 414"/>
                <a:gd name="T94" fmla="*/ 31 w 432"/>
                <a:gd name="T95" fmla="*/ 32 h 414"/>
                <a:gd name="T96" fmla="*/ 27 w 432"/>
                <a:gd name="T97" fmla="*/ 32 h 414"/>
                <a:gd name="T98" fmla="*/ 22 w 432"/>
                <a:gd name="T99" fmla="*/ 31 h 414"/>
                <a:gd name="T100" fmla="*/ 21 w 432"/>
                <a:gd name="T101" fmla="*/ 30 h 41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32" h="414">
                  <a:moveTo>
                    <a:pt x="202" y="288"/>
                  </a:moveTo>
                  <a:lnTo>
                    <a:pt x="202" y="288"/>
                  </a:lnTo>
                  <a:lnTo>
                    <a:pt x="192" y="270"/>
                  </a:lnTo>
                  <a:lnTo>
                    <a:pt x="186" y="256"/>
                  </a:lnTo>
                  <a:lnTo>
                    <a:pt x="184" y="242"/>
                  </a:lnTo>
                  <a:lnTo>
                    <a:pt x="184" y="230"/>
                  </a:lnTo>
                  <a:lnTo>
                    <a:pt x="188" y="220"/>
                  </a:lnTo>
                  <a:lnTo>
                    <a:pt x="194" y="212"/>
                  </a:lnTo>
                  <a:lnTo>
                    <a:pt x="200" y="206"/>
                  </a:lnTo>
                  <a:lnTo>
                    <a:pt x="210" y="200"/>
                  </a:lnTo>
                  <a:lnTo>
                    <a:pt x="228" y="192"/>
                  </a:lnTo>
                  <a:lnTo>
                    <a:pt x="246" y="188"/>
                  </a:lnTo>
                  <a:lnTo>
                    <a:pt x="266" y="186"/>
                  </a:lnTo>
                  <a:lnTo>
                    <a:pt x="286" y="188"/>
                  </a:lnTo>
                  <a:lnTo>
                    <a:pt x="304" y="190"/>
                  </a:lnTo>
                  <a:lnTo>
                    <a:pt x="318" y="190"/>
                  </a:lnTo>
                  <a:lnTo>
                    <a:pt x="330" y="190"/>
                  </a:lnTo>
                  <a:lnTo>
                    <a:pt x="340" y="188"/>
                  </a:lnTo>
                  <a:lnTo>
                    <a:pt x="348" y="186"/>
                  </a:lnTo>
                  <a:lnTo>
                    <a:pt x="354" y="182"/>
                  </a:lnTo>
                  <a:lnTo>
                    <a:pt x="358" y="178"/>
                  </a:lnTo>
                  <a:lnTo>
                    <a:pt x="364" y="170"/>
                  </a:lnTo>
                  <a:lnTo>
                    <a:pt x="364" y="162"/>
                  </a:lnTo>
                  <a:lnTo>
                    <a:pt x="362" y="154"/>
                  </a:lnTo>
                  <a:lnTo>
                    <a:pt x="360" y="146"/>
                  </a:lnTo>
                  <a:lnTo>
                    <a:pt x="356" y="140"/>
                  </a:lnTo>
                  <a:lnTo>
                    <a:pt x="352" y="134"/>
                  </a:lnTo>
                  <a:lnTo>
                    <a:pt x="346" y="130"/>
                  </a:lnTo>
                  <a:lnTo>
                    <a:pt x="332" y="124"/>
                  </a:lnTo>
                  <a:lnTo>
                    <a:pt x="316" y="120"/>
                  </a:lnTo>
                  <a:lnTo>
                    <a:pt x="300" y="120"/>
                  </a:lnTo>
                  <a:lnTo>
                    <a:pt x="286" y="120"/>
                  </a:lnTo>
                  <a:lnTo>
                    <a:pt x="274" y="120"/>
                  </a:lnTo>
                  <a:lnTo>
                    <a:pt x="278" y="112"/>
                  </a:lnTo>
                  <a:lnTo>
                    <a:pt x="282" y="102"/>
                  </a:lnTo>
                  <a:lnTo>
                    <a:pt x="284" y="84"/>
                  </a:lnTo>
                  <a:lnTo>
                    <a:pt x="282" y="68"/>
                  </a:lnTo>
                  <a:lnTo>
                    <a:pt x="278" y="54"/>
                  </a:lnTo>
                  <a:lnTo>
                    <a:pt x="270" y="42"/>
                  </a:lnTo>
                  <a:lnTo>
                    <a:pt x="262" y="32"/>
                  </a:lnTo>
                  <a:lnTo>
                    <a:pt x="252" y="28"/>
                  </a:lnTo>
                  <a:lnTo>
                    <a:pt x="244" y="26"/>
                  </a:lnTo>
                  <a:lnTo>
                    <a:pt x="234" y="28"/>
                  </a:lnTo>
                  <a:lnTo>
                    <a:pt x="228" y="32"/>
                  </a:lnTo>
                  <a:lnTo>
                    <a:pt x="222" y="38"/>
                  </a:lnTo>
                  <a:lnTo>
                    <a:pt x="218" y="44"/>
                  </a:lnTo>
                  <a:lnTo>
                    <a:pt x="214" y="52"/>
                  </a:lnTo>
                  <a:lnTo>
                    <a:pt x="212" y="60"/>
                  </a:lnTo>
                  <a:lnTo>
                    <a:pt x="208" y="80"/>
                  </a:lnTo>
                  <a:lnTo>
                    <a:pt x="208" y="100"/>
                  </a:lnTo>
                  <a:lnTo>
                    <a:pt x="210" y="118"/>
                  </a:lnTo>
                  <a:lnTo>
                    <a:pt x="212" y="146"/>
                  </a:lnTo>
                  <a:lnTo>
                    <a:pt x="210" y="170"/>
                  </a:lnTo>
                  <a:lnTo>
                    <a:pt x="208" y="182"/>
                  </a:lnTo>
                  <a:lnTo>
                    <a:pt x="206" y="192"/>
                  </a:lnTo>
                  <a:lnTo>
                    <a:pt x="200" y="200"/>
                  </a:lnTo>
                  <a:lnTo>
                    <a:pt x="192" y="208"/>
                  </a:lnTo>
                  <a:lnTo>
                    <a:pt x="184" y="212"/>
                  </a:lnTo>
                  <a:lnTo>
                    <a:pt x="172" y="216"/>
                  </a:lnTo>
                  <a:lnTo>
                    <a:pt x="168" y="216"/>
                  </a:lnTo>
                  <a:lnTo>
                    <a:pt x="158" y="216"/>
                  </a:lnTo>
                  <a:lnTo>
                    <a:pt x="150" y="214"/>
                  </a:lnTo>
                  <a:lnTo>
                    <a:pt x="142" y="210"/>
                  </a:lnTo>
                  <a:lnTo>
                    <a:pt x="134" y="206"/>
                  </a:lnTo>
                  <a:lnTo>
                    <a:pt x="128" y="198"/>
                  </a:lnTo>
                  <a:lnTo>
                    <a:pt x="124" y="192"/>
                  </a:lnTo>
                  <a:lnTo>
                    <a:pt x="116" y="176"/>
                  </a:lnTo>
                  <a:lnTo>
                    <a:pt x="110" y="160"/>
                  </a:lnTo>
                  <a:lnTo>
                    <a:pt x="108" y="146"/>
                  </a:lnTo>
                  <a:lnTo>
                    <a:pt x="106" y="134"/>
                  </a:lnTo>
                  <a:lnTo>
                    <a:pt x="104" y="110"/>
                  </a:lnTo>
                  <a:lnTo>
                    <a:pt x="100" y="90"/>
                  </a:lnTo>
                  <a:lnTo>
                    <a:pt x="96" y="74"/>
                  </a:lnTo>
                  <a:lnTo>
                    <a:pt x="90" y="58"/>
                  </a:lnTo>
                  <a:lnTo>
                    <a:pt x="86" y="46"/>
                  </a:lnTo>
                  <a:lnTo>
                    <a:pt x="80" y="34"/>
                  </a:lnTo>
                  <a:lnTo>
                    <a:pt x="68" y="18"/>
                  </a:lnTo>
                  <a:lnTo>
                    <a:pt x="58" y="8"/>
                  </a:lnTo>
                  <a:lnTo>
                    <a:pt x="48" y="4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24" y="2"/>
                  </a:lnTo>
                  <a:lnTo>
                    <a:pt x="18" y="4"/>
                  </a:lnTo>
                  <a:lnTo>
                    <a:pt x="12" y="8"/>
                  </a:lnTo>
                  <a:lnTo>
                    <a:pt x="6" y="14"/>
                  </a:lnTo>
                  <a:lnTo>
                    <a:pt x="2" y="20"/>
                  </a:lnTo>
                  <a:lnTo>
                    <a:pt x="0" y="30"/>
                  </a:lnTo>
                  <a:lnTo>
                    <a:pt x="0" y="42"/>
                  </a:lnTo>
                  <a:lnTo>
                    <a:pt x="2" y="58"/>
                  </a:lnTo>
                  <a:lnTo>
                    <a:pt x="8" y="76"/>
                  </a:lnTo>
                  <a:lnTo>
                    <a:pt x="18" y="98"/>
                  </a:lnTo>
                  <a:lnTo>
                    <a:pt x="32" y="122"/>
                  </a:lnTo>
                  <a:lnTo>
                    <a:pt x="52" y="152"/>
                  </a:lnTo>
                  <a:lnTo>
                    <a:pt x="78" y="186"/>
                  </a:lnTo>
                  <a:lnTo>
                    <a:pt x="78" y="192"/>
                  </a:lnTo>
                  <a:lnTo>
                    <a:pt x="82" y="208"/>
                  </a:lnTo>
                  <a:lnTo>
                    <a:pt x="90" y="232"/>
                  </a:lnTo>
                  <a:lnTo>
                    <a:pt x="96" y="246"/>
                  </a:lnTo>
                  <a:lnTo>
                    <a:pt x="104" y="258"/>
                  </a:lnTo>
                  <a:lnTo>
                    <a:pt x="114" y="272"/>
                  </a:lnTo>
                  <a:lnTo>
                    <a:pt x="124" y="286"/>
                  </a:lnTo>
                  <a:lnTo>
                    <a:pt x="138" y="300"/>
                  </a:lnTo>
                  <a:lnTo>
                    <a:pt x="154" y="312"/>
                  </a:lnTo>
                  <a:lnTo>
                    <a:pt x="172" y="324"/>
                  </a:lnTo>
                  <a:lnTo>
                    <a:pt x="192" y="332"/>
                  </a:lnTo>
                  <a:lnTo>
                    <a:pt x="216" y="340"/>
                  </a:lnTo>
                  <a:lnTo>
                    <a:pt x="242" y="344"/>
                  </a:lnTo>
                  <a:lnTo>
                    <a:pt x="244" y="344"/>
                  </a:lnTo>
                  <a:lnTo>
                    <a:pt x="280" y="368"/>
                  </a:lnTo>
                  <a:lnTo>
                    <a:pt x="310" y="386"/>
                  </a:lnTo>
                  <a:lnTo>
                    <a:pt x="336" y="398"/>
                  </a:lnTo>
                  <a:lnTo>
                    <a:pt x="360" y="408"/>
                  </a:lnTo>
                  <a:lnTo>
                    <a:pt x="378" y="412"/>
                  </a:lnTo>
                  <a:lnTo>
                    <a:pt x="392" y="414"/>
                  </a:lnTo>
                  <a:lnTo>
                    <a:pt x="404" y="414"/>
                  </a:lnTo>
                  <a:lnTo>
                    <a:pt x="414" y="410"/>
                  </a:lnTo>
                  <a:lnTo>
                    <a:pt x="422" y="406"/>
                  </a:lnTo>
                  <a:lnTo>
                    <a:pt x="426" y="400"/>
                  </a:lnTo>
                  <a:lnTo>
                    <a:pt x="430" y="394"/>
                  </a:lnTo>
                  <a:lnTo>
                    <a:pt x="432" y="388"/>
                  </a:lnTo>
                  <a:lnTo>
                    <a:pt x="432" y="378"/>
                  </a:lnTo>
                  <a:lnTo>
                    <a:pt x="432" y="374"/>
                  </a:lnTo>
                  <a:lnTo>
                    <a:pt x="430" y="364"/>
                  </a:lnTo>
                  <a:lnTo>
                    <a:pt x="426" y="358"/>
                  </a:lnTo>
                  <a:lnTo>
                    <a:pt x="422" y="350"/>
                  </a:lnTo>
                  <a:lnTo>
                    <a:pt x="416" y="344"/>
                  </a:lnTo>
                  <a:lnTo>
                    <a:pt x="400" y="334"/>
                  </a:lnTo>
                  <a:lnTo>
                    <a:pt x="380" y="326"/>
                  </a:lnTo>
                  <a:lnTo>
                    <a:pt x="360" y="320"/>
                  </a:lnTo>
                  <a:lnTo>
                    <a:pt x="338" y="316"/>
                  </a:lnTo>
                  <a:lnTo>
                    <a:pt x="316" y="314"/>
                  </a:lnTo>
                  <a:lnTo>
                    <a:pt x="296" y="314"/>
                  </a:lnTo>
                  <a:lnTo>
                    <a:pt x="284" y="314"/>
                  </a:lnTo>
                  <a:lnTo>
                    <a:pt x="258" y="314"/>
                  </a:lnTo>
                  <a:lnTo>
                    <a:pt x="242" y="312"/>
                  </a:lnTo>
                  <a:lnTo>
                    <a:pt x="226" y="306"/>
                  </a:lnTo>
                  <a:lnTo>
                    <a:pt x="212" y="300"/>
                  </a:lnTo>
                  <a:lnTo>
                    <a:pt x="206" y="294"/>
                  </a:lnTo>
                  <a:lnTo>
                    <a:pt x="202" y="288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44"/>
          <p:cNvGrpSpPr>
            <a:grpSpLocks/>
          </p:cNvGrpSpPr>
          <p:nvPr/>
        </p:nvGrpSpPr>
        <p:grpSpPr bwMode="auto">
          <a:xfrm>
            <a:off x="217488" y="249238"/>
            <a:ext cx="636587" cy="608012"/>
            <a:chOff x="1617" y="335"/>
            <a:chExt cx="251" cy="234"/>
          </a:xfrm>
        </p:grpSpPr>
        <p:sp>
          <p:nvSpPr>
            <p:cNvPr id="3147" name="Freeform 45"/>
            <p:cNvSpPr>
              <a:spLocks/>
            </p:cNvSpPr>
            <p:nvPr/>
          </p:nvSpPr>
          <p:spPr bwMode="auto">
            <a:xfrm>
              <a:off x="1751" y="423"/>
              <a:ext cx="25" cy="24"/>
            </a:xfrm>
            <a:custGeom>
              <a:avLst/>
              <a:gdLst>
                <a:gd name="T0" fmla="*/ 3 w 44"/>
                <a:gd name="T1" fmla="*/ 0 h 44"/>
                <a:gd name="T2" fmla="*/ 3 w 44"/>
                <a:gd name="T3" fmla="*/ 1 h 44"/>
                <a:gd name="T4" fmla="*/ 4 w 44"/>
                <a:gd name="T5" fmla="*/ 1 h 44"/>
                <a:gd name="T6" fmla="*/ 5 w 44"/>
                <a:gd name="T7" fmla="*/ 1 h 44"/>
                <a:gd name="T8" fmla="*/ 5 w 44"/>
                <a:gd name="T9" fmla="*/ 2 h 44"/>
                <a:gd name="T10" fmla="*/ 5 w 44"/>
                <a:gd name="T11" fmla="*/ 3 h 44"/>
                <a:gd name="T12" fmla="*/ 3 w 44"/>
                <a:gd name="T13" fmla="*/ 3 h 44"/>
                <a:gd name="T14" fmla="*/ 3 w 44"/>
                <a:gd name="T15" fmla="*/ 4 h 44"/>
                <a:gd name="T16" fmla="*/ 2 w 44"/>
                <a:gd name="T17" fmla="*/ 4 h 44"/>
                <a:gd name="T18" fmla="*/ 1 w 44"/>
                <a:gd name="T19" fmla="*/ 4 h 44"/>
                <a:gd name="T20" fmla="*/ 1 w 44"/>
                <a:gd name="T21" fmla="*/ 3 h 44"/>
                <a:gd name="T22" fmla="*/ 0 w 44"/>
                <a:gd name="T23" fmla="*/ 3 h 44"/>
                <a:gd name="T24" fmla="*/ 0 w 44"/>
                <a:gd name="T25" fmla="*/ 2 h 44"/>
                <a:gd name="T26" fmla="*/ 1 w 44"/>
                <a:gd name="T27" fmla="*/ 1 h 44"/>
                <a:gd name="T28" fmla="*/ 1 w 44"/>
                <a:gd name="T29" fmla="*/ 1 h 44"/>
                <a:gd name="T30" fmla="*/ 2 w 44"/>
                <a:gd name="T31" fmla="*/ 1 h 44"/>
                <a:gd name="T32" fmla="*/ 3 w 4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24" y="0"/>
                  </a:moveTo>
                  <a:lnTo>
                    <a:pt x="32" y="2"/>
                  </a:lnTo>
                  <a:lnTo>
                    <a:pt x="38" y="8"/>
                  </a:lnTo>
                  <a:lnTo>
                    <a:pt x="42" y="14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38"/>
                  </a:lnTo>
                  <a:lnTo>
                    <a:pt x="28" y="44"/>
                  </a:lnTo>
                  <a:lnTo>
                    <a:pt x="20" y="44"/>
                  </a:lnTo>
                  <a:lnTo>
                    <a:pt x="12" y="42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Freeform 46"/>
            <p:cNvSpPr>
              <a:spLocks/>
            </p:cNvSpPr>
            <p:nvPr/>
          </p:nvSpPr>
          <p:spPr bwMode="auto">
            <a:xfrm>
              <a:off x="1750" y="372"/>
              <a:ext cx="48" cy="47"/>
            </a:xfrm>
            <a:custGeom>
              <a:avLst/>
              <a:gdLst>
                <a:gd name="T0" fmla="*/ 4 w 86"/>
                <a:gd name="T1" fmla="*/ 0 h 84"/>
                <a:gd name="T2" fmla="*/ 5 w 86"/>
                <a:gd name="T3" fmla="*/ 1 h 84"/>
                <a:gd name="T4" fmla="*/ 6 w 86"/>
                <a:gd name="T5" fmla="*/ 1 h 84"/>
                <a:gd name="T6" fmla="*/ 7 w 86"/>
                <a:gd name="T7" fmla="*/ 1 h 84"/>
                <a:gd name="T8" fmla="*/ 7 w 86"/>
                <a:gd name="T9" fmla="*/ 1 h 84"/>
                <a:gd name="T10" fmla="*/ 8 w 86"/>
                <a:gd name="T11" fmla="*/ 2 h 84"/>
                <a:gd name="T12" fmla="*/ 8 w 86"/>
                <a:gd name="T13" fmla="*/ 3 h 84"/>
                <a:gd name="T14" fmla="*/ 8 w 86"/>
                <a:gd name="T15" fmla="*/ 3 h 84"/>
                <a:gd name="T16" fmla="*/ 8 w 86"/>
                <a:gd name="T17" fmla="*/ 4 h 84"/>
                <a:gd name="T18" fmla="*/ 8 w 86"/>
                <a:gd name="T19" fmla="*/ 6 h 84"/>
                <a:gd name="T20" fmla="*/ 8 w 86"/>
                <a:gd name="T21" fmla="*/ 6 h 84"/>
                <a:gd name="T22" fmla="*/ 7 w 86"/>
                <a:gd name="T23" fmla="*/ 7 h 84"/>
                <a:gd name="T24" fmla="*/ 7 w 86"/>
                <a:gd name="T25" fmla="*/ 7 h 84"/>
                <a:gd name="T26" fmla="*/ 6 w 86"/>
                <a:gd name="T27" fmla="*/ 8 h 84"/>
                <a:gd name="T28" fmla="*/ 6 w 86"/>
                <a:gd name="T29" fmla="*/ 8 h 84"/>
                <a:gd name="T30" fmla="*/ 4 w 86"/>
                <a:gd name="T31" fmla="*/ 8 h 84"/>
                <a:gd name="T32" fmla="*/ 4 w 86"/>
                <a:gd name="T33" fmla="*/ 8 h 84"/>
                <a:gd name="T34" fmla="*/ 3 w 86"/>
                <a:gd name="T35" fmla="*/ 8 h 84"/>
                <a:gd name="T36" fmla="*/ 2 w 86"/>
                <a:gd name="T37" fmla="*/ 8 h 84"/>
                <a:gd name="T38" fmla="*/ 2 w 86"/>
                <a:gd name="T39" fmla="*/ 7 h 84"/>
                <a:gd name="T40" fmla="*/ 1 w 86"/>
                <a:gd name="T41" fmla="*/ 7 h 84"/>
                <a:gd name="T42" fmla="*/ 1 w 86"/>
                <a:gd name="T43" fmla="*/ 6 h 84"/>
                <a:gd name="T44" fmla="*/ 1 w 86"/>
                <a:gd name="T45" fmla="*/ 6 h 84"/>
                <a:gd name="T46" fmla="*/ 1 w 86"/>
                <a:gd name="T47" fmla="*/ 4 h 84"/>
                <a:gd name="T48" fmla="*/ 0 w 86"/>
                <a:gd name="T49" fmla="*/ 4 h 84"/>
                <a:gd name="T50" fmla="*/ 1 w 86"/>
                <a:gd name="T51" fmla="*/ 3 h 84"/>
                <a:gd name="T52" fmla="*/ 1 w 86"/>
                <a:gd name="T53" fmla="*/ 2 h 84"/>
                <a:gd name="T54" fmla="*/ 1 w 86"/>
                <a:gd name="T55" fmla="*/ 2 h 84"/>
                <a:gd name="T56" fmla="*/ 2 w 86"/>
                <a:gd name="T57" fmla="*/ 1 h 84"/>
                <a:gd name="T58" fmla="*/ 2 w 86"/>
                <a:gd name="T59" fmla="*/ 1 h 84"/>
                <a:gd name="T60" fmla="*/ 3 w 86"/>
                <a:gd name="T61" fmla="*/ 1 h 84"/>
                <a:gd name="T62" fmla="*/ 4 w 86"/>
                <a:gd name="T63" fmla="*/ 0 h 84"/>
                <a:gd name="T64" fmla="*/ 4 w 86"/>
                <a:gd name="T65" fmla="*/ 0 h 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6" h="84">
                  <a:moveTo>
                    <a:pt x="46" y="0"/>
                  </a:moveTo>
                  <a:lnTo>
                    <a:pt x="54" y="2"/>
                  </a:lnTo>
                  <a:lnTo>
                    <a:pt x="62" y="4"/>
                  </a:lnTo>
                  <a:lnTo>
                    <a:pt x="70" y="8"/>
                  </a:lnTo>
                  <a:lnTo>
                    <a:pt x="76" y="14"/>
                  </a:lnTo>
                  <a:lnTo>
                    <a:pt x="80" y="20"/>
                  </a:lnTo>
                  <a:lnTo>
                    <a:pt x="84" y="28"/>
                  </a:lnTo>
                  <a:lnTo>
                    <a:pt x="86" y="36"/>
                  </a:lnTo>
                  <a:lnTo>
                    <a:pt x="86" y="46"/>
                  </a:lnTo>
                  <a:lnTo>
                    <a:pt x="84" y="54"/>
                  </a:lnTo>
                  <a:lnTo>
                    <a:pt x="82" y="62"/>
                  </a:lnTo>
                  <a:lnTo>
                    <a:pt x="76" y="68"/>
                  </a:lnTo>
                  <a:lnTo>
                    <a:pt x="72" y="74"/>
                  </a:lnTo>
                  <a:lnTo>
                    <a:pt x="64" y="80"/>
                  </a:lnTo>
                  <a:lnTo>
                    <a:pt x="58" y="82"/>
                  </a:lnTo>
                  <a:lnTo>
                    <a:pt x="48" y="84"/>
                  </a:lnTo>
                  <a:lnTo>
                    <a:pt x="40" y="84"/>
                  </a:lnTo>
                  <a:lnTo>
                    <a:pt x="32" y="84"/>
                  </a:lnTo>
                  <a:lnTo>
                    <a:pt x="24" y="80"/>
                  </a:lnTo>
                  <a:lnTo>
                    <a:pt x="18" y="76"/>
                  </a:lnTo>
                  <a:lnTo>
                    <a:pt x="12" y="70"/>
                  </a:lnTo>
                  <a:lnTo>
                    <a:pt x="6" y="64"/>
                  </a:lnTo>
                  <a:lnTo>
                    <a:pt x="4" y="56"/>
                  </a:lnTo>
                  <a:lnTo>
                    <a:pt x="2" y="48"/>
                  </a:lnTo>
                  <a:lnTo>
                    <a:pt x="0" y="40"/>
                  </a:lnTo>
                  <a:lnTo>
                    <a:pt x="2" y="30"/>
                  </a:lnTo>
                  <a:lnTo>
                    <a:pt x="6" y="22"/>
                  </a:lnTo>
                  <a:lnTo>
                    <a:pt x="10" y="16"/>
                  </a:lnTo>
                  <a:lnTo>
                    <a:pt x="16" y="10"/>
                  </a:lnTo>
                  <a:lnTo>
                    <a:pt x="22" y="6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47"/>
            <p:cNvSpPr>
              <a:spLocks/>
            </p:cNvSpPr>
            <p:nvPr/>
          </p:nvSpPr>
          <p:spPr bwMode="auto">
            <a:xfrm>
              <a:off x="1749" y="420"/>
              <a:ext cx="25" cy="25"/>
            </a:xfrm>
            <a:custGeom>
              <a:avLst/>
              <a:gdLst>
                <a:gd name="T0" fmla="*/ 3 w 44"/>
                <a:gd name="T1" fmla="*/ 0 h 44"/>
                <a:gd name="T2" fmla="*/ 3 w 44"/>
                <a:gd name="T3" fmla="*/ 0 h 44"/>
                <a:gd name="T4" fmla="*/ 3 w 44"/>
                <a:gd name="T5" fmla="*/ 1 h 44"/>
                <a:gd name="T6" fmla="*/ 4 w 44"/>
                <a:gd name="T7" fmla="*/ 1 h 44"/>
                <a:gd name="T8" fmla="*/ 5 w 44"/>
                <a:gd name="T9" fmla="*/ 2 h 44"/>
                <a:gd name="T10" fmla="*/ 5 w 44"/>
                <a:gd name="T11" fmla="*/ 3 h 44"/>
                <a:gd name="T12" fmla="*/ 5 w 44"/>
                <a:gd name="T13" fmla="*/ 3 h 44"/>
                <a:gd name="T14" fmla="*/ 5 w 44"/>
                <a:gd name="T15" fmla="*/ 3 h 44"/>
                <a:gd name="T16" fmla="*/ 3 w 44"/>
                <a:gd name="T17" fmla="*/ 4 h 44"/>
                <a:gd name="T18" fmla="*/ 3 w 44"/>
                <a:gd name="T19" fmla="*/ 5 h 44"/>
                <a:gd name="T20" fmla="*/ 2 w 44"/>
                <a:gd name="T21" fmla="*/ 5 h 44"/>
                <a:gd name="T22" fmla="*/ 2 w 44"/>
                <a:gd name="T23" fmla="*/ 5 h 44"/>
                <a:gd name="T24" fmla="*/ 1 w 44"/>
                <a:gd name="T25" fmla="*/ 5 h 44"/>
                <a:gd name="T26" fmla="*/ 1 w 44"/>
                <a:gd name="T27" fmla="*/ 3 h 44"/>
                <a:gd name="T28" fmla="*/ 0 w 44"/>
                <a:gd name="T29" fmla="*/ 3 h 44"/>
                <a:gd name="T30" fmla="*/ 0 w 44"/>
                <a:gd name="T31" fmla="*/ 2 h 44"/>
                <a:gd name="T32" fmla="*/ 0 w 44"/>
                <a:gd name="T33" fmla="*/ 2 h 44"/>
                <a:gd name="T34" fmla="*/ 1 w 44"/>
                <a:gd name="T35" fmla="*/ 1 h 44"/>
                <a:gd name="T36" fmla="*/ 1 w 44"/>
                <a:gd name="T37" fmla="*/ 1 h 44"/>
                <a:gd name="T38" fmla="*/ 2 w 44"/>
                <a:gd name="T39" fmla="*/ 1 h 44"/>
                <a:gd name="T40" fmla="*/ 3 w 44"/>
                <a:gd name="T41" fmla="*/ 0 h 44"/>
                <a:gd name="T42" fmla="*/ 3 w 44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4" y="0"/>
                  </a:moveTo>
                  <a:lnTo>
                    <a:pt x="24" y="0"/>
                  </a:lnTo>
                  <a:lnTo>
                    <a:pt x="32" y="2"/>
                  </a:lnTo>
                  <a:lnTo>
                    <a:pt x="38" y="8"/>
                  </a:lnTo>
                  <a:lnTo>
                    <a:pt x="42" y="14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38"/>
                  </a:lnTo>
                  <a:lnTo>
                    <a:pt x="28" y="44"/>
                  </a:lnTo>
                  <a:lnTo>
                    <a:pt x="20" y="44"/>
                  </a:lnTo>
                  <a:lnTo>
                    <a:pt x="12" y="42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48"/>
            <p:cNvSpPr>
              <a:spLocks/>
            </p:cNvSpPr>
            <p:nvPr/>
          </p:nvSpPr>
          <p:spPr bwMode="auto">
            <a:xfrm>
              <a:off x="1747" y="369"/>
              <a:ext cx="49" cy="48"/>
            </a:xfrm>
            <a:custGeom>
              <a:avLst/>
              <a:gdLst>
                <a:gd name="T0" fmla="*/ 5 w 86"/>
                <a:gd name="T1" fmla="*/ 0 h 84"/>
                <a:gd name="T2" fmla="*/ 5 w 86"/>
                <a:gd name="T3" fmla="*/ 0 h 84"/>
                <a:gd name="T4" fmla="*/ 6 w 86"/>
                <a:gd name="T5" fmla="*/ 1 h 84"/>
                <a:gd name="T6" fmla="*/ 6 w 86"/>
                <a:gd name="T7" fmla="*/ 1 h 84"/>
                <a:gd name="T8" fmla="*/ 7 w 86"/>
                <a:gd name="T9" fmla="*/ 1 h 84"/>
                <a:gd name="T10" fmla="*/ 8 w 86"/>
                <a:gd name="T11" fmla="*/ 2 h 84"/>
                <a:gd name="T12" fmla="*/ 9 w 86"/>
                <a:gd name="T13" fmla="*/ 2 h 84"/>
                <a:gd name="T14" fmla="*/ 9 w 86"/>
                <a:gd name="T15" fmla="*/ 3 h 84"/>
                <a:gd name="T16" fmla="*/ 9 w 86"/>
                <a:gd name="T17" fmla="*/ 4 h 84"/>
                <a:gd name="T18" fmla="*/ 9 w 86"/>
                <a:gd name="T19" fmla="*/ 5 h 84"/>
                <a:gd name="T20" fmla="*/ 9 w 86"/>
                <a:gd name="T21" fmla="*/ 5 h 84"/>
                <a:gd name="T22" fmla="*/ 9 w 86"/>
                <a:gd name="T23" fmla="*/ 6 h 84"/>
                <a:gd name="T24" fmla="*/ 9 w 86"/>
                <a:gd name="T25" fmla="*/ 6 h 84"/>
                <a:gd name="T26" fmla="*/ 8 w 86"/>
                <a:gd name="T27" fmla="*/ 7 h 84"/>
                <a:gd name="T28" fmla="*/ 7 w 86"/>
                <a:gd name="T29" fmla="*/ 8 h 84"/>
                <a:gd name="T30" fmla="*/ 7 w 86"/>
                <a:gd name="T31" fmla="*/ 9 h 84"/>
                <a:gd name="T32" fmla="*/ 6 w 86"/>
                <a:gd name="T33" fmla="*/ 9 h 84"/>
                <a:gd name="T34" fmla="*/ 5 w 86"/>
                <a:gd name="T35" fmla="*/ 9 h 84"/>
                <a:gd name="T36" fmla="*/ 4 w 86"/>
                <a:gd name="T37" fmla="*/ 9 h 84"/>
                <a:gd name="T38" fmla="*/ 4 w 86"/>
                <a:gd name="T39" fmla="*/ 9 h 84"/>
                <a:gd name="T40" fmla="*/ 3 w 86"/>
                <a:gd name="T41" fmla="*/ 9 h 84"/>
                <a:gd name="T42" fmla="*/ 3 w 86"/>
                <a:gd name="T43" fmla="*/ 9 h 84"/>
                <a:gd name="T44" fmla="*/ 2 w 86"/>
                <a:gd name="T45" fmla="*/ 8 h 84"/>
                <a:gd name="T46" fmla="*/ 1 w 86"/>
                <a:gd name="T47" fmla="*/ 7 h 84"/>
                <a:gd name="T48" fmla="*/ 1 w 86"/>
                <a:gd name="T49" fmla="*/ 7 h 84"/>
                <a:gd name="T50" fmla="*/ 1 w 86"/>
                <a:gd name="T51" fmla="*/ 6 h 84"/>
                <a:gd name="T52" fmla="*/ 1 w 86"/>
                <a:gd name="T53" fmla="*/ 5 h 84"/>
                <a:gd name="T54" fmla="*/ 0 w 86"/>
                <a:gd name="T55" fmla="*/ 4 h 84"/>
                <a:gd name="T56" fmla="*/ 0 w 86"/>
                <a:gd name="T57" fmla="*/ 4 h 84"/>
                <a:gd name="T58" fmla="*/ 1 w 86"/>
                <a:gd name="T59" fmla="*/ 3 h 84"/>
                <a:gd name="T60" fmla="*/ 1 w 86"/>
                <a:gd name="T61" fmla="*/ 2 h 84"/>
                <a:gd name="T62" fmla="*/ 1 w 86"/>
                <a:gd name="T63" fmla="*/ 2 h 84"/>
                <a:gd name="T64" fmla="*/ 2 w 86"/>
                <a:gd name="T65" fmla="*/ 1 h 84"/>
                <a:gd name="T66" fmla="*/ 2 w 86"/>
                <a:gd name="T67" fmla="*/ 1 h 84"/>
                <a:gd name="T68" fmla="*/ 3 w 86"/>
                <a:gd name="T69" fmla="*/ 1 h 84"/>
                <a:gd name="T70" fmla="*/ 4 w 86"/>
                <a:gd name="T71" fmla="*/ 0 h 84"/>
                <a:gd name="T72" fmla="*/ 5 w 86"/>
                <a:gd name="T73" fmla="*/ 0 h 84"/>
                <a:gd name="T74" fmla="*/ 5 w 86"/>
                <a:gd name="T75" fmla="*/ 0 h 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6" h="84">
                  <a:moveTo>
                    <a:pt x="46" y="0"/>
                  </a:moveTo>
                  <a:lnTo>
                    <a:pt x="46" y="0"/>
                  </a:lnTo>
                  <a:lnTo>
                    <a:pt x="54" y="2"/>
                  </a:lnTo>
                  <a:lnTo>
                    <a:pt x="62" y="4"/>
                  </a:lnTo>
                  <a:lnTo>
                    <a:pt x="70" y="8"/>
                  </a:lnTo>
                  <a:lnTo>
                    <a:pt x="76" y="14"/>
                  </a:lnTo>
                  <a:lnTo>
                    <a:pt x="80" y="20"/>
                  </a:lnTo>
                  <a:lnTo>
                    <a:pt x="84" y="28"/>
                  </a:lnTo>
                  <a:lnTo>
                    <a:pt x="86" y="36"/>
                  </a:lnTo>
                  <a:lnTo>
                    <a:pt x="86" y="46"/>
                  </a:lnTo>
                  <a:lnTo>
                    <a:pt x="84" y="54"/>
                  </a:lnTo>
                  <a:lnTo>
                    <a:pt x="82" y="62"/>
                  </a:lnTo>
                  <a:lnTo>
                    <a:pt x="76" y="68"/>
                  </a:lnTo>
                  <a:lnTo>
                    <a:pt x="72" y="74"/>
                  </a:lnTo>
                  <a:lnTo>
                    <a:pt x="64" y="80"/>
                  </a:lnTo>
                  <a:lnTo>
                    <a:pt x="58" y="82"/>
                  </a:lnTo>
                  <a:lnTo>
                    <a:pt x="48" y="84"/>
                  </a:lnTo>
                  <a:lnTo>
                    <a:pt x="40" y="84"/>
                  </a:lnTo>
                  <a:lnTo>
                    <a:pt x="32" y="84"/>
                  </a:lnTo>
                  <a:lnTo>
                    <a:pt x="24" y="80"/>
                  </a:lnTo>
                  <a:lnTo>
                    <a:pt x="18" y="76"/>
                  </a:lnTo>
                  <a:lnTo>
                    <a:pt x="12" y="70"/>
                  </a:lnTo>
                  <a:lnTo>
                    <a:pt x="6" y="64"/>
                  </a:lnTo>
                  <a:lnTo>
                    <a:pt x="4" y="56"/>
                  </a:lnTo>
                  <a:lnTo>
                    <a:pt x="2" y="48"/>
                  </a:lnTo>
                  <a:lnTo>
                    <a:pt x="0" y="40"/>
                  </a:lnTo>
                  <a:lnTo>
                    <a:pt x="2" y="30"/>
                  </a:lnTo>
                  <a:lnTo>
                    <a:pt x="6" y="22"/>
                  </a:lnTo>
                  <a:lnTo>
                    <a:pt x="10" y="16"/>
                  </a:lnTo>
                  <a:lnTo>
                    <a:pt x="16" y="10"/>
                  </a:lnTo>
                  <a:lnTo>
                    <a:pt x="22" y="6"/>
                  </a:lnTo>
                  <a:lnTo>
                    <a:pt x="30" y="2"/>
                  </a:lnTo>
                  <a:lnTo>
                    <a:pt x="38" y="0"/>
                  </a:lnTo>
                  <a:lnTo>
                    <a:pt x="46" y="0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1" name="Freeform 49"/>
            <p:cNvSpPr>
              <a:spLocks/>
            </p:cNvSpPr>
            <p:nvPr/>
          </p:nvSpPr>
          <p:spPr bwMode="auto">
            <a:xfrm>
              <a:off x="1626" y="376"/>
              <a:ext cx="25" cy="25"/>
            </a:xfrm>
            <a:custGeom>
              <a:avLst/>
              <a:gdLst>
                <a:gd name="T0" fmla="*/ 3 w 44"/>
                <a:gd name="T1" fmla="*/ 0 h 44"/>
                <a:gd name="T2" fmla="*/ 3 w 44"/>
                <a:gd name="T3" fmla="*/ 1 h 44"/>
                <a:gd name="T4" fmla="*/ 4 w 44"/>
                <a:gd name="T5" fmla="*/ 1 h 44"/>
                <a:gd name="T6" fmla="*/ 5 w 44"/>
                <a:gd name="T7" fmla="*/ 2 h 44"/>
                <a:gd name="T8" fmla="*/ 5 w 44"/>
                <a:gd name="T9" fmla="*/ 3 h 44"/>
                <a:gd name="T10" fmla="*/ 5 w 44"/>
                <a:gd name="T11" fmla="*/ 3 h 44"/>
                <a:gd name="T12" fmla="*/ 3 w 44"/>
                <a:gd name="T13" fmla="*/ 4 h 44"/>
                <a:gd name="T14" fmla="*/ 3 w 44"/>
                <a:gd name="T15" fmla="*/ 5 h 44"/>
                <a:gd name="T16" fmla="*/ 2 w 44"/>
                <a:gd name="T17" fmla="*/ 5 h 44"/>
                <a:gd name="T18" fmla="*/ 1 w 44"/>
                <a:gd name="T19" fmla="*/ 5 h 44"/>
                <a:gd name="T20" fmla="*/ 1 w 44"/>
                <a:gd name="T21" fmla="*/ 4 h 44"/>
                <a:gd name="T22" fmla="*/ 1 w 44"/>
                <a:gd name="T23" fmla="*/ 3 h 44"/>
                <a:gd name="T24" fmla="*/ 0 w 44"/>
                <a:gd name="T25" fmla="*/ 2 h 44"/>
                <a:gd name="T26" fmla="*/ 1 w 44"/>
                <a:gd name="T27" fmla="*/ 1 h 44"/>
                <a:gd name="T28" fmla="*/ 1 w 44"/>
                <a:gd name="T29" fmla="*/ 1 h 44"/>
                <a:gd name="T30" fmla="*/ 2 w 44"/>
                <a:gd name="T31" fmla="*/ 1 h 44"/>
                <a:gd name="T32" fmla="*/ 3 w 4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24" y="0"/>
                  </a:moveTo>
                  <a:lnTo>
                    <a:pt x="32" y="2"/>
                  </a:lnTo>
                  <a:lnTo>
                    <a:pt x="40" y="8"/>
                  </a:lnTo>
                  <a:lnTo>
                    <a:pt x="44" y="16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40"/>
                  </a:lnTo>
                  <a:lnTo>
                    <a:pt x="30" y="44"/>
                  </a:lnTo>
                  <a:lnTo>
                    <a:pt x="20" y="44"/>
                  </a:lnTo>
                  <a:lnTo>
                    <a:pt x="12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2" name="Freeform 50"/>
            <p:cNvSpPr>
              <a:spLocks/>
            </p:cNvSpPr>
            <p:nvPr/>
          </p:nvSpPr>
          <p:spPr bwMode="auto">
            <a:xfrm>
              <a:off x="1636" y="348"/>
              <a:ext cx="25" cy="25"/>
            </a:xfrm>
            <a:custGeom>
              <a:avLst/>
              <a:gdLst>
                <a:gd name="T0" fmla="*/ 3 w 44"/>
                <a:gd name="T1" fmla="*/ 0 h 44"/>
                <a:gd name="T2" fmla="*/ 3 w 44"/>
                <a:gd name="T3" fmla="*/ 1 h 44"/>
                <a:gd name="T4" fmla="*/ 4 w 44"/>
                <a:gd name="T5" fmla="*/ 1 h 44"/>
                <a:gd name="T6" fmla="*/ 5 w 44"/>
                <a:gd name="T7" fmla="*/ 2 h 44"/>
                <a:gd name="T8" fmla="*/ 5 w 44"/>
                <a:gd name="T9" fmla="*/ 3 h 44"/>
                <a:gd name="T10" fmla="*/ 5 w 44"/>
                <a:gd name="T11" fmla="*/ 3 h 44"/>
                <a:gd name="T12" fmla="*/ 3 w 44"/>
                <a:gd name="T13" fmla="*/ 4 h 44"/>
                <a:gd name="T14" fmla="*/ 3 w 44"/>
                <a:gd name="T15" fmla="*/ 5 h 44"/>
                <a:gd name="T16" fmla="*/ 2 w 44"/>
                <a:gd name="T17" fmla="*/ 5 h 44"/>
                <a:gd name="T18" fmla="*/ 1 w 44"/>
                <a:gd name="T19" fmla="*/ 5 h 44"/>
                <a:gd name="T20" fmla="*/ 1 w 44"/>
                <a:gd name="T21" fmla="*/ 4 h 44"/>
                <a:gd name="T22" fmla="*/ 1 w 44"/>
                <a:gd name="T23" fmla="*/ 3 h 44"/>
                <a:gd name="T24" fmla="*/ 0 w 44"/>
                <a:gd name="T25" fmla="*/ 2 h 44"/>
                <a:gd name="T26" fmla="*/ 1 w 44"/>
                <a:gd name="T27" fmla="*/ 1 h 44"/>
                <a:gd name="T28" fmla="*/ 1 w 44"/>
                <a:gd name="T29" fmla="*/ 1 h 44"/>
                <a:gd name="T30" fmla="*/ 2 w 44"/>
                <a:gd name="T31" fmla="*/ 1 h 44"/>
                <a:gd name="T32" fmla="*/ 3 w 4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24" y="0"/>
                  </a:moveTo>
                  <a:lnTo>
                    <a:pt x="32" y="2"/>
                  </a:lnTo>
                  <a:lnTo>
                    <a:pt x="40" y="8"/>
                  </a:lnTo>
                  <a:lnTo>
                    <a:pt x="44" y="16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40"/>
                  </a:lnTo>
                  <a:lnTo>
                    <a:pt x="30" y="44"/>
                  </a:lnTo>
                  <a:lnTo>
                    <a:pt x="20" y="44"/>
                  </a:lnTo>
                  <a:lnTo>
                    <a:pt x="12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51"/>
            <p:cNvSpPr>
              <a:spLocks/>
            </p:cNvSpPr>
            <p:nvPr/>
          </p:nvSpPr>
          <p:spPr bwMode="auto">
            <a:xfrm>
              <a:off x="1624" y="374"/>
              <a:ext cx="25" cy="25"/>
            </a:xfrm>
            <a:custGeom>
              <a:avLst/>
              <a:gdLst>
                <a:gd name="T0" fmla="*/ 3 w 44"/>
                <a:gd name="T1" fmla="*/ 0 h 44"/>
                <a:gd name="T2" fmla="*/ 3 w 44"/>
                <a:gd name="T3" fmla="*/ 0 h 44"/>
                <a:gd name="T4" fmla="*/ 3 w 44"/>
                <a:gd name="T5" fmla="*/ 1 h 44"/>
                <a:gd name="T6" fmla="*/ 4 w 44"/>
                <a:gd name="T7" fmla="*/ 1 h 44"/>
                <a:gd name="T8" fmla="*/ 5 w 44"/>
                <a:gd name="T9" fmla="*/ 2 h 44"/>
                <a:gd name="T10" fmla="*/ 5 w 44"/>
                <a:gd name="T11" fmla="*/ 3 h 44"/>
                <a:gd name="T12" fmla="*/ 5 w 44"/>
                <a:gd name="T13" fmla="*/ 3 h 44"/>
                <a:gd name="T14" fmla="*/ 5 w 44"/>
                <a:gd name="T15" fmla="*/ 3 h 44"/>
                <a:gd name="T16" fmla="*/ 3 w 44"/>
                <a:gd name="T17" fmla="*/ 4 h 44"/>
                <a:gd name="T18" fmla="*/ 3 w 44"/>
                <a:gd name="T19" fmla="*/ 5 h 44"/>
                <a:gd name="T20" fmla="*/ 2 w 44"/>
                <a:gd name="T21" fmla="*/ 5 h 44"/>
                <a:gd name="T22" fmla="*/ 2 w 44"/>
                <a:gd name="T23" fmla="*/ 5 h 44"/>
                <a:gd name="T24" fmla="*/ 1 w 44"/>
                <a:gd name="T25" fmla="*/ 5 h 44"/>
                <a:gd name="T26" fmla="*/ 1 w 44"/>
                <a:gd name="T27" fmla="*/ 4 h 44"/>
                <a:gd name="T28" fmla="*/ 1 w 44"/>
                <a:gd name="T29" fmla="*/ 3 h 44"/>
                <a:gd name="T30" fmla="*/ 0 w 44"/>
                <a:gd name="T31" fmla="*/ 2 h 44"/>
                <a:gd name="T32" fmla="*/ 0 w 44"/>
                <a:gd name="T33" fmla="*/ 2 h 44"/>
                <a:gd name="T34" fmla="*/ 1 w 44"/>
                <a:gd name="T35" fmla="*/ 1 h 44"/>
                <a:gd name="T36" fmla="*/ 1 w 44"/>
                <a:gd name="T37" fmla="*/ 1 h 44"/>
                <a:gd name="T38" fmla="*/ 2 w 44"/>
                <a:gd name="T39" fmla="*/ 1 h 44"/>
                <a:gd name="T40" fmla="*/ 3 w 44"/>
                <a:gd name="T41" fmla="*/ 0 h 44"/>
                <a:gd name="T42" fmla="*/ 3 w 44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4" y="0"/>
                  </a:move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4" y="16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40"/>
                  </a:lnTo>
                  <a:lnTo>
                    <a:pt x="30" y="44"/>
                  </a:lnTo>
                  <a:lnTo>
                    <a:pt x="20" y="44"/>
                  </a:lnTo>
                  <a:lnTo>
                    <a:pt x="12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52"/>
            <p:cNvSpPr>
              <a:spLocks/>
            </p:cNvSpPr>
            <p:nvPr/>
          </p:nvSpPr>
          <p:spPr bwMode="auto">
            <a:xfrm>
              <a:off x="1634" y="346"/>
              <a:ext cx="25" cy="24"/>
            </a:xfrm>
            <a:custGeom>
              <a:avLst/>
              <a:gdLst>
                <a:gd name="T0" fmla="*/ 3 w 44"/>
                <a:gd name="T1" fmla="*/ 0 h 44"/>
                <a:gd name="T2" fmla="*/ 3 w 44"/>
                <a:gd name="T3" fmla="*/ 0 h 44"/>
                <a:gd name="T4" fmla="*/ 3 w 44"/>
                <a:gd name="T5" fmla="*/ 1 h 44"/>
                <a:gd name="T6" fmla="*/ 4 w 44"/>
                <a:gd name="T7" fmla="*/ 1 h 44"/>
                <a:gd name="T8" fmla="*/ 5 w 44"/>
                <a:gd name="T9" fmla="*/ 2 h 44"/>
                <a:gd name="T10" fmla="*/ 5 w 44"/>
                <a:gd name="T11" fmla="*/ 2 h 44"/>
                <a:gd name="T12" fmla="*/ 5 w 44"/>
                <a:gd name="T13" fmla="*/ 2 h 44"/>
                <a:gd name="T14" fmla="*/ 5 w 44"/>
                <a:gd name="T15" fmla="*/ 3 h 44"/>
                <a:gd name="T16" fmla="*/ 3 w 44"/>
                <a:gd name="T17" fmla="*/ 4 h 44"/>
                <a:gd name="T18" fmla="*/ 3 w 44"/>
                <a:gd name="T19" fmla="*/ 4 h 44"/>
                <a:gd name="T20" fmla="*/ 2 w 44"/>
                <a:gd name="T21" fmla="*/ 4 h 44"/>
                <a:gd name="T22" fmla="*/ 2 w 44"/>
                <a:gd name="T23" fmla="*/ 4 h 44"/>
                <a:gd name="T24" fmla="*/ 1 w 44"/>
                <a:gd name="T25" fmla="*/ 4 h 44"/>
                <a:gd name="T26" fmla="*/ 1 w 44"/>
                <a:gd name="T27" fmla="*/ 3 h 44"/>
                <a:gd name="T28" fmla="*/ 1 w 44"/>
                <a:gd name="T29" fmla="*/ 3 h 44"/>
                <a:gd name="T30" fmla="*/ 0 w 44"/>
                <a:gd name="T31" fmla="*/ 2 h 44"/>
                <a:gd name="T32" fmla="*/ 0 w 44"/>
                <a:gd name="T33" fmla="*/ 2 h 44"/>
                <a:gd name="T34" fmla="*/ 1 w 44"/>
                <a:gd name="T35" fmla="*/ 1 h 44"/>
                <a:gd name="T36" fmla="*/ 1 w 44"/>
                <a:gd name="T37" fmla="*/ 1 h 44"/>
                <a:gd name="T38" fmla="*/ 2 w 44"/>
                <a:gd name="T39" fmla="*/ 1 h 44"/>
                <a:gd name="T40" fmla="*/ 3 w 44"/>
                <a:gd name="T41" fmla="*/ 0 h 44"/>
                <a:gd name="T42" fmla="*/ 3 w 44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4" y="0"/>
                  </a:move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4" y="16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40"/>
                  </a:lnTo>
                  <a:lnTo>
                    <a:pt x="30" y="44"/>
                  </a:lnTo>
                  <a:lnTo>
                    <a:pt x="20" y="44"/>
                  </a:lnTo>
                  <a:lnTo>
                    <a:pt x="12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53"/>
            <p:cNvSpPr>
              <a:spLocks/>
            </p:cNvSpPr>
            <p:nvPr/>
          </p:nvSpPr>
          <p:spPr bwMode="auto">
            <a:xfrm>
              <a:off x="1668" y="350"/>
              <a:ext cx="25" cy="25"/>
            </a:xfrm>
            <a:custGeom>
              <a:avLst/>
              <a:gdLst>
                <a:gd name="T0" fmla="*/ 3 w 44"/>
                <a:gd name="T1" fmla="*/ 0 h 44"/>
                <a:gd name="T2" fmla="*/ 3 w 44"/>
                <a:gd name="T3" fmla="*/ 1 h 44"/>
                <a:gd name="T4" fmla="*/ 4 w 44"/>
                <a:gd name="T5" fmla="*/ 1 h 44"/>
                <a:gd name="T6" fmla="*/ 5 w 44"/>
                <a:gd name="T7" fmla="*/ 2 h 44"/>
                <a:gd name="T8" fmla="*/ 5 w 44"/>
                <a:gd name="T9" fmla="*/ 3 h 44"/>
                <a:gd name="T10" fmla="*/ 5 w 44"/>
                <a:gd name="T11" fmla="*/ 3 h 44"/>
                <a:gd name="T12" fmla="*/ 3 w 44"/>
                <a:gd name="T13" fmla="*/ 4 h 44"/>
                <a:gd name="T14" fmla="*/ 3 w 44"/>
                <a:gd name="T15" fmla="*/ 5 h 44"/>
                <a:gd name="T16" fmla="*/ 2 w 44"/>
                <a:gd name="T17" fmla="*/ 5 h 44"/>
                <a:gd name="T18" fmla="*/ 1 w 44"/>
                <a:gd name="T19" fmla="*/ 5 h 44"/>
                <a:gd name="T20" fmla="*/ 1 w 44"/>
                <a:gd name="T21" fmla="*/ 4 h 44"/>
                <a:gd name="T22" fmla="*/ 1 w 44"/>
                <a:gd name="T23" fmla="*/ 3 h 44"/>
                <a:gd name="T24" fmla="*/ 0 w 44"/>
                <a:gd name="T25" fmla="*/ 2 h 44"/>
                <a:gd name="T26" fmla="*/ 1 w 44"/>
                <a:gd name="T27" fmla="*/ 1 h 44"/>
                <a:gd name="T28" fmla="*/ 1 w 44"/>
                <a:gd name="T29" fmla="*/ 1 h 44"/>
                <a:gd name="T30" fmla="*/ 2 w 44"/>
                <a:gd name="T31" fmla="*/ 1 h 44"/>
                <a:gd name="T32" fmla="*/ 3 w 44"/>
                <a:gd name="T33" fmla="*/ 0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24" y="0"/>
                  </a:moveTo>
                  <a:lnTo>
                    <a:pt x="32" y="2"/>
                  </a:lnTo>
                  <a:lnTo>
                    <a:pt x="40" y="8"/>
                  </a:lnTo>
                  <a:lnTo>
                    <a:pt x="44" y="16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40"/>
                  </a:lnTo>
                  <a:lnTo>
                    <a:pt x="30" y="44"/>
                  </a:lnTo>
                  <a:lnTo>
                    <a:pt x="20" y="44"/>
                  </a:lnTo>
                  <a:lnTo>
                    <a:pt x="12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54"/>
            <p:cNvSpPr>
              <a:spLocks/>
            </p:cNvSpPr>
            <p:nvPr/>
          </p:nvSpPr>
          <p:spPr bwMode="auto">
            <a:xfrm>
              <a:off x="1693" y="467"/>
              <a:ext cx="25" cy="25"/>
            </a:xfrm>
            <a:custGeom>
              <a:avLst/>
              <a:gdLst>
                <a:gd name="T0" fmla="*/ 0 w 44"/>
                <a:gd name="T1" fmla="*/ 2 h 44"/>
                <a:gd name="T2" fmla="*/ 0 w 44"/>
                <a:gd name="T3" fmla="*/ 3 h 44"/>
                <a:gd name="T4" fmla="*/ 1 w 44"/>
                <a:gd name="T5" fmla="*/ 3 h 44"/>
                <a:gd name="T6" fmla="*/ 1 w 44"/>
                <a:gd name="T7" fmla="*/ 5 h 44"/>
                <a:gd name="T8" fmla="*/ 2 w 44"/>
                <a:gd name="T9" fmla="*/ 5 h 44"/>
                <a:gd name="T10" fmla="*/ 3 w 44"/>
                <a:gd name="T11" fmla="*/ 5 h 44"/>
                <a:gd name="T12" fmla="*/ 3 w 44"/>
                <a:gd name="T13" fmla="*/ 4 h 44"/>
                <a:gd name="T14" fmla="*/ 4 w 44"/>
                <a:gd name="T15" fmla="*/ 3 h 44"/>
                <a:gd name="T16" fmla="*/ 5 w 44"/>
                <a:gd name="T17" fmla="*/ 3 h 44"/>
                <a:gd name="T18" fmla="*/ 5 w 44"/>
                <a:gd name="T19" fmla="*/ 2 h 44"/>
                <a:gd name="T20" fmla="*/ 4 w 44"/>
                <a:gd name="T21" fmla="*/ 1 h 44"/>
                <a:gd name="T22" fmla="*/ 3 w 44"/>
                <a:gd name="T23" fmla="*/ 1 h 44"/>
                <a:gd name="T24" fmla="*/ 3 w 44"/>
                <a:gd name="T25" fmla="*/ 0 h 44"/>
                <a:gd name="T26" fmla="*/ 2 w 44"/>
                <a:gd name="T27" fmla="*/ 0 h 44"/>
                <a:gd name="T28" fmla="*/ 1 w 44"/>
                <a:gd name="T29" fmla="*/ 1 h 44"/>
                <a:gd name="T30" fmla="*/ 1 w 44"/>
                <a:gd name="T31" fmla="*/ 1 h 44"/>
                <a:gd name="T32" fmla="*/ 0 w 44"/>
                <a:gd name="T33" fmla="*/ 2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0" y="20"/>
                  </a:moveTo>
                  <a:lnTo>
                    <a:pt x="0" y="28"/>
                  </a:lnTo>
                  <a:lnTo>
                    <a:pt x="4" y="36"/>
                  </a:lnTo>
                  <a:lnTo>
                    <a:pt x="10" y="42"/>
                  </a:lnTo>
                  <a:lnTo>
                    <a:pt x="20" y="44"/>
                  </a:lnTo>
                  <a:lnTo>
                    <a:pt x="28" y="42"/>
                  </a:lnTo>
                  <a:lnTo>
                    <a:pt x="36" y="38"/>
                  </a:lnTo>
                  <a:lnTo>
                    <a:pt x="40" y="32"/>
                  </a:lnTo>
                  <a:lnTo>
                    <a:pt x="44" y="24"/>
                  </a:lnTo>
                  <a:lnTo>
                    <a:pt x="42" y="14"/>
                  </a:lnTo>
                  <a:lnTo>
                    <a:pt x="38" y="8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4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Freeform 55"/>
            <p:cNvSpPr>
              <a:spLocks/>
            </p:cNvSpPr>
            <p:nvPr/>
          </p:nvSpPr>
          <p:spPr bwMode="auto">
            <a:xfrm>
              <a:off x="1666" y="348"/>
              <a:ext cx="25" cy="25"/>
            </a:xfrm>
            <a:custGeom>
              <a:avLst/>
              <a:gdLst>
                <a:gd name="T0" fmla="*/ 3 w 44"/>
                <a:gd name="T1" fmla="*/ 0 h 44"/>
                <a:gd name="T2" fmla="*/ 3 w 44"/>
                <a:gd name="T3" fmla="*/ 0 h 44"/>
                <a:gd name="T4" fmla="*/ 3 w 44"/>
                <a:gd name="T5" fmla="*/ 1 h 44"/>
                <a:gd name="T6" fmla="*/ 4 w 44"/>
                <a:gd name="T7" fmla="*/ 1 h 44"/>
                <a:gd name="T8" fmla="*/ 5 w 44"/>
                <a:gd name="T9" fmla="*/ 2 h 44"/>
                <a:gd name="T10" fmla="*/ 5 w 44"/>
                <a:gd name="T11" fmla="*/ 3 h 44"/>
                <a:gd name="T12" fmla="*/ 5 w 44"/>
                <a:gd name="T13" fmla="*/ 3 h 44"/>
                <a:gd name="T14" fmla="*/ 5 w 44"/>
                <a:gd name="T15" fmla="*/ 3 h 44"/>
                <a:gd name="T16" fmla="*/ 3 w 44"/>
                <a:gd name="T17" fmla="*/ 4 h 44"/>
                <a:gd name="T18" fmla="*/ 3 w 44"/>
                <a:gd name="T19" fmla="*/ 5 h 44"/>
                <a:gd name="T20" fmla="*/ 2 w 44"/>
                <a:gd name="T21" fmla="*/ 5 h 44"/>
                <a:gd name="T22" fmla="*/ 2 w 44"/>
                <a:gd name="T23" fmla="*/ 5 h 44"/>
                <a:gd name="T24" fmla="*/ 1 w 44"/>
                <a:gd name="T25" fmla="*/ 5 h 44"/>
                <a:gd name="T26" fmla="*/ 1 w 44"/>
                <a:gd name="T27" fmla="*/ 4 h 44"/>
                <a:gd name="T28" fmla="*/ 1 w 44"/>
                <a:gd name="T29" fmla="*/ 3 h 44"/>
                <a:gd name="T30" fmla="*/ 0 w 44"/>
                <a:gd name="T31" fmla="*/ 2 h 44"/>
                <a:gd name="T32" fmla="*/ 0 w 44"/>
                <a:gd name="T33" fmla="*/ 2 h 44"/>
                <a:gd name="T34" fmla="*/ 1 w 44"/>
                <a:gd name="T35" fmla="*/ 1 h 44"/>
                <a:gd name="T36" fmla="*/ 1 w 44"/>
                <a:gd name="T37" fmla="*/ 1 h 44"/>
                <a:gd name="T38" fmla="*/ 2 w 44"/>
                <a:gd name="T39" fmla="*/ 1 h 44"/>
                <a:gd name="T40" fmla="*/ 3 w 44"/>
                <a:gd name="T41" fmla="*/ 0 h 44"/>
                <a:gd name="T42" fmla="*/ 3 w 44"/>
                <a:gd name="T43" fmla="*/ 0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4" y="0"/>
                  </a:move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4" y="16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40"/>
                  </a:lnTo>
                  <a:lnTo>
                    <a:pt x="30" y="44"/>
                  </a:lnTo>
                  <a:lnTo>
                    <a:pt x="20" y="44"/>
                  </a:lnTo>
                  <a:lnTo>
                    <a:pt x="12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Freeform 56"/>
            <p:cNvSpPr>
              <a:spLocks/>
            </p:cNvSpPr>
            <p:nvPr/>
          </p:nvSpPr>
          <p:spPr bwMode="auto">
            <a:xfrm>
              <a:off x="1691" y="464"/>
              <a:ext cx="25" cy="25"/>
            </a:xfrm>
            <a:custGeom>
              <a:avLst/>
              <a:gdLst>
                <a:gd name="T0" fmla="*/ 0 w 44"/>
                <a:gd name="T1" fmla="*/ 2 h 44"/>
                <a:gd name="T2" fmla="*/ 0 w 44"/>
                <a:gd name="T3" fmla="*/ 2 h 44"/>
                <a:gd name="T4" fmla="*/ 0 w 44"/>
                <a:gd name="T5" fmla="*/ 3 h 44"/>
                <a:gd name="T6" fmla="*/ 1 w 44"/>
                <a:gd name="T7" fmla="*/ 3 h 44"/>
                <a:gd name="T8" fmla="*/ 1 w 44"/>
                <a:gd name="T9" fmla="*/ 5 h 44"/>
                <a:gd name="T10" fmla="*/ 2 w 44"/>
                <a:gd name="T11" fmla="*/ 5 h 44"/>
                <a:gd name="T12" fmla="*/ 2 w 44"/>
                <a:gd name="T13" fmla="*/ 5 h 44"/>
                <a:gd name="T14" fmla="*/ 3 w 44"/>
                <a:gd name="T15" fmla="*/ 5 h 44"/>
                <a:gd name="T16" fmla="*/ 3 w 44"/>
                <a:gd name="T17" fmla="*/ 4 h 44"/>
                <a:gd name="T18" fmla="*/ 4 w 44"/>
                <a:gd name="T19" fmla="*/ 3 h 44"/>
                <a:gd name="T20" fmla="*/ 5 w 44"/>
                <a:gd name="T21" fmla="*/ 3 h 44"/>
                <a:gd name="T22" fmla="*/ 5 w 44"/>
                <a:gd name="T23" fmla="*/ 3 h 44"/>
                <a:gd name="T24" fmla="*/ 5 w 44"/>
                <a:gd name="T25" fmla="*/ 2 h 44"/>
                <a:gd name="T26" fmla="*/ 4 w 44"/>
                <a:gd name="T27" fmla="*/ 1 h 44"/>
                <a:gd name="T28" fmla="*/ 3 w 44"/>
                <a:gd name="T29" fmla="*/ 1 h 44"/>
                <a:gd name="T30" fmla="*/ 3 w 44"/>
                <a:gd name="T31" fmla="*/ 0 h 44"/>
                <a:gd name="T32" fmla="*/ 3 w 44"/>
                <a:gd name="T33" fmla="*/ 0 h 44"/>
                <a:gd name="T34" fmla="*/ 2 w 44"/>
                <a:gd name="T35" fmla="*/ 0 h 44"/>
                <a:gd name="T36" fmla="*/ 1 w 44"/>
                <a:gd name="T37" fmla="*/ 1 h 44"/>
                <a:gd name="T38" fmla="*/ 1 w 44"/>
                <a:gd name="T39" fmla="*/ 1 h 44"/>
                <a:gd name="T40" fmla="*/ 0 w 44"/>
                <a:gd name="T41" fmla="*/ 2 h 44"/>
                <a:gd name="T42" fmla="*/ 0 w 44"/>
                <a:gd name="T43" fmla="*/ 2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6"/>
                  </a:lnTo>
                  <a:lnTo>
                    <a:pt x="10" y="42"/>
                  </a:lnTo>
                  <a:lnTo>
                    <a:pt x="20" y="44"/>
                  </a:lnTo>
                  <a:lnTo>
                    <a:pt x="28" y="42"/>
                  </a:lnTo>
                  <a:lnTo>
                    <a:pt x="36" y="38"/>
                  </a:lnTo>
                  <a:lnTo>
                    <a:pt x="40" y="32"/>
                  </a:lnTo>
                  <a:lnTo>
                    <a:pt x="44" y="24"/>
                  </a:lnTo>
                  <a:lnTo>
                    <a:pt x="42" y="14"/>
                  </a:lnTo>
                  <a:lnTo>
                    <a:pt x="38" y="8"/>
                  </a:lnTo>
                  <a:lnTo>
                    <a:pt x="32" y="2"/>
                  </a:lnTo>
                  <a:lnTo>
                    <a:pt x="24" y="0"/>
                  </a:lnTo>
                  <a:lnTo>
                    <a:pt x="14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57"/>
            <p:cNvSpPr>
              <a:spLocks/>
            </p:cNvSpPr>
            <p:nvPr/>
          </p:nvSpPr>
          <p:spPr bwMode="auto">
            <a:xfrm>
              <a:off x="1640" y="460"/>
              <a:ext cx="49" cy="48"/>
            </a:xfrm>
            <a:custGeom>
              <a:avLst/>
              <a:gdLst>
                <a:gd name="T0" fmla="*/ 0 w 86"/>
                <a:gd name="T1" fmla="*/ 4 h 84"/>
                <a:gd name="T2" fmla="*/ 0 w 86"/>
                <a:gd name="T3" fmla="*/ 5 h 84"/>
                <a:gd name="T4" fmla="*/ 1 w 86"/>
                <a:gd name="T5" fmla="*/ 6 h 84"/>
                <a:gd name="T6" fmla="*/ 1 w 86"/>
                <a:gd name="T7" fmla="*/ 7 h 84"/>
                <a:gd name="T8" fmla="*/ 1 w 86"/>
                <a:gd name="T9" fmla="*/ 7 h 84"/>
                <a:gd name="T10" fmla="*/ 2 w 86"/>
                <a:gd name="T11" fmla="*/ 8 h 84"/>
                <a:gd name="T12" fmla="*/ 3 w 86"/>
                <a:gd name="T13" fmla="*/ 9 h 84"/>
                <a:gd name="T14" fmla="*/ 3 w 86"/>
                <a:gd name="T15" fmla="*/ 9 h 84"/>
                <a:gd name="T16" fmla="*/ 4 w 86"/>
                <a:gd name="T17" fmla="*/ 9 h 84"/>
                <a:gd name="T18" fmla="*/ 5 w 86"/>
                <a:gd name="T19" fmla="*/ 9 h 84"/>
                <a:gd name="T20" fmla="*/ 6 w 86"/>
                <a:gd name="T21" fmla="*/ 9 h 84"/>
                <a:gd name="T22" fmla="*/ 7 w 86"/>
                <a:gd name="T23" fmla="*/ 9 h 84"/>
                <a:gd name="T24" fmla="*/ 7 w 86"/>
                <a:gd name="T25" fmla="*/ 8 h 84"/>
                <a:gd name="T26" fmla="*/ 8 w 86"/>
                <a:gd name="T27" fmla="*/ 7 h 84"/>
                <a:gd name="T28" fmla="*/ 9 w 86"/>
                <a:gd name="T29" fmla="*/ 6 h 84"/>
                <a:gd name="T30" fmla="*/ 9 w 86"/>
                <a:gd name="T31" fmla="*/ 6 h 84"/>
                <a:gd name="T32" fmla="*/ 9 w 86"/>
                <a:gd name="T33" fmla="*/ 5 h 84"/>
                <a:gd name="T34" fmla="*/ 9 w 86"/>
                <a:gd name="T35" fmla="*/ 4 h 84"/>
                <a:gd name="T36" fmla="*/ 9 w 86"/>
                <a:gd name="T37" fmla="*/ 3 h 84"/>
                <a:gd name="T38" fmla="*/ 9 w 86"/>
                <a:gd name="T39" fmla="*/ 2 h 84"/>
                <a:gd name="T40" fmla="*/ 8 w 86"/>
                <a:gd name="T41" fmla="*/ 2 h 84"/>
                <a:gd name="T42" fmla="*/ 7 w 86"/>
                <a:gd name="T43" fmla="*/ 1 h 84"/>
                <a:gd name="T44" fmla="*/ 6 w 86"/>
                <a:gd name="T45" fmla="*/ 1 h 84"/>
                <a:gd name="T46" fmla="*/ 6 w 86"/>
                <a:gd name="T47" fmla="*/ 1 h 84"/>
                <a:gd name="T48" fmla="*/ 5 w 86"/>
                <a:gd name="T49" fmla="*/ 0 h 84"/>
                <a:gd name="T50" fmla="*/ 4 w 86"/>
                <a:gd name="T51" fmla="*/ 0 h 84"/>
                <a:gd name="T52" fmla="*/ 3 w 86"/>
                <a:gd name="T53" fmla="*/ 1 h 84"/>
                <a:gd name="T54" fmla="*/ 2 w 86"/>
                <a:gd name="T55" fmla="*/ 1 h 84"/>
                <a:gd name="T56" fmla="*/ 2 w 86"/>
                <a:gd name="T57" fmla="*/ 1 h 84"/>
                <a:gd name="T58" fmla="*/ 1 w 86"/>
                <a:gd name="T59" fmla="*/ 2 h 84"/>
                <a:gd name="T60" fmla="*/ 1 w 86"/>
                <a:gd name="T61" fmla="*/ 2 h 84"/>
                <a:gd name="T62" fmla="*/ 1 w 86"/>
                <a:gd name="T63" fmla="*/ 3 h 84"/>
                <a:gd name="T64" fmla="*/ 0 w 86"/>
                <a:gd name="T65" fmla="*/ 4 h 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6" h="84">
                  <a:moveTo>
                    <a:pt x="0" y="38"/>
                  </a:moveTo>
                  <a:lnTo>
                    <a:pt x="0" y="48"/>
                  </a:lnTo>
                  <a:lnTo>
                    <a:pt x="2" y="56"/>
                  </a:lnTo>
                  <a:lnTo>
                    <a:pt x="6" y="64"/>
                  </a:lnTo>
                  <a:lnTo>
                    <a:pt x="10" y="70"/>
                  </a:lnTo>
                  <a:lnTo>
                    <a:pt x="16" y="76"/>
                  </a:lnTo>
                  <a:lnTo>
                    <a:pt x="24" y="80"/>
                  </a:lnTo>
                  <a:lnTo>
                    <a:pt x="32" y="84"/>
                  </a:lnTo>
                  <a:lnTo>
                    <a:pt x="40" y="84"/>
                  </a:lnTo>
                  <a:lnTo>
                    <a:pt x="48" y="84"/>
                  </a:lnTo>
                  <a:lnTo>
                    <a:pt x="56" y="82"/>
                  </a:lnTo>
                  <a:lnTo>
                    <a:pt x="64" y="80"/>
                  </a:lnTo>
                  <a:lnTo>
                    <a:pt x="70" y="74"/>
                  </a:lnTo>
                  <a:lnTo>
                    <a:pt x="76" y="70"/>
                  </a:lnTo>
                  <a:lnTo>
                    <a:pt x="80" y="62"/>
                  </a:lnTo>
                  <a:lnTo>
                    <a:pt x="84" y="54"/>
                  </a:lnTo>
                  <a:lnTo>
                    <a:pt x="86" y="46"/>
                  </a:lnTo>
                  <a:lnTo>
                    <a:pt x="86" y="38"/>
                  </a:lnTo>
                  <a:lnTo>
                    <a:pt x="84" y="30"/>
                  </a:lnTo>
                  <a:lnTo>
                    <a:pt x="80" y="22"/>
                  </a:lnTo>
                  <a:lnTo>
                    <a:pt x="76" y="16"/>
                  </a:lnTo>
                  <a:lnTo>
                    <a:pt x="70" y="10"/>
                  </a:lnTo>
                  <a:lnTo>
                    <a:pt x="62" y="4"/>
                  </a:lnTo>
                  <a:lnTo>
                    <a:pt x="56" y="2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2" y="6"/>
                  </a:lnTo>
                  <a:lnTo>
                    <a:pt x="16" y="10"/>
                  </a:lnTo>
                  <a:lnTo>
                    <a:pt x="10" y="16"/>
                  </a:lnTo>
                  <a:lnTo>
                    <a:pt x="6" y="22"/>
                  </a:lnTo>
                  <a:lnTo>
                    <a:pt x="2" y="3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Freeform 58"/>
            <p:cNvSpPr>
              <a:spLocks/>
            </p:cNvSpPr>
            <p:nvPr/>
          </p:nvSpPr>
          <p:spPr bwMode="auto">
            <a:xfrm>
              <a:off x="1619" y="338"/>
              <a:ext cx="249" cy="231"/>
            </a:xfrm>
            <a:custGeom>
              <a:avLst/>
              <a:gdLst>
                <a:gd name="T0" fmla="*/ 28 w 438"/>
                <a:gd name="T1" fmla="*/ 24 h 408"/>
                <a:gd name="T2" fmla="*/ 24 w 438"/>
                <a:gd name="T3" fmla="*/ 24 h 408"/>
                <a:gd name="T4" fmla="*/ 22 w 438"/>
                <a:gd name="T5" fmla="*/ 22 h 408"/>
                <a:gd name="T6" fmla="*/ 21 w 438"/>
                <a:gd name="T7" fmla="*/ 16 h 408"/>
                <a:gd name="T8" fmla="*/ 22 w 438"/>
                <a:gd name="T9" fmla="*/ 10 h 408"/>
                <a:gd name="T10" fmla="*/ 22 w 438"/>
                <a:gd name="T11" fmla="*/ 7 h 408"/>
                <a:gd name="T12" fmla="*/ 20 w 438"/>
                <a:gd name="T13" fmla="*/ 6 h 408"/>
                <a:gd name="T14" fmla="*/ 18 w 438"/>
                <a:gd name="T15" fmla="*/ 6 h 408"/>
                <a:gd name="T16" fmla="*/ 16 w 438"/>
                <a:gd name="T17" fmla="*/ 7 h 408"/>
                <a:gd name="T18" fmla="*/ 14 w 438"/>
                <a:gd name="T19" fmla="*/ 12 h 408"/>
                <a:gd name="T20" fmla="*/ 14 w 438"/>
                <a:gd name="T21" fmla="*/ 14 h 408"/>
                <a:gd name="T22" fmla="*/ 9 w 438"/>
                <a:gd name="T23" fmla="*/ 13 h 408"/>
                <a:gd name="T24" fmla="*/ 5 w 438"/>
                <a:gd name="T25" fmla="*/ 15 h 408"/>
                <a:gd name="T26" fmla="*/ 5 w 438"/>
                <a:gd name="T27" fmla="*/ 18 h 408"/>
                <a:gd name="T28" fmla="*/ 6 w 438"/>
                <a:gd name="T29" fmla="*/ 20 h 408"/>
                <a:gd name="T30" fmla="*/ 10 w 438"/>
                <a:gd name="T31" fmla="*/ 21 h 408"/>
                <a:gd name="T32" fmla="*/ 16 w 438"/>
                <a:gd name="T33" fmla="*/ 21 h 408"/>
                <a:gd name="T34" fmla="*/ 21 w 438"/>
                <a:gd name="T35" fmla="*/ 22 h 408"/>
                <a:gd name="T36" fmla="*/ 23 w 438"/>
                <a:gd name="T37" fmla="*/ 24 h 408"/>
                <a:gd name="T38" fmla="*/ 23 w 438"/>
                <a:gd name="T39" fmla="*/ 27 h 408"/>
                <a:gd name="T40" fmla="*/ 22 w 438"/>
                <a:gd name="T41" fmla="*/ 29 h 408"/>
                <a:gd name="T42" fmla="*/ 19 w 438"/>
                <a:gd name="T43" fmla="*/ 31 h 408"/>
                <a:gd name="T44" fmla="*/ 14 w 438"/>
                <a:gd name="T45" fmla="*/ 32 h 408"/>
                <a:gd name="T46" fmla="*/ 8 w 438"/>
                <a:gd name="T47" fmla="*/ 32 h 408"/>
                <a:gd name="T48" fmla="*/ 4 w 438"/>
                <a:gd name="T49" fmla="*/ 33 h 408"/>
                <a:gd name="T50" fmla="*/ 1 w 438"/>
                <a:gd name="T51" fmla="*/ 37 h 408"/>
                <a:gd name="T52" fmla="*/ 1 w 438"/>
                <a:gd name="T53" fmla="*/ 39 h 408"/>
                <a:gd name="T54" fmla="*/ 1 w 438"/>
                <a:gd name="T55" fmla="*/ 41 h 408"/>
                <a:gd name="T56" fmla="*/ 4 w 438"/>
                <a:gd name="T57" fmla="*/ 42 h 408"/>
                <a:gd name="T58" fmla="*/ 10 w 438"/>
                <a:gd name="T59" fmla="*/ 40 h 408"/>
                <a:gd name="T60" fmla="*/ 20 w 438"/>
                <a:gd name="T61" fmla="*/ 35 h 408"/>
                <a:gd name="T62" fmla="*/ 24 w 438"/>
                <a:gd name="T63" fmla="*/ 34 h 408"/>
                <a:gd name="T64" fmla="*/ 29 w 438"/>
                <a:gd name="T65" fmla="*/ 32 h 408"/>
                <a:gd name="T66" fmla="*/ 34 w 438"/>
                <a:gd name="T67" fmla="*/ 28 h 408"/>
                <a:gd name="T68" fmla="*/ 37 w 438"/>
                <a:gd name="T69" fmla="*/ 22 h 408"/>
                <a:gd name="T70" fmla="*/ 40 w 438"/>
                <a:gd name="T71" fmla="*/ 16 h 408"/>
                <a:gd name="T72" fmla="*/ 45 w 438"/>
                <a:gd name="T73" fmla="*/ 8 h 408"/>
                <a:gd name="T74" fmla="*/ 46 w 438"/>
                <a:gd name="T75" fmla="*/ 3 h 408"/>
                <a:gd name="T76" fmla="*/ 44 w 438"/>
                <a:gd name="T77" fmla="*/ 1 h 408"/>
                <a:gd name="T78" fmla="*/ 42 w 438"/>
                <a:gd name="T79" fmla="*/ 0 h 408"/>
                <a:gd name="T80" fmla="*/ 40 w 438"/>
                <a:gd name="T81" fmla="*/ 1 h 408"/>
                <a:gd name="T82" fmla="*/ 38 w 438"/>
                <a:gd name="T83" fmla="*/ 3 h 408"/>
                <a:gd name="T84" fmla="*/ 35 w 438"/>
                <a:gd name="T85" fmla="*/ 9 h 408"/>
                <a:gd name="T86" fmla="*/ 35 w 438"/>
                <a:gd name="T87" fmla="*/ 15 h 408"/>
                <a:gd name="T88" fmla="*/ 34 w 438"/>
                <a:gd name="T89" fmla="*/ 20 h 408"/>
                <a:gd name="T90" fmla="*/ 31 w 438"/>
                <a:gd name="T91" fmla="*/ 23 h 40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38" h="408">
                  <a:moveTo>
                    <a:pt x="300" y="224"/>
                  </a:moveTo>
                  <a:lnTo>
                    <a:pt x="282" y="232"/>
                  </a:lnTo>
                  <a:lnTo>
                    <a:pt x="266" y="238"/>
                  </a:lnTo>
                  <a:lnTo>
                    <a:pt x="252" y="238"/>
                  </a:lnTo>
                  <a:lnTo>
                    <a:pt x="240" y="238"/>
                  </a:lnTo>
                  <a:lnTo>
                    <a:pt x="230" y="234"/>
                  </a:lnTo>
                  <a:lnTo>
                    <a:pt x="222" y="226"/>
                  </a:lnTo>
                  <a:lnTo>
                    <a:pt x="216" y="220"/>
                  </a:lnTo>
                  <a:lnTo>
                    <a:pt x="212" y="210"/>
                  </a:lnTo>
                  <a:lnTo>
                    <a:pt x="204" y="190"/>
                  </a:lnTo>
                  <a:lnTo>
                    <a:pt x="202" y="172"/>
                  </a:lnTo>
                  <a:lnTo>
                    <a:pt x="202" y="152"/>
                  </a:lnTo>
                  <a:lnTo>
                    <a:pt x="206" y="132"/>
                  </a:lnTo>
                  <a:lnTo>
                    <a:pt x="208" y="114"/>
                  </a:lnTo>
                  <a:lnTo>
                    <a:pt x="210" y="100"/>
                  </a:lnTo>
                  <a:lnTo>
                    <a:pt x="210" y="88"/>
                  </a:lnTo>
                  <a:lnTo>
                    <a:pt x="208" y="78"/>
                  </a:lnTo>
                  <a:lnTo>
                    <a:pt x="206" y="70"/>
                  </a:lnTo>
                  <a:lnTo>
                    <a:pt x="204" y="64"/>
                  </a:lnTo>
                  <a:lnTo>
                    <a:pt x="200" y="60"/>
                  </a:lnTo>
                  <a:lnTo>
                    <a:pt x="192" y="54"/>
                  </a:lnTo>
                  <a:lnTo>
                    <a:pt x="184" y="52"/>
                  </a:lnTo>
                  <a:lnTo>
                    <a:pt x="176" y="54"/>
                  </a:lnTo>
                  <a:lnTo>
                    <a:pt x="168" y="56"/>
                  </a:lnTo>
                  <a:lnTo>
                    <a:pt x="162" y="58"/>
                  </a:lnTo>
                  <a:lnTo>
                    <a:pt x="156" y="64"/>
                  </a:lnTo>
                  <a:lnTo>
                    <a:pt x="152" y="70"/>
                  </a:lnTo>
                  <a:lnTo>
                    <a:pt x="144" y="84"/>
                  </a:lnTo>
                  <a:lnTo>
                    <a:pt x="140" y="98"/>
                  </a:lnTo>
                  <a:lnTo>
                    <a:pt x="138" y="114"/>
                  </a:lnTo>
                  <a:lnTo>
                    <a:pt x="136" y="128"/>
                  </a:lnTo>
                  <a:lnTo>
                    <a:pt x="136" y="140"/>
                  </a:lnTo>
                  <a:lnTo>
                    <a:pt x="128" y="134"/>
                  </a:lnTo>
                  <a:lnTo>
                    <a:pt x="118" y="130"/>
                  </a:lnTo>
                  <a:lnTo>
                    <a:pt x="102" y="126"/>
                  </a:lnTo>
                  <a:lnTo>
                    <a:pt x="86" y="128"/>
                  </a:lnTo>
                  <a:lnTo>
                    <a:pt x="70" y="132"/>
                  </a:lnTo>
                  <a:lnTo>
                    <a:pt x="58" y="138"/>
                  </a:lnTo>
                  <a:lnTo>
                    <a:pt x="48" y="146"/>
                  </a:lnTo>
                  <a:lnTo>
                    <a:pt x="42" y="156"/>
                  </a:lnTo>
                  <a:lnTo>
                    <a:pt x="40" y="164"/>
                  </a:lnTo>
                  <a:lnTo>
                    <a:pt x="42" y="172"/>
                  </a:lnTo>
                  <a:lnTo>
                    <a:pt x="46" y="180"/>
                  </a:lnTo>
                  <a:lnTo>
                    <a:pt x="50" y="186"/>
                  </a:lnTo>
                  <a:lnTo>
                    <a:pt x="56" y="190"/>
                  </a:lnTo>
                  <a:lnTo>
                    <a:pt x="64" y="194"/>
                  </a:lnTo>
                  <a:lnTo>
                    <a:pt x="72" y="198"/>
                  </a:lnTo>
                  <a:lnTo>
                    <a:pt x="92" y="202"/>
                  </a:lnTo>
                  <a:lnTo>
                    <a:pt x="112" y="204"/>
                  </a:lnTo>
                  <a:lnTo>
                    <a:pt x="130" y="204"/>
                  </a:lnTo>
                  <a:lnTo>
                    <a:pt x="158" y="204"/>
                  </a:lnTo>
                  <a:lnTo>
                    <a:pt x="182" y="206"/>
                  </a:lnTo>
                  <a:lnTo>
                    <a:pt x="194" y="208"/>
                  </a:lnTo>
                  <a:lnTo>
                    <a:pt x="202" y="214"/>
                  </a:lnTo>
                  <a:lnTo>
                    <a:pt x="210" y="220"/>
                  </a:lnTo>
                  <a:lnTo>
                    <a:pt x="218" y="226"/>
                  </a:lnTo>
                  <a:lnTo>
                    <a:pt x="222" y="236"/>
                  </a:lnTo>
                  <a:lnTo>
                    <a:pt x="224" y="248"/>
                  </a:lnTo>
                  <a:lnTo>
                    <a:pt x="224" y="252"/>
                  </a:lnTo>
                  <a:lnTo>
                    <a:pt x="224" y="262"/>
                  </a:lnTo>
                  <a:lnTo>
                    <a:pt x="222" y="270"/>
                  </a:lnTo>
                  <a:lnTo>
                    <a:pt x="216" y="278"/>
                  </a:lnTo>
                  <a:lnTo>
                    <a:pt x="212" y="284"/>
                  </a:lnTo>
                  <a:lnTo>
                    <a:pt x="204" y="290"/>
                  </a:lnTo>
                  <a:lnTo>
                    <a:pt x="198" y="294"/>
                  </a:lnTo>
                  <a:lnTo>
                    <a:pt x="182" y="302"/>
                  </a:lnTo>
                  <a:lnTo>
                    <a:pt x="166" y="306"/>
                  </a:lnTo>
                  <a:lnTo>
                    <a:pt x="152" y="308"/>
                  </a:lnTo>
                  <a:lnTo>
                    <a:pt x="138" y="308"/>
                  </a:lnTo>
                  <a:lnTo>
                    <a:pt x="114" y="310"/>
                  </a:lnTo>
                  <a:lnTo>
                    <a:pt x="94" y="312"/>
                  </a:lnTo>
                  <a:lnTo>
                    <a:pt x="78" y="314"/>
                  </a:lnTo>
                  <a:lnTo>
                    <a:pt x="62" y="318"/>
                  </a:lnTo>
                  <a:lnTo>
                    <a:pt x="48" y="322"/>
                  </a:lnTo>
                  <a:lnTo>
                    <a:pt x="38" y="328"/>
                  </a:lnTo>
                  <a:lnTo>
                    <a:pt x="20" y="338"/>
                  </a:lnTo>
                  <a:lnTo>
                    <a:pt x="10" y="348"/>
                  </a:lnTo>
                  <a:lnTo>
                    <a:pt x="4" y="358"/>
                  </a:lnTo>
                  <a:lnTo>
                    <a:pt x="0" y="366"/>
                  </a:lnTo>
                  <a:lnTo>
                    <a:pt x="0" y="370"/>
                  </a:lnTo>
                  <a:lnTo>
                    <a:pt x="2" y="382"/>
                  </a:lnTo>
                  <a:lnTo>
                    <a:pt x="4" y="388"/>
                  </a:lnTo>
                  <a:lnTo>
                    <a:pt x="6" y="394"/>
                  </a:lnTo>
                  <a:lnTo>
                    <a:pt x="12" y="400"/>
                  </a:lnTo>
                  <a:lnTo>
                    <a:pt x="18" y="404"/>
                  </a:lnTo>
                  <a:lnTo>
                    <a:pt x="28" y="408"/>
                  </a:lnTo>
                  <a:lnTo>
                    <a:pt x="40" y="408"/>
                  </a:lnTo>
                  <a:lnTo>
                    <a:pt x="54" y="406"/>
                  </a:lnTo>
                  <a:lnTo>
                    <a:pt x="74" y="402"/>
                  </a:lnTo>
                  <a:lnTo>
                    <a:pt x="96" y="394"/>
                  </a:lnTo>
                  <a:lnTo>
                    <a:pt x="122" y="380"/>
                  </a:lnTo>
                  <a:lnTo>
                    <a:pt x="154" y="364"/>
                  </a:lnTo>
                  <a:lnTo>
                    <a:pt x="190" y="340"/>
                  </a:lnTo>
                  <a:lnTo>
                    <a:pt x="196" y="340"/>
                  </a:lnTo>
                  <a:lnTo>
                    <a:pt x="212" y="338"/>
                  </a:lnTo>
                  <a:lnTo>
                    <a:pt x="236" y="330"/>
                  </a:lnTo>
                  <a:lnTo>
                    <a:pt x="248" y="326"/>
                  </a:lnTo>
                  <a:lnTo>
                    <a:pt x="262" y="318"/>
                  </a:lnTo>
                  <a:lnTo>
                    <a:pt x="278" y="310"/>
                  </a:lnTo>
                  <a:lnTo>
                    <a:pt x="292" y="300"/>
                  </a:lnTo>
                  <a:lnTo>
                    <a:pt x="306" y="288"/>
                  </a:lnTo>
                  <a:lnTo>
                    <a:pt x="320" y="274"/>
                  </a:lnTo>
                  <a:lnTo>
                    <a:pt x="332" y="256"/>
                  </a:lnTo>
                  <a:lnTo>
                    <a:pt x="342" y="236"/>
                  </a:lnTo>
                  <a:lnTo>
                    <a:pt x="352" y="214"/>
                  </a:lnTo>
                  <a:lnTo>
                    <a:pt x="358" y="188"/>
                  </a:lnTo>
                  <a:lnTo>
                    <a:pt x="358" y="186"/>
                  </a:lnTo>
                  <a:lnTo>
                    <a:pt x="384" y="152"/>
                  </a:lnTo>
                  <a:lnTo>
                    <a:pt x="404" y="122"/>
                  </a:lnTo>
                  <a:lnTo>
                    <a:pt x="418" y="96"/>
                  </a:lnTo>
                  <a:lnTo>
                    <a:pt x="430" y="76"/>
                  </a:lnTo>
                  <a:lnTo>
                    <a:pt x="436" y="56"/>
                  </a:lnTo>
                  <a:lnTo>
                    <a:pt x="438" y="42"/>
                  </a:lnTo>
                  <a:lnTo>
                    <a:pt x="438" y="30"/>
                  </a:lnTo>
                  <a:lnTo>
                    <a:pt x="436" y="20"/>
                  </a:lnTo>
                  <a:lnTo>
                    <a:pt x="432" y="12"/>
                  </a:lnTo>
                  <a:lnTo>
                    <a:pt x="426" y="8"/>
                  </a:lnTo>
                  <a:lnTo>
                    <a:pt x="420" y="4"/>
                  </a:lnTo>
                  <a:lnTo>
                    <a:pt x="414" y="2"/>
                  </a:lnTo>
                  <a:lnTo>
                    <a:pt x="404" y="0"/>
                  </a:lnTo>
                  <a:lnTo>
                    <a:pt x="400" y="0"/>
                  </a:lnTo>
                  <a:lnTo>
                    <a:pt x="392" y="2"/>
                  </a:lnTo>
                  <a:lnTo>
                    <a:pt x="384" y="4"/>
                  </a:lnTo>
                  <a:lnTo>
                    <a:pt x="376" y="8"/>
                  </a:lnTo>
                  <a:lnTo>
                    <a:pt x="370" y="14"/>
                  </a:lnTo>
                  <a:lnTo>
                    <a:pt x="358" y="30"/>
                  </a:lnTo>
                  <a:lnTo>
                    <a:pt x="350" y="48"/>
                  </a:lnTo>
                  <a:lnTo>
                    <a:pt x="342" y="68"/>
                  </a:lnTo>
                  <a:lnTo>
                    <a:pt x="336" y="90"/>
                  </a:lnTo>
                  <a:lnTo>
                    <a:pt x="334" y="112"/>
                  </a:lnTo>
                  <a:lnTo>
                    <a:pt x="330" y="132"/>
                  </a:lnTo>
                  <a:lnTo>
                    <a:pt x="330" y="144"/>
                  </a:lnTo>
                  <a:lnTo>
                    <a:pt x="328" y="170"/>
                  </a:lnTo>
                  <a:lnTo>
                    <a:pt x="324" y="186"/>
                  </a:lnTo>
                  <a:lnTo>
                    <a:pt x="318" y="200"/>
                  </a:lnTo>
                  <a:lnTo>
                    <a:pt x="310" y="214"/>
                  </a:lnTo>
                  <a:lnTo>
                    <a:pt x="306" y="220"/>
                  </a:lnTo>
                  <a:lnTo>
                    <a:pt x="300" y="224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1" name="Freeform 59"/>
            <p:cNvSpPr>
              <a:spLocks/>
            </p:cNvSpPr>
            <p:nvPr/>
          </p:nvSpPr>
          <p:spPr bwMode="auto">
            <a:xfrm>
              <a:off x="1638" y="458"/>
              <a:ext cx="48" cy="47"/>
            </a:xfrm>
            <a:custGeom>
              <a:avLst/>
              <a:gdLst>
                <a:gd name="T0" fmla="*/ 0 w 86"/>
                <a:gd name="T1" fmla="*/ 4 h 84"/>
                <a:gd name="T2" fmla="*/ 0 w 86"/>
                <a:gd name="T3" fmla="*/ 4 h 84"/>
                <a:gd name="T4" fmla="*/ 0 w 86"/>
                <a:gd name="T5" fmla="*/ 4 h 84"/>
                <a:gd name="T6" fmla="*/ 1 w 86"/>
                <a:gd name="T7" fmla="*/ 6 h 84"/>
                <a:gd name="T8" fmla="*/ 1 w 86"/>
                <a:gd name="T9" fmla="*/ 6 h 84"/>
                <a:gd name="T10" fmla="*/ 1 w 86"/>
                <a:gd name="T11" fmla="*/ 7 h 84"/>
                <a:gd name="T12" fmla="*/ 2 w 86"/>
                <a:gd name="T13" fmla="*/ 7 h 84"/>
                <a:gd name="T14" fmla="*/ 2 w 86"/>
                <a:gd name="T15" fmla="*/ 8 h 84"/>
                <a:gd name="T16" fmla="*/ 3 w 86"/>
                <a:gd name="T17" fmla="*/ 8 h 84"/>
                <a:gd name="T18" fmla="*/ 4 w 86"/>
                <a:gd name="T19" fmla="*/ 8 h 84"/>
                <a:gd name="T20" fmla="*/ 4 w 86"/>
                <a:gd name="T21" fmla="*/ 8 h 84"/>
                <a:gd name="T22" fmla="*/ 4 w 86"/>
                <a:gd name="T23" fmla="*/ 8 h 84"/>
                <a:gd name="T24" fmla="*/ 5 w 86"/>
                <a:gd name="T25" fmla="*/ 8 h 84"/>
                <a:gd name="T26" fmla="*/ 6 w 86"/>
                <a:gd name="T27" fmla="*/ 8 h 84"/>
                <a:gd name="T28" fmla="*/ 7 w 86"/>
                <a:gd name="T29" fmla="*/ 7 h 84"/>
                <a:gd name="T30" fmla="*/ 7 w 86"/>
                <a:gd name="T31" fmla="*/ 7 h 84"/>
                <a:gd name="T32" fmla="*/ 8 w 86"/>
                <a:gd name="T33" fmla="*/ 6 h 84"/>
                <a:gd name="T34" fmla="*/ 8 w 86"/>
                <a:gd name="T35" fmla="*/ 6 h 84"/>
                <a:gd name="T36" fmla="*/ 8 w 86"/>
                <a:gd name="T37" fmla="*/ 4 h 84"/>
                <a:gd name="T38" fmla="*/ 8 w 86"/>
                <a:gd name="T39" fmla="*/ 4 h 84"/>
                <a:gd name="T40" fmla="*/ 8 w 86"/>
                <a:gd name="T41" fmla="*/ 4 h 84"/>
                <a:gd name="T42" fmla="*/ 8 w 86"/>
                <a:gd name="T43" fmla="*/ 3 h 84"/>
                <a:gd name="T44" fmla="*/ 8 w 86"/>
                <a:gd name="T45" fmla="*/ 2 h 84"/>
                <a:gd name="T46" fmla="*/ 7 w 86"/>
                <a:gd name="T47" fmla="*/ 2 h 84"/>
                <a:gd name="T48" fmla="*/ 7 w 86"/>
                <a:gd name="T49" fmla="*/ 1 h 84"/>
                <a:gd name="T50" fmla="*/ 6 w 86"/>
                <a:gd name="T51" fmla="*/ 1 h 84"/>
                <a:gd name="T52" fmla="*/ 5 w 86"/>
                <a:gd name="T53" fmla="*/ 1 h 84"/>
                <a:gd name="T54" fmla="*/ 4 w 86"/>
                <a:gd name="T55" fmla="*/ 0 h 84"/>
                <a:gd name="T56" fmla="*/ 4 w 86"/>
                <a:gd name="T57" fmla="*/ 0 h 84"/>
                <a:gd name="T58" fmla="*/ 4 w 86"/>
                <a:gd name="T59" fmla="*/ 0 h 84"/>
                <a:gd name="T60" fmla="*/ 3 w 86"/>
                <a:gd name="T61" fmla="*/ 1 h 84"/>
                <a:gd name="T62" fmla="*/ 2 w 86"/>
                <a:gd name="T63" fmla="*/ 1 h 84"/>
                <a:gd name="T64" fmla="*/ 2 w 86"/>
                <a:gd name="T65" fmla="*/ 1 h 84"/>
                <a:gd name="T66" fmla="*/ 1 w 86"/>
                <a:gd name="T67" fmla="*/ 2 h 84"/>
                <a:gd name="T68" fmla="*/ 1 w 86"/>
                <a:gd name="T69" fmla="*/ 2 h 84"/>
                <a:gd name="T70" fmla="*/ 1 w 86"/>
                <a:gd name="T71" fmla="*/ 3 h 84"/>
                <a:gd name="T72" fmla="*/ 0 w 86"/>
                <a:gd name="T73" fmla="*/ 4 h 84"/>
                <a:gd name="T74" fmla="*/ 0 w 86"/>
                <a:gd name="T75" fmla="*/ 4 h 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6" h="84">
                  <a:moveTo>
                    <a:pt x="0" y="38"/>
                  </a:moveTo>
                  <a:lnTo>
                    <a:pt x="0" y="38"/>
                  </a:lnTo>
                  <a:lnTo>
                    <a:pt x="0" y="48"/>
                  </a:lnTo>
                  <a:lnTo>
                    <a:pt x="2" y="56"/>
                  </a:lnTo>
                  <a:lnTo>
                    <a:pt x="6" y="64"/>
                  </a:lnTo>
                  <a:lnTo>
                    <a:pt x="10" y="70"/>
                  </a:lnTo>
                  <a:lnTo>
                    <a:pt x="16" y="76"/>
                  </a:lnTo>
                  <a:lnTo>
                    <a:pt x="24" y="80"/>
                  </a:lnTo>
                  <a:lnTo>
                    <a:pt x="32" y="84"/>
                  </a:lnTo>
                  <a:lnTo>
                    <a:pt x="40" y="84"/>
                  </a:lnTo>
                  <a:lnTo>
                    <a:pt x="48" y="84"/>
                  </a:lnTo>
                  <a:lnTo>
                    <a:pt x="56" y="82"/>
                  </a:lnTo>
                  <a:lnTo>
                    <a:pt x="64" y="80"/>
                  </a:lnTo>
                  <a:lnTo>
                    <a:pt x="70" y="74"/>
                  </a:lnTo>
                  <a:lnTo>
                    <a:pt x="76" y="70"/>
                  </a:lnTo>
                  <a:lnTo>
                    <a:pt x="80" y="62"/>
                  </a:lnTo>
                  <a:lnTo>
                    <a:pt x="84" y="54"/>
                  </a:lnTo>
                  <a:lnTo>
                    <a:pt x="86" y="46"/>
                  </a:lnTo>
                  <a:lnTo>
                    <a:pt x="86" y="38"/>
                  </a:lnTo>
                  <a:lnTo>
                    <a:pt x="84" y="30"/>
                  </a:lnTo>
                  <a:lnTo>
                    <a:pt x="80" y="22"/>
                  </a:lnTo>
                  <a:lnTo>
                    <a:pt x="76" y="16"/>
                  </a:lnTo>
                  <a:lnTo>
                    <a:pt x="70" y="10"/>
                  </a:lnTo>
                  <a:lnTo>
                    <a:pt x="62" y="4"/>
                  </a:lnTo>
                  <a:lnTo>
                    <a:pt x="56" y="2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2" y="6"/>
                  </a:lnTo>
                  <a:lnTo>
                    <a:pt x="16" y="10"/>
                  </a:lnTo>
                  <a:lnTo>
                    <a:pt x="10" y="16"/>
                  </a:lnTo>
                  <a:lnTo>
                    <a:pt x="6" y="22"/>
                  </a:lnTo>
                  <a:lnTo>
                    <a:pt x="2" y="30"/>
                  </a:lnTo>
                  <a:lnTo>
                    <a:pt x="0" y="38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2" name="Freeform 60"/>
            <p:cNvSpPr>
              <a:spLocks/>
            </p:cNvSpPr>
            <p:nvPr/>
          </p:nvSpPr>
          <p:spPr bwMode="auto">
            <a:xfrm>
              <a:off x="1617" y="335"/>
              <a:ext cx="248" cy="231"/>
            </a:xfrm>
            <a:custGeom>
              <a:avLst/>
              <a:gdLst>
                <a:gd name="T0" fmla="*/ 29 w 438"/>
                <a:gd name="T1" fmla="*/ 24 h 408"/>
                <a:gd name="T2" fmla="*/ 25 w 438"/>
                <a:gd name="T3" fmla="*/ 24 h 408"/>
                <a:gd name="T4" fmla="*/ 22 w 438"/>
                <a:gd name="T5" fmla="*/ 23 h 408"/>
                <a:gd name="T6" fmla="*/ 21 w 438"/>
                <a:gd name="T7" fmla="*/ 18 h 408"/>
                <a:gd name="T8" fmla="*/ 21 w 438"/>
                <a:gd name="T9" fmla="*/ 14 h 408"/>
                <a:gd name="T10" fmla="*/ 22 w 438"/>
                <a:gd name="T11" fmla="*/ 9 h 408"/>
                <a:gd name="T12" fmla="*/ 21 w 438"/>
                <a:gd name="T13" fmla="*/ 6 h 408"/>
                <a:gd name="T14" fmla="*/ 19 w 438"/>
                <a:gd name="T15" fmla="*/ 5 h 408"/>
                <a:gd name="T16" fmla="*/ 18 w 438"/>
                <a:gd name="T17" fmla="*/ 6 h 408"/>
                <a:gd name="T18" fmla="*/ 16 w 438"/>
                <a:gd name="T19" fmla="*/ 7 h 408"/>
                <a:gd name="T20" fmla="*/ 14 w 438"/>
                <a:gd name="T21" fmla="*/ 12 h 408"/>
                <a:gd name="T22" fmla="*/ 14 w 438"/>
                <a:gd name="T23" fmla="*/ 14 h 408"/>
                <a:gd name="T24" fmla="*/ 11 w 438"/>
                <a:gd name="T25" fmla="*/ 13 h 408"/>
                <a:gd name="T26" fmla="*/ 6 w 438"/>
                <a:gd name="T27" fmla="*/ 14 h 408"/>
                <a:gd name="T28" fmla="*/ 4 w 438"/>
                <a:gd name="T29" fmla="*/ 17 h 408"/>
                <a:gd name="T30" fmla="*/ 5 w 438"/>
                <a:gd name="T31" fmla="*/ 19 h 408"/>
                <a:gd name="T32" fmla="*/ 6 w 438"/>
                <a:gd name="T33" fmla="*/ 20 h 408"/>
                <a:gd name="T34" fmla="*/ 11 w 438"/>
                <a:gd name="T35" fmla="*/ 21 h 408"/>
                <a:gd name="T36" fmla="*/ 16 w 438"/>
                <a:gd name="T37" fmla="*/ 21 h 408"/>
                <a:gd name="T38" fmla="*/ 21 w 438"/>
                <a:gd name="T39" fmla="*/ 22 h 408"/>
                <a:gd name="T40" fmla="*/ 23 w 438"/>
                <a:gd name="T41" fmla="*/ 24 h 408"/>
                <a:gd name="T42" fmla="*/ 23 w 438"/>
                <a:gd name="T43" fmla="*/ 26 h 408"/>
                <a:gd name="T44" fmla="*/ 23 w 438"/>
                <a:gd name="T45" fmla="*/ 28 h 408"/>
                <a:gd name="T46" fmla="*/ 21 w 438"/>
                <a:gd name="T47" fmla="*/ 30 h 408"/>
                <a:gd name="T48" fmla="*/ 17 w 438"/>
                <a:gd name="T49" fmla="*/ 31 h 408"/>
                <a:gd name="T50" fmla="*/ 14 w 438"/>
                <a:gd name="T51" fmla="*/ 32 h 408"/>
                <a:gd name="T52" fmla="*/ 8 w 438"/>
                <a:gd name="T53" fmla="*/ 32 h 408"/>
                <a:gd name="T54" fmla="*/ 4 w 438"/>
                <a:gd name="T55" fmla="*/ 33 h 408"/>
                <a:gd name="T56" fmla="*/ 1 w 438"/>
                <a:gd name="T57" fmla="*/ 37 h 408"/>
                <a:gd name="T58" fmla="*/ 0 w 438"/>
                <a:gd name="T59" fmla="*/ 38 h 408"/>
                <a:gd name="T60" fmla="*/ 1 w 438"/>
                <a:gd name="T61" fmla="*/ 40 h 408"/>
                <a:gd name="T62" fmla="*/ 3 w 438"/>
                <a:gd name="T63" fmla="*/ 42 h 408"/>
                <a:gd name="T64" fmla="*/ 8 w 438"/>
                <a:gd name="T65" fmla="*/ 41 h 408"/>
                <a:gd name="T66" fmla="*/ 16 w 438"/>
                <a:gd name="T67" fmla="*/ 37 h 408"/>
                <a:gd name="T68" fmla="*/ 20 w 438"/>
                <a:gd name="T69" fmla="*/ 35 h 408"/>
                <a:gd name="T70" fmla="*/ 25 w 438"/>
                <a:gd name="T71" fmla="*/ 33 h 408"/>
                <a:gd name="T72" fmla="*/ 30 w 438"/>
                <a:gd name="T73" fmla="*/ 31 h 408"/>
                <a:gd name="T74" fmla="*/ 34 w 438"/>
                <a:gd name="T75" fmla="*/ 26 h 408"/>
                <a:gd name="T76" fmla="*/ 37 w 438"/>
                <a:gd name="T77" fmla="*/ 19 h 408"/>
                <a:gd name="T78" fmla="*/ 40 w 438"/>
                <a:gd name="T79" fmla="*/ 16 h 408"/>
                <a:gd name="T80" fmla="*/ 44 w 438"/>
                <a:gd name="T81" fmla="*/ 8 h 408"/>
                <a:gd name="T82" fmla="*/ 45 w 438"/>
                <a:gd name="T83" fmla="*/ 3 h 408"/>
                <a:gd name="T84" fmla="*/ 44 w 438"/>
                <a:gd name="T85" fmla="*/ 1 h 408"/>
                <a:gd name="T86" fmla="*/ 42 w 438"/>
                <a:gd name="T87" fmla="*/ 0 h 408"/>
                <a:gd name="T88" fmla="*/ 40 w 438"/>
                <a:gd name="T89" fmla="*/ 1 h 408"/>
                <a:gd name="T90" fmla="*/ 38 w 438"/>
                <a:gd name="T91" fmla="*/ 2 h 408"/>
                <a:gd name="T92" fmla="*/ 35 w 438"/>
                <a:gd name="T93" fmla="*/ 7 h 408"/>
                <a:gd name="T94" fmla="*/ 34 w 438"/>
                <a:gd name="T95" fmla="*/ 14 h 408"/>
                <a:gd name="T96" fmla="*/ 33 w 438"/>
                <a:gd name="T97" fmla="*/ 18 h 408"/>
                <a:gd name="T98" fmla="*/ 32 w 438"/>
                <a:gd name="T99" fmla="*/ 22 h 408"/>
                <a:gd name="T100" fmla="*/ 31 w 438"/>
                <a:gd name="T101" fmla="*/ 23 h 40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38" h="408">
                  <a:moveTo>
                    <a:pt x="300" y="224"/>
                  </a:moveTo>
                  <a:lnTo>
                    <a:pt x="300" y="224"/>
                  </a:lnTo>
                  <a:lnTo>
                    <a:pt x="282" y="232"/>
                  </a:lnTo>
                  <a:lnTo>
                    <a:pt x="266" y="238"/>
                  </a:lnTo>
                  <a:lnTo>
                    <a:pt x="252" y="238"/>
                  </a:lnTo>
                  <a:lnTo>
                    <a:pt x="240" y="238"/>
                  </a:lnTo>
                  <a:lnTo>
                    <a:pt x="230" y="234"/>
                  </a:lnTo>
                  <a:lnTo>
                    <a:pt x="222" y="226"/>
                  </a:lnTo>
                  <a:lnTo>
                    <a:pt x="216" y="220"/>
                  </a:lnTo>
                  <a:lnTo>
                    <a:pt x="212" y="210"/>
                  </a:lnTo>
                  <a:lnTo>
                    <a:pt x="204" y="190"/>
                  </a:lnTo>
                  <a:lnTo>
                    <a:pt x="202" y="172"/>
                  </a:lnTo>
                  <a:lnTo>
                    <a:pt x="202" y="152"/>
                  </a:lnTo>
                  <a:lnTo>
                    <a:pt x="206" y="132"/>
                  </a:lnTo>
                  <a:lnTo>
                    <a:pt x="208" y="114"/>
                  </a:lnTo>
                  <a:lnTo>
                    <a:pt x="210" y="100"/>
                  </a:lnTo>
                  <a:lnTo>
                    <a:pt x="210" y="88"/>
                  </a:lnTo>
                  <a:lnTo>
                    <a:pt x="208" y="78"/>
                  </a:lnTo>
                  <a:lnTo>
                    <a:pt x="206" y="70"/>
                  </a:lnTo>
                  <a:lnTo>
                    <a:pt x="204" y="64"/>
                  </a:lnTo>
                  <a:lnTo>
                    <a:pt x="200" y="60"/>
                  </a:lnTo>
                  <a:lnTo>
                    <a:pt x="192" y="54"/>
                  </a:lnTo>
                  <a:lnTo>
                    <a:pt x="184" y="52"/>
                  </a:lnTo>
                  <a:lnTo>
                    <a:pt x="176" y="54"/>
                  </a:lnTo>
                  <a:lnTo>
                    <a:pt x="168" y="56"/>
                  </a:lnTo>
                  <a:lnTo>
                    <a:pt x="162" y="58"/>
                  </a:lnTo>
                  <a:lnTo>
                    <a:pt x="156" y="64"/>
                  </a:lnTo>
                  <a:lnTo>
                    <a:pt x="152" y="70"/>
                  </a:lnTo>
                  <a:lnTo>
                    <a:pt x="144" y="84"/>
                  </a:lnTo>
                  <a:lnTo>
                    <a:pt x="140" y="98"/>
                  </a:lnTo>
                  <a:lnTo>
                    <a:pt x="138" y="114"/>
                  </a:lnTo>
                  <a:lnTo>
                    <a:pt x="136" y="128"/>
                  </a:lnTo>
                  <a:lnTo>
                    <a:pt x="136" y="140"/>
                  </a:lnTo>
                  <a:lnTo>
                    <a:pt x="128" y="134"/>
                  </a:lnTo>
                  <a:lnTo>
                    <a:pt x="118" y="130"/>
                  </a:lnTo>
                  <a:lnTo>
                    <a:pt x="102" y="126"/>
                  </a:lnTo>
                  <a:lnTo>
                    <a:pt x="86" y="128"/>
                  </a:lnTo>
                  <a:lnTo>
                    <a:pt x="70" y="132"/>
                  </a:lnTo>
                  <a:lnTo>
                    <a:pt x="58" y="138"/>
                  </a:lnTo>
                  <a:lnTo>
                    <a:pt x="48" y="146"/>
                  </a:lnTo>
                  <a:lnTo>
                    <a:pt x="42" y="156"/>
                  </a:lnTo>
                  <a:lnTo>
                    <a:pt x="40" y="164"/>
                  </a:lnTo>
                  <a:lnTo>
                    <a:pt x="42" y="172"/>
                  </a:lnTo>
                  <a:lnTo>
                    <a:pt x="46" y="180"/>
                  </a:lnTo>
                  <a:lnTo>
                    <a:pt x="50" y="186"/>
                  </a:lnTo>
                  <a:lnTo>
                    <a:pt x="56" y="190"/>
                  </a:lnTo>
                  <a:lnTo>
                    <a:pt x="64" y="194"/>
                  </a:lnTo>
                  <a:lnTo>
                    <a:pt x="72" y="198"/>
                  </a:lnTo>
                  <a:lnTo>
                    <a:pt x="92" y="202"/>
                  </a:lnTo>
                  <a:lnTo>
                    <a:pt x="112" y="204"/>
                  </a:lnTo>
                  <a:lnTo>
                    <a:pt x="130" y="204"/>
                  </a:lnTo>
                  <a:lnTo>
                    <a:pt x="158" y="204"/>
                  </a:lnTo>
                  <a:lnTo>
                    <a:pt x="182" y="206"/>
                  </a:lnTo>
                  <a:lnTo>
                    <a:pt x="194" y="208"/>
                  </a:lnTo>
                  <a:lnTo>
                    <a:pt x="202" y="214"/>
                  </a:lnTo>
                  <a:lnTo>
                    <a:pt x="210" y="220"/>
                  </a:lnTo>
                  <a:lnTo>
                    <a:pt x="218" y="226"/>
                  </a:lnTo>
                  <a:lnTo>
                    <a:pt x="222" y="236"/>
                  </a:lnTo>
                  <a:lnTo>
                    <a:pt x="224" y="248"/>
                  </a:lnTo>
                  <a:lnTo>
                    <a:pt x="224" y="252"/>
                  </a:lnTo>
                  <a:lnTo>
                    <a:pt x="224" y="262"/>
                  </a:lnTo>
                  <a:lnTo>
                    <a:pt x="222" y="270"/>
                  </a:lnTo>
                  <a:lnTo>
                    <a:pt x="216" y="278"/>
                  </a:lnTo>
                  <a:lnTo>
                    <a:pt x="212" y="284"/>
                  </a:lnTo>
                  <a:lnTo>
                    <a:pt x="204" y="290"/>
                  </a:lnTo>
                  <a:lnTo>
                    <a:pt x="198" y="294"/>
                  </a:lnTo>
                  <a:lnTo>
                    <a:pt x="182" y="302"/>
                  </a:lnTo>
                  <a:lnTo>
                    <a:pt x="166" y="306"/>
                  </a:lnTo>
                  <a:lnTo>
                    <a:pt x="152" y="308"/>
                  </a:lnTo>
                  <a:lnTo>
                    <a:pt x="138" y="308"/>
                  </a:lnTo>
                  <a:lnTo>
                    <a:pt x="114" y="310"/>
                  </a:lnTo>
                  <a:lnTo>
                    <a:pt x="94" y="312"/>
                  </a:lnTo>
                  <a:lnTo>
                    <a:pt x="78" y="314"/>
                  </a:lnTo>
                  <a:lnTo>
                    <a:pt x="62" y="318"/>
                  </a:lnTo>
                  <a:lnTo>
                    <a:pt x="48" y="322"/>
                  </a:lnTo>
                  <a:lnTo>
                    <a:pt x="38" y="328"/>
                  </a:lnTo>
                  <a:lnTo>
                    <a:pt x="20" y="338"/>
                  </a:lnTo>
                  <a:lnTo>
                    <a:pt x="10" y="348"/>
                  </a:lnTo>
                  <a:lnTo>
                    <a:pt x="4" y="358"/>
                  </a:lnTo>
                  <a:lnTo>
                    <a:pt x="0" y="366"/>
                  </a:lnTo>
                  <a:lnTo>
                    <a:pt x="0" y="370"/>
                  </a:lnTo>
                  <a:lnTo>
                    <a:pt x="2" y="382"/>
                  </a:lnTo>
                  <a:lnTo>
                    <a:pt x="4" y="388"/>
                  </a:lnTo>
                  <a:lnTo>
                    <a:pt x="6" y="394"/>
                  </a:lnTo>
                  <a:lnTo>
                    <a:pt x="12" y="400"/>
                  </a:lnTo>
                  <a:lnTo>
                    <a:pt x="18" y="404"/>
                  </a:lnTo>
                  <a:lnTo>
                    <a:pt x="28" y="408"/>
                  </a:lnTo>
                  <a:lnTo>
                    <a:pt x="40" y="408"/>
                  </a:lnTo>
                  <a:lnTo>
                    <a:pt x="54" y="406"/>
                  </a:lnTo>
                  <a:lnTo>
                    <a:pt x="74" y="402"/>
                  </a:lnTo>
                  <a:lnTo>
                    <a:pt x="96" y="394"/>
                  </a:lnTo>
                  <a:lnTo>
                    <a:pt x="122" y="380"/>
                  </a:lnTo>
                  <a:lnTo>
                    <a:pt x="154" y="364"/>
                  </a:lnTo>
                  <a:lnTo>
                    <a:pt x="190" y="340"/>
                  </a:lnTo>
                  <a:lnTo>
                    <a:pt x="196" y="340"/>
                  </a:lnTo>
                  <a:lnTo>
                    <a:pt x="212" y="338"/>
                  </a:lnTo>
                  <a:lnTo>
                    <a:pt x="236" y="330"/>
                  </a:lnTo>
                  <a:lnTo>
                    <a:pt x="248" y="326"/>
                  </a:lnTo>
                  <a:lnTo>
                    <a:pt x="262" y="318"/>
                  </a:lnTo>
                  <a:lnTo>
                    <a:pt x="278" y="310"/>
                  </a:lnTo>
                  <a:lnTo>
                    <a:pt x="292" y="300"/>
                  </a:lnTo>
                  <a:lnTo>
                    <a:pt x="306" y="288"/>
                  </a:lnTo>
                  <a:lnTo>
                    <a:pt x="320" y="274"/>
                  </a:lnTo>
                  <a:lnTo>
                    <a:pt x="332" y="256"/>
                  </a:lnTo>
                  <a:lnTo>
                    <a:pt x="342" y="236"/>
                  </a:lnTo>
                  <a:lnTo>
                    <a:pt x="352" y="214"/>
                  </a:lnTo>
                  <a:lnTo>
                    <a:pt x="358" y="188"/>
                  </a:lnTo>
                  <a:lnTo>
                    <a:pt x="358" y="186"/>
                  </a:lnTo>
                  <a:lnTo>
                    <a:pt x="384" y="152"/>
                  </a:lnTo>
                  <a:lnTo>
                    <a:pt x="404" y="122"/>
                  </a:lnTo>
                  <a:lnTo>
                    <a:pt x="418" y="96"/>
                  </a:lnTo>
                  <a:lnTo>
                    <a:pt x="430" y="76"/>
                  </a:lnTo>
                  <a:lnTo>
                    <a:pt x="436" y="56"/>
                  </a:lnTo>
                  <a:lnTo>
                    <a:pt x="438" y="42"/>
                  </a:lnTo>
                  <a:lnTo>
                    <a:pt x="438" y="30"/>
                  </a:lnTo>
                  <a:lnTo>
                    <a:pt x="436" y="20"/>
                  </a:lnTo>
                  <a:lnTo>
                    <a:pt x="432" y="12"/>
                  </a:lnTo>
                  <a:lnTo>
                    <a:pt x="426" y="8"/>
                  </a:lnTo>
                  <a:lnTo>
                    <a:pt x="420" y="4"/>
                  </a:lnTo>
                  <a:lnTo>
                    <a:pt x="414" y="2"/>
                  </a:lnTo>
                  <a:lnTo>
                    <a:pt x="404" y="0"/>
                  </a:lnTo>
                  <a:lnTo>
                    <a:pt x="400" y="0"/>
                  </a:lnTo>
                  <a:lnTo>
                    <a:pt x="392" y="2"/>
                  </a:lnTo>
                  <a:lnTo>
                    <a:pt x="384" y="4"/>
                  </a:lnTo>
                  <a:lnTo>
                    <a:pt x="376" y="8"/>
                  </a:lnTo>
                  <a:lnTo>
                    <a:pt x="370" y="14"/>
                  </a:lnTo>
                  <a:lnTo>
                    <a:pt x="358" y="30"/>
                  </a:lnTo>
                  <a:lnTo>
                    <a:pt x="350" y="48"/>
                  </a:lnTo>
                  <a:lnTo>
                    <a:pt x="342" y="68"/>
                  </a:lnTo>
                  <a:lnTo>
                    <a:pt x="336" y="90"/>
                  </a:lnTo>
                  <a:lnTo>
                    <a:pt x="334" y="112"/>
                  </a:lnTo>
                  <a:lnTo>
                    <a:pt x="330" y="132"/>
                  </a:lnTo>
                  <a:lnTo>
                    <a:pt x="330" y="144"/>
                  </a:lnTo>
                  <a:lnTo>
                    <a:pt x="328" y="170"/>
                  </a:lnTo>
                  <a:lnTo>
                    <a:pt x="324" y="186"/>
                  </a:lnTo>
                  <a:lnTo>
                    <a:pt x="318" y="200"/>
                  </a:lnTo>
                  <a:lnTo>
                    <a:pt x="310" y="214"/>
                  </a:lnTo>
                  <a:lnTo>
                    <a:pt x="306" y="220"/>
                  </a:lnTo>
                  <a:lnTo>
                    <a:pt x="300" y="224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61"/>
          <p:cNvGrpSpPr>
            <a:grpSpLocks/>
          </p:cNvGrpSpPr>
          <p:nvPr/>
        </p:nvGrpSpPr>
        <p:grpSpPr bwMode="auto">
          <a:xfrm>
            <a:off x="215900" y="9002713"/>
            <a:ext cx="646113" cy="596900"/>
            <a:chOff x="1616" y="3706"/>
            <a:chExt cx="255" cy="230"/>
          </a:xfrm>
        </p:grpSpPr>
        <p:sp>
          <p:nvSpPr>
            <p:cNvPr id="3131" name="Freeform 62"/>
            <p:cNvSpPr>
              <a:spLocks/>
            </p:cNvSpPr>
            <p:nvPr/>
          </p:nvSpPr>
          <p:spPr bwMode="auto">
            <a:xfrm>
              <a:off x="1712" y="3791"/>
              <a:ext cx="25" cy="26"/>
            </a:xfrm>
            <a:custGeom>
              <a:avLst/>
              <a:gdLst>
                <a:gd name="T0" fmla="*/ 0 w 44"/>
                <a:gd name="T1" fmla="*/ 3 h 46"/>
                <a:gd name="T2" fmla="*/ 1 w 44"/>
                <a:gd name="T3" fmla="*/ 2 h 46"/>
                <a:gd name="T4" fmla="*/ 1 w 44"/>
                <a:gd name="T5" fmla="*/ 1 h 46"/>
                <a:gd name="T6" fmla="*/ 1 w 44"/>
                <a:gd name="T7" fmla="*/ 1 h 46"/>
                <a:gd name="T8" fmla="*/ 2 w 44"/>
                <a:gd name="T9" fmla="*/ 0 h 46"/>
                <a:gd name="T10" fmla="*/ 3 w 44"/>
                <a:gd name="T11" fmla="*/ 1 h 46"/>
                <a:gd name="T12" fmla="*/ 4 w 44"/>
                <a:gd name="T13" fmla="*/ 1 h 46"/>
                <a:gd name="T14" fmla="*/ 5 w 44"/>
                <a:gd name="T15" fmla="*/ 2 h 46"/>
                <a:gd name="T16" fmla="*/ 5 w 44"/>
                <a:gd name="T17" fmla="*/ 2 h 46"/>
                <a:gd name="T18" fmla="*/ 5 w 44"/>
                <a:gd name="T19" fmla="*/ 3 h 46"/>
                <a:gd name="T20" fmla="*/ 4 w 44"/>
                <a:gd name="T21" fmla="*/ 4 h 46"/>
                <a:gd name="T22" fmla="*/ 3 w 44"/>
                <a:gd name="T23" fmla="*/ 5 h 46"/>
                <a:gd name="T24" fmla="*/ 3 w 44"/>
                <a:gd name="T25" fmla="*/ 5 h 46"/>
                <a:gd name="T26" fmla="*/ 2 w 44"/>
                <a:gd name="T27" fmla="*/ 5 h 46"/>
                <a:gd name="T28" fmla="*/ 1 w 44"/>
                <a:gd name="T29" fmla="*/ 4 h 46"/>
                <a:gd name="T30" fmla="*/ 1 w 44"/>
                <a:gd name="T31" fmla="*/ 3 h 46"/>
                <a:gd name="T32" fmla="*/ 0 w 44"/>
                <a:gd name="T33" fmla="*/ 3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6">
                  <a:moveTo>
                    <a:pt x="0" y="24"/>
                  </a:moveTo>
                  <a:lnTo>
                    <a:pt x="2" y="16"/>
                  </a:lnTo>
                  <a:lnTo>
                    <a:pt x="6" y="8"/>
                  </a:lnTo>
                  <a:lnTo>
                    <a:pt x="12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lnTo>
                    <a:pt x="44" y="30"/>
                  </a:lnTo>
                  <a:lnTo>
                    <a:pt x="38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40"/>
                  </a:lnTo>
                  <a:lnTo>
                    <a:pt x="2" y="3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63"/>
            <p:cNvSpPr>
              <a:spLocks/>
            </p:cNvSpPr>
            <p:nvPr/>
          </p:nvSpPr>
          <p:spPr bwMode="auto">
            <a:xfrm>
              <a:off x="1660" y="3773"/>
              <a:ext cx="49" cy="49"/>
            </a:xfrm>
            <a:custGeom>
              <a:avLst/>
              <a:gdLst>
                <a:gd name="T0" fmla="*/ 0 w 86"/>
                <a:gd name="T1" fmla="*/ 5 h 86"/>
                <a:gd name="T2" fmla="*/ 0 w 86"/>
                <a:gd name="T3" fmla="*/ 4 h 86"/>
                <a:gd name="T4" fmla="*/ 1 w 86"/>
                <a:gd name="T5" fmla="*/ 3 h 86"/>
                <a:gd name="T6" fmla="*/ 1 w 86"/>
                <a:gd name="T7" fmla="*/ 2 h 86"/>
                <a:gd name="T8" fmla="*/ 1 w 86"/>
                <a:gd name="T9" fmla="*/ 2 h 86"/>
                <a:gd name="T10" fmla="*/ 2 w 86"/>
                <a:gd name="T11" fmla="*/ 1 h 86"/>
                <a:gd name="T12" fmla="*/ 3 w 86"/>
                <a:gd name="T13" fmla="*/ 1 h 86"/>
                <a:gd name="T14" fmla="*/ 3 w 86"/>
                <a:gd name="T15" fmla="*/ 1 h 86"/>
                <a:gd name="T16" fmla="*/ 5 w 86"/>
                <a:gd name="T17" fmla="*/ 0 h 86"/>
                <a:gd name="T18" fmla="*/ 5 w 86"/>
                <a:gd name="T19" fmla="*/ 1 h 86"/>
                <a:gd name="T20" fmla="*/ 6 w 86"/>
                <a:gd name="T21" fmla="*/ 1 h 86"/>
                <a:gd name="T22" fmla="*/ 7 w 86"/>
                <a:gd name="T23" fmla="*/ 1 h 86"/>
                <a:gd name="T24" fmla="*/ 7 w 86"/>
                <a:gd name="T25" fmla="*/ 1 h 86"/>
                <a:gd name="T26" fmla="*/ 8 w 86"/>
                <a:gd name="T27" fmla="*/ 2 h 86"/>
                <a:gd name="T28" fmla="*/ 9 w 86"/>
                <a:gd name="T29" fmla="*/ 3 h 86"/>
                <a:gd name="T30" fmla="*/ 9 w 86"/>
                <a:gd name="T31" fmla="*/ 3 h 86"/>
                <a:gd name="T32" fmla="*/ 9 w 86"/>
                <a:gd name="T33" fmla="*/ 5 h 86"/>
                <a:gd name="T34" fmla="*/ 9 w 86"/>
                <a:gd name="T35" fmla="*/ 5 h 86"/>
                <a:gd name="T36" fmla="*/ 9 w 86"/>
                <a:gd name="T37" fmla="*/ 6 h 86"/>
                <a:gd name="T38" fmla="*/ 8 w 86"/>
                <a:gd name="T39" fmla="*/ 7 h 86"/>
                <a:gd name="T40" fmla="*/ 8 w 86"/>
                <a:gd name="T41" fmla="*/ 7 h 86"/>
                <a:gd name="T42" fmla="*/ 7 w 86"/>
                <a:gd name="T43" fmla="*/ 8 h 86"/>
                <a:gd name="T44" fmla="*/ 6 w 86"/>
                <a:gd name="T45" fmla="*/ 9 h 86"/>
                <a:gd name="T46" fmla="*/ 6 w 86"/>
                <a:gd name="T47" fmla="*/ 9 h 86"/>
                <a:gd name="T48" fmla="*/ 5 w 86"/>
                <a:gd name="T49" fmla="*/ 9 h 86"/>
                <a:gd name="T50" fmla="*/ 4 w 86"/>
                <a:gd name="T51" fmla="*/ 9 h 86"/>
                <a:gd name="T52" fmla="*/ 3 w 86"/>
                <a:gd name="T53" fmla="*/ 9 h 86"/>
                <a:gd name="T54" fmla="*/ 2 w 86"/>
                <a:gd name="T55" fmla="*/ 9 h 86"/>
                <a:gd name="T56" fmla="*/ 2 w 86"/>
                <a:gd name="T57" fmla="*/ 8 h 86"/>
                <a:gd name="T58" fmla="*/ 1 w 86"/>
                <a:gd name="T59" fmla="*/ 7 h 86"/>
                <a:gd name="T60" fmla="*/ 1 w 86"/>
                <a:gd name="T61" fmla="*/ 6 h 86"/>
                <a:gd name="T62" fmla="*/ 1 w 86"/>
                <a:gd name="T63" fmla="*/ 6 h 86"/>
                <a:gd name="T64" fmla="*/ 0 w 86"/>
                <a:gd name="T65" fmla="*/ 5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6" h="86">
                  <a:moveTo>
                    <a:pt x="0" y="44"/>
                  </a:moveTo>
                  <a:lnTo>
                    <a:pt x="0" y="36"/>
                  </a:lnTo>
                  <a:lnTo>
                    <a:pt x="4" y="28"/>
                  </a:lnTo>
                  <a:lnTo>
                    <a:pt x="6" y="20"/>
                  </a:lnTo>
                  <a:lnTo>
                    <a:pt x="12" y="14"/>
                  </a:lnTo>
                  <a:lnTo>
                    <a:pt x="18" y="8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8" y="4"/>
                  </a:lnTo>
                  <a:lnTo>
                    <a:pt x="66" y="6"/>
                  </a:lnTo>
                  <a:lnTo>
                    <a:pt x="72" y="12"/>
                  </a:lnTo>
                  <a:lnTo>
                    <a:pt x="78" y="18"/>
                  </a:lnTo>
                  <a:lnTo>
                    <a:pt x="82" y="24"/>
                  </a:lnTo>
                  <a:lnTo>
                    <a:pt x="84" y="32"/>
                  </a:lnTo>
                  <a:lnTo>
                    <a:pt x="86" y="42"/>
                  </a:lnTo>
                  <a:lnTo>
                    <a:pt x="84" y="50"/>
                  </a:lnTo>
                  <a:lnTo>
                    <a:pt x="82" y="58"/>
                  </a:lnTo>
                  <a:lnTo>
                    <a:pt x="78" y="66"/>
                  </a:lnTo>
                  <a:lnTo>
                    <a:pt x="74" y="72"/>
                  </a:lnTo>
                  <a:lnTo>
                    <a:pt x="68" y="78"/>
                  </a:lnTo>
                  <a:lnTo>
                    <a:pt x="60" y="82"/>
                  </a:lnTo>
                  <a:lnTo>
                    <a:pt x="52" y="84"/>
                  </a:lnTo>
                  <a:lnTo>
                    <a:pt x="44" y="86"/>
                  </a:lnTo>
                  <a:lnTo>
                    <a:pt x="36" y="84"/>
                  </a:lnTo>
                  <a:lnTo>
                    <a:pt x="28" y="82"/>
                  </a:lnTo>
                  <a:lnTo>
                    <a:pt x="20" y="80"/>
                  </a:lnTo>
                  <a:lnTo>
                    <a:pt x="14" y="74"/>
                  </a:lnTo>
                  <a:lnTo>
                    <a:pt x="8" y="68"/>
                  </a:lnTo>
                  <a:lnTo>
                    <a:pt x="4" y="62"/>
                  </a:lnTo>
                  <a:lnTo>
                    <a:pt x="2" y="5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64"/>
            <p:cNvSpPr>
              <a:spLocks/>
            </p:cNvSpPr>
            <p:nvPr/>
          </p:nvSpPr>
          <p:spPr bwMode="auto">
            <a:xfrm>
              <a:off x="1710" y="3789"/>
              <a:ext cx="25" cy="26"/>
            </a:xfrm>
            <a:custGeom>
              <a:avLst/>
              <a:gdLst>
                <a:gd name="T0" fmla="*/ 0 w 44"/>
                <a:gd name="T1" fmla="*/ 3 h 46"/>
                <a:gd name="T2" fmla="*/ 0 w 44"/>
                <a:gd name="T3" fmla="*/ 3 h 46"/>
                <a:gd name="T4" fmla="*/ 1 w 44"/>
                <a:gd name="T5" fmla="*/ 2 h 46"/>
                <a:gd name="T6" fmla="*/ 1 w 44"/>
                <a:gd name="T7" fmla="*/ 1 h 46"/>
                <a:gd name="T8" fmla="*/ 1 w 44"/>
                <a:gd name="T9" fmla="*/ 1 h 46"/>
                <a:gd name="T10" fmla="*/ 2 w 44"/>
                <a:gd name="T11" fmla="*/ 0 h 46"/>
                <a:gd name="T12" fmla="*/ 2 w 44"/>
                <a:gd name="T13" fmla="*/ 0 h 46"/>
                <a:gd name="T14" fmla="*/ 3 w 44"/>
                <a:gd name="T15" fmla="*/ 1 h 46"/>
                <a:gd name="T16" fmla="*/ 4 w 44"/>
                <a:gd name="T17" fmla="*/ 1 h 46"/>
                <a:gd name="T18" fmla="*/ 5 w 44"/>
                <a:gd name="T19" fmla="*/ 2 h 46"/>
                <a:gd name="T20" fmla="*/ 5 w 44"/>
                <a:gd name="T21" fmla="*/ 2 h 46"/>
                <a:gd name="T22" fmla="*/ 5 w 44"/>
                <a:gd name="T23" fmla="*/ 2 h 46"/>
                <a:gd name="T24" fmla="*/ 5 w 44"/>
                <a:gd name="T25" fmla="*/ 3 h 46"/>
                <a:gd name="T26" fmla="*/ 4 w 44"/>
                <a:gd name="T27" fmla="*/ 4 h 46"/>
                <a:gd name="T28" fmla="*/ 3 w 44"/>
                <a:gd name="T29" fmla="*/ 5 h 46"/>
                <a:gd name="T30" fmla="*/ 3 w 44"/>
                <a:gd name="T31" fmla="*/ 5 h 46"/>
                <a:gd name="T32" fmla="*/ 3 w 44"/>
                <a:gd name="T33" fmla="*/ 5 h 46"/>
                <a:gd name="T34" fmla="*/ 2 w 44"/>
                <a:gd name="T35" fmla="*/ 5 h 46"/>
                <a:gd name="T36" fmla="*/ 1 w 44"/>
                <a:gd name="T37" fmla="*/ 4 h 46"/>
                <a:gd name="T38" fmla="*/ 1 w 44"/>
                <a:gd name="T39" fmla="*/ 3 h 46"/>
                <a:gd name="T40" fmla="*/ 0 w 44"/>
                <a:gd name="T41" fmla="*/ 3 h 46"/>
                <a:gd name="T42" fmla="*/ 0 w 44"/>
                <a:gd name="T43" fmla="*/ 3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6">
                  <a:moveTo>
                    <a:pt x="0" y="24"/>
                  </a:moveTo>
                  <a:lnTo>
                    <a:pt x="0" y="24"/>
                  </a:lnTo>
                  <a:lnTo>
                    <a:pt x="2" y="16"/>
                  </a:lnTo>
                  <a:lnTo>
                    <a:pt x="6" y="8"/>
                  </a:lnTo>
                  <a:lnTo>
                    <a:pt x="12" y="2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38" y="6"/>
                  </a:lnTo>
                  <a:lnTo>
                    <a:pt x="42" y="14"/>
                  </a:lnTo>
                  <a:lnTo>
                    <a:pt x="44" y="22"/>
                  </a:lnTo>
                  <a:lnTo>
                    <a:pt x="44" y="30"/>
                  </a:lnTo>
                  <a:lnTo>
                    <a:pt x="38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40"/>
                  </a:lnTo>
                  <a:lnTo>
                    <a:pt x="2" y="32"/>
                  </a:lnTo>
                  <a:lnTo>
                    <a:pt x="0" y="24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65"/>
            <p:cNvSpPr>
              <a:spLocks/>
            </p:cNvSpPr>
            <p:nvPr/>
          </p:nvSpPr>
          <p:spPr bwMode="auto">
            <a:xfrm>
              <a:off x="1658" y="3771"/>
              <a:ext cx="49" cy="48"/>
            </a:xfrm>
            <a:custGeom>
              <a:avLst/>
              <a:gdLst>
                <a:gd name="T0" fmla="*/ 0 w 86"/>
                <a:gd name="T1" fmla="*/ 4 h 86"/>
                <a:gd name="T2" fmla="*/ 0 w 86"/>
                <a:gd name="T3" fmla="*/ 4 h 86"/>
                <a:gd name="T4" fmla="*/ 0 w 86"/>
                <a:gd name="T5" fmla="*/ 3 h 86"/>
                <a:gd name="T6" fmla="*/ 1 w 86"/>
                <a:gd name="T7" fmla="*/ 3 h 86"/>
                <a:gd name="T8" fmla="*/ 1 w 86"/>
                <a:gd name="T9" fmla="*/ 2 h 86"/>
                <a:gd name="T10" fmla="*/ 1 w 86"/>
                <a:gd name="T11" fmla="*/ 1 h 86"/>
                <a:gd name="T12" fmla="*/ 2 w 86"/>
                <a:gd name="T13" fmla="*/ 1 h 86"/>
                <a:gd name="T14" fmla="*/ 3 w 86"/>
                <a:gd name="T15" fmla="*/ 1 h 86"/>
                <a:gd name="T16" fmla="*/ 3 w 86"/>
                <a:gd name="T17" fmla="*/ 1 h 86"/>
                <a:gd name="T18" fmla="*/ 5 w 86"/>
                <a:gd name="T19" fmla="*/ 0 h 86"/>
                <a:gd name="T20" fmla="*/ 5 w 86"/>
                <a:gd name="T21" fmla="*/ 0 h 86"/>
                <a:gd name="T22" fmla="*/ 5 w 86"/>
                <a:gd name="T23" fmla="*/ 1 h 86"/>
                <a:gd name="T24" fmla="*/ 6 w 86"/>
                <a:gd name="T25" fmla="*/ 1 h 86"/>
                <a:gd name="T26" fmla="*/ 7 w 86"/>
                <a:gd name="T27" fmla="*/ 1 h 86"/>
                <a:gd name="T28" fmla="*/ 7 w 86"/>
                <a:gd name="T29" fmla="*/ 1 h 86"/>
                <a:gd name="T30" fmla="*/ 8 w 86"/>
                <a:gd name="T31" fmla="*/ 2 h 86"/>
                <a:gd name="T32" fmla="*/ 9 w 86"/>
                <a:gd name="T33" fmla="*/ 2 h 86"/>
                <a:gd name="T34" fmla="*/ 9 w 86"/>
                <a:gd name="T35" fmla="*/ 3 h 86"/>
                <a:gd name="T36" fmla="*/ 9 w 86"/>
                <a:gd name="T37" fmla="*/ 4 h 86"/>
                <a:gd name="T38" fmla="*/ 9 w 86"/>
                <a:gd name="T39" fmla="*/ 4 h 86"/>
                <a:gd name="T40" fmla="*/ 9 w 86"/>
                <a:gd name="T41" fmla="*/ 5 h 86"/>
                <a:gd name="T42" fmla="*/ 9 w 86"/>
                <a:gd name="T43" fmla="*/ 6 h 86"/>
                <a:gd name="T44" fmla="*/ 8 w 86"/>
                <a:gd name="T45" fmla="*/ 7 h 86"/>
                <a:gd name="T46" fmla="*/ 8 w 86"/>
                <a:gd name="T47" fmla="*/ 7 h 86"/>
                <a:gd name="T48" fmla="*/ 7 w 86"/>
                <a:gd name="T49" fmla="*/ 8 h 86"/>
                <a:gd name="T50" fmla="*/ 6 w 86"/>
                <a:gd name="T51" fmla="*/ 8 h 86"/>
                <a:gd name="T52" fmla="*/ 6 w 86"/>
                <a:gd name="T53" fmla="*/ 8 h 86"/>
                <a:gd name="T54" fmla="*/ 5 w 86"/>
                <a:gd name="T55" fmla="*/ 8 h 86"/>
                <a:gd name="T56" fmla="*/ 5 w 86"/>
                <a:gd name="T57" fmla="*/ 8 h 86"/>
                <a:gd name="T58" fmla="*/ 4 w 86"/>
                <a:gd name="T59" fmla="*/ 8 h 86"/>
                <a:gd name="T60" fmla="*/ 3 w 86"/>
                <a:gd name="T61" fmla="*/ 8 h 86"/>
                <a:gd name="T62" fmla="*/ 2 w 86"/>
                <a:gd name="T63" fmla="*/ 8 h 86"/>
                <a:gd name="T64" fmla="*/ 2 w 86"/>
                <a:gd name="T65" fmla="*/ 7 h 86"/>
                <a:gd name="T66" fmla="*/ 1 w 86"/>
                <a:gd name="T67" fmla="*/ 7 h 86"/>
                <a:gd name="T68" fmla="*/ 1 w 86"/>
                <a:gd name="T69" fmla="*/ 6 h 86"/>
                <a:gd name="T70" fmla="*/ 1 w 86"/>
                <a:gd name="T71" fmla="*/ 5 h 86"/>
                <a:gd name="T72" fmla="*/ 0 w 86"/>
                <a:gd name="T73" fmla="*/ 4 h 86"/>
                <a:gd name="T74" fmla="*/ 0 w 86"/>
                <a:gd name="T75" fmla="*/ 4 h 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6" h="86">
                  <a:moveTo>
                    <a:pt x="0" y="44"/>
                  </a:moveTo>
                  <a:lnTo>
                    <a:pt x="0" y="44"/>
                  </a:lnTo>
                  <a:lnTo>
                    <a:pt x="0" y="36"/>
                  </a:lnTo>
                  <a:lnTo>
                    <a:pt x="4" y="28"/>
                  </a:lnTo>
                  <a:lnTo>
                    <a:pt x="6" y="20"/>
                  </a:lnTo>
                  <a:lnTo>
                    <a:pt x="12" y="14"/>
                  </a:lnTo>
                  <a:lnTo>
                    <a:pt x="18" y="8"/>
                  </a:lnTo>
                  <a:lnTo>
                    <a:pt x="24" y="4"/>
                  </a:lnTo>
                  <a:lnTo>
                    <a:pt x="32" y="2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8" y="4"/>
                  </a:lnTo>
                  <a:lnTo>
                    <a:pt x="66" y="6"/>
                  </a:lnTo>
                  <a:lnTo>
                    <a:pt x="72" y="12"/>
                  </a:lnTo>
                  <a:lnTo>
                    <a:pt x="78" y="18"/>
                  </a:lnTo>
                  <a:lnTo>
                    <a:pt x="82" y="24"/>
                  </a:lnTo>
                  <a:lnTo>
                    <a:pt x="84" y="32"/>
                  </a:lnTo>
                  <a:lnTo>
                    <a:pt x="86" y="42"/>
                  </a:lnTo>
                  <a:lnTo>
                    <a:pt x="84" y="50"/>
                  </a:lnTo>
                  <a:lnTo>
                    <a:pt x="82" y="58"/>
                  </a:lnTo>
                  <a:lnTo>
                    <a:pt x="78" y="66"/>
                  </a:lnTo>
                  <a:lnTo>
                    <a:pt x="74" y="72"/>
                  </a:lnTo>
                  <a:lnTo>
                    <a:pt x="68" y="78"/>
                  </a:lnTo>
                  <a:lnTo>
                    <a:pt x="60" y="82"/>
                  </a:lnTo>
                  <a:lnTo>
                    <a:pt x="52" y="84"/>
                  </a:lnTo>
                  <a:lnTo>
                    <a:pt x="44" y="86"/>
                  </a:lnTo>
                  <a:lnTo>
                    <a:pt x="36" y="84"/>
                  </a:lnTo>
                  <a:lnTo>
                    <a:pt x="28" y="82"/>
                  </a:lnTo>
                  <a:lnTo>
                    <a:pt x="20" y="80"/>
                  </a:lnTo>
                  <a:lnTo>
                    <a:pt x="14" y="74"/>
                  </a:lnTo>
                  <a:lnTo>
                    <a:pt x="8" y="68"/>
                  </a:lnTo>
                  <a:lnTo>
                    <a:pt x="4" y="62"/>
                  </a:lnTo>
                  <a:lnTo>
                    <a:pt x="2" y="54"/>
                  </a:lnTo>
                  <a:lnTo>
                    <a:pt x="0" y="44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66"/>
            <p:cNvSpPr>
              <a:spLocks/>
            </p:cNvSpPr>
            <p:nvPr/>
          </p:nvSpPr>
          <p:spPr bwMode="auto">
            <a:xfrm>
              <a:off x="1667" y="3911"/>
              <a:ext cx="25" cy="25"/>
            </a:xfrm>
            <a:custGeom>
              <a:avLst/>
              <a:gdLst>
                <a:gd name="T0" fmla="*/ 0 w 44"/>
                <a:gd name="T1" fmla="*/ 2 h 44"/>
                <a:gd name="T2" fmla="*/ 0 w 44"/>
                <a:gd name="T3" fmla="*/ 2 h 44"/>
                <a:gd name="T4" fmla="*/ 1 w 44"/>
                <a:gd name="T5" fmla="*/ 1 h 44"/>
                <a:gd name="T6" fmla="*/ 1 w 44"/>
                <a:gd name="T7" fmla="*/ 1 h 44"/>
                <a:gd name="T8" fmla="*/ 2 w 44"/>
                <a:gd name="T9" fmla="*/ 0 h 44"/>
                <a:gd name="T10" fmla="*/ 3 w 44"/>
                <a:gd name="T11" fmla="*/ 1 h 44"/>
                <a:gd name="T12" fmla="*/ 3 w 44"/>
                <a:gd name="T13" fmla="*/ 1 h 44"/>
                <a:gd name="T14" fmla="*/ 5 w 44"/>
                <a:gd name="T15" fmla="*/ 1 h 44"/>
                <a:gd name="T16" fmla="*/ 5 w 44"/>
                <a:gd name="T17" fmla="*/ 2 h 44"/>
                <a:gd name="T18" fmla="*/ 5 w 44"/>
                <a:gd name="T19" fmla="*/ 3 h 44"/>
                <a:gd name="T20" fmla="*/ 4 w 44"/>
                <a:gd name="T21" fmla="*/ 3 h 44"/>
                <a:gd name="T22" fmla="*/ 3 w 44"/>
                <a:gd name="T23" fmla="*/ 5 h 44"/>
                <a:gd name="T24" fmla="*/ 2 w 44"/>
                <a:gd name="T25" fmla="*/ 5 h 44"/>
                <a:gd name="T26" fmla="*/ 2 w 44"/>
                <a:gd name="T27" fmla="*/ 5 h 44"/>
                <a:gd name="T28" fmla="*/ 1 w 44"/>
                <a:gd name="T29" fmla="*/ 4 h 44"/>
                <a:gd name="T30" fmla="*/ 1 w 44"/>
                <a:gd name="T31" fmla="*/ 3 h 44"/>
                <a:gd name="T32" fmla="*/ 0 w 44"/>
                <a:gd name="T33" fmla="*/ 2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0" y="22"/>
                  </a:moveTo>
                  <a:lnTo>
                    <a:pt x="0" y="14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30" y="2"/>
                  </a:lnTo>
                  <a:lnTo>
                    <a:pt x="36" y="6"/>
                  </a:lnTo>
                  <a:lnTo>
                    <a:pt x="42" y="12"/>
                  </a:lnTo>
                  <a:lnTo>
                    <a:pt x="44" y="20"/>
                  </a:lnTo>
                  <a:lnTo>
                    <a:pt x="42" y="30"/>
                  </a:lnTo>
                  <a:lnTo>
                    <a:pt x="38" y="36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67"/>
            <p:cNvSpPr>
              <a:spLocks/>
            </p:cNvSpPr>
            <p:nvPr/>
          </p:nvSpPr>
          <p:spPr bwMode="auto">
            <a:xfrm>
              <a:off x="1638" y="3904"/>
              <a:ext cx="24" cy="25"/>
            </a:xfrm>
            <a:custGeom>
              <a:avLst/>
              <a:gdLst>
                <a:gd name="T0" fmla="*/ 0 w 44"/>
                <a:gd name="T1" fmla="*/ 2 h 44"/>
                <a:gd name="T2" fmla="*/ 0 w 44"/>
                <a:gd name="T3" fmla="*/ 2 h 44"/>
                <a:gd name="T4" fmla="*/ 1 w 44"/>
                <a:gd name="T5" fmla="*/ 1 h 44"/>
                <a:gd name="T6" fmla="*/ 1 w 44"/>
                <a:gd name="T7" fmla="*/ 1 h 44"/>
                <a:gd name="T8" fmla="*/ 2 w 44"/>
                <a:gd name="T9" fmla="*/ 0 h 44"/>
                <a:gd name="T10" fmla="*/ 3 w 44"/>
                <a:gd name="T11" fmla="*/ 0 h 44"/>
                <a:gd name="T12" fmla="*/ 3 w 44"/>
                <a:gd name="T13" fmla="*/ 1 h 44"/>
                <a:gd name="T14" fmla="*/ 4 w 44"/>
                <a:gd name="T15" fmla="*/ 1 h 44"/>
                <a:gd name="T16" fmla="*/ 4 w 44"/>
                <a:gd name="T17" fmla="*/ 2 h 44"/>
                <a:gd name="T18" fmla="*/ 4 w 44"/>
                <a:gd name="T19" fmla="*/ 3 h 44"/>
                <a:gd name="T20" fmla="*/ 3 w 44"/>
                <a:gd name="T21" fmla="*/ 3 h 44"/>
                <a:gd name="T22" fmla="*/ 3 w 44"/>
                <a:gd name="T23" fmla="*/ 5 h 44"/>
                <a:gd name="T24" fmla="*/ 2 w 44"/>
                <a:gd name="T25" fmla="*/ 5 h 44"/>
                <a:gd name="T26" fmla="*/ 1 w 44"/>
                <a:gd name="T27" fmla="*/ 5 h 44"/>
                <a:gd name="T28" fmla="*/ 1 w 44"/>
                <a:gd name="T29" fmla="*/ 4 h 44"/>
                <a:gd name="T30" fmla="*/ 1 w 44"/>
                <a:gd name="T31" fmla="*/ 3 h 44"/>
                <a:gd name="T32" fmla="*/ 0 w 44"/>
                <a:gd name="T33" fmla="*/ 2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0" y="22"/>
                  </a:moveTo>
                  <a:lnTo>
                    <a:pt x="0" y="14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36" y="4"/>
                  </a:lnTo>
                  <a:lnTo>
                    <a:pt x="42" y="12"/>
                  </a:lnTo>
                  <a:lnTo>
                    <a:pt x="44" y="20"/>
                  </a:lnTo>
                  <a:lnTo>
                    <a:pt x="42" y="30"/>
                  </a:lnTo>
                  <a:lnTo>
                    <a:pt x="38" y="36"/>
                  </a:lnTo>
                  <a:lnTo>
                    <a:pt x="32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68"/>
            <p:cNvSpPr>
              <a:spLocks/>
            </p:cNvSpPr>
            <p:nvPr/>
          </p:nvSpPr>
          <p:spPr bwMode="auto">
            <a:xfrm>
              <a:off x="1665" y="3909"/>
              <a:ext cx="25" cy="25"/>
            </a:xfrm>
            <a:custGeom>
              <a:avLst/>
              <a:gdLst>
                <a:gd name="T0" fmla="*/ 0 w 44"/>
                <a:gd name="T1" fmla="*/ 2 h 44"/>
                <a:gd name="T2" fmla="*/ 0 w 44"/>
                <a:gd name="T3" fmla="*/ 2 h 44"/>
                <a:gd name="T4" fmla="*/ 0 w 44"/>
                <a:gd name="T5" fmla="*/ 2 h 44"/>
                <a:gd name="T6" fmla="*/ 1 w 44"/>
                <a:gd name="T7" fmla="*/ 1 h 44"/>
                <a:gd name="T8" fmla="*/ 1 w 44"/>
                <a:gd name="T9" fmla="*/ 1 h 44"/>
                <a:gd name="T10" fmla="*/ 2 w 44"/>
                <a:gd name="T11" fmla="*/ 0 h 44"/>
                <a:gd name="T12" fmla="*/ 2 w 44"/>
                <a:gd name="T13" fmla="*/ 0 h 44"/>
                <a:gd name="T14" fmla="*/ 3 w 44"/>
                <a:gd name="T15" fmla="*/ 1 h 44"/>
                <a:gd name="T16" fmla="*/ 3 w 44"/>
                <a:gd name="T17" fmla="*/ 1 h 44"/>
                <a:gd name="T18" fmla="*/ 5 w 44"/>
                <a:gd name="T19" fmla="*/ 1 h 44"/>
                <a:gd name="T20" fmla="*/ 5 w 44"/>
                <a:gd name="T21" fmla="*/ 2 h 44"/>
                <a:gd name="T22" fmla="*/ 5 w 44"/>
                <a:gd name="T23" fmla="*/ 2 h 44"/>
                <a:gd name="T24" fmla="*/ 5 w 44"/>
                <a:gd name="T25" fmla="*/ 3 h 44"/>
                <a:gd name="T26" fmla="*/ 4 w 44"/>
                <a:gd name="T27" fmla="*/ 3 h 44"/>
                <a:gd name="T28" fmla="*/ 3 w 44"/>
                <a:gd name="T29" fmla="*/ 5 h 44"/>
                <a:gd name="T30" fmla="*/ 2 w 44"/>
                <a:gd name="T31" fmla="*/ 5 h 44"/>
                <a:gd name="T32" fmla="*/ 2 w 44"/>
                <a:gd name="T33" fmla="*/ 5 h 44"/>
                <a:gd name="T34" fmla="*/ 2 w 44"/>
                <a:gd name="T35" fmla="*/ 5 h 44"/>
                <a:gd name="T36" fmla="*/ 1 w 44"/>
                <a:gd name="T37" fmla="*/ 4 h 44"/>
                <a:gd name="T38" fmla="*/ 1 w 44"/>
                <a:gd name="T39" fmla="*/ 3 h 44"/>
                <a:gd name="T40" fmla="*/ 0 w 44"/>
                <a:gd name="T41" fmla="*/ 2 h 44"/>
                <a:gd name="T42" fmla="*/ 0 w 44"/>
                <a:gd name="T43" fmla="*/ 2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0" y="22"/>
                  </a:moveTo>
                  <a:lnTo>
                    <a:pt x="0" y="22"/>
                  </a:lnTo>
                  <a:lnTo>
                    <a:pt x="0" y="14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30" y="2"/>
                  </a:lnTo>
                  <a:lnTo>
                    <a:pt x="36" y="6"/>
                  </a:lnTo>
                  <a:lnTo>
                    <a:pt x="42" y="12"/>
                  </a:lnTo>
                  <a:lnTo>
                    <a:pt x="44" y="20"/>
                  </a:lnTo>
                  <a:lnTo>
                    <a:pt x="42" y="30"/>
                  </a:lnTo>
                  <a:lnTo>
                    <a:pt x="38" y="36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69"/>
            <p:cNvSpPr>
              <a:spLocks/>
            </p:cNvSpPr>
            <p:nvPr/>
          </p:nvSpPr>
          <p:spPr bwMode="auto">
            <a:xfrm>
              <a:off x="1635" y="3902"/>
              <a:ext cx="25" cy="25"/>
            </a:xfrm>
            <a:custGeom>
              <a:avLst/>
              <a:gdLst>
                <a:gd name="T0" fmla="*/ 0 w 44"/>
                <a:gd name="T1" fmla="*/ 2 h 44"/>
                <a:gd name="T2" fmla="*/ 0 w 44"/>
                <a:gd name="T3" fmla="*/ 2 h 44"/>
                <a:gd name="T4" fmla="*/ 0 w 44"/>
                <a:gd name="T5" fmla="*/ 2 h 44"/>
                <a:gd name="T6" fmla="*/ 1 w 44"/>
                <a:gd name="T7" fmla="*/ 1 h 44"/>
                <a:gd name="T8" fmla="*/ 1 w 44"/>
                <a:gd name="T9" fmla="*/ 1 h 44"/>
                <a:gd name="T10" fmla="*/ 2 w 44"/>
                <a:gd name="T11" fmla="*/ 0 h 44"/>
                <a:gd name="T12" fmla="*/ 2 w 44"/>
                <a:gd name="T13" fmla="*/ 0 h 44"/>
                <a:gd name="T14" fmla="*/ 3 w 44"/>
                <a:gd name="T15" fmla="*/ 0 h 44"/>
                <a:gd name="T16" fmla="*/ 3 w 44"/>
                <a:gd name="T17" fmla="*/ 1 h 44"/>
                <a:gd name="T18" fmla="*/ 5 w 44"/>
                <a:gd name="T19" fmla="*/ 1 h 44"/>
                <a:gd name="T20" fmla="*/ 5 w 44"/>
                <a:gd name="T21" fmla="*/ 2 h 44"/>
                <a:gd name="T22" fmla="*/ 5 w 44"/>
                <a:gd name="T23" fmla="*/ 2 h 44"/>
                <a:gd name="T24" fmla="*/ 5 w 44"/>
                <a:gd name="T25" fmla="*/ 3 h 44"/>
                <a:gd name="T26" fmla="*/ 4 w 44"/>
                <a:gd name="T27" fmla="*/ 3 h 44"/>
                <a:gd name="T28" fmla="*/ 3 w 44"/>
                <a:gd name="T29" fmla="*/ 5 h 44"/>
                <a:gd name="T30" fmla="*/ 2 w 44"/>
                <a:gd name="T31" fmla="*/ 5 h 44"/>
                <a:gd name="T32" fmla="*/ 2 w 44"/>
                <a:gd name="T33" fmla="*/ 5 h 44"/>
                <a:gd name="T34" fmla="*/ 2 w 44"/>
                <a:gd name="T35" fmla="*/ 5 h 44"/>
                <a:gd name="T36" fmla="*/ 1 w 44"/>
                <a:gd name="T37" fmla="*/ 4 h 44"/>
                <a:gd name="T38" fmla="*/ 1 w 44"/>
                <a:gd name="T39" fmla="*/ 3 h 44"/>
                <a:gd name="T40" fmla="*/ 0 w 44"/>
                <a:gd name="T41" fmla="*/ 2 h 44"/>
                <a:gd name="T42" fmla="*/ 0 w 44"/>
                <a:gd name="T43" fmla="*/ 2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0" y="22"/>
                  </a:moveTo>
                  <a:lnTo>
                    <a:pt x="0" y="22"/>
                  </a:lnTo>
                  <a:lnTo>
                    <a:pt x="0" y="14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36" y="4"/>
                  </a:lnTo>
                  <a:lnTo>
                    <a:pt x="42" y="12"/>
                  </a:lnTo>
                  <a:lnTo>
                    <a:pt x="44" y="20"/>
                  </a:lnTo>
                  <a:lnTo>
                    <a:pt x="42" y="30"/>
                  </a:lnTo>
                  <a:lnTo>
                    <a:pt x="38" y="36"/>
                  </a:lnTo>
                  <a:lnTo>
                    <a:pt x="32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70"/>
            <p:cNvSpPr>
              <a:spLocks/>
            </p:cNvSpPr>
            <p:nvPr/>
          </p:nvSpPr>
          <p:spPr bwMode="auto">
            <a:xfrm>
              <a:off x="1636" y="3873"/>
              <a:ext cx="25" cy="25"/>
            </a:xfrm>
            <a:custGeom>
              <a:avLst/>
              <a:gdLst>
                <a:gd name="T0" fmla="*/ 0 w 44"/>
                <a:gd name="T1" fmla="*/ 2 h 44"/>
                <a:gd name="T2" fmla="*/ 0 w 44"/>
                <a:gd name="T3" fmla="*/ 2 h 44"/>
                <a:gd name="T4" fmla="*/ 1 w 44"/>
                <a:gd name="T5" fmla="*/ 1 h 44"/>
                <a:gd name="T6" fmla="*/ 1 w 44"/>
                <a:gd name="T7" fmla="*/ 1 h 44"/>
                <a:gd name="T8" fmla="*/ 2 w 44"/>
                <a:gd name="T9" fmla="*/ 0 h 44"/>
                <a:gd name="T10" fmla="*/ 3 w 44"/>
                <a:gd name="T11" fmla="*/ 0 h 44"/>
                <a:gd name="T12" fmla="*/ 3 w 44"/>
                <a:gd name="T13" fmla="*/ 1 h 44"/>
                <a:gd name="T14" fmla="*/ 5 w 44"/>
                <a:gd name="T15" fmla="*/ 1 h 44"/>
                <a:gd name="T16" fmla="*/ 5 w 44"/>
                <a:gd name="T17" fmla="*/ 2 h 44"/>
                <a:gd name="T18" fmla="*/ 5 w 44"/>
                <a:gd name="T19" fmla="*/ 3 h 44"/>
                <a:gd name="T20" fmla="*/ 4 w 44"/>
                <a:gd name="T21" fmla="*/ 3 h 44"/>
                <a:gd name="T22" fmla="*/ 3 w 44"/>
                <a:gd name="T23" fmla="*/ 5 h 44"/>
                <a:gd name="T24" fmla="*/ 2 w 44"/>
                <a:gd name="T25" fmla="*/ 5 h 44"/>
                <a:gd name="T26" fmla="*/ 2 w 44"/>
                <a:gd name="T27" fmla="*/ 5 h 44"/>
                <a:gd name="T28" fmla="*/ 1 w 44"/>
                <a:gd name="T29" fmla="*/ 4 h 44"/>
                <a:gd name="T30" fmla="*/ 1 w 44"/>
                <a:gd name="T31" fmla="*/ 3 h 44"/>
                <a:gd name="T32" fmla="*/ 0 w 44"/>
                <a:gd name="T33" fmla="*/ 2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0" y="22"/>
                  </a:moveTo>
                  <a:lnTo>
                    <a:pt x="0" y="14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36" y="4"/>
                  </a:lnTo>
                  <a:lnTo>
                    <a:pt x="42" y="12"/>
                  </a:lnTo>
                  <a:lnTo>
                    <a:pt x="44" y="20"/>
                  </a:lnTo>
                  <a:lnTo>
                    <a:pt x="42" y="30"/>
                  </a:lnTo>
                  <a:lnTo>
                    <a:pt x="38" y="36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71"/>
            <p:cNvSpPr>
              <a:spLocks/>
            </p:cNvSpPr>
            <p:nvPr/>
          </p:nvSpPr>
          <p:spPr bwMode="auto">
            <a:xfrm>
              <a:off x="1762" y="3844"/>
              <a:ext cx="26" cy="25"/>
            </a:xfrm>
            <a:custGeom>
              <a:avLst/>
              <a:gdLst>
                <a:gd name="T0" fmla="*/ 3 w 46"/>
                <a:gd name="T1" fmla="*/ 5 h 44"/>
                <a:gd name="T2" fmla="*/ 3 w 46"/>
                <a:gd name="T3" fmla="*/ 5 h 44"/>
                <a:gd name="T4" fmla="*/ 4 w 46"/>
                <a:gd name="T5" fmla="*/ 4 h 44"/>
                <a:gd name="T6" fmla="*/ 5 w 46"/>
                <a:gd name="T7" fmla="*/ 3 h 44"/>
                <a:gd name="T8" fmla="*/ 5 w 46"/>
                <a:gd name="T9" fmla="*/ 2 h 44"/>
                <a:gd name="T10" fmla="*/ 5 w 46"/>
                <a:gd name="T11" fmla="*/ 2 h 44"/>
                <a:gd name="T12" fmla="*/ 4 w 46"/>
                <a:gd name="T13" fmla="*/ 1 h 44"/>
                <a:gd name="T14" fmla="*/ 3 w 46"/>
                <a:gd name="T15" fmla="*/ 1 h 44"/>
                <a:gd name="T16" fmla="*/ 2 w 46"/>
                <a:gd name="T17" fmla="*/ 0 h 44"/>
                <a:gd name="T18" fmla="*/ 2 w 46"/>
                <a:gd name="T19" fmla="*/ 1 h 44"/>
                <a:gd name="T20" fmla="*/ 1 w 46"/>
                <a:gd name="T21" fmla="*/ 1 h 44"/>
                <a:gd name="T22" fmla="*/ 1 w 46"/>
                <a:gd name="T23" fmla="*/ 2 h 44"/>
                <a:gd name="T24" fmla="*/ 0 w 46"/>
                <a:gd name="T25" fmla="*/ 2 h 44"/>
                <a:gd name="T26" fmla="*/ 1 w 46"/>
                <a:gd name="T27" fmla="*/ 3 h 44"/>
                <a:gd name="T28" fmla="*/ 1 w 46"/>
                <a:gd name="T29" fmla="*/ 4 h 44"/>
                <a:gd name="T30" fmla="*/ 2 w 46"/>
                <a:gd name="T31" fmla="*/ 5 h 44"/>
                <a:gd name="T32" fmla="*/ 3 w 46"/>
                <a:gd name="T33" fmla="*/ 5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6" h="44">
                  <a:moveTo>
                    <a:pt x="24" y="44"/>
                  </a:moveTo>
                  <a:lnTo>
                    <a:pt x="32" y="42"/>
                  </a:lnTo>
                  <a:lnTo>
                    <a:pt x="38" y="38"/>
                  </a:lnTo>
                  <a:lnTo>
                    <a:pt x="44" y="30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2"/>
                  </a:lnTo>
                  <a:lnTo>
                    <a:pt x="8" y="38"/>
                  </a:lnTo>
                  <a:lnTo>
                    <a:pt x="14" y="42"/>
                  </a:lnTo>
                  <a:lnTo>
                    <a:pt x="24" y="44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72"/>
            <p:cNvSpPr>
              <a:spLocks/>
            </p:cNvSpPr>
            <p:nvPr/>
          </p:nvSpPr>
          <p:spPr bwMode="auto">
            <a:xfrm>
              <a:off x="1634" y="3870"/>
              <a:ext cx="25" cy="25"/>
            </a:xfrm>
            <a:custGeom>
              <a:avLst/>
              <a:gdLst>
                <a:gd name="T0" fmla="*/ 0 w 44"/>
                <a:gd name="T1" fmla="*/ 2 h 44"/>
                <a:gd name="T2" fmla="*/ 0 w 44"/>
                <a:gd name="T3" fmla="*/ 2 h 44"/>
                <a:gd name="T4" fmla="*/ 0 w 44"/>
                <a:gd name="T5" fmla="*/ 2 h 44"/>
                <a:gd name="T6" fmla="*/ 1 w 44"/>
                <a:gd name="T7" fmla="*/ 1 h 44"/>
                <a:gd name="T8" fmla="*/ 1 w 44"/>
                <a:gd name="T9" fmla="*/ 1 h 44"/>
                <a:gd name="T10" fmla="*/ 2 w 44"/>
                <a:gd name="T11" fmla="*/ 0 h 44"/>
                <a:gd name="T12" fmla="*/ 2 w 44"/>
                <a:gd name="T13" fmla="*/ 0 h 44"/>
                <a:gd name="T14" fmla="*/ 3 w 44"/>
                <a:gd name="T15" fmla="*/ 0 h 44"/>
                <a:gd name="T16" fmla="*/ 3 w 44"/>
                <a:gd name="T17" fmla="*/ 1 h 44"/>
                <a:gd name="T18" fmla="*/ 5 w 44"/>
                <a:gd name="T19" fmla="*/ 1 h 44"/>
                <a:gd name="T20" fmla="*/ 5 w 44"/>
                <a:gd name="T21" fmla="*/ 2 h 44"/>
                <a:gd name="T22" fmla="*/ 5 w 44"/>
                <a:gd name="T23" fmla="*/ 2 h 44"/>
                <a:gd name="T24" fmla="*/ 5 w 44"/>
                <a:gd name="T25" fmla="*/ 3 h 44"/>
                <a:gd name="T26" fmla="*/ 4 w 44"/>
                <a:gd name="T27" fmla="*/ 3 h 44"/>
                <a:gd name="T28" fmla="*/ 3 w 44"/>
                <a:gd name="T29" fmla="*/ 5 h 44"/>
                <a:gd name="T30" fmla="*/ 2 w 44"/>
                <a:gd name="T31" fmla="*/ 5 h 44"/>
                <a:gd name="T32" fmla="*/ 2 w 44"/>
                <a:gd name="T33" fmla="*/ 5 h 44"/>
                <a:gd name="T34" fmla="*/ 2 w 44"/>
                <a:gd name="T35" fmla="*/ 5 h 44"/>
                <a:gd name="T36" fmla="*/ 1 w 44"/>
                <a:gd name="T37" fmla="*/ 4 h 44"/>
                <a:gd name="T38" fmla="*/ 1 w 44"/>
                <a:gd name="T39" fmla="*/ 3 h 44"/>
                <a:gd name="T40" fmla="*/ 0 w 44"/>
                <a:gd name="T41" fmla="*/ 2 h 44"/>
                <a:gd name="T42" fmla="*/ 0 w 44"/>
                <a:gd name="T43" fmla="*/ 2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0" y="22"/>
                  </a:moveTo>
                  <a:lnTo>
                    <a:pt x="0" y="22"/>
                  </a:lnTo>
                  <a:lnTo>
                    <a:pt x="0" y="14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36" y="4"/>
                  </a:lnTo>
                  <a:lnTo>
                    <a:pt x="42" y="12"/>
                  </a:lnTo>
                  <a:lnTo>
                    <a:pt x="44" y="20"/>
                  </a:lnTo>
                  <a:lnTo>
                    <a:pt x="42" y="30"/>
                  </a:lnTo>
                  <a:lnTo>
                    <a:pt x="38" y="36"/>
                  </a:lnTo>
                  <a:lnTo>
                    <a:pt x="30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Freeform 73"/>
            <p:cNvSpPr>
              <a:spLocks/>
            </p:cNvSpPr>
            <p:nvPr/>
          </p:nvSpPr>
          <p:spPr bwMode="auto">
            <a:xfrm>
              <a:off x="1760" y="3842"/>
              <a:ext cx="26" cy="25"/>
            </a:xfrm>
            <a:custGeom>
              <a:avLst/>
              <a:gdLst>
                <a:gd name="T0" fmla="*/ 3 w 46"/>
                <a:gd name="T1" fmla="*/ 5 h 44"/>
                <a:gd name="T2" fmla="*/ 3 w 46"/>
                <a:gd name="T3" fmla="*/ 5 h 44"/>
                <a:gd name="T4" fmla="*/ 3 w 46"/>
                <a:gd name="T5" fmla="*/ 5 h 44"/>
                <a:gd name="T6" fmla="*/ 4 w 46"/>
                <a:gd name="T7" fmla="*/ 4 h 44"/>
                <a:gd name="T8" fmla="*/ 5 w 46"/>
                <a:gd name="T9" fmla="*/ 3 h 44"/>
                <a:gd name="T10" fmla="*/ 5 w 46"/>
                <a:gd name="T11" fmla="*/ 2 h 44"/>
                <a:gd name="T12" fmla="*/ 5 w 46"/>
                <a:gd name="T13" fmla="*/ 2 h 44"/>
                <a:gd name="T14" fmla="*/ 5 w 46"/>
                <a:gd name="T15" fmla="*/ 2 h 44"/>
                <a:gd name="T16" fmla="*/ 4 w 46"/>
                <a:gd name="T17" fmla="*/ 1 h 44"/>
                <a:gd name="T18" fmla="*/ 3 w 46"/>
                <a:gd name="T19" fmla="*/ 1 h 44"/>
                <a:gd name="T20" fmla="*/ 2 w 46"/>
                <a:gd name="T21" fmla="*/ 0 h 44"/>
                <a:gd name="T22" fmla="*/ 2 w 46"/>
                <a:gd name="T23" fmla="*/ 0 h 44"/>
                <a:gd name="T24" fmla="*/ 2 w 46"/>
                <a:gd name="T25" fmla="*/ 1 h 44"/>
                <a:gd name="T26" fmla="*/ 1 w 46"/>
                <a:gd name="T27" fmla="*/ 1 h 44"/>
                <a:gd name="T28" fmla="*/ 1 w 46"/>
                <a:gd name="T29" fmla="*/ 2 h 44"/>
                <a:gd name="T30" fmla="*/ 0 w 46"/>
                <a:gd name="T31" fmla="*/ 2 h 44"/>
                <a:gd name="T32" fmla="*/ 0 w 46"/>
                <a:gd name="T33" fmla="*/ 2 h 44"/>
                <a:gd name="T34" fmla="*/ 1 w 46"/>
                <a:gd name="T35" fmla="*/ 3 h 44"/>
                <a:gd name="T36" fmla="*/ 1 w 46"/>
                <a:gd name="T37" fmla="*/ 4 h 44"/>
                <a:gd name="T38" fmla="*/ 2 w 46"/>
                <a:gd name="T39" fmla="*/ 5 h 44"/>
                <a:gd name="T40" fmla="*/ 3 w 46"/>
                <a:gd name="T41" fmla="*/ 5 h 44"/>
                <a:gd name="T42" fmla="*/ 3 w 46"/>
                <a:gd name="T43" fmla="*/ 5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6" h="44">
                  <a:moveTo>
                    <a:pt x="24" y="44"/>
                  </a:moveTo>
                  <a:lnTo>
                    <a:pt x="24" y="44"/>
                  </a:lnTo>
                  <a:lnTo>
                    <a:pt x="32" y="42"/>
                  </a:lnTo>
                  <a:lnTo>
                    <a:pt x="38" y="38"/>
                  </a:lnTo>
                  <a:lnTo>
                    <a:pt x="44" y="30"/>
                  </a:lnTo>
                  <a:lnTo>
                    <a:pt x="46" y="22"/>
                  </a:lnTo>
                  <a:lnTo>
                    <a:pt x="44" y="14"/>
                  </a:lnTo>
                  <a:lnTo>
                    <a:pt x="38" y="6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2" y="32"/>
                  </a:lnTo>
                  <a:lnTo>
                    <a:pt x="8" y="38"/>
                  </a:lnTo>
                  <a:lnTo>
                    <a:pt x="14" y="42"/>
                  </a:lnTo>
                  <a:lnTo>
                    <a:pt x="24" y="44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3" name="Freeform 74"/>
            <p:cNvSpPr>
              <a:spLocks/>
            </p:cNvSpPr>
            <p:nvPr/>
          </p:nvSpPr>
          <p:spPr bwMode="auto">
            <a:xfrm>
              <a:off x="1760" y="3873"/>
              <a:ext cx="49" cy="48"/>
            </a:xfrm>
            <a:custGeom>
              <a:avLst/>
              <a:gdLst>
                <a:gd name="T0" fmla="*/ 5 w 86"/>
                <a:gd name="T1" fmla="*/ 8 h 86"/>
                <a:gd name="T2" fmla="*/ 6 w 86"/>
                <a:gd name="T3" fmla="*/ 8 h 86"/>
                <a:gd name="T4" fmla="*/ 6 w 86"/>
                <a:gd name="T5" fmla="*/ 8 h 86"/>
                <a:gd name="T6" fmla="*/ 7 w 86"/>
                <a:gd name="T7" fmla="*/ 8 h 86"/>
                <a:gd name="T8" fmla="*/ 8 w 86"/>
                <a:gd name="T9" fmla="*/ 7 h 86"/>
                <a:gd name="T10" fmla="*/ 9 w 86"/>
                <a:gd name="T11" fmla="*/ 7 h 86"/>
                <a:gd name="T12" fmla="*/ 9 w 86"/>
                <a:gd name="T13" fmla="*/ 6 h 86"/>
                <a:gd name="T14" fmla="*/ 9 w 86"/>
                <a:gd name="T15" fmla="*/ 5 h 86"/>
                <a:gd name="T16" fmla="*/ 9 w 86"/>
                <a:gd name="T17" fmla="*/ 4 h 86"/>
                <a:gd name="T18" fmla="*/ 9 w 86"/>
                <a:gd name="T19" fmla="*/ 3 h 86"/>
                <a:gd name="T20" fmla="*/ 9 w 86"/>
                <a:gd name="T21" fmla="*/ 2 h 86"/>
                <a:gd name="T22" fmla="*/ 8 w 86"/>
                <a:gd name="T23" fmla="*/ 2 h 86"/>
                <a:gd name="T24" fmla="*/ 7 w 86"/>
                <a:gd name="T25" fmla="*/ 1 h 86"/>
                <a:gd name="T26" fmla="*/ 7 w 86"/>
                <a:gd name="T27" fmla="*/ 1 h 86"/>
                <a:gd name="T28" fmla="*/ 6 w 86"/>
                <a:gd name="T29" fmla="*/ 1 h 86"/>
                <a:gd name="T30" fmla="*/ 5 w 86"/>
                <a:gd name="T31" fmla="*/ 1 h 86"/>
                <a:gd name="T32" fmla="*/ 5 w 86"/>
                <a:gd name="T33" fmla="*/ 0 h 86"/>
                <a:gd name="T34" fmla="*/ 3 w 86"/>
                <a:gd name="T35" fmla="*/ 1 h 86"/>
                <a:gd name="T36" fmla="*/ 3 w 86"/>
                <a:gd name="T37" fmla="*/ 1 h 86"/>
                <a:gd name="T38" fmla="*/ 2 w 86"/>
                <a:gd name="T39" fmla="*/ 1 h 86"/>
                <a:gd name="T40" fmla="*/ 1 w 86"/>
                <a:gd name="T41" fmla="*/ 1 h 86"/>
                <a:gd name="T42" fmla="*/ 1 w 86"/>
                <a:gd name="T43" fmla="*/ 2 h 86"/>
                <a:gd name="T44" fmla="*/ 1 w 86"/>
                <a:gd name="T45" fmla="*/ 3 h 86"/>
                <a:gd name="T46" fmla="*/ 1 w 86"/>
                <a:gd name="T47" fmla="*/ 3 h 86"/>
                <a:gd name="T48" fmla="*/ 0 w 86"/>
                <a:gd name="T49" fmla="*/ 4 h 86"/>
                <a:gd name="T50" fmla="*/ 1 w 86"/>
                <a:gd name="T51" fmla="*/ 5 h 86"/>
                <a:gd name="T52" fmla="*/ 1 w 86"/>
                <a:gd name="T53" fmla="*/ 6 h 86"/>
                <a:gd name="T54" fmla="*/ 1 w 86"/>
                <a:gd name="T55" fmla="*/ 7 h 86"/>
                <a:gd name="T56" fmla="*/ 2 w 86"/>
                <a:gd name="T57" fmla="*/ 7 h 86"/>
                <a:gd name="T58" fmla="*/ 2 w 86"/>
                <a:gd name="T59" fmla="*/ 8 h 86"/>
                <a:gd name="T60" fmla="*/ 3 w 86"/>
                <a:gd name="T61" fmla="*/ 8 h 86"/>
                <a:gd name="T62" fmla="*/ 4 w 86"/>
                <a:gd name="T63" fmla="*/ 8 h 86"/>
                <a:gd name="T64" fmla="*/ 5 w 86"/>
                <a:gd name="T65" fmla="*/ 8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6" h="86">
                  <a:moveTo>
                    <a:pt x="44" y="86"/>
                  </a:moveTo>
                  <a:lnTo>
                    <a:pt x="52" y="84"/>
                  </a:lnTo>
                  <a:lnTo>
                    <a:pt x="60" y="82"/>
                  </a:lnTo>
                  <a:lnTo>
                    <a:pt x="68" y="78"/>
                  </a:lnTo>
                  <a:lnTo>
                    <a:pt x="74" y="72"/>
                  </a:lnTo>
                  <a:lnTo>
                    <a:pt x="80" y="66"/>
                  </a:lnTo>
                  <a:lnTo>
                    <a:pt x="82" y="58"/>
                  </a:lnTo>
                  <a:lnTo>
                    <a:pt x="86" y="50"/>
                  </a:lnTo>
                  <a:lnTo>
                    <a:pt x="86" y="42"/>
                  </a:lnTo>
                  <a:lnTo>
                    <a:pt x="84" y="34"/>
                  </a:lnTo>
                  <a:lnTo>
                    <a:pt x="82" y="26"/>
                  </a:lnTo>
                  <a:lnTo>
                    <a:pt x="78" y="18"/>
                  </a:lnTo>
                  <a:lnTo>
                    <a:pt x="72" y="12"/>
                  </a:lnTo>
                  <a:lnTo>
                    <a:pt x="66" y="8"/>
                  </a:lnTo>
                  <a:lnTo>
                    <a:pt x="58" y="4"/>
                  </a:lnTo>
                  <a:lnTo>
                    <a:pt x="50" y="2"/>
                  </a:lnTo>
                  <a:lnTo>
                    <a:pt x="42" y="0"/>
                  </a:lnTo>
                  <a:lnTo>
                    <a:pt x="34" y="2"/>
                  </a:lnTo>
                  <a:lnTo>
                    <a:pt x="26" y="4"/>
                  </a:lnTo>
                  <a:lnTo>
                    <a:pt x="18" y="8"/>
                  </a:lnTo>
                  <a:lnTo>
                    <a:pt x="12" y="14"/>
                  </a:lnTo>
                  <a:lnTo>
                    <a:pt x="8" y="20"/>
                  </a:lnTo>
                  <a:lnTo>
                    <a:pt x="4" y="28"/>
                  </a:lnTo>
                  <a:lnTo>
                    <a:pt x="2" y="36"/>
                  </a:lnTo>
                  <a:lnTo>
                    <a:pt x="0" y="44"/>
                  </a:lnTo>
                  <a:lnTo>
                    <a:pt x="2" y="52"/>
                  </a:lnTo>
                  <a:lnTo>
                    <a:pt x="4" y="60"/>
                  </a:lnTo>
                  <a:lnTo>
                    <a:pt x="8" y="68"/>
                  </a:lnTo>
                  <a:lnTo>
                    <a:pt x="14" y="74"/>
                  </a:lnTo>
                  <a:lnTo>
                    <a:pt x="20" y="78"/>
                  </a:lnTo>
                  <a:lnTo>
                    <a:pt x="28" y="82"/>
                  </a:lnTo>
                  <a:lnTo>
                    <a:pt x="36" y="84"/>
                  </a:lnTo>
                  <a:lnTo>
                    <a:pt x="44" y="86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Freeform 75"/>
            <p:cNvSpPr>
              <a:spLocks/>
            </p:cNvSpPr>
            <p:nvPr/>
          </p:nvSpPr>
          <p:spPr bwMode="auto">
            <a:xfrm>
              <a:off x="1618" y="3708"/>
              <a:ext cx="253" cy="227"/>
            </a:xfrm>
            <a:custGeom>
              <a:avLst/>
              <a:gdLst>
                <a:gd name="T0" fmla="*/ 26 w 446"/>
                <a:gd name="T1" fmla="*/ 15 h 400"/>
                <a:gd name="T2" fmla="*/ 26 w 446"/>
                <a:gd name="T3" fmla="*/ 19 h 400"/>
                <a:gd name="T4" fmla="*/ 24 w 446"/>
                <a:gd name="T5" fmla="*/ 21 h 400"/>
                <a:gd name="T6" fmla="*/ 18 w 446"/>
                <a:gd name="T7" fmla="*/ 23 h 400"/>
                <a:gd name="T8" fmla="*/ 12 w 446"/>
                <a:gd name="T9" fmla="*/ 23 h 400"/>
                <a:gd name="T10" fmla="*/ 9 w 446"/>
                <a:gd name="T11" fmla="*/ 23 h 400"/>
                <a:gd name="T12" fmla="*/ 8 w 446"/>
                <a:gd name="T13" fmla="*/ 25 h 400"/>
                <a:gd name="T14" fmla="*/ 9 w 446"/>
                <a:gd name="T15" fmla="*/ 28 h 400"/>
                <a:gd name="T16" fmla="*/ 10 w 446"/>
                <a:gd name="T17" fmla="*/ 30 h 400"/>
                <a:gd name="T18" fmla="*/ 15 w 446"/>
                <a:gd name="T19" fmla="*/ 30 h 400"/>
                <a:gd name="T20" fmla="*/ 17 w 446"/>
                <a:gd name="T21" fmla="*/ 31 h 400"/>
                <a:gd name="T22" fmla="*/ 16 w 446"/>
                <a:gd name="T23" fmla="*/ 35 h 400"/>
                <a:gd name="T24" fmla="*/ 19 w 446"/>
                <a:gd name="T25" fmla="*/ 39 h 400"/>
                <a:gd name="T26" fmla="*/ 22 w 446"/>
                <a:gd name="T27" fmla="*/ 40 h 400"/>
                <a:gd name="T28" fmla="*/ 23 w 446"/>
                <a:gd name="T29" fmla="*/ 37 h 400"/>
                <a:gd name="T30" fmla="*/ 24 w 446"/>
                <a:gd name="T31" fmla="*/ 34 h 400"/>
                <a:gd name="T32" fmla="*/ 24 w 446"/>
                <a:gd name="T33" fmla="*/ 27 h 400"/>
                <a:gd name="T34" fmla="*/ 24 w 446"/>
                <a:gd name="T35" fmla="*/ 23 h 400"/>
                <a:gd name="T36" fmla="*/ 27 w 446"/>
                <a:gd name="T37" fmla="*/ 20 h 400"/>
                <a:gd name="T38" fmla="*/ 29 w 446"/>
                <a:gd name="T39" fmla="*/ 20 h 400"/>
                <a:gd name="T40" fmla="*/ 32 w 446"/>
                <a:gd name="T41" fmla="*/ 20 h 400"/>
                <a:gd name="T42" fmla="*/ 33 w 446"/>
                <a:gd name="T43" fmla="*/ 23 h 400"/>
                <a:gd name="T44" fmla="*/ 35 w 446"/>
                <a:gd name="T45" fmla="*/ 28 h 400"/>
                <a:gd name="T46" fmla="*/ 36 w 446"/>
                <a:gd name="T47" fmla="*/ 34 h 400"/>
                <a:gd name="T48" fmla="*/ 38 w 446"/>
                <a:gd name="T49" fmla="*/ 38 h 400"/>
                <a:gd name="T50" fmla="*/ 41 w 446"/>
                <a:gd name="T51" fmla="*/ 41 h 400"/>
                <a:gd name="T52" fmla="*/ 44 w 446"/>
                <a:gd name="T53" fmla="*/ 41 h 400"/>
                <a:gd name="T54" fmla="*/ 46 w 446"/>
                <a:gd name="T55" fmla="*/ 40 h 400"/>
                <a:gd name="T56" fmla="*/ 47 w 446"/>
                <a:gd name="T57" fmla="*/ 37 h 400"/>
                <a:gd name="T58" fmla="*/ 44 w 446"/>
                <a:gd name="T59" fmla="*/ 31 h 400"/>
                <a:gd name="T60" fmla="*/ 37 w 446"/>
                <a:gd name="T61" fmla="*/ 22 h 400"/>
                <a:gd name="T62" fmla="*/ 36 w 446"/>
                <a:gd name="T63" fmla="*/ 18 h 400"/>
                <a:gd name="T64" fmla="*/ 33 w 446"/>
                <a:gd name="T65" fmla="*/ 14 h 400"/>
                <a:gd name="T66" fmla="*/ 29 w 446"/>
                <a:gd name="T67" fmla="*/ 10 h 400"/>
                <a:gd name="T68" fmla="*/ 23 w 446"/>
                <a:gd name="T69" fmla="*/ 7 h 400"/>
                <a:gd name="T70" fmla="*/ 16 w 446"/>
                <a:gd name="T71" fmla="*/ 5 h 400"/>
                <a:gd name="T72" fmla="*/ 7 w 446"/>
                <a:gd name="T73" fmla="*/ 1 h 400"/>
                <a:gd name="T74" fmla="*/ 3 w 446"/>
                <a:gd name="T75" fmla="*/ 0 h 400"/>
                <a:gd name="T76" fmla="*/ 1 w 446"/>
                <a:gd name="T77" fmla="*/ 2 h 400"/>
                <a:gd name="T78" fmla="*/ 0 w 446"/>
                <a:gd name="T79" fmla="*/ 4 h 400"/>
                <a:gd name="T80" fmla="*/ 1 w 446"/>
                <a:gd name="T81" fmla="*/ 6 h 400"/>
                <a:gd name="T82" fmla="*/ 3 w 446"/>
                <a:gd name="T83" fmla="*/ 9 h 400"/>
                <a:gd name="T84" fmla="*/ 10 w 446"/>
                <a:gd name="T85" fmla="*/ 10 h 400"/>
                <a:gd name="T86" fmla="*/ 16 w 446"/>
                <a:gd name="T87" fmla="*/ 10 h 400"/>
                <a:gd name="T88" fmla="*/ 22 w 446"/>
                <a:gd name="T89" fmla="*/ 10 h 400"/>
                <a:gd name="T90" fmla="*/ 24 w 446"/>
                <a:gd name="T91" fmla="*/ 12 h 40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46" h="400">
                  <a:moveTo>
                    <a:pt x="234" y="118"/>
                  </a:moveTo>
                  <a:lnTo>
                    <a:pt x="246" y="136"/>
                  </a:lnTo>
                  <a:lnTo>
                    <a:pt x="252" y="150"/>
                  </a:lnTo>
                  <a:lnTo>
                    <a:pt x="254" y="164"/>
                  </a:lnTo>
                  <a:lnTo>
                    <a:pt x="254" y="174"/>
                  </a:lnTo>
                  <a:lnTo>
                    <a:pt x="252" y="184"/>
                  </a:lnTo>
                  <a:lnTo>
                    <a:pt x="246" y="194"/>
                  </a:lnTo>
                  <a:lnTo>
                    <a:pt x="240" y="200"/>
                  </a:lnTo>
                  <a:lnTo>
                    <a:pt x="230" y="206"/>
                  </a:lnTo>
                  <a:lnTo>
                    <a:pt x="212" y="216"/>
                  </a:lnTo>
                  <a:lnTo>
                    <a:pt x="194" y="220"/>
                  </a:lnTo>
                  <a:lnTo>
                    <a:pt x="174" y="224"/>
                  </a:lnTo>
                  <a:lnTo>
                    <a:pt x="154" y="220"/>
                  </a:lnTo>
                  <a:lnTo>
                    <a:pt x="136" y="220"/>
                  </a:lnTo>
                  <a:lnTo>
                    <a:pt x="122" y="220"/>
                  </a:lnTo>
                  <a:lnTo>
                    <a:pt x="110" y="222"/>
                  </a:lnTo>
                  <a:lnTo>
                    <a:pt x="100" y="224"/>
                  </a:lnTo>
                  <a:lnTo>
                    <a:pt x="92" y="226"/>
                  </a:lnTo>
                  <a:lnTo>
                    <a:pt x="86" y="230"/>
                  </a:lnTo>
                  <a:lnTo>
                    <a:pt x="82" y="234"/>
                  </a:lnTo>
                  <a:lnTo>
                    <a:pt x="78" y="242"/>
                  </a:lnTo>
                  <a:lnTo>
                    <a:pt x="78" y="250"/>
                  </a:lnTo>
                  <a:lnTo>
                    <a:pt x="80" y="258"/>
                  </a:lnTo>
                  <a:lnTo>
                    <a:pt x="82" y="266"/>
                  </a:lnTo>
                  <a:lnTo>
                    <a:pt x="86" y="272"/>
                  </a:lnTo>
                  <a:lnTo>
                    <a:pt x="92" y="278"/>
                  </a:lnTo>
                  <a:lnTo>
                    <a:pt x="98" y="282"/>
                  </a:lnTo>
                  <a:lnTo>
                    <a:pt x="112" y="288"/>
                  </a:lnTo>
                  <a:lnTo>
                    <a:pt x="128" y="290"/>
                  </a:lnTo>
                  <a:lnTo>
                    <a:pt x="144" y="290"/>
                  </a:lnTo>
                  <a:lnTo>
                    <a:pt x="156" y="290"/>
                  </a:lnTo>
                  <a:lnTo>
                    <a:pt x="168" y="288"/>
                  </a:lnTo>
                  <a:lnTo>
                    <a:pt x="164" y="298"/>
                  </a:lnTo>
                  <a:lnTo>
                    <a:pt x="162" y="308"/>
                  </a:lnTo>
                  <a:lnTo>
                    <a:pt x="160" y="326"/>
                  </a:lnTo>
                  <a:lnTo>
                    <a:pt x="162" y="342"/>
                  </a:lnTo>
                  <a:lnTo>
                    <a:pt x="168" y="356"/>
                  </a:lnTo>
                  <a:lnTo>
                    <a:pt x="176" y="368"/>
                  </a:lnTo>
                  <a:lnTo>
                    <a:pt x="186" y="376"/>
                  </a:lnTo>
                  <a:lnTo>
                    <a:pt x="194" y="380"/>
                  </a:lnTo>
                  <a:lnTo>
                    <a:pt x="204" y="382"/>
                  </a:lnTo>
                  <a:lnTo>
                    <a:pt x="212" y="380"/>
                  </a:lnTo>
                  <a:lnTo>
                    <a:pt x="218" y="376"/>
                  </a:lnTo>
                  <a:lnTo>
                    <a:pt x="224" y="370"/>
                  </a:lnTo>
                  <a:lnTo>
                    <a:pt x="228" y="362"/>
                  </a:lnTo>
                  <a:lnTo>
                    <a:pt x="232" y="354"/>
                  </a:lnTo>
                  <a:lnTo>
                    <a:pt x="234" y="346"/>
                  </a:lnTo>
                  <a:lnTo>
                    <a:pt x="236" y="326"/>
                  </a:lnTo>
                  <a:lnTo>
                    <a:pt x="236" y="308"/>
                  </a:lnTo>
                  <a:lnTo>
                    <a:pt x="234" y="288"/>
                  </a:lnTo>
                  <a:lnTo>
                    <a:pt x="230" y="262"/>
                  </a:lnTo>
                  <a:lnTo>
                    <a:pt x="230" y="236"/>
                  </a:lnTo>
                  <a:lnTo>
                    <a:pt x="232" y="226"/>
                  </a:lnTo>
                  <a:lnTo>
                    <a:pt x="234" y="216"/>
                  </a:lnTo>
                  <a:lnTo>
                    <a:pt x="240" y="206"/>
                  </a:lnTo>
                  <a:lnTo>
                    <a:pt x="246" y="198"/>
                  </a:lnTo>
                  <a:lnTo>
                    <a:pt x="256" y="194"/>
                  </a:lnTo>
                  <a:lnTo>
                    <a:pt x="268" y="190"/>
                  </a:lnTo>
                  <a:lnTo>
                    <a:pt x="272" y="190"/>
                  </a:lnTo>
                  <a:lnTo>
                    <a:pt x="282" y="188"/>
                  </a:lnTo>
                  <a:lnTo>
                    <a:pt x="290" y="190"/>
                  </a:lnTo>
                  <a:lnTo>
                    <a:pt x="298" y="194"/>
                  </a:lnTo>
                  <a:lnTo>
                    <a:pt x="304" y="198"/>
                  </a:lnTo>
                  <a:lnTo>
                    <a:pt x="312" y="204"/>
                  </a:lnTo>
                  <a:lnTo>
                    <a:pt x="316" y="212"/>
                  </a:lnTo>
                  <a:lnTo>
                    <a:pt x="324" y="226"/>
                  </a:lnTo>
                  <a:lnTo>
                    <a:pt x="330" y="242"/>
                  </a:lnTo>
                  <a:lnTo>
                    <a:pt x="334" y="256"/>
                  </a:lnTo>
                  <a:lnTo>
                    <a:pt x="336" y="270"/>
                  </a:lnTo>
                  <a:lnTo>
                    <a:pt x="340" y="292"/>
                  </a:lnTo>
                  <a:lnTo>
                    <a:pt x="344" y="312"/>
                  </a:lnTo>
                  <a:lnTo>
                    <a:pt x="350" y="328"/>
                  </a:lnTo>
                  <a:lnTo>
                    <a:pt x="354" y="344"/>
                  </a:lnTo>
                  <a:lnTo>
                    <a:pt x="360" y="356"/>
                  </a:lnTo>
                  <a:lnTo>
                    <a:pt x="366" y="366"/>
                  </a:lnTo>
                  <a:lnTo>
                    <a:pt x="378" y="382"/>
                  </a:lnTo>
                  <a:lnTo>
                    <a:pt x="390" y="392"/>
                  </a:lnTo>
                  <a:lnTo>
                    <a:pt x="400" y="396"/>
                  </a:lnTo>
                  <a:lnTo>
                    <a:pt x="408" y="400"/>
                  </a:lnTo>
                  <a:lnTo>
                    <a:pt x="414" y="398"/>
                  </a:lnTo>
                  <a:lnTo>
                    <a:pt x="424" y="396"/>
                  </a:lnTo>
                  <a:lnTo>
                    <a:pt x="430" y="394"/>
                  </a:lnTo>
                  <a:lnTo>
                    <a:pt x="436" y="390"/>
                  </a:lnTo>
                  <a:lnTo>
                    <a:pt x="440" y="386"/>
                  </a:lnTo>
                  <a:lnTo>
                    <a:pt x="444" y="378"/>
                  </a:lnTo>
                  <a:lnTo>
                    <a:pt x="446" y="368"/>
                  </a:lnTo>
                  <a:lnTo>
                    <a:pt x="446" y="356"/>
                  </a:lnTo>
                  <a:lnTo>
                    <a:pt x="444" y="342"/>
                  </a:lnTo>
                  <a:lnTo>
                    <a:pt x="436" y="324"/>
                  </a:lnTo>
                  <a:lnTo>
                    <a:pt x="426" y="302"/>
                  </a:lnTo>
                  <a:lnTo>
                    <a:pt x="410" y="276"/>
                  </a:lnTo>
                  <a:lnTo>
                    <a:pt x="390" y="248"/>
                  </a:lnTo>
                  <a:lnTo>
                    <a:pt x="362" y="214"/>
                  </a:lnTo>
                  <a:lnTo>
                    <a:pt x="362" y="208"/>
                  </a:lnTo>
                  <a:lnTo>
                    <a:pt x="358" y="192"/>
                  </a:lnTo>
                  <a:lnTo>
                    <a:pt x="348" y="170"/>
                  </a:lnTo>
                  <a:lnTo>
                    <a:pt x="342" y="158"/>
                  </a:lnTo>
                  <a:lnTo>
                    <a:pt x="334" y="144"/>
                  </a:lnTo>
                  <a:lnTo>
                    <a:pt x="324" y="130"/>
                  </a:lnTo>
                  <a:lnTo>
                    <a:pt x="312" y="116"/>
                  </a:lnTo>
                  <a:lnTo>
                    <a:pt x="298" y="104"/>
                  </a:lnTo>
                  <a:lnTo>
                    <a:pt x="282" y="92"/>
                  </a:lnTo>
                  <a:lnTo>
                    <a:pt x="264" y="82"/>
                  </a:lnTo>
                  <a:lnTo>
                    <a:pt x="242" y="74"/>
                  </a:lnTo>
                  <a:lnTo>
                    <a:pt x="218" y="68"/>
                  </a:lnTo>
                  <a:lnTo>
                    <a:pt x="192" y="64"/>
                  </a:lnTo>
                  <a:lnTo>
                    <a:pt x="190" y="64"/>
                  </a:lnTo>
                  <a:lnTo>
                    <a:pt x="154" y="42"/>
                  </a:lnTo>
                  <a:lnTo>
                    <a:pt x="122" y="26"/>
                  </a:lnTo>
                  <a:lnTo>
                    <a:pt x="96" y="14"/>
                  </a:lnTo>
                  <a:lnTo>
                    <a:pt x="72" y="6"/>
                  </a:lnTo>
                  <a:lnTo>
                    <a:pt x="54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8" y="4"/>
                  </a:lnTo>
                  <a:lnTo>
                    <a:pt x="10" y="8"/>
                  </a:lnTo>
                  <a:lnTo>
                    <a:pt x="6" y="14"/>
                  </a:lnTo>
                  <a:lnTo>
                    <a:pt x="2" y="22"/>
                  </a:lnTo>
                  <a:lnTo>
                    <a:pt x="2" y="28"/>
                  </a:lnTo>
                  <a:lnTo>
                    <a:pt x="0" y="38"/>
                  </a:lnTo>
                  <a:lnTo>
                    <a:pt x="2" y="42"/>
                  </a:lnTo>
                  <a:lnTo>
                    <a:pt x="4" y="50"/>
                  </a:lnTo>
                  <a:lnTo>
                    <a:pt x="8" y="58"/>
                  </a:lnTo>
                  <a:lnTo>
                    <a:pt x="12" y="64"/>
                  </a:lnTo>
                  <a:lnTo>
                    <a:pt x="18" y="70"/>
                  </a:lnTo>
                  <a:lnTo>
                    <a:pt x="36" y="80"/>
                  </a:lnTo>
                  <a:lnTo>
                    <a:pt x="54" y="88"/>
                  </a:lnTo>
                  <a:lnTo>
                    <a:pt x="76" y="92"/>
                  </a:lnTo>
                  <a:lnTo>
                    <a:pt x="98" y="96"/>
                  </a:lnTo>
                  <a:lnTo>
                    <a:pt x="120" y="96"/>
                  </a:lnTo>
                  <a:lnTo>
                    <a:pt x="140" y="96"/>
                  </a:lnTo>
                  <a:lnTo>
                    <a:pt x="152" y="96"/>
                  </a:lnTo>
                  <a:lnTo>
                    <a:pt x="178" y="96"/>
                  </a:lnTo>
                  <a:lnTo>
                    <a:pt x="194" y="96"/>
                  </a:lnTo>
                  <a:lnTo>
                    <a:pt x="210" y="100"/>
                  </a:lnTo>
                  <a:lnTo>
                    <a:pt x="224" y="108"/>
                  </a:lnTo>
                  <a:lnTo>
                    <a:pt x="230" y="112"/>
                  </a:lnTo>
                  <a:lnTo>
                    <a:pt x="234" y="118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76"/>
            <p:cNvSpPr>
              <a:spLocks/>
            </p:cNvSpPr>
            <p:nvPr/>
          </p:nvSpPr>
          <p:spPr bwMode="auto">
            <a:xfrm>
              <a:off x="1758" y="3870"/>
              <a:ext cx="48" cy="49"/>
            </a:xfrm>
            <a:custGeom>
              <a:avLst/>
              <a:gdLst>
                <a:gd name="T0" fmla="*/ 4 w 86"/>
                <a:gd name="T1" fmla="*/ 9 h 86"/>
                <a:gd name="T2" fmla="*/ 4 w 86"/>
                <a:gd name="T3" fmla="*/ 9 h 86"/>
                <a:gd name="T4" fmla="*/ 5 w 86"/>
                <a:gd name="T5" fmla="*/ 9 h 86"/>
                <a:gd name="T6" fmla="*/ 6 w 86"/>
                <a:gd name="T7" fmla="*/ 9 h 86"/>
                <a:gd name="T8" fmla="*/ 7 w 86"/>
                <a:gd name="T9" fmla="*/ 8 h 86"/>
                <a:gd name="T10" fmla="*/ 7 w 86"/>
                <a:gd name="T11" fmla="*/ 7 h 86"/>
                <a:gd name="T12" fmla="*/ 8 w 86"/>
                <a:gd name="T13" fmla="*/ 7 h 86"/>
                <a:gd name="T14" fmla="*/ 8 w 86"/>
                <a:gd name="T15" fmla="*/ 6 h 86"/>
                <a:gd name="T16" fmla="*/ 8 w 86"/>
                <a:gd name="T17" fmla="*/ 5 h 86"/>
                <a:gd name="T18" fmla="*/ 8 w 86"/>
                <a:gd name="T19" fmla="*/ 5 h 86"/>
                <a:gd name="T20" fmla="*/ 8 w 86"/>
                <a:gd name="T21" fmla="*/ 5 h 86"/>
                <a:gd name="T22" fmla="*/ 8 w 86"/>
                <a:gd name="T23" fmla="*/ 3 h 86"/>
                <a:gd name="T24" fmla="*/ 8 w 86"/>
                <a:gd name="T25" fmla="*/ 3 h 86"/>
                <a:gd name="T26" fmla="*/ 8 w 86"/>
                <a:gd name="T27" fmla="*/ 2 h 86"/>
                <a:gd name="T28" fmla="*/ 7 w 86"/>
                <a:gd name="T29" fmla="*/ 1 h 86"/>
                <a:gd name="T30" fmla="*/ 7 w 86"/>
                <a:gd name="T31" fmla="*/ 1 h 86"/>
                <a:gd name="T32" fmla="*/ 6 w 86"/>
                <a:gd name="T33" fmla="*/ 1 h 86"/>
                <a:gd name="T34" fmla="*/ 5 w 86"/>
                <a:gd name="T35" fmla="*/ 1 h 86"/>
                <a:gd name="T36" fmla="*/ 4 w 86"/>
                <a:gd name="T37" fmla="*/ 0 h 86"/>
                <a:gd name="T38" fmla="*/ 4 w 86"/>
                <a:gd name="T39" fmla="*/ 0 h 86"/>
                <a:gd name="T40" fmla="*/ 3 w 86"/>
                <a:gd name="T41" fmla="*/ 1 h 86"/>
                <a:gd name="T42" fmla="*/ 2 w 86"/>
                <a:gd name="T43" fmla="*/ 1 h 86"/>
                <a:gd name="T44" fmla="*/ 2 w 86"/>
                <a:gd name="T45" fmla="*/ 1 h 86"/>
                <a:gd name="T46" fmla="*/ 1 w 86"/>
                <a:gd name="T47" fmla="*/ 2 h 86"/>
                <a:gd name="T48" fmla="*/ 1 w 86"/>
                <a:gd name="T49" fmla="*/ 2 h 86"/>
                <a:gd name="T50" fmla="*/ 1 w 86"/>
                <a:gd name="T51" fmla="*/ 3 h 86"/>
                <a:gd name="T52" fmla="*/ 1 w 86"/>
                <a:gd name="T53" fmla="*/ 4 h 86"/>
                <a:gd name="T54" fmla="*/ 0 w 86"/>
                <a:gd name="T55" fmla="*/ 5 h 86"/>
                <a:gd name="T56" fmla="*/ 0 w 86"/>
                <a:gd name="T57" fmla="*/ 5 h 86"/>
                <a:gd name="T58" fmla="*/ 1 w 86"/>
                <a:gd name="T59" fmla="*/ 6 h 86"/>
                <a:gd name="T60" fmla="*/ 1 w 86"/>
                <a:gd name="T61" fmla="*/ 6 h 86"/>
                <a:gd name="T62" fmla="*/ 1 w 86"/>
                <a:gd name="T63" fmla="*/ 7 h 86"/>
                <a:gd name="T64" fmla="*/ 1 w 86"/>
                <a:gd name="T65" fmla="*/ 8 h 86"/>
                <a:gd name="T66" fmla="*/ 2 w 86"/>
                <a:gd name="T67" fmla="*/ 8 h 86"/>
                <a:gd name="T68" fmla="*/ 3 w 86"/>
                <a:gd name="T69" fmla="*/ 9 h 86"/>
                <a:gd name="T70" fmla="*/ 3 w 86"/>
                <a:gd name="T71" fmla="*/ 9 h 86"/>
                <a:gd name="T72" fmla="*/ 4 w 86"/>
                <a:gd name="T73" fmla="*/ 9 h 86"/>
                <a:gd name="T74" fmla="*/ 4 w 86"/>
                <a:gd name="T75" fmla="*/ 9 h 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6" h="86">
                  <a:moveTo>
                    <a:pt x="44" y="86"/>
                  </a:moveTo>
                  <a:lnTo>
                    <a:pt x="44" y="86"/>
                  </a:lnTo>
                  <a:lnTo>
                    <a:pt x="52" y="84"/>
                  </a:lnTo>
                  <a:lnTo>
                    <a:pt x="60" y="82"/>
                  </a:lnTo>
                  <a:lnTo>
                    <a:pt x="68" y="78"/>
                  </a:lnTo>
                  <a:lnTo>
                    <a:pt x="74" y="72"/>
                  </a:lnTo>
                  <a:lnTo>
                    <a:pt x="80" y="66"/>
                  </a:lnTo>
                  <a:lnTo>
                    <a:pt x="82" y="58"/>
                  </a:lnTo>
                  <a:lnTo>
                    <a:pt x="86" y="50"/>
                  </a:lnTo>
                  <a:lnTo>
                    <a:pt x="86" y="42"/>
                  </a:lnTo>
                  <a:lnTo>
                    <a:pt x="84" y="34"/>
                  </a:lnTo>
                  <a:lnTo>
                    <a:pt x="82" y="26"/>
                  </a:lnTo>
                  <a:lnTo>
                    <a:pt x="78" y="18"/>
                  </a:lnTo>
                  <a:lnTo>
                    <a:pt x="72" y="12"/>
                  </a:lnTo>
                  <a:lnTo>
                    <a:pt x="66" y="8"/>
                  </a:lnTo>
                  <a:lnTo>
                    <a:pt x="58" y="4"/>
                  </a:lnTo>
                  <a:lnTo>
                    <a:pt x="50" y="2"/>
                  </a:lnTo>
                  <a:lnTo>
                    <a:pt x="42" y="0"/>
                  </a:lnTo>
                  <a:lnTo>
                    <a:pt x="34" y="2"/>
                  </a:lnTo>
                  <a:lnTo>
                    <a:pt x="26" y="4"/>
                  </a:lnTo>
                  <a:lnTo>
                    <a:pt x="18" y="8"/>
                  </a:lnTo>
                  <a:lnTo>
                    <a:pt x="12" y="14"/>
                  </a:lnTo>
                  <a:lnTo>
                    <a:pt x="8" y="20"/>
                  </a:lnTo>
                  <a:lnTo>
                    <a:pt x="4" y="28"/>
                  </a:lnTo>
                  <a:lnTo>
                    <a:pt x="2" y="36"/>
                  </a:lnTo>
                  <a:lnTo>
                    <a:pt x="0" y="44"/>
                  </a:lnTo>
                  <a:lnTo>
                    <a:pt x="2" y="52"/>
                  </a:lnTo>
                  <a:lnTo>
                    <a:pt x="4" y="60"/>
                  </a:lnTo>
                  <a:lnTo>
                    <a:pt x="8" y="68"/>
                  </a:lnTo>
                  <a:lnTo>
                    <a:pt x="14" y="74"/>
                  </a:lnTo>
                  <a:lnTo>
                    <a:pt x="20" y="78"/>
                  </a:lnTo>
                  <a:lnTo>
                    <a:pt x="28" y="82"/>
                  </a:lnTo>
                  <a:lnTo>
                    <a:pt x="36" y="84"/>
                  </a:lnTo>
                  <a:lnTo>
                    <a:pt x="44" y="86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Freeform 77"/>
            <p:cNvSpPr>
              <a:spLocks/>
            </p:cNvSpPr>
            <p:nvPr/>
          </p:nvSpPr>
          <p:spPr bwMode="auto">
            <a:xfrm>
              <a:off x="1616" y="3706"/>
              <a:ext cx="253" cy="227"/>
            </a:xfrm>
            <a:custGeom>
              <a:avLst/>
              <a:gdLst>
                <a:gd name="T0" fmla="*/ 26 w 446"/>
                <a:gd name="T1" fmla="*/ 14 h 400"/>
                <a:gd name="T2" fmla="*/ 27 w 446"/>
                <a:gd name="T3" fmla="*/ 18 h 400"/>
                <a:gd name="T4" fmla="*/ 25 w 446"/>
                <a:gd name="T5" fmla="*/ 21 h 400"/>
                <a:gd name="T6" fmla="*/ 20 w 446"/>
                <a:gd name="T7" fmla="*/ 23 h 400"/>
                <a:gd name="T8" fmla="*/ 16 w 446"/>
                <a:gd name="T9" fmla="*/ 23 h 400"/>
                <a:gd name="T10" fmla="*/ 11 w 446"/>
                <a:gd name="T11" fmla="*/ 23 h 400"/>
                <a:gd name="T12" fmla="*/ 9 w 446"/>
                <a:gd name="T13" fmla="*/ 24 h 400"/>
                <a:gd name="T14" fmla="*/ 8 w 446"/>
                <a:gd name="T15" fmla="*/ 26 h 400"/>
                <a:gd name="T16" fmla="*/ 9 w 446"/>
                <a:gd name="T17" fmla="*/ 28 h 400"/>
                <a:gd name="T18" fmla="*/ 10 w 446"/>
                <a:gd name="T19" fmla="*/ 30 h 400"/>
                <a:gd name="T20" fmla="*/ 15 w 446"/>
                <a:gd name="T21" fmla="*/ 30 h 400"/>
                <a:gd name="T22" fmla="*/ 18 w 446"/>
                <a:gd name="T23" fmla="*/ 30 h 400"/>
                <a:gd name="T24" fmla="*/ 16 w 446"/>
                <a:gd name="T25" fmla="*/ 34 h 400"/>
                <a:gd name="T26" fmla="*/ 18 w 446"/>
                <a:gd name="T27" fmla="*/ 39 h 400"/>
                <a:gd name="T28" fmla="*/ 21 w 446"/>
                <a:gd name="T29" fmla="*/ 40 h 400"/>
                <a:gd name="T30" fmla="*/ 23 w 446"/>
                <a:gd name="T31" fmla="*/ 39 h 400"/>
                <a:gd name="T32" fmla="*/ 24 w 446"/>
                <a:gd name="T33" fmla="*/ 37 h 400"/>
                <a:gd name="T34" fmla="*/ 24 w 446"/>
                <a:gd name="T35" fmla="*/ 32 h 400"/>
                <a:gd name="T36" fmla="*/ 24 w 446"/>
                <a:gd name="T37" fmla="*/ 27 h 400"/>
                <a:gd name="T38" fmla="*/ 24 w 446"/>
                <a:gd name="T39" fmla="*/ 23 h 400"/>
                <a:gd name="T40" fmla="*/ 27 w 446"/>
                <a:gd name="T41" fmla="*/ 20 h 400"/>
                <a:gd name="T42" fmla="*/ 28 w 446"/>
                <a:gd name="T43" fmla="*/ 20 h 400"/>
                <a:gd name="T44" fmla="*/ 30 w 446"/>
                <a:gd name="T45" fmla="*/ 20 h 400"/>
                <a:gd name="T46" fmla="*/ 32 w 446"/>
                <a:gd name="T47" fmla="*/ 21 h 400"/>
                <a:gd name="T48" fmla="*/ 34 w 446"/>
                <a:gd name="T49" fmla="*/ 25 h 400"/>
                <a:gd name="T50" fmla="*/ 35 w 446"/>
                <a:gd name="T51" fmla="*/ 28 h 400"/>
                <a:gd name="T52" fmla="*/ 36 w 446"/>
                <a:gd name="T53" fmla="*/ 34 h 400"/>
                <a:gd name="T54" fmla="*/ 38 w 446"/>
                <a:gd name="T55" fmla="*/ 38 h 400"/>
                <a:gd name="T56" fmla="*/ 41 w 446"/>
                <a:gd name="T57" fmla="*/ 41 h 400"/>
                <a:gd name="T58" fmla="*/ 43 w 446"/>
                <a:gd name="T59" fmla="*/ 41 h 400"/>
                <a:gd name="T60" fmla="*/ 45 w 446"/>
                <a:gd name="T61" fmla="*/ 40 h 400"/>
                <a:gd name="T62" fmla="*/ 47 w 446"/>
                <a:gd name="T63" fmla="*/ 39 h 400"/>
                <a:gd name="T64" fmla="*/ 45 w 446"/>
                <a:gd name="T65" fmla="*/ 33 h 400"/>
                <a:gd name="T66" fmla="*/ 40 w 446"/>
                <a:gd name="T67" fmla="*/ 26 h 400"/>
                <a:gd name="T68" fmla="*/ 37 w 446"/>
                <a:gd name="T69" fmla="*/ 22 h 400"/>
                <a:gd name="T70" fmla="*/ 35 w 446"/>
                <a:gd name="T71" fmla="*/ 16 h 400"/>
                <a:gd name="T72" fmla="*/ 32 w 446"/>
                <a:gd name="T73" fmla="*/ 12 h 400"/>
                <a:gd name="T74" fmla="*/ 27 w 446"/>
                <a:gd name="T75" fmla="*/ 9 h 400"/>
                <a:gd name="T76" fmla="*/ 20 w 446"/>
                <a:gd name="T77" fmla="*/ 6 h 400"/>
                <a:gd name="T78" fmla="*/ 16 w 446"/>
                <a:gd name="T79" fmla="*/ 5 h 400"/>
                <a:gd name="T80" fmla="*/ 7 w 446"/>
                <a:gd name="T81" fmla="*/ 1 h 400"/>
                <a:gd name="T82" fmla="*/ 3 w 446"/>
                <a:gd name="T83" fmla="*/ 0 h 400"/>
                <a:gd name="T84" fmla="*/ 1 w 446"/>
                <a:gd name="T85" fmla="*/ 2 h 400"/>
                <a:gd name="T86" fmla="*/ 0 w 446"/>
                <a:gd name="T87" fmla="*/ 4 h 400"/>
                <a:gd name="T88" fmla="*/ 1 w 446"/>
                <a:gd name="T89" fmla="*/ 5 h 400"/>
                <a:gd name="T90" fmla="*/ 2 w 446"/>
                <a:gd name="T91" fmla="*/ 7 h 400"/>
                <a:gd name="T92" fmla="*/ 8 w 446"/>
                <a:gd name="T93" fmla="*/ 10 h 400"/>
                <a:gd name="T94" fmla="*/ 15 w 446"/>
                <a:gd name="T95" fmla="*/ 10 h 400"/>
                <a:gd name="T96" fmla="*/ 18 w 446"/>
                <a:gd name="T97" fmla="*/ 10 h 400"/>
                <a:gd name="T98" fmla="*/ 23 w 446"/>
                <a:gd name="T99" fmla="*/ 11 h 400"/>
                <a:gd name="T100" fmla="*/ 24 w 446"/>
                <a:gd name="T101" fmla="*/ 12 h 4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46" h="400">
                  <a:moveTo>
                    <a:pt x="234" y="118"/>
                  </a:moveTo>
                  <a:lnTo>
                    <a:pt x="234" y="118"/>
                  </a:lnTo>
                  <a:lnTo>
                    <a:pt x="246" y="136"/>
                  </a:lnTo>
                  <a:lnTo>
                    <a:pt x="252" y="150"/>
                  </a:lnTo>
                  <a:lnTo>
                    <a:pt x="254" y="164"/>
                  </a:lnTo>
                  <a:lnTo>
                    <a:pt x="254" y="174"/>
                  </a:lnTo>
                  <a:lnTo>
                    <a:pt x="252" y="184"/>
                  </a:lnTo>
                  <a:lnTo>
                    <a:pt x="246" y="194"/>
                  </a:lnTo>
                  <a:lnTo>
                    <a:pt x="240" y="200"/>
                  </a:lnTo>
                  <a:lnTo>
                    <a:pt x="230" y="206"/>
                  </a:lnTo>
                  <a:lnTo>
                    <a:pt x="212" y="216"/>
                  </a:lnTo>
                  <a:lnTo>
                    <a:pt x="194" y="220"/>
                  </a:lnTo>
                  <a:lnTo>
                    <a:pt x="174" y="224"/>
                  </a:lnTo>
                  <a:lnTo>
                    <a:pt x="154" y="220"/>
                  </a:lnTo>
                  <a:lnTo>
                    <a:pt x="136" y="220"/>
                  </a:lnTo>
                  <a:lnTo>
                    <a:pt x="122" y="220"/>
                  </a:lnTo>
                  <a:lnTo>
                    <a:pt x="110" y="222"/>
                  </a:lnTo>
                  <a:lnTo>
                    <a:pt x="100" y="224"/>
                  </a:lnTo>
                  <a:lnTo>
                    <a:pt x="92" y="226"/>
                  </a:lnTo>
                  <a:lnTo>
                    <a:pt x="86" y="230"/>
                  </a:lnTo>
                  <a:lnTo>
                    <a:pt x="82" y="234"/>
                  </a:lnTo>
                  <a:lnTo>
                    <a:pt x="78" y="242"/>
                  </a:lnTo>
                  <a:lnTo>
                    <a:pt x="78" y="250"/>
                  </a:lnTo>
                  <a:lnTo>
                    <a:pt x="80" y="258"/>
                  </a:lnTo>
                  <a:lnTo>
                    <a:pt x="82" y="266"/>
                  </a:lnTo>
                  <a:lnTo>
                    <a:pt x="86" y="272"/>
                  </a:lnTo>
                  <a:lnTo>
                    <a:pt x="92" y="278"/>
                  </a:lnTo>
                  <a:lnTo>
                    <a:pt x="98" y="282"/>
                  </a:lnTo>
                  <a:lnTo>
                    <a:pt x="112" y="288"/>
                  </a:lnTo>
                  <a:lnTo>
                    <a:pt x="128" y="290"/>
                  </a:lnTo>
                  <a:lnTo>
                    <a:pt x="144" y="290"/>
                  </a:lnTo>
                  <a:lnTo>
                    <a:pt x="156" y="290"/>
                  </a:lnTo>
                  <a:lnTo>
                    <a:pt x="168" y="288"/>
                  </a:lnTo>
                  <a:lnTo>
                    <a:pt x="164" y="298"/>
                  </a:lnTo>
                  <a:lnTo>
                    <a:pt x="162" y="308"/>
                  </a:lnTo>
                  <a:lnTo>
                    <a:pt x="160" y="326"/>
                  </a:lnTo>
                  <a:lnTo>
                    <a:pt x="162" y="342"/>
                  </a:lnTo>
                  <a:lnTo>
                    <a:pt x="168" y="356"/>
                  </a:lnTo>
                  <a:lnTo>
                    <a:pt x="176" y="368"/>
                  </a:lnTo>
                  <a:lnTo>
                    <a:pt x="186" y="376"/>
                  </a:lnTo>
                  <a:lnTo>
                    <a:pt x="194" y="380"/>
                  </a:lnTo>
                  <a:lnTo>
                    <a:pt x="204" y="382"/>
                  </a:lnTo>
                  <a:lnTo>
                    <a:pt x="212" y="380"/>
                  </a:lnTo>
                  <a:lnTo>
                    <a:pt x="218" y="376"/>
                  </a:lnTo>
                  <a:lnTo>
                    <a:pt x="224" y="370"/>
                  </a:lnTo>
                  <a:lnTo>
                    <a:pt x="228" y="362"/>
                  </a:lnTo>
                  <a:lnTo>
                    <a:pt x="232" y="354"/>
                  </a:lnTo>
                  <a:lnTo>
                    <a:pt x="234" y="346"/>
                  </a:lnTo>
                  <a:lnTo>
                    <a:pt x="236" y="326"/>
                  </a:lnTo>
                  <a:lnTo>
                    <a:pt x="236" y="308"/>
                  </a:lnTo>
                  <a:lnTo>
                    <a:pt x="234" y="288"/>
                  </a:lnTo>
                  <a:lnTo>
                    <a:pt x="230" y="262"/>
                  </a:lnTo>
                  <a:lnTo>
                    <a:pt x="230" y="236"/>
                  </a:lnTo>
                  <a:lnTo>
                    <a:pt x="232" y="226"/>
                  </a:lnTo>
                  <a:lnTo>
                    <a:pt x="234" y="216"/>
                  </a:lnTo>
                  <a:lnTo>
                    <a:pt x="240" y="206"/>
                  </a:lnTo>
                  <a:lnTo>
                    <a:pt x="246" y="198"/>
                  </a:lnTo>
                  <a:lnTo>
                    <a:pt x="256" y="194"/>
                  </a:lnTo>
                  <a:lnTo>
                    <a:pt x="268" y="190"/>
                  </a:lnTo>
                  <a:lnTo>
                    <a:pt x="272" y="190"/>
                  </a:lnTo>
                  <a:lnTo>
                    <a:pt x="282" y="188"/>
                  </a:lnTo>
                  <a:lnTo>
                    <a:pt x="290" y="190"/>
                  </a:lnTo>
                  <a:lnTo>
                    <a:pt x="298" y="194"/>
                  </a:lnTo>
                  <a:lnTo>
                    <a:pt x="304" y="198"/>
                  </a:lnTo>
                  <a:lnTo>
                    <a:pt x="312" y="204"/>
                  </a:lnTo>
                  <a:lnTo>
                    <a:pt x="316" y="212"/>
                  </a:lnTo>
                  <a:lnTo>
                    <a:pt x="324" y="226"/>
                  </a:lnTo>
                  <a:lnTo>
                    <a:pt x="330" y="242"/>
                  </a:lnTo>
                  <a:lnTo>
                    <a:pt x="334" y="256"/>
                  </a:lnTo>
                  <a:lnTo>
                    <a:pt x="336" y="270"/>
                  </a:lnTo>
                  <a:lnTo>
                    <a:pt x="340" y="292"/>
                  </a:lnTo>
                  <a:lnTo>
                    <a:pt x="344" y="312"/>
                  </a:lnTo>
                  <a:lnTo>
                    <a:pt x="350" y="328"/>
                  </a:lnTo>
                  <a:lnTo>
                    <a:pt x="354" y="344"/>
                  </a:lnTo>
                  <a:lnTo>
                    <a:pt x="360" y="356"/>
                  </a:lnTo>
                  <a:lnTo>
                    <a:pt x="366" y="366"/>
                  </a:lnTo>
                  <a:lnTo>
                    <a:pt x="378" y="382"/>
                  </a:lnTo>
                  <a:lnTo>
                    <a:pt x="390" y="392"/>
                  </a:lnTo>
                  <a:lnTo>
                    <a:pt x="400" y="396"/>
                  </a:lnTo>
                  <a:lnTo>
                    <a:pt x="408" y="400"/>
                  </a:lnTo>
                  <a:lnTo>
                    <a:pt x="414" y="398"/>
                  </a:lnTo>
                  <a:lnTo>
                    <a:pt x="424" y="396"/>
                  </a:lnTo>
                  <a:lnTo>
                    <a:pt x="430" y="394"/>
                  </a:lnTo>
                  <a:lnTo>
                    <a:pt x="436" y="390"/>
                  </a:lnTo>
                  <a:lnTo>
                    <a:pt x="440" y="386"/>
                  </a:lnTo>
                  <a:lnTo>
                    <a:pt x="444" y="378"/>
                  </a:lnTo>
                  <a:lnTo>
                    <a:pt x="446" y="368"/>
                  </a:lnTo>
                  <a:lnTo>
                    <a:pt x="446" y="356"/>
                  </a:lnTo>
                  <a:lnTo>
                    <a:pt x="444" y="342"/>
                  </a:lnTo>
                  <a:lnTo>
                    <a:pt x="436" y="324"/>
                  </a:lnTo>
                  <a:lnTo>
                    <a:pt x="426" y="302"/>
                  </a:lnTo>
                  <a:lnTo>
                    <a:pt x="410" y="276"/>
                  </a:lnTo>
                  <a:lnTo>
                    <a:pt x="390" y="248"/>
                  </a:lnTo>
                  <a:lnTo>
                    <a:pt x="362" y="214"/>
                  </a:lnTo>
                  <a:lnTo>
                    <a:pt x="362" y="208"/>
                  </a:lnTo>
                  <a:lnTo>
                    <a:pt x="358" y="192"/>
                  </a:lnTo>
                  <a:lnTo>
                    <a:pt x="348" y="170"/>
                  </a:lnTo>
                  <a:lnTo>
                    <a:pt x="342" y="158"/>
                  </a:lnTo>
                  <a:lnTo>
                    <a:pt x="334" y="144"/>
                  </a:lnTo>
                  <a:lnTo>
                    <a:pt x="324" y="130"/>
                  </a:lnTo>
                  <a:lnTo>
                    <a:pt x="312" y="116"/>
                  </a:lnTo>
                  <a:lnTo>
                    <a:pt x="298" y="104"/>
                  </a:lnTo>
                  <a:lnTo>
                    <a:pt x="282" y="92"/>
                  </a:lnTo>
                  <a:lnTo>
                    <a:pt x="264" y="82"/>
                  </a:lnTo>
                  <a:lnTo>
                    <a:pt x="242" y="74"/>
                  </a:lnTo>
                  <a:lnTo>
                    <a:pt x="218" y="68"/>
                  </a:lnTo>
                  <a:lnTo>
                    <a:pt x="192" y="64"/>
                  </a:lnTo>
                  <a:lnTo>
                    <a:pt x="190" y="64"/>
                  </a:lnTo>
                  <a:lnTo>
                    <a:pt x="154" y="42"/>
                  </a:lnTo>
                  <a:lnTo>
                    <a:pt x="122" y="26"/>
                  </a:lnTo>
                  <a:lnTo>
                    <a:pt x="96" y="14"/>
                  </a:lnTo>
                  <a:lnTo>
                    <a:pt x="72" y="6"/>
                  </a:lnTo>
                  <a:lnTo>
                    <a:pt x="54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8" y="4"/>
                  </a:lnTo>
                  <a:lnTo>
                    <a:pt x="10" y="8"/>
                  </a:lnTo>
                  <a:lnTo>
                    <a:pt x="6" y="14"/>
                  </a:lnTo>
                  <a:lnTo>
                    <a:pt x="2" y="22"/>
                  </a:lnTo>
                  <a:lnTo>
                    <a:pt x="2" y="28"/>
                  </a:lnTo>
                  <a:lnTo>
                    <a:pt x="0" y="38"/>
                  </a:lnTo>
                  <a:lnTo>
                    <a:pt x="2" y="42"/>
                  </a:lnTo>
                  <a:lnTo>
                    <a:pt x="4" y="50"/>
                  </a:lnTo>
                  <a:lnTo>
                    <a:pt x="8" y="58"/>
                  </a:lnTo>
                  <a:lnTo>
                    <a:pt x="12" y="64"/>
                  </a:lnTo>
                  <a:lnTo>
                    <a:pt x="18" y="70"/>
                  </a:lnTo>
                  <a:lnTo>
                    <a:pt x="36" y="80"/>
                  </a:lnTo>
                  <a:lnTo>
                    <a:pt x="54" y="88"/>
                  </a:lnTo>
                  <a:lnTo>
                    <a:pt x="76" y="92"/>
                  </a:lnTo>
                  <a:lnTo>
                    <a:pt x="98" y="96"/>
                  </a:lnTo>
                  <a:lnTo>
                    <a:pt x="120" y="96"/>
                  </a:lnTo>
                  <a:lnTo>
                    <a:pt x="140" y="96"/>
                  </a:lnTo>
                  <a:lnTo>
                    <a:pt x="152" y="96"/>
                  </a:lnTo>
                  <a:lnTo>
                    <a:pt x="178" y="96"/>
                  </a:lnTo>
                  <a:lnTo>
                    <a:pt x="194" y="96"/>
                  </a:lnTo>
                  <a:lnTo>
                    <a:pt x="210" y="100"/>
                  </a:lnTo>
                  <a:lnTo>
                    <a:pt x="224" y="108"/>
                  </a:lnTo>
                  <a:lnTo>
                    <a:pt x="230" y="112"/>
                  </a:lnTo>
                  <a:lnTo>
                    <a:pt x="234" y="118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1" name="Freeform 78"/>
          <p:cNvSpPr>
            <a:spLocks/>
          </p:cNvSpPr>
          <p:nvPr/>
        </p:nvSpPr>
        <p:spPr bwMode="auto">
          <a:xfrm>
            <a:off x="5962650" y="8999538"/>
            <a:ext cx="631825" cy="603250"/>
          </a:xfrm>
          <a:custGeom>
            <a:avLst/>
            <a:gdLst>
              <a:gd name="T0" fmla="*/ 2147483646 w 438"/>
              <a:gd name="T1" fmla="*/ 2147483646 h 410"/>
              <a:gd name="T2" fmla="*/ 2147483646 w 438"/>
              <a:gd name="T3" fmla="*/ 2147483646 h 410"/>
              <a:gd name="T4" fmla="*/ 2147483646 w 438"/>
              <a:gd name="T5" fmla="*/ 2147483646 h 410"/>
              <a:gd name="T6" fmla="*/ 2147483646 w 438"/>
              <a:gd name="T7" fmla="*/ 2147483646 h 410"/>
              <a:gd name="T8" fmla="*/ 2147483646 w 438"/>
              <a:gd name="T9" fmla="*/ 2147483646 h 410"/>
              <a:gd name="T10" fmla="*/ 2147483646 w 438"/>
              <a:gd name="T11" fmla="*/ 2147483646 h 410"/>
              <a:gd name="T12" fmla="*/ 2147483646 w 438"/>
              <a:gd name="T13" fmla="*/ 2147483646 h 410"/>
              <a:gd name="T14" fmla="*/ 2147483646 w 438"/>
              <a:gd name="T15" fmla="*/ 2147483646 h 410"/>
              <a:gd name="T16" fmla="*/ 2147483646 w 438"/>
              <a:gd name="T17" fmla="*/ 2147483646 h 410"/>
              <a:gd name="T18" fmla="*/ 2147483646 w 438"/>
              <a:gd name="T19" fmla="*/ 2147483646 h 410"/>
              <a:gd name="T20" fmla="*/ 2147483646 w 438"/>
              <a:gd name="T21" fmla="*/ 2147483646 h 410"/>
              <a:gd name="T22" fmla="*/ 2147483646 w 438"/>
              <a:gd name="T23" fmla="*/ 2147483646 h 410"/>
              <a:gd name="T24" fmla="*/ 2147483646 w 438"/>
              <a:gd name="T25" fmla="*/ 2147483646 h 410"/>
              <a:gd name="T26" fmla="*/ 2147483646 w 438"/>
              <a:gd name="T27" fmla="*/ 2147483646 h 410"/>
              <a:gd name="T28" fmla="*/ 2147483646 w 438"/>
              <a:gd name="T29" fmla="*/ 2147483646 h 410"/>
              <a:gd name="T30" fmla="*/ 2147483646 w 438"/>
              <a:gd name="T31" fmla="*/ 2147483646 h 410"/>
              <a:gd name="T32" fmla="*/ 2147483646 w 438"/>
              <a:gd name="T33" fmla="*/ 2147483646 h 410"/>
              <a:gd name="T34" fmla="*/ 2147483646 w 438"/>
              <a:gd name="T35" fmla="*/ 2147483646 h 410"/>
              <a:gd name="T36" fmla="*/ 2147483646 w 438"/>
              <a:gd name="T37" fmla="*/ 2147483646 h 410"/>
              <a:gd name="T38" fmla="*/ 2147483646 w 438"/>
              <a:gd name="T39" fmla="*/ 2147483646 h 410"/>
              <a:gd name="T40" fmla="*/ 2147483646 w 438"/>
              <a:gd name="T41" fmla="*/ 2147483646 h 410"/>
              <a:gd name="T42" fmla="*/ 2147483646 w 438"/>
              <a:gd name="T43" fmla="*/ 2147483646 h 410"/>
              <a:gd name="T44" fmla="*/ 2147483646 w 438"/>
              <a:gd name="T45" fmla="*/ 2147483646 h 410"/>
              <a:gd name="T46" fmla="*/ 2147483646 w 438"/>
              <a:gd name="T47" fmla="*/ 2147483646 h 410"/>
              <a:gd name="T48" fmla="*/ 2147483646 w 438"/>
              <a:gd name="T49" fmla="*/ 2147483646 h 410"/>
              <a:gd name="T50" fmla="*/ 2147483646 w 438"/>
              <a:gd name="T51" fmla="*/ 2147483646 h 410"/>
              <a:gd name="T52" fmla="*/ 2147483646 w 438"/>
              <a:gd name="T53" fmla="*/ 2147483646 h 410"/>
              <a:gd name="T54" fmla="*/ 2147483646 w 438"/>
              <a:gd name="T55" fmla="*/ 2147483646 h 410"/>
              <a:gd name="T56" fmla="*/ 2147483646 w 438"/>
              <a:gd name="T57" fmla="*/ 0 h 410"/>
              <a:gd name="T58" fmla="*/ 2147483646 w 438"/>
              <a:gd name="T59" fmla="*/ 2147483646 h 410"/>
              <a:gd name="T60" fmla="*/ 2147483646 w 438"/>
              <a:gd name="T61" fmla="*/ 2147483646 h 410"/>
              <a:gd name="T62" fmla="*/ 2147483646 w 438"/>
              <a:gd name="T63" fmla="*/ 2147483646 h 410"/>
              <a:gd name="T64" fmla="*/ 2147483646 w 438"/>
              <a:gd name="T65" fmla="*/ 2147483646 h 410"/>
              <a:gd name="T66" fmla="*/ 2147483646 w 438"/>
              <a:gd name="T67" fmla="*/ 2147483646 h 410"/>
              <a:gd name="T68" fmla="*/ 2147483646 w 438"/>
              <a:gd name="T69" fmla="*/ 2147483646 h 410"/>
              <a:gd name="T70" fmla="*/ 2147483646 w 438"/>
              <a:gd name="T71" fmla="*/ 2147483646 h 410"/>
              <a:gd name="T72" fmla="*/ 2147483646 w 438"/>
              <a:gd name="T73" fmla="*/ 2147483646 h 410"/>
              <a:gd name="T74" fmla="*/ 0 w 438"/>
              <a:gd name="T75" fmla="*/ 2147483646 h 410"/>
              <a:gd name="T76" fmla="*/ 2147483646 w 438"/>
              <a:gd name="T77" fmla="*/ 2147483646 h 410"/>
              <a:gd name="T78" fmla="*/ 2147483646 w 438"/>
              <a:gd name="T79" fmla="*/ 2147483646 h 410"/>
              <a:gd name="T80" fmla="*/ 2147483646 w 438"/>
              <a:gd name="T81" fmla="*/ 2147483646 h 410"/>
              <a:gd name="T82" fmla="*/ 2147483646 w 438"/>
              <a:gd name="T83" fmla="*/ 2147483646 h 410"/>
              <a:gd name="T84" fmla="*/ 2147483646 w 438"/>
              <a:gd name="T85" fmla="*/ 2147483646 h 410"/>
              <a:gd name="T86" fmla="*/ 2147483646 w 438"/>
              <a:gd name="T87" fmla="*/ 2147483646 h 410"/>
              <a:gd name="T88" fmla="*/ 2147483646 w 438"/>
              <a:gd name="T89" fmla="*/ 2147483646 h 410"/>
              <a:gd name="T90" fmla="*/ 2147483646 w 438"/>
              <a:gd name="T91" fmla="*/ 2147483646 h 41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38" h="410">
                <a:moveTo>
                  <a:pt x="138" y="186"/>
                </a:moveTo>
                <a:lnTo>
                  <a:pt x="156" y="176"/>
                </a:lnTo>
                <a:lnTo>
                  <a:pt x="172" y="172"/>
                </a:lnTo>
                <a:lnTo>
                  <a:pt x="186" y="170"/>
                </a:lnTo>
                <a:lnTo>
                  <a:pt x="198" y="172"/>
                </a:lnTo>
                <a:lnTo>
                  <a:pt x="206" y="176"/>
                </a:lnTo>
                <a:lnTo>
                  <a:pt x="214" y="182"/>
                </a:lnTo>
                <a:lnTo>
                  <a:pt x="222" y="190"/>
                </a:lnTo>
                <a:lnTo>
                  <a:pt x="226" y="198"/>
                </a:lnTo>
                <a:lnTo>
                  <a:pt x="232" y="218"/>
                </a:lnTo>
                <a:lnTo>
                  <a:pt x="236" y="236"/>
                </a:lnTo>
                <a:lnTo>
                  <a:pt x="236" y="256"/>
                </a:lnTo>
                <a:lnTo>
                  <a:pt x="232" y="276"/>
                </a:lnTo>
                <a:lnTo>
                  <a:pt x="228" y="294"/>
                </a:lnTo>
                <a:lnTo>
                  <a:pt x="228" y="308"/>
                </a:lnTo>
                <a:lnTo>
                  <a:pt x="228" y="320"/>
                </a:lnTo>
                <a:lnTo>
                  <a:pt x="228" y="330"/>
                </a:lnTo>
                <a:lnTo>
                  <a:pt x="232" y="338"/>
                </a:lnTo>
                <a:lnTo>
                  <a:pt x="234" y="346"/>
                </a:lnTo>
                <a:lnTo>
                  <a:pt x="238" y="350"/>
                </a:lnTo>
                <a:lnTo>
                  <a:pt x="246" y="354"/>
                </a:lnTo>
                <a:lnTo>
                  <a:pt x="254" y="356"/>
                </a:lnTo>
                <a:lnTo>
                  <a:pt x="262" y="356"/>
                </a:lnTo>
                <a:lnTo>
                  <a:pt x="270" y="354"/>
                </a:lnTo>
                <a:lnTo>
                  <a:pt x="276" y="350"/>
                </a:lnTo>
                <a:lnTo>
                  <a:pt x="282" y="346"/>
                </a:lnTo>
                <a:lnTo>
                  <a:pt x="286" y="340"/>
                </a:lnTo>
                <a:lnTo>
                  <a:pt x="294" y="326"/>
                </a:lnTo>
                <a:lnTo>
                  <a:pt x="298" y="310"/>
                </a:lnTo>
                <a:lnTo>
                  <a:pt x="300" y="294"/>
                </a:lnTo>
                <a:lnTo>
                  <a:pt x="302" y="282"/>
                </a:lnTo>
                <a:lnTo>
                  <a:pt x="302" y="270"/>
                </a:lnTo>
                <a:lnTo>
                  <a:pt x="310" y="274"/>
                </a:lnTo>
                <a:lnTo>
                  <a:pt x="318" y="278"/>
                </a:lnTo>
                <a:lnTo>
                  <a:pt x="336" y="282"/>
                </a:lnTo>
                <a:lnTo>
                  <a:pt x="352" y="282"/>
                </a:lnTo>
                <a:lnTo>
                  <a:pt x="368" y="278"/>
                </a:lnTo>
                <a:lnTo>
                  <a:pt x="380" y="270"/>
                </a:lnTo>
                <a:lnTo>
                  <a:pt x="390" y="262"/>
                </a:lnTo>
                <a:lnTo>
                  <a:pt x="396" y="254"/>
                </a:lnTo>
                <a:lnTo>
                  <a:pt x="398" y="244"/>
                </a:lnTo>
                <a:lnTo>
                  <a:pt x="396" y="236"/>
                </a:lnTo>
                <a:lnTo>
                  <a:pt x="392" y="230"/>
                </a:lnTo>
                <a:lnTo>
                  <a:pt x="388" y="222"/>
                </a:lnTo>
                <a:lnTo>
                  <a:pt x="382" y="218"/>
                </a:lnTo>
                <a:lnTo>
                  <a:pt x="374" y="214"/>
                </a:lnTo>
                <a:lnTo>
                  <a:pt x="366" y="210"/>
                </a:lnTo>
                <a:lnTo>
                  <a:pt x="346" y="206"/>
                </a:lnTo>
                <a:lnTo>
                  <a:pt x="326" y="204"/>
                </a:lnTo>
                <a:lnTo>
                  <a:pt x="308" y="204"/>
                </a:lnTo>
                <a:lnTo>
                  <a:pt x="280" y="206"/>
                </a:lnTo>
                <a:lnTo>
                  <a:pt x="256" y="202"/>
                </a:lnTo>
                <a:lnTo>
                  <a:pt x="244" y="200"/>
                </a:lnTo>
                <a:lnTo>
                  <a:pt x="236" y="196"/>
                </a:lnTo>
                <a:lnTo>
                  <a:pt x="226" y="190"/>
                </a:lnTo>
                <a:lnTo>
                  <a:pt x="220" y="182"/>
                </a:lnTo>
                <a:lnTo>
                  <a:pt x="216" y="172"/>
                </a:lnTo>
                <a:lnTo>
                  <a:pt x="214" y="160"/>
                </a:lnTo>
                <a:lnTo>
                  <a:pt x="214" y="156"/>
                </a:lnTo>
                <a:lnTo>
                  <a:pt x="214" y="146"/>
                </a:lnTo>
                <a:lnTo>
                  <a:pt x="216" y="138"/>
                </a:lnTo>
                <a:lnTo>
                  <a:pt x="220" y="130"/>
                </a:lnTo>
                <a:lnTo>
                  <a:pt x="226" y="124"/>
                </a:lnTo>
                <a:lnTo>
                  <a:pt x="232" y="118"/>
                </a:lnTo>
                <a:lnTo>
                  <a:pt x="240" y="114"/>
                </a:lnTo>
                <a:lnTo>
                  <a:pt x="256" y="108"/>
                </a:lnTo>
                <a:lnTo>
                  <a:pt x="272" y="104"/>
                </a:lnTo>
                <a:lnTo>
                  <a:pt x="286" y="102"/>
                </a:lnTo>
                <a:lnTo>
                  <a:pt x="300" y="100"/>
                </a:lnTo>
                <a:lnTo>
                  <a:pt x="322" y="100"/>
                </a:lnTo>
                <a:lnTo>
                  <a:pt x="344" y="98"/>
                </a:lnTo>
                <a:lnTo>
                  <a:pt x="360" y="94"/>
                </a:lnTo>
                <a:lnTo>
                  <a:pt x="376" y="90"/>
                </a:lnTo>
                <a:lnTo>
                  <a:pt x="390" y="86"/>
                </a:lnTo>
                <a:lnTo>
                  <a:pt x="400" y="82"/>
                </a:lnTo>
                <a:lnTo>
                  <a:pt x="418" y="70"/>
                </a:lnTo>
                <a:lnTo>
                  <a:pt x="428" y="60"/>
                </a:lnTo>
                <a:lnTo>
                  <a:pt x="434" y="52"/>
                </a:lnTo>
                <a:lnTo>
                  <a:pt x="436" y="42"/>
                </a:lnTo>
                <a:lnTo>
                  <a:pt x="438" y="38"/>
                </a:lnTo>
                <a:lnTo>
                  <a:pt x="436" y="28"/>
                </a:lnTo>
                <a:lnTo>
                  <a:pt x="434" y="22"/>
                </a:lnTo>
                <a:lnTo>
                  <a:pt x="432" y="16"/>
                </a:lnTo>
                <a:lnTo>
                  <a:pt x="426" y="10"/>
                </a:lnTo>
                <a:lnTo>
                  <a:pt x="420" y="4"/>
                </a:lnTo>
                <a:lnTo>
                  <a:pt x="410" y="2"/>
                </a:lnTo>
                <a:lnTo>
                  <a:pt x="398" y="0"/>
                </a:lnTo>
                <a:lnTo>
                  <a:pt x="384" y="2"/>
                </a:lnTo>
                <a:lnTo>
                  <a:pt x="364" y="8"/>
                </a:lnTo>
                <a:lnTo>
                  <a:pt x="342" y="16"/>
                </a:lnTo>
                <a:lnTo>
                  <a:pt x="316" y="28"/>
                </a:lnTo>
                <a:lnTo>
                  <a:pt x="284" y="46"/>
                </a:lnTo>
                <a:lnTo>
                  <a:pt x="248" y="68"/>
                </a:lnTo>
                <a:lnTo>
                  <a:pt x="242" y="68"/>
                </a:lnTo>
                <a:lnTo>
                  <a:pt x="226" y="72"/>
                </a:lnTo>
                <a:lnTo>
                  <a:pt x="202" y="78"/>
                </a:lnTo>
                <a:lnTo>
                  <a:pt x="190" y="84"/>
                </a:lnTo>
                <a:lnTo>
                  <a:pt x="174" y="90"/>
                </a:lnTo>
                <a:lnTo>
                  <a:pt x="160" y="98"/>
                </a:lnTo>
                <a:lnTo>
                  <a:pt x="146" y="108"/>
                </a:lnTo>
                <a:lnTo>
                  <a:pt x="132" y="122"/>
                </a:lnTo>
                <a:lnTo>
                  <a:pt x="118" y="136"/>
                </a:lnTo>
                <a:lnTo>
                  <a:pt x="106" y="154"/>
                </a:lnTo>
                <a:lnTo>
                  <a:pt x="96" y="174"/>
                </a:lnTo>
                <a:lnTo>
                  <a:pt x="86" y="196"/>
                </a:lnTo>
                <a:lnTo>
                  <a:pt x="80" y="222"/>
                </a:lnTo>
                <a:lnTo>
                  <a:pt x="80" y="224"/>
                </a:lnTo>
                <a:lnTo>
                  <a:pt x="54" y="258"/>
                </a:lnTo>
                <a:lnTo>
                  <a:pt x="34" y="286"/>
                </a:lnTo>
                <a:lnTo>
                  <a:pt x="20" y="312"/>
                </a:lnTo>
                <a:lnTo>
                  <a:pt x="8" y="334"/>
                </a:lnTo>
                <a:lnTo>
                  <a:pt x="2" y="352"/>
                </a:lnTo>
                <a:lnTo>
                  <a:pt x="0" y="368"/>
                </a:lnTo>
                <a:lnTo>
                  <a:pt x="0" y="380"/>
                </a:lnTo>
                <a:lnTo>
                  <a:pt x="2" y="388"/>
                </a:lnTo>
                <a:lnTo>
                  <a:pt x="6" y="396"/>
                </a:lnTo>
                <a:lnTo>
                  <a:pt x="12" y="402"/>
                </a:lnTo>
                <a:lnTo>
                  <a:pt x="18" y="404"/>
                </a:lnTo>
                <a:lnTo>
                  <a:pt x="24" y="408"/>
                </a:lnTo>
                <a:lnTo>
                  <a:pt x="34" y="410"/>
                </a:lnTo>
                <a:lnTo>
                  <a:pt x="38" y="410"/>
                </a:lnTo>
                <a:lnTo>
                  <a:pt x="46" y="408"/>
                </a:lnTo>
                <a:lnTo>
                  <a:pt x="54" y="404"/>
                </a:lnTo>
                <a:lnTo>
                  <a:pt x="62" y="400"/>
                </a:lnTo>
                <a:lnTo>
                  <a:pt x="68" y="394"/>
                </a:lnTo>
                <a:lnTo>
                  <a:pt x="80" y="380"/>
                </a:lnTo>
                <a:lnTo>
                  <a:pt x="88" y="362"/>
                </a:lnTo>
                <a:lnTo>
                  <a:pt x="96" y="340"/>
                </a:lnTo>
                <a:lnTo>
                  <a:pt x="100" y="318"/>
                </a:lnTo>
                <a:lnTo>
                  <a:pt x="104" y="298"/>
                </a:lnTo>
                <a:lnTo>
                  <a:pt x="108" y="278"/>
                </a:lnTo>
                <a:lnTo>
                  <a:pt x="108" y="266"/>
                </a:lnTo>
                <a:lnTo>
                  <a:pt x="110" y="238"/>
                </a:lnTo>
                <a:lnTo>
                  <a:pt x="114" y="224"/>
                </a:lnTo>
                <a:lnTo>
                  <a:pt x="118" y="208"/>
                </a:lnTo>
                <a:lnTo>
                  <a:pt x="128" y="194"/>
                </a:lnTo>
                <a:lnTo>
                  <a:pt x="132" y="190"/>
                </a:lnTo>
                <a:lnTo>
                  <a:pt x="138" y="186"/>
                </a:lnTo>
                <a:close/>
              </a:path>
            </a:pathLst>
          </a:custGeom>
          <a:solidFill>
            <a:srgbClr val="E2E5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2" name="Group 79"/>
          <p:cNvGrpSpPr>
            <a:grpSpLocks/>
          </p:cNvGrpSpPr>
          <p:nvPr/>
        </p:nvGrpSpPr>
        <p:grpSpPr bwMode="auto">
          <a:xfrm>
            <a:off x="6122988" y="9153525"/>
            <a:ext cx="454025" cy="430213"/>
            <a:chOff x="3948" y="3764"/>
            <a:chExt cx="179" cy="166"/>
          </a:xfrm>
        </p:grpSpPr>
        <p:sp>
          <p:nvSpPr>
            <p:cNvPr id="3117" name="Freeform 80"/>
            <p:cNvSpPr>
              <a:spLocks/>
            </p:cNvSpPr>
            <p:nvPr/>
          </p:nvSpPr>
          <p:spPr bwMode="auto">
            <a:xfrm>
              <a:off x="3973" y="3826"/>
              <a:ext cx="25" cy="25"/>
            </a:xfrm>
            <a:custGeom>
              <a:avLst/>
              <a:gdLst>
                <a:gd name="T0" fmla="*/ 2 w 44"/>
                <a:gd name="T1" fmla="*/ 5 h 44"/>
                <a:gd name="T2" fmla="*/ 1 w 44"/>
                <a:gd name="T3" fmla="*/ 5 h 44"/>
                <a:gd name="T4" fmla="*/ 1 w 44"/>
                <a:gd name="T5" fmla="*/ 4 h 44"/>
                <a:gd name="T6" fmla="*/ 1 w 44"/>
                <a:gd name="T7" fmla="*/ 3 h 44"/>
                <a:gd name="T8" fmla="*/ 0 w 44"/>
                <a:gd name="T9" fmla="*/ 2 h 44"/>
                <a:gd name="T10" fmla="*/ 1 w 44"/>
                <a:gd name="T11" fmla="*/ 1 h 44"/>
                <a:gd name="T12" fmla="*/ 1 w 44"/>
                <a:gd name="T13" fmla="*/ 1 h 44"/>
                <a:gd name="T14" fmla="*/ 2 w 44"/>
                <a:gd name="T15" fmla="*/ 1 h 44"/>
                <a:gd name="T16" fmla="*/ 3 w 44"/>
                <a:gd name="T17" fmla="*/ 0 h 44"/>
                <a:gd name="T18" fmla="*/ 3 w 44"/>
                <a:gd name="T19" fmla="*/ 1 h 44"/>
                <a:gd name="T20" fmla="*/ 4 w 44"/>
                <a:gd name="T21" fmla="*/ 1 h 44"/>
                <a:gd name="T22" fmla="*/ 5 w 44"/>
                <a:gd name="T23" fmla="*/ 2 h 44"/>
                <a:gd name="T24" fmla="*/ 5 w 44"/>
                <a:gd name="T25" fmla="*/ 3 h 44"/>
                <a:gd name="T26" fmla="*/ 5 w 44"/>
                <a:gd name="T27" fmla="*/ 3 h 44"/>
                <a:gd name="T28" fmla="*/ 3 w 44"/>
                <a:gd name="T29" fmla="*/ 4 h 44"/>
                <a:gd name="T30" fmla="*/ 3 w 44"/>
                <a:gd name="T31" fmla="*/ 5 h 44"/>
                <a:gd name="T32" fmla="*/ 2 w 44"/>
                <a:gd name="T33" fmla="*/ 5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20" y="44"/>
                  </a:moveTo>
                  <a:lnTo>
                    <a:pt x="12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38" y="8"/>
                  </a:lnTo>
                  <a:lnTo>
                    <a:pt x="44" y="16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40"/>
                  </a:lnTo>
                  <a:lnTo>
                    <a:pt x="30" y="44"/>
                  </a:lnTo>
                  <a:lnTo>
                    <a:pt x="20" y="44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81"/>
            <p:cNvSpPr>
              <a:spLocks/>
            </p:cNvSpPr>
            <p:nvPr/>
          </p:nvSpPr>
          <p:spPr bwMode="auto">
            <a:xfrm>
              <a:off x="3950" y="3855"/>
              <a:ext cx="48" cy="48"/>
            </a:xfrm>
            <a:custGeom>
              <a:avLst/>
              <a:gdLst>
                <a:gd name="T0" fmla="*/ 4 w 84"/>
                <a:gd name="T1" fmla="*/ 8 h 86"/>
                <a:gd name="T2" fmla="*/ 3 w 84"/>
                <a:gd name="T3" fmla="*/ 8 h 86"/>
                <a:gd name="T4" fmla="*/ 3 w 84"/>
                <a:gd name="T5" fmla="*/ 8 h 86"/>
                <a:gd name="T6" fmla="*/ 2 w 84"/>
                <a:gd name="T7" fmla="*/ 7 h 86"/>
                <a:gd name="T8" fmla="*/ 1 w 84"/>
                <a:gd name="T9" fmla="*/ 7 h 86"/>
                <a:gd name="T10" fmla="*/ 1 w 84"/>
                <a:gd name="T11" fmla="*/ 6 h 86"/>
                <a:gd name="T12" fmla="*/ 1 w 84"/>
                <a:gd name="T13" fmla="*/ 5 h 86"/>
                <a:gd name="T14" fmla="*/ 0 w 84"/>
                <a:gd name="T15" fmla="*/ 4 h 86"/>
                <a:gd name="T16" fmla="*/ 0 w 84"/>
                <a:gd name="T17" fmla="*/ 4 h 86"/>
                <a:gd name="T18" fmla="*/ 1 w 84"/>
                <a:gd name="T19" fmla="*/ 3 h 86"/>
                <a:gd name="T20" fmla="*/ 1 w 84"/>
                <a:gd name="T21" fmla="*/ 2 h 86"/>
                <a:gd name="T22" fmla="*/ 1 w 84"/>
                <a:gd name="T23" fmla="*/ 2 h 86"/>
                <a:gd name="T24" fmla="*/ 2 w 84"/>
                <a:gd name="T25" fmla="*/ 1 h 86"/>
                <a:gd name="T26" fmla="*/ 2 w 84"/>
                <a:gd name="T27" fmla="*/ 1 h 86"/>
                <a:gd name="T28" fmla="*/ 3 w 84"/>
                <a:gd name="T29" fmla="*/ 1 h 86"/>
                <a:gd name="T30" fmla="*/ 4 w 84"/>
                <a:gd name="T31" fmla="*/ 0 h 86"/>
                <a:gd name="T32" fmla="*/ 5 w 84"/>
                <a:gd name="T33" fmla="*/ 0 h 86"/>
                <a:gd name="T34" fmla="*/ 6 w 84"/>
                <a:gd name="T35" fmla="*/ 1 h 86"/>
                <a:gd name="T36" fmla="*/ 6 w 84"/>
                <a:gd name="T37" fmla="*/ 1 h 86"/>
                <a:gd name="T38" fmla="*/ 7 w 84"/>
                <a:gd name="T39" fmla="*/ 1 h 86"/>
                <a:gd name="T40" fmla="*/ 8 w 84"/>
                <a:gd name="T41" fmla="*/ 1 h 86"/>
                <a:gd name="T42" fmla="*/ 9 w 84"/>
                <a:gd name="T43" fmla="*/ 2 h 86"/>
                <a:gd name="T44" fmla="*/ 9 w 84"/>
                <a:gd name="T45" fmla="*/ 3 h 86"/>
                <a:gd name="T46" fmla="*/ 9 w 84"/>
                <a:gd name="T47" fmla="*/ 4 h 86"/>
                <a:gd name="T48" fmla="*/ 9 w 84"/>
                <a:gd name="T49" fmla="*/ 4 h 86"/>
                <a:gd name="T50" fmla="*/ 9 w 84"/>
                <a:gd name="T51" fmla="*/ 5 h 86"/>
                <a:gd name="T52" fmla="*/ 9 w 84"/>
                <a:gd name="T53" fmla="*/ 6 h 86"/>
                <a:gd name="T54" fmla="*/ 8 w 84"/>
                <a:gd name="T55" fmla="*/ 7 h 86"/>
                <a:gd name="T56" fmla="*/ 7 w 84"/>
                <a:gd name="T57" fmla="*/ 7 h 86"/>
                <a:gd name="T58" fmla="*/ 7 w 84"/>
                <a:gd name="T59" fmla="*/ 8 h 86"/>
                <a:gd name="T60" fmla="*/ 6 w 84"/>
                <a:gd name="T61" fmla="*/ 8 h 86"/>
                <a:gd name="T62" fmla="*/ 5 w 84"/>
                <a:gd name="T63" fmla="*/ 8 h 86"/>
                <a:gd name="T64" fmla="*/ 4 w 84"/>
                <a:gd name="T65" fmla="*/ 8 h 8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4" h="86">
                  <a:moveTo>
                    <a:pt x="40" y="86"/>
                  </a:moveTo>
                  <a:lnTo>
                    <a:pt x="30" y="84"/>
                  </a:lnTo>
                  <a:lnTo>
                    <a:pt x="24" y="80"/>
                  </a:lnTo>
                  <a:lnTo>
                    <a:pt x="16" y="76"/>
                  </a:lnTo>
                  <a:lnTo>
                    <a:pt x="10" y="70"/>
                  </a:lnTo>
                  <a:lnTo>
                    <a:pt x="6" y="64"/>
                  </a:lnTo>
                  <a:lnTo>
                    <a:pt x="2" y="56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16"/>
                  </a:lnTo>
                  <a:lnTo>
                    <a:pt x="14" y="10"/>
                  </a:lnTo>
                  <a:lnTo>
                    <a:pt x="22" y="6"/>
                  </a:lnTo>
                  <a:lnTo>
                    <a:pt x="28" y="2"/>
                  </a:lnTo>
                  <a:lnTo>
                    <a:pt x="36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2" y="4"/>
                  </a:lnTo>
                  <a:lnTo>
                    <a:pt x="68" y="10"/>
                  </a:lnTo>
                  <a:lnTo>
                    <a:pt x="74" y="14"/>
                  </a:lnTo>
                  <a:lnTo>
                    <a:pt x="80" y="22"/>
                  </a:lnTo>
                  <a:lnTo>
                    <a:pt x="82" y="28"/>
                  </a:lnTo>
                  <a:lnTo>
                    <a:pt x="84" y="38"/>
                  </a:lnTo>
                  <a:lnTo>
                    <a:pt x="84" y="46"/>
                  </a:lnTo>
                  <a:lnTo>
                    <a:pt x="84" y="54"/>
                  </a:lnTo>
                  <a:lnTo>
                    <a:pt x="80" y="62"/>
                  </a:lnTo>
                  <a:lnTo>
                    <a:pt x="76" y="68"/>
                  </a:lnTo>
                  <a:lnTo>
                    <a:pt x="70" y="74"/>
                  </a:lnTo>
                  <a:lnTo>
                    <a:pt x="64" y="80"/>
                  </a:lnTo>
                  <a:lnTo>
                    <a:pt x="56" y="82"/>
                  </a:lnTo>
                  <a:lnTo>
                    <a:pt x="48" y="84"/>
                  </a:lnTo>
                  <a:lnTo>
                    <a:pt x="40" y="86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82"/>
            <p:cNvSpPr>
              <a:spLocks/>
            </p:cNvSpPr>
            <p:nvPr/>
          </p:nvSpPr>
          <p:spPr bwMode="auto">
            <a:xfrm>
              <a:off x="3970" y="3824"/>
              <a:ext cx="25" cy="25"/>
            </a:xfrm>
            <a:custGeom>
              <a:avLst/>
              <a:gdLst>
                <a:gd name="T0" fmla="*/ 2 w 44"/>
                <a:gd name="T1" fmla="*/ 5 h 44"/>
                <a:gd name="T2" fmla="*/ 2 w 44"/>
                <a:gd name="T3" fmla="*/ 5 h 44"/>
                <a:gd name="T4" fmla="*/ 1 w 44"/>
                <a:gd name="T5" fmla="*/ 5 h 44"/>
                <a:gd name="T6" fmla="*/ 1 w 44"/>
                <a:gd name="T7" fmla="*/ 4 h 44"/>
                <a:gd name="T8" fmla="*/ 1 w 44"/>
                <a:gd name="T9" fmla="*/ 3 h 44"/>
                <a:gd name="T10" fmla="*/ 0 w 44"/>
                <a:gd name="T11" fmla="*/ 2 h 44"/>
                <a:gd name="T12" fmla="*/ 0 w 44"/>
                <a:gd name="T13" fmla="*/ 2 h 44"/>
                <a:gd name="T14" fmla="*/ 1 w 44"/>
                <a:gd name="T15" fmla="*/ 1 h 44"/>
                <a:gd name="T16" fmla="*/ 1 w 44"/>
                <a:gd name="T17" fmla="*/ 1 h 44"/>
                <a:gd name="T18" fmla="*/ 2 w 44"/>
                <a:gd name="T19" fmla="*/ 1 h 44"/>
                <a:gd name="T20" fmla="*/ 3 w 44"/>
                <a:gd name="T21" fmla="*/ 0 h 44"/>
                <a:gd name="T22" fmla="*/ 3 w 44"/>
                <a:gd name="T23" fmla="*/ 0 h 44"/>
                <a:gd name="T24" fmla="*/ 3 w 44"/>
                <a:gd name="T25" fmla="*/ 1 h 44"/>
                <a:gd name="T26" fmla="*/ 4 w 44"/>
                <a:gd name="T27" fmla="*/ 1 h 44"/>
                <a:gd name="T28" fmla="*/ 5 w 44"/>
                <a:gd name="T29" fmla="*/ 2 h 44"/>
                <a:gd name="T30" fmla="*/ 5 w 44"/>
                <a:gd name="T31" fmla="*/ 3 h 44"/>
                <a:gd name="T32" fmla="*/ 5 w 44"/>
                <a:gd name="T33" fmla="*/ 3 h 44"/>
                <a:gd name="T34" fmla="*/ 5 w 44"/>
                <a:gd name="T35" fmla="*/ 3 h 44"/>
                <a:gd name="T36" fmla="*/ 3 w 44"/>
                <a:gd name="T37" fmla="*/ 4 h 44"/>
                <a:gd name="T38" fmla="*/ 3 w 44"/>
                <a:gd name="T39" fmla="*/ 5 h 44"/>
                <a:gd name="T40" fmla="*/ 2 w 44"/>
                <a:gd name="T41" fmla="*/ 5 h 44"/>
                <a:gd name="T42" fmla="*/ 2 w 44"/>
                <a:gd name="T43" fmla="*/ 5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0" y="44"/>
                  </a:moveTo>
                  <a:lnTo>
                    <a:pt x="20" y="44"/>
                  </a:lnTo>
                  <a:lnTo>
                    <a:pt x="12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38" y="8"/>
                  </a:lnTo>
                  <a:lnTo>
                    <a:pt x="44" y="16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40"/>
                  </a:lnTo>
                  <a:lnTo>
                    <a:pt x="30" y="44"/>
                  </a:lnTo>
                  <a:lnTo>
                    <a:pt x="20" y="44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83"/>
            <p:cNvSpPr>
              <a:spLocks/>
            </p:cNvSpPr>
            <p:nvPr/>
          </p:nvSpPr>
          <p:spPr bwMode="auto">
            <a:xfrm>
              <a:off x="3948" y="3852"/>
              <a:ext cx="47" cy="49"/>
            </a:xfrm>
            <a:custGeom>
              <a:avLst/>
              <a:gdLst>
                <a:gd name="T0" fmla="*/ 4 w 84"/>
                <a:gd name="T1" fmla="*/ 9 h 86"/>
                <a:gd name="T2" fmla="*/ 4 w 84"/>
                <a:gd name="T3" fmla="*/ 9 h 86"/>
                <a:gd name="T4" fmla="*/ 3 w 84"/>
                <a:gd name="T5" fmla="*/ 9 h 86"/>
                <a:gd name="T6" fmla="*/ 2 w 84"/>
                <a:gd name="T7" fmla="*/ 9 h 86"/>
                <a:gd name="T8" fmla="*/ 2 w 84"/>
                <a:gd name="T9" fmla="*/ 8 h 86"/>
                <a:gd name="T10" fmla="*/ 1 w 84"/>
                <a:gd name="T11" fmla="*/ 7 h 86"/>
                <a:gd name="T12" fmla="*/ 1 w 84"/>
                <a:gd name="T13" fmla="*/ 7 h 86"/>
                <a:gd name="T14" fmla="*/ 1 w 84"/>
                <a:gd name="T15" fmla="*/ 6 h 86"/>
                <a:gd name="T16" fmla="*/ 0 w 84"/>
                <a:gd name="T17" fmla="*/ 5 h 86"/>
                <a:gd name="T18" fmla="*/ 0 w 84"/>
                <a:gd name="T19" fmla="*/ 4 h 86"/>
                <a:gd name="T20" fmla="*/ 0 w 84"/>
                <a:gd name="T21" fmla="*/ 4 h 86"/>
                <a:gd name="T22" fmla="*/ 1 w 84"/>
                <a:gd name="T23" fmla="*/ 3 h 86"/>
                <a:gd name="T24" fmla="*/ 1 w 84"/>
                <a:gd name="T25" fmla="*/ 3 h 86"/>
                <a:gd name="T26" fmla="*/ 1 w 84"/>
                <a:gd name="T27" fmla="*/ 2 h 86"/>
                <a:gd name="T28" fmla="*/ 1 w 84"/>
                <a:gd name="T29" fmla="*/ 1 h 86"/>
                <a:gd name="T30" fmla="*/ 2 w 84"/>
                <a:gd name="T31" fmla="*/ 1 h 86"/>
                <a:gd name="T32" fmla="*/ 3 w 84"/>
                <a:gd name="T33" fmla="*/ 1 h 86"/>
                <a:gd name="T34" fmla="*/ 3 w 84"/>
                <a:gd name="T35" fmla="*/ 0 h 86"/>
                <a:gd name="T36" fmla="*/ 4 w 84"/>
                <a:gd name="T37" fmla="*/ 0 h 86"/>
                <a:gd name="T38" fmla="*/ 4 w 84"/>
                <a:gd name="T39" fmla="*/ 0 h 86"/>
                <a:gd name="T40" fmla="*/ 6 w 84"/>
                <a:gd name="T41" fmla="*/ 1 h 86"/>
                <a:gd name="T42" fmla="*/ 6 w 84"/>
                <a:gd name="T43" fmla="*/ 1 h 86"/>
                <a:gd name="T44" fmla="*/ 7 w 84"/>
                <a:gd name="T45" fmla="*/ 1 h 86"/>
                <a:gd name="T46" fmla="*/ 7 w 84"/>
                <a:gd name="T47" fmla="*/ 2 h 86"/>
                <a:gd name="T48" fmla="*/ 8 w 84"/>
                <a:gd name="T49" fmla="*/ 2 h 86"/>
                <a:gd name="T50" fmla="*/ 8 w 84"/>
                <a:gd name="T51" fmla="*/ 3 h 86"/>
                <a:gd name="T52" fmla="*/ 8 w 84"/>
                <a:gd name="T53" fmla="*/ 4 h 86"/>
                <a:gd name="T54" fmla="*/ 8 w 84"/>
                <a:gd name="T55" fmla="*/ 5 h 86"/>
                <a:gd name="T56" fmla="*/ 8 w 84"/>
                <a:gd name="T57" fmla="*/ 5 h 86"/>
                <a:gd name="T58" fmla="*/ 8 w 84"/>
                <a:gd name="T59" fmla="*/ 6 h 86"/>
                <a:gd name="T60" fmla="*/ 8 w 84"/>
                <a:gd name="T61" fmla="*/ 6 h 86"/>
                <a:gd name="T62" fmla="*/ 7 w 84"/>
                <a:gd name="T63" fmla="*/ 7 h 86"/>
                <a:gd name="T64" fmla="*/ 7 w 84"/>
                <a:gd name="T65" fmla="*/ 8 h 86"/>
                <a:gd name="T66" fmla="*/ 6 w 84"/>
                <a:gd name="T67" fmla="*/ 9 h 86"/>
                <a:gd name="T68" fmla="*/ 6 w 84"/>
                <a:gd name="T69" fmla="*/ 9 h 86"/>
                <a:gd name="T70" fmla="*/ 4 w 84"/>
                <a:gd name="T71" fmla="*/ 9 h 86"/>
                <a:gd name="T72" fmla="*/ 4 w 84"/>
                <a:gd name="T73" fmla="*/ 9 h 86"/>
                <a:gd name="T74" fmla="*/ 4 w 84"/>
                <a:gd name="T75" fmla="*/ 9 h 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4" h="86">
                  <a:moveTo>
                    <a:pt x="40" y="86"/>
                  </a:moveTo>
                  <a:lnTo>
                    <a:pt x="40" y="86"/>
                  </a:lnTo>
                  <a:lnTo>
                    <a:pt x="30" y="84"/>
                  </a:lnTo>
                  <a:lnTo>
                    <a:pt x="24" y="80"/>
                  </a:lnTo>
                  <a:lnTo>
                    <a:pt x="16" y="76"/>
                  </a:lnTo>
                  <a:lnTo>
                    <a:pt x="10" y="70"/>
                  </a:lnTo>
                  <a:lnTo>
                    <a:pt x="6" y="64"/>
                  </a:lnTo>
                  <a:lnTo>
                    <a:pt x="2" y="56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16"/>
                  </a:lnTo>
                  <a:lnTo>
                    <a:pt x="14" y="10"/>
                  </a:lnTo>
                  <a:lnTo>
                    <a:pt x="22" y="6"/>
                  </a:lnTo>
                  <a:lnTo>
                    <a:pt x="28" y="2"/>
                  </a:lnTo>
                  <a:lnTo>
                    <a:pt x="36" y="0"/>
                  </a:lnTo>
                  <a:lnTo>
                    <a:pt x="46" y="0"/>
                  </a:lnTo>
                  <a:lnTo>
                    <a:pt x="54" y="2"/>
                  </a:lnTo>
                  <a:lnTo>
                    <a:pt x="62" y="4"/>
                  </a:lnTo>
                  <a:lnTo>
                    <a:pt x="68" y="10"/>
                  </a:lnTo>
                  <a:lnTo>
                    <a:pt x="74" y="14"/>
                  </a:lnTo>
                  <a:lnTo>
                    <a:pt x="80" y="22"/>
                  </a:lnTo>
                  <a:lnTo>
                    <a:pt x="82" y="28"/>
                  </a:lnTo>
                  <a:lnTo>
                    <a:pt x="84" y="38"/>
                  </a:lnTo>
                  <a:lnTo>
                    <a:pt x="84" y="46"/>
                  </a:lnTo>
                  <a:lnTo>
                    <a:pt x="84" y="54"/>
                  </a:lnTo>
                  <a:lnTo>
                    <a:pt x="80" y="62"/>
                  </a:lnTo>
                  <a:lnTo>
                    <a:pt x="76" y="68"/>
                  </a:lnTo>
                  <a:lnTo>
                    <a:pt x="70" y="74"/>
                  </a:lnTo>
                  <a:lnTo>
                    <a:pt x="64" y="80"/>
                  </a:lnTo>
                  <a:lnTo>
                    <a:pt x="56" y="82"/>
                  </a:lnTo>
                  <a:lnTo>
                    <a:pt x="48" y="84"/>
                  </a:lnTo>
                  <a:lnTo>
                    <a:pt x="40" y="86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84"/>
            <p:cNvSpPr>
              <a:spLocks/>
            </p:cNvSpPr>
            <p:nvPr/>
          </p:nvSpPr>
          <p:spPr bwMode="auto">
            <a:xfrm>
              <a:off x="4102" y="3877"/>
              <a:ext cx="25" cy="25"/>
            </a:xfrm>
            <a:custGeom>
              <a:avLst/>
              <a:gdLst>
                <a:gd name="T0" fmla="*/ 2 w 44"/>
                <a:gd name="T1" fmla="*/ 5 h 44"/>
                <a:gd name="T2" fmla="*/ 1 w 44"/>
                <a:gd name="T3" fmla="*/ 5 h 44"/>
                <a:gd name="T4" fmla="*/ 1 w 44"/>
                <a:gd name="T5" fmla="*/ 3 h 44"/>
                <a:gd name="T6" fmla="*/ 0 w 44"/>
                <a:gd name="T7" fmla="*/ 3 h 44"/>
                <a:gd name="T8" fmla="*/ 0 w 44"/>
                <a:gd name="T9" fmla="*/ 2 h 44"/>
                <a:gd name="T10" fmla="*/ 1 w 44"/>
                <a:gd name="T11" fmla="*/ 1 h 44"/>
                <a:gd name="T12" fmla="*/ 1 w 44"/>
                <a:gd name="T13" fmla="*/ 1 h 44"/>
                <a:gd name="T14" fmla="*/ 2 w 44"/>
                <a:gd name="T15" fmla="*/ 1 h 44"/>
                <a:gd name="T16" fmla="*/ 2 w 44"/>
                <a:gd name="T17" fmla="*/ 0 h 44"/>
                <a:gd name="T18" fmla="*/ 3 w 44"/>
                <a:gd name="T19" fmla="*/ 1 h 44"/>
                <a:gd name="T20" fmla="*/ 4 w 44"/>
                <a:gd name="T21" fmla="*/ 1 h 44"/>
                <a:gd name="T22" fmla="*/ 5 w 44"/>
                <a:gd name="T23" fmla="*/ 2 h 44"/>
                <a:gd name="T24" fmla="*/ 5 w 44"/>
                <a:gd name="T25" fmla="*/ 3 h 44"/>
                <a:gd name="T26" fmla="*/ 5 w 44"/>
                <a:gd name="T27" fmla="*/ 3 h 44"/>
                <a:gd name="T28" fmla="*/ 3 w 44"/>
                <a:gd name="T29" fmla="*/ 4 h 44"/>
                <a:gd name="T30" fmla="*/ 3 w 44"/>
                <a:gd name="T31" fmla="*/ 5 h 44"/>
                <a:gd name="T32" fmla="*/ 2 w 44"/>
                <a:gd name="T33" fmla="*/ 5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20" y="44"/>
                  </a:moveTo>
                  <a:lnTo>
                    <a:pt x="12" y="42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38" y="8"/>
                  </a:lnTo>
                  <a:lnTo>
                    <a:pt x="42" y="16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38"/>
                  </a:lnTo>
                  <a:lnTo>
                    <a:pt x="28" y="44"/>
                  </a:lnTo>
                  <a:lnTo>
                    <a:pt x="20" y="44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85"/>
            <p:cNvSpPr>
              <a:spLocks/>
            </p:cNvSpPr>
            <p:nvPr/>
          </p:nvSpPr>
          <p:spPr bwMode="auto">
            <a:xfrm>
              <a:off x="4092" y="3906"/>
              <a:ext cx="25" cy="24"/>
            </a:xfrm>
            <a:custGeom>
              <a:avLst/>
              <a:gdLst>
                <a:gd name="T0" fmla="*/ 2 w 44"/>
                <a:gd name="T1" fmla="*/ 4 h 44"/>
                <a:gd name="T2" fmla="*/ 1 w 44"/>
                <a:gd name="T3" fmla="*/ 4 h 44"/>
                <a:gd name="T4" fmla="*/ 1 w 44"/>
                <a:gd name="T5" fmla="*/ 3 h 44"/>
                <a:gd name="T6" fmla="*/ 0 w 44"/>
                <a:gd name="T7" fmla="*/ 3 h 44"/>
                <a:gd name="T8" fmla="*/ 0 w 44"/>
                <a:gd name="T9" fmla="*/ 2 h 44"/>
                <a:gd name="T10" fmla="*/ 1 w 44"/>
                <a:gd name="T11" fmla="*/ 1 h 44"/>
                <a:gd name="T12" fmla="*/ 1 w 44"/>
                <a:gd name="T13" fmla="*/ 1 h 44"/>
                <a:gd name="T14" fmla="*/ 2 w 44"/>
                <a:gd name="T15" fmla="*/ 1 h 44"/>
                <a:gd name="T16" fmla="*/ 2 w 44"/>
                <a:gd name="T17" fmla="*/ 0 h 44"/>
                <a:gd name="T18" fmla="*/ 3 w 44"/>
                <a:gd name="T19" fmla="*/ 1 h 44"/>
                <a:gd name="T20" fmla="*/ 4 w 44"/>
                <a:gd name="T21" fmla="*/ 1 h 44"/>
                <a:gd name="T22" fmla="*/ 5 w 44"/>
                <a:gd name="T23" fmla="*/ 1 h 44"/>
                <a:gd name="T24" fmla="*/ 5 w 44"/>
                <a:gd name="T25" fmla="*/ 2 h 44"/>
                <a:gd name="T26" fmla="*/ 5 w 44"/>
                <a:gd name="T27" fmla="*/ 3 h 44"/>
                <a:gd name="T28" fmla="*/ 3 w 44"/>
                <a:gd name="T29" fmla="*/ 3 h 44"/>
                <a:gd name="T30" fmla="*/ 3 w 44"/>
                <a:gd name="T31" fmla="*/ 4 h 44"/>
                <a:gd name="T32" fmla="*/ 2 w 44"/>
                <a:gd name="T33" fmla="*/ 4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20" y="44"/>
                  </a:moveTo>
                  <a:lnTo>
                    <a:pt x="12" y="42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38" y="8"/>
                  </a:lnTo>
                  <a:lnTo>
                    <a:pt x="42" y="14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38"/>
                  </a:lnTo>
                  <a:lnTo>
                    <a:pt x="28" y="44"/>
                  </a:lnTo>
                  <a:lnTo>
                    <a:pt x="20" y="44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86"/>
            <p:cNvSpPr>
              <a:spLocks/>
            </p:cNvSpPr>
            <p:nvPr/>
          </p:nvSpPr>
          <p:spPr bwMode="auto">
            <a:xfrm>
              <a:off x="4100" y="3875"/>
              <a:ext cx="25" cy="25"/>
            </a:xfrm>
            <a:custGeom>
              <a:avLst/>
              <a:gdLst>
                <a:gd name="T0" fmla="*/ 2 w 44"/>
                <a:gd name="T1" fmla="*/ 5 h 44"/>
                <a:gd name="T2" fmla="*/ 2 w 44"/>
                <a:gd name="T3" fmla="*/ 5 h 44"/>
                <a:gd name="T4" fmla="*/ 1 w 44"/>
                <a:gd name="T5" fmla="*/ 5 h 44"/>
                <a:gd name="T6" fmla="*/ 1 w 44"/>
                <a:gd name="T7" fmla="*/ 3 h 44"/>
                <a:gd name="T8" fmla="*/ 0 w 44"/>
                <a:gd name="T9" fmla="*/ 3 h 44"/>
                <a:gd name="T10" fmla="*/ 0 w 44"/>
                <a:gd name="T11" fmla="*/ 2 h 44"/>
                <a:gd name="T12" fmla="*/ 0 w 44"/>
                <a:gd name="T13" fmla="*/ 2 h 44"/>
                <a:gd name="T14" fmla="*/ 1 w 44"/>
                <a:gd name="T15" fmla="*/ 1 h 44"/>
                <a:gd name="T16" fmla="*/ 1 w 44"/>
                <a:gd name="T17" fmla="*/ 1 h 44"/>
                <a:gd name="T18" fmla="*/ 2 w 44"/>
                <a:gd name="T19" fmla="*/ 1 h 44"/>
                <a:gd name="T20" fmla="*/ 2 w 44"/>
                <a:gd name="T21" fmla="*/ 0 h 44"/>
                <a:gd name="T22" fmla="*/ 2 w 44"/>
                <a:gd name="T23" fmla="*/ 0 h 44"/>
                <a:gd name="T24" fmla="*/ 3 w 44"/>
                <a:gd name="T25" fmla="*/ 1 h 44"/>
                <a:gd name="T26" fmla="*/ 4 w 44"/>
                <a:gd name="T27" fmla="*/ 1 h 44"/>
                <a:gd name="T28" fmla="*/ 5 w 44"/>
                <a:gd name="T29" fmla="*/ 2 h 44"/>
                <a:gd name="T30" fmla="*/ 5 w 44"/>
                <a:gd name="T31" fmla="*/ 3 h 44"/>
                <a:gd name="T32" fmla="*/ 5 w 44"/>
                <a:gd name="T33" fmla="*/ 3 h 44"/>
                <a:gd name="T34" fmla="*/ 5 w 44"/>
                <a:gd name="T35" fmla="*/ 3 h 44"/>
                <a:gd name="T36" fmla="*/ 3 w 44"/>
                <a:gd name="T37" fmla="*/ 4 h 44"/>
                <a:gd name="T38" fmla="*/ 3 w 44"/>
                <a:gd name="T39" fmla="*/ 5 h 44"/>
                <a:gd name="T40" fmla="*/ 2 w 44"/>
                <a:gd name="T41" fmla="*/ 5 h 44"/>
                <a:gd name="T42" fmla="*/ 2 w 44"/>
                <a:gd name="T43" fmla="*/ 5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0" y="44"/>
                  </a:moveTo>
                  <a:lnTo>
                    <a:pt x="20" y="44"/>
                  </a:lnTo>
                  <a:lnTo>
                    <a:pt x="12" y="42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38" y="8"/>
                  </a:lnTo>
                  <a:lnTo>
                    <a:pt x="42" y="16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38"/>
                  </a:lnTo>
                  <a:lnTo>
                    <a:pt x="28" y="44"/>
                  </a:lnTo>
                  <a:lnTo>
                    <a:pt x="20" y="44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87"/>
            <p:cNvSpPr>
              <a:spLocks/>
            </p:cNvSpPr>
            <p:nvPr/>
          </p:nvSpPr>
          <p:spPr bwMode="auto">
            <a:xfrm>
              <a:off x="4089" y="3903"/>
              <a:ext cx="25" cy="25"/>
            </a:xfrm>
            <a:custGeom>
              <a:avLst/>
              <a:gdLst>
                <a:gd name="T0" fmla="*/ 2 w 44"/>
                <a:gd name="T1" fmla="*/ 5 h 44"/>
                <a:gd name="T2" fmla="*/ 2 w 44"/>
                <a:gd name="T3" fmla="*/ 5 h 44"/>
                <a:gd name="T4" fmla="*/ 1 w 44"/>
                <a:gd name="T5" fmla="*/ 5 h 44"/>
                <a:gd name="T6" fmla="*/ 1 w 44"/>
                <a:gd name="T7" fmla="*/ 3 h 44"/>
                <a:gd name="T8" fmla="*/ 0 w 44"/>
                <a:gd name="T9" fmla="*/ 3 h 44"/>
                <a:gd name="T10" fmla="*/ 0 w 44"/>
                <a:gd name="T11" fmla="*/ 2 h 44"/>
                <a:gd name="T12" fmla="*/ 0 w 44"/>
                <a:gd name="T13" fmla="*/ 2 h 44"/>
                <a:gd name="T14" fmla="*/ 1 w 44"/>
                <a:gd name="T15" fmla="*/ 1 h 44"/>
                <a:gd name="T16" fmla="*/ 1 w 44"/>
                <a:gd name="T17" fmla="*/ 1 h 44"/>
                <a:gd name="T18" fmla="*/ 2 w 44"/>
                <a:gd name="T19" fmla="*/ 1 h 44"/>
                <a:gd name="T20" fmla="*/ 2 w 44"/>
                <a:gd name="T21" fmla="*/ 0 h 44"/>
                <a:gd name="T22" fmla="*/ 2 w 44"/>
                <a:gd name="T23" fmla="*/ 0 h 44"/>
                <a:gd name="T24" fmla="*/ 3 w 44"/>
                <a:gd name="T25" fmla="*/ 1 h 44"/>
                <a:gd name="T26" fmla="*/ 4 w 44"/>
                <a:gd name="T27" fmla="*/ 1 h 44"/>
                <a:gd name="T28" fmla="*/ 5 w 44"/>
                <a:gd name="T29" fmla="*/ 2 h 44"/>
                <a:gd name="T30" fmla="*/ 5 w 44"/>
                <a:gd name="T31" fmla="*/ 3 h 44"/>
                <a:gd name="T32" fmla="*/ 5 w 44"/>
                <a:gd name="T33" fmla="*/ 3 h 44"/>
                <a:gd name="T34" fmla="*/ 5 w 44"/>
                <a:gd name="T35" fmla="*/ 3 h 44"/>
                <a:gd name="T36" fmla="*/ 3 w 44"/>
                <a:gd name="T37" fmla="*/ 4 h 44"/>
                <a:gd name="T38" fmla="*/ 3 w 44"/>
                <a:gd name="T39" fmla="*/ 5 h 44"/>
                <a:gd name="T40" fmla="*/ 2 w 44"/>
                <a:gd name="T41" fmla="*/ 5 h 44"/>
                <a:gd name="T42" fmla="*/ 2 w 44"/>
                <a:gd name="T43" fmla="*/ 5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0" y="44"/>
                  </a:moveTo>
                  <a:lnTo>
                    <a:pt x="20" y="44"/>
                  </a:lnTo>
                  <a:lnTo>
                    <a:pt x="12" y="42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38" y="8"/>
                  </a:lnTo>
                  <a:lnTo>
                    <a:pt x="42" y="14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38"/>
                  </a:lnTo>
                  <a:lnTo>
                    <a:pt x="28" y="44"/>
                  </a:lnTo>
                  <a:lnTo>
                    <a:pt x="20" y="44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88"/>
            <p:cNvSpPr>
              <a:spLocks/>
            </p:cNvSpPr>
            <p:nvPr/>
          </p:nvSpPr>
          <p:spPr bwMode="auto">
            <a:xfrm>
              <a:off x="4060" y="3903"/>
              <a:ext cx="25" cy="25"/>
            </a:xfrm>
            <a:custGeom>
              <a:avLst/>
              <a:gdLst>
                <a:gd name="T0" fmla="*/ 2 w 44"/>
                <a:gd name="T1" fmla="*/ 5 h 44"/>
                <a:gd name="T2" fmla="*/ 1 w 44"/>
                <a:gd name="T3" fmla="*/ 5 h 44"/>
                <a:gd name="T4" fmla="*/ 1 w 44"/>
                <a:gd name="T5" fmla="*/ 3 h 44"/>
                <a:gd name="T6" fmla="*/ 0 w 44"/>
                <a:gd name="T7" fmla="*/ 3 h 44"/>
                <a:gd name="T8" fmla="*/ 0 w 44"/>
                <a:gd name="T9" fmla="*/ 2 h 44"/>
                <a:gd name="T10" fmla="*/ 1 w 44"/>
                <a:gd name="T11" fmla="*/ 1 h 44"/>
                <a:gd name="T12" fmla="*/ 1 w 44"/>
                <a:gd name="T13" fmla="*/ 1 h 44"/>
                <a:gd name="T14" fmla="*/ 2 w 44"/>
                <a:gd name="T15" fmla="*/ 1 h 44"/>
                <a:gd name="T16" fmla="*/ 2 w 44"/>
                <a:gd name="T17" fmla="*/ 0 h 44"/>
                <a:gd name="T18" fmla="*/ 3 w 44"/>
                <a:gd name="T19" fmla="*/ 1 h 44"/>
                <a:gd name="T20" fmla="*/ 4 w 44"/>
                <a:gd name="T21" fmla="*/ 1 h 44"/>
                <a:gd name="T22" fmla="*/ 5 w 44"/>
                <a:gd name="T23" fmla="*/ 2 h 44"/>
                <a:gd name="T24" fmla="*/ 5 w 44"/>
                <a:gd name="T25" fmla="*/ 3 h 44"/>
                <a:gd name="T26" fmla="*/ 5 w 44"/>
                <a:gd name="T27" fmla="*/ 3 h 44"/>
                <a:gd name="T28" fmla="*/ 3 w 44"/>
                <a:gd name="T29" fmla="*/ 4 h 44"/>
                <a:gd name="T30" fmla="*/ 3 w 44"/>
                <a:gd name="T31" fmla="*/ 5 h 44"/>
                <a:gd name="T32" fmla="*/ 2 w 44"/>
                <a:gd name="T33" fmla="*/ 5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4">
                  <a:moveTo>
                    <a:pt x="20" y="44"/>
                  </a:moveTo>
                  <a:lnTo>
                    <a:pt x="12" y="42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38" y="8"/>
                  </a:lnTo>
                  <a:lnTo>
                    <a:pt x="42" y="16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40"/>
                  </a:lnTo>
                  <a:lnTo>
                    <a:pt x="28" y="44"/>
                  </a:lnTo>
                  <a:lnTo>
                    <a:pt x="20" y="44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89"/>
            <p:cNvSpPr>
              <a:spLocks/>
            </p:cNvSpPr>
            <p:nvPr/>
          </p:nvSpPr>
          <p:spPr bwMode="auto">
            <a:xfrm>
              <a:off x="4031" y="3782"/>
              <a:ext cx="24" cy="26"/>
            </a:xfrm>
            <a:custGeom>
              <a:avLst/>
              <a:gdLst>
                <a:gd name="T0" fmla="*/ 4 w 44"/>
                <a:gd name="T1" fmla="*/ 3 h 46"/>
                <a:gd name="T2" fmla="*/ 4 w 44"/>
                <a:gd name="T3" fmla="*/ 2 h 46"/>
                <a:gd name="T4" fmla="*/ 4 w 44"/>
                <a:gd name="T5" fmla="*/ 1 h 46"/>
                <a:gd name="T6" fmla="*/ 3 w 44"/>
                <a:gd name="T7" fmla="*/ 1 h 46"/>
                <a:gd name="T8" fmla="*/ 2 w 44"/>
                <a:gd name="T9" fmla="*/ 0 h 46"/>
                <a:gd name="T10" fmla="*/ 2 w 44"/>
                <a:gd name="T11" fmla="*/ 1 h 46"/>
                <a:gd name="T12" fmla="*/ 1 w 44"/>
                <a:gd name="T13" fmla="*/ 1 h 46"/>
                <a:gd name="T14" fmla="*/ 1 w 44"/>
                <a:gd name="T15" fmla="*/ 1 h 46"/>
                <a:gd name="T16" fmla="*/ 0 w 44"/>
                <a:gd name="T17" fmla="*/ 2 h 46"/>
                <a:gd name="T18" fmla="*/ 1 w 44"/>
                <a:gd name="T19" fmla="*/ 3 h 46"/>
                <a:gd name="T20" fmla="*/ 1 w 44"/>
                <a:gd name="T21" fmla="*/ 4 h 46"/>
                <a:gd name="T22" fmla="*/ 1 w 44"/>
                <a:gd name="T23" fmla="*/ 5 h 46"/>
                <a:gd name="T24" fmla="*/ 2 w 44"/>
                <a:gd name="T25" fmla="*/ 5 h 46"/>
                <a:gd name="T26" fmla="*/ 3 w 44"/>
                <a:gd name="T27" fmla="*/ 5 h 46"/>
                <a:gd name="T28" fmla="*/ 3 w 44"/>
                <a:gd name="T29" fmla="*/ 4 h 46"/>
                <a:gd name="T30" fmla="*/ 4 w 44"/>
                <a:gd name="T31" fmla="*/ 3 h 46"/>
                <a:gd name="T32" fmla="*/ 4 w 44"/>
                <a:gd name="T33" fmla="*/ 3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4" h="46">
                  <a:moveTo>
                    <a:pt x="44" y="24"/>
                  </a:moveTo>
                  <a:lnTo>
                    <a:pt x="44" y="16"/>
                  </a:lnTo>
                  <a:lnTo>
                    <a:pt x="40" y="8"/>
                  </a:lnTo>
                  <a:lnTo>
                    <a:pt x="32" y="4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2" y="30"/>
                  </a:lnTo>
                  <a:lnTo>
                    <a:pt x="6" y="38"/>
                  </a:lnTo>
                  <a:lnTo>
                    <a:pt x="12" y="42"/>
                  </a:lnTo>
                  <a:lnTo>
                    <a:pt x="20" y="46"/>
                  </a:lnTo>
                  <a:lnTo>
                    <a:pt x="30" y="44"/>
                  </a:lnTo>
                  <a:lnTo>
                    <a:pt x="36" y="40"/>
                  </a:lnTo>
                  <a:lnTo>
                    <a:pt x="42" y="34"/>
                  </a:lnTo>
                  <a:lnTo>
                    <a:pt x="44" y="24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90"/>
            <p:cNvSpPr>
              <a:spLocks/>
            </p:cNvSpPr>
            <p:nvPr/>
          </p:nvSpPr>
          <p:spPr bwMode="auto">
            <a:xfrm>
              <a:off x="4058" y="3901"/>
              <a:ext cx="25" cy="25"/>
            </a:xfrm>
            <a:custGeom>
              <a:avLst/>
              <a:gdLst>
                <a:gd name="T0" fmla="*/ 2 w 44"/>
                <a:gd name="T1" fmla="*/ 5 h 44"/>
                <a:gd name="T2" fmla="*/ 2 w 44"/>
                <a:gd name="T3" fmla="*/ 5 h 44"/>
                <a:gd name="T4" fmla="*/ 1 w 44"/>
                <a:gd name="T5" fmla="*/ 5 h 44"/>
                <a:gd name="T6" fmla="*/ 1 w 44"/>
                <a:gd name="T7" fmla="*/ 3 h 44"/>
                <a:gd name="T8" fmla="*/ 0 w 44"/>
                <a:gd name="T9" fmla="*/ 3 h 44"/>
                <a:gd name="T10" fmla="*/ 0 w 44"/>
                <a:gd name="T11" fmla="*/ 2 h 44"/>
                <a:gd name="T12" fmla="*/ 0 w 44"/>
                <a:gd name="T13" fmla="*/ 2 h 44"/>
                <a:gd name="T14" fmla="*/ 1 w 44"/>
                <a:gd name="T15" fmla="*/ 1 h 44"/>
                <a:gd name="T16" fmla="*/ 1 w 44"/>
                <a:gd name="T17" fmla="*/ 1 h 44"/>
                <a:gd name="T18" fmla="*/ 2 w 44"/>
                <a:gd name="T19" fmla="*/ 1 h 44"/>
                <a:gd name="T20" fmla="*/ 2 w 44"/>
                <a:gd name="T21" fmla="*/ 0 h 44"/>
                <a:gd name="T22" fmla="*/ 2 w 44"/>
                <a:gd name="T23" fmla="*/ 0 h 44"/>
                <a:gd name="T24" fmla="*/ 3 w 44"/>
                <a:gd name="T25" fmla="*/ 1 h 44"/>
                <a:gd name="T26" fmla="*/ 4 w 44"/>
                <a:gd name="T27" fmla="*/ 1 h 44"/>
                <a:gd name="T28" fmla="*/ 5 w 44"/>
                <a:gd name="T29" fmla="*/ 2 h 44"/>
                <a:gd name="T30" fmla="*/ 5 w 44"/>
                <a:gd name="T31" fmla="*/ 3 h 44"/>
                <a:gd name="T32" fmla="*/ 5 w 44"/>
                <a:gd name="T33" fmla="*/ 3 h 44"/>
                <a:gd name="T34" fmla="*/ 5 w 44"/>
                <a:gd name="T35" fmla="*/ 3 h 44"/>
                <a:gd name="T36" fmla="*/ 3 w 44"/>
                <a:gd name="T37" fmla="*/ 4 h 44"/>
                <a:gd name="T38" fmla="*/ 3 w 44"/>
                <a:gd name="T39" fmla="*/ 5 h 44"/>
                <a:gd name="T40" fmla="*/ 2 w 44"/>
                <a:gd name="T41" fmla="*/ 5 h 44"/>
                <a:gd name="T42" fmla="*/ 2 w 44"/>
                <a:gd name="T43" fmla="*/ 5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4">
                  <a:moveTo>
                    <a:pt x="20" y="44"/>
                  </a:moveTo>
                  <a:lnTo>
                    <a:pt x="20" y="44"/>
                  </a:lnTo>
                  <a:lnTo>
                    <a:pt x="12" y="42"/>
                  </a:lnTo>
                  <a:lnTo>
                    <a:pt x="4" y="36"/>
                  </a:lnTo>
                  <a:lnTo>
                    <a:pt x="0" y="30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38" y="8"/>
                  </a:lnTo>
                  <a:lnTo>
                    <a:pt x="42" y="16"/>
                  </a:lnTo>
                  <a:lnTo>
                    <a:pt x="44" y="24"/>
                  </a:lnTo>
                  <a:lnTo>
                    <a:pt x="42" y="32"/>
                  </a:lnTo>
                  <a:lnTo>
                    <a:pt x="36" y="40"/>
                  </a:lnTo>
                  <a:lnTo>
                    <a:pt x="28" y="44"/>
                  </a:lnTo>
                  <a:lnTo>
                    <a:pt x="20" y="44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91"/>
            <p:cNvSpPr>
              <a:spLocks/>
            </p:cNvSpPr>
            <p:nvPr/>
          </p:nvSpPr>
          <p:spPr bwMode="auto">
            <a:xfrm>
              <a:off x="4028" y="3780"/>
              <a:ext cx="25" cy="26"/>
            </a:xfrm>
            <a:custGeom>
              <a:avLst/>
              <a:gdLst>
                <a:gd name="T0" fmla="*/ 5 w 44"/>
                <a:gd name="T1" fmla="*/ 3 h 46"/>
                <a:gd name="T2" fmla="*/ 5 w 44"/>
                <a:gd name="T3" fmla="*/ 3 h 46"/>
                <a:gd name="T4" fmla="*/ 5 w 44"/>
                <a:gd name="T5" fmla="*/ 2 h 46"/>
                <a:gd name="T6" fmla="*/ 4 w 44"/>
                <a:gd name="T7" fmla="*/ 1 h 46"/>
                <a:gd name="T8" fmla="*/ 3 w 44"/>
                <a:gd name="T9" fmla="*/ 1 h 46"/>
                <a:gd name="T10" fmla="*/ 3 w 44"/>
                <a:gd name="T11" fmla="*/ 0 h 46"/>
                <a:gd name="T12" fmla="*/ 3 w 44"/>
                <a:gd name="T13" fmla="*/ 0 h 46"/>
                <a:gd name="T14" fmla="*/ 2 w 44"/>
                <a:gd name="T15" fmla="*/ 1 h 46"/>
                <a:gd name="T16" fmla="*/ 1 w 44"/>
                <a:gd name="T17" fmla="*/ 1 h 46"/>
                <a:gd name="T18" fmla="*/ 1 w 44"/>
                <a:gd name="T19" fmla="*/ 1 h 46"/>
                <a:gd name="T20" fmla="*/ 0 w 44"/>
                <a:gd name="T21" fmla="*/ 2 h 46"/>
                <a:gd name="T22" fmla="*/ 0 w 44"/>
                <a:gd name="T23" fmla="*/ 2 h 46"/>
                <a:gd name="T24" fmla="*/ 1 w 44"/>
                <a:gd name="T25" fmla="*/ 3 h 46"/>
                <a:gd name="T26" fmla="*/ 1 w 44"/>
                <a:gd name="T27" fmla="*/ 4 h 46"/>
                <a:gd name="T28" fmla="*/ 1 w 44"/>
                <a:gd name="T29" fmla="*/ 5 h 46"/>
                <a:gd name="T30" fmla="*/ 2 w 44"/>
                <a:gd name="T31" fmla="*/ 5 h 46"/>
                <a:gd name="T32" fmla="*/ 2 w 44"/>
                <a:gd name="T33" fmla="*/ 5 h 46"/>
                <a:gd name="T34" fmla="*/ 3 w 44"/>
                <a:gd name="T35" fmla="*/ 5 h 46"/>
                <a:gd name="T36" fmla="*/ 3 w 44"/>
                <a:gd name="T37" fmla="*/ 4 h 46"/>
                <a:gd name="T38" fmla="*/ 5 w 44"/>
                <a:gd name="T39" fmla="*/ 3 h 46"/>
                <a:gd name="T40" fmla="*/ 5 w 44"/>
                <a:gd name="T41" fmla="*/ 3 h 46"/>
                <a:gd name="T42" fmla="*/ 5 w 44"/>
                <a:gd name="T43" fmla="*/ 3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4" h="46">
                  <a:moveTo>
                    <a:pt x="44" y="24"/>
                  </a:moveTo>
                  <a:lnTo>
                    <a:pt x="44" y="24"/>
                  </a:lnTo>
                  <a:lnTo>
                    <a:pt x="44" y="16"/>
                  </a:lnTo>
                  <a:lnTo>
                    <a:pt x="40" y="8"/>
                  </a:lnTo>
                  <a:lnTo>
                    <a:pt x="32" y="4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2" y="30"/>
                  </a:lnTo>
                  <a:lnTo>
                    <a:pt x="6" y="38"/>
                  </a:lnTo>
                  <a:lnTo>
                    <a:pt x="12" y="42"/>
                  </a:lnTo>
                  <a:lnTo>
                    <a:pt x="20" y="46"/>
                  </a:lnTo>
                  <a:lnTo>
                    <a:pt x="30" y="44"/>
                  </a:lnTo>
                  <a:lnTo>
                    <a:pt x="36" y="40"/>
                  </a:lnTo>
                  <a:lnTo>
                    <a:pt x="42" y="34"/>
                  </a:lnTo>
                  <a:lnTo>
                    <a:pt x="44" y="24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92"/>
            <p:cNvSpPr>
              <a:spLocks/>
            </p:cNvSpPr>
            <p:nvPr/>
          </p:nvSpPr>
          <p:spPr bwMode="auto">
            <a:xfrm>
              <a:off x="4060" y="3766"/>
              <a:ext cx="48" cy="48"/>
            </a:xfrm>
            <a:custGeom>
              <a:avLst/>
              <a:gdLst>
                <a:gd name="T0" fmla="*/ 9 w 84"/>
                <a:gd name="T1" fmla="*/ 5 h 84"/>
                <a:gd name="T2" fmla="*/ 9 w 84"/>
                <a:gd name="T3" fmla="*/ 4 h 84"/>
                <a:gd name="T4" fmla="*/ 9 w 84"/>
                <a:gd name="T5" fmla="*/ 3 h 84"/>
                <a:gd name="T6" fmla="*/ 9 w 84"/>
                <a:gd name="T7" fmla="*/ 2 h 84"/>
                <a:gd name="T8" fmla="*/ 8 w 84"/>
                <a:gd name="T9" fmla="*/ 2 h 84"/>
                <a:gd name="T10" fmla="*/ 7 w 84"/>
                <a:gd name="T11" fmla="*/ 1 h 84"/>
                <a:gd name="T12" fmla="*/ 6 w 84"/>
                <a:gd name="T13" fmla="*/ 1 h 84"/>
                <a:gd name="T14" fmla="*/ 6 w 84"/>
                <a:gd name="T15" fmla="*/ 1 h 84"/>
                <a:gd name="T16" fmla="*/ 5 w 84"/>
                <a:gd name="T17" fmla="*/ 0 h 84"/>
                <a:gd name="T18" fmla="*/ 4 w 84"/>
                <a:gd name="T19" fmla="*/ 0 h 84"/>
                <a:gd name="T20" fmla="*/ 3 w 84"/>
                <a:gd name="T21" fmla="*/ 1 h 84"/>
                <a:gd name="T22" fmla="*/ 2 w 84"/>
                <a:gd name="T23" fmla="*/ 1 h 84"/>
                <a:gd name="T24" fmla="*/ 2 w 84"/>
                <a:gd name="T25" fmla="*/ 1 h 84"/>
                <a:gd name="T26" fmla="*/ 1 w 84"/>
                <a:gd name="T27" fmla="*/ 2 h 84"/>
                <a:gd name="T28" fmla="*/ 1 w 84"/>
                <a:gd name="T29" fmla="*/ 2 h 84"/>
                <a:gd name="T30" fmla="*/ 1 w 84"/>
                <a:gd name="T31" fmla="*/ 3 h 84"/>
                <a:gd name="T32" fmla="*/ 0 w 84"/>
                <a:gd name="T33" fmla="*/ 4 h 84"/>
                <a:gd name="T34" fmla="*/ 0 w 84"/>
                <a:gd name="T35" fmla="*/ 5 h 84"/>
                <a:gd name="T36" fmla="*/ 1 w 84"/>
                <a:gd name="T37" fmla="*/ 6 h 84"/>
                <a:gd name="T38" fmla="*/ 1 w 84"/>
                <a:gd name="T39" fmla="*/ 7 h 84"/>
                <a:gd name="T40" fmla="*/ 1 w 84"/>
                <a:gd name="T41" fmla="*/ 7 h 84"/>
                <a:gd name="T42" fmla="*/ 2 w 84"/>
                <a:gd name="T43" fmla="*/ 8 h 84"/>
                <a:gd name="T44" fmla="*/ 2 w 84"/>
                <a:gd name="T45" fmla="*/ 9 h 84"/>
                <a:gd name="T46" fmla="*/ 3 w 84"/>
                <a:gd name="T47" fmla="*/ 9 h 84"/>
                <a:gd name="T48" fmla="*/ 4 w 84"/>
                <a:gd name="T49" fmla="*/ 9 h 84"/>
                <a:gd name="T50" fmla="*/ 5 w 84"/>
                <a:gd name="T51" fmla="*/ 9 h 84"/>
                <a:gd name="T52" fmla="*/ 6 w 84"/>
                <a:gd name="T53" fmla="*/ 9 h 84"/>
                <a:gd name="T54" fmla="*/ 7 w 84"/>
                <a:gd name="T55" fmla="*/ 9 h 84"/>
                <a:gd name="T56" fmla="*/ 7 w 84"/>
                <a:gd name="T57" fmla="*/ 8 h 84"/>
                <a:gd name="T58" fmla="*/ 8 w 84"/>
                <a:gd name="T59" fmla="*/ 7 h 84"/>
                <a:gd name="T60" fmla="*/ 9 w 84"/>
                <a:gd name="T61" fmla="*/ 6 h 84"/>
                <a:gd name="T62" fmla="*/ 9 w 84"/>
                <a:gd name="T63" fmla="*/ 6 h 84"/>
                <a:gd name="T64" fmla="*/ 9 w 84"/>
                <a:gd name="T65" fmla="*/ 5 h 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4" h="84">
                  <a:moveTo>
                    <a:pt x="84" y="46"/>
                  </a:moveTo>
                  <a:lnTo>
                    <a:pt x="84" y="38"/>
                  </a:lnTo>
                  <a:lnTo>
                    <a:pt x="84" y="30"/>
                  </a:lnTo>
                  <a:lnTo>
                    <a:pt x="80" y="22"/>
                  </a:lnTo>
                  <a:lnTo>
                    <a:pt x="76" y="16"/>
                  </a:lnTo>
                  <a:lnTo>
                    <a:pt x="70" y="10"/>
                  </a:lnTo>
                  <a:lnTo>
                    <a:pt x="62" y="4"/>
                  </a:lnTo>
                  <a:lnTo>
                    <a:pt x="54" y="2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2" y="6"/>
                  </a:lnTo>
                  <a:lnTo>
                    <a:pt x="16" y="10"/>
                  </a:lnTo>
                  <a:lnTo>
                    <a:pt x="10" y="16"/>
                  </a:lnTo>
                  <a:lnTo>
                    <a:pt x="6" y="22"/>
                  </a:lnTo>
                  <a:lnTo>
                    <a:pt x="2" y="30"/>
                  </a:lnTo>
                  <a:lnTo>
                    <a:pt x="0" y="38"/>
                  </a:lnTo>
                  <a:lnTo>
                    <a:pt x="0" y="48"/>
                  </a:lnTo>
                  <a:lnTo>
                    <a:pt x="2" y="56"/>
                  </a:lnTo>
                  <a:lnTo>
                    <a:pt x="6" y="64"/>
                  </a:lnTo>
                  <a:lnTo>
                    <a:pt x="10" y="70"/>
                  </a:lnTo>
                  <a:lnTo>
                    <a:pt x="16" y="76"/>
                  </a:lnTo>
                  <a:lnTo>
                    <a:pt x="22" y="80"/>
                  </a:lnTo>
                  <a:lnTo>
                    <a:pt x="30" y="84"/>
                  </a:lnTo>
                  <a:lnTo>
                    <a:pt x="40" y="84"/>
                  </a:lnTo>
                  <a:lnTo>
                    <a:pt x="48" y="84"/>
                  </a:lnTo>
                  <a:lnTo>
                    <a:pt x="56" y="82"/>
                  </a:lnTo>
                  <a:lnTo>
                    <a:pt x="64" y="80"/>
                  </a:lnTo>
                  <a:lnTo>
                    <a:pt x="70" y="74"/>
                  </a:lnTo>
                  <a:lnTo>
                    <a:pt x="76" y="70"/>
                  </a:lnTo>
                  <a:lnTo>
                    <a:pt x="80" y="62"/>
                  </a:lnTo>
                  <a:lnTo>
                    <a:pt x="84" y="54"/>
                  </a:lnTo>
                  <a:lnTo>
                    <a:pt x="84" y="46"/>
                  </a:lnTo>
                  <a:close/>
                </a:path>
              </a:pathLst>
            </a:custGeom>
            <a:solidFill>
              <a:srgbClr val="E2E5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93"/>
            <p:cNvSpPr>
              <a:spLocks/>
            </p:cNvSpPr>
            <p:nvPr/>
          </p:nvSpPr>
          <p:spPr bwMode="auto">
            <a:xfrm>
              <a:off x="4058" y="3764"/>
              <a:ext cx="47" cy="48"/>
            </a:xfrm>
            <a:custGeom>
              <a:avLst/>
              <a:gdLst>
                <a:gd name="T0" fmla="*/ 8 w 84"/>
                <a:gd name="T1" fmla="*/ 5 h 84"/>
                <a:gd name="T2" fmla="*/ 8 w 84"/>
                <a:gd name="T3" fmla="*/ 5 h 84"/>
                <a:gd name="T4" fmla="*/ 8 w 84"/>
                <a:gd name="T5" fmla="*/ 4 h 84"/>
                <a:gd name="T6" fmla="*/ 8 w 84"/>
                <a:gd name="T7" fmla="*/ 3 h 84"/>
                <a:gd name="T8" fmla="*/ 8 w 84"/>
                <a:gd name="T9" fmla="*/ 2 h 84"/>
                <a:gd name="T10" fmla="*/ 7 w 84"/>
                <a:gd name="T11" fmla="*/ 2 h 84"/>
                <a:gd name="T12" fmla="*/ 7 w 84"/>
                <a:gd name="T13" fmla="*/ 1 h 84"/>
                <a:gd name="T14" fmla="*/ 6 w 84"/>
                <a:gd name="T15" fmla="*/ 1 h 84"/>
                <a:gd name="T16" fmla="*/ 6 w 84"/>
                <a:gd name="T17" fmla="*/ 1 h 84"/>
                <a:gd name="T18" fmla="*/ 4 w 84"/>
                <a:gd name="T19" fmla="*/ 0 h 84"/>
                <a:gd name="T20" fmla="*/ 4 w 84"/>
                <a:gd name="T21" fmla="*/ 0 h 84"/>
                <a:gd name="T22" fmla="*/ 4 w 84"/>
                <a:gd name="T23" fmla="*/ 0 h 84"/>
                <a:gd name="T24" fmla="*/ 3 w 84"/>
                <a:gd name="T25" fmla="*/ 1 h 84"/>
                <a:gd name="T26" fmla="*/ 2 w 84"/>
                <a:gd name="T27" fmla="*/ 1 h 84"/>
                <a:gd name="T28" fmla="*/ 2 w 84"/>
                <a:gd name="T29" fmla="*/ 1 h 84"/>
                <a:gd name="T30" fmla="*/ 1 w 84"/>
                <a:gd name="T31" fmla="*/ 2 h 84"/>
                <a:gd name="T32" fmla="*/ 1 w 84"/>
                <a:gd name="T33" fmla="*/ 2 h 84"/>
                <a:gd name="T34" fmla="*/ 1 w 84"/>
                <a:gd name="T35" fmla="*/ 3 h 84"/>
                <a:gd name="T36" fmla="*/ 0 w 84"/>
                <a:gd name="T37" fmla="*/ 4 h 84"/>
                <a:gd name="T38" fmla="*/ 0 w 84"/>
                <a:gd name="T39" fmla="*/ 4 h 84"/>
                <a:gd name="T40" fmla="*/ 0 w 84"/>
                <a:gd name="T41" fmla="*/ 5 h 84"/>
                <a:gd name="T42" fmla="*/ 1 w 84"/>
                <a:gd name="T43" fmla="*/ 6 h 84"/>
                <a:gd name="T44" fmla="*/ 1 w 84"/>
                <a:gd name="T45" fmla="*/ 7 h 84"/>
                <a:gd name="T46" fmla="*/ 1 w 84"/>
                <a:gd name="T47" fmla="*/ 7 h 84"/>
                <a:gd name="T48" fmla="*/ 2 w 84"/>
                <a:gd name="T49" fmla="*/ 8 h 84"/>
                <a:gd name="T50" fmla="*/ 2 w 84"/>
                <a:gd name="T51" fmla="*/ 9 h 84"/>
                <a:gd name="T52" fmla="*/ 3 w 84"/>
                <a:gd name="T53" fmla="*/ 9 h 84"/>
                <a:gd name="T54" fmla="*/ 4 w 84"/>
                <a:gd name="T55" fmla="*/ 9 h 84"/>
                <a:gd name="T56" fmla="*/ 4 w 84"/>
                <a:gd name="T57" fmla="*/ 9 h 84"/>
                <a:gd name="T58" fmla="*/ 4 w 84"/>
                <a:gd name="T59" fmla="*/ 9 h 84"/>
                <a:gd name="T60" fmla="*/ 6 w 84"/>
                <a:gd name="T61" fmla="*/ 9 h 84"/>
                <a:gd name="T62" fmla="*/ 6 w 84"/>
                <a:gd name="T63" fmla="*/ 9 h 84"/>
                <a:gd name="T64" fmla="*/ 7 w 84"/>
                <a:gd name="T65" fmla="*/ 8 h 84"/>
                <a:gd name="T66" fmla="*/ 7 w 84"/>
                <a:gd name="T67" fmla="*/ 7 h 84"/>
                <a:gd name="T68" fmla="*/ 8 w 84"/>
                <a:gd name="T69" fmla="*/ 6 h 84"/>
                <a:gd name="T70" fmla="*/ 8 w 84"/>
                <a:gd name="T71" fmla="*/ 6 h 84"/>
                <a:gd name="T72" fmla="*/ 8 w 84"/>
                <a:gd name="T73" fmla="*/ 5 h 84"/>
                <a:gd name="T74" fmla="*/ 8 w 84"/>
                <a:gd name="T75" fmla="*/ 5 h 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4" h="84">
                  <a:moveTo>
                    <a:pt x="84" y="46"/>
                  </a:moveTo>
                  <a:lnTo>
                    <a:pt x="84" y="46"/>
                  </a:lnTo>
                  <a:lnTo>
                    <a:pt x="84" y="38"/>
                  </a:lnTo>
                  <a:lnTo>
                    <a:pt x="84" y="30"/>
                  </a:lnTo>
                  <a:lnTo>
                    <a:pt x="80" y="22"/>
                  </a:lnTo>
                  <a:lnTo>
                    <a:pt x="76" y="16"/>
                  </a:lnTo>
                  <a:lnTo>
                    <a:pt x="70" y="10"/>
                  </a:lnTo>
                  <a:lnTo>
                    <a:pt x="62" y="4"/>
                  </a:lnTo>
                  <a:lnTo>
                    <a:pt x="54" y="2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2" y="6"/>
                  </a:lnTo>
                  <a:lnTo>
                    <a:pt x="16" y="10"/>
                  </a:lnTo>
                  <a:lnTo>
                    <a:pt x="10" y="16"/>
                  </a:lnTo>
                  <a:lnTo>
                    <a:pt x="6" y="22"/>
                  </a:lnTo>
                  <a:lnTo>
                    <a:pt x="2" y="30"/>
                  </a:lnTo>
                  <a:lnTo>
                    <a:pt x="0" y="38"/>
                  </a:lnTo>
                  <a:lnTo>
                    <a:pt x="0" y="48"/>
                  </a:lnTo>
                  <a:lnTo>
                    <a:pt x="2" y="56"/>
                  </a:lnTo>
                  <a:lnTo>
                    <a:pt x="6" y="64"/>
                  </a:lnTo>
                  <a:lnTo>
                    <a:pt x="10" y="70"/>
                  </a:lnTo>
                  <a:lnTo>
                    <a:pt x="16" y="76"/>
                  </a:lnTo>
                  <a:lnTo>
                    <a:pt x="22" y="80"/>
                  </a:lnTo>
                  <a:lnTo>
                    <a:pt x="30" y="84"/>
                  </a:lnTo>
                  <a:lnTo>
                    <a:pt x="40" y="84"/>
                  </a:lnTo>
                  <a:lnTo>
                    <a:pt x="48" y="84"/>
                  </a:lnTo>
                  <a:lnTo>
                    <a:pt x="56" y="82"/>
                  </a:lnTo>
                  <a:lnTo>
                    <a:pt x="64" y="80"/>
                  </a:lnTo>
                  <a:lnTo>
                    <a:pt x="70" y="74"/>
                  </a:lnTo>
                  <a:lnTo>
                    <a:pt x="76" y="70"/>
                  </a:lnTo>
                  <a:lnTo>
                    <a:pt x="80" y="62"/>
                  </a:lnTo>
                  <a:lnTo>
                    <a:pt x="84" y="54"/>
                  </a:lnTo>
                  <a:lnTo>
                    <a:pt x="84" y="46"/>
                  </a:lnTo>
                  <a:close/>
                </a:path>
              </a:pathLst>
            </a:custGeom>
            <a:noFill/>
            <a:ln w="12700">
              <a:solidFill>
                <a:srgbClr val="00683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3" name="Freeform 94"/>
          <p:cNvSpPr>
            <a:spLocks/>
          </p:cNvSpPr>
          <p:nvPr/>
        </p:nvSpPr>
        <p:spPr bwMode="auto">
          <a:xfrm>
            <a:off x="5957888" y="8994775"/>
            <a:ext cx="628650" cy="601663"/>
          </a:xfrm>
          <a:custGeom>
            <a:avLst/>
            <a:gdLst>
              <a:gd name="T0" fmla="*/ 2147483646 w 438"/>
              <a:gd name="T1" fmla="*/ 2147483646 h 410"/>
              <a:gd name="T2" fmla="*/ 2147483646 w 438"/>
              <a:gd name="T3" fmla="*/ 2147483646 h 410"/>
              <a:gd name="T4" fmla="*/ 2147483646 w 438"/>
              <a:gd name="T5" fmla="*/ 2147483646 h 410"/>
              <a:gd name="T6" fmla="*/ 2147483646 w 438"/>
              <a:gd name="T7" fmla="*/ 2147483646 h 410"/>
              <a:gd name="T8" fmla="*/ 2147483646 w 438"/>
              <a:gd name="T9" fmla="*/ 2147483646 h 410"/>
              <a:gd name="T10" fmla="*/ 2147483646 w 438"/>
              <a:gd name="T11" fmla="*/ 2147483646 h 410"/>
              <a:gd name="T12" fmla="*/ 2147483646 w 438"/>
              <a:gd name="T13" fmla="*/ 2147483646 h 410"/>
              <a:gd name="T14" fmla="*/ 2147483646 w 438"/>
              <a:gd name="T15" fmla="*/ 2147483646 h 410"/>
              <a:gd name="T16" fmla="*/ 2147483646 w 438"/>
              <a:gd name="T17" fmla="*/ 2147483646 h 410"/>
              <a:gd name="T18" fmla="*/ 2147483646 w 438"/>
              <a:gd name="T19" fmla="*/ 2147483646 h 410"/>
              <a:gd name="T20" fmla="*/ 2147483646 w 438"/>
              <a:gd name="T21" fmla="*/ 2147483646 h 410"/>
              <a:gd name="T22" fmla="*/ 2147483646 w 438"/>
              <a:gd name="T23" fmla="*/ 2147483646 h 410"/>
              <a:gd name="T24" fmla="*/ 2147483646 w 438"/>
              <a:gd name="T25" fmla="*/ 2147483646 h 410"/>
              <a:gd name="T26" fmla="*/ 2147483646 w 438"/>
              <a:gd name="T27" fmla="*/ 2147483646 h 410"/>
              <a:gd name="T28" fmla="*/ 2147483646 w 438"/>
              <a:gd name="T29" fmla="*/ 2147483646 h 410"/>
              <a:gd name="T30" fmla="*/ 2147483646 w 438"/>
              <a:gd name="T31" fmla="*/ 2147483646 h 410"/>
              <a:gd name="T32" fmla="*/ 2147483646 w 438"/>
              <a:gd name="T33" fmla="*/ 2147483646 h 410"/>
              <a:gd name="T34" fmla="*/ 2147483646 w 438"/>
              <a:gd name="T35" fmla="*/ 2147483646 h 410"/>
              <a:gd name="T36" fmla="*/ 2147483646 w 438"/>
              <a:gd name="T37" fmla="*/ 2147483646 h 410"/>
              <a:gd name="T38" fmla="*/ 2147483646 w 438"/>
              <a:gd name="T39" fmla="*/ 2147483646 h 410"/>
              <a:gd name="T40" fmla="*/ 2147483646 w 438"/>
              <a:gd name="T41" fmla="*/ 2147483646 h 410"/>
              <a:gd name="T42" fmla="*/ 2147483646 w 438"/>
              <a:gd name="T43" fmla="*/ 2147483646 h 410"/>
              <a:gd name="T44" fmla="*/ 2147483646 w 438"/>
              <a:gd name="T45" fmla="*/ 2147483646 h 410"/>
              <a:gd name="T46" fmla="*/ 2147483646 w 438"/>
              <a:gd name="T47" fmla="*/ 2147483646 h 410"/>
              <a:gd name="T48" fmla="*/ 2147483646 w 438"/>
              <a:gd name="T49" fmla="*/ 2147483646 h 410"/>
              <a:gd name="T50" fmla="*/ 2147483646 w 438"/>
              <a:gd name="T51" fmla="*/ 2147483646 h 410"/>
              <a:gd name="T52" fmla="*/ 2147483646 w 438"/>
              <a:gd name="T53" fmla="*/ 2147483646 h 410"/>
              <a:gd name="T54" fmla="*/ 2147483646 w 438"/>
              <a:gd name="T55" fmla="*/ 2147483646 h 410"/>
              <a:gd name="T56" fmla="*/ 2147483646 w 438"/>
              <a:gd name="T57" fmla="*/ 2147483646 h 410"/>
              <a:gd name="T58" fmla="*/ 2147483646 w 438"/>
              <a:gd name="T59" fmla="*/ 2147483646 h 410"/>
              <a:gd name="T60" fmla="*/ 2147483646 w 438"/>
              <a:gd name="T61" fmla="*/ 2147483646 h 410"/>
              <a:gd name="T62" fmla="*/ 2147483646 w 438"/>
              <a:gd name="T63" fmla="*/ 2147483646 h 410"/>
              <a:gd name="T64" fmla="*/ 2147483646 w 438"/>
              <a:gd name="T65" fmla="*/ 2147483646 h 410"/>
              <a:gd name="T66" fmla="*/ 2147483646 w 438"/>
              <a:gd name="T67" fmla="*/ 2147483646 h 410"/>
              <a:gd name="T68" fmla="*/ 2147483646 w 438"/>
              <a:gd name="T69" fmla="*/ 2147483646 h 410"/>
              <a:gd name="T70" fmla="*/ 2147483646 w 438"/>
              <a:gd name="T71" fmla="*/ 2147483646 h 410"/>
              <a:gd name="T72" fmla="*/ 2147483646 w 438"/>
              <a:gd name="T73" fmla="*/ 2147483646 h 410"/>
              <a:gd name="T74" fmla="*/ 2147483646 w 438"/>
              <a:gd name="T75" fmla="*/ 2147483646 h 410"/>
              <a:gd name="T76" fmla="*/ 2147483646 w 438"/>
              <a:gd name="T77" fmla="*/ 2147483646 h 410"/>
              <a:gd name="T78" fmla="*/ 2147483646 w 438"/>
              <a:gd name="T79" fmla="*/ 2147483646 h 410"/>
              <a:gd name="T80" fmla="*/ 2147483646 w 438"/>
              <a:gd name="T81" fmla="*/ 2147483646 h 410"/>
              <a:gd name="T82" fmla="*/ 0 w 438"/>
              <a:gd name="T83" fmla="*/ 2147483646 h 410"/>
              <a:gd name="T84" fmla="*/ 2147483646 w 438"/>
              <a:gd name="T85" fmla="*/ 2147483646 h 410"/>
              <a:gd name="T86" fmla="*/ 2147483646 w 438"/>
              <a:gd name="T87" fmla="*/ 2147483646 h 410"/>
              <a:gd name="T88" fmla="*/ 2147483646 w 438"/>
              <a:gd name="T89" fmla="*/ 2147483646 h 410"/>
              <a:gd name="T90" fmla="*/ 2147483646 w 438"/>
              <a:gd name="T91" fmla="*/ 2147483646 h 410"/>
              <a:gd name="T92" fmla="*/ 2147483646 w 438"/>
              <a:gd name="T93" fmla="*/ 2147483646 h 410"/>
              <a:gd name="T94" fmla="*/ 2147483646 w 438"/>
              <a:gd name="T95" fmla="*/ 2147483646 h 410"/>
              <a:gd name="T96" fmla="*/ 2147483646 w 438"/>
              <a:gd name="T97" fmla="*/ 2147483646 h 410"/>
              <a:gd name="T98" fmla="*/ 2147483646 w 438"/>
              <a:gd name="T99" fmla="*/ 2147483646 h 410"/>
              <a:gd name="T100" fmla="*/ 2147483646 w 438"/>
              <a:gd name="T101" fmla="*/ 2147483646 h 41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438" h="410">
                <a:moveTo>
                  <a:pt x="138" y="186"/>
                </a:moveTo>
                <a:lnTo>
                  <a:pt x="138" y="186"/>
                </a:lnTo>
                <a:lnTo>
                  <a:pt x="156" y="176"/>
                </a:lnTo>
                <a:lnTo>
                  <a:pt x="172" y="172"/>
                </a:lnTo>
                <a:lnTo>
                  <a:pt x="186" y="170"/>
                </a:lnTo>
                <a:lnTo>
                  <a:pt x="198" y="172"/>
                </a:lnTo>
                <a:lnTo>
                  <a:pt x="206" y="176"/>
                </a:lnTo>
                <a:lnTo>
                  <a:pt x="214" y="182"/>
                </a:lnTo>
                <a:lnTo>
                  <a:pt x="222" y="190"/>
                </a:lnTo>
                <a:lnTo>
                  <a:pt x="226" y="198"/>
                </a:lnTo>
                <a:lnTo>
                  <a:pt x="232" y="218"/>
                </a:lnTo>
                <a:lnTo>
                  <a:pt x="236" y="236"/>
                </a:lnTo>
                <a:lnTo>
                  <a:pt x="236" y="256"/>
                </a:lnTo>
                <a:lnTo>
                  <a:pt x="232" y="276"/>
                </a:lnTo>
                <a:lnTo>
                  <a:pt x="228" y="294"/>
                </a:lnTo>
                <a:lnTo>
                  <a:pt x="228" y="308"/>
                </a:lnTo>
                <a:lnTo>
                  <a:pt x="228" y="320"/>
                </a:lnTo>
                <a:lnTo>
                  <a:pt x="228" y="330"/>
                </a:lnTo>
                <a:lnTo>
                  <a:pt x="232" y="338"/>
                </a:lnTo>
                <a:lnTo>
                  <a:pt x="234" y="346"/>
                </a:lnTo>
                <a:lnTo>
                  <a:pt x="238" y="350"/>
                </a:lnTo>
                <a:lnTo>
                  <a:pt x="246" y="354"/>
                </a:lnTo>
                <a:lnTo>
                  <a:pt x="254" y="356"/>
                </a:lnTo>
                <a:lnTo>
                  <a:pt x="262" y="356"/>
                </a:lnTo>
                <a:lnTo>
                  <a:pt x="270" y="354"/>
                </a:lnTo>
                <a:lnTo>
                  <a:pt x="276" y="350"/>
                </a:lnTo>
                <a:lnTo>
                  <a:pt x="282" y="346"/>
                </a:lnTo>
                <a:lnTo>
                  <a:pt x="286" y="340"/>
                </a:lnTo>
                <a:lnTo>
                  <a:pt x="294" y="326"/>
                </a:lnTo>
                <a:lnTo>
                  <a:pt x="298" y="310"/>
                </a:lnTo>
                <a:lnTo>
                  <a:pt x="300" y="294"/>
                </a:lnTo>
                <a:lnTo>
                  <a:pt x="302" y="282"/>
                </a:lnTo>
                <a:lnTo>
                  <a:pt x="302" y="270"/>
                </a:lnTo>
                <a:lnTo>
                  <a:pt x="310" y="274"/>
                </a:lnTo>
                <a:lnTo>
                  <a:pt x="318" y="278"/>
                </a:lnTo>
                <a:lnTo>
                  <a:pt x="336" y="282"/>
                </a:lnTo>
                <a:lnTo>
                  <a:pt x="352" y="282"/>
                </a:lnTo>
                <a:lnTo>
                  <a:pt x="368" y="278"/>
                </a:lnTo>
                <a:lnTo>
                  <a:pt x="380" y="270"/>
                </a:lnTo>
                <a:lnTo>
                  <a:pt x="390" y="262"/>
                </a:lnTo>
                <a:lnTo>
                  <a:pt x="396" y="254"/>
                </a:lnTo>
                <a:lnTo>
                  <a:pt x="398" y="244"/>
                </a:lnTo>
                <a:lnTo>
                  <a:pt x="396" y="236"/>
                </a:lnTo>
                <a:lnTo>
                  <a:pt x="392" y="230"/>
                </a:lnTo>
                <a:lnTo>
                  <a:pt x="388" y="222"/>
                </a:lnTo>
                <a:lnTo>
                  <a:pt x="382" y="218"/>
                </a:lnTo>
                <a:lnTo>
                  <a:pt x="374" y="214"/>
                </a:lnTo>
                <a:lnTo>
                  <a:pt x="366" y="210"/>
                </a:lnTo>
                <a:lnTo>
                  <a:pt x="346" y="206"/>
                </a:lnTo>
                <a:lnTo>
                  <a:pt x="326" y="204"/>
                </a:lnTo>
                <a:lnTo>
                  <a:pt x="308" y="204"/>
                </a:lnTo>
                <a:lnTo>
                  <a:pt x="280" y="206"/>
                </a:lnTo>
                <a:lnTo>
                  <a:pt x="256" y="202"/>
                </a:lnTo>
                <a:lnTo>
                  <a:pt x="244" y="200"/>
                </a:lnTo>
                <a:lnTo>
                  <a:pt x="236" y="196"/>
                </a:lnTo>
                <a:lnTo>
                  <a:pt x="226" y="190"/>
                </a:lnTo>
                <a:lnTo>
                  <a:pt x="220" y="182"/>
                </a:lnTo>
                <a:lnTo>
                  <a:pt x="216" y="172"/>
                </a:lnTo>
                <a:lnTo>
                  <a:pt x="214" y="160"/>
                </a:lnTo>
                <a:lnTo>
                  <a:pt x="214" y="156"/>
                </a:lnTo>
                <a:lnTo>
                  <a:pt x="214" y="146"/>
                </a:lnTo>
                <a:lnTo>
                  <a:pt x="216" y="138"/>
                </a:lnTo>
                <a:lnTo>
                  <a:pt x="220" y="130"/>
                </a:lnTo>
                <a:lnTo>
                  <a:pt x="226" y="124"/>
                </a:lnTo>
                <a:lnTo>
                  <a:pt x="232" y="118"/>
                </a:lnTo>
                <a:lnTo>
                  <a:pt x="240" y="114"/>
                </a:lnTo>
                <a:lnTo>
                  <a:pt x="256" y="108"/>
                </a:lnTo>
                <a:lnTo>
                  <a:pt x="272" y="104"/>
                </a:lnTo>
                <a:lnTo>
                  <a:pt x="286" y="102"/>
                </a:lnTo>
                <a:lnTo>
                  <a:pt x="300" y="100"/>
                </a:lnTo>
                <a:lnTo>
                  <a:pt x="322" y="100"/>
                </a:lnTo>
                <a:lnTo>
                  <a:pt x="344" y="98"/>
                </a:lnTo>
                <a:lnTo>
                  <a:pt x="360" y="94"/>
                </a:lnTo>
                <a:lnTo>
                  <a:pt x="376" y="90"/>
                </a:lnTo>
                <a:lnTo>
                  <a:pt x="390" y="86"/>
                </a:lnTo>
                <a:lnTo>
                  <a:pt x="400" y="82"/>
                </a:lnTo>
                <a:lnTo>
                  <a:pt x="418" y="70"/>
                </a:lnTo>
                <a:lnTo>
                  <a:pt x="428" y="60"/>
                </a:lnTo>
                <a:lnTo>
                  <a:pt x="434" y="52"/>
                </a:lnTo>
                <a:lnTo>
                  <a:pt x="436" y="42"/>
                </a:lnTo>
                <a:lnTo>
                  <a:pt x="438" y="38"/>
                </a:lnTo>
                <a:lnTo>
                  <a:pt x="436" y="28"/>
                </a:lnTo>
                <a:lnTo>
                  <a:pt x="434" y="22"/>
                </a:lnTo>
                <a:lnTo>
                  <a:pt x="432" y="16"/>
                </a:lnTo>
                <a:lnTo>
                  <a:pt x="426" y="10"/>
                </a:lnTo>
                <a:lnTo>
                  <a:pt x="420" y="4"/>
                </a:lnTo>
                <a:lnTo>
                  <a:pt x="410" y="2"/>
                </a:lnTo>
                <a:lnTo>
                  <a:pt x="398" y="0"/>
                </a:lnTo>
                <a:lnTo>
                  <a:pt x="384" y="2"/>
                </a:lnTo>
                <a:lnTo>
                  <a:pt x="364" y="8"/>
                </a:lnTo>
                <a:lnTo>
                  <a:pt x="342" y="16"/>
                </a:lnTo>
                <a:lnTo>
                  <a:pt x="316" y="28"/>
                </a:lnTo>
                <a:lnTo>
                  <a:pt x="284" y="46"/>
                </a:lnTo>
                <a:lnTo>
                  <a:pt x="248" y="68"/>
                </a:lnTo>
                <a:lnTo>
                  <a:pt x="242" y="68"/>
                </a:lnTo>
                <a:lnTo>
                  <a:pt x="226" y="72"/>
                </a:lnTo>
                <a:lnTo>
                  <a:pt x="202" y="78"/>
                </a:lnTo>
                <a:lnTo>
                  <a:pt x="190" y="84"/>
                </a:lnTo>
                <a:lnTo>
                  <a:pt x="174" y="90"/>
                </a:lnTo>
                <a:lnTo>
                  <a:pt x="160" y="98"/>
                </a:lnTo>
                <a:lnTo>
                  <a:pt x="146" y="108"/>
                </a:lnTo>
                <a:lnTo>
                  <a:pt x="132" y="122"/>
                </a:lnTo>
                <a:lnTo>
                  <a:pt x="118" y="136"/>
                </a:lnTo>
                <a:lnTo>
                  <a:pt x="106" y="154"/>
                </a:lnTo>
                <a:lnTo>
                  <a:pt x="96" y="174"/>
                </a:lnTo>
                <a:lnTo>
                  <a:pt x="86" y="196"/>
                </a:lnTo>
                <a:lnTo>
                  <a:pt x="80" y="222"/>
                </a:lnTo>
                <a:lnTo>
                  <a:pt x="80" y="224"/>
                </a:lnTo>
                <a:lnTo>
                  <a:pt x="54" y="258"/>
                </a:lnTo>
                <a:lnTo>
                  <a:pt x="34" y="286"/>
                </a:lnTo>
                <a:lnTo>
                  <a:pt x="20" y="312"/>
                </a:lnTo>
                <a:lnTo>
                  <a:pt x="8" y="334"/>
                </a:lnTo>
                <a:lnTo>
                  <a:pt x="2" y="352"/>
                </a:lnTo>
                <a:lnTo>
                  <a:pt x="0" y="368"/>
                </a:lnTo>
                <a:lnTo>
                  <a:pt x="0" y="380"/>
                </a:lnTo>
                <a:lnTo>
                  <a:pt x="2" y="388"/>
                </a:lnTo>
                <a:lnTo>
                  <a:pt x="6" y="396"/>
                </a:lnTo>
                <a:lnTo>
                  <a:pt x="12" y="402"/>
                </a:lnTo>
                <a:lnTo>
                  <a:pt x="18" y="404"/>
                </a:lnTo>
                <a:lnTo>
                  <a:pt x="24" y="408"/>
                </a:lnTo>
                <a:lnTo>
                  <a:pt x="34" y="410"/>
                </a:lnTo>
                <a:lnTo>
                  <a:pt x="38" y="410"/>
                </a:lnTo>
                <a:lnTo>
                  <a:pt x="46" y="408"/>
                </a:lnTo>
                <a:lnTo>
                  <a:pt x="54" y="404"/>
                </a:lnTo>
                <a:lnTo>
                  <a:pt x="62" y="400"/>
                </a:lnTo>
                <a:lnTo>
                  <a:pt x="68" y="394"/>
                </a:lnTo>
                <a:lnTo>
                  <a:pt x="80" y="380"/>
                </a:lnTo>
                <a:lnTo>
                  <a:pt x="88" y="362"/>
                </a:lnTo>
                <a:lnTo>
                  <a:pt x="96" y="340"/>
                </a:lnTo>
                <a:lnTo>
                  <a:pt x="100" y="318"/>
                </a:lnTo>
                <a:lnTo>
                  <a:pt x="104" y="298"/>
                </a:lnTo>
                <a:lnTo>
                  <a:pt x="108" y="278"/>
                </a:lnTo>
                <a:lnTo>
                  <a:pt x="108" y="266"/>
                </a:lnTo>
                <a:lnTo>
                  <a:pt x="110" y="238"/>
                </a:lnTo>
                <a:lnTo>
                  <a:pt x="114" y="224"/>
                </a:lnTo>
                <a:lnTo>
                  <a:pt x="118" y="208"/>
                </a:lnTo>
                <a:lnTo>
                  <a:pt x="128" y="194"/>
                </a:lnTo>
                <a:lnTo>
                  <a:pt x="132" y="190"/>
                </a:lnTo>
                <a:lnTo>
                  <a:pt x="138" y="186"/>
                </a:lnTo>
                <a:close/>
              </a:path>
            </a:pathLst>
          </a:custGeom>
          <a:noFill/>
          <a:ln w="12700">
            <a:solidFill>
              <a:srgbClr val="00683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Line 6"/>
          <p:cNvSpPr>
            <a:spLocks noChangeShapeType="1"/>
          </p:cNvSpPr>
          <p:nvPr/>
        </p:nvSpPr>
        <p:spPr bwMode="auto">
          <a:xfrm>
            <a:off x="1463675" y="7845425"/>
            <a:ext cx="23764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1406525" y="1400175"/>
            <a:ext cx="4022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  <a:latin typeface="AGaramond Titling" pitchFamily="-80" charset="0"/>
              </a:rPr>
              <a:t>Name of Award</a:t>
            </a:r>
            <a:endParaRPr lang="en-US" altLang="en-US" sz="3600"/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2513013" y="2794000"/>
            <a:ext cx="1938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Garamond" panose="02020404030301010803" pitchFamily="18" charset="0"/>
              </a:rPr>
              <a:t>Your Text Here</a:t>
            </a:r>
            <a:endParaRPr lang="en-US" altLang="en-US" sz="1800"/>
          </a:p>
        </p:txBody>
      </p:sp>
      <p:sp>
        <p:nvSpPr>
          <p:cNvPr id="3087" name="Text Box 14"/>
          <p:cNvSpPr txBox="1">
            <a:spLocks noChangeArrowheads="1"/>
          </p:cNvSpPr>
          <p:nvPr/>
        </p:nvSpPr>
        <p:spPr bwMode="auto">
          <a:xfrm>
            <a:off x="2044700" y="3960813"/>
            <a:ext cx="2746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Garamond" panose="02020404030301010803" pitchFamily="18" charset="0"/>
              </a:rPr>
              <a:t>Recipients Name</a:t>
            </a:r>
            <a:endParaRPr lang="en-US" altLang="en-US" sz="1800"/>
          </a:p>
        </p:txBody>
      </p:sp>
      <p:sp>
        <p:nvSpPr>
          <p:cNvPr id="3088" name="Line 17"/>
          <p:cNvSpPr>
            <a:spLocks noChangeShapeType="1"/>
          </p:cNvSpPr>
          <p:nvPr/>
        </p:nvSpPr>
        <p:spPr bwMode="auto">
          <a:xfrm>
            <a:off x="1514475" y="8670925"/>
            <a:ext cx="23764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Text Box 18"/>
          <p:cNvSpPr txBox="1">
            <a:spLocks noChangeArrowheads="1"/>
          </p:cNvSpPr>
          <p:nvPr/>
        </p:nvSpPr>
        <p:spPr bwMode="auto">
          <a:xfrm>
            <a:off x="755650" y="7747000"/>
            <a:ext cx="2209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Signed: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Title of Signer</a:t>
            </a:r>
            <a:endParaRPr lang="en-US" altLang="en-US" sz="1800"/>
          </a:p>
        </p:txBody>
      </p:sp>
      <p:sp>
        <p:nvSpPr>
          <p:cNvPr id="3090" name="Text Box 19"/>
          <p:cNvSpPr txBox="1">
            <a:spLocks noChangeArrowheads="1"/>
          </p:cNvSpPr>
          <p:nvPr/>
        </p:nvSpPr>
        <p:spPr bwMode="auto">
          <a:xfrm>
            <a:off x="798513" y="8553450"/>
            <a:ext cx="2209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Signed: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Title of Signer</a:t>
            </a:r>
            <a:endParaRPr lang="en-US" altLang="en-US" sz="1800"/>
          </a:p>
        </p:txBody>
      </p:sp>
      <p:sp>
        <p:nvSpPr>
          <p:cNvPr id="3091" name="Freeform 24"/>
          <p:cNvSpPr>
            <a:spLocks/>
          </p:cNvSpPr>
          <p:nvPr/>
        </p:nvSpPr>
        <p:spPr bwMode="auto">
          <a:xfrm>
            <a:off x="4479925" y="7596188"/>
            <a:ext cx="1335088" cy="1323975"/>
          </a:xfrm>
          <a:custGeom>
            <a:avLst/>
            <a:gdLst>
              <a:gd name="T0" fmla="*/ 2147483646 w 835"/>
              <a:gd name="T1" fmla="*/ 2147483646 h 828"/>
              <a:gd name="T2" fmla="*/ 2147483646 w 835"/>
              <a:gd name="T3" fmla="*/ 2147483646 h 828"/>
              <a:gd name="T4" fmla="*/ 2147483646 w 835"/>
              <a:gd name="T5" fmla="*/ 2147483646 h 828"/>
              <a:gd name="T6" fmla="*/ 2147483646 w 835"/>
              <a:gd name="T7" fmla="*/ 2147483646 h 828"/>
              <a:gd name="T8" fmla="*/ 2147483646 w 835"/>
              <a:gd name="T9" fmla="*/ 2147483646 h 828"/>
              <a:gd name="T10" fmla="*/ 2147483646 w 835"/>
              <a:gd name="T11" fmla="*/ 2147483646 h 828"/>
              <a:gd name="T12" fmla="*/ 2147483646 w 835"/>
              <a:gd name="T13" fmla="*/ 2147483646 h 828"/>
              <a:gd name="T14" fmla="*/ 2147483646 w 835"/>
              <a:gd name="T15" fmla="*/ 2147483646 h 828"/>
              <a:gd name="T16" fmla="*/ 2147483646 w 835"/>
              <a:gd name="T17" fmla="*/ 2147483646 h 828"/>
              <a:gd name="T18" fmla="*/ 2147483646 w 835"/>
              <a:gd name="T19" fmla="*/ 2147483646 h 828"/>
              <a:gd name="T20" fmla="*/ 2147483646 w 835"/>
              <a:gd name="T21" fmla="*/ 2147483646 h 828"/>
              <a:gd name="T22" fmla="*/ 2147483646 w 835"/>
              <a:gd name="T23" fmla="*/ 2147483646 h 828"/>
              <a:gd name="T24" fmla="*/ 2147483646 w 835"/>
              <a:gd name="T25" fmla="*/ 0 h 828"/>
              <a:gd name="T26" fmla="*/ 2147483646 w 835"/>
              <a:gd name="T27" fmla="*/ 2147483646 h 828"/>
              <a:gd name="T28" fmla="*/ 2147483646 w 835"/>
              <a:gd name="T29" fmla="*/ 0 h 828"/>
              <a:gd name="T30" fmla="*/ 2147483646 w 835"/>
              <a:gd name="T31" fmla="*/ 2147483646 h 828"/>
              <a:gd name="T32" fmla="*/ 2147483646 w 835"/>
              <a:gd name="T33" fmla="*/ 2147483646 h 828"/>
              <a:gd name="T34" fmla="*/ 2147483646 w 835"/>
              <a:gd name="T35" fmla="*/ 2147483646 h 828"/>
              <a:gd name="T36" fmla="*/ 2147483646 w 835"/>
              <a:gd name="T37" fmla="*/ 2147483646 h 828"/>
              <a:gd name="T38" fmla="*/ 2147483646 w 835"/>
              <a:gd name="T39" fmla="*/ 2147483646 h 828"/>
              <a:gd name="T40" fmla="*/ 2147483646 w 835"/>
              <a:gd name="T41" fmla="*/ 2147483646 h 828"/>
              <a:gd name="T42" fmla="*/ 2147483646 w 835"/>
              <a:gd name="T43" fmla="*/ 2147483646 h 828"/>
              <a:gd name="T44" fmla="*/ 2147483646 w 835"/>
              <a:gd name="T45" fmla="*/ 2147483646 h 828"/>
              <a:gd name="T46" fmla="*/ 2147483646 w 835"/>
              <a:gd name="T47" fmla="*/ 2147483646 h 828"/>
              <a:gd name="T48" fmla="*/ 2147483646 w 835"/>
              <a:gd name="T49" fmla="*/ 2147483646 h 828"/>
              <a:gd name="T50" fmla="*/ 2147483646 w 835"/>
              <a:gd name="T51" fmla="*/ 2147483646 h 828"/>
              <a:gd name="T52" fmla="*/ 2147483646 w 835"/>
              <a:gd name="T53" fmla="*/ 2147483646 h 828"/>
              <a:gd name="T54" fmla="*/ 2147483646 w 835"/>
              <a:gd name="T55" fmla="*/ 2147483646 h 828"/>
              <a:gd name="T56" fmla="*/ 2147483646 w 835"/>
              <a:gd name="T57" fmla="*/ 2147483646 h 828"/>
              <a:gd name="T58" fmla="*/ 2147483646 w 835"/>
              <a:gd name="T59" fmla="*/ 2147483646 h 828"/>
              <a:gd name="T60" fmla="*/ 2147483646 w 835"/>
              <a:gd name="T61" fmla="*/ 2147483646 h 828"/>
              <a:gd name="T62" fmla="*/ 2147483646 w 835"/>
              <a:gd name="T63" fmla="*/ 2147483646 h 828"/>
              <a:gd name="T64" fmla="*/ 2147483646 w 835"/>
              <a:gd name="T65" fmla="*/ 2147483646 h 828"/>
              <a:gd name="T66" fmla="*/ 2147483646 w 835"/>
              <a:gd name="T67" fmla="*/ 2147483646 h 828"/>
              <a:gd name="T68" fmla="*/ 2147483646 w 835"/>
              <a:gd name="T69" fmla="*/ 2147483646 h 828"/>
              <a:gd name="T70" fmla="*/ 2147483646 w 835"/>
              <a:gd name="T71" fmla="*/ 2147483646 h 828"/>
              <a:gd name="T72" fmla="*/ 2147483646 w 835"/>
              <a:gd name="T73" fmla="*/ 2147483646 h 828"/>
              <a:gd name="T74" fmla="*/ 2147483646 w 835"/>
              <a:gd name="T75" fmla="*/ 2147483646 h 828"/>
              <a:gd name="T76" fmla="*/ 2147483646 w 835"/>
              <a:gd name="T77" fmla="*/ 2147483646 h 828"/>
              <a:gd name="T78" fmla="*/ 2147483646 w 835"/>
              <a:gd name="T79" fmla="*/ 2147483646 h 828"/>
              <a:gd name="T80" fmla="*/ 2147483646 w 835"/>
              <a:gd name="T81" fmla="*/ 2147483646 h 828"/>
              <a:gd name="T82" fmla="*/ 2147483646 w 835"/>
              <a:gd name="T83" fmla="*/ 2147483646 h 828"/>
              <a:gd name="T84" fmla="*/ 2147483646 w 835"/>
              <a:gd name="T85" fmla="*/ 2147483646 h 828"/>
              <a:gd name="T86" fmla="*/ 2147483646 w 835"/>
              <a:gd name="T87" fmla="*/ 2147483646 h 828"/>
              <a:gd name="T88" fmla="*/ 2147483646 w 835"/>
              <a:gd name="T89" fmla="*/ 2147483646 h 828"/>
              <a:gd name="T90" fmla="*/ 2147483646 w 835"/>
              <a:gd name="T91" fmla="*/ 2147483646 h 828"/>
              <a:gd name="T92" fmla="*/ 2147483646 w 835"/>
              <a:gd name="T93" fmla="*/ 2147483646 h 828"/>
              <a:gd name="T94" fmla="*/ 2147483646 w 835"/>
              <a:gd name="T95" fmla="*/ 2147483646 h 828"/>
              <a:gd name="T96" fmla="*/ 2147483646 w 835"/>
              <a:gd name="T97" fmla="*/ 2147483646 h 828"/>
              <a:gd name="T98" fmla="*/ 2147483646 w 835"/>
              <a:gd name="T99" fmla="*/ 2147483646 h 82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835" h="828">
                <a:moveTo>
                  <a:pt x="833" y="446"/>
                </a:moveTo>
                <a:lnTo>
                  <a:pt x="739" y="422"/>
                </a:lnTo>
                <a:lnTo>
                  <a:pt x="739" y="410"/>
                </a:lnTo>
                <a:lnTo>
                  <a:pt x="739" y="406"/>
                </a:lnTo>
                <a:lnTo>
                  <a:pt x="835" y="368"/>
                </a:lnTo>
                <a:lnTo>
                  <a:pt x="735" y="360"/>
                </a:lnTo>
                <a:lnTo>
                  <a:pt x="733" y="340"/>
                </a:lnTo>
                <a:lnTo>
                  <a:pt x="815" y="284"/>
                </a:lnTo>
                <a:lnTo>
                  <a:pt x="719" y="298"/>
                </a:lnTo>
                <a:lnTo>
                  <a:pt x="709" y="274"/>
                </a:lnTo>
                <a:lnTo>
                  <a:pt x="783" y="210"/>
                </a:lnTo>
                <a:lnTo>
                  <a:pt x="687" y="234"/>
                </a:lnTo>
                <a:lnTo>
                  <a:pt x="685" y="232"/>
                </a:lnTo>
                <a:lnTo>
                  <a:pt x="739" y="146"/>
                </a:lnTo>
                <a:lnTo>
                  <a:pt x="657" y="196"/>
                </a:lnTo>
                <a:lnTo>
                  <a:pt x="641" y="180"/>
                </a:lnTo>
                <a:lnTo>
                  <a:pt x="683" y="88"/>
                </a:lnTo>
                <a:lnTo>
                  <a:pt x="607" y="152"/>
                </a:lnTo>
                <a:lnTo>
                  <a:pt x="593" y="142"/>
                </a:lnTo>
                <a:lnTo>
                  <a:pt x="615" y="48"/>
                </a:lnTo>
                <a:lnTo>
                  <a:pt x="555" y="120"/>
                </a:lnTo>
                <a:lnTo>
                  <a:pt x="533" y="112"/>
                </a:lnTo>
                <a:lnTo>
                  <a:pt x="535" y="16"/>
                </a:lnTo>
                <a:lnTo>
                  <a:pt x="493" y="98"/>
                </a:lnTo>
                <a:lnTo>
                  <a:pt x="469" y="94"/>
                </a:lnTo>
                <a:lnTo>
                  <a:pt x="447" y="0"/>
                </a:lnTo>
                <a:lnTo>
                  <a:pt x="427" y="88"/>
                </a:lnTo>
                <a:lnTo>
                  <a:pt x="411" y="88"/>
                </a:lnTo>
                <a:lnTo>
                  <a:pt x="407" y="88"/>
                </a:lnTo>
                <a:lnTo>
                  <a:pt x="371" y="0"/>
                </a:lnTo>
                <a:lnTo>
                  <a:pt x="363" y="92"/>
                </a:lnTo>
                <a:lnTo>
                  <a:pt x="341" y="96"/>
                </a:lnTo>
                <a:lnTo>
                  <a:pt x="290" y="12"/>
                </a:lnTo>
                <a:lnTo>
                  <a:pt x="296" y="108"/>
                </a:lnTo>
                <a:lnTo>
                  <a:pt x="280" y="114"/>
                </a:lnTo>
                <a:lnTo>
                  <a:pt x="218" y="44"/>
                </a:lnTo>
                <a:lnTo>
                  <a:pt x="242" y="134"/>
                </a:lnTo>
                <a:lnTo>
                  <a:pt x="222" y="146"/>
                </a:lnTo>
                <a:lnTo>
                  <a:pt x="144" y="90"/>
                </a:lnTo>
                <a:lnTo>
                  <a:pt x="188" y="174"/>
                </a:lnTo>
                <a:lnTo>
                  <a:pt x="172" y="188"/>
                </a:lnTo>
                <a:lnTo>
                  <a:pt x="80" y="152"/>
                </a:lnTo>
                <a:lnTo>
                  <a:pt x="144" y="222"/>
                </a:lnTo>
                <a:lnTo>
                  <a:pt x="130" y="242"/>
                </a:lnTo>
                <a:lnTo>
                  <a:pt x="40" y="228"/>
                </a:lnTo>
                <a:lnTo>
                  <a:pt x="110" y="278"/>
                </a:lnTo>
                <a:lnTo>
                  <a:pt x="100" y="304"/>
                </a:lnTo>
                <a:lnTo>
                  <a:pt x="10" y="304"/>
                </a:lnTo>
                <a:lnTo>
                  <a:pt x="88" y="342"/>
                </a:lnTo>
                <a:lnTo>
                  <a:pt x="84" y="366"/>
                </a:lnTo>
                <a:lnTo>
                  <a:pt x="0" y="382"/>
                </a:lnTo>
                <a:lnTo>
                  <a:pt x="82" y="404"/>
                </a:lnTo>
                <a:lnTo>
                  <a:pt x="82" y="410"/>
                </a:lnTo>
                <a:lnTo>
                  <a:pt x="82" y="434"/>
                </a:lnTo>
                <a:lnTo>
                  <a:pt x="4" y="468"/>
                </a:lnTo>
                <a:lnTo>
                  <a:pt x="88" y="472"/>
                </a:lnTo>
                <a:lnTo>
                  <a:pt x="94" y="502"/>
                </a:lnTo>
                <a:lnTo>
                  <a:pt x="26" y="556"/>
                </a:lnTo>
                <a:lnTo>
                  <a:pt x="108" y="538"/>
                </a:lnTo>
                <a:lnTo>
                  <a:pt x="120" y="562"/>
                </a:lnTo>
                <a:lnTo>
                  <a:pt x="60" y="630"/>
                </a:lnTo>
                <a:lnTo>
                  <a:pt x="142" y="596"/>
                </a:lnTo>
                <a:lnTo>
                  <a:pt x="158" y="618"/>
                </a:lnTo>
                <a:lnTo>
                  <a:pt x="106" y="696"/>
                </a:lnTo>
                <a:lnTo>
                  <a:pt x="188" y="648"/>
                </a:lnTo>
                <a:lnTo>
                  <a:pt x="202" y="660"/>
                </a:lnTo>
                <a:lnTo>
                  <a:pt x="166" y="746"/>
                </a:lnTo>
                <a:lnTo>
                  <a:pt x="236" y="684"/>
                </a:lnTo>
                <a:lnTo>
                  <a:pt x="258" y="696"/>
                </a:lnTo>
                <a:lnTo>
                  <a:pt x="242" y="792"/>
                </a:lnTo>
                <a:lnTo>
                  <a:pt x="298" y="714"/>
                </a:lnTo>
                <a:lnTo>
                  <a:pt x="318" y="720"/>
                </a:lnTo>
                <a:lnTo>
                  <a:pt x="327" y="822"/>
                </a:lnTo>
                <a:lnTo>
                  <a:pt x="363" y="730"/>
                </a:lnTo>
                <a:lnTo>
                  <a:pt x="377" y="732"/>
                </a:lnTo>
                <a:lnTo>
                  <a:pt x="393" y="828"/>
                </a:lnTo>
                <a:lnTo>
                  <a:pt x="423" y="734"/>
                </a:lnTo>
                <a:lnTo>
                  <a:pt x="435" y="732"/>
                </a:lnTo>
                <a:lnTo>
                  <a:pt x="465" y="826"/>
                </a:lnTo>
                <a:lnTo>
                  <a:pt x="479" y="726"/>
                </a:lnTo>
                <a:lnTo>
                  <a:pt x="489" y="724"/>
                </a:lnTo>
                <a:lnTo>
                  <a:pt x="549" y="810"/>
                </a:lnTo>
                <a:lnTo>
                  <a:pt x="533" y="710"/>
                </a:lnTo>
                <a:lnTo>
                  <a:pt x="551" y="704"/>
                </a:lnTo>
                <a:lnTo>
                  <a:pt x="625" y="778"/>
                </a:lnTo>
                <a:lnTo>
                  <a:pt x="593" y="680"/>
                </a:lnTo>
                <a:lnTo>
                  <a:pt x="603" y="672"/>
                </a:lnTo>
                <a:lnTo>
                  <a:pt x="685" y="732"/>
                </a:lnTo>
                <a:lnTo>
                  <a:pt x="639" y="644"/>
                </a:lnTo>
                <a:lnTo>
                  <a:pt x="653" y="630"/>
                </a:lnTo>
                <a:lnTo>
                  <a:pt x="747" y="668"/>
                </a:lnTo>
                <a:lnTo>
                  <a:pt x="681" y="594"/>
                </a:lnTo>
                <a:lnTo>
                  <a:pt x="693" y="578"/>
                </a:lnTo>
                <a:lnTo>
                  <a:pt x="795" y="592"/>
                </a:lnTo>
                <a:lnTo>
                  <a:pt x="713" y="538"/>
                </a:lnTo>
                <a:lnTo>
                  <a:pt x="717" y="530"/>
                </a:lnTo>
                <a:lnTo>
                  <a:pt x="817" y="526"/>
                </a:lnTo>
                <a:lnTo>
                  <a:pt x="731" y="488"/>
                </a:lnTo>
                <a:lnTo>
                  <a:pt x="735" y="466"/>
                </a:lnTo>
                <a:lnTo>
                  <a:pt x="833" y="446"/>
                </a:lnTo>
                <a:close/>
              </a:path>
            </a:pathLst>
          </a:custGeom>
          <a:solidFill>
            <a:srgbClr val="FFE8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25"/>
          <p:cNvSpPr>
            <a:spLocks/>
          </p:cNvSpPr>
          <p:nvPr/>
        </p:nvSpPr>
        <p:spPr bwMode="auto">
          <a:xfrm rot="-539367">
            <a:off x="4440238" y="7539038"/>
            <a:ext cx="1436687" cy="1425575"/>
          </a:xfrm>
          <a:custGeom>
            <a:avLst/>
            <a:gdLst>
              <a:gd name="T0" fmla="*/ 2147483646 w 837"/>
              <a:gd name="T1" fmla="*/ 2147483646 h 830"/>
              <a:gd name="T2" fmla="*/ 2147483646 w 837"/>
              <a:gd name="T3" fmla="*/ 2147483646 h 830"/>
              <a:gd name="T4" fmla="*/ 2147483646 w 837"/>
              <a:gd name="T5" fmla="*/ 2147483646 h 830"/>
              <a:gd name="T6" fmla="*/ 2147483646 w 837"/>
              <a:gd name="T7" fmla="*/ 2147483646 h 830"/>
              <a:gd name="T8" fmla="*/ 2147483646 w 837"/>
              <a:gd name="T9" fmla="*/ 2147483646 h 830"/>
              <a:gd name="T10" fmla="*/ 2147483646 w 837"/>
              <a:gd name="T11" fmla="*/ 2147483646 h 830"/>
              <a:gd name="T12" fmla="*/ 2147483646 w 837"/>
              <a:gd name="T13" fmla="*/ 2147483646 h 830"/>
              <a:gd name="T14" fmla="*/ 2147483646 w 837"/>
              <a:gd name="T15" fmla="*/ 2147483646 h 830"/>
              <a:gd name="T16" fmla="*/ 2147483646 w 837"/>
              <a:gd name="T17" fmla="*/ 2147483646 h 830"/>
              <a:gd name="T18" fmla="*/ 2147483646 w 837"/>
              <a:gd name="T19" fmla="*/ 2147483646 h 830"/>
              <a:gd name="T20" fmla="*/ 2147483646 w 837"/>
              <a:gd name="T21" fmla="*/ 2147483646 h 830"/>
              <a:gd name="T22" fmla="*/ 2147483646 w 837"/>
              <a:gd name="T23" fmla="*/ 2147483646 h 830"/>
              <a:gd name="T24" fmla="*/ 2147483646 w 837"/>
              <a:gd name="T25" fmla="*/ 2147483646 h 830"/>
              <a:gd name="T26" fmla="*/ 2147483646 w 837"/>
              <a:gd name="T27" fmla="*/ 2147483646 h 830"/>
              <a:gd name="T28" fmla="*/ 2147483646 w 837"/>
              <a:gd name="T29" fmla="*/ 0 h 830"/>
              <a:gd name="T30" fmla="*/ 2147483646 w 837"/>
              <a:gd name="T31" fmla="*/ 2147483646 h 830"/>
              <a:gd name="T32" fmla="*/ 2147483646 w 837"/>
              <a:gd name="T33" fmla="*/ 2147483646 h 830"/>
              <a:gd name="T34" fmla="*/ 2147483646 w 837"/>
              <a:gd name="T35" fmla="*/ 2147483646 h 830"/>
              <a:gd name="T36" fmla="*/ 2147483646 w 837"/>
              <a:gd name="T37" fmla="*/ 2147483646 h 830"/>
              <a:gd name="T38" fmla="*/ 2147483646 w 837"/>
              <a:gd name="T39" fmla="*/ 2147483646 h 830"/>
              <a:gd name="T40" fmla="*/ 2147483646 w 837"/>
              <a:gd name="T41" fmla="*/ 2147483646 h 830"/>
              <a:gd name="T42" fmla="*/ 2147483646 w 837"/>
              <a:gd name="T43" fmla="*/ 2147483646 h 830"/>
              <a:gd name="T44" fmla="*/ 2147483646 w 837"/>
              <a:gd name="T45" fmla="*/ 2147483646 h 830"/>
              <a:gd name="T46" fmla="*/ 2147483646 w 837"/>
              <a:gd name="T47" fmla="*/ 2147483646 h 830"/>
              <a:gd name="T48" fmla="*/ 2147483646 w 837"/>
              <a:gd name="T49" fmla="*/ 2147483646 h 830"/>
              <a:gd name="T50" fmla="*/ 2147483646 w 837"/>
              <a:gd name="T51" fmla="*/ 2147483646 h 830"/>
              <a:gd name="T52" fmla="*/ 2147483646 w 837"/>
              <a:gd name="T53" fmla="*/ 2147483646 h 830"/>
              <a:gd name="T54" fmla="*/ 2147483646 w 837"/>
              <a:gd name="T55" fmla="*/ 2147483646 h 830"/>
              <a:gd name="T56" fmla="*/ 2147483646 w 837"/>
              <a:gd name="T57" fmla="*/ 2147483646 h 830"/>
              <a:gd name="T58" fmla="*/ 2147483646 w 837"/>
              <a:gd name="T59" fmla="*/ 2147483646 h 830"/>
              <a:gd name="T60" fmla="*/ 2147483646 w 837"/>
              <a:gd name="T61" fmla="*/ 2147483646 h 830"/>
              <a:gd name="T62" fmla="*/ 2147483646 w 837"/>
              <a:gd name="T63" fmla="*/ 2147483646 h 830"/>
              <a:gd name="T64" fmla="*/ 2147483646 w 837"/>
              <a:gd name="T65" fmla="*/ 2147483646 h 830"/>
              <a:gd name="T66" fmla="*/ 2147483646 w 837"/>
              <a:gd name="T67" fmla="*/ 2147483646 h 830"/>
              <a:gd name="T68" fmla="*/ 2147483646 w 837"/>
              <a:gd name="T69" fmla="*/ 2147483646 h 830"/>
              <a:gd name="T70" fmla="*/ 2147483646 w 837"/>
              <a:gd name="T71" fmla="*/ 2147483646 h 830"/>
              <a:gd name="T72" fmla="*/ 2147483646 w 837"/>
              <a:gd name="T73" fmla="*/ 2147483646 h 830"/>
              <a:gd name="T74" fmla="*/ 2147483646 w 837"/>
              <a:gd name="T75" fmla="*/ 2147483646 h 830"/>
              <a:gd name="T76" fmla="*/ 2147483646 w 837"/>
              <a:gd name="T77" fmla="*/ 2147483646 h 830"/>
              <a:gd name="T78" fmla="*/ 2147483646 w 837"/>
              <a:gd name="T79" fmla="*/ 2147483646 h 830"/>
              <a:gd name="T80" fmla="*/ 2147483646 w 837"/>
              <a:gd name="T81" fmla="*/ 2147483646 h 830"/>
              <a:gd name="T82" fmla="*/ 2147483646 w 837"/>
              <a:gd name="T83" fmla="*/ 2147483646 h 830"/>
              <a:gd name="T84" fmla="*/ 2147483646 w 837"/>
              <a:gd name="T85" fmla="*/ 2147483646 h 830"/>
              <a:gd name="T86" fmla="*/ 2147483646 w 837"/>
              <a:gd name="T87" fmla="*/ 2147483646 h 830"/>
              <a:gd name="T88" fmla="*/ 2147483646 w 837"/>
              <a:gd name="T89" fmla="*/ 2147483646 h 830"/>
              <a:gd name="T90" fmla="*/ 2147483646 w 837"/>
              <a:gd name="T91" fmla="*/ 2147483646 h 830"/>
              <a:gd name="T92" fmla="*/ 2147483646 w 837"/>
              <a:gd name="T93" fmla="*/ 2147483646 h 830"/>
              <a:gd name="T94" fmla="*/ 2147483646 w 837"/>
              <a:gd name="T95" fmla="*/ 2147483646 h 830"/>
              <a:gd name="T96" fmla="*/ 2147483646 w 837"/>
              <a:gd name="T97" fmla="*/ 2147483646 h 830"/>
              <a:gd name="T98" fmla="*/ 2147483646 w 837"/>
              <a:gd name="T99" fmla="*/ 2147483646 h 83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837" h="830">
                <a:moveTo>
                  <a:pt x="829" y="480"/>
                </a:moveTo>
                <a:lnTo>
                  <a:pt x="737" y="448"/>
                </a:lnTo>
                <a:lnTo>
                  <a:pt x="739" y="438"/>
                </a:lnTo>
                <a:lnTo>
                  <a:pt x="739" y="434"/>
                </a:lnTo>
                <a:lnTo>
                  <a:pt x="837" y="402"/>
                </a:lnTo>
                <a:lnTo>
                  <a:pt x="739" y="386"/>
                </a:lnTo>
                <a:lnTo>
                  <a:pt x="737" y="366"/>
                </a:lnTo>
                <a:lnTo>
                  <a:pt x="823" y="316"/>
                </a:lnTo>
                <a:lnTo>
                  <a:pt x="727" y="322"/>
                </a:lnTo>
                <a:lnTo>
                  <a:pt x="717" y="298"/>
                </a:lnTo>
                <a:lnTo>
                  <a:pt x="797" y="240"/>
                </a:lnTo>
                <a:lnTo>
                  <a:pt x="699" y="258"/>
                </a:lnTo>
                <a:lnTo>
                  <a:pt x="697" y="254"/>
                </a:lnTo>
                <a:lnTo>
                  <a:pt x="757" y="174"/>
                </a:lnTo>
                <a:lnTo>
                  <a:pt x="671" y="216"/>
                </a:lnTo>
                <a:lnTo>
                  <a:pt x="657" y="200"/>
                </a:lnTo>
                <a:lnTo>
                  <a:pt x="707" y="112"/>
                </a:lnTo>
                <a:lnTo>
                  <a:pt x="625" y="168"/>
                </a:lnTo>
                <a:lnTo>
                  <a:pt x="613" y="158"/>
                </a:lnTo>
                <a:lnTo>
                  <a:pt x="643" y="66"/>
                </a:lnTo>
                <a:lnTo>
                  <a:pt x="577" y="134"/>
                </a:lnTo>
                <a:lnTo>
                  <a:pt x="555" y="124"/>
                </a:lnTo>
                <a:lnTo>
                  <a:pt x="563" y="28"/>
                </a:lnTo>
                <a:lnTo>
                  <a:pt x="515" y="106"/>
                </a:lnTo>
                <a:lnTo>
                  <a:pt x="493" y="100"/>
                </a:lnTo>
                <a:lnTo>
                  <a:pt x="477" y="4"/>
                </a:lnTo>
                <a:lnTo>
                  <a:pt x="451" y="92"/>
                </a:lnTo>
                <a:lnTo>
                  <a:pt x="435" y="90"/>
                </a:lnTo>
                <a:lnTo>
                  <a:pt x="431" y="90"/>
                </a:lnTo>
                <a:lnTo>
                  <a:pt x="403" y="0"/>
                </a:lnTo>
                <a:lnTo>
                  <a:pt x="387" y="90"/>
                </a:lnTo>
                <a:lnTo>
                  <a:pt x="363" y="94"/>
                </a:lnTo>
                <a:lnTo>
                  <a:pt x="321" y="6"/>
                </a:lnTo>
                <a:lnTo>
                  <a:pt x="321" y="102"/>
                </a:lnTo>
                <a:lnTo>
                  <a:pt x="302" y="108"/>
                </a:lnTo>
                <a:lnTo>
                  <a:pt x="246" y="32"/>
                </a:lnTo>
                <a:lnTo>
                  <a:pt x="264" y="124"/>
                </a:lnTo>
                <a:lnTo>
                  <a:pt x="242" y="134"/>
                </a:lnTo>
                <a:lnTo>
                  <a:pt x="170" y="74"/>
                </a:lnTo>
                <a:lnTo>
                  <a:pt x="206" y="158"/>
                </a:lnTo>
                <a:lnTo>
                  <a:pt x="188" y="174"/>
                </a:lnTo>
                <a:lnTo>
                  <a:pt x="100" y="130"/>
                </a:lnTo>
                <a:lnTo>
                  <a:pt x="158" y="204"/>
                </a:lnTo>
                <a:lnTo>
                  <a:pt x="142" y="224"/>
                </a:lnTo>
                <a:lnTo>
                  <a:pt x="54" y="204"/>
                </a:lnTo>
                <a:lnTo>
                  <a:pt x="122" y="258"/>
                </a:lnTo>
                <a:lnTo>
                  <a:pt x="108" y="282"/>
                </a:lnTo>
                <a:lnTo>
                  <a:pt x="18" y="276"/>
                </a:lnTo>
                <a:lnTo>
                  <a:pt x="94" y="320"/>
                </a:lnTo>
                <a:lnTo>
                  <a:pt x="88" y="344"/>
                </a:lnTo>
                <a:lnTo>
                  <a:pt x="4" y="352"/>
                </a:lnTo>
                <a:lnTo>
                  <a:pt x="82" y="382"/>
                </a:lnTo>
                <a:lnTo>
                  <a:pt x="82" y="388"/>
                </a:lnTo>
                <a:lnTo>
                  <a:pt x="82" y="412"/>
                </a:lnTo>
                <a:lnTo>
                  <a:pt x="0" y="440"/>
                </a:lnTo>
                <a:lnTo>
                  <a:pt x="84" y="450"/>
                </a:lnTo>
                <a:lnTo>
                  <a:pt x="88" y="480"/>
                </a:lnTo>
                <a:lnTo>
                  <a:pt x="16" y="528"/>
                </a:lnTo>
                <a:lnTo>
                  <a:pt x="100" y="518"/>
                </a:lnTo>
                <a:lnTo>
                  <a:pt x="110" y="542"/>
                </a:lnTo>
                <a:lnTo>
                  <a:pt x="44" y="604"/>
                </a:lnTo>
                <a:lnTo>
                  <a:pt x="128" y="578"/>
                </a:lnTo>
                <a:lnTo>
                  <a:pt x="142" y="600"/>
                </a:lnTo>
                <a:lnTo>
                  <a:pt x="86" y="674"/>
                </a:lnTo>
                <a:lnTo>
                  <a:pt x="170" y="632"/>
                </a:lnTo>
                <a:lnTo>
                  <a:pt x="184" y="646"/>
                </a:lnTo>
                <a:lnTo>
                  <a:pt x="142" y="728"/>
                </a:lnTo>
                <a:lnTo>
                  <a:pt x="216" y="672"/>
                </a:lnTo>
                <a:lnTo>
                  <a:pt x="236" y="686"/>
                </a:lnTo>
                <a:lnTo>
                  <a:pt x="214" y="780"/>
                </a:lnTo>
                <a:lnTo>
                  <a:pt x="274" y="706"/>
                </a:lnTo>
                <a:lnTo>
                  <a:pt x="294" y="714"/>
                </a:lnTo>
                <a:lnTo>
                  <a:pt x="294" y="816"/>
                </a:lnTo>
                <a:lnTo>
                  <a:pt x="339" y="728"/>
                </a:lnTo>
                <a:lnTo>
                  <a:pt x="353" y="730"/>
                </a:lnTo>
                <a:lnTo>
                  <a:pt x="363" y="828"/>
                </a:lnTo>
                <a:lnTo>
                  <a:pt x="399" y="736"/>
                </a:lnTo>
                <a:lnTo>
                  <a:pt x="411" y="736"/>
                </a:lnTo>
                <a:lnTo>
                  <a:pt x="435" y="830"/>
                </a:lnTo>
                <a:lnTo>
                  <a:pt x="455" y="732"/>
                </a:lnTo>
                <a:lnTo>
                  <a:pt x="465" y="732"/>
                </a:lnTo>
                <a:lnTo>
                  <a:pt x="519" y="820"/>
                </a:lnTo>
                <a:lnTo>
                  <a:pt x="511" y="720"/>
                </a:lnTo>
                <a:lnTo>
                  <a:pt x="529" y="714"/>
                </a:lnTo>
                <a:lnTo>
                  <a:pt x="595" y="796"/>
                </a:lnTo>
                <a:lnTo>
                  <a:pt x="571" y="694"/>
                </a:lnTo>
                <a:lnTo>
                  <a:pt x="583" y="688"/>
                </a:lnTo>
                <a:lnTo>
                  <a:pt x="661" y="752"/>
                </a:lnTo>
                <a:lnTo>
                  <a:pt x="621" y="662"/>
                </a:lnTo>
                <a:lnTo>
                  <a:pt x="635" y="648"/>
                </a:lnTo>
                <a:lnTo>
                  <a:pt x="727" y="694"/>
                </a:lnTo>
                <a:lnTo>
                  <a:pt x="667" y="616"/>
                </a:lnTo>
                <a:lnTo>
                  <a:pt x="679" y="600"/>
                </a:lnTo>
                <a:lnTo>
                  <a:pt x="779" y="622"/>
                </a:lnTo>
                <a:lnTo>
                  <a:pt x="703" y="562"/>
                </a:lnTo>
                <a:lnTo>
                  <a:pt x="707" y="554"/>
                </a:lnTo>
                <a:lnTo>
                  <a:pt x="807" y="558"/>
                </a:lnTo>
                <a:lnTo>
                  <a:pt x="723" y="514"/>
                </a:lnTo>
                <a:lnTo>
                  <a:pt x="729" y="492"/>
                </a:lnTo>
                <a:lnTo>
                  <a:pt x="829" y="480"/>
                </a:lnTo>
                <a:close/>
              </a:path>
            </a:pathLst>
          </a:custGeom>
          <a:solidFill>
            <a:srgbClr val="E2C6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3" name="Group 102"/>
          <p:cNvGrpSpPr>
            <a:grpSpLocks/>
          </p:cNvGrpSpPr>
          <p:nvPr/>
        </p:nvGrpSpPr>
        <p:grpSpPr bwMode="auto">
          <a:xfrm>
            <a:off x="2794000" y="3632200"/>
            <a:ext cx="1247775" cy="133350"/>
            <a:chOff x="2620" y="1679"/>
            <a:chExt cx="456" cy="49"/>
          </a:xfrm>
        </p:grpSpPr>
        <p:sp>
          <p:nvSpPr>
            <p:cNvPr id="3106" name="Freeform 103"/>
            <p:cNvSpPr>
              <a:spLocks/>
            </p:cNvSpPr>
            <p:nvPr/>
          </p:nvSpPr>
          <p:spPr bwMode="auto">
            <a:xfrm>
              <a:off x="2744" y="1679"/>
              <a:ext cx="98" cy="23"/>
            </a:xfrm>
            <a:custGeom>
              <a:avLst/>
              <a:gdLst>
                <a:gd name="T0" fmla="*/ 12 w 98"/>
                <a:gd name="T1" fmla="*/ 8 h 23"/>
                <a:gd name="T2" fmla="*/ 8 w 98"/>
                <a:gd name="T3" fmla="*/ 4 h 23"/>
                <a:gd name="T4" fmla="*/ 4 w 98"/>
                <a:gd name="T5" fmla="*/ 8 h 23"/>
                <a:gd name="T6" fmla="*/ 8 w 98"/>
                <a:gd name="T7" fmla="*/ 11 h 23"/>
                <a:gd name="T8" fmla="*/ 12 w 98"/>
                <a:gd name="T9" fmla="*/ 11 h 23"/>
                <a:gd name="T10" fmla="*/ 15 w 98"/>
                <a:gd name="T11" fmla="*/ 8 h 23"/>
                <a:gd name="T12" fmla="*/ 15 w 98"/>
                <a:gd name="T13" fmla="*/ 4 h 23"/>
                <a:gd name="T14" fmla="*/ 8 w 98"/>
                <a:gd name="T15" fmla="*/ 0 h 23"/>
                <a:gd name="T16" fmla="*/ 0 w 98"/>
                <a:gd name="T17" fmla="*/ 4 h 23"/>
                <a:gd name="T18" fmla="*/ 0 w 98"/>
                <a:gd name="T19" fmla="*/ 8 h 23"/>
                <a:gd name="T20" fmla="*/ 0 w 98"/>
                <a:gd name="T21" fmla="*/ 15 h 23"/>
                <a:gd name="T22" fmla="*/ 8 w 98"/>
                <a:gd name="T23" fmla="*/ 19 h 23"/>
                <a:gd name="T24" fmla="*/ 98 w 98"/>
                <a:gd name="T25" fmla="*/ 23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8" h="23">
                  <a:moveTo>
                    <a:pt x="12" y="8"/>
                  </a:moveTo>
                  <a:lnTo>
                    <a:pt x="8" y="4"/>
                  </a:lnTo>
                  <a:lnTo>
                    <a:pt x="4" y="8"/>
                  </a:lnTo>
                  <a:lnTo>
                    <a:pt x="8" y="11"/>
                  </a:lnTo>
                  <a:lnTo>
                    <a:pt x="12" y="11"/>
                  </a:lnTo>
                  <a:lnTo>
                    <a:pt x="15" y="8"/>
                  </a:lnTo>
                  <a:lnTo>
                    <a:pt x="15" y="4"/>
                  </a:lnTo>
                  <a:lnTo>
                    <a:pt x="8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5"/>
                  </a:lnTo>
                  <a:lnTo>
                    <a:pt x="8" y="19"/>
                  </a:lnTo>
                  <a:lnTo>
                    <a:pt x="98" y="23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104"/>
            <p:cNvSpPr>
              <a:spLocks/>
            </p:cNvSpPr>
            <p:nvPr/>
          </p:nvSpPr>
          <p:spPr bwMode="auto">
            <a:xfrm>
              <a:off x="2744" y="1702"/>
              <a:ext cx="98" cy="26"/>
            </a:xfrm>
            <a:custGeom>
              <a:avLst/>
              <a:gdLst>
                <a:gd name="T0" fmla="*/ 12 w 98"/>
                <a:gd name="T1" fmla="*/ 19 h 26"/>
                <a:gd name="T2" fmla="*/ 8 w 98"/>
                <a:gd name="T3" fmla="*/ 19 h 26"/>
                <a:gd name="T4" fmla="*/ 4 w 98"/>
                <a:gd name="T5" fmla="*/ 19 h 26"/>
                <a:gd name="T6" fmla="*/ 8 w 98"/>
                <a:gd name="T7" fmla="*/ 11 h 26"/>
                <a:gd name="T8" fmla="*/ 12 w 98"/>
                <a:gd name="T9" fmla="*/ 15 h 26"/>
                <a:gd name="T10" fmla="*/ 15 w 98"/>
                <a:gd name="T11" fmla="*/ 19 h 26"/>
                <a:gd name="T12" fmla="*/ 15 w 98"/>
                <a:gd name="T13" fmla="*/ 22 h 26"/>
                <a:gd name="T14" fmla="*/ 8 w 98"/>
                <a:gd name="T15" fmla="*/ 26 h 26"/>
                <a:gd name="T16" fmla="*/ 0 w 98"/>
                <a:gd name="T17" fmla="*/ 22 h 26"/>
                <a:gd name="T18" fmla="*/ 0 w 98"/>
                <a:gd name="T19" fmla="*/ 19 h 26"/>
                <a:gd name="T20" fmla="*/ 0 w 98"/>
                <a:gd name="T21" fmla="*/ 11 h 26"/>
                <a:gd name="T22" fmla="*/ 8 w 98"/>
                <a:gd name="T23" fmla="*/ 7 h 26"/>
                <a:gd name="T24" fmla="*/ 98 w 98"/>
                <a:gd name="T25" fmla="*/ 0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8" h="26">
                  <a:moveTo>
                    <a:pt x="12" y="19"/>
                  </a:moveTo>
                  <a:lnTo>
                    <a:pt x="8" y="19"/>
                  </a:lnTo>
                  <a:lnTo>
                    <a:pt x="4" y="19"/>
                  </a:lnTo>
                  <a:lnTo>
                    <a:pt x="8" y="11"/>
                  </a:lnTo>
                  <a:lnTo>
                    <a:pt x="12" y="15"/>
                  </a:lnTo>
                  <a:lnTo>
                    <a:pt x="15" y="19"/>
                  </a:lnTo>
                  <a:lnTo>
                    <a:pt x="15" y="22"/>
                  </a:lnTo>
                  <a:lnTo>
                    <a:pt x="8" y="26"/>
                  </a:lnTo>
                  <a:lnTo>
                    <a:pt x="0" y="22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8" y="7"/>
                  </a:lnTo>
                  <a:lnTo>
                    <a:pt x="98" y="0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105"/>
            <p:cNvSpPr>
              <a:spLocks/>
            </p:cNvSpPr>
            <p:nvPr/>
          </p:nvSpPr>
          <p:spPr bwMode="auto">
            <a:xfrm>
              <a:off x="2631" y="1694"/>
              <a:ext cx="98" cy="19"/>
            </a:xfrm>
            <a:custGeom>
              <a:avLst/>
              <a:gdLst>
                <a:gd name="T0" fmla="*/ 98 w 98"/>
                <a:gd name="T1" fmla="*/ 0 h 19"/>
                <a:gd name="T2" fmla="*/ 87 w 98"/>
                <a:gd name="T3" fmla="*/ 8 h 19"/>
                <a:gd name="T4" fmla="*/ 98 w 98"/>
                <a:gd name="T5" fmla="*/ 19 h 19"/>
                <a:gd name="T6" fmla="*/ 72 w 98"/>
                <a:gd name="T7" fmla="*/ 15 h 19"/>
                <a:gd name="T8" fmla="*/ 42 w 98"/>
                <a:gd name="T9" fmla="*/ 12 h 19"/>
                <a:gd name="T10" fmla="*/ 0 w 98"/>
                <a:gd name="T11" fmla="*/ 8 h 19"/>
                <a:gd name="T12" fmla="*/ 42 w 98"/>
                <a:gd name="T13" fmla="*/ 8 h 19"/>
                <a:gd name="T14" fmla="*/ 72 w 98"/>
                <a:gd name="T15" fmla="*/ 4 h 19"/>
                <a:gd name="T16" fmla="*/ 94 w 98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8" h="19">
                  <a:moveTo>
                    <a:pt x="98" y="0"/>
                  </a:moveTo>
                  <a:lnTo>
                    <a:pt x="87" y="8"/>
                  </a:lnTo>
                  <a:lnTo>
                    <a:pt x="98" y="19"/>
                  </a:lnTo>
                  <a:lnTo>
                    <a:pt x="72" y="15"/>
                  </a:lnTo>
                  <a:lnTo>
                    <a:pt x="42" y="12"/>
                  </a:lnTo>
                  <a:lnTo>
                    <a:pt x="0" y="8"/>
                  </a:lnTo>
                  <a:lnTo>
                    <a:pt x="42" y="8"/>
                  </a:lnTo>
                  <a:lnTo>
                    <a:pt x="72" y="4"/>
                  </a:lnTo>
                  <a:lnTo>
                    <a:pt x="94" y="0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106"/>
            <p:cNvSpPr>
              <a:spLocks/>
            </p:cNvSpPr>
            <p:nvPr/>
          </p:nvSpPr>
          <p:spPr bwMode="auto">
            <a:xfrm>
              <a:off x="2620" y="1698"/>
              <a:ext cx="11" cy="11"/>
            </a:xfrm>
            <a:custGeom>
              <a:avLst/>
              <a:gdLst>
                <a:gd name="T0" fmla="*/ 0 w 11"/>
                <a:gd name="T1" fmla="*/ 4 h 11"/>
                <a:gd name="T2" fmla="*/ 4 w 11"/>
                <a:gd name="T3" fmla="*/ 8 h 11"/>
                <a:gd name="T4" fmla="*/ 7 w 11"/>
                <a:gd name="T5" fmla="*/ 11 h 11"/>
                <a:gd name="T6" fmla="*/ 11 w 11"/>
                <a:gd name="T7" fmla="*/ 8 h 11"/>
                <a:gd name="T8" fmla="*/ 11 w 11"/>
                <a:gd name="T9" fmla="*/ 4 h 11"/>
                <a:gd name="T10" fmla="*/ 11 w 11"/>
                <a:gd name="T11" fmla="*/ 0 h 11"/>
                <a:gd name="T12" fmla="*/ 7 w 11"/>
                <a:gd name="T13" fmla="*/ 0 h 11"/>
                <a:gd name="T14" fmla="*/ 4 w 11"/>
                <a:gd name="T15" fmla="*/ 0 h 11"/>
                <a:gd name="T16" fmla="*/ 4 w 11"/>
                <a:gd name="T17" fmla="*/ 4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" h="11">
                  <a:moveTo>
                    <a:pt x="0" y="4"/>
                  </a:moveTo>
                  <a:lnTo>
                    <a:pt x="4" y="8"/>
                  </a:lnTo>
                  <a:lnTo>
                    <a:pt x="7" y="11"/>
                  </a:lnTo>
                  <a:lnTo>
                    <a:pt x="11" y="8"/>
                  </a:lnTo>
                  <a:lnTo>
                    <a:pt x="11" y="4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4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107"/>
            <p:cNvSpPr>
              <a:spLocks/>
            </p:cNvSpPr>
            <p:nvPr/>
          </p:nvSpPr>
          <p:spPr bwMode="auto">
            <a:xfrm>
              <a:off x="2729" y="1698"/>
              <a:ext cx="15" cy="11"/>
            </a:xfrm>
            <a:custGeom>
              <a:avLst/>
              <a:gdLst>
                <a:gd name="T0" fmla="*/ 15 w 15"/>
                <a:gd name="T1" fmla="*/ 4 h 11"/>
                <a:gd name="T2" fmla="*/ 11 w 15"/>
                <a:gd name="T3" fmla="*/ 11 h 11"/>
                <a:gd name="T4" fmla="*/ 8 w 15"/>
                <a:gd name="T5" fmla="*/ 11 h 11"/>
                <a:gd name="T6" fmla="*/ 4 w 15"/>
                <a:gd name="T7" fmla="*/ 11 h 11"/>
                <a:gd name="T8" fmla="*/ 0 w 15"/>
                <a:gd name="T9" fmla="*/ 4 h 11"/>
                <a:gd name="T10" fmla="*/ 4 w 15"/>
                <a:gd name="T11" fmla="*/ 0 h 11"/>
                <a:gd name="T12" fmla="*/ 8 w 15"/>
                <a:gd name="T13" fmla="*/ 0 h 11"/>
                <a:gd name="T14" fmla="*/ 11 w 15"/>
                <a:gd name="T15" fmla="*/ 0 h 11"/>
                <a:gd name="T16" fmla="*/ 11 w 15"/>
                <a:gd name="T17" fmla="*/ 4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11">
                  <a:moveTo>
                    <a:pt x="15" y="4"/>
                  </a:moveTo>
                  <a:lnTo>
                    <a:pt x="11" y="11"/>
                  </a:lnTo>
                  <a:lnTo>
                    <a:pt x="8" y="11"/>
                  </a:lnTo>
                  <a:lnTo>
                    <a:pt x="4" y="11"/>
                  </a:lnTo>
                  <a:lnTo>
                    <a:pt x="0" y="4"/>
                  </a:lnTo>
                  <a:lnTo>
                    <a:pt x="4" y="0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1" y="4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108"/>
            <p:cNvSpPr>
              <a:spLocks/>
            </p:cNvSpPr>
            <p:nvPr/>
          </p:nvSpPr>
          <p:spPr bwMode="auto">
            <a:xfrm>
              <a:off x="2842" y="1698"/>
              <a:ext cx="15" cy="11"/>
            </a:xfrm>
            <a:custGeom>
              <a:avLst/>
              <a:gdLst>
                <a:gd name="T0" fmla="*/ 15 w 15"/>
                <a:gd name="T1" fmla="*/ 4 h 11"/>
                <a:gd name="T2" fmla="*/ 12 w 15"/>
                <a:gd name="T3" fmla="*/ 11 h 11"/>
                <a:gd name="T4" fmla="*/ 8 w 15"/>
                <a:gd name="T5" fmla="*/ 11 h 11"/>
                <a:gd name="T6" fmla="*/ 0 w 15"/>
                <a:gd name="T7" fmla="*/ 11 h 11"/>
                <a:gd name="T8" fmla="*/ 0 w 15"/>
                <a:gd name="T9" fmla="*/ 4 h 11"/>
                <a:gd name="T10" fmla="*/ 0 w 15"/>
                <a:gd name="T11" fmla="*/ 0 h 11"/>
                <a:gd name="T12" fmla="*/ 8 w 15"/>
                <a:gd name="T13" fmla="*/ 0 h 11"/>
                <a:gd name="T14" fmla="*/ 12 w 15"/>
                <a:gd name="T15" fmla="*/ 0 h 11"/>
                <a:gd name="T16" fmla="*/ 12 w 15"/>
                <a:gd name="T17" fmla="*/ 4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11">
                  <a:moveTo>
                    <a:pt x="15" y="4"/>
                  </a:moveTo>
                  <a:lnTo>
                    <a:pt x="12" y="11"/>
                  </a:lnTo>
                  <a:lnTo>
                    <a:pt x="8" y="11"/>
                  </a:lnTo>
                  <a:lnTo>
                    <a:pt x="0" y="11"/>
                  </a:lnTo>
                  <a:lnTo>
                    <a:pt x="0" y="4"/>
                  </a:lnTo>
                  <a:lnTo>
                    <a:pt x="0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2" y="4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109"/>
            <p:cNvSpPr>
              <a:spLocks/>
            </p:cNvSpPr>
            <p:nvPr/>
          </p:nvSpPr>
          <p:spPr bwMode="auto">
            <a:xfrm>
              <a:off x="2857" y="1679"/>
              <a:ext cx="99" cy="23"/>
            </a:xfrm>
            <a:custGeom>
              <a:avLst/>
              <a:gdLst>
                <a:gd name="T0" fmla="*/ 83 w 99"/>
                <a:gd name="T1" fmla="*/ 8 h 23"/>
                <a:gd name="T2" fmla="*/ 87 w 99"/>
                <a:gd name="T3" fmla="*/ 4 h 23"/>
                <a:gd name="T4" fmla="*/ 91 w 99"/>
                <a:gd name="T5" fmla="*/ 8 h 23"/>
                <a:gd name="T6" fmla="*/ 87 w 99"/>
                <a:gd name="T7" fmla="*/ 11 h 23"/>
                <a:gd name="T8" fmla="*/ 83 w 99"/>
                <a:gd name="T9" fmla="*/ 11 h 23"/>
                <a:gd name="T10" fmla="*/ 80 w 99"/>
                <a:gd name="T11" fmla="*/ 8 h 23"/>
                <a:gd name="T12" fmla="*/ 83 w 99"/>
                <a:gd name="T13" fmla="*/ 4 h 23"/>
                <a:gd name="T14" fmla="*/ 87 w 99"/>
                <a:gd name="T15" fmla="*/ 0 h 23"/>
                <a:gd name="T16" fmla="*/ 95 w 99"/>
                <a:gd name="T17" fmla="*/ 4 h 23"/>
                <a:gd name="T18" fmla="*/ 99 w 99"/>
                <a:gd name="T19" fmla="*/ 8 h 23"/>
                <a:gd name="T20" fmla="*/ 95 w 99"/>
                <a:gd name="T21" fmla="*/ 15 h 23"/>
                <a:gd name="T22" fmla="*/ 87 w 99"/>
                <a:gd name="T23" fmla="*/ 19 h 23"/>
                <a:gd name="T24" fmla="*/ 0 w 99"/>
                <a:gd name="T25" fmla="*/ 23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9" h="23">
                  <a:moveTo>
                    <a:pt x="83" y="8"/>
                  </a:moveTo>
                  <a:lnTo>
                    <a:pt x="87" y="4"/>
                  </a:lnTo>
                  <a:lnTo>
                    <a:pt x="91" y="8"/>
                  </a:lnTo>
                  <a:lnTo>
                    <a:pt x="87" y="11"/>
                  </a:lnTo>
                  <a:lnTo>
                    <a:pt x="83" y="11"/>
                  </a:lnTo>
                  <a:lnTo>
                    <a:pt x="80" y="8"/>
                  </a:lnTo>
                  <a:lnTo>
                    <a:pt x="83" y="4"/>
                  </a:lnTo>
                  <a:lnTo>
                    <a:pt x="87" y="0"/>
                  </a:lnTo>
                  <a:lnTo>
                    <a:pt x="95" y="4"/>
                  </a:lnTo>
                  <a:lnTo>
                    <a:pt x="99" y="8"/>
                  </a:lnTo>
                  <a:lnTo>
                    <a:pt x="95" y="15"/>
                  </a:lnTo>
                  <a:lnTo>
                    <a:pt x="87" y="19"/>
                  </a:lnTo>
                  <a:lnTo>
                    <a:pt x="0" y="23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110"/>
            <p:cNvSpPr>
              <a:spLocks/>
            </p:cNvSpPr>
            <p:nvPr/>
          </p:nvSpPr>
          <p:spPr bwMode="auto">
            <a:xfrm>
              <a:off x="2857" y="1702"/>
              <a:ext cx="99" cy="26"/>
            </a:xfrm>
            <a:custGeom>
              <a:avLst/>
              <a:gdLst>
                <a:gd name="T0" fmla="*/ 83 w 99"/>
                <a:gd name="T1" fmla="*/ 19 h 26"/>
                <a:gd name="T2" fmla="*/ 87 w 99"/>
                <a:gd name="T3" fmla="*/ 19 h 26"/>
                <a:gd name="T4" fmla="*/ 91 w 99"/>
                <a:gd name="T5" fmla="*/ 19 h 26"/>
                <a:gd name="T6" fmla="*/ 87 w 99"/>
                <a:gd name="T7" fmla="*/ 11 h 26"/>
                <a:gd name="T8" fmla="*/ 83 w 99"/>
                <a:gd name="T9" fmla="*/ 15 h 26"/>
                <a:gd name="T10" fmla="*/ 80 w 99"/>
                <a:gd name="T11" fmla="*/ 19 h 26"/>
                <a:gd name="T12" fmla="*/ 83 w 99"/>
                <a:gd name="T13" fmla="*/ 22 h 26"/>
                <a:gd name="T14" fmla="*/ 87 w 99"/>
                <a:gd name="T15" fmla="*/ 26 h 26"/>
                <a:gd name="T16" fmla="*/ 95 w 99"/>
                <a:gd name="T17" fmla="*/ 22 h 26"/>
                <a:gd name="T18" fmla="*/ 99 w 99"/>
                <a:gd name="T19" fmla="*/ 19 h 26"/>
                <a:gd name="T20" fmla="*/ 95 w 99"/>
                <a:gd name="T21" fmla="*/ 11 h 26"/>
                <a:gd name="T22" fmla="*/ 87 w 99"/>
                <a:gd name="T23" fmla="*/ 7 h 26"/>
                <a:gd name="T24" fmla="*/ 0 w 99"/>
                <a:gd name="T25" fmla="*/ 0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9" h="26">
                  <a:moveTo>
                    <a:pt x="83" y="19"/>
                  </a:moveTo>
                  <a:lnTo>
                    <a:pt x="87" y="19"/>
                  </a:lnTo>
                  <a:lnTo>
                    <a:pt x="91" y="19"/>
                  </a:lnTo>
                  <a:lnTo>
                    <a:pt x="87" y="11"/>
                  </a:lnTo>
                  <a:lnTo>
                    <a:pt x="83" y="15"/>
                  </a:lnTo>
                  <a:lnTo>
                    <a:pt x="80" y="19"/>
                  </a:lnTo>
                  <a:lnTo>
                    <a:pt x="83" y="22"/>
                  </a:lnTo>
                  <a:lnTo>
                    <a:pt x="87" y="26"/>
                  </a:lnTo>
                  <a:lnTo>
                    <a:pt x="95" y="22"/>
                  </a:lnTo>
                  <a:lnTo>
                    <a:pt x="99" y="19"/>
                  </a:lnTo>
                  <a:lnTo>
                    <a:pt x="95" y="11"/>
                  </a:lnTo>
                  <a:lnTo>
                    <a:pt x="87" y="7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111"/>
            <p:cNvSpPr>
              <a:spLocks/>
            </p:cNvSpPr>
            <p:nvPr/>
          </p:nvSpPr>
          <p:spPr bwMode="auto">
            <a:xfrm>
              <a:off x="2967" y="1694"/>
              <a:ext cx="98" cy="19"/>
            </a:xfrm>
            <a:custGeom>
              <a:avLst/>
              <a:gdLst>
                <a:gd name="T0" fmla="*/ 0 w 98"/>
                <a:gd name="T1" fmla="*/ 0 h 19"/>
                <a:gd name="T2" fmla="*/ 15 w 98"/>
                <a:gd name="T3" fmla="*/ 8 h 19"/>
                <a:gd name="T4" fmla="*/ 0 w 98"/>
                <a:gd name="T5" fmla="*/ 19 h 19"/>
                <a:gd name="T6" fmla="*/ 26 w 98"/>
                <a:gd name="T7" fmla="*/ 15 h 19"/>
                <a:gd name="T8" fmla="*/ 56 w 98"/>
                <a:gd name="T9" fmla="*/ 12 h 19"/>
                <a:gd name="T10" fmla="*/ 98 w 98"/>
                <a:gd name="T11" fmla="*/ 8 h 19"/>
                <a:gd name="T12" fmla="*/ 56 w 98"/>
                <a:gd name="T13" fmla="*/ 8 h 19"/>
                <a:gd name="T14" fmla="*/ 26 w 98"/>
                <a:gd name="T15" fmla="*/ 4 h 19"/>
                <a:gd name="T16" fmla="*/ 4 w 98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8" h="19">
                  <a:moveTo>
                    <a:pt x="0" y="0"/>
                  </a:moveTo>
                  <a:lnTo>
                    <a:pt x="15" y="8"/>
                  </a:lnTo>
                  <a:lnTo>
                    <a:pt x="0" y="19"/>
                  </a:lnTo>
                  <a:lnTo>
                    <a:pt x="26" y="15"/>
                  </a:lnTo>
                  <a:lnTo>
                    <a:pt x="56" y="12"/>
                  </a:lnTo>
                  <a:lnTo>
                    <a:pt x="98" y="8"/>
                  </a:lnTo>
                  <a:lnTo>
                    <a:pt x="56" y="8"/>
                  </a:lnTo>
                  <a:lnTo>
                    <a:pt x="26" y="4"/>
                  </a:lnTo>
                  <a:lnTo>
                    <a:pt x="4" y="0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112"/>
            <p:cNvSpPr>
              <a:spLocks/>
            </p:cNvSpPr>
            <p:nvPr/>
          </p:nvSpPr>
          <p:spPr bwMode="auto">
            <a:xfrm>
              <a:off x="3065" y="1698"/>
              <a:ext cx="11" cy="11"/>
            </a:xfrm>
            <a:custGeom>
              <a:avLst/>
              <a:gdLst>
                <a:gd name="T0" fmla="*/ 11 w 11"/>
                <a:gd name="T1" fmla="*/ 4 h 11"/>
                <a:gd name="T2" fmla="*/ 7 w 11"/>
                <a:gd name="T3" fmla="*/ 8 h 11"/>
                <a:gd name="T4" fmla="*/ 4 w 11"/>
                <a:gd name="T5" fmla="*/ 11 h 11"/>
                <a:gd name="T6" fmla="*/ 0 w 11"/>
                <a:gd name="T7" fmla="*/ 8 h 11"/>
                <a:gd name="T8" fmla="*/ 0 w 11"/>
                <a:gd name="T9" fmla="*/ 4 h 11"/>
                <a:gd name="T10" fmla="*/ 0 w 11"/>
                <a:gd name="T11" fmla="*/ 0 h 11"/>
                <a:gd name="T12" fmla="*/ 4 w 11"/>
                <a:gd name="T13" fmla="*/ 0 h 11"/>
                <a:gd name="T14" fmla="*/ 7 w 11"/>
                <a:gd name="T15" fmla="*/ 0 h 11"/>
                <a:gd name="T16" fmla="*/ 7 w 11"/>
                <a:gd name="T17" fmla="*/ 4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" h="11">
                  <a:moveTo>
                    <a:pt x="11" y="4"/>
                  </a:moveTo>
                  <a:lnTo>
                    <a:pt x="7" y="8"/>
                  </a:lnTo>
                  <a:lnTo>
                    <a:pt x="4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7" y="4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113"/>
            <p:cNvSpPr>
              <a:spLocks/>
            </p:cNvSpPr>
            <p:nvPr/>
          </p:nvSpPr>
          <p:spPr bwMode="auto">
            <a:xfrm>
              <a:off x="2952" y="1698"/>
              <a:ext cx="15" cy="11"/>
            </a:xfrm>
            <a:custGeom>
              <a:avLst/>
              <a:gdLst>
                <a:gd name="T0" fmla="*/ 0 w 15"/>
                <a:gd name="T1" fmla="*/ 4 h 11"/>
                <a:gd name="T2" fmla="*/ 4 w 15"/>
                <a:gd name="T3" fmla="*/ 11 h 11"/>
                <a:gd name="T4" fmla="*/ 7 w 15"/>
                <a:gd name="T5" fmla="*/ 11 h 11"/>
                <a:gd name="T6" fmla="*/ 15 w 15"/>
                <a:gd name="T7" fmla="*/ 11 h 11"/>
                <a:gd name="T8" fmla="*/ 15 w 15"/>
                <a:gd name="T9" fmla="*/ 4 h 11"/>
                <a:gd name="T10" fmla="*/ 15 w 15"/>
                <a:gd name="T11" fmla="*/ 0 h 11"/>
                <a:gd name="T12" fmla="*/ 7 w 15"/>
                <a:gd name="T13" fmla="*/ 0 h 11"/>
                <a:gd name="T14" fmla="*/ 4 w 15"/>
                <a:gd name="T15" fmla="*/ 0 h 11"/>
                <a:gd name="T16" fmla="*/ 4 w 15"/>
                <a:gd name="T17" fmla="*/ 4 h 1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11">
                  <a:moveTo>
                    <a:pt x="0" y="4"/>
                  </a:moveTo>
                  <a:lnTo>
                    <a:pt x="4" y="11"/>
                  </a:lnTo>
                  <a:lnTo>
                    <a:pt x="7" y="11"/>
                  </a:lnTo>
                  <a:lnTo>
                    <a:pt x="15" y="11"/>
                  </a:lnTo>
                  <a:lnTo>
                    <a:pt x="15" y="4"/>
                  </a:lnTo>
                  <a:lnTo>
                    <a:pt x="15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4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4" name="Group 114"/>
          <p:cNvGrpSpPr>
            <a:grpSpLocks/>
          </p:cNvGrpSpPr>
          <p:nvPr/>
        </p:nvGrpSpPr>
        <p:grpSpPr bwMode="auto">
          <a:xfrm>
            <a:off x="2794000" y="2222500"/>
            <a:ext cx="1247775" cy="123825"/>
            <a:chOff x="2580" y="1268"/>
            <a:chExt cx="456" cy="45"/>
          </a:xfrm>
        </p:grpSpPr>
        <p:sp>
          <p:nvSpPr>
            <p:cNvPr id="3095" name="Freeform 115"/>
            <p:cNvSpPr>
              <a:spLocks/>
            </p:cNvSpPr>
            <p:nvPr/>
          </p:nvSpPr>
          <p:spPr bwMode="auto">
            <a:xfrm>
              <a:off x="2704" y="1268"/>
              <a:ext cx="98" cy="22"/>
            </a:xfrm>
            <a:custGeom>
              <a:avLst/>
              <a:gdLst>
                <a:gd name="T0" fmla="*/ 12 w 98"/>
                <a:gd name="T1" fmla="*/ 7 h 22"/>
                <a:gd name="T2" fmla="*/ 8 w 98"/>
                <a:gd name="T3" fmla="*/ 4 h 22"/>
                <a:gd name="T4" fmla="*/ 4 w 98"/>
                <a:gd name="T5" fmla="*/ 7 h 22"/>
                <a:gd name="T6" fmla="*/ 8 w 98"/>
                <a:gd name="T7" fmla="*/ 11 h 22"/>
                <a:gd name="T8" fmla="*/ 12 w 98"/>
                <a:gd name="T9" fmla="*/ 11 h 22"/>
                <a:gd name="T10" fmla="*/ 15 w 98"/>
                <a:gd name="T11" fmla="*/ 7 h 22"/>
                <a:gd name="T12" fmla="*/ 15 w 98"/>
                <a:gd name="T13" fmla="*/ 4 h 22"/>
                <a:gd name="T14" fmla="*/ 8 w 98"/>
                <a:gd name="T15" fmla="*/ 0 h 22"/>
                <a:gd name="T16" fmla="*/ 0 w 98"/>
                <a:gd name="T17" fmla="*/ 0 h 22"/>
                <a:gd name="T18" fmla="*/ 0 w 98"/>
                <a:gd name="T19" fmla="*/ 7 h 22"/>
                <a:gd name="T20" fmla="*/ 0 w 98"/>
                <a:gd name="T21" fmla="*/ 15 h 22"/>
                <a:gd name="T22" fmla="*/ 8 w 98"/>
                <a:gd name="T23" fmla="*/ 19 h 22"/>
                <a:gd name="T24" fmla="*/ 98 w 98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8" h="22">
                  <a:moveTo>
                    <a:pt x="12" y="7"/>
                  </a:moveTo>
                  <a:lnTo>
                    <a:pt x="8" y="4"/>
                  </a:lnTo>
                  <a:lnTo>
                    <a:pt x="4" y="7"/>
                  </a:lnTo>
                  <a:lnTo>
                    <a:pt x="8" y="11"/>
                  </a:lnTo>
                  <a:lnTo>
                    <a:pt x="12" y="11"/>
                  </a:lnTo>
                  <a:lnTo>
                    <a:pt x="15" y="7"/>
                  </a:lnTo>
                  <a:lnTo>
                    <a:pt x="15" y="4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5"/>
                  </a:lnTo>
                  <a:lnTo>
                    <a:pt x="8" y="19"/>
                  </a:lnTo>
                  <a:lnTo>
                    <a:pt x="98" y="22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116"/>
            <p:cNvSpPr>
              <a:spLocks/>
            </p:cNvSpPr>
            <p:nvPr/>
          </p:nvSpPr>
          <p:spPr bwMode="auto">
            <a:xfrm>
              <a:off x="2704" y="1290"/>
              <a:ext cx="98" cy="23"/>
            </a:xfrm>
            <a:custGeom>
              <a:avLst/>
              <a:gdLst>
                <a:gd name="T0" fmla="*/ 12 w 98"/>
                <a:gd name="T1" fmla="*/ 16 h 23"/>
                <a:gd name="T2" fmla="*/ 8 w 98"/>
                <a:gd name="T3" fmla="*/ 19 h 23"/>
                <a:gd name="T4" fmla="*/ 4 w 98"/>
                <a:gd name="T5" fmla="*/ 16 h 23"/>
                <a:gd name="T6" fmla="*/ 8 w 98"/>
                <a:gd name="T7" fmla="*/ 12 h 23"/>
                <a:gd name="T8" fmla="*/ 12 w 98"/>
                <a:gd name="T9" fmla="*/ 12 h 23"/>
                <a:gd name="T10" fmla="*/ 15 w 98"/>
                <a:gd name="T11" fmla="*/ 16 h 23"/>
                <a:gd name="T12" fmla="*/ 15 w 98"/>
                <a:gd name="T13" fmla="*/ 23 h 23"/>
                <a:gd name="T14" fmla="*/ 8 w 98"/>
                <a:gd name="T15" fmla="*/ 23 h 23"/>
                <a:gd name="T16" fmla="*/ 0 w 98"/>
                <a:gd name="T17" fmla="*/ 23 h 23"/>
                <a:gd name="T18" fmla="*/ 0 w 98"/>
                <a:gd name="T19" fmla="*/ 16 h 23"/>
                <a:gd name="T20" fmla="*/ 0 w 98"/>
                <a:gd name="T21" fmla="*/ 8 h 23"/>
                <a:gd name="T22" fmla="*/ 8 w 98"/>
                <a:gd name="T23" fmla="*/ 4 h 23"/>
                <a:gd name="T24" fmla="*/ 98 w 98"/>
                <a:gd name="T25" fmla="*/ 0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8" h="23">
                  <a:moveTo>
                    <a:pt x="12" y="16"/>
                  </a:moveTo>
                  <a:lnTo>
                    <a:pt x="8" y="19"/>
                  </a:lnTo>
                  <a:lnTo>
                    <a:pt x="4" y="16"/>
                  </a:lnTo>
                  <a:lnTo>
                    <a:pt x="8" y="12"/>
                  </a:lnTo>
                  <a:lnTo>
                    <a:pt x="12" y="12"/>
                  </a:lnTo>
                  <a:lnTo>
                    <a:pt x="15" y="16"/>
                  </a:lnTo>
                  <a:lnTo>
                    <a:pt x="15" y="23"/>
                  </a:lnTo>
                  <a:lnTo>
                    <a:pt x="8" y="23"/>
                  </a:lnTo>
                  <a:lnTo>
                    <a:pt x="0" y="23"/>
                  </a:lnTo>
                  <a:lnTo>
                    <a:pt x="0" y="16"/>
                  </a:lnTo>
                  <a:lnTo>
                    <a:pt x="0" y="8"/>
                  </a:lnTo>
                  <a:lnTo>
                    <a:pt x="8" y="4"/>
                  </a:lnTo>
                  <a:lnTo>
                    <a:pt x="98" y="0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117"/>
            <p:cNvSpPr>
              <a:spLocks/>
            </p:cNvSpPr>
            <p:nvPr/>
          </p:nvSpPr>
          <p:spPr bwMode="auto">
            <a:xfrm>
              <a:off x="2591" y="1283"/>
              <a:ext cx="98" cy="19"/>
            </a:xfrm>
            <a:custGeom>
              <a:avLst/>
              <a:gdLst>
                <a:gd name="T0" fmla="*/ 98 w 98"/>
                <a:gd name="T1" fmla="*/ 0 h 19"/>
                <a:gd name="T2" fmla="*/ 87 w 98"/>
                <a:gd name="T3" fmla="*/ 7 h 19"/>
                <a:gd name="T4" fmla="*/ 98 w 98"/>
                <a:gd name="T5" fmla="*/ 19 h 19"/>
                <a:gd name="T6" fmla="*/ 72 w 98"/>
                <a:gd name="T7" fmla="*/ 11 h 19"/>
                <a:gd name="T8" fmla="*/ 42 w 98"/>
                <a:gd name="T9" fmla="*/ 11 h 19"/>
                <a:gd name="T10" fmla="*/ 0 w 98"/>
                <a:gd name="T11" fmla="*/ 7 h 19"/>
                <a:gd name="T12" fmla="*/ 42 w 98"/>
                <a:gd name="T13" fmla="*/ 7 h 19"/>
                <a:gd name="T14" fmla="*/ 72 w 98"/>
                <a:gd name="T15" fmla="*/ 4 h 19"/>
                <a:gd name="T16" fmla="*/ 94 w 98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8" h="19">
                  <a:moveTo>
                    <a:pt x="98" y="0"/>
                  </a:moveTo>
                  <a:lnTo>
                    <a:pt x="87" y="7"/>
                  </a:lnTo>
                  <a:lnTo>
                    <a:pt x="98" y="19"/>
                  </a:lnTo>
                  <a:lnTo>
                    <a:pt x="72" y="11"/>
                  </a:lnTo>
                  <a:lnTo>
                    <a:pt x="42" y="11"/>
                  </a:lnTo>
                  <a:lnTo>
                    <a:pt x="0" y="7"/>
                  </a:lnTo>
                  <a:lnTo>
                    <a:pt x="42" y="7"/>
                  </a:lnTo>
                  <a:lnTo>
                    <a:pt x="72" y="4"/>
                  </a:lnTo>
                  <a:lnTo>
                    <a:pt x="94" y="0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118"/>
            <p:cNvSpPr>
              <a:spLocks/>
            </p:cNvSpPr>
            <p:nvPr/>
          </p:nvSpPr>
          <p:spPr bwMode="auto">
            <a:xfrm>
              <a:off x="2580" y="1287"/>
              <a:ext cx="11" cy="7"/>
            </a:xfrm>
            <a:custGeom>
              <a:avLst/>
              <a:gdLst>
                <a:gd name="T0" fmla="*/ 0 w 11"/>
                <a:gd name="T1" fmla="*/ 3 h 7"/>
                <a:gd name="T2" fmla="*/ 4 w 11"/>
                <a:gd name="T3" fmla="*/ 7 h 7"/>
                <a:gd name="T4" fmla="*/ 7 w 11"/>
                <a:gd name="T5" fmla="*/ 7 h 7"/>
                <a:gd name="T6" fmla="*/ 11 w 11"/>
                <a:gd name="T7" fmla="*/ 7 h 7"/>
                <a:gd name="T8" fmla="*/ 11 w 11"/>
                <a:gd name="T9" fmla="*/ 3 h 7"/>
                <a:gd name="T10" fmla="*/ 11 w 11"/>
                <a:gd name="T11" fmla="*/ 0 h 7"/>
                <a:gd name="T12" fmla="*/ 7 w 11"/>
                <a:gd name="T13" fmla="*/ 0 h 7"/>
                <a:gd name="T14" fmla="*/ 4 w 11"/>
                <a:gd name="T15" fmla="*/ 0 h 7"/>
                <a:gd name="T16" fmla="*/ 4 w 11"/>
                <a:gd name="T17" fmla="*/ 3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" h="7">
                  <a:moveTo>
                    <a:pt x="0" y="3"/>
                  </a:moveTo>
                  <a:lnTo>
                    <a:pt x="4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1" y="3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3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119"/>
            <p:cNvSpPr>
              <a:spLocks/>
            </p:cNvSpPr>
            <p:nvPr/>
          </p:nvSpPr>
          <p:spPr bwMode="auto">
            <a:xfrm>
              <a:off x="2689" y="1283"/>
              <a:ext cx="15" cy="15"/>
            </a:xfrm>
            <a:custGeom>
              <a:avLst/>
              <a:gdLst>
                <a:gd name="T0" fmla="*/ 15 w 15"/>
                <a:gd name="T1" fmla="*/ 7 h 15"/>
                <a:gd name="T2" fmla="*/ 11 w 15"/>
                <a:gd name="T3" fmla="*/ 11 h 15"/>
                <a:gd name="T4" fmla="*/ 8 w 15"/>
                <a:gd name="T5" fmla="*/ 15 h 15"/>
                <a:gd name="T6" fmla="*/ 4 w 15"/>
                <a:gd name="T7" fmla="*/ 11 h 15"/>
                <a:gd name="T8" fmla="*/ 0 w 15"/>
                <a:gd name="T9" fmla="*/ 7 h 15"/>
                <a:gd name="T10" fmla="*/ 4 w 15"/>
                <a:gd name="T11" fmla="*/ 4 h 15"/>
                <a:gd name="T12" fmla="*/ 8 w 15"/>
                <a:gd name="T13" fmla="*/ 0 h 15"/>
                <a:gd name="T14" fmla="*/ 11 w 15"/>
                <a:gd name="T15" fmla="*/ 4 h 15"/>
                <a:gd name="T16" fmla="*/ 11 w 15"/>
                <a:gd name="T17" fmla="*/ 7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15">
                  <a:moveTo>
                    <a:pt x="15" y="7"/>
                  </a:moveTo>
                  <a:lnTo>
                    <a:pt x="11" y="11"/>
                  </a:lnTo>
                  <a:lnTo>
                    <a:pt x="8" y="15"/>
                  </a:lnTo>
                  <a:lnTo>
                    <a:pt x="4" y="11"/>
                  </a:lnTo>
                  <a:lnTo>
                    <a:pt x="0" y="7"/>
                  </a:lnTo>
                  <a:lnTo>
                    <a:pt x="4" y="4"/>
                  </a:lnTo>
                  <a:lnTo>
                    <a:pt x="8" y="0"/>
                  </a:lnTo>
                  <a:lnTo>
                    <a:pt x="11" y="4"/>
                  </a:lnTo>
                  <a:lnTo>
                    <a:pt x="11" y="7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120"/>
            <p:cNvSpPr>
              <a:spLocks/>
            </p:cNvSpPr>
            <p:nvPr/>
          </p:nvSpPr>
          <p:spPr bwMode="auto">
            <a:xfrm>
              <a:off x="2802" y="1283"/>
              <a:ext cx="15" cy="15"/>
            </a:xfrm>
            <a:custGeom>
              <a:avLst/>
              <a:gdLst>
                <a:gd name="T0" fmla="*/ 15 w 15"/>
                <a:gd name="T1" fmla="*/ 7 h 15"/>
                <a:gd name="T2" fmla="*/ 12 w 15"/>
                <a:gd name="T3" fmla="*/ 11 h 15"/>
                <a:gd name="T4" fmla="*/ 8 w 15"/>
                <a:gd name="T5" fmla="*/ 15 h 15"/>
                <a:gd name="T6" fmla="*/ 0 w 15"/>
                <a:gd name="T7" fmla="*/ 11 h 15"/>
                <a:gd name="T8" fmla="*/ 0 w 15"/>
                <a:gd name="T9" fmla="*/ 7 h 15"/>
                <a:gd name="T10" fmla="*/ 0 w 15"/>
                <a:gd name="T11" fmla="*/ 4 h 15"/>
                <a:gd name="T12" fmla="*/ 8 w 15"/>
                <a:gd name="T13" fmla="*/ 0 h 15"/>
                <a:gd name="T14" fmla="*/ 12 w 15"/>
                <a:gd name="T15" fmla="*/ 4 h 15"/>
                <a:gd name="T16" fmla="*/ 12 w 15"/>
                <a:gd name="T17" fmla="*/ 7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15">
                  <a:moveTo>
                    <a:pt x="15" y="7"/>
                  </a:moveTo>
                  <a:lnTo>
                    <a:pt x="12" y="11"/>
                  </a:lnTo>
                  <a:lnTo>
                    <a:pt x="8" y="15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8" y="0"/>
                  </a:lnTo>
                  <a:lnTo>
                    <a:pt x="12" y="4"/>
                  </a:lnTo>
                  <a:lnTo>
                    <a:pt x="12" y="7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121"/>
            <p:cNvSpPr>
              <a:spLocks/>
            </p:cNvSpPr>
            <p:nvPr/>
          </p:nvSpPr>
          <p:spPr bwMode="auto">
            <a:xfrm>
              <a:off x="2817" y="1268"/>
              <a:ext cx="99" cy="22"/>
            </a:xfrm>
            <a:custGeom>
              <a:avLst/>
              <a:gdLst>
                <a:gd name="T0" fmla="*/ 83 w 99"/>
                <a:gd name="T1" fmla="*/ 7 h 22"/>
                <a:gd name="T2" fmla="*/ 87 w 99"/>
                <a:gd name="T3" fmla="*/ 4 h 22"/>
                <a:gd name="T4" fmla="*/ 91 w 99"/>
                <a:gd name="T5" fmla="*/ 7 h 22"/>
                <a:gd name="T6" fmla="*/ 87 w 99"/>
                <a:gd name="T7" fmla="*/ 11 h 22"/>
                <a:gd name="T8" fmla="*/ 83 w 99"/>
                <a:gd name="T9" fmla="*/ 11 h 22"/>
                <a:gd name="T10" fmla="*/ 80 w 99"/>
                <a:gd name="T11" fmla="*/ 7 h 22"/>
                <a:gd name="T12" fmla="*/ 83 w 99"/>
                <a:gd name="T13" fmla="*/ 4 h 22"/>
                <a:gd name="T14" fmla="*/ 87 w 99"/>
                <a:gd name="T15" fmla="*/ 0 h 22"/>
                <a:gd name="T16" fmla="*/ 95 w 99"/>
                <a:gd name="T17" fmla="*/ 0 h 22"/>
                <a:gd name="T18" fmla="*/ 99 w 99"/>
                <a:gd name="T19" fmla="*/ 7 h 22"/>
                <a:gd name="T20" fmla="*/ 95 w 99"/>
                <a:gd name="T21" fmla="*/ 15 h 22"/>
                <a:gd name="T22" fmla="*/ 87 w 99"/>
                <a:gd name="T23" fmla="*/ 19 h 22"/>
                <a:gd name="T24" fmla="*/ 0 w 99"/>
                <a:gd name="T25" fmla="*/ 22 h 2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9" h="22">
                  <a:moveTo>
                    <a:pt x="83" y="7"/>
                  </a:moveTo>
                  <a:lnTo>
                    <a:pt x="87" y="4"/>
                  </a:lnTo>
                  <a:lnTo>
                    <a:pt x="91" y="7"/>
                  </a:lnTo>
                  <a:lnTo>
                    <a:pt x="87" y="11"/>
                  </a:lnTo>
                  <a:lnTo>
                    <a:pt x="83" y="11"/>
                  </a:lnTo>
                  <a:lnTo>
                    <a:pt x="80" y="7"/>
                  </a:lnTo>
                  <a:lnTo>
                    <a:pt x="83" y="4"/>
                  </a:lnTo>
                  <a:lnTo>
                    <a:pt x="87" y="0"/>
                  </a:lnTo>
                  <a:lnTo>
                    <a:pt x="95" y="0"/>
                  </a:lnTo>
                  <a:lnTo>
                    <a:pt x="99" y="7"/>
                  </a:lnTo>
                  <a:lnTo>
                    <a:pt x="95" y="15"/>
                  </a:lnTo>
                  <a:lnTo>
                    <a:pt x="87" y="19"/>
                  </a:lnTo>
                  <a:lnTo>
                    <a:pt x="0" y="22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122"/>
            <p:cNvSpPr>
              <a:spLocks/>
            </p:cNvSpPr>
            <p:nvPr/>
          </p:nvSpPr>
          <p:spPr bwMode="auto">
            <a:xfrm>
              <a:off x="2817" y="1290"/>
              <a:ext cx="99" cy="23"/>
            </a:xfrm>
            <a:custGeom>
              <a:avLst/>
              <a:gdLst>
                <a:gd name="T0" fmla="*/ 83 w 99"/>
                <a:gd name="T1" fmla="*/ 16 h 23"/>
                <a:gd name="T2" fmla="*/ 87 w 99"/>
                <a:gd name="T3" fmla="*/ 19 h 23"/>
                <a:gd name="T4" fmla="*/ 91 w 99"/>
                <a:gd name="T5" fmla="*/ 16 h 23"/>
                <a:gd name="T6" fmla="*/ 87 w 99"/>
                <a:gd name="T7" fmla="*/ 12 h 23"/>
                <a:gd name="T8" fmla="*/ 83 w 99"/>
                <a:gd name="T9" fmla="*/ 12 h 23"/>
                <a:gd name="T10" fmla="*/ 80 w 99"/>
                <a:gd name="T11" fmla="*/ 16 h 23"/>
                <a:gd name="T12" fmla="*/ 83 w 99"/>
                <a:gd name="T13" fmla="*/ 23 h 23"/>
                <a:gd name="T14" fmla="*/ 87 w 99"/>
                <a:gd name="T15" fmla="*/ 23 h 23"/>
                <a:gd name="T16" fmla="*/ 95 w 99"/>
                <a:gd name="T17" fmla="*/ 23 h 23"/>
                <a:gd name="T18" fmla="*/ 99 w 99"/>
                <a:gd name="T19" fmla="*/ 16 h 23"/>
                <a:gd name="T20" fmla="*/ 95 w 99"/>
                <a:gd name="T21" fmla="*/ 8 h 23"/>
                <a:gd name="T22" fmla="*/ 87 w 99"/>
                <a:gd name="T23" fmla="*/ 4 h 23"/>
                <a:gd name="T24" fmla="*/ 0 w 99"/>
                <a:gd name="T25" fmla="*/ 0 h 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9" h="23">
                  <a:moveTo>
                    <a:pt x="83" y="16"/>
                  </a:moveTo>
                  <a:lnTo>
                    <a:pt x="87" y="19"/>
                  </a:lnTo>
                  <a:lnTo>
                    <a:pt x="91" y="16"/>
                  </a:lnTo>
                  <a:lnTo>
                    <a:pt x="87" y="12"/>
                  </a:lnTo>
                  <a:lnTo>
                    <a:pt x="83" y="12"/>
                  </a:lnTo>
                  <a:lnTo>
                    <a:pt x="80" y="16"/>
                  </a:lnTo>
                  <a:lnTo>
                    <a:pt x="83" y="23"/>
                  </a:lnTo>
                  <a:lnTo>
                    <a:pt x="87" y="23"/>
                  </a:lnTo>
                  <a:lnTo>
                    <a:pt x="95" y="23"/>
                  </a:lnTo>
                  <a:lnTo>
                    <a:pt x="99" y="16"/>
                  </a:lnTo>
                  <a:lnTo>
                    <a:pt x="95" y="8"/>
                  </a:lnTo>
                  <a:lnTo>
                    <a:pt x="87" y="4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123"/>
            <p:cNvSpPr>
              <a:spLocks/>
            </p:cNvSpPr>
            <p:nvPr/>
          </p:nvSpPr>
          <p:spPr bwMode="auto">
            <a:xfrm>
              <a:off x="2927" y="1283"/>
              <a:ext cx="98" cy="19"/>
            </a:xfrm>
            <a:custGeom>
              <a:avLst/>
              <a:gdLst>
                <a:gd name="T0" fmla="*/ 0 w 98"/>
                <a:gd name="T1" fmla="*/ 0 h 19"/>
                <a:gd name="T2" fmla="*/ 15 w 98"/>
                <a:gd name="T3" fmla="*/ 7 h 19"/>
                <a:gd name="T4" fmla="*/ 0 w 98"/>
                <a:gd name="T5" fmla="*/ 19 h 19"/>
                <a:gd name="T6" fmla="*/ 26 w 98"/>
                <a:gd name="T7" fmla="*/ 11 h 19"/>
                <a:gd name="T8" fmla="*/ 56 w 98"/>
                <a:gd name="T9" fmla="*/ 11 h 19"/>
                <a:gd name="T10" fmla="*/ 98 w 98"/>
                <a:gd name="T11" fmla="*/ 7 h 19"/>
                <a:gd name="T12" fmla="*/ 56 w 98"/>
                <a:gd name="T13" fmla="*/ 7 h 19"/>
                <a:gd name="T14" fmla="*/ 26 w 98"/>
                <a:gd name="T15" fmla="*/ 4 h 19"/>
                <a:gd name="T16" fmla="*/ 4 w 98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8" h="19">
                  <a:moveTo>
                    <a:pt x="0" y="0"/>
                  </a:moveTo>
                  <a:lnTo>
                    <a:pt x="15" y="7"/>
                  </a:lnTo>
                  <a:lnTo>
                    <a:pt x="0" y="19"/>
                  </a:lnTo>
                  <a:lnTo>
                    <a:pt x="26" y="11"/>
                  </a:lnTo>
                  <a:lnTo>
                    <a:pt x="56" y="11"/>
                  </a:lnTo>
                  <a:lnTo>
                    <a:pt x="98" y="7"/>
                  </a:lnTo>
                  <a:lnTo>
                    <a:pt x="56" y="7"/>
                  </a:lnTo>
                  <a:lnTo>
                    <a:pt x="26" y="4"/>
                  </a:lnTo>
                  <a:lnTo>
                    <a:pt x="4" y="0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124"/>
            <p:cNvSpPr>
              <a:spLocks/>
            </p:cNvSpPr>
            <p:nvPr/>
          </p:nvSpPr>
          <p:spPr bwMode="auto">
            <a:xfrm>
              <a:off x="3025" y="1287"/>
              <a:ext cx="11" cy="7"/>
            </a:xfrm>
            <a:custGeom>
              <a:avLst/>
              <a:gdLst>
                <a:gd name="T0" fmla="*/ 11 w 11"/>
                <a:gd name="T1" fmla="*/ 3 h 7"/>
                <a:gd name="T2" fmla="*/ 7 w 11"/>
                <a:gd name="T3" fmla="*/ 7 h 7"/>
                <a:gd name="T4" fmla="*/ 4 w 11"/>
                <a:gd name="T5" fmla="*/ 7 h 7"/>
                <a:gd name="T6" fmla="*/ 0 w 11"/>
                <a:gd name="T7" fmla="*/ 7 h 7"/>
                <a:gd name="T8" fmla="*/ 0 w 11"/>
                <a:gd name="T9" fmla="*/ 3 h 7"/>
                <a:gd name="T10" fmla="*/ 0 w 11"/>
                <a:gd name="T11" fmla="*/ 0 h 7"/>
                <a:gd name="T12" fmla="*/ 4 w 11"/>
                <a:gd name="T13" fmla="*/ 0 h 7"/>
                <a:gd name="T14" fmla="*/ 7 w 11"/>
                <a:gd name="T15" fmla="*/ 0 h 7"/>
                <a:gd name="T16" fmla="*/ 7 w 11"/>
                <a:gd name="T17" fmla="*/ 3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" h="7">
                  <a:moveTo>
                    <a:pt x="11" y="3"/>
                  </a:moveTo>
                  <a:lnTo>
                    <a:pt x="7" y="7"/>
                  </a:lnTo>
                  <a:lnTo>
                    <a:pt x="4" y="7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7" y="3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125"/>
            <p:cNvSpPr>
              <a:spLocks/>
            </p:cNvSpPr>
            <p:nvPr/>
          </p:nvSpPr>
          <p:spPr bwMode="auto">
            <a:xfrm>
              <a:off x="2912" y="1283"/>
              <a:ext cx="15" cy="15"/>
            </a:xfrm>
            <a:custGeom>
              <a:avLst/>
              <a:gdLst>
                <a:gd name="T0" fmla="*/ 0 w 15"/>
                <a:gd name="T1" fmla="*/ 7 h 15"/>
                <a:gd name="T2" fmla="*/ 4 w 15"/>
                <a:gd name="T3" fmla="*/ 11 h 15"/>
                <a:gd name="T4" fmla="*/ 7 w 15"/>
                <a:gd name="T5" fmla="*/ 15 h 15"/>
                <a:gd name="T6" fmla="*/ 15 w 15"/>
                <a:gd name="T7" fmla="*/ 11 h 15"/>
                <a:gd name="T8" fmla="*/ 15 w 15"/>
                <a:gd name="T9" fmla="*/ 7 h 15"/>
                <a:gd name="T10" fmla="*/ 15 w 15"/>
                <a:gd name="T11" fmla="*/ 4 h 15"/>
                <a:gd name="T12" fmla="*/ 7 w 15"/>
                <a:gd name="T13" fmla="*/ 0 h 15"/>
                <a:gd name="T14" fmla="*/ 4 w 15"/>
                <a:gd name="T15" fmla="*/ 4 h 15"/>
                <a:gd name="T16" fmla="*/ 4 w 15"/>
                <a:gd name="T17" fmla="*/ 7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15">
                  <a:moveTo>
                    <a:pt x="0" y="7"/>
                  </a:moveTo>
                  <a:lnTo>
                    <a:pt x="4" y="11"/>
                  </a:lnTo>
                  <a:lnTo>
                    <a:pt x="7" y="15"/>
                  </a:lnTo>
                  <a:lnTo>
                    <a:pt x="15" y="11"/>
                  </a:lnTo>
                  <a:lnTo>
                    <a:pt x="15" y="7"/>
                  </a:lnTo>
                  <a:lnTo>
                    <a:pt x="15" y="4"/>
                  </a:lnTo>
                  <a:lnTo>
                    <a:pt x="7" y="0"/>
                  </a:lnTo>
                  <a:lnTo>
                    <a:pt x="4" y="4"/>
                  </a:lnTo>
                  <a:lnTo>
                    <a:pt x="4" y="7"/>
                  </a:lnTo>
                </a:path>
              </a:pathLst>
            </a:custGeom>
            <a:noFill/>
            <a:ln w="6350">
              <a:solidFill>
                <a:srgbClr val="5B96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0"/>
          <p:cNvSpPr>
            <a:spLocks noChangeArrowheads="1"/>
          </p:cNvSpPr>
          <p:nvPr/>
        </p:nvSpPr>
        <p:spPr bwMode="auto">
          <a:xfrm>
            <a:off x="0" y="0"/>
            <a:ext cx="6848475" cy="9906000"/>
          </a:xfrm>
          <a:prstGeom prst="rect">
            <a:avLst/>
          </a:prstGeom>
          <a:solidFill>
            <a:srgbClr val="ECF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5123" name="Group 21"/>
          <p:cNvGrpSpPr>
            <a:grpSpLocks/>
          </p:cNvGrpSpPr>
          <p:nvPr/>
        </p:nvGrpSpPr>
        <p:grpSpPr bwMode="auto">
          <a:xfrm>
            <a:off x="195263" y="168275"/>
            <a:ext cx="6434137" cy="9448800"/>
            <a:chOff x="4543" y="138"/>
            <a:chExt cx="2812" cy="4039"/>
          </a:xfrm>
        </p:grpSpPr>
        <p:sp>
          <p:nvSpPr>
            <p:cNvPr id="5136" name="Rectangle 22"/>
            <p:cNvSpPr>
              <a:spLocks noChangeArrowheads="1"/>
            </p:cNvSpPr>
            <p:nvPr/>
          </p:nvSpPr>
          <p:spPr bwMode="auto">
            <a:xfrm>
              <a:off x="4780" y="389"/>
              <a:ext cx="2305" cy="3542"/>
            </a:xfrm>
            <a:prstGeom prst="rect">
              <a:avLst/>
            </a:prstGeom>
            <a:solidFill>
              <a:srgbClr val="F5FA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7" name="Freeform 23"/>
            <p:cNvSpPr>
              <a:spLocks/>
            </p:cNvSpPr>
            <p:nvPr/>
          </p:nvSpPr>
          <p:spPr bwMode="auto">
            <a:xfrm>
              <a:off x="7097" y="3923"/>
              <a:ext cx="252" cy="252"/>
            </a:xfrm>
            <a:custGeom>
              <a:avLst/>
              <a:gdLst>
                <a:gd name="T0" fmla="*/ 0 w 252"/>
                <a:gd name="T1" fmla="*/ 30 h 252"/>
                <a:gd name="T2" fmla="*/ 0 w 252"/>
                <a:gd name="T3" fmla="*/ 30 h 252"/>
                <a:gd name="T4" fmla="*/ 3 w 252"/>
                <a:gd name="T5" fmla="*/ 36 h 252"/>
                <a:gd name="T6" fmla="*/ 12 w 252"/>
                <a:gd name="T7" fmla="*/ 55 h 252"/>
                <a:gd name="T8" fmla="*/ 18 w 252"/>
                <a:gd name="T9" fmla="*/ 69 h 252"/>
                <a:gd name="T10" fmla="*/ 25 w 252"/>
                <a:gd name="T11" fmla="*/ 84 h 252"/>
                <a:gd name="T12" fmla="*/ 36 w 252"/>
                <a:gd name="T13" fmla="*/ 100 h 252"/>
                <a:gd name="T14" fmla="*/ 49 w 252"/>
                <a:gd name="T15" fmla="*/ 117 h 252"/>
                <a:gd name="T16" fmla="*/ 64 w 252"/>
                <a:gd name="T17" fmla="*/ 136 h 252"/>
                <a:gd name="T18" fmla="*/ 81 w 252"/>
                <a:gd name="T19" fmla="*/ 155 h 252"/>
                <a:gd name="T20" fmla="*/ 101 w 252"/>
                <a:gd name="T21" fmla="*/ 172 h 252"/>
                <a:gd name="T22" fmla="*/ 125 w 252"/>
                <a:gd name="T23" fmla="*/ 191 h 252"/>
                <a:gd name="T24" fmla="*/ 151 w 252"/>
                <a:gd name="T25" fmla="*/ 208 h 252"/>
                <a:gd name="T26" fmla="*/ 181 w 252"/>
                <a:gd name="T27" fmla="*/ 224 h 252"/>
                <a:gd name="T28" fmla="*/ 197 w 252"/>
                <a:gd name="T29" fmla="*/ 232 h 252"/>
                <a:gd name="T30" fmla="*/ 215 w 252"/>
                <a:gd name="T31" fmla="*/ 239 h 252"/>
                <a:gd name="T32" fmla="*/ 232 w 252"/>
                <a:gd name="T33" fmla="*/ 246 h 252"/>
                <a:gd name="T34" fmla="*/ 252 w 252"/>
                <a:gd name="T35" fmla="*/ 252 h 252"/>
                <a:gd name="T36" fmla="*/ 252 w 252"/>
                <a:gd name="T37" fmla="*/ 252 h 252"/>
                <a:gd name="T38" fmla="*/ 250 w 252"/>
                <a:gd name="T39" fmla="*/ 246 h 252"/>
                <a:gd name="T40" fmla="*/ 245 w 252"/>
                <a:gd name="T41" fmla="*/ 228 h 252"/>
                <a:gd name="T42" fmla="*/ 240 w 252"/>
                <a:gd name="T43" fmla="*/ 216 h 252"/>
                <a:gd name="T44" fmla="*/ 233 w 252"/>
                <a:gd name="T45" fmla="*/ 201 h 252"/>
                <a:gd name="T46" fmla="*/ 225 w 252"/>
                <a:gd name="T47" fmla="*/ 184 h 252"/>
                <a:gd name="T48" fmla="*/ 215 w 252"/>
                <a:gd name="T49" fmla="*/ 167 h 252"/>
                <a:gd name="T50" fmla="*/ 202 w 252"/>
                <a:gd name="T51" fmla="*/ 148 h 252"/>
                <a:gd name="T52" fmla="*/ 186 w 252"/>
                <a:gd name="T53" fmla="*/ 128 h 252"/>
                <a:gd name="T54" fmla="*/ 169 w 252"/>
                <a:gd name="T55" fmla="*/ 107 h 252"/>
                <a:gd name="T56" fmla="*/ 147 w 252"/>
                <a:gd name="T57" fmla="*/ 86 h 252"/>
                <a:gd name="T58" fmla="*/ 124 w 252"/>
                <a:gd name="T59" fmla="*/ 65 h 252"/>
                <a:gd name="T60" fmla="*/ 96 w 252"/>
                <a:gd name="T61" fmla="*/ 42 h 252"/>
                <a:gd name="T62" fmla="*/ 65 w 252"/>
                <a:gd name="T63" fmla="*/ 21 h 252"/>
                <a:gd name="T64" fmla="*/ 31 w 252"/>
                <a:gd name="T65" fmla="*/ 0 h 252"/>
                <a:gd name="T66" fmla="*/ 0 w 252"/>
                <a:gd name="T67" fmla="*/ 30 h 25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2" h="252">
                  <a:moveTo>
                    <a:pt x="0" y="30"/>
                  </a:moveTo>
                  <a:lnTo>
                    <a:pt x="0" y="30"/>
                  </a:lnTo>
                  <a:lnTo>
                    <a:pt x="3" y="36"/>
                  </a:lnTo>
                  <a:lnTo>
                    <a:pt x="12" y="55"/>
                  </a:lnTo>
                  <a:lnTo>
                    <a:pt x="18" y="69"/>
                  </a:lnTo>
                  <a:lnTo>
                    <a:pt x="25" y="84"/>
                  </a:lnTo>
                  <a:lnTo>
                    <a:pt x="36" y="100"/>
                  </a:lnTo>
                  <a:lnTo>
                    <a:pt x="49" y="117"/>
                  </a:lnTo>
                  <a:lnTo>
                    <a:pt x="64" y="136"/>
                  </a:lnTo>
                  <a:lnTo>
                    <a:pt x="81" y="155"/>
                  </a:lnTo>
                  <a:lnTo>
                    <a:pt x="101" y="172"/>
                  </a:lnTo>
                  <a:lnTo>
                    <a:pt x="125" y="191"/>
                  </a:lnTo>
                  <a:lnTo>
                    <a:pt x="151" y="208"/>
                  </a:lnTo>
                  <a:lnTo>
                    <a:pt x="181" y="224"/>
                  </a:lnTo>
                  <a:lnTo>
                    <a:pt x="197" y="232"/>
                  </a:lnTo>
                  <a:lnTo>
                    <a:pt x="215" y="239"/>
                  </a:lnTo>
                  <a:lnTo>
                    <a:pt x="232" y="246"/>
                  </a:lnTo>
                  <a:lnTo>
                    <a:pt x="252" y="252"/>
                  </a:lnTo>
                  <a:lnTo>
                    <a:pt x="250" y="246"/>
                  </a:lnTo>
                  <a:lnTo>
                    <a:pt x="245" y="228"/>
                  </a:lnTo>
                  <a:lnTo>
                    <a:pt x="240" y="216"/>
                  </a:lnTo>
                  <a:lnTo>
                    <a:pt x="233" y="201"/>
                  </a:lnTo>
                  <a:lnTo>
                    <a:pt x="225" y="184"/>
                  </a:lnTo>
                  <a:lnTo>
                    <a:pt x="215" y="167"/>
                  </a:lnTo>
                  <a:lnTo>
                    <a:pt x="202" y="148"/>
                  </a:lnTo>
                  <a:lnTo>
                    <a:pt x="186" y="128"/>
                  </a:lnTo>
                  <a:lnTo>
                    <a:pt x="169" y="107"/>
                  </a:lnTo>
                  <a:lnTo>
                    <a:pt x="147" y="86"/>
                  </a:lnTo>
                  <a:lnTo>
                    <a:pt x="124" y="65"/>
                  </a:lnTo>
                  <a:lnTo>
                    <a:pt x="96" y="42"/>
                  </a:lnTo>
                  <a:lnTo>
                    <a:pt x="65" y="21"/>
                  </a:lnTo>
                  <a:lnTo>
                    <a:pt x="31" y="0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24"/>
            <p:cNvSpPr>
              <a:spLocks/>
            </p:cNvSpPr>
            <p:nvPr/>
          </p:nvSpPr>
          <p:spPr bwMode="auto">
            <a:xfrm>
              <a:off x="7095" y="3928"/>
              <a:ext cx="223" cy="224"/>
            </a:xfrm>
            <a:custGeom>
              <a:avLst/>
              <a:gdLst>
                <a:gd name="T0" fmla="*/ 0 w 223"/>
                <a:gd name="T1" fmla="*/ 26 h 224"/>
                <a:gd name="T2" fmla="*/ 0 w 223"/>
                <a:gd name="T3" fmla="*/ 26 h 224"/>
                <a:gd name="T4" fmla="*/ 2 w 223"/>
                <a:gd name="T5" fmla="*/ 32 h 224"/>
                <a:gd name="T6" fmla="*/ 9 w 223"/>
                <a:gd name="T7" fmla="*/ 50 h 224"/>
                <a:gd name="T8" fmla="*/ 15 w 223"/>
                <a:gd name="T9" fmla="*/ 61 h 224"/>
                <a:gd name="T10" fmla="*/ 22 w 223"/>
                <a:gd name="T11" fmla="*/ 75 h 224"/>
                <a:gd name="T12" fmla="*/ 31 w 223"/>
                <a:gd name="T13" fmla="*/ 90 h 224"/>
                <a:gd name="T14" fmla="*/ 42 w 223"/>
                <a:gd name="T15" fmla="*/ 105 h 224"/>
                <a:gd name="T16" fmla="*/ 56 w 223"/>
                <a:gd name="T17" fmla="*/ 121 h 224"/>
                <a:gd name="T18" fmla="*/ 72 w 223"/>
                <a:gd name="T19" fmla="*/ 137 h 224"/>
                <a:gd name="T20" fmla="*/ 90 w 223"/>
                <a:gd name="T21" fmla="*/ 155 h 224"/>
                <a:gd name="T22" fmla="*/ 111 w 223"/>
                <a:gd name="T23" fmla="*/ 171 h 224"/>
                <a:gd name="T24" fmla="*/ 134 w 223"/>
                <a:gd name="T25" fmla="*/ 186 h 224"/>
                <a:gd name="T26" fmla="*/ 161 w 223"/>
                <a:gd name="T27" fmla="*/ 201 h 224"/>
                <a:gd name="T28" fmla="*/ 190 w 223"/>
                <a:gd name="T29" fmla="*/ 213 h 224"/>
                <a:gd name="T30" fmla="*/ 223 w 223"/>
                <a:gd name="T31" fmla="*/ 224 h 224"/>
                <a:gd name="T32" fmla="*/ 223 w 223"/>
                <a:gd name="T33" fmla="*/ 224 h 224"/>
                <a:gd name="T34" fmla="*/ 222 w 223"/>
                <a:gd name="T35" fmla="*/ 219 h 224"/>
                <a:gd name="T36" fmla="*/ 217 w 223"/>
                <a:gd name="T37" fmla="*/ 203 h 224"/>
                <a:gd name="T38" fmla="*/ 207 w 223"/>
                <a:gd name="T39" fmla="*/ 179 h 224"/>
                <a:gd name="T40" fmla="*/ 199 w 223"/>
                <a:gd name="T41" fmla="*/ 166 h 224"/>
                <a:gd name="T42" fmla="*/ 190 w 223"/>
                <a:gd name="T43" fmla="*/ 150 h 224"/>
                <a:gd name="T44" fmla="*/ 179 w 223"/>
                <a:gd name="T45" fmla="*/ 132 h 224"/>
                <a:gd name="T46" fmla="*/ 166 w 223"/>
                <a:gd name="T47" fmla="*/ 115 h 224"/>
                <a:gd name="T48" fmla="*/ 149 w 223"/>
                <a:gd name="T49" fmla="*/ 96 h 224"/>
                <a:gd name="T50" fmla="*/ 131 w 223"/>
                <a:gd name="T51" fmla="*/ 77 h 224"/>
                <a:gd name="T52" fmla="*/ 109 w 223"/>
                <a:gd name="T53" fmla="*/ 57 h 224"/>
                <a:gd name="T54" fmla="*/ 85 w 223"/>
                <a:gd name="T55" fmla="*/ 39 h 224"/>
                <a:gd name="T56" fmla="*/ 57 w 223"/>
                <a:gd name="T57" fmla="*/ 19 h 224"/>
                <a:gd name="T58" fmla="*/ 27 w 223"/>
                <a:gd name="T59" fmla="*/ 0 h 224"/>
                <a:gd name="T60" fmla="*/ 0 w 223"/>
                <a:gd name="T61" fmla="*/ 26 h 22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23" h="224">
                  <a:moveTo>
                    <a:pt x="0" y="26"/>
                  </a:moveTo>
                  <a:lnTo>
                    <a:pt x="0" y="26"/>
                  </a:lnTo>
                  <a:lnTo>
                    <a:pt x="2" y="32"/>
                  </a:lnTo>
                  <a:lnTo>
                    <a:pt x="9" y="50"/>
                  </a:lnTo>
                  <a:lnTo>
                    <a:pt x="15" y="61"/>
                  </a:lnTo>
                  <a:lnTo>
                    <a:pt x="22" y="75"/>
                  </a:lnTo>
                  <a:lnTo>
                    <a:pt x="31" y="90"/>
                  </a:lnTo>
                  <a:lnTo>
                    <a:pt x="42" y="105"/>
                  </a:lnTo>
                  <a:lnTo>
                    <a:pt x="56" y="121"/>
                  </a:lnTo>
                  <a:lnTo>
                    <a:pt x="72" y="137"/>
                  </a:lnTo>
                  <a:lnTo>
                    <a:pt x="90" y="155"/>
                  </a:lnTo>
                  <a:lnTo>
                    <a:pt x="111" y="171"/>
                  </a:lnTo>
                  <a:lnTo>
                    <a:pt x="134" y="186"/>
                  </a:lnTo>
                  <a:lnTo>
                    <a:pt x="161" y="201"/>
                  </a:lnTo>
                  <a:lnTo>
                    <a:pt x="190" y="213"/>
                  </a:lnTo>
                  <a:lnTo>
                    <a:pt x="223" y="224"/>
                  </a:lnTo>
                  <a:lnTo>
                    <a:pt x="222" y="219"/>
                  </a:lnTo>
                  <a:lnTo>
                    <a:pt x="217" y="203"/>
                  </a:lnTo>
                  <a:lnTo>
                    <a:pt x="207" y="179"/>
                  </a:lnTo>
                  <a:lnTo>
                    <a:pt x="199" y="166"/>
                  </a:lnTo>
                  <a:lnTo>
                    <a:pt x="190" y="150"/>
                  </a:lnTo>
                  <a:lnTo>
                    <a:pt x="179" y="132"/>
                  </a:lnTo>
                  <a:lnTo>
                    <a:pt x="166" y="115"/>
                  </a:lnTo>
                  <a:lnTo>
                    <a:pt x="149" y="96"/>
                  </a:lnTo>
                  <a:lnTo>
                    <a:pt x="131" y="77"/>
                  </a:lnTo>
                  <a:lnTo>
                    <a:pt x="109" y="57"/>
                  </a:lnTo>
                  <a:lnTo>
                    <a:pt x="85" y="39"/>
                  </a:lnTo>
                  <a:lnTo>
                    <a:pt x="57" y="19"/>
                  </a:lnTo>
                  <a:lnTo>
                    <a:pt x="27" y="0"/>
                  </a:lnTo>
                  <a:lnTo>
                    <a:pt x="0" y="26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25"/>
            <p:cNvSpPr>
              <a:spLocks/>
            </p:cNvSpPr>
            <p:nvPr/>
          </p:nvSpPr>
          <p:spPr bwMode="auto">
            <a:xfrm>
              <a:off x="7097" y="3930"/>
              <a:ext cx="179" cy="179"/>
            </a:xfrm>
            <a:custGeom>
              <a:avLst/>
              <a:gdLst>
                <a:gd name="T0" fmla="*/ 0 w 179"/>
                <a:gd name="T1" fmla="*/ 22 h 179"/>
                <a:gd name="T2" fmla="*/ 0 w 179"/>
                <a:gd name="T3" fmla="*/ 22 h 179"/>
                <a:gd name="T4" fmla="*/ 3 w 179"/>
                <a:gd name="T5" fmla="*/ 27 h 179"/>
                <a:gd name="T6" fmla="*/ 8 w 179"/>
                <a:gd name="T7" fmla="*/ 39 h 179"/>
                <a:gd name="T8" fmla="*/ 19 w 179"/>
                <a:gd name="T9" fmla="*/ 59 h 179"/>
                <a:gd name="T10" fmla="*/ 25 w 179"/>
                <a:gd name="T11" fmla="*/ 72 h 179"/>
                <a:gd name="T12" fmla="*/ 35 w 179"/>
                <a:gd name="T13" fmla="*/ 84 h 179"/>
                <a:gd name="T14" fmla="*/ 45 w 179"/>
                <a:gd name="T15" fmla="*/ 96 h 179"/>
                <a:gd name="T16" fmla="*/ 58 w 179"/>
                <a:gd name="T17" fmla="*/ 110 h 179"/>
                <a:gd name="T18" fmla="*/ 73 w 179"/>
                <a:gd name="T19" fmla="*/ 123 h 179"/>
                <a:gd name="T20" fmla="*/ 89 w 179"/>
                <a:gd name="T21" fmla="*/ 135 h 179"/>
                <a:gd name="T22" fmla="*/ 107 w 179"/>
                <a:gd name="T23" fmla="*/ 148 h 179"/>
                <a:gd name="T24" fmla="*/ 129 w 179"/>
                <a:gd name="T25" fmla="*/ 160 h 179"/>
                <a:gd name="T26" fmla="*/ 152 w 179"/>
                <a:gd name="T27" fmla="*/ 170 h 179"/>
                <a:gd name="T28" fmla="*/ 179 w 179"/>
                <a:gd name="T29" fmla="*/ 179 h 179"/>
                <a:gd name="T30" fmla="*/ 179 w 179"/>
                <a:gd name="T31" fmla="*/ 179 h 179"/>
                <a:gd name="T32" fmla="*/ 177 w 179"/>
                <a:gd name="T33" fmla="*/ 175 h 179"/>
                <a:gd name="T34" fmla="*/ 174 w 179"/>
                <a:gd name="T35" fmla="*/ 163 h 179"/>
                <a:gd name="T36" fmla="*/ 166 w 179"/>
                <a:gd name="T37" fmla="*/ 143 h 179"/>
                <a:gd name="T38" fmla="*/ 160 w 179"/>
                <a:gd name="T39" fmla="*/ 131 h 179"/>
                <a:gd name="T40" fmla="*/ 152 w 179"/>
                <a:gd name="T41" fmla="*/ 119 h 179"/>
                <a:gd name="T42" fmla="*/ 144 w 179"/>
                <a:gd name="T43" fmla="*/ 105 h 179"/>
                <a:gd name="T44" fmla="*/ 132 w 179"/>
                <a:gd name="T45" fmla="*/ 91 h 179"/>
                <a:gd name="T46" fmla="*/ 120 w 179"/>
                <a:gd name="T47" fmla="*/ 77 h 179"/>
                <a:gd name="T48" fmla="*/ 105 w 179"/>
                <a:gd name="T49" fmla="*/ 62 h 179"/>
                <a:gd name="T50" fmla="*/ 88 w 179"/>
                <a:gd name="T51" fmla="*/ 47 h 179"/>
                <a:gd name="T52" fmla="*/ 69 w 179"/>
                <a:gd name="T53" fmla="*/ 30 h 179"/>
                <a:gd name="T54" fmla="*/ 46 w 179"/>
                <a:gd name="T55" fmla="*/ 15 h 179"/>
                <a:gd name="T56" fmla="*/ 23 w 179"/>
                <a:gd name="T57" fmla="*/ 0 h 179"/>
                <a:gd name="T58" fmla="*/ 0 w 179"/>
                <a:gd name="T59" fmla="*/ 22 h 17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79" h="179">
                  <a:moveTo>
                    <a:pt x="0" y="22"/>
                  </a:moveTo>
                  <a:lnTo>
                    <a:pt x="0" y="22"/>
                  </a:lnTo>
                  <a:lnTo>
                    <a:pt x="3" y="27"/>
                  </a:lnTo>
                  <a:lnTo>
                    <a:pt x="8" y="39"/>
                  </a:lnTo>
                  <a:lnTo>
                    <a:pt x="19" y="59"/>
                  </a:lnTo>
                  <a:lnTo>
                    <a:pt x="25" y="72"/>
                  </a:lnTo>
                  <a:lnTo>
                    <a:pt x="35" y="84"/>
                  </a:lnTo>
                  <a:lnTo>
                    <a:pt x="45" y="96"/>
                  </a:lnTo>
                  <a:lnTo>
                    <a:pt x="58" y="110"/>
                  </a:lnTo>
                  <a:lnTo>
                    <a:pt x="73" y="123"/>
                  </a:lnTo>
                  <a:lnTo>
                    <a:pt x="89" y="135"/>
                  </a:lnTo>
                  <a:lnTo>
                    <a:pt x="107" y="148"/>
                  </a:lnTo>
                  <a:lnTo>
                    <a:pt x="129" y="160"/>
                  </a:lnTo>
                  <a:lnTo>
                    <a:pt x="152" y="170"/>
                  </a:lnTo>
                  <a:lnTo>
                    <a:pt x="179" y="179"/>
                  </a:lnTo>
                  <a:lnTo>
                    <a:pt x="177" y="175"/>
                  </a:lnTo>
                  <a:lnTo>
                    <a:pt x="174" y="163"/>
                  </a:lnTo>
                  <a:lnTo>
                    <a:pt x="166" y="143"/>
                  </a:lnTo>
                  <a:lnTo>
                    <a:pt x="160" y="131"/>
                  </a:lnTo>
                  <a:lnTo>
                    <a:pt x="152" y="119"/>
                  </a:lnTo>
                  <a:lnTo>
                    <a:pt x="144" y="105"/>
                  </a:lnTo>
                  <a:lnTo>
                    <a:pt x="132" y="91"/>
                  </a:lnTo>
                  <a:lnTo>
                    <a:pt x="120" y="77"/>
                  </a:lnTo>
                  <a:lnTo>
                    <a:pt x="105" y="62"/>
                  </a:lnTo>
                  <a:lnTo>
                    <a:pt x="88" y="47"/>
                  </a:lnTo>
                  <a:lnTo>
                    <a:pt x="69" y="30"/>
                  </a:lnTo>
                  <a:lnTo>
                    <a:pt x="46" y="15"/>
                  </a:lnTo>
                  <a:lnTo>
                    <a:pt x="23" y="0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26"/>
            <p:cNvSpPr>
              <a:spLocks/>
            </p:cNvSpPr>
            <p:nvPr/>
          </p:nvSpPr>
          <p:spPr bwMode="auto">
            <a:xfrm>
              <a:off x="7089" y="169"/>
              <a:ext cx="266" cy="236"/>
            </a:xfrm>
            <a:custGeom>
              <a:avLst/>
              <a:gdLst>
                <a:gd name="T0" fmla="*/ 25 w 266"/>
                <a:gd name="T1" fmla="*/ 236 h 236"/>
                <a:gd name="T2" fmla="*/ 25 w 266"/>
                <a:gd name="T3" fmla="*/ 236 h 236"/>
                <a:gd name="T4" fmla="*/ 31 w 266"/>
                <a:gd name="T5" fmla="*/ 233 h 236"/>
                <a:gd name="T6" fmla="*/ 51 w 266"/>
                <a:gd name="T7" fmla="*/ 227 h 236"/>
                <a:gd name="T8" fmla="*/ 63 w 266"/>
                <a:gd name="T9" fmla="*/ 222 h 236"/>
                <a:gd name="T10" fmla="*/ 78 w 266"/>
                <a:gd name="T11" fmla="*/ 216 h 236"/>
                <a:gd name="T12" fmla="*/ 96 w 266"/>
                <a:gd name="T13" fmla="*/ 207 h 236"/>
                <a:gd name="T14" fmla="*/ 113 w 266"/>
                <a:gd name="T15" fmla="*/ 196 h 236"/>
                <a:gd name="T16" fmla="*/ 133 w 266"/>
                <a:gd name="T17" fmla="*/ 182 h 236"/>
                <a:gd name="T18" fmla="*/ 153 w 266"/>
                <a:gd name="T19" fmla="*/ 166 h 236"/>
                <a:gd name="T20" fmla="*/ 173 w 266"/>
                <a:gd name="T21" fmla="*/ 146 h 236"/>
                <a:gd name="T22" fmla="*/ 193 w 266"/>
                <a:gd name="T23" fmla="*/ 124 h 236"/>
                <a:gd name="T24" fmla="*/ 213 w 266"/>
                <a:gd name="T25" fmla="*/ 99 h 236"/>
                <a:gd name="T26" fmla="*/ 231 w 266"/>
                <a:gd name="T27" fmla="*/ 70 h 236"/>
                <a:gd name="T28" fmla="*/ 240 w 266"/>
                <a:gd name="T29" fmla="*/ 54 h 236"/>
                <a:gd name="T30" fmla="*/ 249 w 266"/>
                <a:gd name="T31" fmla="*/ 36 h 236"/>
                <a:gd name="T32" fmla="*/ 258 w 266"/>
                <a:gd name="T33" fmla="*/ 19 h 236"/>
                <a:gd name="T34" fmla="*/ 266 w 266"/>
                <a:gd name="T35" fmla="*/ 0 h 236"/>
                <a:gd name="T36" fmla="*/ 266 w 266"/>
                <a:gd name="T37" fmla="*/ 0 h 236"/>
                <a:gd name="T38" fmla="*/ 260 w 266"/>
                <a:gd name="T39" fmla="*/ 0 h 236"/>
                <a:gd name="T40" fmla="*/ 243 w 266"/>
                <a:gd name="T41" fmla="*/ 4 h 236"/>
                <a:gd name="T42" fmla="*/ 230 w 266"/>
                <a:gd name="T43" fmla="*/ 8 h 236"/>
                <a:gd name="T44" fmla="*/ 215 w 266"/>
                <a:gd name="T45" fmla="*/ 13 h 236"/>
                <a:gd name="T46" fmla="*/ 199 w 266"/>
                <a:gd name="T47" fmla="*/ 20 h 236"/>
                <a:gd name="T48" fmla="*/ 182 w 266"/>
                <a:gd name="T49" fmla="*/ 29 h 236"/>
                <a:gd name="T50" fmla="*/ 162 w 266"/>
                <a:gd name="T51" fmla="*/ 40 h 236"/>
                <a:gd name="T52" fmla="*/ 140 w 266"/>
                <a:gd name="T53" fmla="*/ 54 h 236"/>
                <a:gd name="T54" fmla="*/ 118 w 266"/>
                <a:gd name="T55" fmla="*/ 70 h 236"/>
                <a:gd name="T56" fmla="*/ 96 w 266"/>
                <a:gd name="T57" fmla="*/ 89 h 236"/>
                <a:gd name="T58" fmla="*/ 72 w 266"/>
                <a:gd name="T59" fmla="*/ 111 h 236"/>
                <a:gd name="T60" fmla="*/ 48 w 266"/>
                <a:gd name="T61" fmla="*/ 137 h 236"/>
                <a:gd name="T62" fmla="*/ 25 w 266"/>
                <a:gd name="T63" fmla="*/ 167 h 236"/>
                <a:gd name="T64" fmla="*/ 0 w 266"/>
                <a:gd name="T65" fmla="*/ 201 h 236"/>
                <a:gd name="T66" fmla="*/ 25 w 266"/>
                <a:gd name="T67" fmla="*/ 236 h 2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66" h="236">
                  <a:moveTo>
                    <a:pt x="25" y="236"/>
                  </a:moveTo>
                  <a:lnTo>
                    <a:pt x="25" y="236"/>
                  </a:lnTo>
                  <a:lnTo>
                    <a:pt x="31" y="233"/>
                  </a:lnTo>
                  <a:lnTo>
                    <a:pt x="51" y="227"/>
                  </a:lnTo>
                  <a:lnTo>
                    <a:pt x="63" y="222"/>
                  </a:lnTo>
                  <a:lnTo>
                    <a:pt x="78" y="216"/>
                  </a:lnTo>
                  <a:lnTo>
                    <a:pt x="96" y="207"/>
                  </a:lnTo>
                  <a:lnTo>
                    <a:pt x="113" y="196"/>
                  </a:lnTo>
                  <a:lnTo>
                    <a:pt x="133" y="182"/>
                  </a:lnTo>
                  <a:lnTo>
                    <a:pt x="153" y="166"/>
                  </a:lnTo>
                  <a:lnTo>
                    <a:pt x="173" y="146"/>
                  </a:lnTo>
                  <a:lnTo>
                    <a:pt x="193" y="124"/>
                  </a:lnTo>
                  <a:lnTo>
                    <a:pt x="213" y="99"/>
                  </a:lnTo>
                  <a:lnTo>
                    <a:pt x="231" y="70"/>
                  </a:lnTo>
                  <a:lnTo>
                    <a:pt x="240" y="54"/>
                  </a:lnTo>
                  <a:lnTo>
                    <a:pt x="249" y="36"/>
                  </a:lnTo>
                  <a:lnTo>
                    <a:pt x="258" y="19"/>
                  </a:lnTo>
                  <a:lnTo>
                    <a:pt x="266" y="0"/>
                  </a:lnTo>
                  <a:lnTo>
                    <a:pt x="260" y="0"/>
                  </a:lnTo>
                  <a:lnTo>
                    <a:pt x="243" y="4"/>
                  </a:lnTo>
                  <a:lnTo>
                    <a:pt x="230" y="8"/>
                  </a:lnTo>
                  <a:lnTo>
                    <a:pt x="215" y="13"/>
                  </a:lnTo>
                  <a:lnTo>
                    <a:pt x="199" y="20"/>
                  </a:lnTo>
                  <a:lnTo>
                    <a:pt x="182" y="29"/>
                  </a:lnTo>
                  <a:lnTo>
                    <a:pt x="162" y="40"/>
                  </a:lnTo>
                  <a:lnTo>
                    <a:pt x="140" y="54"/>
                  </a:lnTo>
                  <a:lnTo>
                    <a:pt x="118" y="70"/>
                  </a:lnTo>
                  <a:lnTo>
                    <a:pt x="96" y="89"/>
                  </a:lnTo>
                  <a:lnTo>
                    <a:pt x="72" y="111"/>
                  </a:lnTo>
                  <a:lnTo>
                    <a:pt x="48" y="137"/>
                  </a:lnTo>
                  <a:lnTo>
                    <a:pt x="25" y="167"/>
                  </a:lnTo>
                  <a:lnTo>
                    <a:pt x="0" y="201"/>
                  </a:lnTo>
                  <a:lnTo>
                    <a:pt x="25" y="236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27"/>
            <p:cNvSpPr>
              <a:spLocks/>
            </p:cNvSpPr>
            <p:nvPr/>
          </p:nvSpPr>
          <p:spPr bwMode="auto">
            <a:xfrm>
              <a:off x="7094" y="198"/>
              <a:ext cx="236" cy="209"/>
            </a:xfrm>
            <a:custGeom>
              <a:avLst/>
              <a:gdLst>
                <a:gd name="T0" fmla="*/ 21 w 236"/>
                <a:gd name="T1" fmla="*/ 209 h 209"/>
                <a:gd name="T2" fmla="*/ 21 w 236"/>
                <a:gd name="T3" fmla="*/ 209 h 209"/>
                <a:gd name="T4" fmla="*/ 27 w 236"/>
                <a:gd name="T5" fmla="*/ 208 h 209"/>
                <a:gd name="T6" fmla="*/ 43 w 236"/>
                <a:gd name="T7" fmla="*/ 203 h 209"/>
                <a:gd name="T8" fmla="*/ 56 w 236"/>
                <a:gd name="T9" fmla="*/ 198 h 209"/>
                <a:gd name="T10" fmla="*/ 69 w 236"/>
                <a:gd name="T11" fmla="*/ 192 h 209"/>
                <a:gd name="T12" fmla="*/ 84 w 236"/>
                <a:gd name="T13" fmla="*/ 184 h 209"/>
                <a:gd name="T14" fmla="*/ 101 w 236"/>
                <a:gd name="T15" fmla="*/ 174 h 209"/>
                <a:gd name="T16" fmla="*/ 118 w 236"/>
                <a:gd name="T17" fmla="*/ 162 h 209"/>
                <a:gd name="T18" fmla="*/ 135 w 236"/>
                <a:gd name="T19" fmla="*/ 147 h 209"/>
                <a:gd name="T20" fmla="*/ 153 w 236"/>
                <a:gd name="T21" fmla="*/ 131 h 209"/>
                <a:gd name="T22" fmla="*/ 170 w 236"/>
                <a:gd name="T23" fmla="*/ 111 h 209"/>
                <a:gd name="T24" fmla="*/ 189 w 236"/>
                <a:gd name="T25" fmla="*/ 87 h 209"/>
                <a:gd name="T26" fmla="*/ 205 w 236"/>
                <a:gd name="T27" fmla="*/ 62 h 209"/>
                <a:gd name="T28" fmla="*/ 221 w 236"/>
                <a:gd name="T29" fmla="*/ 32 h 209"/>
                <a:gd name="T30" fmla="*/ 236 w 236"/>
                <a:gd name="T31" fmla="*/ 0 h 209"/>
                <a:gd name="T32" fmla="*/ 236 w 236"/>
                <a:gd name="T33" fmla="*/ 0 h 209"/>
                <a:gd name="T34" fmla="*/ 230 w 236"/>
                <a:gd name="T35" fmla="*/ 0 h 209"/>
                <a:gd name="T36" fmla="*/ 215 w 236"/>
                <a:gd name="T37" fmla="*/ 4 h 209"/>
                <a:gd name="T38" fmla="*/ 204 w 236"/>
                <a:gd name="T39" fmla="*/ 7 h 209"/>
                <a:gd name="T40" fmla="*/ 191 w 236"/>
                <a:gd name="T41" fmla="*/ 11 h 209"/>
                <a:gd name="T42" fmla="*/ 177 w 236"/>
                <a:gd name="T43" fmla="*/ 17 h 209"/>
                <a:gd name="T44" fmla="*/ 160 w 236"/>
                <a:gd name="T45" fmla="*/ 26 h 209"/>
                <a:gd name="T46" fmla="*/ 143 w 236"/>
                <a:gd name="T47" fmla="*/ 35 h 209"/>
                <a:gd name="T48" fmla="*/ 124 w 236"/>
                <a:gd name="T49" fmla="*/ 47 h 209"/>
                <a:gd name="T50" fmla="*/ 104 w 236"/>
                <a:gd name="T51" fmla="*/ 62 h 209"/>
                <a:gd name="T52" fmla="*/ 84 w 236"/>
                <a:gd name="T53" fmla="*/ 80 h 209"/>
                <a:gd name="T54" fmla="*/ 63 w 236"/>
                <a:gd name="T55" fmla="*/ 100 h 209"/>
                <a:gd name="T56" fmla="*/ 42 w 236"/>
                <a:gd name="T57" fmla="*/ 122 h 209"/>
                <a:gd name="T58" fmla="*/ 21 w 236"/>
                <a:gd name="T59" fmla="*/ 149 h 209"/>
                <a:gd name="T60" fmla="*/ 0 w 236"/>
                <a:gd name="T61" fmla="*/ 179 h 209"/>
                <a:gd name="T62" fmla="*/ 21 w 236"/>
                <a:gd name="T63" fmla="*/ 209 h 20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36" h="209">
                  <a:moveTo>
                    <a:pt x="21" y="209"/>
                  </a:moveTo>
                  <a:lnTo>
                    <a:pt x="21" y="209"/>
                  </a:lnTo>
                  <a:lnTo>
                    <a:pt x="27" y="208"/>
                  </a:lnTo>
                  <a:lnTo>
                    <a:pt x="43" y="203"/>
                  </a:lnTo>
                  <a:lnTo>
                    <a:pt x="56" y="198"/>
                  </a:lnTo>
                  <a:lnTo>
                    <a:pt x="69" y="192"/>
                  </a:lnTo>
                  <a:lnTo>
                    <a:pt x="84" y="184"/>
                  </a:lnTo>
                  <a:lnTo>
                    <a:pt x="101" y="174"/>
                  </a:lnTo>
                  <a:lnTo>
                    <a:pt x="118" y="162"/>
                  </a:lnTo>
                  <a:lnTo>
                    <a:pt x="135" y="147"/>
                  </a:lnTo>
                  <a:lnTo>
                    <a:pt x="153" y="131"/>
                  </a:lnTo>
                  <a:lnTo>
                    <a:pt x="170" y="111"/>
                  </a:lnTo>
                  <a:lnTo>
                    <a:pt x="189" y="87"/>
                  </a:lnTo>
                  <a:lnTo>
                    <a:pt x="205" y="62"/>
                  </a:lnTo>
                  <a:lnTo>
                    <a:pt x="221" y="32"/>
                  </a:lnTo>
                  <a:lnTo>
                    <a:pt x="236" y="0"/>
                  </a:lnTo>
                  <a:lnTo>
                    <a:pt x="230" y="0"/>
                  </a:lnTo>
                  <a:lnTo>
                    <a:pt x="215" y="4"/>
                  </a:lnTo>
                  <a:lnTo>
                    <a:pt x="204" y="7"/>
                  </a:lnTo>
                  <a:lnTo>
                    <a:pt x="191" y="11"/>
                  </a:lnTo>
                  <a:lnTo>
                    <a:pt x="177" y="17"/>
                  </a:lnTo>
                  <a:lnTo>
                    <a:pt x="160" y="26"/>
                  </a:lnTo>
                  <a:lnTo>
                    <a:pt x="143" y="35"/>
                  </a:lnTo>
                  <a:lnTo>
                    <a:pt x="124" y="47"/>
                  </a:lnTo>
                  <a:lnTo>
                    <a:pt x="104" y="62"/>
                  </a:lnTo>
                  <a:lnTo>
                    <a:pt x="84" y="80"/>
                  </a:lnTo>
                  <a:lnTo>
                    <a:pt x="63" y="100"/>
                  </a:lnTo>
                  <a:lnTo>
                    <a:pt x="42" y="122"/>
                  </a:lnTo>
                  <a:lnTo>
                    <a:pt x="21" y="149"/>
                  </a:lnTo>
                  <a:lnTo>
                    <a:pt x="0" y="179"/>
                  </a:lnTo>
                  <a:lnTo>
                    <a:pt x="21" y="209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28"/>
            <p:cNvSpPr>
              <a:spLocks/>
            </p:cNvSpPr>
            <p:nvPr/>
          </p:nvSpPr>
          <p:spPr bwMode="auto">
            <a:xfrm>
              <a:off x="7095" y="236"/>
              <a:ext cx="188" cy="167"/>
            </a:xfrm>
            <a:custGeom>
              <a:avLst/>
              <a:gdLst>
                <a:gd name="T0" fmla="*/ 17 w 188"/>
                <a:gd name="T1" fmla="*/ 167 h 167"/>
                <a:gd name="T2" fmla="*/ 17 w 188"/>
                <a:gd name="T3" fmla="*/ 167 h 167"/>
                <a:gd name="T4" fmla="*/ 22 w 188"/>
                <a:gd name="T5" fmla="*/ 167 h 167"/>
                <a:gd name="T6" fmla="*/ 35 w 188"/>
                <a:gd name="T7" fmla="*/ 162 h 167"/>
                <a:gd name="T8" fmla="*/ 56 w 188"/>
                <a:gd name="T9" fmla="*/ 154 h 167"/>
                <a:gd name="T10" fmla="*/ 67 w 188"/>
                <a:gd name="T11" fmla="*/ 148 h 167"/>
                <a:gd name="T12" fmla="*/ 81 w 188"/>
                <a:gd name="T13" fmla="*/ 140 h 167"/>
                <a:gd name="T14" fmla="*/ 93 w 188"/>
                <a:gd name="T15" fmla="*/ 130 h 167"/>
                <a:gd name="T16" fmla="*/ 108 w 188"/>
                <a:gd name="T17" fmla="*/ 119 h 167"/>
                <a:gd name="T18" fmla="*/ 122 w 188"/>
                <a:gd name="T19" fmla="*/ 105 h 167"/>
                <a:gd name="T20" fmla="*/ 137 w 188"/>
                <a:gd name="T21" fmla="*/ 89 h 167"/>
                <a:gd name="T22" fmla="*/ 151 w 188"/>
                <a:gd name="T23" fmla="*/ 71 h 167"/>
                <a:gd name="T24" fmla="*/ 164 w 188"/>
                <a:gd name="T25" fmla="*/ 50 h 167"/>
                <a:gd name="T26" fmla="*/ 177 w 188"/>
                <a:gd name="T27" fmla="*/ 27 h 167"/>
                <a:gd name="T28" fmla="*/ 188 w 188"/>
                <a:gd name="T29" fmla="*/ 0 h 167"/>
                <a:gd name="T30" fmla="*/ 188 w 188"/>
                <a:gd name="T31" fmla="*/ 0 h 167"/>
                <a:gd name="T32" fmla="*/ 184 w 188"/>
                <a:gd name="T33" fmla="*/ 2 h 167"/>
                <a:gd name="T34" fmla="*/ 172 w 188"/>
                <a:gd name="T35" fmla="*/ 4 h 167"/>
                <a:gd name="T36" fmla="*/ 153 w 188"/>
                <a:gd name="T37" fmla="*/ 10 h 167"/>
                <a:gd name="T38" fmla="*/ 141 w 188"/>
                <a:gd name="T39" fmla="*/ 15 h 167"/>
                <a:gd name="T40" fmla="*/ 128 w 188"/>
                <a:gd name="T41" fmla="*/ 22 h 167"/>
                <a:gd name="T42" fmla="*/ 114 w 188"/>
                <a:gd name="T43" fmla="*/ 29 h 167"/>
                <a:gd name="T44" fmla="*/ 100 w 188"/>
                <a:gd name="T45" fmla="*/ 39 h 167"/>
                <a:gd name="T46" fmla="*/ 83 w 188"/>
                <a:gd name="T47" fmla="*/ 50 h 167"/>
                <a:gd name="T48" fmla="*/ 67 w 188"/>
                <a:gd name="T49" fmla="*/ 64 h 167"/>
                <a:gd name="T50" fmla="*/ 51 w 188"/>
                <a:gd name="T51" fmla="*/ 80 h 167"/>
                <a:gd name="T52" fmla="*/ 33 w 188"/>
                <a:gd name="T53" fmla="*/ 99 h 167"/>
                <a:gd name="T54" fmla="*/ 17 w 188"/>
                <a:gd name="T55" fmla="*/ 120 h 167"/>
                <a:gd name="T56" fmla="*/ 0 w 188"/>
                <a:gd name="T57" fmla="*/ 144 h 167"/>
                <a:gd name="T58" fmla="*/ 17 w 188"/>
                <a:gd name="T59" fmla="*/ 167 h 16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88" h="167">
                  <a:moveTo>
                    <a:pt x="17" y="167"/>
                  </a:moveTo>
                  <a:lnTo>
                    <a:pt x="17" y="167"/>
                  </a:lnTo>
                  <a:lnTo>
                    <a:pt x="22" y="167"/>
                  </a:lnTo>
                  <a:lnTo>
                    <a:pt x="35" y="162"/>
                  </a:lnTo>
                  <a:lnTo>
                    <a:pt x="56" y="154"/>
                  </a:lnTo>
                  <a:lnTo>
                    <a:pt x="67" y="148"/>
                  </a:lnTo>
                  <a:lnTo>
                    <a:pt x="81" y="140"/>
                  </a:lnTo>
                  <a:lnTo>
                    <a:pt x="93" y="130"/>
                  </a:lnTo>
                  <a:lnTo>
                    <a:pt x="108" y="119"/>
                  </a:lnTo>
                  <a:lnTo>
                    <a:pt x="122" y="105"/>
                  </a:lnTo>
                  <a:lnTo>
                    <a:pt x="137" y="89"/>
                  </a:lnTo>
                  <a:lnTo>
                    <a:pt x="151" y="71"/>
                  </a:lnTo>
                  <a:lnTo>
                    <a:pt x="164" y="50"/>
                  </a:lnTo>
                  <a:lnTo>
                    <a:pt x="177" y="27"/>
                  </a:lnTo>
                  <a:lnTo>
                    <a:pt x="188" y="0"/>
                  </a:lnTo>
                  <a:lnTo>
                    <a:pt x="184" y="2"/>
                  </a:lnTo>
                  <a:lnTo>
                    <a:pt x="172" y="4"/>
                  </a:lnTo>
                  <a:lnTo>
                    <a:pt x="153" y="10"/>
                  </a:lnTo>
                  <a:lnTo>
                    <a:pt x="141" y="15"/>
                  </a:lnTo>
                  <a:lnTo>
                    <a:pt x="128" y="22"/>
                  </a:lnTo>
                  <a:lnTo>
                    <a:pt x="114" y="29"/>
                  </a:lnTo>
                  <a:lnTo>
                    <a:pt x="100" y="39"/>
                  </a:lnTo>
                  <a:lnTo>
                    <a:pt x="83" y="50"/>
                  </a:lnTo>
                  <a:lnTo>
                    <a:pt x="67" y="64"/>
                  </a:lnTo>
                  <a:lnTo>
                    <a:pt x="51" y="80"/>
                  </a:lnTo>
                  <a:lnTo>
                    <a:pt x="33" y="99"/>
                  </a:lnTo>
                  <a:lnTo>
                    <a:pt x="17" y="120"/>
                  </a:lnTo>
                  <a:lnTo>
                    <a:pt x="0" y="144"/>
                  </a:lnTo>
                  <a:lnTo>
                    <a:pt x="17" y="167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29"/>
            <p:cNvSpPr>
              <a:spLocks/>
            </p:cNvSpPr>
            <p:nvPr/>
          </p:nvSpPr>
          <p:spPr bwMode="auto">
            <a:xfrm>
              <a:off x="4544" y="3926"/>
              <a:ext cx="251" cy="251"/>
            </a:xfrm>
            <a:custGeom>
              <a:avLst/>
              <a:gdLst>
                <a:gd name="T0" fmla="*/ 251 w 251"/>
                <a:gd name="T1" fmla="*/ 28 h 251"/>
                <a:gd name="T2" fmla="*/ 251 w 251"/>
                <a:gd name="T3" fmla="*/ 28 h 251"/>
                <a:gd name="T4" fmla="*/ 248 w 251"/>
                <a:gd name="T5" fmla="*/ 36 h 251"/>
                <a:gd name="T6" fmla="*/ 241 w 251"/>
                <a:gd name="T7" fmla="*/ 54 h 251"/>
                <a:gd name="T8" fmla="*/ 234 w 251"/>
                <a:gd name="T9" fmla="*/ 68 h 251"/>
                <a:gd name="T10" fmla="*/ 226 w 251"/>
                <a:gd name="T11" fmla="*/ 83 h 251"/>
                <a:gd name="T12" fmla="*/ 216 w 251"/>
                <a:gd name="T13" fmla="*/ 99 h 251"/>
                <a:gd name="T14" fmla="*/ 203 w 251"/>
                <a:gd name="T15" fmla="*/ 117 h 251"/>
                <a:gd name="T16" fmla="*/ 188 w 251"/>
                <a:gd name="T17" fmla="*/ 134 h 251"/>
                <a:gd name="T18" fmla="*/ 171 w 251"/>
                <a:gd name="T19" fmla="*/ 153 h 251"/>
                <a:gd name="T20" fmla="*/ 150 w 251"/>
                <a:gd name="T21" fmla="*/ 171 h 251"/>
                <a:gd name="T22" fmla="*/ 126 w 251"/>
                <a:gd name="T23" fmla="*/ 190 h 251"/>
                <a:gd name="T24" fmla="*/ 100 w 251"/>
                <a:gd name="T25" fmla="*/ 208 h 251"/>
                <a:gd name="T26" fmla="*/ 70 w 251"/>
                <a:gd name="T27" fmla="*/ 224 h 251"/>
                <a:gd name="T28" fmla="*/ 54 w 251"/>
                <a:gd name="T29" fmla="*/ 231 h 251"/>
                <a:gd name="T30" fmla="*/ 38 w 251"/>
                <a:gd name="T31" fmla="*/ 238 h 251"/>
                <a:gd name="T32" fmla="*/ 19 w 251"/>
                <a:gd name="T33" fmla="*/ 245 h 251"/>
                <a:gd name="T34" fmla="*/ 0 w 251"/>
                <a:gd name="T35" fmla="*/ 251 h 251"/>
                <a:gd name="T36" fmla="*/ 0 w 251"/>
                <a:gd name="T37" fmla="*/ 251 h 251"/>
                <a:gd name="T38" fmla="*/ 1 w 251"/>
                <a:gd name="T39" fmla="*/ 245 h 251"/>
                <a:gd name="T40" fmla="*/ 8 w 251"/>
                <a:gd name="T41" fmla="*/ 228 h 251"/>
                <a:gd name="T42" fmla="*/ 11 w 251"/>
                <a:gd name="T43" fmla="*/ 215 h 251"/>
                <a:gd name="T44" fmla="*/ 19 w 251"/>
                <a:gd name="T45" fmla="*/ 200 h 251"/>
                <a:gd name="T46" fmla="*/ 26 w 251"/>
                <a:gd name="T47" fmla="*/ 184 h 251"/>
                <a:gd name="T48" fmla="*/ 38 w 251"/>
                <a:gd name="T49" fmla="*/ 167 h 251"/>
                <a:gd name="T50" fmla="*/ 50 w 251"/>
                <a:gd name="T51" fmla="*/ 148 h 251"/>
                <a:gd name="T52" fmla="*/ 65 w 251"/>
                <a:gd name="T53" fmla="*/ 128 h 251"/>
                <a:gd name="T54" fmla="*/ 82 w 251"/>
                <a:gd name="T55" fmla="*/ 107 h 251"/>
                <a:gd name="T56" fmla="*/ 104 w 251"/>
                <a:gd name="T57" fmla="*/ 86 h 251"/>
                <a:gd name="T58" fmla="*/ 127 w 251"/>
                <a:gd name="T59" fmla="*/ 63 h 251"/>
                <a:gd name="T60" fmla="*/ 155 w 251"/>
                <a:gd name="T61" fmla="*/ 42 h 251"/>
                <a:gd name="T62" fmla="*/ 186 w 251"/>
                <a:gd name="T63" fmla="*/ 21 h 251"/>
                <a:gd name="T64" fmla="*/ 221 w 251"/>
                <a:gd name="T65" fmla="*/ 0 h 251"/>
                <a:gd name="T66" fmla="*/ 251 w 251"/>
                <a:gd name="T67" fmla="*/ 28 h 25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51" h="251">
                  <a:moveTo>
                    <a:pt x="251" y="28"/>
                  </a:moveTo>
                  <a:lnTo>
                    <a:pt x="251" y="28"/>
                  </a:lnTo>
                  <a:lnTo>
                    <a:pt x="248" y="36"/>
                  </a:lnTo>
                  <a:lnTo>
                    <a:pt x="241" y="54"/>
                  </a:lnTo>
                  <a:lnTo>
                    <a:pt x="234" y="68"/>
                  </a:lnTo>
                  <a:lnTo>
                    <a:pt x="226" y="83"/>
                  </a:lnTo>
                  <a:lnTo>
                    <a:pt x="216" y="99"/>
                  </a:lnTo>
                  <a:lnTo>
                    <a:pt x="203" y="117"/>
                  </a:lnTo>
                  <a:lnTo>
                    <a:pt x="188" y="134"/>
                  </a:lnTo>
                  <a:lnTo>
                    <a:pt x="171" y="153"/>
                  </a:lnTo>
                  <a:lnTo>
                    <a:pt x="150" y="171"/>
                  </a:lnTo>
                  <a:lnTo>
                    <a:pt x="126" y="190"/>
                  </a:lnTo>
                  <a:lnTo>
                    <a:pt x="100" y="208"/>
                  </a:lnTo>
                  <a:lnTo>
                    <a:pt x="70" y="224"/>
                  </a:lnTo>
                  <a:lnTo>
                    <a:pt x="54" y="231"/>
                  </a:lnTo>
                  <a:lnTo>
                    <a:pt x="38" y="238"/>
                  </a:lnTo>
                  <a:lnTo>
                    <a:pt x="19" y="245"/>
                  </a:lnTo>
                  <a:lnTo>
                    <a:pt x="0" y="251"/>
                  </a:lnTo>
                  <a:lnTo>
                    <a:pt x="1" y="245"/>
                  </a:lnTo>
                  <a:lnTo>
                    <a:pt x="8" y="228"/>
                  </a:lnTo>
                  <a:lnTo>
                    <a:pt x="11" y="215"/>
                  </a:lnTo>
                  <a:lnTo>
                    <a:pt x="19" y="200"/>
                  </a:lnTo>
                  <a:lnTo>
                    <a:pt x="26" y="184"/>
                  </a:lnTo>
                  <a:lnTo>
                    <a:pt x="38" y="167"/>
                  </a:lnTo>
                  <a:lnTo>
                    <a:pt x="50" y="148"/>
                  </a:lnTo>
                  <a:lnTo>
                    <a:pt x="65" y="128"/>
                  </a:lnTo>
                  <a:lnTo>
                    <a:pt x="82" y="107"/>
                  </a:lnTo>
                  <a:lnTo>
                    <a:pt x="104" y="86"/>
                  </a:lnTo>
                  <a:lnTo>
                    <a:pt x="127" y="63"/>
                  </a:lnTo>
                  <a:lnTo>
                    <a:pt x="155" y="42"/>
                  </a:lnTo>
                  <a:lnTo>
                    <a:pt x="186" y="21"/>
                  </a:lnTo>
                  <a:lnTo>
                    <a:pt x="221" y="0"/>
                  </a:lnTo>
                  <a:lnTo>
                    <a:pt x="251" y="28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30"/>
            <p:cNvSpPr>
              <a:spLocks/>
            </p:cNvSpPr>
            <p:nvPr/>
          </p:nvSpPr>
          <p:spPr bwMode="auto">
            <a:xfrm>
              <a:off x="4574" y="3930"/>
              <a:ext cx="224" cy="225"/>
            </a:xfrm>
            <a:custGeom>
              <a:avLst/>
              <a:gdLst>
                <a:gd name="T0" fmla="*/ 224 w 224"/>
                <a:gd name="T1" fmla="*/ 27 h 225"/>
                <a:gd name="T2" fmla="*/ 224 w 224"/>
                <a:gd name="T3" fmla="*/ 27 h 225"/>
                <a:gd name="T4" fmla="*/ 222 w 224"/>
                <a:gd name="T5" fmla="*/ 33 h 225"/>
                <a:gd name="T6" fmla="*/ 214 w 224"/>
                <a:gd name="T7" fmla="*/ 49 h 225"/>
                <a:gd name="T8" fmla="*/ 209 w 224"/>
                <a:gd name="T9" fmla="*/ 62 h 225"/>
                <a:gd name="T10" fmla="*/ 202 w 224"/>
                <a:gd name="T11" fmla="*/ 74 h 225"/>
                <a:gd name="T12" fmla="*/ 192 w 224"/>
                <a:gd name="T13" fmla="*/ 89 h 225"/>
                <a:gd name="T14" fmla="*/ 181 w 224"/>
                <a:gd name="T15" fmla="*/ 105 h 225"/>
                <a:gd name="T16" fmla="*/ 168 w 224"/>
                <a:gd name="T17" fmla="*/ 121 h 225"/>
                <a:gd name="T18" fmla="*/ 152 w 224"/>
                <a:gd name="T19" fmla="*/ 138 h 225"/>
                <a:gd name="T20" fmla="*/ 133 w 224"/>
                <a:gd name="T21" fmla="*/ 154 h 225"/>
                <a:gd name="T22" fmla="*/ 114 w 224"/>
                <a:gd name="T23" fmla="*/ 170 h 225"/>
                <a:gd name="T24" fmla="*/ 90 w 224"/>
                <a:gd name="T25" fmla="*/ 186 h 225"/>
                <a:gd name="T26" fmla="*/ 62 w 224"/>
                <a:gd name="T27" fmla="*/ 200 h 225"/>
                <a:gd name="T28" fmla="*/ 33 w 224"/>
                <a:gd name="T29" fmla="*/ 214 h 225"/>
                <a:gd name="T30" fmla="*/ 0 w 224"/>
                <a:gd name="T31" fmla="*/ 225 h 225"/>
                <a:gd name="T32" fmla="*/ 0 w 224"/>
                <a:gd name="T33" fmla="*/ 225 h 225"/>
                <a:gd name="T34" fmla="*/ 1 w 224"/>
                <a:gd name="T35" fmla="*/ 219 h 225"/>
                <a:gd name="T36" fmla="*/ 6 w 224"/>
                <a:gd name="T37" fmla="*/ 204 h 225"/>
                <a:gd name="T38" fmla="*/ 16 w 224"/>
                <a:gd name="T39" fmla="*/ 180 h 225"/>
                <a:gd name="T40" fmla="*/ 24 w 224"/>
                <a:gd name="T41" fmla="*/ 165 h 225"/>
                <a:gd name="T42" fmla="*/ 34 w 224"/>
                <a:gd name="T43" fmla="*/ 150 h 225"/>
                <a:gd name="T44" fmla="*/ 45 w 224"/>
                <a:gd name="T45" fmla="*/ 133 h 225"/>
                <a:gd name="T46" fmla="*/ 59 w 224"/>
                <a:gd name="T47" fmla="*/ 115 h 225"/>
                <a:gd name="T48" fmla="*/ 74 w 224"/>
                <a:gd name="T49" fmla="*/ 96 h 225"/>
                <a:gd name="T50" fmla="*/ 92 w 224"/>
                <a:gd name="T51" fmla="*/ 77 h 225"/>
                <a:gd name="T52" fmla="*/ 114 w 224"/>
                <a:gd name="T53" fmla="*/ 58 h 225"/>
                <a:gd name="T54" fmla="*/ 138 w 224"/>
                <a:gd name="T55" fmla="*/ 38 h 225"/>
                <a:gd name="T56" fmla="*/ 166 w 224"/>
                <a:gd name="T57" fmla="*/ 19 h 225"/>
                <a:gd name="T58" fmla="*/ 197 w 224"/>
                <a:gd name="T59" fmla="*/ 0 h 225"/>
                <a:gd name="T60" fmla="*/ 224 w 224"/>
                <a:gd name="T61" fmla="*/ 27 h 22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24" h="225">
                  <a:moveTo>
                    <a:pt x="224" y="27"/>
                  </a:moveTo>
                  <a:lnTo>
                    <a:pt x="224" y="27"/>
                  </a:lnTo>
                  <a:lnTo>
                    <a:pt x="222" y="33"/>
                  </a:lnTo>
                  <a:lnTo>
                    <a:pt x="214" y="49"/>
                  </a:lnTo>
                  <a:lnTo>
                    <a:pt x="209" y="62"/>
                  </a:lnTo>
                  <a:lnTo>
                    <a:pt x="202" y="74"/>
                  </a:lnTo>
                  <a:lnTo>
                    <a:pt x="192" y="89"/>
                  </a:lnTo>
                  <a:lnTo>
                    <a:pt x="181" y="105"/>
                  </a:lnTo>
                  <a:lnTo>
                    <a:pt x="168" y="121"/>
                  </a:lnTo>
                  <a:lnTo>
                    <a:pt x="152" y="138"/>
                  </a:lnTo>
                  <a:lnTo>
                    <a:pt x="133" y="154"/>
                  </a:lnTo>
                  <a:lnTo>
                    <a:pt x="114" y="170"/>
                  </a:lnTo>
                  <a:lnTo>
                    <a:pt x="90" y="186"/>
                  </a:lnTo>
                  <a:lnTo>
                    <a:pt x="62" y="200"/>
                  </a:lnTo>
                  <a:lnTo>
                    <a:pt x="33" y="214"/>
                  </a:lnTo>
                  <a:lnTo>
                    <a:pt x="0" y="225"/>
                  </a:lnTo>
                  <a:lnTo>
                    <a:pt x="1" y="219"/>
                  </a:lnTo>
                  <a:lnTo>
                    <a:pt x="6" y="204"/>
                  </a:lnTo>
                  <a:lnTo>
                    <a:pt x="16" y="180"/>
                  </a:lnTo>
                  <a:lnTo>
                    <a:pt x="24" y="165"/>
                  </a:lnTo>
                  <a:lnTo>
                    <a:pt x="34" y="150"/>
                  </a:lnTo>
                  <a:lnTo>
                    <a:pt x="45" y="133"/>
                  </a:lnTo>
                  <a:lnTo>
                    <a:pt x="59" y="115"/>
                  </a:lnTo>
                  <a:lnTo>
                    <a:pt x="74" y="96"/>
                  </a:lnTo>
                  <a:lnTo>
                    <a:pt x="92" y="77"/>
                  </a:lnTo>
                  <a:lnTo>
                    <a:pt x="114" y="58"/>
                  </a:lnTo>
                  <a:lnTo>
                    <a:pt x="138" y="38"/>
                  </a:lnTo>
                  <a:lnTo>
                    <a:pt x="166" y="19"/>
                  </a:lnTo>
                  <a:lnTo>
                    <a:pt x="197" y="0"/>
                  </a:lnTo>
                  <a:lnTo>
                    <a:pt x="224" y="27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31"/>
            <p:cNvSpPr>
              <a:spLocks/>
            </p:cNvSpPr>
            <p:nvPr/>
          </p:nvSpPr>
          <p:spPr bwMode="auto">
            <a:xfrm>
              <a:off x="4617" y="3933"/>
              <a:ext cx="178" cy="178"/>
            </a:xfrm>
            <a:custGeom>
              <a:avLst/>
              <a:gdLst>
                <a:gd name="T0" fmla="*/ 178 w 178"/>
                <a:gd name="T1" fmla="*/ 20 h 178"/>
                <a:gd name="T2" fmla="*/ 178 w 178"/>
                <a:gd name="T3" fmla="*/ 20 h 178"/>
                <a:gd name="T4" fmla="*/ 176 w 178"/>
                <a:gd name="T5" fmla="*/ 25 h 178"/>
                <a:gd name="T6" fmla="*/ 170 w 178"/>
                <a:gd name="T7" fmla="*/ 39 h 178"/>
                <a:gd name="T8" fmla="*/ 160 w 178"/>
                <a:gd name="T9" fmla="*/ 59 h 178"/>
                <a:gd name="T10" fmla="*/ 153 w 178"/>
                <a:gd name="T11" fmla="*/ 70 h 178"/>
                <a:gd name="T12" fmla="*/ 144 w 178"/>
                <a:gd name="T13" fmla="*/ 82 h 178"/>
                <a:gd name="T14" fmla="*/ 133 w 178"/>
                <a:gd name="T15" fmla="*/ 96 h 178"/>
                <a:gd name="T16" fmla="*/ 120 w 178"/>
                <a:gd name="T17" fmla="*/ 108 h 178"/>
                <a:gd name="T18" fmla="*/ 107 w 178"/>
                <a:gd name="T19" fmla="*/ 122 h 178"/>
                <a:gd name="T20" fmla="*/ 89 w 178"/>
                <a:gd name="T21" fmla="*/ 135 h 178"/>
                <a:gd name="T22" fmla="*/ 71 w 178"/>
                <a:gd name="T23" fmla="*/ 147 h 178"/>
                <a:gd name="T24" fmla="*/ 49 w 178"/>
                <a:gd name="T25" fmla="*/ 158 h 178"/>
                <a:gd name="T26" fmla="*/ 26 w 178"/>
                <a:gd name="T27" fmla="*/ 169 h 178"/>
                <a:gd name="T28" fmla="*/ 0 w 178"/>
                <a:gd name="T29" fmla="*/ 178 h 178"/>
                <a:gd name="T30" fmla="*/ 0 w 178"/>
                <a:gd name="T31" fmla="*/ 178 h 178"/>
                <a:gd name="T32" fmla="*/ 1 w 178"/>
                <a:gd name="T33" fmla="*/ 173 h 178"/>
                <a:gd name="T34" fmla="*/ 4 w 178"/>
                <a:gd name="T35" fmla="*/ 161 h 178"/>
                <a:gd name="T36" fmla="*/ 13 w 178"/>
                <a:gd name="T37" fmla="*/ 142 h 178"/>
                <a:gd name="T38" fmla="*/ 18 w 178"/>
                <a:gd name="T39" fmla="*/ 131 h 178"/>
                <a:gd name="T40" fmla="*/ 26 w 178"/>
                <a:gd name="T41" fmla="*/ 118 h 178"/>
                <a:gd name="T42" fmla="*/ 36 w 178"/>
                <a:gd name="T43" fmla="*/ 105 h 178"/>
                <a:gd name="T44" fmla="*/ 46 w 178"/>
                <a:gd name="T45" fmla="*/ 90 h 178"/>
                <a:gd name="T46" fmla="*/ 58 w 178"/>
                <a:gd name="T47" fmla="*/ 76 h 178"/>
                <a:gd name="T48" fmla="*/ 73 w 178"/>
                <a:gd name="T49" fmla="*/ 60 h 178"/>
                <a:gd name="T50" fmla="*/ 90 w 178"/>
                <a:gd name="T51" fmla="*/ 45 h 178"/>
                <a:gd name="T52" fmla="*/ 110 w 178"/>
                <a:gd name="T53" fmla="*/ 30 h 178"/>
                <a:gd name="T54" fmla="*/ 132 w 178"/>
                <a:gd name="T55" fmla="*/ 15 h 178"/>
                <a:gd name="T56" fmla="*/ 157 w 178"/>
                <a:gd name="T57" fmla="*/ 0 h 178"/>
                <a:gd name="T58" fmla="*/ 178 w 178"/>
                <a:gd name="T59" fmla="*/ 20 h 17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78" h="178">
                  <a:moveTo>
                    <a:pt x="178" y="20"/>
                  </a:moveTo>
                  <a:lnTo>
                    <a:pt x="178" y="20"/>
                  </a:lnTo>
                  <a:lnTo>
                    <a:pt x="176" y="25"/>
                  </a:lnTo>
                  <a:lnTo>
                    <a:pt x="170" y="39"/>
                  </a:lnTo>
                  <a:lnTo>
                    <a:pt x="160" y="59"/>
                  </a:lnTo>
                  <a:lnTo>
                    <a:pt x="153" y="70"/>
                  </a:lnTo>
                  <a:lnTo>
                    <a:pt x="144" y="82"/>
                  </a:lnTo>
                  <a:lnTo>
                    <a:pt x="133" y="96"/>
                  </a:lnTo>
                  <a:lnTo>
                    <a:pt x="120" y="108"/>
                  </a:lnTo>
                  <a:lnTo>
                    <a:pt x="107" y="122"/>
                  </a:lnTo>
                  <a:lnTo>
                    <a:pt x="89" y="135"/>
                  </a:lnTo>
                  <a:lnTo>
                    <a:pt x="71" y="147"/>
                  </a:lnTo>
                  <a:lnTo>
                    <a:pt x="49" y="158"/>
                  </a:lnTo>
                  <a:lnTo>
                    <a:pt x="26" y="169"/>
                  </a:lnTo>
                  <a:lnTo>
                    <a:pt x="0" y="178"/>
                  </a:lnTo>
                  <a:lnTo>
                    <a:pt x="1" y="173"/>
                  </a:lnTo>
                  <a:lnTo>
                    <a:pt x="4" y="161"/>
                  </a:lnTo>
                  <a:lnTo>
                    <a:pt x="13" y="142"/>
                  </a:lnTo>
                  <a:lnTo>
                    <a:pt x="18" y="131"/>
                  </a:lnTo>
                  <a:lnTo>
                    <a:pt x="26" y="118"/>
                  </a:lnTo>
                  <a:lnTo>
                    <a:pt x="36" y="105"/>
                  </a:lnTo>
                  <a:lnTo>
                    <a:pt x="46" y="90"/>
                  </a:lnTo>
                  <a:lnTo>
                    <a:pt x="58" y="76"/>
                  </a:lnTo>
                  <a:lnTo>
                    <a:pt x="73" y="60"/>
                  </a:lnTo>
                  <a:lnTo>
                    <a:pt x="90" y="45"/>
                  </a:lnTo>
                  <a:lnTo>
                    <a:pt x="110" y="30"/>
                  </a:lnTo>
                  <a:lnTo>
                    <a:pt x="132" y="15"/>
                  </a:lnTo>
                  <a:lnTo>
                    <a:pt x="157" y="0"/>
                  </a:lnTo>
                  <a:lnTo>
                    <a:pt x="178" y="2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32"/>
            <p:cNvSpPr>
              <a:spLocks/>
            </p:cNvSpPr>
            <p:nvPr/>
          </p:nvSpPr>
          <p:spPr bwMode="auto">
            <a:xfrm>
              <a:off x="4545" y="144"/>
              <a:ext cx="247" cy="256"/>
            </a:xfrm>
            <a:custGeom>
              <a:avLst/>
              <a:gdLst>
                <a:gd name="T0" fmla="*/ 221 w 247"/>
                <a:gd name="T1" fmla="*/ 256 h 256"/>
                <a:gd name="T2" fmla="*/ 221 w 247"/>
                <a:gd name="T3" fmla="*/ 256 h 256"/>
                <a:gd name="T4" fmla="*/ 214 w 247"/>
                <a:gd name="T5" fmla="*/ 253 h 256"/>
                <a:gd name="T6" fmla="*/ 196 w 247"/>
                <a:gd name="T7" fmla="*/ 246 h 256"/>
                <a:gd name="T8" fmla="*/ 182 w 247"/>
                <a:gd name="T9" fmla="*/ 240 h 256"/>
                <a:gd name="T10" fmla="*/ 169 w 247"/>
                <a:gd name="T11" fmla="*/ 231 h 256"/>
                <a:gd name="T12" fmla="*/ 153 w 247"/>
                <a:gd name="T13" fmla="*/ 221 h 256"/>
                <a:gd name="T14" fmla="*/ 135 w 247"/>
                <a:gd name="T15" fmla="*/ 208 h 256"/>
                <a:gd name="T16" fmla="*/ 118 w 247"/>
                <a:gd name="T17" fmla="*/ 193 h 256"/>
                <a:gd name="T18" fmla="*/ 99 w 247"/>
                <a:gd name="T19" fmla="*/ 175 h 256"/>
                <a:gd name="T20" fmla="*/ 80 w 247"/>
                <a:gd name="T21" fmla="*/ 155 h 256"/>
                <a:gd name="T22" fmla="*/ 63 w 247"/>
                <a:gd name="T23" fmla="*/ 131 h 256"/>
                <a:gd name="T24" fmla="*/ 45 w 247"/>
                <a:gd name="T25" fmla="*/ 104 h 256"/>
                <a:gd name="T26" fmla="*/ 29 w 247"/>
                <a:gd name="T27" fmla="*/ 73 h 256"/>
                <a:gd name="T28" fmla="*/ 14 w 247"/>
                <a:gd name="T29" fmla="*/ 39 h 256"/>
                <a:gd name="T30" fmla="*/ 7 w 247"/>
                <a:gd name="T31" fmla="*/ 20 h 256"/>
                <a:gd name="T32" fmla="*/ 0 w 247"/>
                <a:gd name="T33" fmla="*/ 0 h 256"/>
                <a:gd name="T34" fmla="*/ 0 w 247"/>
                <a:gd name="T35" fmla="*/ 0 h 256"/>
                <a:gd name="T36" fmla="*/ 7 w 247"/>
                <a:gd name="T37" fmla="*/ 1 h 256"/>
                <a:gd name="T38" fmla="*/ 23 w 247"/>
                <a:gd name="T39" fmla="*/ 8 h 256"/>
                <a:gd name="T40" fmla="*/ 35 w 247"/>
                <a:gd name="T41" fmla="*/ 11 h 256"/>
                <a:gd name="T42" fmla="*/ 49 w 247"/>
                <a:gd name="T43" fmla="*/ 18 h 256"/>
                <a:gd name="T44" fmla="*/ 65 w 247"/>
                <a:gd name="T45" fmla="*/ 26 h 256"/>
                <a:gd name="T46" fmla="*/ 83 w 247"/>
                <a:gd name="T47" fmla="*/ 36 h 256"/>
                <a:gd name="T48" fmla="*/ 100 w 247"/>
                <a:gd name="T49" fmla="*/ 49 h 256"/>
                <a:gd name="T50" fmla="*/ 120 w 247"/>
                <a:gd name="T51" fmla="*/ 65 h 256"/>
                <a:gd name="T52" fmla="*/ 141 w 247"/>
                <a:gd name="T53" fmla="*/ 82 h 256"/>
                <a:gd name="T54" fmla="*/ 162 w 247"/>
                <a:gd name="T55" fmla="*/ 104 h 256"/>
                <a:gd name="T56" fmla="*/ 184 w 247"/>
                <a:gd name="T57" fmla="*/ 129 h 256"/>
                <a:gd name="T58" fmla="*/ 205 w 247"/>
                <a:gd name="T59" fmla="*/ 156 h 256"/>
                <a:gd name="T60" fmla="*/ 226 w 247"/>
                <a:gd name="T61" fmla="*/ 188 h 256"/>
                <a:gd name="T62" fmla="*/ 247 w 247"/>
                <a:gd name="T63" fmla="*/ 223 h 256"/>
                <a:gd name="T64" fmla="*/ 221 w 247"/>
                <a:gd name="T65" fmla="*/ 256 h 25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47" h="256">
                  <a:moveTo>
                    <a:pt x="221" y="256"/>
                  </a:moveTo>
                  <a:lnTo>
                    <a:pt x="221" y="256"/>
                  </a:lnTo>
                  <a:lnTo>
                    <a:pt x="214" y="253"/>
                  </a:lnTo>
                  <a:lnTo>
                    <a:pt x="196" y="246"/>
                  </a:lnTo>
                  <a:lnTo>
                    <a:pt x="182" y="240"/>
                  </a:lnTo>
                  <a:lnTo>
                    <a:pt x="169" y="231"/>
                  </a:lnTo>
                  <a:lnTo>
                    <a:pt x="153" y="221"/>
                  </a:lnTo>
                  <a:lnTo>
                    <a:pt x="135" y="208"/>
                  </a:lnTo>
                  <a:lnTo>
                    <a:pt x="118" y="193"/>
                  </a:lnTo>
                  <a:lnTo>
                    <a:pt x="99" y="175"/>
                  </a:lnTo>
                  <a:lnTo>
                    <a:pt x="80" y="155"/>
                  </a:lnTo>
                  <a:lnTo>
                    <a:pt x="63" y="131"/>
                  </a:lnTo>
                  <a:lnTo>
                    <a:pt x="45" y="104"/>
                  </a:lnTo>
                  <a:lnTo>
                    <a:pt x="29" y="73"/>
                  </a:lnTo>
                  <a:lnTo>
                    <a:pt x="14" y="39"/>
                  </a:lnTo>
                  <a:lnTo>
                    <a:pt x="7" y="20"/>
                  </a:lnTo>
                  <a:lnTo>
                    <a:pt x="0" y="0"/>
                  </a:lnTo>
                  <a:lnTo>
                    <a:pt x="7" y="1"/>
                  </a:lnTo>
                  <a:lnTo>
                    <a:pt x="23" y="8"/>
                  </a:lnTo>
                  <a:lnTo>
                    <a:pt x="35" y="11"/>
                  </a:lnTo>
                  <a:lnTo>
                    <a:pt x="49" y="18"/>
                  </a:lnTo>
                  <a:lnTo>
                    <a:pt x="65" y="26"/>
                  </a:lnTo>
                  <a:lnTo>
                    <a:pt x="83" y="36"/>
                  </a:lnTo>
                  <a:lnTo>
                    <a:pt x="100" y="49"/>
                  </a:lnTo>
                  <a:lnTo>
                    <a:pt x="120" y="65"/>
                  </a:lnTo>
                  <a:lnTo>
                    <a:pt x="141" y="82"/>
                  </a:lnTo>
                  <a:lnTo>
                    <a:pt x="162" y="104"/>
                  </a:lnTo>
                  <a:lnTo>
                    <a:pt x="184" y="129"/>
                  </a:lnTo>
                  <a:lnTo>
                    <a:pt x="205" y="156"/>
                  </a:lnTo>
                  <a:lnTo>
                    <a:pt x="226" y="188"/>
                  </a:lnTo>
                  <a:lnTo>
                    <a:pt x="247" y="223"/>
                  </a:lnTo>
                  <a:lnTo>
                    <a:pt x="221" y="256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33"/>
            <p:cNvSpPr>
              <a:spLocks/>
            </p:cNvSpPr>
            <p:nvPr/>
          </p:nvSpPr>
          <p:spPr bwMode="auto">
            <a:xfrm>
              <a:off x="4567" y="175"/>
              <a:ext cx="221" cy="228"/>
            </a:xfrm>
            <a:custGeom>
              <a:avLst/>
              <a:gdLst>
                <a:gd name="T0" fmla="*/ 197 w 221"/>
                <a:gd name="T1" fmla="*/ 228 h 228"/>
                <a:gd name="T2" fmla="*/ 197 w 221"/>
                <a:gd name="T3" fmla="*/ 228 h 228"/>
                <a:gd name="T4" fmla="*/ 192 w 221"/>
                <a:gd name="T5" fmla="*/ 226 h 228"/>
                <a:gd name="T6" fmla="*/ 174 w 221"/>
                <a:gd name="T7" fmla="*/ 220 h 228"/>
                <a:gd name="T8" fmla="*/ 163 w 221"/>
                <a:gd name="T9" fmla="*/ 214 h 228"/>
                <a:gd name="T10" fmla="*/ 150 w 221"/>
                <a:gd name="T11" fmla="*/ 206 h 228"/>
                <a:gd name="T12" fmla="*/ 135 w 221"/>
                <a:gd name="T13" fmla="*/ 197 h 228"/>
                <a:gd name="T14" fmla="*/ 121 w 221"/>
                <a:gd name="T15" fmla="*/ 186 h 228"/>
                <a:gd name="T16" fmla="*/ 104 w 221"/>
                <a:gd name="T17" fmla="*/ 172 h 228"/>
                <a:gd name="T18" fmla="*/ 88 w 221"/>
                <a:gd name="T19" fmla="*/ 156 h 228"/>
                <a:gd name="T20" fmla="*/ 72 w 221"/>
                <a:gd name="T21" fmla="*/ 137 h 228"/>
                <a:gd name="T22" fmla="*/ 56 w 221"/>
                <a:gd name="T23" fmla="*/ 116 h 228"/>
                <a:gd name="T24" fmla="*/ 41 w 221"/>
                <a:gd name="T25" fmla="*/ 93 h 228"/>
                <a:gd name="T26" fmla="*/ 26 w 221"/>
                <a:gd name="T27" fmla="*/ 65 h 228"/>
                <a:gd name="T28" fmla="*/ 12 w 221"/>
                <a:gd name="T29" fmla="*/ 34 h 228"/>
                <a:gd name="T30" fmla="*/ 0 w 221"/>
                <a:gd name="T31" fmla="*/ 0 h 228"/>
                <a:gd name="T32" fmla="*/ 0 w 221"/>
                <a:gd name="T33" fmla="*/ 0 h 228"/>
                <a:gd name="T34" fmla="*/ 6 w 221"/>
                <a:gd name="T35" fmla="*/ 2 h 228"/>
                <a:gd name="T36" fmla="*/ 21 w 221"/>
                <a:gd name="T37" fmla="*/ 7 h 228"/>
                <a:gd name="T38" fmla="*/ 31 w 221"/>
                <a:gd name="T39" fmla="*/ 10 h 228"/>
                <a:gd name="T40" fmla="*/ 43 w 221"/>
                <a:gd name="T41" fmla="*/ 15 h 228"/>
                <a:gd name="T42" fmla="*/ 58 w 221"/>
                <a:gd name="T43" fmla="*/ 23 h 228"/>
                <a:gd name="T44" fmla="*/ 73 w 221"/>
                <a:gd name="T45" fmla="*/ 33 h 228"/>
                <a:gd name="T46" fmla="*/ 89 w 221"/>
                <a:gd name="T47" fmla="*/ 44 h 228"/>
                <a:gd name="T48" fmla="*/ 108 w 221"/>
                <a:gd name="T49" fmla="*/ 58 h 228"/>
                <a:gd name="T50" fmla="*/ 126 w 221"/>
                <a:gd name="T51" fmla="*/ 74 h 228"/>
                <a:gd name="T52" fmla="*/ 144 w 221"/>
                <a:gd name="T53" fmla="*/ 93 h 228"/>
                <a:gd name="T54" fmla="*/ 164 w 221"/>
                <a:gd name="T55" fmla="*/ 114 h 228"/>
                <a:gd name="T56" fmla="*/ 183 w 221"/>
                <a:gd name="T57" fmla="*/ 139 h 228"/>
                <a:gd name="T58" fmla="*/ 203 w 221"/>
                <a:gd name="T59" fmla="*/ 167 h 228"/>
                <a:gd name="T60" fmla="*/ 221 w 221"/>
                <a:gd name="T61" fmla="*/ 199 h 228"/>
                <a:gd name="T62" fmla="*/ 197 w 221"/>
                <a:gd name="T63" fmla="*/ 228 h 22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21" h="228">
                  <a:moveTo>
                    <a:pt x="197" y="228"/>
                  </a:moveTo>
                  <a:lnTo>
                    <a:pt x="197" y="228"/>
                  </a:lnTo>
                  <a:lnTo>
                    <a:pt x="192" y="226"/>
                  </a:lnTo>
                  <a:lnTo>
                    <a:pt x="174" y="220"/>
                  </a:lnTo>
                  <a:lnTo>
                    <a:pt x="163" y="214"/>
                  </a:lnTo>
                  <a:lnTo>
                    <a:pt x="150" y="206"/>
                  </a:lnTo>
                  <a:lnTo>
                    <a:pt x="135" y="197"/>
                  </a:lnTo>
                  <a:lnTo>
                    <a:pt x="121" y="186"/>
                  </a:lnTo>
                  <a:lnTo>
                    <a:pt x="104" y="172"/>
                  </a:lnTo>
                  <a:lnTo>
                    <a:pt x="88" y="156"/>
                  </a:lnTo>
                  <a:lnTo>
                    <a:pt x="72" y="137"/>
                  </a:lnTo>
                  <a:lnTo>
                    <a:pt x="56" y="116"/>
                  </a:lnTo>
                  <a:lnTo>
                    <a:pt x="41" y="93"/>
                  </a:lnTo>
                  <a:lnTo>
                    <a:pt x="26" y="65"/>
                  </a:lnTo>
                  <a:lnTo>
                    <a:pt x="12" y="34"/>
                  </a:lnTo>
                  <a:lnTo>
                    <a:pt x="0" y="0"/>
                  </a:lnTo>
                  <a:lnTo>
                    <a:pt x="6" y="2"/>
                  </a:lnTo>
                  <a:lnTo>
                    <a:pt x="21" y="7"/>
                  </a:lnTo>
                  <a:lnTo>
                    <a:pt x="31" y="10"/>
                  </a:lnTo>
                  <a:lnTo>
                    <a:pt x="43" y="15"/>
                  </a:lnTo>
                  <a:lnTo>
                    <a:pt x="58" y="23"/>
                  </a:lnTo>
                  <a:lnTo>
                    <a:pt x="73" y="33"/>
                  </a:lnTo>
                  <a:lnTo>
                    <a:pt x="89" y="44"/>
                  </a:lnTo>
                  <a:lnTo>
                    <a:pt x="108" y="58"/>
                  </a:lnTo>
                  <a:lnTo>
                    <a:pt x="126" y="74"/>
                  </a:lnTo>
                  <a:lnTo>
                    <a:pt x="144" y="93"/>
                  </a:lnTo>
                  <a:lnTo>
                    <a:pt x="164" y="114"/>
                  </a:lnTo>
                  <a:lnTo>
                    <a:pt x="183" y="139"/>
                  </a:lnTo>
                  <a:lnTo>
                    <a:pt x="203" y="167"/>
                  </a:lnTo>
                  <a:lnTo>
                    <a:pt x="221" y="199"/>
                  </a:lnTo>
                  <a:lnTo>
                    <a:pt x="197" y="228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34"/>
            <p:cNvSpPr>
              <a:spLocks/>
            </p:cNvSpPr>
            <p:nvPr/>
          </p:nvSpPr>
          <p:spPr bwMode="auto">
            <a:xfrm>
              <a:off x="4610" y="219"/>
              <a:ext cx="176" cy="181"/>
            </a:xfrm>
            <a:custGeom>
              <a:avLst/>
              <a:gdLst>
                <a:gd name="T0" fmla="*/ 157 w 176"/>
                <a:gd name="T1" fmla="*/ 181 h 181"/>
                <a:gd name="T2" fmla="*/ 157 w 176"/>
                <a:gd name="T3" fmla="*/ 181 h 181"/>
                <a:gd name="T4" fmla="*/ 152 w 176"/>
                <a:gd name="T5" fmla="*/ 179 h 181"/>
                <a:gd name="T6" fmla="*/ 140 w 176"/>
                <a:gd name="T7" fmla="*/ 173 h 181"/>
                <a:gd name="T8" fmla="*/ 120 w 176"/>
                <a:gd name="T9" fmla="*/ 163 h 181"/>
                <a:gd name="T10" fmla="*/ 109 w 176"/>
                <a:gd name="T11" fmla="*/ 156 h 181"/>
                <a:gd name="T12" fmla="*/ 96 w 176"/>
                <a:gd name="T13" fmla="*/ 147 h 181"/>
                <a:gd name="T14" fmla="*/ 84 w 176"/>
                <a:gd name="T15" fmla="*/ 136 h 181"/>
                <a:gd name="T16" fmla="*/ 71 w 176"/>
                <a:gd name="T17" fmla="*/ 123 h 181"/>
                <a:gd name="T18" fmla="*/ 58 w 176"/>
                <a:gd name="T19" fmla="*/ 108 h 181"/>
                <a:gd name="T20" fmla="*/ 45 w 176"/>
                <a:gd name="T21" fmla="*/ 92 h 181"/>
                <a:gd name="T22" fmla="*/ 33 w 176"/>
                <a:gd name="T23" fmla="*/ 72 h 181"/>
                <a:gd name="T24" fmla="*/ 20 w 176"/>
                <a:gd name="T25" fmla="*/ 51 h 181"/>
                <a:gd name="T26" fmla="*/ 10 w 176"/>
                <a:gd name="T27" fmla="*/ 26 h 181"/>
                <a:gd name="T28" fmla="*/ 0 w 176"/>
                <a:gd name="T29" fmla="*/ 0 h 181"/>
                <a:gd name="T30" fmla="*/ 0 w 176"/>
                <a:gd name="T31" fmla="*/ 0 h 181"/>
                <a:gd name="T32" fmla="*/ 5 w 176"/>
                <a:gd name="T33" fmla="*/ 0 h 181"/>
                <a:gd name="T34" fmla="*/ 16 w 176"/>
                <a:gd name="T35" fmla="*/ 4 h 181"/>
                <a:gd name="T36" fmla="*/ 35 w 176"/>
                <a:gd name="T37" fmla="*/ 12 h 181"/>
                <a:gd name="T38" fmla="*/ 46 w 176"/>
                <a:gd name="T39" fmla="*/ 17 h 181"/>
                <a:gd name="T40" fmla="*/ 59 w 176"/>
                <a:gd name="T41" fmla="*/ 25 h 181"/>
                <a:gd name="T42" fmla="*/ 71 w 176"/>
                <a:gd name="T43" fmla="*/ 34 h 181"/>
                <a:gd name="T44" fmla="*/ 86 w 176"/>
                <a:gd name="T45" fmla="*/ 45 h 181"/>
                <a:gd name="T46" fmla="*/ 100 w 176"/>
                <a:gd name="T47" fmla="*/ 57 h 181"/>
                <a:gd name="T48" fmla="*/ 115 w 176"/>
                <a:gd name="T49" fmla="*/ 72 h 181"/>
                <a:gd name="T50" fmla="*/ 131 w 176"/>
                <a:gd name="T51" fmla="*/ 90 h 181"/>
                <a:gd name="T52" fmla="*/ 146 w 176"/>
                <a:gd name="T53" fmla="*/ 110 h 181"/>
                <a:gd name="T54" fmla="*/ 161 w 176"/>
                <a:gd name="T55" fmla="*/ 132 h 181"/>
                <a:gd name="T56" fmla="*/ 176 w 176"/>
                <a:gd name="T57" fmla="*/ 158 h 181"/>
                <a:gd name="T58" fmla="*/ 157 w 176"/>
                <a:gd name="T59" fmla="*/ 181 h 18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76" h="181">
                  <a:moveTo>
                    <a:pt x="157" y="181"/>
                  </a:moveTo>
                  <a:lnTo>
                    <a:pt x="157" y="181"/>
                  </a:lnTo>
                  <a:lnTo>
                    <a:pt x="152" y="179"/>
                  </a:lnTo>
                  <a:lnTo>
                    <a:pt x="140" y="173"/>
                  </a:lnTo>
                  <a:lnTo>
                    <a:pt x="120" y="163"/>
                  </a:lnTo>
                  <a:lnTo>
                    <a:pt x="109" y="156"/>
                  </a:lnTo>
                  <a:lnTo>
                    <a:pt x="96" y="147"/>
                  </a:lnTo>
                  <a:lnTo>
                    <a:pt x="84" y="136"/>
                  </a:lnTo>
                  <a:lnTo>
                    <a:pt x="71" y="123"/>
                  </a:lnTo>
                  <a:lnTo>
                    <a:pt x="58" y="108"/>
                  </a:lnTo>
                  <a:lnTo>
                    <a:pt x="45" y="92"/>
                  </a:lnTo>
                  <a:lnTo>
                    <a:pt x="33" y="72"/>
                  </a:lnTo>
                  <a:lnTo>
                    <a:pt x="20" y="51"/>
                  </a:lnTo>
                  <a:lnTo>
                    <a:pt x="10" y="26"/>
                  </a:lnTo>
                  <a:lnTo>
                    <a:pt x="0" y="0"/>
                  </a:lnTo>
                  <a:lnTo>
                    <a:pt x="5" y="0"/>
                  </a:lnTo>
                  <a:lnTo>
                    <a:pt x="16" y="4"/>
                  </a:lnTo>
                  <a:lnTo>
                    <a:pt x="35" y="12"/>
                  </a:lnTo>
                  <a:lnTo>
                    <a:pt x="46" y="17"/>
                  </a:lnTo>
                  <a:lnTo>
                    <a:pt x="59" y="25"/>
                  </a:lnTo>
                  <a:lnTo>
                    <a:pt x="71" y="34"/>
                  </a:lnTo>
                  <a:lnTo>
                    <a:pt x="86" y="45"/>
                  </a:lnTo>
                  <a:lnTo>
                    <a:pt x="100" y="57"/>
                  </a:lnTo>
                  <a:lnTo>
                    <a:pt x="115" y="72"/>
                  </a:lnTo>
                  <a:lnTo>
                    <a:pt x="131" y="90"/>
                  </a:lnTo>
                  <a:lnTo>
                    <a:pt x="146" y="110"/>
                  </a:lnTo>
                  <a:lnTo>
                    <a:pt x="161" y="132"/>
                  </a:lnTo>
                  <a:lnTo>
                    <a:pt x="176" y="158"/>
                  </a:lnTo>
                  <a:lnTo>
                    <a:pt x="157" y="18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Line 35"/>
            <p:cNvSpPr>
              <a:spLocks noChangeShapeType="1"/>
            </p:cNvSpPr>
            <p:nvPr/>
          </p:nvSpPr>
          <p:spPr bwMode="auto">
            <a:xfrm>
              <a:off x="7156" y="507"/>
              <a:ext cx="1" cy="1"/>
            </a:xfrm>
            <a:prstGeom prst="line">
              <a:avLst/>
            </a:prstGeom>
            <a:noFill/>
            <a:ln w="15875">
              <a:solidFill>
                <a:srgbClr val="00AEE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36"/>
            <p:cNvSpPr>
              <a:spLocks/>
            </p:cNvSpPr>
            <p:nvPr/>
          </p:nvSpPr>
          <p:spPr bwMode="auto">
            <a:xfrm>
              <a:off x="5004" y="217"/>
              <a:ext cx="172" cy="165"/>
            </a:xfrm>
            <a:custGeom>
              <a:avLst/>
              <a:gdLst>
                <a:gd name="T0" fmla="*/ 171 w 172"/>
                <a:gd name="T1" fmla="*/ 165 h 165"/>
                <a:gd name="T2" fmla="*/ 171 w 172"/>
                <a:gd name="T3" fmla="*/ 165 h 165"/>
                <a:gd name="T4" fmla="*/ 172 w 172"/>
                <a:gd name="T5" fmla="*/ 147 h 165"/>
                <a:gd name="T6" fmla="*/ 172 w 172"/>
                <a:gd name="T7" fmla="*/ 147 h 165"/>
                <a:gd name="T8" fmla="*/ 172 w 172"/>
                <a:gd name="T9" fmla="*/ 132 h 165"/>
                <a:gd name="T10" fmla="*/ 171 w 172"/>
                <a:gd name="T11" fmla="*/ 118 h 165"/>
                <a:gd name="T12" fmla="*/ 168 w 172"/>
                <a:gd name="T13" fmla="*/ 103 h 165"/>
                <a:gd name="T14" fmla="*/ 166 w 172"/>
                <a:gd name="T15" fmla="*/ 89 h 165"/>
                <a:gd name="T16" fmla="*/ 162 w 172"/>
                <a:gd name="T17" fmla="*/ 77 h 165"/>
                <a:gd name="T18" fmla="*/ 157 w 172"/>
                <a:gd name="T19" fmla="*/ 64 h 165"/>
                <a:gd name="T20" fmla="*/ 152 w 172"/>
                <a:gd name="T21" fmla="*/ 53 h 165"/>
                <a:gd name="T22" fmla="*/ 147 w 172"/>
                <a:gd name="T23" fmla="*/ 43 h 165"/>
                <a:gd name="T24" fmla="*/ 141 w 172"/>
                <a:gd name="T25" fmla="*/ 33 h 165"/>
                <a:gd name="T26" fmla="*/ 135 w 172"/>
                <a:gd name="T27" fmla="*/ 24 h 165"/>
                <a:gd name="T28" fmla="*/ 127 w 172"/>
                <a:gd name="T29" fmla="*/ 17 h 165"/>
                <a:gd name="T30" fmla="*/ 120 w 172"/>
                <a:gd name="T31" fmla="*/ 11 h 165"/>
                <a:gd name="T32" fmla="*/ 112 w 172"/>
                <a:gd name="T33" fmla="*/ 6 h 165"/>
                <a:gd name="T34" fmla="*/ 103 w 172"/>
                <a:gd name="T35" fmla="*/ 2 h 165"/>
                <a:gd name="T36" fmla="*/ 95 w 172"/>
                <a:gd name="T37" fmla="*/ 1 h 165"/>
                <a:gd name="T38" fmla="*/ 86 w 172"/>
                <a:gd name="T39" fmla="*/ 0 h 165"/>
                <a:gd name="T40" fmla="*/ 86 w 172"/>
                <a:gd name="T41" fmla="*/ 0 h 165"/>
                <a:gd name="T42" fmla="*/ 77 w 172"/>
                <a:gd name="T43" fmla="*/ 1 h 165"/>
                <a:gd name="T44" fmla="*/ 69 w 172"/>
                <a:gd name="T45" fmla="*/ 2 h 165"/>
                <a:gd name="T46" fmla="*/ 61 w 172"/>
                <a:gd name="T47" fmla="*/ 6 h 165"/>
                <a:gd name="T48" fmla="*/ 52 w 172"/>
                <a:gd name="T49" fmla="*/ 11 h 165"/>
                <a:gd name="T50" fmla="*/ 45 w 172"/>
                <a:gd name="T51" fmla="*/ 17 h 165"/>
                <a:gd name="T52" fmla="*/ 39 w 172"/>
                <a:gd name="T53" fmla="*/ 24 h 165"/>
                <a:gd name="T54" fmla="*/ 31 w 172"/>
                <a:gd name="T55" fmla="*/ 33 h 165"/>
                <a:gd name="T56" fmla="*/ 25 w 172"/>
                <a:gd name="T57" fmla="*/ 43 h 165"/>
                <a:gd name="T58" fmla="*/ 20 w 172"/>
                <a:gd name="T59" fmla="*/ 53 h 165"/>
                <a:gd name="T60" fmla="*/ 15 w 172"/>
                <a:gd name="T61" fmla="*/ 64 h 165"/>
                <a:gd name="T62" fmla="*/ 11 w 172"/>
                <a:gd name="T63" fmla="*/ 77 h 165"/>
                <a:gd name="T64" fmla="*/ 8 w 172"/>
                <a:gd name="T65" fmla="*/ 89 h 165"/>
                <a:gd name="T66" fmla="*/ 4 w 172"/>
                <a:gd name="T67" fmla="*/ 103 h 165"/>
                <a:gd name="T68" fmla="*/ 3 w 172"/>
                <a:gd name="T69" fmla="*/ 118 h 165"/>
                <a:gd name="T70" fmla="*/ 1 w 172"/>
                <a:gd name="T71" fmla="*/ 132 h 165"/>
                <a:gd name="T72" fmla="*/ 0 w 172"/>
                <a:gd name="T73" fmla="*/ 147 h 165"/>
                <a:gd name="T74" fmla="*/ 0 w 172"/>
                <a:gd name="T75" fmla="*/ 147 h 165"/>
                <a:gd name="T76" fmla="*/ 1 w 172"/>
                <a:gd name="T77" fmla="*/ 165 h 165"/>
                <a:gd name="T78" fmla="*/ 171 w 172"/>
                <a:gd name="T79" fmla="*/ 165 h 16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2" h="165">
                  <a:moveTo>
                    <a:pt x="171" y="165"/>
                  </a:moveTo>
                  <a:lnTo>
                    <a:pt x="171" y="165"/>
                  </a:lnTo>
                  <a:lnTo>
                    <a:pt x="172" y="147"/>
                  </a:lnTo>
                  <a:lnTo>
                    <a:pt x="172" y="132"/>
                  </a:lnTo>
                  <a:lnTo>
                    <a:pt x="171" y="118"/>
                  </a:lnTo>
                  <a:lnTo>
                    <a:pt x="168" y="103"/>
                  </a:lnTo>
                  <a:lnTo>
                    <a:pt x="166" y="89"/>
                  </a:lnTo>
                  <a:lnTo>
                    <a:pt x="162" y="77"/>
                  </a:lnTo>
                  <a:lnTo>
                    <a:pt x="157" y="64"/>
                  </a:lnTo>
                  <a:lnTo>
                    <a:pt x="152" y="53"/>
                  </a:lnTo>
                  <a:lnTo>
                    <a:pt x="147" y="43"/>
                  </a:lnTo>
                  <a:lnTo>
                    <a:pt x="141" y="33"/>
                  </a:lnTo>
                  <a:lnTo>
                    <a:pt x="135" y="24"/>
                  </a:lnTo>
                  <a:lnTo>
                    <a:pt x="127" y="17"/>
                  </a:lnTo>
                  <a:lnTo>
                    <a:pt x="120" y="11"/>
                  </a:lnTo>
                  <a:lnTo>
                    <a:pt x="112" y="6"/>
                  </a:lnTo>
                  <a:lnTo>
                    <a:pt x="103" y="2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7" y="1"/>
                  </a:lnTo>
                  <a:lnTo>
                    <a:pt x="69" y="2"/>
                  </a:lnTo>
                  <a:lnTo>
                    <a:pt x="61" y="6"/>
                  </a:lnTo>
                  <a:lnTo>
                    <a:pt x="52" y="11"/>
                  </a:lnTo>
                  <a:lnTo>
                    <a:pt x="45" y="17"/>
                  </a:lnTo>
                  <a:lnTo>
                    <a:pt x="39" y="24"/>
                  </a:lnTo>
                  <a:lnTo>
                    <a:pt x="31" y="33"/>
                  </a:lnTo>
                  <a:lnTo>
                    <a:pt x="25" y="43"/>
                  </a:lnTo>
                  <a:lnTo>
                    <a:pt x="20" y="53"/>
                  </a:lnTo>
                  <a:lnTo>
                    <a:pt x="15" y="64"/>
                  </a:lnTo>
                  <a:lnTo>
                    <a:pt x="11" y="77"/>
                  </a:lnTo>
                  <a:lnTo>
                    <a:pt x="8" y="89"/>
                  </a:lnTo>
                  <a:lnTo>
                    <a:pt x="4" y="103"/>
                  </a:lnTo>
                  <a:lnTo>
                    <a:pt x="3" y="118"/>
                  </a:lnTo>
                  <a:lnTo>
                    <a:pt x="1" y="132"/>
                  </a:lnTo>
                  <a:lnTo>
                    <a:pt x="0" y="147"/>
                  </a:lnTo>
                  <a:lnTo>
                    <a:pt x="1" y="165"/>
                  </a:lnTo>
                  <a:lnTo>
                    <a:pt x="171" y="16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37"/>
            <p:cNvSpPr>
              <a:spLocks/>
            </p:cNvSpPr>
            <p:nvPr/>
          </p:nvSpPr>
          <p:spPr bwMode="auto">
            <a:xfrm>
              <a:off x="5043" y="150"/>
              <a:ext cx="170" cy="232"/>
            </a:xfrm>
            <a:custGeom>
              <a:avLst/>
              <a:gdLst>
                <a:gd name="T0" fmla="*/ 170 w 170"/>
                <a:gd name="T1" fmla="*/ 232 h 232"/>
                <a:gd name="T2" fmla="*/ 170 w 170"/>
                <a:gd name="T3" fmla="*/ 210 h 232"/>
                <a:gd name="T4" fmla="*/ 169 w 170"/>
                <a:gd name="T5" fmla="*/ 174 h 232"/>
                <a:gd name="T6" fmla="*/ 164 w 170"/>
                <a:gd name="T7" fmla="*/ 140 h 232"/>
                <a:gd name="T8" fmla="*/ 155 w 170"/>
                <a:gd name="T9" fmla="*/ 110 h 232"/>
                <a:gd name="T10" fmla="*/ 145 w 170"/>
                <a:gd name="T11" fmla="*/ 83 h 232"/>
                <a:gd name="T12" fmla="*/ 133 w 170"/>
                <a:gd name="T13" fmla="*/ 62 h 232"/>
                <a:gd name="T14" fmla="*/ 118 w 170"/>
                <a:gd name="T15" fmla="*/ 45 h 232"/>
                <a:gd name="T16" fmla="*/ 102 w 170"/>
                <a:gd name="T17" fmla="*/ 34 h 232"/>
                <a:gd name="T18" fmla="*/ 84 w 170"/>
                <a:gd name="T19" fmla="*/ 30 h 232"/>
                <a:gd name="T20" fmla="*/ 76 w 170"/>
                <a:gd name="T21" fmla="*/ 32 h 232"/>
                <a:gd name="T22" fmla="*/ 59 w 170"/>
                <a:gd name="T23" fmla="*/ 39 h 232"/>
                <a:gd name="T24" fmla="*/ 45 w 170"/>
                <a:gd name="T25" fmla="*/ 53 h 232"/>
                <a:gd name="T26" fmla="*/ 31 w 170"/>
                <a:gd name="T27" fmla="*/ 72 h 232"/>
                <a:gd name="T28" fmla="*/ 18 w 170"/>
                <a:gd name="T29" fmla="*/ 96 h 232"/>
                <a:gd name="T30" fmla="*/ 10 w 170"/>
                <a:gd name="T31" fmla="*/ 125 h 232"/>
                <a:gd name="T32" fmla="*/ 3 w 170"/>
                <a:gd name="T33" fmla="*/ 156 h 232"/>
                <a:gd name="T34" fmla="*/ 0 w 170"/>
                <a:gd name="T35" fmla="*/ 191 h 232"/>
                <a:gd name="T36" fmla="*/ 0 w 170"/>
                <a:gd name="T37" fmla="*/ 210 h 232"/>
                <a:gd name="T38" fmla="*/ 170 w 170"/>
                <a:gd name="T39" fmla="*/ 232 h 232"/>
                <a:gd name="T40" fmla="*/ 170 w 170"/>
                <a:gd name="T41" fmla="*/ 206 h 232"/>
                <a:gd name="T42" fmla="*/ 170 w 170"/>
                <a:gd name="T43" fmla="*/ 186 h 232"/>
                <a:gd name="T44" fmla="*/ 167 w 170"/>
                <a:gd name="T45" fmla="*/ 145 h 232"/>
                <a:gd name="T46" fmla="*/ 160 w 170"/>
                <a:gd name="T47" fmla="*/ 109 h 232"/>
                <a:gd name="T48" fmla="*/ 152 w 170"/>
                <a:gd name="T49" fmla="*/ 75 h 232"/>
                <a:gd name="T50" fmla="*/ 139 w 170"/>
                <a:gd name="T51" fmla="*/ 48 h 232"/>
                <a:gd name="T52" fmla="*/ 126 w 170"/>
                <a:gd name="T53" fmla="*/ 25 h 232"/>
                <a:gd name="T54" fmla="*/ 111 w 170"/>
                <a:gd name="T55" fmla="*/ 10 h 232"/>
                <a:gd name="T56" fmla="*/ 93 w 170"/>
                <a:gd name="T57" fmla="*/ 2 h 232"/>
                <a:gd name="T58" fmla="*/ 84 w 170"/>
                <a:gd name="T59" fmla="*/ 0 h 232"/>
                <a:gd name="T60" fmla="*/ 68 w 170"/>
                <a:gd name="T61" fmla="*/ 5 h 232"/>
                <a:gd name="T62" fmla="*/ 52 w 170"/>
                <a:gd name="T63" fmla="*/ 17 h 232"/>
                <a:gd name="T64" fmla="*/ 37 w 170"/>
                <a:gd name="T65" fmla="*/ 37 h 232"/>
                <a:gd name="T66" fmla="*/ 25 w 170"/>
                <a:gd name="T67" fmla="*/ 62 h 232"/>
                <a:gd name="T68" fmla="*/ 13 w 170"/>
                <a:gd name="T69" fmla="*/ 91 h 232"/>
                <a:gd name="T70" fmla="*/ 6 w 170"/>
                <a:gd name="T71" fmla="*/ 126 h 232"/>
                <a:gd name="T72" fmla="*/ 1 w 170"/>
                <a:gd name="T73" fmla="*/ 165 h 232"/>
                <a:gd name="T74" fmla="*/ 0 w 170"/>
                <a:gd name="T75" fmla="*/ 206 h 232"/>
                <a:gd name="T76" fmla="*/ 0 w 170"/>
                <a:gd name="T77" fmla="*/ 232 h 23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0" h="232">
                  <a:moveTo>
                    <a:pt x="170" y="232"/>
                  </a:moveTo>
                  <a:lnTo>
                    <a:pt x="170" y="232"/>
                  </a:lnTo>
                  <a:lnTo>
                    <a:pt x="170" y="210"/>
                  </a:lnTo>
                  <a:lnTo>
                    <a:pt x="170" y="191"/>
                  </a:lnTo>
                  <a:lnTo>
                    <a:pt x="169" y="174"/>
                  </a:lnTo>
                  <a:lnTo>
                    <a:pt x="167" y="156"/>
                  </a:lnTo>
                  <a:lnTo>
                    <a:pt x="164" y="140"/>
                  </a:lnTo>
                  <a:lnTo>
                    <a:pt x="160" y="125"/>
                  </a:lnTo>
                  <a:lnTo>
                    <a:pt x="155" y="110"/>
                  </a:lnTo>
                  <a:lnTo>
                    <a:pt x="152" y="96"/>
                  </a:lnTo>
                  <a:lnTo>
                    <a:pt x="145" y="83"/>
                  </a:lnTo>
                  <a:lnTo>
                    <a:pt x="139" y="72"/>
                  </a:lnTo>
                  <a:lnTo>
                    <a:pt x="133" y="62"/>
                  </a:lnTo>
                  <a:lnTo>
                    <a:pt x="126" y="53"/>
                  </a:lnTo>
                  <a:lnTo>
                    <a:pt x="118" y="45"/>
                  </a:lnTo>
                  <a:lnTo>
                    <a:pt x="111" y="39"/>
                  </a:lnTo>
                  <a:lnTo>
                    <a:pt x="102" y="34"/>
                  </a:lnTo>
                  <a:lnTo>
                    <a:pt x="93" y="32"/>
                  </a:lnTo>
                  <a:lnTo>
                    <a:pt x="84" y="30"/>
                  </a:lnTo>
                  <a:lnTo>
                    <a:pt x="76" y="32"/>
                  </a:lnTo>
                  <a:lnTo>
                    <a:pt x="68" y="34"/>
                  </a:lnTo>
                  <a:lnTo>
                    <a:pt x="59" y="39"/>
                  </a:lnTo>
                  <a:lnTo>
                    <a:pt x="52" y="45"/>
                  </a:lnTo>
                  <a:lnTo>
                    <a:pt x="45" y="53"/>
                  </a:lnTo>
                  <a:lnTo>
                    <a:pt x="37" y="62"/>
                  </a:lnTo>
                  <a:lnTo>
                    <a:pt x="31" y="72"/>
                  </a:lnTo>
                  <a:lnTo>
                    <a:pt x="25" y="83"/>
                  </a:lnTo>
                  <a:lnTo>
                    <a:pt x="18" y="96"/>
                  </a:lnTo>
                  <a:lnTo>
                    <a:pt x="13" y="110"/>
                  </a:lnTo>
                  <a:lnTo>
                    <a:pt x="10" y="125"/>
                  </a:lnTo>
                  <a:lnTo>
                    <a:pt x="6" y="140"/>
                  </a:lnTo>
                  <a:lnTo>
                    <a:pt x="3" y="156"/>
                  </a:lnTo>
                  <a:lnTo>
                    <a:pt x="1" y="174"/>
                  </a:lnTo>
                  <a:lnTo>
                    <a:pt x="0" y="191"/>
                  </a:lnTo>
                  <a:lnTo>
                    <a:pt x="0" y="210"/>
                  </a:lnTo>
                  <a:lnTo>
                    <a:pt x="0" y="232"/>
                  </a:lnTo>
                  <a:lnTo>
                    <a:pt x="170" y="232"/>
                  </a:lnTo>
                  <a:lnTo>
                    <a:pt x="170" y="206"/>
                  </a:lnTo>
                  <a:lnTo>
                    <a:pt x="170" y="186"/>
                  </a:lnTo>
                  <a:lnTo>
                    <a:pt x="169" y="165"/>
                  </a:lnTo>
                  <a:lnTo>
                    <a:pt x="167" y="145"/>
                  </a:lnTo>
                  <a:lnTo>
                    <a:pt x="164" y="126"/>
                  </a:lnTo>
                  <a:lnTo>
                    <a:pt x="160" y="109"/>
                  </a:lnTo>
                  <a:lnTo>
                    <a:pt x="155" y="91"/>
                  </a:lnTo>
                  <a:lnTo>
                    <a:pt x="152" y="75"/>
                  </a:lnTo>
                  <a:lnTo>
                    <a:pt x="145" y="62"/>
                  </a:lnTo>
                  <a:lnTo>
                    <a:pt x="139" y="48"/>
                  </a:lnTo>
                  <a:lnTo>
                    <a:pt x="133" y="37"/>
                  </a:lnTo>
                  <a:lnTo>
                    <a:pt x="126" y="25"/>
                  </a:lnTo>
                  <a:lnTo>
                    <a:pt x="118" y="17"/>
                  </a:lnTo>
                  <a:lnTo>
                    <a:pt x="111" y="10"/>
                  </a:lnTo>
                  <a:lnTo>
                    <a:pt x="102" y="5"/>
                  </a:lnTo>
                  <a:lnTo>
                    <a:pt x="93" y="2"/>
                  </a:lnTo>
                  <a:lnTo>
                    <a:pt x="84" y="0"/>
                  </a:lnTo>
                  <a:lnTo>
                    <a:pt x="76" y="2"/>
                  </a:lnTo>
                  <a:lnTo>
                    <a:pt x="68" y="5"/>
                  </a:lnTo>
                  <a:lnTo>
                    <a:pt x="59" y="10"/>
                  </a:lnTo>
                  <a:lnTo>
                    <a:pt x="52" y="17"/>
                  </a:lnTo>
                  <a:lnTo>
                    <a:pt x="45" y="25"/>
                  </a:lnTo>
                  <a:lnTo>
                    <a:pt x="37" y="37"/>
                  </a:lnTo>
                  <a:lnTo>
                    <a:pt x="31" y="48"/>
                  </a:lnTo>
                  <a:lnTo>
                    <a:pt x="25" y="62"/>
                  </a:lnTo>
                  <a:lnTo>
                    <a:pt x="18" y="75"/>
                  </a:lnTo>
                  <a:lnTo>
                    <a:pt x="13" y="91"/>
                  </a:lnTo>
                  <a:lnTo>
                    <a:pt x="10" y="109"/>
                  </a:lnTo>
                  <a:lnTo>
                    <a:pt x="6" y="126"/>
                  </a:lnTo>
                  <a:lnTo>
                    <a:pt x="3" y="145"/>
                  </a:lnTo>
                  <a:lnTo>
                    <a:pt x="1" y="165"/>
                  </a:lnTo>
                  <a:lnTo>
                    <a:pt x="0" y="186"/>
                  </a:lnTo>
                  <a:lnTo>
                    <a:pt x="0" y="206"/>
                  </a:lnTo>
                  <a:lnTo>
                    <a:pt x="0" y="232"/>
                  </a:lnTo>
                  <a:lnTo>
                    <a:pt x="170" y="232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38"/>
            <p:cNvSpPr>
              <a:spLocks/>
            </p:cNvSpPr>
            <p:nvPr/>
          </p:nvSpPr>
          <p:spPr bwMode="auto">
            <a:xfrm>
              <a:off x="5198" y="217"/>
              <a:ext cx="171" cy="165"/>
            </a:xfrm>
            <a:custGeom>
              <a:avLst/>
              <a:gdLst>
                <a:gd name="T0" fmla="*/ 171 w 171"/>
                <a:gd name="T1" fmla="*/ 165 h 165"/>
                <a:gd name="T2" fmla="*/ 171 w 171"/>
                <a:gd name="T3" fmla="*/ 165 h 165"/>
                <a:gd name="T4" fmla="*/ 171 w 171"/>
                <a:gd name="T5" fmla="*/ 147 h 165"/>
                <a:gd name="T6" fmla="*/ 171 w 171"/>
                <a:gd name="T7" fmla="*/ 147 h 165"/>
                <a:gd name="T8" fmla="*/ 171 w 171"/>
                <a:gd name="T9" fmla="*/ 132 h 165"/>
                <a:gd name="T10" fmla="*/ 170 w 171"/>
                <a:gd name="T11" fmla="*/ 118 h 165"/>
                <a:gd name="T12" fmla="*/ 167 w 171"/>
                <a:gd name="T13" fmla="*/ 103 h 165"/>
                <a:gd name="T14" fmla="*/ 165 w 171"/>
                <a:gd name="T15" fmla="*/ 89 h 165"/>
                <a:gd name="T16" fmla="*/ 161 w 171"/>
                <a:gd name="T17" fmla="*/ 77 h 165"/>
                <a:gd name="T18" fmla="*/ 157 w 171"/>
                <a:gd name="T19" fmla="*/ 64 h 165"/>
                <a:gd name="T20" fmla="*/ 152 w 171"/>
                <a:gd name="T21" fmla="*/ 53 h 165"/>
                <a:gd name="T22" fmla="*/ 146 w 171"/>
                <a:gd name="T23" fmla="*/ 43 h 165"/>
                <a:gd name="T24" fmla="*/ 140 w 171"/>
                <a:gd name="T25" fmla="*/ 33 h 165"/>
                <a:gd name="T26" fmla="*/ 134 w 171"/>
                <a:gd name="T27" fmla="*/ 24 h 165"/>
                <a:gd name="T28" fmla="*/ 126 w 171"/>
                <a:gd name="T29" fmla="*/ 17 h 165"/>
                <a:gd name="T30" fmla="*/ 119 w 171"/>
                <a:gd name="T31" fmla="*/ 11 h 165"/>
                <a:gd name="T32" fmla="*/ 111 w 171"/>
                <a:gd name="T33" fmla="*/ 6 h 165"/>
                <a:gd name="T34" fmla="*/ 103 w 171"/>
                <a:gd name="T35" fmla="*/ 2 h 165"/>
                <a:gd name="T36" fmla="*/ 95 w 171"/>
                <a:gd name="T37" fmla="*/ 1 h 165"/>
                <a:gd name="T38" fmla="*/ 86 w 171"/>
                <a:gd name="T39" fmla="*/ 0 h 165"/>
                <a:gd name="T40" fmla="*/ 86 w 171"/>
                <a:gd name="T41" fmla="*/ 0 h 165"/>
                <a:gd name="T42" fmla="*/ 78 w 171"/>
                <a:gd name="T43" fmla="*/ 1 h 165"/>
                <a:gd name="T44" fmla="*/ 69 w 171"/>
                <a:gd name="T45" fmla="*/ 2 h 165"/>
                <a:gd name="T46" fmla="*/ 60 w 171"/>
                <a:gd name="T47" fmla="*/ 6 h 165"/>
                <a:gd name="T48" fmla="*/ 53 w 171"/>
                <a:gd name="T49" fmla="*/ 11 h 165"/>
                <a:gd name="T50" fmla="*/ 45 w 171"/>
                <a:gd name="T51" fmla="*/ 17 h 165"/>
                <a:gd name="T52" fmla="*/ 38 w 171"/>
                <a:gd name="T53" fmla="*/ 24 h 165"/>
                <a:gd name="T54" fmla="*/ 32 w 171"/>
                <a:gd name="T55" fmla="*/ 33 h 165"/>
                <a:gd name="T56" fmla="*/ 25 w 171"/>
                <a:gd name="T57" fmla="*/ 43 h 165"/>
                <a:gd name="T58" fmla="*/ 19 w 171"/>
                <a:gd name="T59" fmla="*/ 53 h 165"/>
                <a:gd name="T60" fmla="*/ 14 w 171"/>
                <a:gd name="T61" fmla="*/ 64 h 165"/>
                <a:gd name="T62" fmla="*/ 10 w 171"/>
                <a:gd name="T63" fmla="*/ 77 h 165"/>
                <a:gd name="T64" fmla="*/ 7 w 171"/>
                <a:gd name="T65" fmla="*/ 89 h 165"/>
                <a:gd name="T66" fmla="*/ 4 w 171"/>
                <a:gd name="T67" fmla="*/ 103 h 165"/>
                <a:gd name="T68" fmla="*/ 2 w 171"/>
                <a:gd name="T69" fmla="*/ 118 h 165"/>
                <a:gd name="T70" fmla="*/ 0 w 171"/>
                <a:gd name="T71" fmla="*/ 132 h 165"/>
                <a:gd name="T72" fmla="*/ 0 w 171"/>
                <a:gd name="T73" fmla="*/ 147 h 165"/>
                <a:gd name="T74" fmla="*/ 0 w 171"/>
                <a:gd name="T75" fmla="*/ 147 h 165"/>
                <a:gd name="T76" fmla="*/ 0 w 171"/>
                <a:gd name="T77" fmla="*/ 165 h 165"/>
                <a:gd name="T78" fmla="*/ 171 w 171"/>
                <a:gd name="T79" fmla="*/ 165 h 16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1" h="165">
                  <a:moveTo>
                    <a:pt x="171" y="165"/>
                  </a:moveTo>
                  <a:lnTo>
                    <a:pt x="171" y="165"/>
                  </a:lnTo>
                  <a:lnTo>
                    <a:pt x="171" y="147"/>
                  </a:lnTo>
                  <a:lnTo>
                    <a:pt x="171" y="132"/>
                  </a:lnTo>
                  <a:lnTo>
                    <a:pt x="170" y="118"/>
                  </a:lnTo>
                  <a:lnTo>
                    <a:pt x="167" y="103"/>
                  </a:lnTo>
                  <a:lnTo>
                    <a:pt x="165" y="89"/>
                  </a:lnTo>
                  <a:lnTo>
                    <a:pt x="161" y="77"/>
                  </a:lnTo>
                  <a:lnTo>
                    <a:pt x="157" y="64"/>
                  </a:lnTo>
                  <a:lnTo>
                    <a:pt x="152" y="53"/>
                  </a:lnTo>
                  <a:lnTo>
                    <a:pt x="146" y="43"/>
                  </a:lnTo>
                  <a:lnTo>
                    <a:pt x="140" y="33"/>
                  </a:lnTo>
                  <a:lnTo>
                    <a:pt x="134" y="24"/>
                  </a:lnTo>
                  <a:lnTo>
                    <a:pt x="126" y="17"/>
                  </a:lnTo>
                  <a:lnTo>
                    <a:pt x="119" y="11"/>
                  </a:lnTo>
                  <a:lnTo>
                    <a:pt x="111" y="6"/>
                  </a:lnTo>
                  <a:lnTo>
                    <a:pt x="103" y="2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8" y="1"/>
                  </a:lnTo>
                  <a:lnTo>
                    <a:pt x="69" y="2"/>
                  </a:lnTo>
                  <a:lnTo>
                    <a:pt x="60" y="6"/>
                  </a:lnTo>
                  <a:lnTo>
                    <a:pt x="53" y="11"/>
                  </a:lnTo>
                  <a:lnTo>
                    <a:pt x="45" y="17"/>
                  </a:lnTo>
                  <a:lnTo>
                    <a:pt x="38" y="24"/>
                  </a:lnTo>
                  <a:lnTo>
                    <a:pt x="32" y="33"/>
                  </a:lnTo>
                  <a:lnTo>
                    <a:pt x="25" y="43"/>
                  </a:lnTo>
                  <a:lnTo>
                    <a:pt x="19" y="53"/>
                  </a:lnTo>
                  <a:lnTo>
                    <a:pt x="14" y="64"/>
                  </a:lnTo>
                  <a:lnTo>
                    <a:pt x="10" y="77"/>
                  </a:lnTo>
                  <a:lnTo>
                    <a:pt x="7" y="89"/>
                  </a:lnTo>
                  <a:lnTo>
                    <a:pt x="4" y="103"/>
                  </a:lnTo>
                  <a:lnTo>
                    <a:pt x="2" y="118"/>
                  </a:lnTo>
                  <a:lnTo>
                    <a:pt x="0" y="132"/>
                  </a:lnTo>
                  <a:lnTo>
                    <a:pt x="0" y="147"/>
                  </a:lnTo>
                  <a:lnTo>
                    <a:pt x="0" y="165"/>
                  </a:lnTo>
                  <a:lnTo>
                    <a:pt x="171" y="16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39"/>
            <p:cNvSpPr>
              <a:spLocks/>
            </p:cNvSpPr>
            <p:nvPr/>
          </p:nvSpPr>
          <p:spPr bwMode="auto">
            <a:xfrm>
              <a:off x="5231" y="150"/>
              <a:ext cx="171" cy="232"/>
            </a:xfrm>
            <a:custGeom>
              <a:avLst/>
              <a:gdLst>
                <a:gd name="T0" fmla="*/ 171 w 171"/>
                <a:gd name="T1" fmla="*/ 232 h 232"/>
                <a:gd name="T2" fmla="*/ 171 w 171"/>
                <a:gd name="T3" fmla="*/ 210 h 232"/>
                <a:gd name="T4" fmla="*/ 169 w 171"/>
                <a:gd name="T5" fmla="*/ 174 h 232"/>
                <a:gd name="T6" fmla="*/ 164 w 171"/>
                <a:gd name="T7" fmla="*/ 140 h 232"/>
                <a:gd name="T8" fmla="*/ 157 w 171"/>
                <a:gd name="T9" fmla="*/ 110 h 232"/>
                <a:gd name="T10" fmla="*/ 146 w 171"/>
                <a:gd name="T11" fmla="*/ 83 h 232"/>
                <a:gd name="T12" fmla="*/ 133 w 171"/>
                <a:gd name="T13" fmla="*/ 62 h 232"/>
                <a:gd name="T14" fmla="*/ 118 w 171"/>
                <a:gd name="T15" fmla="*/ 45 h 232"/>
                <a:gd name="T16" fmla="*/ 103 w 171"/>
                <a:gd name="T17" fmla="*/ 34 h 232"/>
                <a:gd name="T18" fmla="*/ 86 w 171"/>
                <a:gd name="T19" fmla="*/ 30 h 232"/>
                <a:gd name="T20" fmla="*/ 77 w 171"/>
                <a:gd name="T21" fmla="*/ 32 h 232"/>
                <a:gd name="T22" fmla="*/ 60 w 171"/>
                <a:gd name="T23" fmla="*/ 39 h 232"/>
                <a:gd name="T24" fmla="*/ 45 w 171"/>
                <a:gd name="T25" fmla="*/ 53 h 232"/>
                <a:gd name="T26" fmla="*/ 31 w 171"/>
                <a:gd name="T27" fmla="*/ 72 h 232"/>
                <a:gd name="T28" fmla="*/ 20 w 171"/>
                <a:gd name="T29" fmla="*/ 96 h 232"/>
                <a:gd name="T30" fmla="*/ 10 w 171"/>
                <a:gd name="T31" fmla="*/ 125 h 232"/>
                <a:gd name="T32" fmla="*/ 4 w 171"/>
                <a:gd name="T33" fmla="*/ 156 h 232"/>
                <a:gd name="T34" fmla="*/ 0 w 171"/>
                <a:gd name="T35" fmla="*/ 191 h 232"/>
                <a:gd name="T36" fmla="*/ 0 w 171"/>
                <a:gd name="T37" fmla="*/ 210 h 232"/>
                <a:gd name="T38" fmla="*/ 171 w 171"/>
                <a:gd name="T39" fmla="*/ 232 h 232"/>
                <a:gd name="T40" fmla="*/ 171 w 171"/>
                <a:gd name="T41" fmla="*/ 206 h 232"/>
                <a:gd name="T42" fmla="*/ 171 w 171"/>
                <a:gd name="T43" fmla="*/ 186 h 232"/>
                <a:gd name="T44" fmla="*/ 167 w 171"/>
                <a:gd name="T45" fmla="*/ 145 h 232"/>
                <a:gd name="T46" fmla="*/ 161 w 171"/>
                <a:gd name="T47" fmla="*/ 109 h 232"/>
                <a:gd name="T48" fmla="*/ 152 w 171"/>
                <a:gd name="T49" fmla="*/ 75 h 232"/>
                <a:gd name="T50" fmla="*/ 139 w 171"/>
                <a:gd name="T51" fmla="*/ 48 h 232"/>
                <a:gd name="T52" fmla="*/ 126 w 171"/>
                <a:gd name="T53" fmla="*/ 25 h 232"/>
                <a:gd name="T54" fmla="*/ 111 w 171"/>
                <a:gd name="T55" fmla="*/ 10 h 232"/>
                <a:gd name="T56" fmla="*/ 94 w 171"/>
                <a:gd name="T57" fmla="*/ 2 h 232"/>
                <a:gd name="T58" fmla="*/ 86 w 171"/>
                <a:gd name="T59" fmla="*/ 0 h 232"/>
                <a:gd name="T60" fmla="*/ 68 w 171"/>
                <a:gd name="T61" fmla="*/ 5 h 232"/>
                <a:gd name="T62" fmla="*/ 52 w 171"/>
                <a:gd name="T63" fmla="*/ 17 h 232"/>
                <a:gd name="T64" fmla="*/ 37 w 171"/>
                <a:gd name="T65" fmla="*/ 37 h 232"/>
                <a:gd name="T66" fmla="*/ 25 w 171"/>
                <a:gd name="T67" fmla="*/ 62 h 232"/>
                <a:gd name="T68" fmla="*/ 15 w 171"/>
                <a:gd name="T69" fmla="*/ 91 h 232"/>
                <a:gd name="T70" fmla="*/ 6 w 171"/>
                <a:gd name="T71" fmla="*/ 126 h 232"/>
                <a:gd name="T72" fmla="*/ 1 w 171"/>
                <a:gd name="T73" fmla="*/ 165 h 232"/>
                <a:gd name="T74" fmla="*/ 0 w 171"/>
                <a:gd name="T75" fmla="*/ 206 h 232"/>
                <a:gd name="T76" fmla="*/ 0 w 171"/>
                <a:gd name="T77" fmla="*/ 232 h 23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1" h="232">
                  <a:moveTo>
                    <a:pt x="171" y="232"/>
                  </a:moveTo>
                  <a:lnTo>
                    <a:pt x="171" y="232"/>
                  </a:lnTo>
                  <a:lnTo>
                    <a:pt x="171" y="210"/>
                  </a:lnTo>
                  <a:lnTo>
                    <a:pt x="171" y="191"/>
                  </a:lnTo>
                  <a:lnTo>
                    <a:pt x="169" y="174"/>
                  </a:lnTo>
                  <a:lnTo>
                    <a:pt x="167" y="156"/>
                  </a:lnTo>
                  <a:lnTo>
                    <a:pt x="164" y="140"/>
                  </a:lnTo>
                  <a:lnTo>
                    <a:pt x="161" y="125"/>
                  </a:lnTo>
                  <a:lnTo>
                    <a:pt x="157" y="110"/>
                  </a:lnTo>
                  <a:lnTo>
                    <a:pt x="152" y="96"/>
                  </a:lnTo>
                  <a:lnTo>
                    <a:pt x="146" y="83"/>
                  </a:lnTo>
                  <a:lnTo>
                    <a:pt x="139" y="72"/>
                  </a:lnTo>
                  <a:lnTo>
                    <a:pt x="133" y="62"/>
                  </a:lnTo>
                  <a:lnTo>
                    <a:pt x="126" y="53"/>
                  </a:lnTo>
                  <a:lnTo>
                    <a:pt x="118" y="45"/>
                  </a:lnTo>
                  <a:lnTo>
                    <a:pt x="111" y="39"/>
                  </a:lnTo>
                  <a:lnTo>
                    <a:pt x="103" y="34"/>
                  </a:lnTo>
                  <a:lnTo>
                    <a:pt x="94" y="32"/>
                  </a:lnTo>
                  <a:lnTo>
                    <a:pt x="86" y="30"/>
                  </a:lnTo>
                  <a:lnTo>
                    <a:pt x="77" y="32"/>
                  </a:lnTo>
                  <a:lnTo>
                    <a:pt x="68" y="34"/>
                  </a:lnTo>
                  <a:lnTo>
                    <a:pt x="60" y="39"/>
                  </a:lnTo>
                  <a:lnTo>
                    <a:pt x="52" y="45"/>
                  </a:lnTo>
                  <a:lnTo>
                    <a:pt x="45" y="53"/>
                  </a:lnTo>
                  <a:lnTo>
                    <a:pt x="37" y="62"/>
                  </a:lnTo>
                  <a:lnTo>
                    <a:pt x="31" y="72"/>
                  </a:lnTo>
                  <a:lnTo>
                    <a:pt x="25" y="83"/>
                  </a:lnTo>
                  <a:lnTo>
                    <a:pt x="20" y="96"/>
                  </a:lnTo>
                  <a:lnTo>
                    <a:pt x="15" y="110"/>
                  </a:lnTo>
                  <a:lnTo>
                    <a:pt x="10" y="125"/>
                  </a:lnTo>
                  <a:lnTo>
                    <a:pt x="6" y="140"/>
                  </a:lnTo>
                  <a:lnTo>
                    <a:pt x="4" y="156"/>
                  </a:lnTo>
                  <a:lnTo>
                    <a:pt x="1" y="174"/>
                  </a:lnTo>
                  <a:lnTo>
                    <a:pt x="0" y="191"/>
                  </a:lnTo>
                  <a:lnTo>
                    <a:pt x="0" y="210"/>
                  </a:lnTo>
                  <a:lnTo>
                    <a:pt x="0" y="232"/>
                  </a:lnTo>
                  <a:lnTo>
                    <a:pt x="171" y="232"/>
                  </a:lnTo>
                  <a:lnTo>
                    <a:pt x="171" y="206"/>
                  </a:lnTo>
                  <a:lnTo>
                    <a:pt x="171" y="186"/>
                  </a:lnTo>
                  <a:lnTo>
                    <a:pt x="169" y="165"/>
                  </a:lnTo>
                  <a:lnTo>
                    <a:pt x="167" y="145"/>
                  </a:lnTo>
                  <a:lnTo>
                    <a:pt x="164" y="126"/>
                  </a:lnTo>
                  <a:lnTo>
                    <a:pt x="161" y="109"/>
                  </a:lnTo>
                  <a:lnTo>
                    <a:pt x="157" y="91"/>
                  </a:lnTo>
                  <a:lnTo>
                    <a:pt x="152" y="75"/>
                  </a:lnTo>
                  <a:lnTo>
                    <a:pt x="146" y="62"/>
                  </a:lnTo>
                  <a:lnTo>
                    <a:pt x="139" y="48"/>
                  </a:lnTo>
                  <a:lnTo>
                    <a:pt x="133" y="37"/>
                  </a:lnTo>
                  <a:lnTo>
                    <a:pt x="126" y="25"/>
                  </a:lnTo>
                  <a:lnTo>
                    <a:pt x="118" y="17"/>
                  </a:lnTo>
                  <a:lnTo>
                    <a:pt x="111" y="10"/>
                  </a:lnTo>
                  <a:lnTo>
                    <a:pt x="103" y="5"/>
                  </a:lnTo>
                  <a:lnTo>
                    <a:pt x="94" y="2"/>
                  </a:lnTo>
                  <a:lnTo>
                    <a:pt x="86" y="0"/>
                  </a:lnTo>
                  <a:lnTo>
                    <a:pt x="77" y="2"/>
                  </a:lnTo>
                  <a:lnTo>
                    <a:pt x="68" y="5"/>
                  </a:lnTo>
                  <a:lnTo>
                    <a:pt x="60" y="10"/>
                  </a:lnTo>
                  <a:lnTo>
                    <a:pt x="52" y="17"/>
                  </a:lnTo>
                  <a:lnTo>
                    <a:pt x="45" y="25"/>
                  </a:lnTo>
                  <a:lnTo>
                    <a:pt x="37" y="37"/>
                  </a:lnTo>
                  <a:lnTo>
                    <a:pt x="31" y="48"/>
                  </a:lnTo>
                  <a:lnTo>
                    <a:pt x="25" y="62"/>
                  </a:lnTo>
                  <a:lnTo>
                    <a:pt x="20" y="75"/>
                  </a:lnTo>
                  <a:lnTo>
                    <a:pt x="15" y="91"/>
                  </a:lnTo>
                  <a:lnTo>
                    <a:pt x="10" y="109"/>
                  </a:lnTo>
                  <a:lnTo>
                    <a:pt x="6" y="126"/>
                  </a:lnTo>
                  <a:lnTo>
                    <a:pt x="4" y="145"/>
                  </a:lnTo>
                  <a:lnTo>
                    <a:pt x="1" y="165"/>
                  </a:lnTo>
                  <a:lnTo>
                    <a:pt x="0" y="186"/>
                  </a:lnTo>
                  <a:lnTo>
                    <a:pt x="0" y="206"/>
                  </a:lnTo>
                  <a:lnTo>
                    <a:pt x="0" y="232"/>
                  </a:lnTo>
                  <a:lnTo>
                    <a:pt x="171" y="232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40"/>
            <p:cNvSpPr>
              <a:spLocks/>
            </p:cNvSpPr>
            <p:nvPr/>
          </p:nvSpPr>
          <p:spPr bwMode="auto">
            <a:xfrm>
              <a:off x="5388" y="217"/>
              <a:ext cx="171" cy="165"/>
            </a:xfrm>
            <a:custGeom>
              <a:avLst/>
              <a:gdLst>
                <a:gd name="T0" fmla="*/ 171 w 171"/>
                <a:gd name="T1" fmla="*/ 165 h 165"/>
                <a:gd name="T2" fmla="*/ 171 w 171"/>
                <a:gd name="T3" fmla="*/ 165 h 165"/>
                <a:gd name="T4" fmla="*/ 171 w 171"/>
                <a:gd name="T5" fmla="*/ 147 h 165"/>
                <a:gd name="T6" fmla="*/ 171 w 171"/>
                <a:gd name="T7" fmla="*/ 147 h 165"/>
                <a:gd name="T8" fmla="*/ 171 w 171"/>
                <a:gd name="T9" fmla="*/ 132 h 165"/>
                <a:gd name="T10" fmla="*/ 169 w 171"/>
                <a:gd name="T11" fmla="*/ 118 h 165"/>
                <a:gd name="T12" fmla="*/ 167 w 171"/>
                <a:gd name="T13" fmla="*/ 103 h 165"/>
                <a:gd name="T14" fmla="*/ 164 w 171"/>
                <a:gd name="T15" fmla="*/ 89 h 165"/>
                <a:gd name="T16" fmla="*/ 161 w 171"/>
                <a:gd name="T17" fmla="*/ 77 h 165"/>
                <a:gd name="T18" fmla="*/ 157 w 171"/>
                <a:gd name="T19" fmla="*/ 64 h 165"/>
                <a:gd name="T20" fmla="*/ 152 w 171"/>
                <a:gd name="T21" fmla="*/ 53 h 165"/>
                <a:gd name="T22" fmla="*/ 146 w 171"/>
                <a:gd name="T23" fmla="*/ 43 h 165"/>
                <a:gd name="T24" fmla="*/ 139 w 171"/>
                <a:gd name="T25" fmla="*/ 33 h 165"/>
                <a:gd name="T26" fmla="*/ 133 w 171"/>
                <a:gd name="T27" fmla="*/ 24 h 165"/>
                <a:gd name="T28" fmla="*/ 126 w 171"/>
                <a:gd name="T29" fmla="*/ 17 h 165"/>
                <a:gd name="T30" fmla="*/ 118 w 171"/>
                <a:gd name="T31" fmla="*/ 11 h 165"/>
                <a:gd name="T32" fmla="*/ 111 w 171"/>
                <a:gd name="T33" fmla="*/ 6 h 165"/>
                <a:gd name="T34" fmla="*/ 102 w 171"/>
                <a:gd name="T35" fmla="*/ 2 h 165"/>
                <a:gd name="T36" fmla="*/ 93 w 171"/>
                <a:gd name="T37" fmla="*/ 1 h 165"/>
                <a:gd name="T38" fmla="*/ 85 w 171"/>
                <a:gd name="T39" fmla="*/ 0 h 165"/>
                <a:gd name="T40" fmla="*/ 85 w 171"/>
                <a:gd name="T41" fmla="*/ 0 h 165"/>
                <a:gd name="T42" fmla="*/ 76 w 171"/>
                <a:gd name="T43" fmla="*/ 1 h 165"/>
                <a:gd name="T44" fmla="*/ 68 w 171"/>
                <a:gd name="T45" fmla="*/ 2 h 165"/>
                <a:gd name="T46" fmla="*/ 60 w 171"/>
                <a:gd name="T47" fmla="*/ 6 h 165"/>
                <a:gd name="T48" fmla="*/ 52 w 171"/>
                <a:gd name="T49" fmla="*/ 11 h 165"/>
                <a:gd name="T50" fmla="*/ 45 w 171"/>
                <a:gd name="T51" fmla="*/ 17 h 165"/>
                <a:gd name="T52" fmla="*/ 37 w 171"/>
                <a:gd name="T53" fmla="*/ 24 h 165"/>
                <a:gd name="T54" fmla="*/ 31 w 171"/>
                <a:gd name="T55" fmla="*/ 33 h 165"/>
                <a:gd name="T56" fmla="*/ 25 w 171"/>
                <a:gd name="T57" fmla="*/ 43 h 165"/>
                <a:gd name="T58" fmla="*/ 18 w 171"/>
                <a:gd name="T59" fmla="*/ 53 h 165"/>
                <a:gd name="T60" fmla="*/ 14 w 171"/>
                <a:gd name="T61" fmla="*/ 64 h 165"/>
                <a:gd name="T62" fmla="*/ 10 w 171"/>
                <a:gd name="T63" fmla="*/ 77 h 165"/>
                <a:gd name="T64" fmla="*/ 6 w 171"/>
                <a:gd name="T65" fmla="*/ 89 h 165"/>
                <a:gd name="T66" fmla="*/ 4 w 171"/>
                <a:gd name="T67" fmla="*/ 103 h 165"/>
                <a:gd name="T68" fmla="*/ 1 w 171"/>
                <a:gd name="T69" fmla="*/ 118 h 165"/>
                <a:gd name="T70" fmla="*/ 0 w 171"/>
                <a:gd name="T71" fmla="*/ 132 h 165"/>
                <a:gd name="T72" fmla="*/ 0 w 171"/>
                <a:gd name="T73" fmla="*/ 147 h 165"/>
                <a:gd name="T74" fmla="*/ 0 w 171"/>
                <a:gd name="T75" fmla="*/ 147 h 165"/>
                <a:gd name="T76" fmla="*/ 0 w 171"/>
                <a:gd name="T77" fmla="*/ 165 h 165"/>
                <a:gd name="T78" fmla="*/ 171 w 171"/>
                <a:gd name="T79" fmla="*/ 165 h 16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1" h="165">
                  <a:moveTo>
                    <a:pt x="171" y="165"/>
                  </a:moveTo>
                  <a:lnTo>
                    <a:pt x="171" y="165"/>
                  </a:lnTo>
                  <a:lnTo>
                    <a:pt x="171" y="147"/>
                  </a:lnTo>
                  <a:lnTo>
                    <a:pt x="171" y="132"/>
                  </a:lnTo>
                  <a:lnTo>
                    <a:pt x="169" y="118"/>
                  </a:lnTo>
                  <a:lnTo>
                    <a:pt x="167" y="103"/>
                  </a:lnTo>
                  <a:lnTo>
                    <a:pt x="164" y="89"/>
                  </a:lnTo>
                  <a:lnTo>
                    <a:pt x="161" y="77"/>
                  </a:lnTo>
                  <a:lnTo>
                    <a:pt x="157" y="64"/>
                  </a:lnTo>
                  <a:lnTo>
                    <a:pt x="152" y="53"/>
                  </a:lnTo>
                  <a:lnTo>
                    <a:pt x="146" y="43"/>
                  </a:lnTo>
                  <a:lnTo>
                    <a:pt x="139" y="33"/>
                  </a:lnTo>
                  <a:lnTo>
                    <a:pt x="133" y="24"/>
                  </a:lnTo>
                  <a:lnTo>
                    <a:pt x="126" y="17"/>
                  </a:lnTo>
                  <a:lnTo>
                    <a:pt x="118" y="11"/>
                  </a:lnTo>
                  <a:lnTo>
                    <a:pt x="111" y="6"/>
                  </a:lnTo>
                  <a:lnTo>
                    <a:pt x="102" y="2"/>
                  </a:lnTo>
                  <a:lnTo>
                    <a:pt x="93" y="1"/>
                  </a:lnTo>
                  <a:lnTo>
                    <a:pt x="85" y="0"/>
                  </a:lnTo>
                  <a:lnTo>
                    <a:pt x="76" y="1"/>
                  </a:lnTo>
                  <a:lnTo>
                    <a:pt x="68" y="2"/>
                  </a:lnTo>
                  <a:lnTo>
                    <a:pt x="60" y="6"/>
                  </a:lnTo>
                  <a:lnTo>
                    <a:pt x="52" y="11"/>
                  </a:lnTo>
                  <a:lnTo>
                    <a:pt x="45" y="17"/>
                  </a:lnTo>
                  <a:lnTo>
                    <a:pt x="37" y="24"/>
                  </a:lnTo>
                  <a:lnTo>
                    <a:pt x="31" y="33"/>
                  </a:lnTo>
                  <a:lnTo>
                    <a:pt x="25" y="43"/>
                  </a:lnTo>
                  <a:lnTo>
                    <a:pt x="18" y="53"/>
                  </a:lnTo>
                  <a:lnTo>
                    <a:pt x="14" y="64"/>
                  </a:lnTo>
                  <a:lnTo>
                    <a:pt x="10" y="77"/>
                  </a:lnTo>
                  <a:lnTo>
                    <a:pt x="6" y="89"/>
                  </a:lnTo>
                  <a:lnTo>
                    <a:pt x="4" y="103"/>
                  </a:lnTo>
                  <a:lnTo>
                    <a:pt x="1" y="118"/>
                  </a:lnTo>
                  <a:lnTo>
                    <a:pt x="0" y="132"/>
                  </a:lnTo>
                  <a:lnTo>
                    <a:pt x="0" y="147"/>
                  </a:lnTo>
                  <a:lnTo>
                    <a:pt x="0" y="165"/>
                  </a:lnTo>
                  <a:lnTo>
                    <a:pt x="171" y="16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41"/>
            <p:cNvSpPr>
              <a:spLocks/>
            </p:cNvSpPr>
            <p:nvPr/>
          </p:nvSpPr>
          <p:spPr bwMode="auto">
            <a:xfrm>
              <a:off x="5424" y="152"/>
              <a:ext cx="172" cy="230"/>
            </a:xfrm>
            <a:custGeom>
              <a:avLst/>
              <a:gdLst>
                <a:gd name="T0" fmla="*/ 171 w 172"/>
                <a:gd name="T1" fmla="*/ 230 h 230"/>
                <a:gd name="T2" fmla="*/ 172 w 172"/>
                <a:gd name="T3" fmla="*/ 208 h 230"/>
                <a:gd name="T4" fmla="*/ 169 w 172"/>
                <a:gd name="T5" fmla="*/ 172 h 230"/>
                <a:gd name="T6" fmla="*/ 164 w 172"/>
                <a:gd name="T7" fmla="*/ 138 h 230"/>
                <a:gd name="T8" fmla="*/ 157 w 172"/>
                <a:gd name="T9" fmla="*/ 108 h 230"/>
                <a:gd name="T10" fmla="*/ 147 w 172"/>
                <a:gd name="T11" fmla="*/ 82 h 230"/>
                <a:gd name="T12" fmla="*/ 135 w 172"/>
                <a:gd name="T13" fmla="*/ 60 h 230"/>
                <a:gd name="T14" fmla="*/ 120 w 172"/>
                <a:gd name="T15" fmla="*/ 43 h 230"/>
                <a:gd name="T16" fmla="*/ 103 w 172"/>
                <a:gd name="T17" fmla="*/ 33 h 230"/>
                <a:gd name="T18" fmla="*/ 86 w 172"/>
                <a:gd name="T19" fmla="*/ 30 h 230"/>
                <a:gd name="T20" fmla="*/ 77 w 172"/>
                <a:gd name="T21" fmla="*/ 30 h 230"/>
                <a:gd name="T22" fmla="*/ 61 w 172"/>
                <a:gd name="T23" fmla="*/ 37 h 230"/>
                <a:gd name="T24" fmla="*/ 45 w 172"/>
                <a:gd name="T25" fmla="*/ 51 h 230"/>
                <a:gd name="T26" fmla="*/ 31 w 172"/>
                <a:gd name="T27" fmla="*/ 70 h 230"/>
                <a:gd name="T28" fmla="*/ 20 w 172"/>
                <a:gd name="T29" fmla="*/ 94 h 230"/>
                <a:gd name="T30" fmla="*/ 11 w 172"/>
                <a:gd name="T31" fmla="*/ 123 h 230"/>
                <a:gd name="T32" fmla="*/ 4 w 172"/>
                <a:gd name="T33" fmla="*/ 154 h 230"/>
                <a:gd name="T34" fmla="*/ 1 w 172"/>
                <a:gd name="T35" fmla="*/ 189 h 230"/>
                <a:gd name="T36" fmla="*/ 0 w 172"/>
                <a:gd name="T37" fmla="*/ 208 h 230"/>
                <a:gd name="T38" fmla="*/ 171 w 172"/>
                <a:gd name="T39" fmla="*/ 230 h 230"/>
                <a:gd name="T40" fmla="*/ 172 w 172"/>
                <a:gd name="T41" fmla="*/ 204 h 230"/>
                <a:gd name="T42" fmla="*/ 172 w 172"/>
                <a:gd name="T43" fmla="*/ 183 h 230"/>
                <a:gd name="T44" fmla="*/ 168 w 172"/>
                <a:gd name="T45" fmla="*/ 143 h 230"/>
                <a:gd name="T46" fmla="*/ 162 w 172"/>
                <a:gd name="T47" fmla="*/ 107 h 230"/>
                <a:gd name="T48" fmla="*/ 152 w 172"/>
                <a:gd name="T49" fmla="*/ 74 h 230"/>
                <a:gd name="T50" fmla="*/ 141 w 172"/>
                <a:gd name="T51" fmla="*/ 46 h 230"/>
                <a:gd name="T52" fmla="*/ 127 w 172"/>
                <a:gd name="T53" fmla="*/ 23 h 230"/>
                <a:gd name="T54" fmla="*/ 112 w 172"/>
                <a:gd name="T55" fmla="*/ 8 h 230"/>
                <a:gd name="T56" fmla="*/ 95 w 172"/>
                <a:gd name="T57" fmla="*/ 0 h 230"/>
                <a:gd name="T58" fmla="*/ 86 w 172"/>
                <a:gd name="T59" fmla="*/ 0 h 230"/>
                <a:gd name="T60" fmla="*/ 68 w 172"/>
                <a:gd name="T61" fmla="*/ 3 h 230"/>
                <a:gd name="T62" fmla="*/ 52 w 172"/>
                <a:gd name="T63" fmla="*/ 16 h 230"/>
                <a:gd name="T64" fmla="*/ 39 w 172"/>
                <a:gd name="T65" fmla="*/ 35 h 230"/>
                <a:gd name="T66" fmla="*/ 25 w 172"/>
                <a:gd name="T67" fmla="*/ 60 h 230"/>
                <a:gd name="T68" fmla="*/ 15 w 172"/>
                <a:gd name="T69" fmla="*/ 89 h 230"/>
                <a:gd name="T70" fmla="*/ 7 w 172"/>
                <a:gd name="T71" fmla="*/ 124 h 230"/>
                <a:gd name="T72" fmla="*/ 2 w 172"/>
                <a:gd name="T73" fmla="*/ 163 h 230"/>
                <a:gd name="T74" fmla="*/ 0 w 172"/>
                <a:gd name="T75" fmla="*/ 204 h 230"/>
                <a:gd name="T76" fmla="*/ 1 w 172"/>
                <a:gd name="T77" fmla="*/ 230 h 23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2" h="230">
                  <a:moveTo>
                    <a:pt x="171" y="230"/>
                  </a:moveTo>
                  <a:lnTo>
                    <a:pt x="171" y="230"/>
                  </a:lnTo>
                  <a:lnTo>
                    <a:pt x="172" y="208"/>
                  </a:lnTo>
                  <a:lnTo>
                    <a:pt x="172" y="189"/>
                  </a:lnTo>
                  <a:lnTo>
                    <a:pt x="169" y="172"/>
                  </a:lnTo>
                  <a:lnTo>
                    <a:pt x="168" y="154"/>
                  </a:lnTo>
                  <a:lnTo>
                    <a:pt x="164" y="138"/>
                  </a:lnTo>
                  <a:lnTo>
                    <a:pt x="162" y="123"/>
                  </a:lnTo>
                  <a:lnTo>
                    <a:pt x="157" y="108"/>
                  </a:lnTo>
                  <a:lnTo>
                    <a:pt x="152" y="94"/>
                  </a:lnTo>
                  <a:lnTo>
                    <a:pt x="147" y="82"/>
                  </a:lnTo>
                  <a:lnTo>
                    <a:pt x="141" y="70"/>
                  </a:lnTo>
                  <a:lnTo>
                    <a:pt x="135" y="60"/>
                  </a:lnTo>
                  <a:lnTo>
                    <a:pt x="127" y="51"/>
                  </a:lnTo>
                  <a:lnTo>
                    <a:pt x="120" y="43"/>
                  </a:lnTo>
                  <a:lnTo>
                    <a:pt x="112" y="37"/>
                  </a:lnTo>
                  <a:lnTo>
                    <a:pt x="103" y="33"/>
                  </a:lnTo>
                  <a:lnTo>
                    <a:pt x="95" y="30"/>
                  </a:lnTo>
                  <a:lnTo>
                    <a:pt x="86" y="30"/>
                  </a:lnTo>
                  <a:lnTo>
                    <a:pt x="77" y="30"/>
                  </a:lnTo>
                  <a:lnTo>
                    <a:pt x="68" y="33"/>
                  </a:lnTo>
                  <a:lnTo>
                    <a:pt x="61" y="37"/>
                  </a:lnTo>
                  <a:lnTo>
                    <a:pt x="52" y="43"/>
                  </a:lnTo>
                  <a:lnTo>
                    <a:pt x="45" y="51"/>
                  </a:lnTo>
                  <a:lnTo>
                    <a:pt x="39" y="60"/>
                  </a:lnTo>
                  <a:lnTo>
                    <a:pt x="31" y="70"/>
                  </a:lnTo>
                  <a:lnTo>
                    <a:pt x="25" y="82"/>
                  </a:lnTo>
                  <a:lnTo>
                    <a:pt x="20" y="94"/>
                  </a:lnTo>
                  <a:lnTo>
                    <a:pt x="15" y="108"/>
                  </a:lnTo>
                  <a:lnTo>
                    <a:pt x="11" y="123"/>
                  </a:lnTo>
                  <a:lnTo>
                    <a:pt x="7" y="138"/>
                  </a:lnTo>
                  <a:lnTo>
                    <a:pt x="4" y="154"/>
                  </a:lnTo>
                  <a:lnTo>
                    <a:pt x="2" y="172"/>
                  </a:lnTo>
                  <a:lnTo>
                    <a:pt x="1" y="189"/>
                  </a:lnTo>
                  <a:lnTo>
                    <a:pt x="0" y="208"/>
                  </a:lnTo>
                  <a:lnTo>
                    <a:pt x="1" y="230"/>
                  </a:lnTo>
                  <a:lnTo>
                    <a:pt x="171" y="230"/>
                  </a:lnTo>
                  <a:lnTo>
                    <a:pt x="172" y="204"/>
                  </a:lnTo>
                  <a:lnTo>
                    <a:pt x="172" y="183"/>
                  </a:lnTo>
                  <a:lnTo>
                    <a:pt x="169" y="163"/>
                  </a:lnTo>
                  <a:lnTo>
                    <a:pt x="168" y="143"/>
                  </a:lnTo>
                  <a:lnTo>
                    <a:pt x="164" y="124"/>
                  </a:lnTo>
                  <a:lnTo>
                    <a:pt x="162" y="107"/>
                  </a:lnTo>
                  <a:lnTo>
                    <a:pt x="157" y="89"/>
                  </a:lnTo>
                  <a:lnTo>
                    <a:pt x="152" y="74"/>
                  </a:lnTo>
                  <a:lnTo>
                    <a:pt x="147" y="60"/>
                  </a:lnTo>
                  <a:lnTo>
                    <a:pt x="141" y="46"/>
                  </a:lnTo>
                  <a:lnTo>
                    <a:pt x="135" y="35"/>
                  </a:lnTo>
                  <a:lnTo>
                    <a:pt x="127" y="23"/>
                  </a:lnTo>
                  <a:lnTo>
                    <a:pt x="120" y="16"/>
                  </a:lnTo>
                  <a:lnTo>
                    <a:pt x="112" y="8"/>
                  </a:lnTo>
                  <a:lnTo>
                    <a:pt x="103" y="3"/>
                  </a:lnTo>
                  <a:lnTo>
                    <a:pt x="95" y="0"/>
                  </a:lnTo>
                  <a:lnTo>
                    <a:pt x="86" y="0"/>
                  </a:lnTo>
                  <a:lnTo>
                    <a:pt x="77" y="0"/>
                  </a:lnTo>
                  <a:lnTo>
                    <a:pt x="68" y="3"/>
                  </a:lnTo>
                  <a:lnTo>
                    <a:pt x="61" y="8"/>
                  </a:lnTo>
                  <a:lnTo>
                    <a:pt x="52" y="16"/>
                  </a:lnTo>
                  <a:lnTo>
                    <a:pt x="45" y="23"/>
                  </a:lnTo>
                  <a:lnTo>
                    <a:pt x="39" y="35"/>
                  </a:lnTo>
                  <a:lnTo>
                    <a:pt x="31" y="46"/>
                  </a:lnTo>
                  <a:lnTo>
                    <a:pt x="25" y="60"/>
                  </a:lnTo>
                  <a:lnTo>
                    <a:pt x="20" y="74"/>
                  </a:lnTo>
                  <a:lnTo>
                    <a:pt x="15" y="89"/>
                  </a:lnTo>
                  <a:lnTo>
                    <a:pt x="11" y="107"/>
                  </a:lnTo>
                  <a:lnTo>
                    <a:pt x="7" y="124"/>
                  </a:lnTo>
                  <a:lnTo>
                    <a:pt x="4" y="143"/>
                  </a:lnTo>
                  <a:lnTo>
                    <a:pt x="2" y="163"/>
                  </a:lnTo>
                  <a:lnTo>
                    <a:pt x="1" y="183"/>
                  </a:lnTo>
                  <a:lnTo>
                    <a:pt x="0" y="204"/>
                  </a:lnTo>
                  <a:lnTo>
                    <a:pt x="1" y="230"/>
                  </a:lnTo>
                  <a:lnTo>
                    <a:pt x="171" y="23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42"/>
            <p:cNvSpPr>
              <a:spLocks/>
            </p:cNvSpPr>
            <p:nvPr/>
          </p:nvSpPr>
          <p:spPr bwMode="auto">
            <a:xfrm>
              <a:off x="5576" y="217"/>
              <a:ext cx="172" cy="165"/>
            </a:xfrm>
            <a:custGeom>
              <a:avLst/>
              <a:gdLst>
                <a:gd name="T0" fmla="*/ 171 w 172"/>
                <a:gd name="T1" fmla="*/ 165 h 165"/>
                <a:gd name="T2" fmla="*/ 171 w 172"/>
                <a:gd name="T3" fmla="*/ 165 h 165"/>
                <a:gd name="T4" fmla="*/ 172 w 172"/>
                <a:gd name="T5" fmla="*/ 147 h 165"/>
                <a:gd name="T6" fmla="*/ 172 w 172"/>
                <a:gd name="T7" fmla="*/ 147 h 165"/>
                <a:gd name="T8" fmla="*/ 171 w 172"/>
                <a:gd name="T9" fmla="*/ 132 h 165"/>
                <a:gd name="T10" fmla="*/ 169 w 172"/>
                <a:gd name="T11" fmla="*/ 118 h 165"/>
                <a:gd name="T12" fmla="*/ 167 w 172"/>
                <a:gd name="T13" fmla="*/ 103 h 165"/>
                <a:gd name="T14" fmla="*/ 164 w 172"/>
                <a:gd name="T15" fmla="*/ 89 h 165"/>
                <a:gd name="T16" fmla="*/ 161 w 172"/>
                <a:gd name="T17" fmla="*/ 77 h 165"/>
                <a:gd name="T18" fmla="*/ 157 w 172"/>
                <a:gd name="T19" fmla="*/ 64 h 165"/>
                <a:gd name="T20" fmla="*/ 152 w 172"/>
                <a:gd name="T21" fmla="*/ 53 h 165"/>
                <a:gd name="T22" fmla="*/ 146 w 172"/>
                <a:gd name="T23" fmla="*/ 43 h 165"/>
                <a:gd name="T24" fmla="*/ 140 w 172"/>
                <a:gd name="T25" fmla="*/ 33 h 165"/>
                <a:gd name="T26" fmla="*/ 133 w 172"/>
                <a:gd name="T27" fmla="*/ 24 h 165"/>
                <a:gd name="T28" fmla="*/ 127 w 172"/>
                <a:gd name="T29" fmla="*/ 17 h 165"/>
                <a:gd name="T30" fmla="*/ 118 w 172"/>
                <a:gd name="T31" fmla="*/ 11 h 165"/>
                <a:gd name="T32" fmla="*/ 111 w 172"/>
                <a:gd name="T33" fmla="*/ 6 h 165"/>
                <a:gd name="T34" fmla="*/ 103 w 172"/>
                <a:gd name="T35" fmla="*/ 2 h 165"/>
                <a:gd name="T36" fmla="*/ 95 w 172"/>
                <a:gd name="T37" fmla="*/ 1 h 165"/>
                <a:gd name="T38" fmla="*/ 86 w 172"/>
                <a:gd name="T39" fmla="*/ 0 h 165"/>
                <a:gd name="T40" fmla="*/ 86 w 172"/>
                <a:gd name="T41" fmla="*/ 0 h 165"/>
                <a:gd name="T42" fmla="*/ 77 w 172"/>
                <a:gd name="T43" fmla="*/ 1 h 165"/>
                <a:gd name="T44" fmla="*/ 68 w 172"/>
                <a:gd name="T45" fmla="*/ 2 h 165"/>
                <a:gd name="T46" fmla="*/ 60 w 172"/>
                <a:gd name="T47" fmla="*/ 6 h 165"/>
                <a:gd name="T48" fmla="*/ 52 w 172"/>
                <a:gd name="T49" fmla="*/ 11 h 165"/>
                <a:gd name="T50" fmla="*/ 45 w 172"/>
                <a:gd name="T51" fmla="*/ 17 h 165"/>
                <a:gd name="T52" fmla="*/ 37 w 172"/>
                <a:gd name="T53" fmla="*/ 24 h 165"/>
                <a:gd name="T54" fmla="*/ 31 w 172"/>
                <a:gd name="T55" fmla="*/ 33 h 165"/>
                <a:gd name="T56" fmla="*/ 25 w 172"/>
                <a:gd name="T57" fmla="*/ 43 h 165"/>
                <a:gd name="T58" fmla="*/ 20 w 172"/>
                <a:gd name="T59" fmla="*/ 53 h 165"/>
                <a:gd name="T60" fmla="*/ 15 w 172"/>
                <a:gd name="T61" fmla="*/ 64 h 165"/>
                <a:gd name="T62" fmla="*/ 10 w 172"/>
                <a:gd name="T63" fmla="*/ 77 h 165"/>
                <a:gd name="T64" fmla="*/ 6 w 172"/>
                <a:gd name="T65" fmla="*/ 89 h 165"/>
                <a:gd name="T66" fmla="*/ 4 w 172"/>
                <a:gd name="T67" fmla="*/ 103 h 165"/>
                <a:gd name="T68" fmla="*/ 1 w 172"/>
                <a:gd name="T69" fmla="*/ 118 h 165"/>
                <a:gd name="T70" fmla="*/ 0 w 172"/>
                <a:gd name="T71" fmla="*/ 132 h 165"/>
                <a:gd name="T72" fmla="*/ 0 w 172"/>
                <a:gd name="T73" fmla="*/ 147 h 165"/>
                <a:gd name="T74" fmla="*/ 0 w 172"/>
                <a:gd name="T75" fmla="*/ 147 h 165"/>
                <a:gd name="T76" fmla="*/ 0 w 172"/>
                <a:gd name="T77" fmla="*/ 165 h 165"/>
                <a:gd name="T78" fmla="*/ 171 w 172"/>
                <a:gd name="T79" fmla="*/ 165 h 16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2" h="165">
                  <a:moveTo>
                    <a:pt x="171" y="165"/>
                  </a:moveTo>
                  <a:lnTo>
                    <a:pt x="171" y="165"/>
                  </a:lnTo>
                  <a:lnTo>
                    <a:pt x="172" y="147"/>
                  </a:lnTo>
                  <a:lnTo>
                    <a:pt x="171" y="132"/>
                  </a:lnTo>
                  <a:lnTo>
                    <a:pt x="169" y="118"/>
                  </a:lnTo>
                  <a:lnTo>
                    <a:pt x="167" y="103"/>
                  </a:lnTo>
                  <a:lnTo>
                    <a:pt x="164" y="89"/>
                  </a:lnTo>
                  <a:lnTo>
                    <a:pt x="161" y="77"/>
                  </a:lnTo>
                  <a:lnTo>
                    <a:pt x="157" y="64"/>
                  </a:lnTo>
                  <a:lnTo>
                    <a:pt x="152" y="53"/>
                  </a:lnTo>
                  <a:lnTo>
                    <a:pt x="146" y="43"/>
                  </a:lnTo>
                  <a:lnTo>
                    <a:pt x="140" y="33"/>
                  </a:lnTo>
                  <a:lnTo>
                    <a:pt x="133" y="24"/>
                  </a:lnTo>
                  <a:lnTo>
                    <a:pt x="127" y="17"/>
                  </a:lnTo>
                  <a:lnTo>
                    <a:pt x="118" y="11"/>
                  </a:lnTo>
                  <a:lnTo>
                    <a:pt x="111" y="6"/>
                  </a:lnTo>
                  <a:lnTo>
                    <a:pt x="103" y="2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7" y="1"/>
                  </a:lnTo>
                  <a:lnTo>
                    <a:pt x="68" y="2"/>
                  </a:lnTo>
                  <a:lnTo>
                    <a:pt x="60" y="6"/>
                  </a:lnTo>
                  <a:lnTo>
                    <a:pt x="52" y="11"/>
                  </a:lnTo>
                  <a:lnTo>
                    <a:pt x="45" y="17"/>
                  </a:lnTo>
                  <a:lnTo>
                    <a:pt x="37" y="24"/>
                  </a:lnTo>
                  <a:lnTo>
                    <a:pt x="31" y="33"/>
                  </a:lnTo>
                  <a:lnTo>
                    <a:pt x="25" y="43"/>
                  </a:lnTo>
                  <a:lnTo>
                    <a:pt x="20" y="53"/>
                  </a:lnTo>
                  <a:lnTo>
                    <a:pt x="15" y="64"/>
                  </a:lnTo>
                  <a:lnTo>
                    <a:pt x="10" y="77"/>
                  </a:lnTo>
                  <a:lnTo>
                    <a:pt x="6" y="89"/>
                  </a:lnTo>
                  <a:lnTo>
                    <a:pt x="4" y="103"/>
                  </a:lnTo>
                  <a:lnTo>
                    <a:pt x="1" y="118"/>
                  </a:lnTo>
                  <a:lnTo>
                    <a:pt x="0" y="132"/>
                  </a:lnTo>
                  <a:lnTo>
                    <a:pt x="0" y="147"/>
                  </a:lnTo>
                  <a:lnTo>
                    <a:pt x="0" y="165"/>
                  </a:lnTo>
                  <a:lnTo>
                    <a:pt x="171" y="16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43"/>
            <p:cNvSpPr>
              <a:spLocks/>
            </p:cNvSpPr>
            <p:nvPr/>
          </p:nvSpPr>
          <p:spPr bwMode="auto">
            <a:xfrm>
              <a:off x="5613" y="143"/>
              <a:ext cx="172" cy="239"/>
            </a:xfrm>
            <a:custGeom>
              <a:avLst/>
              <a:gdLst>
                <a:gd name="T0" fmla="*/ 171 w 172"/>
                <a:gd name="T1" fmla="*/ 239 h 239"/>
                <a:gd name="T2" fmla="*/ 172 w 172"/>
                <a:gd name="T3" fmla="*/ 217 h 239"/>
                <a:gd name="T4" fmla="*/ 170 w 172"/>
                <a:gd name="T5" fmla="*/ 179 h 239"/>
                <a:gd name="T6" fmla="*/ 165 w 172"/>
                <a:gd name="T7" fmla="*/ 145 h 239"/>
                <a:gd name="T8" fmla="*/ 157 w 172"/>
                <a:gd name="T9" fmla="*/ 112 h 239"/>
                <a:gd name="T10" fmla="*/ 147 w 172"/>
                <a:gd name="T11" fmla="*/ 85 h 239"/>
                <a:gd name="T12" fmla="*/ 134 w 172"/>
                <a:gd name="T13" fmla="*/ 62 h 239"/>
                <a:gd name="T14" fmla="*/ 120 w 172"/>
                <a:gd name="T15" fmla="*/ 46 h 239"/>
                <a:gd name="T16" fmla="*/ 104 w 172"/>
                <a:gd name="T17" fmla="*/ 35 h 239"/>
                <a:gd name="T18" fmla="*/ 86 w 172"/>
                <a:gd name="T19" fmla="*/ 31 h 239"/>
                <a:gd name="T20" fmla="*/ 78 w 172"/>
                <a:gd name="T21" fmla="*/ 32 h 239"/>
                <a:gd name="T22" fmla="*/ 60 w 172"/>
                <a:gd name="T23" fmla="*/ 40 h 239"/>
                <a:gd name="T24" fmla="*/ 45 w 172"/>
                <a:gd name="T25" fmla="*/ 54 h 239"/>
                <a:gd name="T26" fmla="*/ 31 w 172"/>
                <a:gd name="T27" fmla="*/ 74 h 239"/>
                <a:gd name="T28" fmla="*/ 20 w 172"/>
                <a:gd name="T29" fmla="*/ 98 h 239"/>
                <a:gd name="T30" fmla="*/ 10 w 172"/>
                <a:gd name="T31" fmla="*/ 128 h 239"/>
                <a:gd name="T32" fmla="*/ 4 w 172"/>
                <a:gd name="T33" fmla="*/ 161 h 239"/>
                <a:gd name="T34" fmla="*/ 0 w 172"/>
                <a:gd name="T35" fmla="*/ 197 h 239"/>
                <a:gd name="T36" fmla="*/ 0 w 172"/>
                <a:gd name="T37" fmla="*/ 217 h 239"/>
                <a:gd name="T38" fmla="*/ 171 w 172"/>
                <a:gd name="T39" fmla="*/ 239 h 239"/>
                <a:gd name="T40" fmla="*/ 172 w 172"/>
                <a:gd name="T41" fmla="*/ 213 h 239"/>
                <a:gd name="T42" fmla="*/ 171 w 172"/>
                <a:gd name="T43" fmla="*/ 191 h 239"/>
                <a:gd name="T44" fmla="*/ 169 w 172"/>
                <a:gd name="T45" fmla="*/ 150 h 239"/>
                <a:gd name="T46" fmla="*/ 161 w 172"/>
                <a:gd name="T47" fmla="*/ 112 h 239"/>
                <a:gd name="T48" fmla="*/ 152 w 172"/>
                <a:gd name="T49" fmla="*/ 77 h 239"/>
                <a:gd name="T50" fmla="*/ 141 w 172"/>
                <a:gd name="T51" fmla="*/ 49 h 239"/>
                <a:gd name="T52" fmla="*/ 127 w 172"/>
                <a:gd name="T53" fmla="*/ 26 h 239"/>
                <a:gd name="T54" fmla="*/ 111 w 172"/>
                <a:gd name="T55" fmla="*/ 10 h 239"/>
                <a:gd name="T56" fmla="*/ 95 w 172"/>
                <a:gd name="T57" fmla="*/ 1 h 239"/>
                <a:gd name="T58" fmla="*/ 86 w 172"/>
                <a:gd name="T59" fmla="*/ 0 h 239"/>
                <a:gd name="T60" fmla="*/ 69 w 172"/>
                <a:gd name="T61" fmla="*/ 5 h 239"/>
                <a:gd name="T62" fmla="*/ 53 w 172"/>
                <a:gd name="T63" fmla="*/ 17 h 239"/>
                <a:gd name="T64" fmla="*/ 38 w 172"/>
                <a:gd name="T65" fmla="*/ 36 h 239"/>
                <a:gd name="T66" fmla="*/ 25 w 172"/>
                <a:gd name="T67" fmla="*/ 62 h 239"/>
                <a:gd name="T68" fmla="*/ 15 w 172"/>
                <a:gd name="T69" fmla="*/ 93 h 239"/>
                <a:gd name="T70" fmla="*/ 7 w 172"/>
                <a:gd name="T71" fmla="*/ 130 h 239"/>
                <a:gd name="T72" fmla="*/ 2 w 172"/>
                <a:gd name="T73" fmla="*/ 169 h 239"/>
                <a:gd name="T74" fmla="*/ 0 w 172"/>
                <a:gd name="T75" fmla="*/ 213 h 239"/>
                <a:gd name="T76" fmla="*/ 2 w 172"/>
                <a:gd name="T77" fmla="*/ 239 h 23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2" h="239">
                  <a:moveTo>
                    <a:pt x="171" y="239"/>
                  </a:moveTo>
                  <a:lnTo>
                    <a:pt x="171" y="239"/>
                  </a:lnTo>
                  <a:lnTo>
                    <a:pt x="172" y="217"/>
                  </a:lnTo>
                  <a:lnTo>
                    <a:pt x="171" y="197"/>
                  </a:lnTo>
                  <a:lnTo>
                    <a:pt x="170" y="179"/>
                  </a:lnTo>
                  <a:lnTo>
                    <a:pt x="169" y="161"/>
                  </a:lnTo>
                  <a:lnTo>
                    <a:pt x="165" y="145"/>
                  </a:lnTo>
                  <a:lnTo>
                    <a:pt x="161" y="128"/>
                  </a:lnTo>
                  <a:lnTo>
                    <a:pt x="157" y="112"/>
                  </a:lnTo>
                  <a:lnTo>
                    <a:pt x="152" y="98"/>
                  </a:lnTo>
                  <a:lnTo>
                    <a:pt x="147" y="85"/>
                  </a:lnTo>
                  <a:lnTo>
                    <a:pt x="141" y="74"/>
                  </a:lnTo>
                  <a:lnTo>
                    <a:pt x="134" y="62"/>
                  </a:lnTo>
                  <a:lnTo>
                    <a:pt x="127" y="54"/>
                  </a:lnTo>
                  <a:lnTo>
                    <a:pt x="120" y="46"/>
                  </a:lnTo>
                  <a:lnTo>
                    <a:pt x="111" y="40"/>
                  </a:lnTo>
                  <a:lnTo>
                    <a:pt x="104" y="35"/>
                  </a:lnTo>
                  <a:lnTo>
                    <a:pt x="95" y="32"/>
                  </a:lnTo>
                  <a:lnTo>
                    <a:pt x="86" y="31"/>
                  </a:lnTo>
                  <a:lnTo>
                    <a:pt x="78" y="32"/>
                  </a:lnTo>
                  <a:lnTo>
                    <a:pt x="69" y="35"/>
                  </a:lnTo>
                  <a:lnTo>
                    <a:pt x="60" y="40"/>
                  </a:lnTo>
                  <a:lnTo>
                    <a:pt x="53" y="46"/>
                  </a:lnTo>
                  <a:lnTo>
                    <a:pt x="45" y="54"/>
                  </a:lnTo>
                  <a:lnTo>
                    <a:pt x="38" y="62"/>
                  </a:lnTo>
                  <a:lnTo>
                    <a:pt x="31" y="74"/>
                  </a:lnTo>
                  <a:lnTo>
                    <a:pt x="25" y="85"/>
                  </a:lnTo>
                  <a:lnTo>
                    <a:pt x="20" y="98"/>
                  </a:lnTo>
                  <a:lnTo>
                    <a:pt x="15" y="112"/>
                  </a:lnTo>
                  <a:lnTo>
                    <a:pt x="10" y="128"/>
                  </a:lnTo>
                  <a:lnTo>
                    <a:pt x="7" y="145"/>
                  </a:lnTo>
                  <a:lnTo>
                    <a:pt x="4" y="161"/>
                  </a:lnTo>
                  <a:lnTo>
                    <a:pt x="2" y="179"/>
                  </a:lnTo>
                  <a:lnTo>
                    <a:pt x="0" y="197"/>
                  </a:lnTo>
                  <a:lnTo>
                    <a:pt x="0" y="217"/>
                  </a:lnTo>
                  <a:lnTo>
                    <a:pt x="2" y="239"/>
                  </a:lnTo>
                  <a:lnTo>
                    <a:pt x="171" y="239"/>
                  </a:lnTo>
                  <a:lnTo>
                    <a:pt x="172" y="213"/>
                  </a:lnTo>
                  <a:lnTo>
                    <a:pt x="171" y="191"/>
                  </a:lnTo>
                  <a:lnTo>
                    <a:pt x="170" y="169"/>
                  </a:lnTo>
                  <a:lnTo>
                    <a:pt x="169" y="150"/>
                  </a:lnTo>
                  <a:lnTo>
                    <a:pt x="165" y="130"/>
                  </a:lnTo>
                  <a:lnTo>
                    <a:pt x="161" y="112"/>
                  </a:lnTo>
                  <a:lnTo>
                    <a:pt x="157" y="93"/>
                  </a:lnTo>
                  <a:lnTo>
                    <a:pt x="152" y="77"/>
                  </a:lnTo>
                  <a:lnTo>
                    <a:pt x="147" y="62"/>
                  </a:lnTo>
                  <a:lnTo>
                    <a:pt x="141" y="49"/>
                  </a:lnTo>
                  <a:lnTo>
                    <a:pt x="134" y="36"/>
                  </a:lnTo>
                  <a:lnTo>
                    <a:pt x="127" y="26"/>
                  </a:lnTo>
                  <a:lnTo>
                    <a:pt x="120" y="17"/>
                  </a:lnTo>
                  <a:lnTo>
                    <a:pt x="111" y="10"/>
                  </a:lnTo>
                  <a:lnTo>
                    <a:pt x="104" y="5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8" y="1"/>
                  </a:lnTo>
                  <a:lnTo>
                    <a:pt x="69" y="5"/>
                  </a:lnTo>
                  <a:lnTo>
                    <a:pt x="60" y="10"/>
                  </a:lnTo>
                  <a:lnTo>
                    <a:pt x="53" y="17"/>
                  </a:lnTo>
                  <a:lnTo>
                    <a:pt x="45" y="26"/>
                  </a:lnTo>
                  <a:lnTo>
                    <a:pt x="38" y="36"/>
                  </a:lnTo>
                  <a:lnTo>
                    <a:pt x="31" y="49"/>
                  </a:lnTo>
                  <a:lnTo>
                    <a:pt x="25" y="62"/>
                  </a:lnTo>
                  <a:lnTo>
                    <a:pt x="20" y="77"/>
                  </a:lnTo>
                  <a:lnTo>
                    <a:pt x="15" y="93"/>
                  </a:lnTo>
                  <a:lnTo>
                    <a:pt x="10" y="112"/>
                  </a:lnTo>
                  <a:lnTo>
                    <a:pt x="7" y="130"/>
                  </a:lnTo>
                  <a:lnTo>
                    <a:pt x="4" y="150"/>
                  </a:lnTo>
                  <a:lnTo>
                    <a:pt x="2" y="169"/>
                  </a:lnTo>
                  <a:lnTo>
                    <a:pt x="0" y="191"/>
                  </a:lnTo>
                  <a:lnTo>
                    <a:pt x="0" y="213"/>
                  </a:lnTo>
                  <a:lnTo>
                    <a:pt x="2" y="239"/>
                  </a:lnTo>
                  <a:lnTo>
                    <a:pt x="171" y="239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44"/>
            <p:cNvSpPr>
              <a:spLocks/>
            </p:cNvSpPr>
            <p:nvPr/>
          </p:nvSpPr>
          <p:spPr bwMode="auto">
            <a:xfrm>
              <a:off x="5769" y="217"/>
              <a:ext cx="172" cy="165"/>
            </a:xfrm>
            <a:custGeom>
              <a:avLst/>
              <a:gdLst>
                <a:gd name="T0" fmla="*/ 171 w 172"/>
                <a:gd name="T1" fmla="*/ 165 h 165"/>
                <a:gd name="T2" fmla="*/ 171 w 172"/>
                <a:gd name="T3" fmla="*/ 165 h 165"/>
                <a:gd name="T4" fmla="*/ 172 w 172"/>
                <a:gd name="T5" fmla="*/ 147 h 165"/>
                <a:gd name="T6" fmla="*/ 172 w 172"/>
                <a:gd name="T7" fmla="*/ 147 h 165"/>
                <a:gd name="T8" fmla="*/ 172 w 172"/>
                <a:gd name="T9" fmla="*/ 132 h 165"/>
                <a:gd name="T10" fmla="*/ 171 w 172"/>
                <a:gd name="T11" fmla="*/ 118 h 165"/>
                <a:gd name="T12" fmla="*/ 168 w 172"/>
                <a:gd name="T13" fmla="*/ 103 h 165"/>
                <a:gd name="T14" fmla="*/ 166 w 172"/>
                <a:gd name="T15" fmla="*/ 89 h 165"/>
                <a:gd name="T16" fmla="*/ 162 w 172"/>
                <a:gd name="T17" fmla="*/ 77 h 165"/>
                <a:gd name="T18" fmla="*/ 157 w 172"/>
                <a:gd name="T19" fmla="*/ 64 h 165"/>
                <a:gd name="T20" fmla="*/ 152 w 172"/>
                <a:gd name="T21" fmla="*/ 53 h 165"/>
                <a:gd name="T22" fmla="*/ 147 w 172"/>
                <a:gd name="T23" fmla="*/ 43 h 165"/>
                <a:gd name="T24" fmla="*/ 141 w 172"/>
                <a:gd name="T25" fmla="*/ 33 h 165"/>
                <a:gd name="T26" fmla="*/ 135 w 172"/>
                <a:gd name="T27" fmla="*/ 24 h 165"/>
                <a:gd name="T28" fmla="*/ 127 w 172"/>
                <a:gd name="T29" fmla="*/ 17 h 165"/>
                <a:gd name="T30" fmla="*/ 120 w 172"/>
                <a:gd name="T31" fmla="*/ 11 h 165"/>
                <a:gd name="T32" fmla="*/ 112 w 172"/>
                <a:gd name="T33" fmla="*/ 6 h 165"/>
                <a:gd name="T34" fmla="*/ 104 w 172"/>
                <a:gd name="T35" fmla="*/ 2 h 165"/>
                <a:gd name="T36" fmla="*/ 95 w 172"/>
                <a:gd name="T37" fmla="*/ 1 h 165"/>
                <a:gd name="T38" fmla="*/ 86 w 172"/>
                <a:gd name="T39" fmla="*/ 0 h 165"/>
                <a:gd name="T40" fmla="*/ 86 w 172"/>
                <a:gd name="T41" fmla="*/ 0 h 165"/>
                <a:gd name="T42" fmla="*/ 77 w 172"/>
                <a:gd name="T43" fmla="*/ 1 h 165"/>
                <a:gd name="T44" fmla="*/ 69 w 172"/>
                <a:gd name="T45" fmla="*/ 2 h 165"/>
                <a:gd name="T46" fmla="*/ 61 w 172"/>
                <a:gd name="T47" fmla="*/ 6 h 165"/>
                <a:gd name="T48" fmla="*/ 52 w 172"/>
                <a:gd name="T49" fmla="*/ 11 h 165"/>
                <a:gd name="T50" fmla="*/ 45 w 172"/>
                <a:gd name="T51" fmla="*/ 17 h 165"/>
                <a:gd name="T52" fmla="*/ 39 w 172"/>
                <a:gd name="T53" fmla="*/ 24 h 165"/>
                <a:gd name="T54" fmla="*/ 31 w 172"/>
                <a:gd name="T55" fmla="*/ 33 h 165"/>
                <a:gd name="T56" fmla="*/ 25 w 172"/>
                <a:gd name="T57" fmla="*/ 43 h 165"/>
                <a:gd name="T58" fmla="*/ 20 w 172"/>
                <a:gd name="T59" fmla="*/ 53 h 165"/>
                <a:gd name="T60" fmla="*/ 15 w 172"/>
                <a:gd name="T61" fmla="*/ 64 h 165"/>
                <a:gd name="T62" fmla="*/ 11 w 172"/>
                <a:gd name="T63" fmla="*/ 77 h 165"/>
                <a:gd name="T64" fmla="*/ 8 w 172"/>
                <a:gd name="T65" fmla="*/ 89 h 165"/>
                <a:gd name="T66" fmla="*/ 4 w 172"/>
                <a:gd name="T67" fmla="*/ 103 h 165"/>
                <a:gd name="T68" fmla="*/ 3 w 172"/>
                <a:gd name="T69" fmla="*/ 118 h 165"/>
                <a:gd name="T70" fmla="*/ 1 w 172"/>
                <a:gd name="T71" fmla="*/ 132 h 165"/>
                <a:gd name="T72" fmla="*/ 0 w 172"/>
                <a:gd name="T73" fmla="*/ 147 h 165"/>
                <a:gd name="T74" fmla="*/ 0 w 172"/>
                <a:gd name="T75" fmla="*/ 147 h 165"/>
                <a:gd name="T76" fmla="*/ 1 w 172"/>
                <a:gd name="T77" fmla="*/ 165 h 165"/>
                <a:gd name="T78" fmla="*/ 171 w 172"/>
                <a:gd name="T79" fmla="*/ 165 h 16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2" h="165">
                  <a:moveTo>
                    <a:pt x="171" y="165"/>
                  </a:moveTo>
                  <a:lnTo>
                    <a:pt x="171" y="165"/>
                  </a:lnTo>
                  <a:lnTo>
                    <a:pt x="172" y="147"/>
                  </a:lnTo>
                  <a:lnTo>
                    <a:pt x="172" y="132"/>
                  </a:lnTo>
                  <a:lnTo>
                    <a:pt x="171" y="118"/>
                  </a:lnTo>
                  <a:lnTo>
                    <a:pt x="168" y="103"/>
                  </a:lnTo>
                  <a:lnTo>
                    <a:pt x="166" y="89"/>
                  </a:lnTo>
                  <a:lnTo>
                    <a:pt x="162" y="77"/>
                  </a:lnTo>
                  <a:lnTo>
                    <a:pt x="157" y="64"/>
                  </a:lnTo>
                  <a:lnTo>
                    <a:pt x="152" y="53"/>
                  </a:lnTo>
                  <a:lnTo>
                    <a:pt x="147" y="43"/>
                  </a:lnTo>
                  <a:lnTo>
                    <a:pt x="141" y="33"/>
                  </a:lnTo>
                  <a:lnTo>
                    <a:pt x="135" y="24"/>
                  </a:lnTo>
                  <a:lnTo>
                    <a:pt x="127" y="17"/>
                  </a:lnTo>
                  <a:lnTo>
                    <a:pt x="120" y="11"/>
                  </a:lnTo>
                  <a:lnTo>
                    <a:pt x="112" y="6"/>
                  </a:lnTo>
                  <a:lnTo>
                    <a:pt x="104" y="2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7" y="1"/>
                  </a:lnTo>
                  <a:lnTo>
                    <a:pt x="69" y="2"/>
                  </a:lnTo>
                  <a:lnTo>
                    <a:pt x="61" y="6"/>
                  </a:lnTo>
                  <a:lnTo>
                    <a:pt x="52" y="11"/>
                  </a:lnTo>
                  <a:lnTo>
                    <a:pt x="45" y="17"/>
                  </a:lnTo>
                  <a:lnTo>
                    <a:pt x="39" y="24"/>
                  </a:lnTo>
                  <a:lnTo>
                    <a:pt x="31" y="33"/>
                  </a:lnTo>
                  <a:lnTo>
                    <a:pt x="25" y="43"/>
                  </a:lnTo>
                  <a:lnTo>
                    <a:pt x="20" y="53"/>
                  </a:lnTo>
                  <a:lnTo>
                    <a:pt x="15" y="64"/>
                  </a:lnTo>
                  <a:lnTo>
                    <a:pt x="11" y="77"/>
                  </a:lnTo>
                  <a:lnTo>
                    <a:pt x="8" y="89"/>
                  </a:lnTo>
                  <a:lnTo>
                    <a:pt x="4" y="103"/>
                  </a:lnTo>
                  <a:lnTo>
                    <a:pt x="3" y="118"/>
                  </a:lnTo>
                  <a:lnTo>
                    <a:pt x="1" y="132"/>
                  </a:lnTo>
                  <a:lnTo>
                    <a:pt x="0" y="147"/>
                  </a:lnTo>
                  <a:lnTo>
                    <a:pt x="1" y="165"/>
                  </a:lnTo>
                  <a:lnTo>
                    <a:pt x="171" y="16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45"/>
            <p:cNvSpPr>
              <a:spLocks/>
            </p:cNvSpPr>
            <p:nvPr/>
          </p:nvSpPr>
          <p:spPr bwMode="auto">
            <a:xfrm>
              <a:off x="5801" y="174"/>
              <a:ext cx="172" cy="208"/>
            </a:xfrm>
            <a:custGeom>
              <a:avLst/>
              <a:gdLst>
                <a:gd name="T0" fmla="*/ 171 w 172"/>
                <a:gd name="T1" fmla="*/ 208 h 208"/>
                <a:gd name="T2" fmla="*/ 171 w 172"/>
                <a:gd name="T3" fmla="*/ 208 h 208"/>
                <a:gd name="T4" fmla="*/ 172 w 172"/>
                <a:gd name="T5" fmla="*/ 186 h 208"/>
                <a:gd name="T6" fmla="*/ 172 w 172"/>
                <a:gd name="T7" fmla="*/ 186 h 208"/>
                <a:gd name="T8" fmla="*/ 172 w 172"/>
                <a:gd name="T9" fmla="*/ 166 h 208"/>
                <a:gd name="T10" fmla="*/ 171 w 172"/>
                <a:gd name="T11" fmla="*/ 148 h 208"/>
                <a:gd name="T12" fmla="*/ 169 w 172"/>
                <a:gd name="T13" fmla="*/ 130 h 208"/>
                <a:gd name="T14" fmla="*/ 166 w 172"/>
                <a:gd name="T15" fmla="*/ 114 h 208"/>
                <a:gd name="T16" fmla="*/ 162 w 172"/>
                <a:gd name="T17" fmla="*/ 97 h 208"/>
                <a:gd name="T18" fmla="*/ 157 w 172"/>
                <a:gd name="T19" fmla="*/ 81 h 208"/>
                <a:gd name="T20" fmla="*/ 152 w 172"/>
                <a:gd name="T21" fmla="*/ 67 h 208"/>
                <a:gd name="T22" fmla="*/ 148 w 172"/>
                <a:gd name="T23" fmla="*/ 54 h 208"/>
                <a:gd name="T24" fmla="*/ 141 w 172"/>
                <a:gd name="T25" fmla="*/ 43 h 208"/>
                <a:gd name="T26" fmla="*/ 135 w 172"/>
                <a:gd name="T27" fmla="*/ 31 h 208"/>
                <a:gd name="T28" fmla="*/ 128 w 172"/>
                <a:gd name="T29" fmla="*/ 23 h 208"/>
                <a:gd name="T30" fmla="*/ 120 w 172"/>
                <a:gd name="T31" fmla="*/ 15 h 208"/>
                <a:gd name="T32" fmla="*/ 113 w 172"/>
                <a:gd name="T33" fmla="*/ 9 h 208"/>
                <a:gd name="T34" fmla="*/ 104 w 172"/>
                <a:gd name="T35" fmla="*/ 4 h 208"/>
                <a:gd name="T36" fmla="*/ 95 w 172"/>
                <a:gd name="T37" fmla="*/ 1 h 208"/>
                <a:gd name="T38" fmla="*/ 86 w 172"/>
                <a:gd name="T39" fmla="*/ 0 h 208"/>
                <a:gd name="T40" fmla="*/ 86 w 172"/>
                <a:gd name="T41" fmla="*/ 0 h 208"/>
                <a:gd name="T42" fmla="*/ 78 w 172"/>
                <a:gd name="T43" fmla="*/ 1 h 208"/>
                <a:gd name="T44" fmla="*/ 69 w 172"/>
                <a:gd name="T45" fmla="*/ 4 h 208"/>
                <a:gd name="T46" fmla="*/ 62 w 172"/>
                <a:gd name="T47" fmla="*/ 9 h 208"/>
                <a:gd name="T48" fmla="*/ 53 w 172"/>
                <a:gd name="T49" fmla="*/ 15 h 208"/>
                <a:gd name="T50" fmla="*/ 45 w 172"/>
                <a:gd name="T51" fmla="*/ 23 h 208"/>
                <a:gd name="T52" fmla="*/ 39 w 172"/>
                <a:gd name="T53" fmla="*/ 31 h 208"/>
                <a:gd name="T54" fmla="*/ 32 w 172"/>
                <a:gd name="T55" fmla="*/ 43 h 208"/>
                <a:gd name="T56" fmla="*/ 25 w 172"/>
                <a:gd name="T57" fmla="*/ 54 h 208"/>
                <a:gd name="T58" fmla="*/ 20 w 172"/>
                <a:gd name="T59" fmla="*/ 67 h 208"/>
                <a:gd name="T60" fmla="*/ 15 w 172"/>
                <a:gd name="T61" fmla="*/ 81 h 208"/>
                <a:gd name="T62" fmla="*/ 12 w 172"/>
                <a:gd name="T63" fmla="*/ 97 h 208"/>
                <a:gd name="T64" fmla="*/ 8 w 172"/>
                <a:gd name="T65" fmla="*/ 114 h 208"/>
                <a:gd name="T66" fmla="*/ 4 w 172"/>
                <a:gd name="T67" fmla="*/ 130 h 208"/>
                <a:gd name="T68" fmla="*/ 3 w 172"/>
                <a:gd name="T69" fmla="*/ 148 h 208"/>
                <a:gd name="T70" fmla="*/ 2 w 172"/>
                <a:gd name="T71" fmla="*/ 166 h 208"/>
                <a:gd name="T72" fmla="*/ 0 w 172"/>
                <a:gd name="T73" fmla="*/ 186 h 208"/>
                <a:gd name="T74" fmla="*/ 0 w 172"/>
                <a:gd name="T75" fmla="*/ 186 h 208"/>
                <a:gd name="T76" fmla="*/ 2 w 172"/>
                <a:gd name="T77" fmla="*/ 208 h 208"/>
                <a:gd name="T78" fmla="*/ 171 w 172"/>
                <a:gd name="T79" fmla="*/ 208 h 2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2" h="208">
                  <a:moveTo>
                    <a:pt x="171" y="208"/>
                  </a:moveTo>
                  <a:lnTo>
                    <a:pt x="171" y="208"/>
                  </a:lnTo>
                  <a:lnTo>
                    <a:pt x="172" y="186"/>
                  </a:lnTo>
                  <a:lnTo>
                    <a:pt x="172" y="166"/>
                  </a:lnTo>
                  <a:lnTo>
                    <a:pt x="171" y="148"/>
                  </a:lnTo>
                  <a:lnTo>
                    <a:pt x="169" y="130"/>
                  </a:lnTo>
                  <a:lnTo>
                    <a:pt x="166" y="114"/>
                  </a:lnTo>
                  <a:lnTo>
                    <a:pt x="162" y="97"/>
                  </a:lnTo>
                  <a:lnTo>
                    <a:pt x="157" y="81"/>
                  </a:lnTo>
                  <a:lnTo>
                    <a:pt x="152" y="67"/>
                  </a:lnTo>
                  <a:lnTo>
                    <a:pt x="148" y="54"/>
                  </a:lnTo>
                  <a:lnTo>
                    <a:pt x="141" y="43"/>
                  </a:lnTo>
                  <a:lnTo>
                    <a:pt x="135" y="31"/>
                  </a:lnTo>
                  <a:lnTo>
                    <a:pt x="128" y="23"/>
                  </a:lnTo>
                  <a:lnTo>
                    <a:pt x="120" y="15"/>
                  </a:lnTo>
                  <a:lnTo>
                    <a:pt x="113" y="9"/>
                  </a:lnTo>
                  <a:lnTo>
                    <a:pt x="104" y="4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8" y="1"/>
                  </a:lnTo>
                  <a:lnTo>
                    <a:pt x="69" y="4"/>
                  </a:lnTo>
                  <a:lnTo>
                    <a:pt x="62" y="9"/>
                  </a:lnTo>
                  <a:lnTo>
                    <a:pt x="53" y="15"/>
                  </a:lnTo>
                  <a:lnTo>
                    <a:pt x="45" y="23"/>
                  </a:lnTo>
                  <a:lnTo>
                    <a:pt x="39" y="31"/>
                  </a:lnTo>
                  <a:lnTo>
                    <a:pt x="32" y="43"/>
                  </a:lnTo>
                  <a:lnTo>
                    <a:pt x="25" y="54"/>
                  </a:lnTo>
                  <a:lnTo>
                    <a:pt x="20" y="67"/>
                  </a:lnTo>
                  <a:lnTo>
                    <a:pt x="15" y="81"/>
                  </a:lnTo>
                  <a:lnTo>
                    <a:pt x="12" y="97"/>
                  </a:lnTo>
                  <a:lnTo>
                    <a:pt x="8" y="114"/>
                  </a:lnTo>
                  <a:lnTo>
                    <a:pt x="4" y="130"/>
                  </a:lnTo>
                  <a:lnTo>
                    <a:pt x="3" y="148"/>
                  </a:lnTo>
                  <a:lnTo>
                    <a:pt x="2" y="166"/>
                  </a:lnTo>
                  <a:lnTo>
                    <a:pt x="0" y="186"/>
                  </a:lnTo>
                  <a:lnTo>
                    <a:pt x="2" y="208"/>
                  </a:lnTo>
                  <a:lnTo>
                    <a:pt x="171" y="208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46"/>
            <p:cNvSpPr>
              <a:spLocks/>
            </p:cNvSpPr>
            <p:nvPr/>
          </p:nvSpPr>
          <p:spPr bwMode="auto">
            <a:xfrm>
              <a:off x="5800" y="143"/>
              <a:ext cx="172" cy="239"/>
            </a:xfrm>
            <a:custGeom>
              <a:avLst/>
              <a:gdLst>
                <a:gd name="T0" fmla="*/ 171 w 172"/>
                <a:gd name="T1" fmla="*/ 239 h 239"/>
                <a:gd name="T2" fmla="*/ 171 w 172"/>
                <a:gd name="T3" fmla="*/ 239 h 239"/>
                <a:gd name="T4" fmla="*/ 172 w 172"/>
                <a:gd name="T5" fmla="*/ 213 h 239"/>
                <a:gd name="T6" fmla="*/ 172 w 172"/>
                <a:gd name="T7" fmla="*/ 213 h 239"/>
                <a:gd name="T8" fmla="*/ 172 w 172"/>
                <a:gd name="T9" fmla="*/ 191 h 239"/>
                <a:gd name="T10" fmla="*/ 171 w 172"/>
                <a:gd name="T11" fmla="*/ 169 h 239"/>
                <a:gd name="T12" fmla="*/ 168 w 172"/>
                <a:gd name="T13" fmla="*/ 150 h 239"/>
                <a:gd name="T14" fmla="*/ 166 w 172"/>
                <a:gd name="T15" fmla="*/ 130 h 239"/>
                <a:gd name="T16" fmla="*/ 162 w 172"/>
                <a:gd name="T17" fmla="*/ 112 h 239"/>
                <a:gd name="T18" fmla="*/ 157 w 172"/>
                <a:gd name="T19" fmla="*/ 93 h 239"/>
                <a:gd name="T20" fmla="*/ 152 w 172"/>
                <a:gd name="T21" fmla="*/ 77 h 239"/>
                <a:gd name="T22" fmla="*/ 147 w 172"/>
                <a:gd name="T23" fmla="*/ 62 h 239"/>
                <a:gd name="T24" fmla="*/ 141 w 172"/>
                <a:gd name="T25" fmla="*/ 49 h 239"/>
                <a:gd name="T26" fmla="*/ 135 w 172"/>
                <a:gd name="T27" fmla="*/ 36 h 239"/>
                <a:gd name="T28" fmla="*/ 127 w 172"/>
                <a:gd name="T29" fmla="*/ 26 h 239"/>
                <a:gd name="T30" fmla="*/ 120 w 172"/>
                <a:gd name="T31" fmla="*/ 17 h 239"/>
                <a:gd name="T32" fmla="*/ 112 w 172"/>
                <a:gd name="T33" fmla="*/ 10 h 239"/>
                <a:gd name="T34" fmla="*/ 104 w 172"/>
                <a:gd name="T35" fmla="*/ 5 h 239"/>
                <a:gd name="T36" fmla="*/ 95 w 172"/>
                <a:gd name="T37" fmla="*/ 1 h 239"/>
                <a:gd name="T38" fmla="*/ 86 w 172"/>
                <a:gd name="T39" fmla="*/ 0 h 239"/>
                <a:gd name="T40" fmla="*/ 86 w 172"/>
                <a:gd name="T41" fmla="*/ 0 h 239"/>
                <a:gd name="T42" fmla="*/ 77 w 172"/>
                <a:gd name="T43" fmla="*/ 1 h 239"/>
                <a:gd name="T44" fmla="*/ 69 w 172"/>
                <a:gd name="T45" fmla="*/ 5 h 239"/>
                <a:gd name="T46" fmla="*/ 61 w 172"/>
                <a:gd name="T47" fmla="*/ 10 h 239"/>
                <a:gd name="T48" fmla="*/ 53 w 172"/>
                <a:gd name="T49" fmla="*/ 17 h 239"/>
                <a:gd name="T50" fmla="*/ 45 w 172"/>
                <a:gd name="T51" fmla="*/ 26 h 239"/>
                <a:gd name="T52" fmla="*/ 39 w 172"/>
                <a:gd name="T53" fmla="*/ 36 h 239"/>
                <a:gd name="T54" fmla="*/ 31 w 172"/>
                <a:gd name="T55" fmla="*/ 49 h 239"/>
                <a:gd name="T56" fmla="*/ 25 w 172"/>
                <a:gd name="T57" fmla="*/ 62 h 239"/>
                <a:gd name="T58" fmla="*/ 20 w 172"/>
                <a:gd name="T59" fmla="*/ 77 h 239"/>
                <a:gd name="T60" fmla="*/ 15 w 172"/>
                <a:gd name="T61" fmla="*/ 93 h 239"/>
                <a:gd name="T62" fmla="*/ 11 w 172"/>
                <a:gd name="T63" fmla="*/ 112 h 239"/>
                <a:gd name="T64" fmla="*/ 8 w 172"/>
                <a:gd name="T65" fmla="*/ 130 h 239"/>
                <a:gd name="T66" fmla="*/ 4 w 172"/>
                <a:gd name="T67" fmla="*/ 150 h 239"/>
                <a:gd name="T68" fmla="*/ 3 w 172"/>
                <a:gd name="T69" fmla="*/ 169 h 239"/>
                <a:gd name="T70" fmla="*/ 1 w 172"/>
                <a:gd name="T71" fmla="*/ 191 h 239"/>
                <a:gd name="T72" fmla="*/ 0 w 172"/>
                <a:gd name="T73" fmla="*/ 213 h 239"/>
                <a:gd name="T74" fmla="*/ 0 w 172"/>
                <a:gd name="T75" fmla="*/ 213 h 239"/>
                <a:gd name="T76" fmla="*/ 1 w 172"/>
                <a:gd name="T77" fmla="*/ 239 h 239"/>
                <a:gd name="T78" fmla="*/ 171 w 172"/>
                <a:gd name="T79" fmla="*/ 239 h 2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2" h="239">
                  <a:moveTo>
                    <a:pt x="171" y="239"/>
                  </a:moveTo>
                  <a:lnTo>
                    <a:pt x="171" y="239"/>
                  </a:lnTo>
                  <a:lnTo>
                    <a:pt x="172" y="213"/>
                  </a:lnTo>
                  <a:lnTo>
                    <a:pt x="172" y="191"/>
                  </a:lnTo>
                  <a:lnTo>
                    <a:pt x="171" y="169"/>
                  </a:lnTo>
                  <a:lnTo>
                    <a:pt x="168" y="150"/>
                  </a:lnTo>
                  <a:lnTo>
                    <a:pt x="166" y="130"/>
                  </a:lnTo>
                  <a:lnTo>
                    <a:pt x="162" y="112"/>
                  </a:lnTo>
                  <a:lnTo>
                    <a:pt x="157" y="93"/>
                  </a:lnTo>
                  <a:lnTo>
                    <a:pt x="152" y="77"/>
                  </a:lnTo>
                  <a:lnTo>
                    <a:pt x="147" y="62"/>
                  </a:lnTo>
                  <a:lnTo>
                    <a:pt x="141" y="49"/>
                  </a:lnTo>
                  <a:lnTo>
                    <a:pt x="135" y="36"/>
                  </a:lnTo>
                  <a:lnTo>
                    <a:pt x="127" y="26"/>
                  </a:lnTo>
                  <a:lnTo>
                    <a:pt x="120" y="17"/>
                  </a:lnTo>
                  <a:lnTo>
                    <a:pt x="112" y="10"/>
                  </a:lnTo>
                  <a:lnTo>
                    <a:pt x="104" y="5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7" y="1"/>
                  </a:lnTo>
                  <a:lnTo>
                    <a:pt x="69" y="5"/>
                  </a:lnTo>
                  <a:lnTo>
                    <a:pt x="61" y="10"/>
                  </a:lnTo>
                  <a:lnTo>
                    <a:pt x="53" y="17"/>
                  </a:lnTo>
                  <a:lnTo>
                    <a:pt x="45" y="26"/>
                  </a:lnTo>
                  <a:lnTo>
                    <a:pt x="39" y="36"/>
                  </a:lnTo>
                  <a:lnTo>
                    <a:pt x="31" y="49"/>
                  </a:lnTo>
                  <a:lnTo>
                    <a:pt x="25" y="62"/>
                  </a:lnTo>
                  <a:lnTo>
                    <a:pt x="20" y="77"/>
                  </a:lnTo>
                  <a:lnTo>
                    <a:pt x="15" y="93"/>
                  </a:lnTo>
                  <a:lnTo>
                    <a:pt x="11" y="112"/>
                  </a:lnTo>
                  <a:lnTo>
                    <a:pt x="8" y="130"/>
                  </a:lnTo>
                  <a:lnTo>
                    <a:pt x="4" y="150"/>
                  </a:lnTo>
                  <a:lnTo>
                    <a:pt x="3" y="169"/>
                  </a:lnTo>
                  <a:lnTo>
                    <a:pt x="1" y="191"/>
                  </a:lnTo>
                  <a:lnTo>
                    <a:pt x="0" y="213"/>
                  </a:lnTo>
                  <a:lnTo>
                    <a:pt x="1" y="239"/>
                  </a:lnTo>
                  <a:lnTo>
                    <a:pt x="171" y="239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47"/>
            <p:cNvSpPr>
              <a:spLocks/>
            </p:cNvSpPr>
            <p:nvPr/>
          </p:nvSpPr>
          <p:spPr bwMode="auto">
            <a:xfrm>
              <a:off x="5955" y="217"/>
              <a:ext cx="172" cy="165"/>
            </a:xfrm>
            <a:custGeom>
              <a:avLst/>
              <a:gdLst>
                <a:gd name="T0" fmla="*/ 170 w 172"/>
                <a:gd name="T1" fmla="*/ 165 h 165"/>
                <a:gd name="T2" fmla="*/ 170 w 172"/>
                <a:gd name="T3" fmla="*/ 165 h 165"/>
                <a:gd name="T4" fmla="*/ 172 w 172"/>
                <a:gd name="T5" fmla="*/ 147 h 165"/>
                <a:gd name="T6" fmla="*/ 172 w 172"/>
                <a:gd name="T7" fmla="*/ 147 h 165"/>
                <a:gd name="T8" fmla="*/ 172 w 172"/>
                <a:gd name="T9" fmla="*/ 132 h 165"/>
                <a:gd name="T10" fmla="*/ 170 w 172"/>
                <a:gd name="T11" fmla="*/ 118 h 165"/>
                <a:gd name="T12" fmla="*/ 168 w 172"/>
                <a:gd name="T13" fmla="*/ 103 h 165"/>
                <a:gd name="T14" fmla="*/ 165 w 172"/>
                <a:gd name="T15" fmla="*/ 89 h 165"/>
                <a:gd name="T16" fmla="*/ 162 w 172"/>
                <a:gd name="T17" fmla="*/ 77 h 165"/>
                <a:gd name="T18" fmla="*/ 157 w 172"/>
                <a:gd name="T19" fmla="*/ 64 h 165"/>
                <a:gd name="T20" fmla="*/ 152 w 172"/>
                <a:gd name="T21" fmla="*/ 53 h 165"/>
                <a:gd name="T22" fmla="*/ 147 w 172"/>
                <a:gd name="T23" fmla="*/ 43 h 165"/>
                <a:gd name="T24" fmla="*/ 141 w 172"/>
                <a:gd name="T25" fmla="*/ 33 h 165"/>
                <a:gd name="T26" fmla="*/ 134 w 172"/>
                <a:gd name="T27" fmla="*/ 24 h 165"/>
                <a:gd name="T28" fmla="*/ 127 w 172"/>
                <a:gd name="T29" fmla="*/ 17 h 165"/>
                <a:gd name="T30" fmla="*/ 119 w 172"/>
                <a:gd name="T31" fmla="*/ 11 h 165"/>
                <a:gd name="T32" fmla="*/ 112 w 172"/>
                <a:gd name="T33" fmla="*/ 6 h 165"/>
                <a:gd name="T34" fmla="*/ 103 w 172"/>
                <a:gd name="T35" fmla="*/ 2 h 165"/>
                <a:gd name="T36" fmla="*/ 94 w 172"/>
                <a:gd name="T37" fmla="*/ 1 h 165"/>
                <a:gd name="T38" fmla="*/ 86 w 172"/>
                <a:gd name="T39" fmla="*/ 0 h 165"/>
                <a:gd name="T40" fmla="*/ 86 w 172"/>
                <a:gd name="T41" fmla="*/ 0 h 165"/>
                <a:gd name="T42" fmla="*/ 77 w 172"/>
                <a:gd name="T43" fmla="*/ 1 h 165"/>
                <a:gd name="T44" fmla="*/ 68 w 172"/>
                <a:gd name="T45" fmla="*/ 2 h 165"/>
                <a:gd name="T46" fmla="*/ 61 w 172"/>
                <a:gd name="T47" fmla="*/ 6 h 165"/>
                <a:gd name="T48" fmla="*/ 52 w 172"/>
                <a:gd name="T49" fmla="*/ 11 h 165"/>
                <a:gd name="T50" fmla="*/ 45 w 172"/>
                <a:gd name="T51" fmla="*/ 17 h 165"/>
                <a:gd name="T52" fmla="*/ 38 w 172"/>
                <a:gd name="T53" fmla="*/ 24 h 165"/>
                <a:gd name="T54" fmla="*/ 31 w 172"/>
                <a:gd name="T55" fmla="*/ 33 h 165"/>
                <a:gd name="T56" fmla="*/ 25 w 172"/>
                <a:gd name="T57" fmla="*/ 43 h 165"/>
                <a:gd name="T58" fmla="*/ 20 w 172"/>
                <a:gd name="T59" fmla="*/ 53 h 165"/>
                <a:gd name="T60" fmla="*/ 15 w 172"/>
                <a:gd name="T61" fmla="*/ 64 h 165"/>
                <a:gd name="T62" fmla="*/ 11 w 172"/>
                <a:gd name="T63" fmla="*/ 77 h 165"/>
                <a:gd name="T64" fmla="*/ 7 w 172"/>
                <a:gd name="T65" fmla="*/ 89 h 165"/>
                <a:gd name="T66" fmla="*/ 3 w 172"/>
                <a:gd name="T67" fmla="*/ 103 h 165"/>
                <a:gd name="T68" fmla="*/ 2 w 172"/>
                <a:gd name="T69" fmla="*/ 118 h 165"/>
                <a:gd name="T70" fmla="*/ 1 w 172"/>
                <a:gd name="T71" fmla="*/ 132 h 165"/>
                <a:gd name="T72" fmla="*/ 0 w 172"/>
                <a:gd name="T73" fmla="*/ 147 h 165"/>
                <a:gd name="T74" fmla="*/ 0 w 172"/>
                <a:gd name="T75" fmla="*/ 147 h 165"/>
                <a:gd name="T76" fmla="*/ 1 w 172"/>
                <a:gd name="T77" fmla="*/ 165 h 165"/>
                <a:gd name="T78" fmla="*/ 170 w 172"/>
                <a:gd name="T79" fmla="*/ 165 h 16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2" h="165">
                  <a:moveTo>
                    <a:pt x="170" y="165"/>
                  </a:moveTo>
                  <a:lnTo>
                    <a:pt x="170" y="165"/>
                  </a:lnTo>
                  <a:lnTo>
                    <a:pt x="172" y="147"/>
                  </a:lnTo>
                  <a:lnTo>
                    <a:pt x="172" y="132"/>
                  </a:lnTo>
                  <a:lnTo>
                    <a:pt x="170" y="118"/>
                  </a:lnTo>
                  <a:lnTo>
                    <a:pt x="168" y="103"/>
                  </a:lnTo>
                  <a:lnTo>
                    <a:pt x="165" y="89"/>
                  </a:lnTo>
                  <a:lnTo>
                    <a:pt x="162" y="77"/>
                  </a:lnTo>
                  <a:lnTo>
                    <a:pt x="157" y="64"/>
                  </a:lnTo>
                  <a:lnTo>
                    <a:pt x="152" y="53"/>
                  </a:lnTo>
                  <a:lnTo>
                    <a:pt x="147" y="43"/>
                  </a:lnTo>
                  <a:lnTo>
                    <a:pt x="141" y="33"/>
                  </a:lnTo>
                  <a:lnTo>
                    <a:pt x="134" y="24"/>
                  </a:lnTo>
                  <a:lnTo>
                    <a:pt x="127" y="17"/>
                  </a:lnTo>
                  <a:lnTo>
                    <a:pt x="119" y="11"/>
                  </a:lnTo>
                  <a:lnTo>
                    <a:pt x="112" y="6"/>
                  </a:lnTo>
                  <a:lnTo>
                    <a:pt x="103" y="2"/>
                  </a:lnTo>
                  <a:lnTo>
                    <a:pt x="94" y="1"/>
                  </a:lnTo>
                  <a:lnTo>
                    <a:pt x="86" y="0"/>
                  </a:lnTo>
                  <a:lnTo>
                    <a:pt x="77" y="1"/>
                  </a:lnTo>
                  <a:lnTo>
                    <a:pt x="68" y="2"/>
                  </a:lnTo>
                  <a:lnTo>
                    <a:pt x="61" y="6"/>
                  </a:lnTo>
                  <a:lnTo>
                    <a:pt x="52" y="11"/>
                  </a:lnTo>
                  <a:lnTo>
                    <a:pt x="45" y="17"/>
                  </a:lnTo>
                  <a:lnTo>
                    <a:pt x="38" y="24"/>
                  </a:lnTo>
                  <a:lnTo>
                    <a:pt x="31" y="33"/>
                  </a:lnTo>
                  <a:lnTo>
                    <a:pt x="25" y="43"/>
                  </a:lnTo>
                  <a:lnTo>
                    <a:pt x="20" y="53"/>
                  </a:lnTo>
                  <a:lnTo>
                    <a:pt x="15" y="64"/>
                  </a:lnTo>
                  <a:lnTo>
                    <a:pt x="11" y="77"/>
                  </a:lnTo>
                  <a:lnTo>
                    <a:pt x="7" y="89"/>
                  </a:lnTo>
                  <a:lnTo>
                    <a:pt x="3" y="103"/>
                  </a:lnTo>
                  <a:lnTo>
                    <a:pt x="2" y="118"/>
                  </a:lnTo>
                  <a:lnTo>
                    <a:pt x="1" y="132"/>
                  </a:lnTo>
                  <a:lnTo>
                    <a:pt x="0" y="147"/>
                  </a:lnTo>
                  <a:lnTo>
                    <a:pt x="1" y="165"/>
                  </a:lnTo>
                  <a:lnTo>
                    <a:pt x="170" y="16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48"/>
            <p:cNvSpPr>
              <a:spLocks/>
            </p:cNvSpPr>
            <p:nvPr/>
          </p:nvSpPr>
          <p:spPr bwMode="auto">
            <a:xfrm>
              <a:off x="5996" y="164"/>
              <a:ext cx="171" cy="218"/>
            </a:xfrm>
            <a:custGeom>
              <a:avLst/>
              <a:gdLst>
                <a:gd name="T0" fmla="*/ 171 w 171"/>
                <a:gd name="T1" fmla="*/ 218 h 218"/>
                <a:gd name="T2" fmla="*/ 171 w 171"/>
                <a:gd name="T3" fmla="*/ 195 h 218"/>
                <a:gd name="T4" fmla="*/ 169 w 171"/>
                <a:gd name="T5" fmla="*/ 157 h 218"/>
                <a:gd name="T6" fmla="*/ 164 w 171"/>
                <a:gd name="T7" fmla="*/ 124 h 218"/>
                <a:gd name="T8" fmla="*/ 157 w 171"/>
                <a:gd name="T9" fmla="*/ 91 h 218"/>
                <a:gd name="T10" fmla="*/ 146 w 171"/>
                <a:gd name="T11" fmla="*/ 65 h 218"/>
                <a:gd name="T12" fmla="*/ 133 w 171"/>
                <a:gd name="T13" fmla="*/ 41 h 218"/>
                <a:gd name="T14" fmla="*/ 118 w 171"/>
                <a:gd name="T15" fmla="*/ 25 h 218"/>
                <a:gd name="T16" fmla="*/ 102 w 171"/>
                <a:gd name="T17" fmla="*/ 14 h 218"/>
                <a:gd name="T18" fmla="*/ 86 w 171"/>
                <a:gd name="T19" fmla="*/ 10 h 218"/>
                <a:gd name="T20" fmla="*/ 77 w 171"/>
                <a:gd name="T21" fmla="*/ 11 h 218"/>
                <a:gd name="T22" fmla="*/ 60 w 171"/>
                <a:gd name="T23" fmla="*/ 19 h 218"/>
                <a:gd name="T24" fmla="*/ 45 w 171"/>
                <a:gd name="T25" fmla="*/ 33 h 218"/>
                <a:gd name="T26" fmla="*/ 31 w 171"/>
                <a:gd name="T27" fmla="*/ 53 h 218"/>
                <a:gd name="T28" fmla="*/ 19 w 171"/>
                <a:gd name="T29" fmla="*/ 77 h 218"/>
                <a:gd name="T30" fmla="*/ 10 w 171"/>
                <a:gd name="T31" fmla="*/ 107 h 218"/>
                <a:gd name="T32" fmla="*/ 4 w 171"/>
                <a:gd name="T33" fmla="*/ 140 h 218"/>
                <a:gd name="T34" fmla="*/ 0 w 171"/>
                <a:gd name="T35" fmla="*/ 176 h 218"/>
                <a:gd name="T36" fmla="*/ 0 w 171"/>
                <a:gd name="T37" fmla="*/ 195 h 218"/>
                <a:gd name="T38" fmla="*/ 171 w 171"/>
                <a:gd name="T39" fmla="*/ 218 h 218"/>
                <a:gd name="T40" fmla="*/ 171 w 171"/>
                <a:gd name="T41" fmla="*/ 193 h 218"/>
                <a:gd name="T42" fmla="*/ 171 w 171"/>
                <a:gd name="T43" fmla="*/ 175 h 218"/>
                <a:gd name="T44" fmla="*/ 167 w 171"/>
                <a:gd name="T45" fmla="*/ 136 h 218"/>
                <a:gd name="T46" fmla="*/ 161 w 171"/>
                <a:gd name="T47" fmla="*/ 101 h 218"/>
                <a:gd name="T48" fmla="*/ 152 w 171"/>
                <a:gd name="T49" fmla="*/ 71 h 218"/>
                <a:gd name="T50" fmla="*/ 139 w 171"/>
                <a:gd name="T51" fmla="*/ 45 h 218"/>
                <a:gd name="T52" fmla="*/ 126 w 171"/>
                <a:gd name="T53" fmla="*/ 24 h 218"/>
                <a:gd name="T54" fmla="*/ 111 w 171"/>
                <a:gd name="T55" fmla="*/ 9 h 218"/>
                <a:gd name="T56" fmla="*/ 95 w 171"/>
                <a:gd name="T57" fmla="*/ 1 h 218"/>
                <a:gd name="T58" fmla="*/ 86 w 171"/>
                <a:gd name="T59" fmla="*/ 0 h 218"/>
                <a:gd name="T60" fmla="*/ 68 w 171"/>
                <a:gd name="T61" fmla="*/ 4 h 218"/>
                <a:gd name="T62" fmla="*/ 52 w 171"/>
                <a:gd name="T63" fmla="*/ 15 h 218"/>
                <a:gd name="T64" fmla="*/ 37 w 171"/>
                <a:gd name="T65" fmla="*/ 34 h 218"/>
                <a:gd name="T66" fmla="*/ 25 w 171"/>
                <a:gd name="T67" fmla="*/ 58 h 218"/>
                <a:gd name="T68" fmla="*/ 14 w 171"/>
                <a:gd name="T69" fmla="*/ 86 h 218"/>
                <a:gd name="T70" fmla="*/ 6 w 171"/>
                <a:gd name="T71" fmla="*/ 119 h 218"/>
                <a:gd name="T72" fmla="*/ 1 w 171"/>
                <a:gd name="T73" fmla="*/ 155 h 218"/>
                <a:gd name="T74" fmla="*/ 0 w 171"/>
                <a:gd name="T75" fmla="*/ 193 h 218"/>
                <a:gd name="T76" fmla="*/ 0 w 171"/>
                <a:gd name="T77" fmla="*/ 218 h 21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1" h="218">
                  <a:moveTo>
                    <a:pt x="171" y="218"/>
                  </a:moveTo>
                  <a:lnTo>
                    <a:pt x="171" y="218"/>
                  </a:lnTo>
                  <a:lnTo>
                    <a:pt x="171" y="195"/>
                  </a:lnTo>
                  <a:lnTo>
                    <a:pt x="171" y="176"/>
                  </a:lnTo>
                  <a:lnTo>
                    <a:pt x="169" y="157"/>
                  </a:lnTo>
                  <a:lnTo>
                    <a:pt x="167" y="140"/>
                  </a:lnTo>
                  <a:lnTo>
                    <a:pt x="164" y="124"/>
                  </a:lnTo>
                  <a:lnTo>
                    <a:pt x="161" y="107"/>
                  </a:lnTo>
                  <a:lnTo>
                    <a:pt x="157" y="91"/>
                  </a:lnTo>
                  <a:lnTo>
                    <a:pt x="152" y="77"/>
                  </a:lnTo>
                  <a:lnTo>
                    <a:pt x="146" y="65"/>
                  </a:lnTo>
                  <a:lnTo>
                    <a:pt x="139" y="53"/>
                  </a:lnTo>
                  <a:lnTo>
                    <a:pt x="133" y="41"/>
                  </a:lnTo>
                  <a:lnTo>
                    <a:pt x="126" y="33"/>
                  </a:lnTo>
                  <a:lnTo>
                    <a:pt x="118" y="25"/>
                  </a:lnTo>
                  <a:lnTo>
                    <a:pt x="111" y="19"/>
                  </a:lnTo>
                  <a:lnTo>
                    <a:pt x="102" y="14"/>
                  </a:lnTo>
                  <a:lnTo>
                    <a:pt x="95" y="11"/>
                  </a:lnTo>
                  <a:lnTo>
                    <a:pt x="86" y="10"/>
                  </a:lnTo>
                  <a:lnTo>
                    <a:pt x="77" y="11"/>
                  </a:lnTo>
                  <a:lnTo>
                    <a:pt x="68" y="14"/>
                  </a:lnTo>
                  <a:lnTo>
                    <a:pt x="60" y="19"/>
                  </a:lnTo>
                  <a:lnTo>
                    <a:pt x="52" y="25"/>
                  </a:lnTo>
                  <a:lnTo>
                    <a:pt x="45" y="33"/>
                  </a:lnTo>
                  <a:lnTo>
                    <a:pt x="37" y="41"/>
                  </a:lnTo>
                  <a:lnTo>
                    <a:pt x="31" y="53"/>
                  </a:lnTo>
                  <a:lnTo>
                    <a:pt x="25" y="65"/>
                  </a:lnTo>
                  <a:lnTo>
                    <a:pt x="19" y="77"/>
                  </a:lnTo>
                  <a:lnTo>
                    <a:pt x="14" y="91"/>
                  </a:lnTo>
                  <a:lnTo>
                    <a:pt x="10" y="107"/>
                  </a:lnTo>
                  <a:lnTo>
                    <a:pt x="6" y="124"/>
                  </a:lnTo>
                  <a:lnTo>
                    <a:pt x="4" y="140"/>
                  </a:lnTo>
                  <a:lnTo>
                    <a:pt x="1" y="157"/>
                  </a:lnTo>
                  <a:lnTo>
                    <a:pt x="0" y="176"/>
                  </a:lnTo>
                  <a:lnTo>
                    <a:pt x="0" y="195"/>
                  </a:lnTo>
                  <a:lnTo>
                    <a:pt x="0" y="218"/>
                  </a:lnTo>
                  <a:lnTo>
                    <a:pt x="171" y="218"/>
                  </a:lnTo>
                  <a:lnTo>
                    <a:pt x="171" y="193"/>
                  </a:lnTo>
                  <a:lnTo>
                    <a:pt x="171" y="175"/>
                  </a:lnTo>
                  <a:lnTo>
                    <a:pt x="169" y="155"/>
                  </a:lnTo>
                  <a:lnTo>
                    <a:pt x="167" y="136"/>
                  </a:lnTo>
                  <a:lnTo>
                    <a:pt x="164" y="119"/>
                  </a:lnTo>
                  <a:lnTo>
                    <a:pt x="161" y="101"/>
                  </a:lnTo>
                  <a:lnTo>
                    <a:pt x="157" y="86"/>
                  </a:lnTo>
                  <a:lnTo>
                    <a:pt x="152" y="71"/>
                  </a:lnTo>
                  <a:lnTo>
                    <a:pt x="146" y="58"/>
                  </a:lnTo>
                  <a:lnTo>
                    <a:pt x="139" y="45"/>
                  </a:lnTo>
                  <a:lnTo>
                    <a:pt x="133" y="34"/>
                  </a:lnTo>
                  <a:lnTo>
                    <a:pt x="126" y="24"/>
                  </a:lnTo>
                  <a:lnTo>
                    <a:pt x="118" y="15"/>
                  </a:lnTo>
                  <a:lnTo>
                    <a:pt x="111" y="9"/>
                  </a:lnTo>
                  <a:lnTo>
                    <a:pt x="102" y="4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7" y="1"/>
                  </a:lnTo>
                  <a:lnTo>
                    <a:pt x="68" y="4"/>
                  </a:lnTo>
                  <a:lnTo>
                    <a:pt x="60" y="9"/>
                  </a:lnTo>
                  <a:lnTo>
                    <a:pt x="52" y="15"/>
                  </a:lnTo>
                  <a:lnTo>
                    <a:pt x="45" y="24"/>
                  </a:lnTo>
                  <a:lnTo>
                    <a:pt x="37" y="34"/>
                  </a:lnTo>
                  <a:lnTo>
                    <a:pt x="31" y="45"/>
                  </a:lnTo>
                  <a:lnTo>
                    <a:pt x="25" y="58"/>
                  </a:lnTo>
                  <a:lnTo>
                    <a:pt x="19" y="71"/>
                  </a:lnTo>
                  <a:lnTo>
                    <a:pt x="14" y="86"/>
                  </a:lnTo>
                  <a:lnTo>
                    <a:pt x="10" y="101"/>
                  </a:lnTo>
                  <a:lnTo>
                    <a:pt x="6" y="119"/>
                  </a:lnTo>
                  <a:lnTo>
                    <a:pt x="4" y="136"/>
                  </a:lnTo>
                  <a:lnTo>
                    <a:pt x="1" y="155"/>
                  </a:lnTo>
                  <a:lnTo>
                    <a:pt x="0" y="175"/>
                  </a:lnTo>
                  <a:lnTo>
                    <a:pt x="0" y="193"/>
                  </a:lnTo>
                  <a:lnTo>
                    <a:pt x="0" y="218"/>
                  </a:lnTo>
                  <a:lnTo>
                    <a:pt x="171" y="218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49"/>
            <p:cNvSpPr>
              <a:spLocks/>
            </p:cNvSpPr>
            <p:nvPr/>
          </p:nvSpPr>
          <p:spPr bwMode="auto">
            <a:xfrm>
              <a:off x="6145" y="217"/>
              <a:ext cx="172" cy="165"/>
            </a:xfrm>
            <a:custGeom>
              <a:avLst/>
              <a:gdLst>
                <a:gd name="T0" fmla="*/ 171 w 172"/>
                <a:gd name="T1" fmla="*/ 165 h 165"/>
                <a:gd name="T2" fmla="*/ 171 w 172"/>
                <a:gd name="T3" fmla="*/ 165 h 165"/>
                <a:gd name="T4" fmla="*/ 172 w 172"/>
                <a:gd name="T5" fmla="*/ 147 h 165"/>
                <a:gd name="T6" fmla="*/ 172 w 172"/>
                <a:gd name="T7" fmla="*/ 147 h 165"/>
                <a:gd name="T8" fmla="*/ 171 w 172"/>
                <a:gd name="T9" fmla="*/ 132 h 165"/>
                <a:gd name="T10" fmla="*/ 170 w 172"/>
                <a:gd name="T11" fmla="*/ 118 h 165"/>
                <a:gd name="T12" fmla="*/ 169 w 172"/>
                <a:gd name="T13" fmla="*/ 103 h 165"/>
                <a:gd name="T14" fmla="*/ 165 w 172"/>
                <a:gd name="T15" fmla="*/ 89 h 165"/>
                <a:gd name="T16" fmla="*/ 161 w 172"/>
                <a:gd name="T17" fmla="*/ 77 h 165"/>
                <a:gd name="T18" fmla="*/ 157 w 172"/>
                <a:gd name="T19" fmla="*/ 64 h 165"/>
                <a:gd name="T20" fmla="*/ 152 w 172"/>
                <a:gd name="T21" fmla="*/ 53 h 165"/>
                <a:gd name="T22" fmla="*/ 146 w 172"/>
                <a:gd name="T23" fmla="*/ 43 h 165"/>
                <a:gd name="T24" fmla="*/ 141 w 172"/>
                <a:gd name="T25" fmla="*/ 33 h 165"/>
                <a:gd name="T26" fmla="*/ 134 w 172"/>
                <a:gd name="T27" fmla="*/ 24 h 165"/>
                <a:gd name="T28" fmla="*/ 127 w 172"/>
                <a:gd name="T29" fmla="*/ 17 h 165"/>
                <a:gd name="T30" fmla="*/ 120 w 172"/>
                <a:gd name="T31" fmla="*/ 11 h 165"/>
                <a:gd name="T32" fmla="*/ 111 w 172"/>
                <a:gd name="T33" fmla="*/ 6 h 165"/>
                <a:gd name="T34" fmla="*/ 104 w 172"/>
                <a:gd name="T35" fmla="*/ 2 h 165"/>
                <a:gd name="T36" fmla="*/ 95 w 172"/>
                <a:gd name="T37" fmla="*/ 1 h 165"/>
                <a:gd name="T38" fmla="*/ 86 w 172"/>
                <a:gd name="T39" fmla="*/ 0 h 165"/>
                <a:gd name="T40" fmla="*/ 86 w 172"/>
                <a:gd name="T41" fmla="*/ 0 h 165"/>
                <a:gd name="T42" fmla="*/ 78 w 172"/>
                <a:gd name="T43" fmla="*/ 1 h 165"/>
                <a:gd name="T44" fmla="*/ 69 w 172"/>
                <a:gd name="T45" fmla="*/ 2 h 165"/>
                <a:gd name="T46" fmla="*/ 60 w 172"/>
                <a:gd name="T47" fmla="*/ 6 h 165"/>
                <a:gd name="T48" fmla="*/ 53 w 172"/>
                <a:gd name="T49" fmla="*/ 11 h 165"/>
                <a:gd name="T50" fmla="*/ 45 w 172"/>
                <a:gd name="T51" fmla="*/ 17 h 165"/>
                <a:gd name="T52" fmla="*/ 38 w 172"/>
                <a:gd name="T53" fmla="*/ 24 h 165"/>
                <a:gd name="T54" fmla="*/ 32 w 172"/>
                <a:gd name="T55" fmla="*/ 33 h 165"/>
                <a:gd name="T56" fmla="*/ 25 w 172"/>
                <a:gd name="T57" fmla="*/ 43 h 165"/>
                <a:gd name="T58" fmla="*/ 20 w 172"/>
                <a:gd name="T59" fmla="*/ 53 h 165"/>
                <a:gd name="T60" fmla="*/ 15 w 172"/>
                <a:gd name="T61" fmla="*/ 64 h 165"/>
                <a:gd name="T62" fmla="*/ 10 w 172"/>
                <a:gd name="T63" fmla="*/ 77 h 165"/>
                <a:gd name="T64" fmla="*/ 7 w 172"/>
                <a:gd name="T65" fmla="*/ 89 h 165"/>
                <a:gd name="T66" fmla="*/ 4 w 172"/>
                <a:gd name="T67" fmla="*/ 103 h 165"/>
                <a:gd name="T68" fmla="*/ 2 w 172"/>
                <a:gd name="T69" fmla="*/ 118 h 165"/>
                <a:gd name="T70" fmla="*/ 0 w 172"/>
                <a:gd name="T71" fmla="*/ 132 h 165"/>
                <a:gd name="T72" fmla="*/ 0 w 172"/>
                <a:gd name="T73" fmla="*/ 147 h 165"/>
                <a:gd name="T74" fmla="*/ 0 w 172"/>
                <a:gd name="T75" fmla="*/ 147 h 165"/>
                <a:gd name="T76" fmla="*/ 2 w 172"/>
                <a:gd name="T77" fmla="*/ 165 h 165"/>
                <a:gd name="T78" fmla="*/ 171 w 172"/>
                <a:gd name="T79" fmla="*/ 165 h 16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2" h="165">
                  <a:moveTo>
                    <a:pt x="171" y="165"/>
                  </a:moveTo>
                  <a:lnTo>
                    <a:pt x="171" y="165"/>
                  </a:lnTo>
                  <a:lnTo>
                    <a:pt x="172" y="147"/>
                  </a:lnTo>
                  <a:lnTo>
                    <a:pt x="171" y="132"/>
                  </a:lnTo>
                  <a:lnTo>
                    <a:pt x="170" y="118"/>
                  </a:lnTo>
                  <a:lnTo>
                    <a:pt x="169" y="103"/>
                  </a:lnTo>
                  <a:lnTo>
                    <a:pt x="165" y="89"/>
                  </a:lnTo>
                  <a:lnTo>
                    <a:pt x="161" y="77"/>
                  </a:lnTo>
                  <a:lnTo>
                    <a:pt x="157" y="64"/>
                  </a:lnTo>
                  <a:lnTo>
                    <a:pt x="152" y="53"/>
                  </a:lnTo>
                  <a:lnTo>
                    <a:pt x="146" y="43"/>
                  </a:lnTo>
                  <a:lnTo>
                    <a:pt x="141" y="33"/>
                  </a:lnTo>
                  <a:lnTo>
                    <a:pt x="134" y="24"/>
                  </a:lnTo>
                  <a:lnTo>
                    <a:pt x="127" y="17"/>
                  </a:lnTo>
                  <a:lnTo>
                    <a:pt x="120" y="11"/>
                  </a:lnTo>
                  <a:lnTo>
                    <a:pt x="111" y="6"/>
                  </a:lnTo>
                  <a:lnTo>
                    <a:pt x="104" y="2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8" y="1"/>
                  </a:lnTo>
                  <a:lnTo>
                    <a:pt x="69" y="2"/>
                  </a:lnTo>
                  <a:lnTo>
                    <a:pt x="60" y="6"/>
                  </a:lnTo>
                  <a:lnTo>
                    <a:pt x="53" y="11"/>
                  </a:lnTo>
                  <a:lnTo>
                    <a:pt x="45" y="17"/>
                  </a:lnTo>
                  <a:lnTo>
                    <a:pt x="38" y="24"/>
                  </a:lnTo>
                  <a:lnTo>
                    <a:pt x="32" y="33"/>
                  </a:lnTo>
                  <a:lnTo>
                    <a:pt x="25" y="43"/>
                  </a:lnTo>
                  <a:lnTo>
                    <a:pt x="20" y="53"/>
                  </a:lnTo>
                  <a:lnTo>
                    <a:pt x="15" y="64"/>
                  </a:lnTo>
                  <a:lnTo>
                    <a:pt x="10" y="77"/>
                  </a:lnTo>
                  <a:lnTo>
                    <a:pt x="7" y="89"/>
                  </a:lnTo>
                  <a:lnTo>
                    <a:pt x="4" y="103"/>
                  </a:lnTo>
                  <a:lnTo>
                    <a:pt x="2" y="118"/>
                  </a:lnTo>
                  <a:lnTo>
                    <a:pt x="0" y="132"/>
                  </a:lnTo>
                  <a:lnTo>
                    <a:pt x="0" y="147"/>
                  </a:lnTo>
                  <a:lnTo>
                    <a:pt x="2" y="165"/>
                  </a:lnTo>
                  <a:lnTo>
                    <a:pt x="171" y="16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50"/>
            <p:cNvSpPr>
              <a:spLocks/>
            </p:cNvSpPr>
            <p:nvPr/>
          </p:nvSpPr>
          <p:spPr bwMode="auto">
            <a:xfrm>
              <a:off x="6183" y="147"/>
              <a:ext cx="172" cy="235"/>
            </a:xfrm>
            <a:custGeom>
              <a:avLst/>
              <a:gdLst>
                <a:gd name="T0" fmla="*/ 170 w 172"/>
                <a:gd name="T1" fmla="*/ 235 h 235"/>
                <a:gd name="T2" fmla="*/ 172 w 172"/>
                <a:gd name="T3" fmla="*/ 213 h 235"/>
                <a:gd name="T4" fmla="*/ 169 w 172"/>
                <a:gd name="T5" fmla="*/ 175 h 235"/>
                <a:gd name="T6" fmla="*/ 164 w 172"/>
                <a:gd name="T7" fmla="*/ 142 h 235"/>
                <a:gd name="T8" fmla="*/ 157 w 172"/>
                <a:gd name="T9" fmla="*/ 111 h 235"/>
                <a:gd name="T10" fmla="*/ 147 w 172"/>
                <a:gd name="T11" fmla="*/ 83 h 235"/>
                <a:gd name="T12" fmla="*/ 134 w 172"/>
                <a:gd name="T13" fmla="*/ 62 h 235"/>
                <a:gd name="T14" fmla="*/ 119 w 172"/>
                <a:gd name="T15" fmla="*/ 45 h 235"/>
                <a:gd name="T16" fmla="*/ 103 w 172"/>
                <a:gd name="T17" fmla="*/ 35 h 235"/>
                <a:gd name="T18" fmla="*/ 86 w 172"/>
                <a:gd name="T19" fmla="*/ 31 h 235"/>
                <a:gd name="T20" fmla="*/ 77 w 172"/>
                <a:gd name="T21" fmla="*/ 31 h 235"/>
                <a:gd name="T22" fmla="*/ 61 w 172"/>
                <a:gd name="T23" fmla="*/ 38 h 235"/>
                <a:gd name="T24" fmla="*/ 45 w 172"/>
                <a:gd name="T25" fmla="*/ 52 h 235"/>
                <a:gd name="T26" fmla="*/ 31 w 172"/>
                <a:gd name="T27" fmla="*/ 72 h 235"/>
                <a:gd name="T28" fmla="*/ 20 w 172"/>
                <a:gd name="T29" fmla="*/ 97 h 235"/>
                <a:gd name="T30" fmla="*/ 10 w 172"/>
                <a:gd name="T31" fmla="*/ 126 h 235"/>
                <a:gd name="T32" fmla="*/ 3 w 172"/>
                <a:gd name="T33" fmla="*/ 158 h 235"/>
                <a:gd name="T34" fmla="*/ 1 w 172"/>
                <a:gd name="T35" fmla="*/ 194 h 235"/>
                <a:gd name="T36" fmla="*/ 0 w 172"/>
                <a:gd name="T37" fmla="*/ 213 h 235"/>
                <a:gd name="T38" fmla="*/ 170 w 172"/>
                <a:gd name="T39" fmla="*/ 235 h 235"/>
                <a:gd name="T40" fmla="*/ 172 w 172"/>
                <a:gd name="T41" fmla="*/ 209 h 235"/>
                <a:gd name="T42" fmla="*/ 172 w 172"/>
                <a:gd name="T43" fmla="*/ 188 h 235"/>
                <a:gd name="T44" fmla="*/ 168 w 172"/>
                <a:gd name="T45" fmla="*/ 147 h 235"/>
                <a:gd name="T46" fmla="*/ 162 w 172"/>
                <a:gd name="T47" fmla="*/ 109 h 235"/>
                <a:gd name="T48" fmla="*/ 152 w 172"/>
                <a:gd name="T49" fmla="*/ 76 h 235"/>
                <a:gd name="T50" fmla="*/ 141 w 172"/>
                <a:gd name="T51" fmla="*/ 48 h 235"/>
                <a:gd name="T52" fmla="*/ 127 w 172"/>
                <a:gd name="T53" fmla="*/ 26 h 235"/>
                <a:gd name="T54" fmla="*/ 111 w 172"/>
                <a:gd name="T55" fmla="*/ 10 h 235"/>
                <a:gd name="T56" fmla="*/ 94 w 172"/>
                <a:gd name="T57" fmla="*/ 1 h 235"/>
                <a:gd name="T58" fmla="*/ 86 w 172"/>
                <a:gd name="T59" fmla="*/ 0 h 235"/>
                <a:gd name="T60" fmla="*/ 68 w 172"/>
                <a:gd name="T61" fmla="*/ 5 h 235"/>
                <a:gd name="T62" fmla="*/ 52 w 172"/>
                <a:gd name="T63" fmla="*/ 17 h 235"/>
                <a:gd name="T64" fmla="*/ 38 w 172"/>
                <a:gd name="T65" fmla="*/ 36 h 235"/>
                <a:gd name="T66" fmla="*/ 25 w 172"/>
                <a:gd name="T67" fmla="*/ 61 h 235"/>
                <a:gd name="T68" fmla="*/ 15 w 172"/>
                <a:gd name="T69" fmla="*/ 92 h 235"/>
                <a:gd name="T70" fmla="*/ 7 w 172"/>
                <a:gd name="T71" fmla="*/ 128 h 235"/>
                <a:gd name="T72" fmla="*/ 2 w 172"/>
                <a:gd name="T73" fmla="*/ 167 h 235"/>
                <a:gd name="T74" fmla="*/ 0 w 172"/>
                <a:gd name="T75" fmla="*/ 209 h 235"/>
                <a:gd name="T76" fmla="*/ 1 w 172"/>
                <a:gd name="T77" fmla="*/ 235 h 23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2" h="235">
                  <a:moveTo>
                    <a:pt x="170" y="235"/>
                  </a:moveTo>
                  <a:lnTo>
                    <a:pt x="170" y="235"/>
                  </a:lnTo>
                  <a:lnTo>
                    <a:pt x="172" y="213"/>
                  </a:lnTo>
                  <a:lnTo>
                    <a:pt x="172" y="194"/>
                  </a:lnTo>
                  <a:lnTo>
                    <a:pt x="169" y="175"/>
                  </a:lnTo>
                  <a:lnTo>
                    <a:pt x="168" y="158"/>
                  </a:lnTo>
                  <a:lnTo>
                    <a:pt x="164" y="142"/>
                  </a:lnTo>
                  <a:lnTo>
                    <a:pt x="162" y="126"/>
                  </a:lnTo>
                  <a:lnTo>
                    <a:pt x="157" y="111"/>
                  </a:lnTo>
                  <a:lnTo>
                    <a:pt x="152" y="97"/>
                  </a:lnTo>
                  <a:lnTo>
                    <a:pt x="147" y="83"/>
                  </a:lnTo>
                  <a:lnTo>
                    <a:pt x="141" y="72"/>
                  </a:lnTo>
                  <a:lnTo>
                    <a:pt x="134" y="62"/>
                  </a:lnTo>
                  <a:lnTo>
                    <a:pt x="127" y="52"/>
                  </a:lnTo>
                  <a:lnTo>
                    <a:pt x="119" y="45"/>
                  </a:lnTo>
                  <a:lnTo>
                    <a:pt x="111" y="38"/>
                  </a:lnTo>
                  <a:lnTo>
                    <a:pt x="103" y="35"/>
                  </a:lnTo>
                  <a:lnTo>
                    <a:pt x="94" y="31"/>
                  </a:lnTo>
                  <a:lnTo>
                    <a:pt x="86" y="31"/>
                  </a:lnTo>
                  <a:lnTo>
                    <a:pt x="77" y="31"/>
                  </a:lnTo>
                  <a:lnTo>
                    <a:pt x="68" y="35"/>
                  </a:lnTo>
                  <a:lnTo>
                    <a:pt x="61" y="38"/>
                  </a:lnTo>
                  <a:lnTo>
                    <a:pt x="52" y="45"/>
                  </a:lnTo>
                  <a:lnTo>
                    <a:pt x="45" y="52"/>
                  </a:lnTo>
                  <a:lnTo>
                    <a:pt x="38" y="62"/>
                  </a:lnTo>
                  <a:lnTo>
                    <a:pt x="31" y="72"/>
                  </a:lnTo>
                  <a:lnTo>
                    <a:pt x="25" y="83"/>
                  </a:lnTo>
                  <a:lnTo>
                    <a:pt x="20" y="97"/>
                  </a:lnTo>
                  <a:lnTo>
                    <a:pt x="15" y="111"/>
                  </a:lnTo>
                  <a:lnTo>
                    <a:pt x="10" y="126"/>
                  </a:lnTo>
                  <a:lnTo>
                    <a:pt x="7" y="142"/>
                  </a:lnTo>
                  <a:lnTo>
                    <a:pt x="3" y="158"/>
                  </a:lnTo>
                  <a:lnTo>
                    <a:pt x="2" y="175"/>
                  </a:lnTo>
                  <a:lnTo>
                    <a:pt x="1" y="194"/>
                  </a:lnTo>
                  <a:lnTo>
                    <a:pt x="0" y="213"/>
                  </a:lnTo>
                  <a:lnTo>
                    <a:pt x="1" y="235"/>
                  </a:lnTo>
                  <a:lnTo>
                    <a:pt x="170" y="235"/>
                  </a:lnTo>
                  <a:lnTo>
                    <a:pt x="172" y="209"/>
                  </a:lnTo>
                  <a:lnTo>
                    <a:pt x="172" y="188"/>
                  </a:lnTo>
                  <a:lnTo>
                    <a:pt x="169" y="167"/>
                  </a:lnTo>
                  <a:lnTo>
                    <a:pt x="168" y="147"/>
                  </a:lnTo>
                  <a:lnTo>
                    <a:pt x="164" y="128"/>
                  </a:lnTo>
                  <a:lnTo>
                    <a:pt x="162" y="109"/>
                  </a:lnTo>
                  <a:lnTo>
                    <a:pt x="157" y="92"/>
                  </a:lnTo>
                  <a:lnTo>
                    <a:pt x="152" y="76"/>
                  </a:lnTo>
                  <a:lnTo>
                    <a:pt x="147" y="61"/>
                  </a:lnTo>
                  <a:lnTo>
                    <a:pt x="141" y="48"/>
                  </a:lnTo>
                  <a:lnTo>
                    <a:pt x="134" y="36"/>
                  </a:lnTo>
                  <a:lnTo>
                    <a:pt x="127" y="26"/>
                  </a:lnTo>
                  <a:lnTo>
                    <a:pt x="119" y="17"/>
                  </a:lnTo>
                  <a:lnTo>
                    <a:pt x="111" y="10"/>
                  </a:lnTo>
                  <a:lnTo>
                    <a:pt x="103" y="5"/>
                  </a:lnTo>
                  <a:lnTo>
                    <a:pt x="94" y="1"/>
                  </a:lnTo>
                  <a:lnTo>
                    <a:pt x="86" y="0"/>
                  </a:lnTo>
                  <a:lnTo>
                    <a:pt x="77" y="1"/>
                  </a:lnTo>
                  <a:lnTo>
                    <a:pt x="68" y="5"/>
                  </a:lnTo>
                  <a:lnTo>
                    <a:pt x="61" y="10"/>
                  </a:lnTo>
                  <a:lnTo>
                    <a:pt x="52" y="17"/>
                  </a:lnTo>
                  <a:lnTo>
                    <a:pt x="45" y="26"/>
                  </a:lnTo>
                  <a:lnTo>
                    <a:pt x="38" y="36"/>
                  </a:lnTo>
                  <a:lnTo>
                    <a:pt x="31" y="48"/>
                  </a:lnTo>
                  <a:lnTo>
                    <a:pt x="25" y="61"/>
                  </a:lnTo>
                  <a:lnTo>
                    <a:pt x="20" y="76"/>
                  </a:lnTo>
                  <a:lnTo>
                    <a:pt x="15" y="92"/>
                  </a:lnTo>
                  <a:lnTo>
                    <a:pt x="10" y="109"/>
                  </a:lnTo>
                  <a:lnTo>
                    <a:pt x="7" y="128"/>
                  </a:lnTo>
                  <a:lnTo>
                    <a:pt x="3" y="147"/>
                  </a:lnTo>
                  <a:lnTo>
                    <a:pt x="2" y="167"/>
                  </a:lnTo>
                  <a:lnTo>
                    <a:pt x="1" y="188"/>
                  </a:lnTo>
                  <a:lnTo>
                    <a:pt x="0" y="209"/>
                  </a:lnTo>
                  <a:lnTo>
                    <a:pt x="1" y="235"/>
                  </a:lnTo>
                  <a:lnTo>
                    <a:pt x="170" y="23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51"/>
            <p:cNvSpPr>
              <a:spLocks/>
            </p:cNvSpPr>
            <p:nvPr/>
          </p:nvSpPr>
          <p:spPr bwMode="auto">
            <a:xfrm>
              <a:off x="6339" y="217"/>
              <a:ext cx="171" cy="165"/>
            </a:xfrm>
            <a:custGeom>
              <a:avLst/>
              <a:gdLst>
                <a:gd name="T0" fmla="*/ 170 w 171"/>
                <a:gd name="T1" fmla="*/ 165 h 165"/>
                <a:gd name="T2" fmla="*/ 170 w 171"/>
                <a:gd name="T3" fmla="*/ 165 h 165"/>
                <a:gd name="T4" fmla="*/ 171 w 171"/>
                <a:gd name="T5" fmla="*/ 147 h 165"/>
                <a:gd name="T6" fmla="*/ 171 w 171"/>
                <a:gd name="T7" fmla="*/ 147 h 165"/>
                <a:gd name="T8" fmla="*/ 171 w 171"/>
                <a:gd name="T9" fmla="*/ 132 h 165"/>
                <a:gd name="T10" fmla="*/ 170 w 171"/>
                <a:gd name="T11" fmla="*/ 117 h 165"/>
                <a:gd name="T12" fmla="*/ 168 w 171"/>
                <a:gd name="T13" fmla="*/ 103 h 165"/>
                <a:gd name="T14" fmla="*/ 165 w 171"/>
                <a:gd name="T15" fmla="*/ 89 h 165"/>
                <a:gd name="T16" fmla="*/ 161 w 171"/>
                <a:gd name="T17" fmla="*/ 77 h 165"/>
                <a:gd name="T18" fmla="*/ 157 w 171"/>
                <a:gd name="T19" fmla="*/ 64 h 165"/>
                <a:gd name="T20" fmla="*/ 152 w 171"/>
                <a:gd name="T21" fmla="*/ 53 h 165"/>
                <a:gd name="T22" fmla="*/ 147 w 171"/>
                <a:gd name="T23" fmla="*/ 42 h 165"/>
                <a:gd name="T24" fmla="*/ 140 w 171"/>
                <a:gd name="T25" fmla="*/ 33 h 165"/>
                <a:gd name="T26" fmla="*/ 134 w 171"/>
                <a:gd name="T27" fmla="*/ 24 h 165"/>
                <a:gd name="T28" fmla="*/ 127 w 171"/>
                <a:gd name="T29" fmla="*/ 17 h 165"/>
                <a:gd name="T30" fmla="*/ 119 w 171"/>
                <a:gd name="T31" fmla="*/ 11 h 165"/>
                <a:gd name="T32" fmla="*/ 112 w 171"/>
                <a:gd name="T33" fmla="*/ 6 h 165"/>
                <a:gd name="T34" fmla="*/ 103 w 171"/>
                <a:gd name="T35" fmla="*/ 2 h 165"/>
                <a:gd name="T36" fmla="*/ 94 w 171"/>
                <a:gd name="T37" fmla="*/ 0 h 165"/>
                <a:gd name="T38" fmla="*/ 85 w 171"/>
                <a:gd name="T39" fmla="*/ 0 h 165"/>
                <a:gd name="T40" fmla="*/ 85 w 171"/>
                <a:gd name="T41" fmla="*/ 0 h 165"/>
                <a:gd name="T42" fmla="*/ 77 w 171"/>
                <a:gd name="T43" fmla="*/ 0 h 165"/>
                <a:gd name="T44" fmla="*/ 68 w 171"/>
                <a:gd name="T45" fmla="*/ 2 h 165"/>
                <a:gd name="T46" fmla="*/ 61 w 171"/>
                <a:gd name="T47" fmla="*/ 6 h 165"/>
                <a:gd name="T48" fmla="*/ 52 w 171"/>
                <a:gd name="T49" fmla="*/ 11 h 165"/>
                <a:gd name="T50" fmla="*/ 44 w 171"/>
                <a:gd name="T51" fmla="*/ 17 h 165"/>
                <a:gd name="T52" fmla="*/ 38 w 171"/>
                <a:gd name="T53" fmla="*/ 24 h 165"/>
                <a:gd name="T54" fmla="*/ 31 w 171"/>
                <a:gd name="T55" fmla="*/ 33 h 165"/>
                <a:gd name="T56" fmla="*/ 26 w 171"/>
                <a:gd name="T57" fmla="*/ 42 h 165"/>
                <a:gd name="T58" fmla="*/ 19 w 171"/>
                <a:gd name="T59" fmla="*/ 53 h 165"/>
                <a:gd name="T60" fmla="*/ 14 w 171"/>
                <a:gd name="T61" fmla="*/ 64 h 165"/>
                <a:gd name="T62" fmla="*/ 11 w 171"/>
                <a:gd name="T63" fmla="*/ 77 h 165"/>
                <a:gd name="T64" fmla="*/ 7 w 171"/>
                <a:gd name="T65" fmla="*/ 89 h 165"/>
                <a:gd name="T66" fmla="*/ 3 w 171"/>
                <a:gd name="T67" fmla="*/ 103 h 165"/>
                <a:gd name="T68" fmla="*/ 2 w 171"/>
                <a:gd name="T69" fmla="*/ 117 h 165"/>
                <a:gd name="T70" fmla="*/ 1 w 171"/>
                <a:gd name="T71" fmla="*/ 132 h 165"/>
                <a:gd name="T72" fmla="*/ 0 w 171"/>
                <a:gd name="T73" fmla="*/ 147 h 165"/>
                <a:gd name="T74" fmla="*/ 0 w 171"/>
                <a:gd name="T75" fmla="*/ 147 h 165"/>
                <a:gd name="T76" fmla="*/ 1 w 171"/>
                <a:gd name="T77" fmla="*/ 165 h 165"/>
                <a:gd name="T78" fmla="*/ 170 w 171"/>
                <a:gd name="T79" fmla="*/ 165 h 16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1" h="165">
                  <a:moveTo>
                    <a:pt x="170" y="165"/>
                  </a:moveTo>
                  <a:lnTo>
                    <a:pt x="170" y="165"/>
                  </a:lnTo>
                  <a:lnTo>
                    <a:pt x="171" y="147"/>
                  </a:lnTo>
                  <a:lnTo>
                    <a:pt x="171" y="132"/>
                  </a:lnTo>
                  <a:lnTo>
                    <a:pt x="170" y="117"/>
                  </a:lnTo>
                  <a:lnTo>
                    <a:pt x="168" y="103"/>
                  </a:lnTo>
                  <a:lnTo>
                    <a:pt x="165" y="89"/>
                  </a:lnTo>
                  <a:lnTo>
                    <a:pt x="161" y="77"/>
                  </a:lnTo>
                  <a:lnTo>
                    <a:pt x="157" y="64"/>
                  </a:lnTo>
                  <a:lnTo>
                    <a:pt x="152" y="53"/>
                  </a:lnTo>
                  <a:lnTo>
                    <a:pt x="147" y="42"/>
                  </a:lnTo>
                  <a:lnTo>
                    <a:pt x="140" y="33"/>
                  </a:lnTo>
                  <a:lnTo>
                    <a:pt x="134" y="24"/>
                  </a:lnTo>
                  <a:lnTo>
                    <a:pt x="127" y="17"/>
                  </a:lnTo>
                  <a:lnTo>
                    <a:pt x="119" y="11"/>
                  </a:lnTo>
                  <a:lnTo>
                    <a:pt x="112" y="6"/>
                  </a:lnTo>
                  <a:lnTo>
                    <a:pt x="103" y="2"/>
                  </a:lnTo>
                  <a:lnTo>
                    <a:pt x="94" y="0"/>
                  </a:lnTo>
                  <a:lnTo>
                    <a:pt x="85" y="0"/>
                  </a:lnTo>
                  <a:lnTo>
                    <a:pt x="77" y="0"/>
                  </a:lnTo>
                  <a:lnTo>
                    <a:pt x="68" y="2"/>
                  </a:lnTo>
                  <a:lnTo>
                    <a:pt x="61" y="6"/>
                  </a:lnTo>
                  <a:lnTo>
                    <a:pt x="52" y="11"/>
                  </a:lnTo>
                  <a:lnTo>
                    <a:pt x="44" y="17"/>
                  </a:lnTo>
                  <a:lnTo>
                    <a:pt x="38" y="24"/>
                  </a:lnTo>
                  <a:lnTo>
                    <a:pt x="31" y="33"/>
                  </a:lnTo>
                  <a:lnTo>
                    <a:pt x="26" y="42"/>
                  </a:lnTo>
                  <a:lnTo>
                    <a:pt x="19" y="53"/>
                  </a:lnTo>
                  <a:lnTo>
                    <a:pt x="14" y="64"/>
                  </a:lnTo>
                  <a:lnTo>
                    <a:pt x="11" y="77"/>
                  </a:lnTo>
                  <a:lnTo>
                    <a:pt x="7" y="89"/>
                  </a:lnTo>
                  <a:lnTo>
                    <a:pt x="3" y="103"/>
                  </a:lnTo>
                  <a:lnTo>
                    <a:pt x="2" y="117"/>
                  </a:lnTo>
                  <a:lnTo>
                    <a:pt x="1" y="132"/>
                  </a:lnTo>
                  <a:lnTo>
                    <a:pt x="0" y="147"/>
                  </a:lnTo>
                  <a:lnTo>
                    <a:pt x="1" y="165"/>
                  </a:lnTo>
                  <a:lnTo>
                    <a:pt x="170" y="16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52"/>
            <p:cNvSpPr>
              <a:spLocks/>
            </p:cNvSpPr>
            <p:nvPr/>
          </p:nvSpPr>
          <p:spPr bwMode="auto">
            <a:xfrm>
              <a:off x="6371" y="147"/>
              <a:ext cx="172" cy="235"/>
            </a:xfrm>
            <a:custGeom>
              <a:avLst/>
              <a:gdLst>
                <a:gd name="T0" fmla="*/ 172 w 172"/>
                <a:gd name="T1" fmla="*/ 235 h 235"/>
                <a:gd name="T2" fmla="*/ 172 w 172"/>
                <a:gd name="T3" fmla="*/ 213 h 235"/>
                <a:gd name="T4" fmla="*/ 171 w 172"/>
                <a:gd name="T5" fmla="*/ 175 h 235"/>
                <a:gd name="T6" fmla="*/ 166 w 172"/>
                <a:gd name="T7" fmla="*/ 142 h 235"/>
                <a:gd name="T8" fmla="*/ 157 w 172"/>
                <a:gd name="T9" fmla="*/ 111 h 235"/>
                <a:gd name="T10" fmla="*/ 147 w 172"/>
                <a:gd name="T11" fmla="*/ 84 h 235"/>
                <a:gd name="T12" fmla="*/ 134 w 172"/>
                <a:gd name="T13" fmla="*/ 62 h 235"/>
                <a:gd name="T14" fmla="*/ 120 w 172"/>
                <a:gd name="T15" fmla="*/ 45 h 235"/>
                <a:gd name="T16" fmla="*/ 103 w 172"/>
                <a:gd name="T17" fmla="*/ 35 h 235"/>
                <a:gd name="T18" fmla="*/ 86 w 172"/>
                <a:gd name="T19" fmla="*/ 31 h 235"/>
                <a:gd name="T20" fmla="*/ 77 w 172"/>
                <a:gd name="T21" fmla="*/ 32 h 235"/>
                <a:gd name="T22" fmla="*/ 61 w 172"/>
                <a:gd name="T23" fmla="*/ 38 h 235"/>
                <a:gd name="T24" fmla="*/ 45 w 172"/>
                <a:gd name="T25" fmla="*/ 52 h 235"/>
                <a:gd name="T26" fmla="*/ 31 w 172"/>
                <a:gd name="T27" fmla="*/ 72 h 235"/>
                <a:gd name="T28" fmla="*/ 20 w 172"/>
                <a:gd name="T29" fmla="*/ 97 h 235"/>
                <a:gd name="T30" fmla="*/ 11 w 172"/>
                <a:gd name="T31" fmla="*/ 126 h 235"/>
                <a:gd name="T32" fmla="*/ 5 w 172"/>
                <a:gd name="T33" fmla="*/ 158 h 235"/>
                <a:gd name="T34" fmla="*/ 1 w 172"/>
                <a:gd name="T35" fmla="*/ 194 h 235"/>
                <a:gd name="T36" fmla="*/ 0 w 172"/>
                <a:gd name="T37" fmla="*/ 213 h 235"/>
                <a:gd name="T38" fmla="*/ 172 w 172"/>
                <a:gd name="T39" fmla="*/ 235 h 235"/>
                <a:gd name="T40" fmla="*/ 172 w 172"/>
                <a:gd name="T41" fmla="*/ 209 h 235"/>
                <a:gd name="T42" fmla="*/ 172 w 172"/>
                <a:gd name="T43" fmla="*/ 188 h 235"/>
                <a:gd name="T44" fmla="*/ 168 w 172"/>
                <a:gd name="T45" fmla="*/ 147 h 235"/>
                <a:gd name="T46" fmla="*/ 162 w 172"/>
                <a:gd name="T47" fmla="*/ 109 h 235"/>
                <a:gd name="T48" fmla="*/ 152 w 172"/>
                <a:gd name="T49" fmla="*/ 76 h 235"/>
                <a:gd name="T50" fmla="*/ 141 w 172"/>
                <a:gd name="T51" fmla="*/ 47 h 235"/>
                <a:gd name="T52" fmla="*/ 127 w 172"/>
                <a:gd name="T53" fmla="*/ 25 h 235"/>
                <a:gd name="T54" fmla="*/ 112 w 172"/>
                <a:gd name="T55" fmla="*/ 10 h 235"/>
                <a:gd name="T56" fmla="*/ 95 w 172"/>
                <a:gd name="T57" fmla="*/ 1 h 235"/>
                <a:gd name="T58" fmla="*/ 86 w 172"/>
                <a:gd name="T59" fmla="*/ 0 h 235"/>
                <a:gd name="T60" fmla="*/ 68 w 172"/>
                <a:gd name="T61" fmla="*/ 5 h 235"/>
                <a:gd name="T62" fmla="*/ 52 w 172"/>
                <a:gd name="T63" fmla="*/ 16 h 235"/>
                <a:gd name="T64" fmla="*/ 39 w 172"/>
                <a:gd name="T65" fmla="*/ 36 h 235"/>
                <a:gd name="T66" fmla="*/ 26 w 172"/>
                <a:gd name="T67" fmla="*/ 61 h 235"/>
                <a:gd name="T68" fmla="*/ 15 w 172"/>
                <a:gd name="T69" fmla="*/ 92 h 235"/>
                <a:gd name="T70" fmla="*/ 7 w 172"/>
                <a:gd name="T71" fmla="*/ 128 h 235"/>
                <a:gd name="T72" fmla="*/ 2 w 172"/>
                <a:gd name="T73" fmla="*/ 167 h 235"/>
                <a:gd name="T74" fmla="*/ 0 w 172"/>
                <a:gd name="T75" fmla="*/ 209 h 235"/>
                <a:gd name="T76" fmla="*/ 1 w 172"/>
                <a:gd name="T77" fmla="*/ 235 h 23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2" h="235">
                  <a:moveTo>
                    <a:pt x="172" y="235"/>
                  </a:moveTo>
                  <a:lnTo>
                    <a:pt x="172" y="235"/>
                  </a:lnTo>
                  <a:lnTo>
                    <a:pt x="172" y="213"/>
                  </a:lnTo>
                  <a:lnTo>
                    <a:pt x="172" y="194"/>
                  </a:lnTo>
                  <a:lnTo>
                    <a:pt x="171" y="175"/>
                  </a:lnTo>
                  <a:lnTo>
                    <a:pt x="168" y="158"/>
                  </a:lnTo>
                  <a:lnTo>
                    <a:pt x="166" y="142"/>
                  </a:lnTo>
                  <a:lnTo>
                    <a:pt x="162" y="126"/>
                  </a:lnTo>
                  <a:lnTo>
                    <a:pt x="157" y="111"/>
                  </a:lnTo>
                  <a:lnTo>
                    <a:pt x="152" y="97"/>
                  </a:lnTo>
                  <a:lnTo>
                    <a:pt x="147" y="84"/>
                  </a:lnTo>
                  <a:lnTo>
                    <a:pt x="141" y="72"/>
                  </a:lnTo>
                  <a:lnTo>
                    <a:pt x="134" y="62"/>
                  </a:lnTo>
                  <a:lnTo>
                    <a:pt x="127" y="52"/>
                  </a:lnTo>
                  <a:lnTo>
                    <a:pt x="120" y="45"/>
                  </a:lnTo>
                  <a:lnTo>
                    <a:pt x="112" y="38"/>
                  </a:lnTo>
                  <a:lnTo>
                    <a:pt x="103" y="35"/>
                  </a:lnTo>
                  <a:lnTo>
                    <a:pt x="95" y="32"/>
                  </a:lnTo>
                  <a:lnTo>
                    <a:pt x="86" y="31"/>
                  </a:lnTo>
                  <a:lnTo>
                    <a:pt x="77" y="32"/>
                  </a:lnTo>
                  <a:lnTo>
                    <a:pt x="68" y="35"/>
                  </a:lnTo>
                  <a:lnTo>
                    <a:pt x="61" y="38"/>
                  </a:lnTo>
                  <a:lnTo>
                    <a:pt x="52" y="45"/>
                  </a:lnTo>
                  <a:lnTo>
                    <a:pt x="45" y="52"/>
                  </a:lnTo>
                  <a:lnTo>
                    <a:pt x="39" y="62"/>
                  </a:lnTo>
                  <a:lnTo>
                    <a:pt x="31" y="72"/>
                  </a:lnTo>
                  <a:lnTo>
                    <a:pt x="26" y="84"/>
                  </a:lnTo>
                  <a:lnTo>
                    <a:pt x="20" y="97"/>
                  </a:lnTo>
                  <a:lnTo>
                    <a:pt x="15" y="111"/>
                  </a:lnTo>
                  <a:lnTo>
                    <a:pt x="11" y="126"/>
                  </a:lnTo>
                  <a:lnTo>
                    <a:pt x="7" y="142"/>
                  </a:lnTo>
                  <a:lnTo>
                    <a:pt x="5" y="158"/>
                  </a:lnTo>
                  <a:lnTo>
                    <a:pt x="2" y="175"/>
                  </a:lnTo>
                  <a:lnTo>
                    <a:pt x="1" y="194"/>
                  </a:lnTo>
                  <a:lnTo>
                    <a:pt x="0" y="213"/>
                  </a:lnTo>
                  <a:lnTo>
                    <a:pt x="1" y="235"/>
                  </a:lnTo>
                  <a:lnTo>
                    <a:pt x="172" y="235"/>
                  </a:lnTo>
                  <a:lnTo>
                    <a:pt x="172" y="209"/>
                  </a:lnTo>
                  <a:lnTo>
                    <a:pt x="172" y="188"/>
                  </a:lnTo>
                  <a:lnTo>
                    <a:pt x="171" y="167"/>
                  </a:lnTo>
                  <a:lnTo>
                    <a:pt x="168" y="147"/>
                  </a:lnTo>
                  <a:lnTo>
                    <a:pt x="166" y="128"/>
                  </a:lnTo>
                  <a:lnTo>
                    <a:pt x="162" y="109"/>
                  </a:lnTo>
                  <a:lnTo>
                    <a:pt x="157" y="92"/>
                  </a:lnTo>
                  <a:lnTo>
                    <a:pt x="152" y="76"/>
                  </a:lnTo>
                  <a:lnTo>
                    <a:pt x="147" y="61"/>
                  </a:lnTo>
                  <a:lnTo>
                    <a:pt x="141" y="47"/>
                  </a:lnTo>
                  <a:lnTo>
                    <a:pt x="134" y="36"/>
                  </a:lnTo>
                  <a:lnTo>
                    <a:pt x="127" y="25"/>
                  </a:lnTo>
                  <a:lnTo>
                    <a:pt x="120" y="16"/>
                  </a:lnTo>
                  <a:lnTo>
                    <a:pt x="112" y="10"/>
                  </a:lnTo>
                  <a:lnTo>
                    <a:pt x="103" y="5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7" y="1"/>
                  </a:lnTo>
                  <a:lnTo>
                    <a:pt x="68" y="5"/>
                  </a:lnTo>
                  <a:lnTo>
                    <a:pt x="61" y="10"/>
                  </a:lnTo>
                  <a:lnTo>
                    <a:pt x="52" y="16"/>
                  </a:lnTo>
                  <a:lnTo>
                    <a:pt x="45" y="25"/>
                  </a:lnTo>
                  <a:lnTo>
                    <a:pt x="39" y="36"/>
                  </a:lnTo>
                  <a:lnTo>
                    <a:pt x="31" y="47"/>
                  </a:lnTo>
                  <a:lnTo>
                    <a:pt x="26" y="61"/>
                  </a:lnTo>
                  <a:lnTo>
                    <a:pt x="20" y="76"/>
                  </a:lnTo>
                  <a:lnTo>
                    <a:pt x="15" y="92"/>
                  </a:lnTo>
                  <a:lnTo>
                    <a:pt x="11" y="109"/>
                  </a:lnTo>
                  <a:lnTo>
                    <a:pt x="7" y="128"/>
                  </a:lnTo>
                  <a:lnTo>
                    <a:pt x="5" y="147"/>
                  </a:lnTo>
                  <a:lnTo>
                    <a:pt x="2" y="167"/>
                  </a:lnTo>
                  <a:lnTo>
                    <a:pt x="1" y="188"/>
                  </a:lnTo>
                  <a:lnTo>
                    <a:pt x="0" y="209"/>
                  </a:lnTo>
                  <a:lnTo>
                    <a:pt x="1" y="235"/>
                  </a:lnTo>
                  <a:lnTo>
                    <a:pt x="172" y="23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53"/>
            <p:cNvSpPr>
              <a:spLocks/>
            </p:cNvSpPr>
            <p:nvPr/>
          </p:nvSpPr>
          <p:spPr bwMode="auto">
            <a:xfrm>
              <a:off x="6528" y="217"/>
              <a:ext cx="172" cy="165"/>
            </a:xfrm>
            <a:custGeom>
              <a:avLst/>
              <a:gdLst>
                <a:gd name="T0" fmla="*/ 171 w 172"/>
                <a:gd name="T1" fmla="*/ 165 h 165"/>
                <a:gd name="T2" fmla="*/ 171 w 172"/>
                <a:gd name="T3" fmla="*/ 165 h 165"/>
                <a:gd name="T4" fmla="*/ 172 w 172"/>
                <a:gd name="T5" fmla="*/ 147 h 165"/>
                <a:gd name="T6" fmla="*/ 172 w 172"/>
                <a:gd name="T7" fmla="*/ 147 h 165"/>
                <a:gd name="T8" fmla="*/ 172 w 172"/>
                <a:gd name="T9" fmla="*/ 132 h 165"/>
                <a:gd name="T10" fmla="*/ 171 w 172"/>
                <a:gd name="T11" fmla="*/ 117 h 165"/>
                <a:gd name="T12" fmla="*/ 168 w 172"/>
                <a:gd name="T13" fmla="*/ 103 h 165"/>
                <a:gd name="T14" fmla="*/ 166 w 172"/>
                <a:gd name="T15" fmla="*/ 89 h 165"/>
                <a:gd name="T16" fmla="*/ 162 w 172"/>
                <a:gd name="T17" fmla="*/ 77 h 165"/>
                <a:gd name="T18" fmla="*/ 157 w 172"/>
                <a:gd name="T19" fmla="*/ 64 h 165"/>
                <a:gd name="T20" fmla="*/ 152 w 172"/>
                <a:gd name="T21" fmla="*/ 53 h 165"/>
                <a:gd name="T22" fmla="*/ 147 w 172"/>
                <a:gd name="T23" fmla="*/ 42 h 165"/>
                <a:gd name="T24" fmla="*/ 141 w 172"/>
                <a:gd name="T25" fmla="*/ 33 h 165"/>
                <a:gd name="T26" fmla="*/ 134 w 172"/>
                <a:gd name="T27" fmla="*/ 24 h 165"/>
                <a:gd name="T28" fmla="*/ 127 w 172"/>
                <a:gd name="T29" fmla="*/ 17 h 165"/>
                <a:gd name="T30" fmla="*/ 120 w 172"/>
                <a:gd name="T31" fmla="*/ 11 h 165"/>
                <a:gd name="T32" fmla="*/ 112 w 172"/>
                <a:gd name="T33" fmla="*/ 6 h 165"/>
                <a:gd name="T34" fmla="*/ 103 w 172"/>
                <a:gd name="T35" fmla="*/ 2 h 165"/>
                <a:gd name="T36" fmla="*/ 95 w 172"/>
                <a:gd name="T37" fmla="*/ 0 h 165"/>
                <a:gd name="T38" fmla="*/ 86 w 172"/>
                <a:gd name="T39" fmla="*/ 0 h 165"/>
                <a:gd name="T40" fmla="*/ 86 w 172"/>
                <a:gd name="T41" fmla="*/ 0 h 165"/>
                <a:gd name="T42" fmla="*/ 77 w 172"/>
                <a:gd name="T43" fmla="*/ 0 h 165"/>
                <a:gd name="T44" fmla="*/ 68 w 172"/>
                <a:gd name="T45" fmla="*/ 2 h 165"/>
                <a:gd name="T46" fmla="*/ 61 w 172"/>
                <a:gd name="T47" fmla="*/ 6 h 165"/>
                <a:gd name="T48" fmla="*/ 52 w 172"/>
                <a:gd name="T49" fmla="*/ 11 h 165"/>
                <a:gd name="T50" fmla="*/ 45 w 172"/>
                <a:gd name="T51" fmla="*/ 17 h 165"/>
                <a:gd name="T52" fmla="*/ 39 w 172"/>
                <a:gd name="T53" fmla="*/ 24 h 165"/>
                <a:gd name="T54" fmla="*/ 31 w 172"/>
                <a:gd name="T55" fmla="*/ 33 h 165"/>
                <a:gd name="T56" fmla="*/ 25 w 172"/>
                <a:gd name="T57" fmla="*/ 42 h 165"/>
                <a:gd name="T58" fmla="*/ 20 w 172"/>
                <a:gd name="T59" fmla="*/ 53 h 165"/>
                <a:gd name="T60" fmla="*/ 15 w 172"/>
                <a:gd name="T61" fmla="*/ 64 h 165"/>
                <a:gd name="T62" fmla="*/ 11 w 172"/>
                <a:gd name="T63" fmla="*/ 77 h 165"/>
                <a:gd name="T64" fmla="*/ 7 w 172"/>
                <a:gd name="T65" fmla="*/ 89 h 165"/>
                <a:gd name="T66" fmla="*/ 4 w 172"/>
                <a:gd name="T67" fmla="*/ 103 h 165"/>
                <a:gd name="T68" fmla="*/ 2 w 172"/>
                <a:gd name="T69" fmla="*/ 117 h 165"/>
                <a:gd name="T70" fmla="*/ 1 w 172"/>
                <a:gd name="T71" fmla="*/ 132 h 165"/>
                <a:gd name="T72" fmla="*/ 0 w 172"/>
                <a:gd name="T73" fmla="*/ 147 h 165"/>
                <a:gd name="T74" fmla="*/ 0 w 172"/>
                <a:gd name="T75" fmla="*/ 147 h 165"/>
                <a:gd name="T76" fmla="*/ 1 w 172"/>
                <a:gd name="T77" fmla="*/ 165 h 165"/>
                <a:gd name="T78" fmla="*/ 171 w 172"/>
                <a:gd name="T79" fmla="*/ 165 h 16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2" h="165">
                  <a:moveTo>
                    <a:pt x="171" y="165"/>
                  </a:moveTo>
                  <a:lnTo>
                    <a:pt x="171" y="165"/>
                  </a:lnTo>
                  <a:lnTo>
                    <a:pt x="172" y="147"/>
                  </a:lnTo>
                  <a:lnTo>
                    <a:pt x="172" y="132"/>
                  </a:lnTo>
                  <a:lnTo>
                    <a:pt x="171" y="117"/>
                  </a:lnTo>
                  <a:lnTo>
                    <a:pt x="168" y="103"/>
                  </a:lnTo>
                  <a:lnTo>
                    <a:pt x="166" y="89"/>
                  </a:lnTo>
                  <a:lnTo>
                    <a:pt x="162" y="77"/>
                  </a:lnTo>
                  <a:lnTo>
                    <a:pt x="157" y="64"/>
                  </a:lnTo>
                  <a:lnTo>
                    <a:pt x="152" y="53"/>
                  </a:lnTo>
                  <a:lnTo>
                    <a:pt x="147" y="42"/>
                  </a:lnTo>
                  <a:lnTo>
                    <a:pt x="141" y="33"/>
                  </a:lnTo>
                  <a:lnTo>
                    <a:pt x="134" y="24"/>
                  </a:lnTo>
                  <a:lnTo>
                    <a:pt x="127" y="17"/>
                  </a:lnTo>
                  <a:lnTo>
                    <a:pt x="120" y="11"/>
                  </a:lnTo>
                  <a:lnTo>
                    <a:pt x="112" y="6"/>
                  </a:lnTo>
                  <a:lnTo>
                    <a:pt x="103" y="2"/>
                  </a:lnTo>
                  <a:lnTo>
                    <a:pt x="95" y="0"/>
                  </a:lnTo>
                  <a:lnTo>
                    <a:pt x="86" y="0"/>
                  </a:lnTo>
                  <a:lnTo>
                    <a:pt x="77" y="0"/>
                  </a:lnTo>
                  <a:lnTo>
                    <a:pt x="68" y="2"/>
                  </a:lnTo>
                  <a:lnTo>
                    <a:pt x="61" y="6"/>
                  </a:lnTo>
                  <a:lnTo>
                    <a:pt x="52" y="11"/>
                  </a:lnTo>
                  <a:lnTo>
                    <a:pt x="45" y="17"/>
                  </a:lnTo>
                  <a:lnTo>
                    <a:pt x="39" y="24"/>
                  </a:lnTo>
                  <a:lnTo>
                    <a:pt x="31" y="33"/>
                  </a:lnTo>
                  <a:lnTo>
                    <a:pt x="25" y="42"/>
                  </a:lnTo>
                  <a:lnTo>
                    <a:pt x="20" y="53"/>
                  </a:lnTo>
                  <a:lnTo>
                    <a:pt x="15" y="64"/>
                  </a:lnTo>
                  <a:lnTo>
                    <a:pt x="11" y="77"/>
                  </a:lnTo>
                  <a:lnTo>
                    <a:pt x="7" y="89"/>
                  </a:lnTo>
                  <a:lnTo>
                    <a:pt x="4" y="103"/>
                  </a:lnTo>
                  <a:lnTo>
                    <a:pt x="2" y="117"/>
                  </a:lnTo>
                  <a:lnTo>
                    <a:pt x="1" y="132"/>
                  </a:lnTo>
                  <a:lnTo>
                    <a:pt x="0" y="147"/>
                  </a:lnTo>
                  <a:lnTo>
                    <a:pt x="1" y="165"/>
                  </a:lnTo>
                  <a:lnTo>
                    <a:pt x="171" y="16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54"/>
            <p:cNvSpPr>
              <a:spLocks/>
            </p:cNvSpPr>
            <p:nvPr/>
          </p:nvSpPr>
          <p:spPr bwMode="auto">
            <a:xfrm>
              <a:off x="6565" y="147"/>
              <a:ext cx="172" cy="235"/>
            </a:xfrm>
            <a:custGeom>
              <a:avLst/>
              <a:gdLst>
                <a:gd name="T0" fmla="*/ 171 w 172"/>
                <a:gd name="T1" fmla="*/ 235 h 235"/>
                <a:gd name="T2" fmla="*/ 172 w 172"/>
                <a:gd name="T3" fmla="*/ 213 h 235"/>
                <a:gd name="T4" fmla="*/ 170 w 172"/>
                <a:gd name="T5" fmla="*/ 175 h 235"/>
                <a:gd name="T6" fmla="*/ 165 w 172"/>
                <a:gd name="T7" fmla="*/ 142 h 235"/>
                <a:gd name="T8" fmla="*/ 157 w 172"/>
                <a:gd name="T9" fmla="*/ 111 h 235"/>
                <a:gd name="T10" fmla="*/ 146 w 172"/>
                <a:gd name="T11" fmla="*/ 84 h 235"/>
                <a:gd name="T12" fmla="*/ 134 w 172"/>
                <a:gd name="T13" fmla="*/ 62 h 235"/>
                <a:gd name="T14" fmla="*/ 119 w 172"/>
                <a:gd name="T15" fmla="*/ 45 h 235"/>
                <a:gd name="T16" fmla="*/ 104 w 172"/>
                <a:gd name="T17" fmla="*/ 35 h 235"/>
                <a:gd name="T18" fmla="*/ 86 w 172"/>
                <a:gd name="T19" fmla="*/ 31 h 235"/>
                <a:gd name="T20" fmla="*/ 78 w 172"/>
                <a:gd name="T21" fmla="*/ 32 h 235"/>
                <a:gd name="T22" fmla="*/ 60 w 172"/>
                <a:gd name="T23" fmla="*/ 38 h 235"/>
                <a:gd name="T24" fmla="*/ 45 w 172"/>
                <a:gd name="T25" fmla="*/ 52 h 235"/>
                <a:gd name="T26" fmla="*/ 31 w 172"/>
                <a:gd name="T27" fmla="*/ 72 h 235"/>
                <a:gd name="T28" fmla="*/ 20 w 172"/>
                <a:gd name="T29" fmla="*/ 97 h 235"/>
                <a:gd name="T30" fmla="*/ 10 w 172"/>
                <a:gd name="T31" fmla="*/ 126 h 235"/>
                <a:gd name="T32" fmla="*/ 4 w 172"/>
                <a:gd name="T33" fmla="*/ 158 h 235"/>
                <a:gd name="T34" fmla="*/ 0 w 172"/>
                <a:gd name="T35" fmla="*/ 194 h 235"/>
                <a:gd name="T36" fmla="*/ 0 w 172"/>
                <a:gd name="T37" fmla="*/ 213 h 235"/>
                <a:gd name="T38" fmla="*/ 171 w 172"/>
                <a:gd name="T39" fmla="*/ 235 h 235"/>
                <a:gd name="T40" fmla="*/ 172 w 172"/>
                <a:gd name="T41" fmla="*/ 209 h 235"/>
                <a:gd name="T42" fmla="*/ 171 w 172"/>
                <a:gd name="T43" fmla="*/ 188 h 235"/>
                <a:gd name="T44" fmla="*/ 167 w 172"/>
                <a:gd name="T45" fmla="*/ 147 h 235"/>
                <a:gd name="T46" fmla="*/ 161 w 172"/>
                <a:gd name="T47" fmla="*/ 109 h 235"/>
                <a:gd name="T48" fmla="*/ 152 w 172"/>
                <a:gd name="T49" fmla="*/ 76 h 235"/>
                <a:gd name="T50" fmla="*/ 140 w 172"/>
                <a:gd name="T51" fmla="*/ 48 h 235"/>
                <a:gd name="T52" fmla="*/ 126 w 172"/>
                <a:gd name="T53" fmla="*/ 26 h 235"/>
                <a:gd name="T54" fmla="*/ 111 w 172"/>
                <a:gd name="T55" fmla="*/ 10 h 235"/>
                <a:gd name="T56" fmla="*/ 95 w 172"/>
                <a:gd name="T57" fmla="*/ 1 h 235"/>
                <a:gd name="T58" fmla="*/ 86 w 172"/>
                <a:gd name="T59" fmla="*/ 0 h 235"/>
                <a:gd name="T60" fmla="*/ 69 w 172"/>
                <a:gd name="T61" fmla="*/ 5 h 235"/>
                <a:gd name="T62" fmla="*/ 53 w 172"/>
                <a:gd name="T63" fmla="*/ 17 h 235"/>
                <a:gd name="T64" fmla="*/ 38 w 172"/>
                <a:gd name="T65" fmla="*/ 36 h 235"/>
                <a:gd name="T66" fmla="*/ 25 w 172"/>
                <a:gd name="T67" fmla="*/ 61 h 235"/>
                <a:gd name="T68" fmla="*/ 15 w 172"/>
                <a:gd name="T69" fmla="*/ 92 h 235"/>
                <a:gd name="T70" fmla="*/ 7 w 172"/>
                <a:gd name="T71" fmla="*/ 128 h 235"/>
                <a:gd name="T72" fmla="*/ 2 w 172"/>
                <a:gd name="T73" fmla="*/ 167 h 235"/>
                <a:gd name="T74" fmla="*/ 0 w 172"/>
                <a:gd name="T75" fmla="*/ 209 h 235"/>
                <a:gd name="T76" fmla="*/ 0 w 172"/>
                <a:gd name="T77" fmla="*/ 235 h 23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2" h="235">
                  <a:moveTo>
                    <a:pt x="171" y="235"/>
                  </a:moveTo>
                  <a:lnTo>
                    <a:pt x="171" y="235"/>
                  </a:lnTo>
                  <a:lnTo>
                    <a:pt x="172" y="213"/>
                  </a:lnTo>
                  <a:lnTo>
                    <a:pt x="171" y="194"/>
                  </a:lnTo>
                  <a:lnTo>
                    <a:pt x="170" y="175"/>
                  </a:lnTo>
                  <a:lnTo>
                    <a:pt x="167" y="158"/>
                  </a:lnTo>
                  <a:lnTo>
                    <a:pt x="165" y="142"/>
                  </a:lnTo>
                  <a:lnTo>
                    <a:pt x="161" y="126"/>
                  </a:lnTo>
                  <a:lnTo>
                    <a:pt x="157" y="111"/>
                  </a:lnTo>
                  <a:lnTo>
                    <a:pt x="152" y="97"/>
                  </a:lnTo>
                  <a:lnTo>
                    <a:pt x="146" y="84"/>
                  </a:lnTo>
                  <a:lnTo>
                    <a:pt x="140" y="72"/>
                  </a:lnTo>
                  <a:lnTo>
                    <a:pt x="134" y="62"/>
                  </a:lnTo>
                  <a:lnTo>
                    <a:pt x="126" y="52"/>
                  </a:lnTo>
                  <a:lnTo>
                    <a:pt x="119" y="45"/>
                  </a:lnTo>
                  <a:lnTo>
                    <a:pt x="111" y="38"/>
                  </a:lnTo>
                  <a:lnTo>
                    <a:pt x="104" y="35"/>
                  </a:lnTo>
                  <a:lnTo>
                    <a:pt x="95" y="32"/>
                  </a:lnTo>
                  <a:lnTo>
                    <a:pt x="86" y="31"/>
                  </a:lnTo>
                  <a:lnTo>
                    <a:pt x="78" y="32"/>
                  </a:lnTo>
                  <a:lnTo>
                    <a:pt x="69" y="35"/>
                  </a:lnTo>
                  <a:lnTo>
                    <a:pt x="60" y="38"/>
                  </a:lnTo>
                  <a:lnTo>
                    <a:pt x="53" y="45"/>
                  </a:lnTo>
                  <a:lnTo>
                    <a:pt x="45" y="52"/>
                  </a:lnTo>
                  <a:lnTo>
                    <a:pt x="38" y="62"/>
                  </a:lnTo>
                  <a:lnTo>
                    <a:pt x="31" y="72"/>
                  </a:lnTo>
                  <a:lnTo>
                    <a:pt x="25" y="84"/>
                  </a:lnTo>
                  <a:lnTo>
                    <a:pt x="20" y="97"/>
                  </a:lnTo>
                  <a:lnTo>
                    <a:pt x="15" y="111"/>
                  </a:lnTo>
                  <a:lnTo>
                    <a:pt x="10" y="126"/>
                  </a:lnTo>
                  <a:lnTo>
                    <a:pt x="7" y="142"/>
                  </a:lnTo>
                  <a:lnTo>
                    <a:pt x="4" y="158"/>
                  </a:lnTo>
                  <a:lnTo>
                    <a:pt x="2" y="175"/>
                  </a:lnTo>
                  <a:lnTo>
                    <a:pt x="0" y="194"/>
                  </a:lnTo>
                  <a:lnTo>
                    <a:pt x="0" y="213"/>
                  </a:lnTo>
                  <a:lnTo>
                    <a:pt x="0" y="235"/>
                  </a:lnTo>
                  <a:lnTo>
                    <a:pt x="171" y="235"/>
                  </a:lnTo>
                  <a:lnTo>
                    <a:pt x="172" y="209"/>
                  </a:lnTo>
                  <a:lnTo>
                    <a:pt x="171" y="188"/>
                  </a:lnTo>
                  <a:lnTo>
                    <a:pt x="170" y="167"/>
                  </a:lnTo>
                  <a:lnTo>
                    <a:pt x="167" y="147"/>
                  </a:lnTo>
                  <a:lnTo>
                    <a:pt x="165" y="128"/>
                  </a:lnTo>
                  <a:lnTo>
                    <a:pt x="161" y="109"/>
                  </a:lnTo>
                  <a:lnTo>
                    <a:pt x="157" y="92"/>
                  </a:lnTo>
                  <a:lnTo>
                    <a:pt x="152" y="76"/>
                  </a:lnTo>
                  <a:lnTo>
                    <a:pt x="146" y="61"/>
                  </a:lnTo>
                  <a:lnTo>
                    <a:pt x="140" y="48"/>
                  </a:lnTo>
                  <a:lnTo>
                    <a:pt x="134" y="36"/>
                  </a:lnTo>
                  <a:lnTo>
                    <a:pt x="126" y="26"/>
                  </a:lnTo>
                  <a:lnTo>
                    <a:pt x="119" y="17"/>
                  </a:lnTo>
                  <a:lnTo>
                    <a:pt x="111" y="10"/>
                  </a:lnTo>
                  <a:lnTo>
                    <a:pt x="104" y="5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8" y="1"/>
                  </a:lnTo>
                  <a:lnTo>
                    <a:pt x="69" y="5"/>
                  </a:lnTo>
                  <a:lnTo>
                    <a:pt x="60" y="10"/>
                  </a:lnTo>
                  <a:lnTo>
                    <a:pt x="53" y="17"/>
                  </a:lnTo>
                  <a:lnTo>
                    <a:pt x="45" y="26"/>
                  </a:lnTo>
                  <a:lnTo>
                    <a:pt x="38" y="36"/>
                  </a:lnTo>
                  <a:lnTo>
                    <a:pt x="31" y="48"/>
                  </a:lnTo>
                  <a:lnTo>
                    <a:pt x="25" y="61"/>
                  </a:lnTo>
                  <a:lnTo>
                    <a:pt x="20" y="76"/>
                  </a:lnTo>
                  <a:lnTo>
                    <a:pt x="15" y="92"/>
                  </a:lnTo>
                  <a:lnTo>
                    <a:pt x="10" y="109"/>
                  </a:lnTo>
                  <a:lnTo>
                    <a:pt x="7" y="128"/>
                  </a:lnTo>
                  <a:lnTo>
                    <a:pt x="4" y="147"/>
                  </a:lnTo>
                  <a:lnTo>
                    <a:pt x="2" y="167"/>
                  </a:lnTo>
                  <a:lnTo>
                    <a:pt x="0" y="188"/>
                  </a:lnTo>
                  <a:lnTo>
                    <a:pt x="0" y="209"/>
                  </a:lnTo>
                  <a:lnTo>
                    <a:pt x="0" y="235"/>
                  </a:lnTo>
                  <a:lnTo>
                    <a:pt x="171" y="23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Freeform 55"/>
            <p:cNvSpPr>
              <a:spLocks/>
            </p:cNvSpPr>
            <p:nvPr/>
          </p:nvSpPr>
          <p:spPr bwMode="auto">
            <a:xfrm>
              <a:off x="6716" y="217"/>
              <a:ext cx="172" cy="165"/>
            </a:xfrm>
            <a:custGeom>
              <a:avLst/>
              <a:gdLst>
                <a:gd name="T0" fmla="*/ 172 w 172"/>
                <a:gd name="T1" fmla="*/ 165 h 165"/>
                <a:gd name="T2" fmla="*/ 172 w 172"/>
                <a:gd name="T3" fmla="*/ 165 h 165"/>
                <a:gd name="T4" fmla="*/ 172 w 172"/>
                <a:gd name="T5" fmla="*/ 147 h 165"/>
                <a:gd name="T6" fmla="*/ 172 w 172"/>
                <a:gd name="T7" fmla="*/ 147 h 165"/>
                <a:gd name="T8" fmla="*/ 172 w 172"/>
                <a:gd name="T9" fmla="*/ 132 h 165"/>
                <a:gd name="T10" fmla="*/ 171 w 172"/>
                <a:gd name="T11" fmla="*/ 117 h 165"/>
                <a:gd name="T12" fmla="*/ 168 w 172"/>
                <a:gd name="T13" fmla="*/ 103 h 165"/>
                <a:gd name="T14" fmla="*/ 166 w 172"/>
                <a:gd name="T15" fmla="*/ 89 h 165"/>
                <a:gd name="T16" fmla="*/ 162 w 172"/>
                <a:gd name="T17" fmla="*/ 77 h 165"/>
                <a:gd name="T18" fmla="*/ 157 w 172"/>
                <a:gd name="T19" fmla="*/ 64 h 165"/>
                <a:gd name="T20" fmla="*/ 152 w 172"/>
                <a:gd name="T21" fmla="*/ 53 h 165"/>
                <a:gd name="T22" fmla="*/ 147 w 172"/>
                <a:gd name="T23" fmla="*/ 42 h 165"/>
                <a:gd name="T24" fmla="*/ 141 w 172"/>
                <a:gd name="T25" fmla="*/ 33 h 165"/>
                <a:gd name="T26" fmla="*/ 135 w 172"/>
                <a:gd name="T27" fmla="*/ 24 h 165"/>
                <a:gd name="T28" fmla="*/ 127 w 172"/>
                <a:gd name="T29" fmla="*/ 17 h 165"/>
                <a:gd name="T30" fmla="*/ 120 w 172"/>
                <a:gd name="T31" fmla="*/ 11 h 165"/>
                <a:gd name="T32" fmla="*/ 112 w 172"/>
                <a:gd name="T33" fmla="*/ 6 h 165"/>
                <a:gd name="T34" fmla="*/ 103 w 172"/>
                <a:gd name="T35" fmla="*/ 2 h 165"/>
                <a:gd name="T36" fmla="*/ 95 w 172"/>
                <a:gd name="T37" fmla="*/ 0 h 165"/>
                <a:gd name="T38" fmla="*/ 86 w 172"/>
                <a:gd name="T39" fmla="*/ 0 h 165"/>
                <a:gd name="T40" fmla="*/ 86 w 172"/>
                <a:gd name="T41" fmla="*/ 0 h 165"/>
                <a:gd name="T42" fmla="*/ 77 w 172"/>
                <a:gd name="T43" fmla="*/ 0 h 165"/>
                <a:gd name="T44" fmla="*/ 69 w 172"/>
                <a:gd name="T45" fmla="*/ 2 h 165"/>
                <a:gd name="T46" fmla="*/ 61 w 172"/>
                <a:gd name="T47" fmla="*/ 6 h 165"/>
                <a:gd name="T48" fmla="*/ 54 w 172"/>
                <a:gd name="T49" fmla="*/ 11 h 165"/>
                <a:gd name="T50" fmla="*/ 46 w 172"/>
                <a:gd name="T51" fmla="*/ 17 h 165"/>
                <a:gd name="T52" fmla="*/ 39 w 172"/>
                <a:gd name="T53" fmla="*/ 24 h 165"/>
                <a:gd name="T54" fmla="*/ 32 w 172"/>
                <a:gd name="T55" fmla="*/ 33 h 165"/>
                <a:gd name="T56" fmla="*/ 26 w 172"/>
                <a:gd name="T57" fmla="*/ 42 h 165"/>
                <a:gd name="T58" fmla="*/ 20 w 172"/>
                <a:gd name="T59" fmla="*/ 53 h 165"/>
                <a:gd name="T60" fmla="*/ 15 w 172"/>
                <a:gd name="T61" fmla="*/ 64 h 165"/>
                <a:gd name="T62" fmla="*/ 11 w 172"/>
                <a:gd name="T63" fmla="*/ 77 h 165"/>
                <a:gd name="T64" fmla="*/ 8 w 172"/>
                <a:gd name="T65" fmla="*/ 89 h 165"/>
                <a:gd name="T66" fmla="*/ 5 w 172"/>
                <a:gd name="T67" fmla="*/ 103 h 165"/>
                <a:gd name="T68" fmla="*/ 3 w 172"/>
                <a:gd name="T69" fmla="*/ 117 h 165"/>
                <a:gd name="T70" fmla="*/ 1 w 172"/>
                <a:gd name="T71" fmla="*/ 132 h 165"/>
                <a:gd name="T72" fmla="*/ 0 w 172"/>
                <a:gd name="T73" fmla="*/ 147 h 165"/>
                <a:gd name="T74" fmla="*/ 0 w 172"/>
                <a:gd name="T75" fmla="*/ 147 h 165"/>
                <a:gd name="T76" fmla="*/ 1 w 172"/>
                <a:gd name="T77" fmla="*/ 165 h 165"/>
                <a:gd name="T78" fmla="*/ 172 w 172"/>
                <a:gd name="T79" fmla="*/ 165 h 16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2" h="165">
                  <a:moveTo>
                    <a:pt x="172" y="165"/>
                  </a:moveTo>
                  <a:lnTo>
                    <a:pt x="172" y="165"/>
                  </a:lnTo>
                  <a:lnTo>
                    <a:pt x="172" y="147"/>
                  </a:lnTo>
                  <a:lnTo>
                    <a:pt x="172" y="132"/>
                  </a:lnTo>
                  <a:lnTo>
                    <a:pt x="171" y="117"/>
                  </a:lnTo>
                  <a:lnTo>
                    <a:pt x="168" y="103"/>
                  </a:lnTo>
                  <a:lnTo>
                    <a:pt x="166" y="89"/>
                  </a:lnTo>
                  <a:lnTo>
                    <a:pt x="162" y="77"/>
                  </a:lnTo>
                  <a:lnTo>
                    <a:pt x="157" y="64"/>
                  </a:lnTo>
                  <a:lnTo>
                    <a:pt x="152" y="53"/>
                  </a:lnTo>
                  <a:lnTo>
                    <a:pt x="147" y="42"/>
                  </a:lnTo>
                  <a:lnTo>
                    <a:pt x="141" y="33"/>
                  </a:lnTo>
                  <a:lnTo>
                    <a:pt x="135" y="24"/>
                  </a:lnTo>
                  <a:lnTo>
                    <a:pt x="127" y="17"/>
                  </a:lnTo>
                  <a:lnTo>
                    <a:pt x="120" y="11"/>
                  </a:lnTo>
                  <a:lnTo>
                    <a:pt x="112" y="6"/>
                  </a:lnTo>
                  <a:lnTo>
                    <a:pt x="103" y="2"/>
                  </a:lnTo>
                  <a:lnTo>
                    <a:pt x="95" y="0"/>
                  </a:lnTo>
                  <a:lnTo>
                    <a:pt x="86" y="0"/>
                  </a:lnTo>
                  <a:lnTo>
                    <a:pt x="77" y="0"/>
                  </a:lnTo>
                  <a:lnTo>
                    <a:pt x="69" y="2"/>
                  </a:lnTo>
                  <a:lnTo>
                    <a:pt x="61" y="6"/>
                  </a:lnTo>
                  <a:lnTo>
                    <a:pt x="54" y="11"/>
                  </a:lnTo>
                  <a:lnTo>
                    <a:pt x="46" y="17"/>
                  </a:lnTo>
                  <a:lnTo>
                    <a:pt x="39" y="24"/>
                  </a:lnTo>
                  <a:lnTo>
                    <a:pt x="32" y="33"/>
                  </a:lnTo>
                  <a:lnTo>
                    <a:pt x="26" y="42"/>
                  </a:lnTo>
                  <a:lnTo>
                    <a:pt x="20" y="53"/>
                  </a:lnTo>
                  <a:lnTo>
                    <a:pt x="15" y="64"/>
                  </a:lnTo>
                  <a:lnTo>
                    <a:pt x="11" y="77"/>
                  </a:lnTo>
                  <a:lnTo>
                    <a:pt x="8" y="89"/>
                  </a:lnTo>
                  <a:lnTo>
                    <a:pt x="5" y="103"/>
                  </a:lnTo>
                  <a:lnTo>
                    <a:pt x="3" y="117"/>
                  </a:lnTo>
                  <a:lnTo>
                    <a:pt x="1" y="132"/>
                  </a:lnTo>
                  <a:lnTo>
                    <a:pt x="0" y="147"/>
                  </a:lnTo>
                  <a:lnTo>
                    <a:pt x="1" y="165"/>
                  </a:lnTo>
                  <a:lnTo>
                    <a:pt x="172" y="16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Freeform 56"/>
            <p:cNvSpPr>
              <a:spLocks/>
            </p:cNvSpPr>
            <p:nvPr/>
          </p:nvSpPr>
          <p:spPr bwMode="auto">
            <a:xfrm>
              <a:off x="6755" y="170"/>
              <a:ext cx="170" cy="212"/>
            </a:xfrm>
            <a:custGeom>
              <a:avLst/>
              <a:gdLst>
                <a:gd name="T0" fmla="*/ 170 w 170"/>
                <a:gd name="T1" fmla="*/ 212 h 212"/>
                <a:gd name="T2" fmla="*/ 170 w 170"/>
                <a:gd name="T3" fmla="*/ 212 h 212"/>
                <a:gd name="T4" fmla="*/ 170 w 170"/>
                <a:gd name="T5" fmla="*/ 189 h 212"/>
                <a:gd name="T6" fmla="*/ 170 w 170"/>
                <a:gd name="T7" fmla="*/ 189 h 212"/>
                <a:gd name="T8" fmla="*/ 170 w 170"/>
                <a:gd name="T9" fmla="*/ 170 h 212"/>
                <a:gd name="T10" fmla="*/ 169 w 170"/>
                <a:gd name="T11" fmla="*/ 151 h 212"/>
                <a:gd name="T12" fmla="*/ 167 w 170"/>
                <a:gd name="T13" fmla="*/ 133 h 212"/>
                <a:gd name="T14" fmla="*/ 164 w 170"/>
                <a:gd name="T15" fmla="*/ 115 h 212"/>
                <a:gd name="T16" fmla="*/ 160 w 170"/>
                <a:gd name="T17" fmla="*/ 99 h 212"/>
                <a:gd name="T18" fmla="*/ 157 w 170"/>
                <a:gd name="T19" fmla="*/ 84 h 212"/>
                <a:gd name="T20" fmla="*/ 152 w 170"/>
                <a:gd name="T21" fmla="*/ 69 h 212"/>
                <a:gd name="T22" fmla="*/ 145 w 170"/>
                <a:gd name="T23" fmla="*/ 55 h 212"/>
                <a:gd name="T24" fmla="*/ 139 w 170"/>
                <a:gd name="T25" fmla="*/ 43 h 212"/>
                <a:gd name="T26" fmla="*/ 133 w 170"/>
                <a:gd name="T27" fmla="*/ 33 h 212"/>
                <a:gd name="T28" fmla="*/ 126 w 170"/>
                <a:gd name="T29" fmla="*/ 23 h 212"/>
                <a:gd name="T30" fmla="*/ 118 w 170"/>
                <a:gd name="T31" fmla="*/ 15 h 212"/>
                <a:gd name="T32" fmla="*/ 111 w 170"/>
                <a:gd name="T33" fmla="*/ 9 h 212"/>
                <a:gd name="T34" fmla="*/ 102 w 170"/>
                <a:gd name="T35" fmla="*/ 4 h 212"/>
                <a:gd name="T36" fmla="*/ 94 w 170"/>
                <a:gd name="T37" fmla="*/ 2 h 212"/>
                <a:gd name="T38" fmla="*/ 86 w 170"/>
                <a:gd name="T39" fmla="*/ 0 h 212"/>
                <a:gd name="T40" fmla="*/ 86 w 170"/>
                <a:gd name="T41" fmla="*/ 0 h 212"/>
                <a:gd name="T42" fmla="*/ 77 w 170"/>
                <a:gd name="T43" fmla="*/ 2 h 212"/>
                <a:gd name="T44" fmla="*/ 68 w 170"/>
                <a:gd name="T45" fmla="*/ 4 h 212"/>
                <a:gd name="T46" fmla="*/ 59 w 170"/>
                <a:gd name="T47" fmla="*/ 9 h 212"/>
                <a:gd name="T48" fmla="*/ 52 w 170"/>
                <a:gd name="T49" fmla="*/ 15 h 212"/>
                <a:gd name="T50" fmla="*/ 45 w 170"/>
                <a:gd name="T51" fmla="*/ 23 h 212"/>
                <a:gd name="T52" fmla="*/ 37 w 170"/>
                <a:gd name="T53" fmla="*/ 33 h 212"/>
                <a:gd name="T54" fmla="*/ 31 w 170"/>
                <a:gd name="T55" fmla="*/ 43 h 212"/>
                <a:gd name="T56" fmla="*/ 25 w 170"/>
                <a:gd name="T57" fmla="*/ 55 h 212"/>
                <a:gd name="T58" fmla="*/ 18 w 170"/>
                <a:gd name="T59" fmla="*/ 69 h 212"/>
                <a:gd name="T60" fmla="*/ 13 w 170"/>
                <a:gd name="T61" fmla="*/ 84 h 212"/>
                <a:gd name="T62" fmla="*/ 10 w 170"/>
                <a:gd name="T63" fmla="*/ 99 h 212"/>
                <a:gd name="T64" fmla="*/ 6 w 170"/>
                <a:gd name="T65" fmla="*/ 115 h 212"/>
                <a:gd name="T66" fmla="*/ 3 w 170"/>
                <a:gd name="T67" fmla="*/ 133 h 212"/>
                <a:gd name="T68" fmla="*/ 1 w 170"/>
                <a:gd name="T69" fmla="*/ 151 h 212"/>
                <a:gd name="T70" fmla="*/ 0 w 170"/>
                <a:gd name="T71" fmla="*/ 170 h 212"/>
                <a:gd name="T72" fmla="*/ 0 w 170"/>
                <a:gd name="T73" fmla="*/ 189 h 212"/>
                <a:gd name="T74" fmla="*/ 0 w 170"/>
                <a:gd name="T75" fmla="*/ 189 h 212"/>
                <a:gd name="T76" fmla="*/ 0 w 170"/>
                <a:gd name="T77" fmla="*/ 212 h 212"/>
                <a:gd name="T78" fmla="*/ 170 w 170"/>
                <a:gd name="T79" fmla="*/ 212 h 21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0" h="212">
                  <a:moveTo>
                    <a:pt x="170" y="212"/>
                  </a:moveTo>
                  <a:lnTo>
                    <a:pt x="170" y="212"/>
                  </a:lnTo>
                  <a:lnTo>
                    <a:pt x="170" y="189"/>
                  </a:lnTo>
                  <a:lnTo>
                    <a:pt x="170" y="170"/>
                  </a:lnTo>
                  <a:lnTo>
                    <a:pt x="169" y="151"/>
                  </a:lnTo>
                  <a:lnTo>
                    <a:pt x="167" y="133"/>
                  </a:lnTo>
                  <a:lnTo>
                    <a:pt x="164" y="115"/>
                  </a:lnTo>
                  <a:lnTo>
                    <a:pt x="160" y="99"/>
                  </a:lnTo>
                  <a:lnTo>
                    <a:pt x="157" y="84"/>
                  </a:lnTo>
                  <a:lnTo>
                    <a:pt x="152" y="69"/>
                  </a:lnTo>
                  <a:lnTo>
                    <a:pt x="145" y="55"/>
                  </a:lnTo>
                  <a:lnTo>
                    <a:pt x="139" y="43"/>
                  </a:lnTo>
                  <a:lnTo>
                    <a:pt x="133" y="33"/>
                  </a:lnTo>
                  <a:lnTo>
                    <a:pt x="126" y="23"/>
                  </a:lnTo>
                  <a:lnTo>
                    <a:pt x="118" y="15"/>
                  </a:lnTo>
                  <a:lnTo>
                    <a:pt x="111" y="9"/>
                  </a:lnTo>
                  <a:lnTo>
                    <a:pt x="102" y="4"/>
                  </a:lnTo>
                  <a:lnTo>
                    <a:pt x="94" y="2"/>
                  </a:lnTo>
                  <a:lnTo>
                    <a:pt x="86" y="0"/>
                  </a:lnTo>
                  <a:lnTo>
                    <a:pt x="77" y="2"/>
                  </a:lnTo>
                  <a:lnTo>
                    <a:pt x="68" y="4"/>
                  </a:lnTo>
                  <a:lnTo>
                    <a:pt x="59" y="9"/>
                  </a:lnTo>
                  <a:lnTo>
                    <a:pt x="52" y="15"/>
                  </a:lnTo>
                  <a:lnTo>
                    <a:pt x="45" y="23"/>
                  </a:lnTo>
                  <a:lnTo>
                    <a:pt x="37" y="33"/>
                  </a:lnTo>
                  <a:lnTo>
                    <a:pt x="31" y="43"/>
                  </a:lnTo>
                  <a:lnTo>
                    <a:pt x="25" y="55"/>
                  </a:lnTo>
                  <a:lnTo>
                    <a:pt x="18" y="69"/>
                  </a:lnTo>
                  <a:lnTo>
                    <a:pt x="13" y="84"/>
                  </a:lnTo>
                  <a:lnTo>
                    <a:pt x="10" y="99"/>
                  </a:lnTo>
                  <a:lnTo>
                    <a:pt x="6" y="115"/>
                  </a:lnTo>
                  <a:lnTo>
                    <a:pt x="3" y="133"/>
                  </a:lnTo>
                  <a:lnTo>
                    <a:pt x="1" y="151"/>
                  </a:lnTo>
                  <a:lnTo>
                    <a:pt x="0" y="170"/>
                  </a:lnTo>
                  <a:lnTo>
                    <a:pt x="0" y="189"/>
                  </a:lnTo>
                  <a:lnTo>
                    <a:pt x="0" y="212"/>
                  </a:lnTo>
                  <a:lnTo>
                    <a:pt x="170" y="212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57"/>
            <p:cNvSpPr>
              <a:spLocks/>
            </p:cNvSpPr>
            <p:nvPr/>
          </p:nvSpPr>
          <p:spPr bwMode="auto">
            <a:xfrm>
              <a:off x="6752" y="138"/>
              <a:ext cx="172" cy="244"/>
            </a:xfrm>
            <a:custGeom>
              <a:avLst/>
              <a:gdLst>
                <a:gd name="T0" fmla="*/ 172 w 172"/>
                <a:gd name="T1" fmla="*/ 244 h 244"/>
                <a:gd name="T2" fmla="*/ 172 w 172"/>
                <a:gd name="T3" fmla="*/ 244 h 244"/>
                <a:gd name="T4" fmla="*/ 172 w 172"/>
                <a:gd name="T5" fmla="*/ 217 h 244"/>
                <a:gd name="T6" fmla="*/ 172 w 172"/>
                <a:gd name="T7" fmla="*/ 217 h 244"/>
                <a:gd name="T8" fmla="*/ 172 w 172"/>
                <a:gd name="T9" fmla="*/ 194 h 244"/>
                <a:gd name="T10" fmla="*/ 171 w 172"/>
                <a:gd name="T11" fmla="*/ 173 h 244"/>
                <a:gd name="T12" fmla="*/ 168 w 172"/>
                <a:gd name="T13" fmla="*/ 152 h 244"/>
                <a:gd name="T14" fmla="*/ 166 w 172"/>
                <a:gd name="T15" fmla="*/ 132 h 244"/>
                <a:gd name="T16" fmla="*/ 162 w 172"/>
                <a:gd name="T17" fmla="*/ 113 h 244"/>
                <a:gd name="T18" fmla="*/ 157 w 172"/>
                <a:gd name="T19" fmla="*/ 96 h 244"/>
                <a:gd name="T20" fmla="*/ 152 w 172"/>
                <a:gd name="T21" fmla="*/ 80 h 244"/>
                <a:gd name="T22" fmla="*/ 147 w 172"/>
                <a:gd name="T23" fmla="*/ 64 h 244"/>
                <a:gd name="T24" fmla="*/ 141 w 172"/>
                <a:gd name="T25" fmla="*/ 50 h 244"/>
                <a:gd name="T26" fmla="*/ 135 w 172"/>
                <a:gd name="T27" fmla="*/ 37 h 244"/>
                <a:gd name="T28" fmla="*/ 127 w 172"/>
                <a:gd name="T29" fmla="*/ 26 h 244"/>
                <a:gd name="T30" fmla="*/ 120 w 172"/>
                <a:gd name="T31" fmla="*/ 17 h 244"/>
                <a:gd name="T32" fmla="*/ 112 w 172"/>
                <a:gd name="T33" fmla="*/ 10 h 244"/>
                <a:gd name="T34" fmla="*/ 104 w 172"/>
                <a:gd name="T35" fmla="*/ 5 h 244"/>
                <a:gd name="T36" fmla="*/ 95 w 172"/>
                <a:gd name="T37" fmla="*/ 1 h 244"/>
                <a:gd name="T38" fmla="*/ 86 w 172"/>
                <a:gd name="T39" fmla="*/ 0 h 244"/>
                <a:gd name="T40" fmla="*/ 86 w 172"/>
                <a:gd name="T41" fmla="*/ 0 h 244"/>
                <a:gd name="T42" fmla="*/ 77 w 172"/>
                <a:gd name="T43" fmla="*/ 1 h 244"/>
                <a:gd name="T44" fmla="*/ 69 w 172"/>
                <a:gd name="T45" fmla="*/ 5 h 244"/>
                <a:gd name="T46" fmla="*/ 61 w 172"/>
                <a:gd name="T47" fmla="*/ 10 h 244"/>
                <a:gd name="T48" fmla="*/ 53 w 172"/>
                <a:gd name="T49" fmla="*/ 17 h 244"/>
                <a:gd name="T50" fmla="*/ 45 w 172"/>
                <a:gd name="T51" fmla="*/ 26 h 244"/>
                <a:gd name="T52" fmla="*/ 39 w 172"/>
                <a:gd name="T53" fmla="*/ 37 h 244"/>
                <a:gd name="T54" fmla="*/ 31 w 172"/>
                <a:gd name="T55" fmla="*/ 50 h 244"/>
                <a:gd name="T56" fmla="*/ 26 w 172"/>
                <a:gd name="T57" fmla="*/ 64 h 244"/>
                <a:gd name="T58" fmla="*/ 20 w 172"/>
                <a:gd name="T59" fmla="*/ 80 h 244"/>
                <a:gd name="T60" fmla="*/ 15 w 172"/>
                <a:gd name="T61" fmla="*/ 96 h 244"/>
                <a:gd name="T62" fmla="*/ 11 w 172"/>
                <a:gd name="T63" fmla="*/ 113 h 244"/>
                <a:gd name="T64" fmla="*/ 8 w 172"/>
                <a:gd name="T65" fmla="*/ 132 h 244"/>
                <a:gd name="T66" fmla="*/ 5 w 172"/>
                <a:gd name="T67" fmla="*/ 152 h 244"/>
                <a:gd name="T68" fmla="*/ 3 w 172"/>
                <a:gd name="T69" fmla="*/ 173 h 244"/>
                <a:gd name="T70" fmla="*/ 1 w 172"/>
                <a:gd name="T71" fmla="*/ 194 h 244"/>
                <a:gd name="T72" fmla="*/ 0 w 172"/>
                <a:gd name="T73" fmla="*/ 217 h 244"/>
                <a:gd name="T74" fmla="*/ 0 w 172"/>
                <a:gd name="T75" fmla="*/ 217 h 244"/>
                <a:gd name="T76" fmla="*/ 1 w 172"/>
                <a:gd name="T77" fmla="*/ 244 h 244"/>
                <a:gd name="T78" fmla="*/ 172 w 172"/>
                <a:gd name="T79" fmla="*/ 244 h 24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2" h="244">
                  <a:moveTo>
                    <a:pt x="172" y="244"/>
                  </a:moveTo>
                  <a:lnTo>
                    <a:pt x="172" y="244"/>
                  </a:lnTo>
                  <a:lnTo>
                    <a:pt x="172" y="217"/>
                  </a:lnTo>
                  <a:lnTo>
                    <a:pt x="172" y="194"/>
                  </a:lnTo>
                  <a:lnTo>
                    <a:pt x="171" y="173"/>
                  </a:lnTo>
                  <a:lnTo>
                    <a:pt x="168" y="152"/>
                  </a:lnTo>
                  <a:lnTo>
                    <a:pt x="166" y="132"/>
                  </a:lnTo>
                  <a:lnTo>
                    <a:pt x="162" y="113"/>
                  </a:lnTo>
                  <a:lnTo>
                    <a:pt x="157" y="96"/>
                  </a:lnTo>
                  <a:lnTo>
                    <a:pt x="152" y="80"/>
                  </a:lnTo>
                  <a:lnTo>
                    <a:pt x="147" y="64"/>
                  </a:lnTo>
                  <a:lnTo>
                    <a:pt x="141" y="50"/>
                  </a:lnTo>
                  <a:lnTo>
                    <a:pt x="135" y="37"/>
                  </a:lnTo>
                  <a:lnTo>
                    <a:pt x="127" y="26"/>
                  </a:lnTo>
                  <a:lnTo>
                    <a:pt x="120" y="17"/>
                  </a:lnTo>
                  <a:lnTo>
                    <a:pt x="112" y="10"/>
                  </a:lnTo>
                  <a:lnTo>
                    <a:pt x="104" y="5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7" y="1"/>
                  </a:lnTo>
                  <a:lnTo>
                    <a:pt x="69" y="5"/>
                  </a:lnTo>
                  <a:lnTo>
                    <a:pt x="61" y="10"/>
                  </a:lnTo>
                  <a:lnTo>
                    <a:pt x="53" y="17"/>
                  </a:lnTo>
                  <a:lnTo>
                    <a:pt x="45" y="26"/>
                  </a:lnTo>
                  <a:lnTo>
                    <a:pt x="39" y="37"/>
                  </a:lnTo>
                  <a:lnTo>
                    <a:pt x="31" y="50"/>
                  </a:lnTo>
                  <a:lnTo>
                    <a:pt x="26" y="64"/>
                  </a:lnTo>
                  <a:lnTo>
                    <a:pt x="20" y="80"/>
                  </a:lnTo>
                  <a:lnTo>
                    <a:pt x="15" y="96"/>
                  </a:lnTo>
                  <a:lnTo>
                    <a:pt x="11" y="113"/>
                  </a:lnTo>
                  <a:lnTo>
                    <a:pt x="8" y="132"/>
                  </a:lnTo>
                  <a:lnTo>
                    <a:pt x="5" y="152"/>
                  </a:lnTo>
                  <a:lnTo>
                    <a:pt x="3" y="173"/>
                  </a:lnTo>
                  <a:lnTo>
                    <a:pt x="1" y="194"/>
                  </a:lnTo>
                  <a:lnTo>
                    <a:pt x="0" y="217"/>
                  </a:lnTo>
                  <a:lnTo>
                    <a:pt x="1" y="244"/>
                  </a:lnTo>
                  <a:lnTo>
                    <a:pt x="172" y="24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58"/>
            <p:cNvSpPr>
              <a:spLocks/>
            </p:cNvSpPr>
            <p:nvPr/>
          </p:nvSpPr>
          <p:spPr bwMode="auto">
            <a:xfrm>
              <a:off x="4816" y="209"/>
              <a:ext cx="172" cy="173"/>
            </a:xfrm>
            <a:custGeom>
              <a:avLst/>
              <a:gdLst>
                <a:gd name="T0" fmla="*/ 171 w 172"/>
                <a:gd name="T1" fmla="*/ 173 h 173"/>
                <a:gd name="T2" fmla="*/ 172 w 172"/>
                <a:gd name="T3" fmla="*/ 155 h 173"/>
                <a:gd name="T4" fmla="*/ 169 w 172"/>
                <a:gd name="T5" fmla="*/ 126 h 173"/>
                <a:gd name="T6" fmla="*/ 164 w 172"/>
                <a:gd name="T7" fmla="*/ 97 h 173"/>
                <a:gd name="T8" fmla="*/ 157 w 172"/>
                <a:gd name="T9" fmla="*/ 72 h 173"/>
                <a:gd name="T10" fmla="*/ 147 w 172"/>
                <a:gd name="T11" fmla="*/ 51 h 173"/>
                <a:gd name="T12" fmla="*/ 133 w 172"/>
                <a:gd name="T13" fmla="*/ 32 h 173"/>
                <a:gd name="T14" fmla="*/ 119 w 172"/>
                <a:gd name="T15" fmla="*/ 19 h 173"/>
                <a:gd name="T16" fmla="*/ 103 w 172"/>
                <a:gd name="T17" fmla="*/ 10 h 173"/>
                <a:gd name="T18" fmla="*/ 86 w 172"/>
                <a:gd name="T19" fmla="*/ 8 h 173"/>
                <a:gd name="T20" fmla="*/ 77 w 172"/>
                <a:gd name="T21" fmla="*/ 9 h 173"/>
                <a:gd name="T22" fmla="*/ 60 w 172"/>
                <a:gd name="T23" fmla="*/ 14 h 173"/>
                <a:gd name="T24" fmla="*/ 45 w 172"/>
                <a:gd name="T25" fmla="*/ 25 h 173"/>
                <a:gd name="T26" fmla="*/ 31 w 172"/>
                <a:gd name="T27" fmla="*/ 41 h 173"/>
                <a:gd name="T28" fmla="*/ 20 w 172"/>
                <a:gd name="T29" fmla="*/ 61 h 173"/>
                <a:gd name="T30" fmla="*/ 10 w 172"/>
                <a:gd name="T31" fmla="*/ 85 h 173"/>
                <a:gd name="T32" fmla="*/ 4 w 172"/>
                <a:gd name="T33" fmla="*/ 111 h 173"/>
                <a:gd name="T34" fmla="*/ 0 w 172"/>
                <a:gd name="T35" fmla="*/ 140 h 173"/>
                <a:gd name="T36" fmla="*/ 0 w 172"/>
                <a:gd name="T37" fmla="*/ 155 h 173"/>
                <a:gd name="T38" fmla="*/ 171 w 172"/>
                <a:gd name="T39" fmla="*/ 173 h 173"/>
                <a:gd name="T40" fmla="*/ 172 w 172"/>
                <a:gd name="T41" fmla="*/ 155 h 173"/>
                <a:gd name="T42" fmla="*/ 171 w 172"/>
                <a:gd name="T43" fmla="*/ 138 h 173"/>
                <a:gd name="T44" fmla="*/ 168 w 172"/>
                <a:gd name="T45" fmla="*/ 108 h 173"/>
                <a:gd name="T46" fmla="*/ 161 w 172"/>
                <a:gd name="T47" fmla="*/ 80 h 173"/>
                <a:gd name="T48" fmla="*/ 152 w 172"/>
                <a:gd name="T49" fmla="*/ 56 h 173"/>
                <a:gd name="T50" fmla="*/ 141 w 172"/>
                <a:gd name="T51" fmla="*/ 35 h 173"/>
                <a:gd name="T52" fmla="*/ 127 w 172"/>
                <a:gd name="T53" fmla="*/ 19 h 173"/>
                <a:gd name="T54" fmla="*/ 111 w 172"/>
                <a:gd name="T55" fmla="*/ 6 h 173"/>
                <a:gd name="T56" fmla="*/ 95 w 172"/>
                <a:gd name="T57" fmla="*/ 0 h 173"/>
                <a:gd name="T58" fmla="*/ 86 w 172"/>
                <a:gd name="T59" fmla="*/ 0 h 173"/>
                <a:gd name="T60" fmla="*/ 68 w 172"/>
                <a:gd name="T61" fmla="*/ 3 h 173"/>
                <a:gd name="T62" fmla="*/ 52 w 172"/>
                <a:gd name="T63" fmla="*/ 11 h 173"/>
                <a:gd name="T64" fmla="*/ 37 w 172"/>
                <a:gd name="T65" fmla="*/ 26 h 173"/>
                <a:gd name="T66" fmla="*/ 25 w 172"/>
                <a:gd name="T67" fmla="*/ 45 h 173"/>
                <a:gd name="T68" fmla="*/ 15 w 172"/>
                <a:gd name="T69" fmla="*/ 67 h 173"/>
                <a:gd name="T70" fmla="*/ 6 w 172"/>
                <a:gd name="T71" fmla="*/ 94 h 173"/>
                <a:gd name="T72" fmla="*/ 1 w 172"/>
                <a:gd name="T73" fmla="*/ 123 h 173"/>
                <a:gd name="T74" fmla="*/ 0 w 172"/>
                <a:gd name="T75" fmla="*/ 155 h 173"/>
                <a:gd name="T76" fmla="*/ 1 w 172"/>
                <a:gd name="T77" fmla="*/ 173 h 17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2" h="173">
                  <a:moveTo>
                    <a:pt x="171" y="173"/>
                  </a:moveTo>
                  <a:lnTo>
                    <a:pt x="171" y="173"/>
                  </a:lnTo>
                  <a:lnTo>
                    <a:pt x="172" y="155"/>
                  </a:lnTo>
                  <a:lnTo>
                    <a:pt x="171" y="140"/>
                  </a:lnTo>
                  <a:lnTo>
                    <a:pt x="169" y="126"/>
                  </a:lnTo>
                  <a:lnTo>
                    <a:pt x="168" y="111"/>
                  </a:lnTo>
                  <a:lnTo>
                    <a:pt x="164" y="97"/>
                  </a:lnTo>
                  <a:lnTo>
                    <a:pt x="161" y="85"/>
                  </a:lnTo>
                  <a:lnTo>
                    <a:pt x="157" y="72"/>
                  </a:lnTo>
                  <a:lnTo>
                    <a:pt x="152" y="61"/>
                  </a:lnTo>
                  <a:lnTo>
                    <a:pt x="147" y="51"/>
                  </a:lnTo>
                  <a:lnTo>
                    <a:pt x="141" y="41"/>
                  </a:lnTo>
                  <a:lnTo>
                    <a:pt x="133" y="32"/>
                  </a:lnTo>
                  <a:lnTo>
                    <a:pt x="127" y="25"/>
                  </a:lnTo>
                  <a:lnTo>
                    <a:pt x="119" y="19"/>
                  </a:lnTo>
                  <a:lnTo>
                    <a:pt x="111" y="14"/>
                  </a:lnTo>
                  <a:lnTo>
                    <a:pt x="103" y="10"/>
                  </a:lnTo>
                  <a:lnTo>
                    <a:pt x="95" y="9"/>
                  </a:lnTo>
                  <a:lnTo>
                    <a:pt x="86" y="8"/>
                  </a:lnTo>
                  <a:lnTo>
                    <a:pt x="77" y="9"/>
                  </a:lnTo>
                  <a:lnTo>
                    <a:pt x="68" y="10"/>
                  </a:lnTo>
                  <a:lnTo>
                    <a:pt x="60" y="14"/>
                  </a:lnTo>
                  <a:lnTo>
                    <a:pt x="52" y="19"/>
                  </a:lnTo>
                  <a:lnTo>
                    <a:pt x="45" y="25"/>
                  </a:lnTo>
                  <a:lnTo>
                    <a:pt x="37" y="32"/>
                  </a:lnTo>
                  <a:lnTo>
                    <a:pt x="31" y="41"/>
                  </a:lnTo>
                  <a:lnTo>
                    <a:pt x="25" y="51"/>
                  </a:lnTo>
                  <a:lnTo>
                    <a:pt x="20" y="61"/>
                  </a:lnTo>
                  <a:lnTo>
                    <a:pt x="15" y="72"/>
                  </a:lnTo>
                  <a:lnTo>
                    <a:pt x="10" y="85"/>
                  </a:lnTo>
                  <a:lnTo>
                    <a:pt x="6" y="97"/>
                  </a:lnTo>
                  <a:lnTo>
                    <a:pt x="4" y="111"/>
                  </a:lnTo>
                  <a:lnTo>
                    <a:pt x="1" y="126"/>
                  </a:lnTo>
                  <a:lnTo>
                    <a:pt x="0" y="140"/>
                  </a:lnTo>
                  <a:lnTo>
                    <a:pt x="0" y="155"/>
                  </a:lnTo>
                  <a:lnTo>
                    <a:pt x="1" y="173"/>
                  </a:lnTo>
                  <a:lnTo>
                    <a:pt x="171" y="173"/>
                  </a:lnTo>
                  <a:lnTo>
                    <a:pt x="172" y="155"/>
                  </a:lnTo>
                  <a:lnTo>
                    <a:pt x="171" y="138"/>
                  </a:lnTo>
                  <a:lnTo>
                    <a:pt x="169" y="123"/>
                  </a:lnTo>
                  <a:lnTo>
                    <a:pt x="168" y="108"/>
                  </a:lnTo>
                  <a:lnTo>
                    <a:pt x="164" y="94"/>
                  </a:lnTo>
                  <a:lnTo>
                    <a:pt x="161" y="80"/>
                  </a:lnTo>
                  <a:lnTo>
                    <a:pt x="157" y="67"/>
                  </a:lnTo>
                  <a:lnTo>
                    <a:pt x="152" y="56"/>
                  </a:lnTo>
                  <a:lnTo>
                    <a:pt x="147" y="45"/>
                  </a:lnTo>
                  <a:lnTo>
                    <a:pt x="141" y="35"/>
                  </a:lnTo>
                  <a:lnTo>
                    <a:pt x="133" y="26"/>
                  </a:lnTo>
                  <a:lnTo>
                    <a:pt x="127" y="19"/>
                  </a:lnTo>
                  <a:lnTo>
                    <a:pt x="119" y="11"/>
                  </a:lnTo>
                  <a:lnTo>
                    <a:pt x="111" y="6"/>
                  </a:lnTo>
                  <a:lnTo>
                    <a:pt x="103" y="3"/>
                  </a:lnTo>
                  <a:lnTo>
                    <a:pt x="95" y="0"/>
                  </a:lnTo>
                  <a:lnTo>
                    <a:pt x="86" y="0"/>
                  </a:lnTo>
                  <a:lnTo>
                    <a:pt x="77" y="0"/>
                  </a:lnTo>
                  <a:lnTo>
                    <a:pt x="68" y="3"/>
                  </a:lnTo>
                  <a:lnTo>
                    <a:pt x="60" y="6"/>
                  </a:lnTo>
                  <a:lnTo>
                    <a:pt x="52" y="11"/>
                  </a:lnTo>
                  <a:lnTo>
                    <a:pt x="45" y="19"/>
                  </a:lnTo>
                  <a:lnTo>
                    <a:pt x="37" y="26"/>
                  </a:lnTo>
                  <a:lnTo>
                    <a:pt x="31" y="35"/>
                  </a:lnTo>
                  <a:lnTo>
                    <a:pt x="25" y="45"/>
                  </a:lnTo>
                  <a:lnTo>
                    <a:pt x="20" y="56"/>
                  </a:lnTo>
                  <a:lnTo>
                    <a:pt x="15" y="67"/>
                  </a:lnTo>
                  <a:lnTo>
                    <a:pt x="10" y="80"/>
                  </a:lnTo>
                  <a:lnTo>
                    <a:pt x="6" y="94"/>
                  </a:lnTo>
                  <a:lnTo>
                    <a:pt x="4" y="108"/>
                  </a:lnTo>
                  <a:lnTo>
                    <a:pt x="1" y="123"/>
                  </a:lnTo>
                  <a:lnTo>
                    <a:pt x="0" y="138"/>
                  </a:lnTo>
                  <a:lnTo>
                    <a:pt x="0" y="155"/>
                  </a:lnTo>
                  <a:lnTo>
                    <a:pt x="1" y="173"/>
                  </a:lnTo>
                  <a:lnTo>
                    <a:pt x="171" y="173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59"/>
            <p:cNvSpPr>
              <a:spLocks/>
            </p:cNvSpPr>
            <p:nvPr/>
          </p:nvSpPr>
          <p:spPr bwMode="auto">
            <a:xfrm>
              <a:off x="4853" y="153"/>
              <a:ext cx="172" cy="229"/>
            </a:xfrm>
            <a:custGeom>
              <a:avLst/>
              <a:gdLst>
                <a:gd name="T0" fmla="*/ 171 w 172"/>
                <a:gd name="T1" fmla="*/ 229 h 229"/>
                <a:gd name="T2" fmla="*/ 171 w 172"/>
                <a:gd name="T3" fmla="*/ 229 h 229"/>
                <a:gd name="T4" fmla="*/ 172 w 172"/>
                <a:gd name="T5" fmla="*/ 204 h 229"/>
                <a:gd name="T6" fmla="*/ 172 w 172"/>
                <a:gd name="T7" fmla="*/ 204 h 229"/>
                <a:gd name="T8" fmla="*/ 172 w 172"/>
                <a:gd name="T9" fmla="*/ 183 h 229"/>
                <a:gd name="T10" fmla="*/ 171 w 172"/>
                <a:gd name="T11" fmla="*/ 163 h 229"/>
                <a:gd name="T12" fmla="*/ 168 w 172"/>
                <a:gd name="T13" fmla="*/ 143 h 229"/>
                <a:gd name="T14" fmla="*/ 166 w 172"/>
                <a:gd name="T15" fmla="*/ 125 h 229"/>
                <a:gd name="T16" fmla="*/ 162 w 172"/>
                <a:gd name="T17" fmla="*/ 107 h 229"/>
                <a:gd name="T18" fmla="*/ 157 w 172"/>
                <a:gd name="T19" fmla="*/ 90 h 229"/>
                <a:gd name="T20" fmla="*/ 152 w 172"/>
                <a:gd name="T21" fmla="*/ 75 h 229"/>
                <a:gd name="T22" fmla="*/ 147 w 172"/>
                <a:gd name="T23" fmla="*/ 60 h 229"/>
                <a:gd name="T24" fmla="*/ 141 w 172"/>
                <a:gd name="T25" fmla="*/ 47 h 229"/>
                <a:gd name="T26" fmla="*/ 135 w 172"/>
                <a:gd name="T27" fmla="*/ 35 h 229"/>
                <a:gd name="T28" fmla="*/ 127 w 172"/>
                <a:gd name="T29" fmla="*/ 25 h 229"/>
                <a:gd name="T30" fmla="*/ 120 w 172"/>
                <a:gd name="T31" fmla="*/ 16 h 229"/>
                <a:gd name="T32" fmla="*/ 112 w 172"/>
                <a:gd name="T33" fmla="*/ 10 h 229"/>
                <a:gd name="T34" fmla="*/ 104 w 172"/>
                <a:gd name="T35" fmla="*/ 5 h 229"/>
                <a:gd name="T36" fmla="*/ 95 w 172"/>
                <a:gd name="T37" fmla="*/ 1 h 229"/>
                <a:gd name="T38" fmla="*/ 86 w 172"/>
                <a:gd name="T39" fmla="*/ 0 h 229"/>
                <a:gd name="T40" fmla="*/ 86 w 172"/>
                <a:gd name="T41" fmla="*/ 0 h 229"/>
                <a:gd name="T42" fmla="*/ 78 w 172"/>
                <a:gd name="T43" fmla="*/ 1 h 229"/>
                <a:gd name="T44" fmla="*/ 69 w 172"/>
                <a:gd name="T45" fmla="*/ 5 h 229"/>
                <a:gd name="T46" fmla="*/ 61 w 172"/>
                <a:gd name="T47" fmla="*/ 10 h 229"/>
                <a:gd name="T48" fmla="*/ 53 w 172"/>
                <a:gd name="T49" fmla="*/ 16 h 229"/>
                <a:gd name="T50" fmla="*/ 45 w 172"/>
                <a:gd name="T51" fmla="*/ 25 h 229"/>
                <a:gd name="T52" fmla="*/ 39 w 172"/>
                <a:gd name="T53" fmla="*/ 35 h 229"/>
                <a:gd name="T54" fmla="*/ 31 w 172"/>
                <a:gd name="T55" fmla="*/ 47 h 229"/>
                <a:gd name="T56" fmla="*/ 25 w 172"/>
                <a:gd name="T57" fmla="*/ 60 h 229"/>
                <a:gd name="T58" fmla="*/ 20 w 172"/>
                <a:gd name="T59" fmla="*/ 75 h 229"/>
                <a:gd name="T60" fmla="*/ 15 w 172"/>
                <a:gd name="T61" fmla="*/ 90 h 229"/>
                <a:gd name="T62" fmla="*/ 11 w 172"/>
                <a:gd name="T63" fmla="*/ 107 h 229"/>
                <a:gd name="T64" fmla="*/ 8 w 172"/>
                <a:gd name="T65" fmla="*/ 125 h 229"/>
                <a:gd name="T66" fmla="*/ 4 w 172"/>
                <a:gd name="T67" fmla="*/ 143 h 229"/>
                <a:gd name="T68" fmla="*/ 3 w 172"/>
                <a:gd name="T69" fmla="*/ 163 h 229"/>
                <a:gd name="T70" fmla="*/ 2 w 172"/>
                <a:gd name="T71" fmla="*/ 183 h 229"/>
                <a:gd name="T72" fmla="*/ 0 w 172"/>
                <a:gd name="T73" fmla="*/ 204 h 229"/>
                <a:gd name="T74" fmla="*/ 0 w 172"/>
                <a:gd name="T75" fmla="*/ 204 h 229"/>
                <a:gd name="T76" fmla="*/ 2 w 172"/>
                <a:gd name="T77" fmla="*/ 229 h 229"/>
                <a:gd name="T78" fmla="*/ 171 w 172"/>
                <a:gd name="T79" fmla="*/ 229 h 22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2" h="229">
                  <a:moveTo>
                    <a:pt x="171" y="229"/>
                  </a:moveTo>
                  <a:lnTo>
                    <a:pt x="171" y="229"/>
                  </a:lnTo>
                  <a:lnTo>
                    <a:pt x="172" y="204"/>
                  </a:lnTo>
                  <a:lnTo>
                    <a:pt x="172" y="183"/>
                  </a:lnTo>
                  <a:lnTo>
                    <a:pt x="171" y="163"/>
                  </a:lnTo>
                  <a:lnTo>
                    <a:pt x="168" y="143"/>
                  </a:lnTo>
                  <a:lnTo>
                    <a:pt x="166" y="125"/>
                  </a:lnTo>
                  <a:lnTo>
                    <a:pt x="162" y="107"/>
                  </a:lnTo>
                  <a:lnTo>
                    <a:pt x="157" y="90"/>
                  </a:lnTo>
                  <a:lnTo>
                    <a:pt x="152" y="75"/>
                  </a:lnTo>
                  <a:lnTo>
                    <a:pt x="147" y="60"/>
                  </a:lnTo>
                  <a:lnTo>
                    <a:pt x="141" y="47"/>
                  </a:lnTo>
                  <a:lnTo>
                    <a:pt x="135" y="35"/>
                  </a:lnTo>
                  <a:lnTo>
                    <a:pt x="127" y="25"/>
                  </a:lnTo>
                  <a:lnTo>
                    <a:pt x="120" y="16"/>
                  </a:lnTo>
                  <a:lnTo>
                    <a:pt x="112" y="10"/>
                  </a:lnTo>
                  <a:lnTo>
                    <a:pt x="104" y="5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8" y="1"/>
                  </a:lnTo>
                  <a:lnTo>
                    <a:pt x="69" y="5"/>
                  </a:lnTo>
                  <a:lnTo>
                    <a:pt x="61" y="10"/>
                  </a:lnTo>
                  <a:lnTo>
                    <a:pt x="53" y="16"/>
                  </a:lnTo>
                  <a:lnTo>
                    <a:pt x="45" y="25"/>
                  </a:lnTo>
                  <a:lnTo>
                    <a:pt x="39" y="35"/>
                  </a:lnTo>
                  <a:lnTo>
                    <a:pt x="31" y="47"/>
                  </a:lnTo>
                  <a:lnTo>
                    <a:pt x="25" y="60"/>
                  </a:lnTo>
                  <a:lnTo>
                    <a:pt x="20" y="75"/>
                  </a:lnTo>
                  <a:lnTo>
                    <a:pt x="15" y="90"/>
                  </a:lnTo>
                  <a:lnTo>
                    <a:pt x="11" y="107"/>
                  </a:lnTo>
                  <a:lnTo>
                    <a:pt x="8" y="125"/>
                  </a:lnTo>
                  <a:lnTo>
                    <a:pt x="4" y="143"/>
                  </a:lnTo>
                  <a:lnTo>
                    <a:pt x="3" y="163"/>
                  </a:lnTo>
                  <a:lnTo>
                    <a:pt x="2" y="183"/>
                  </a:lnTo>
                  <a:lnTo>
                    <a:pt x="0" y="204"/>
                  </a:lnTo>
                  <a:lnTo>
                    <a:pt x="2" y="229"/>
                  </a:lnTo>
                  <a:lnTo>
                    <a:pt x="171" y="229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60"/>
            <p:cNvSpPr>
              <a:spLocks/>
            </p:cNvSpPr>
            <p:nvPr/>
          </p:nvSpPr>
          <p:spPr bwMode="auto">
            <a:xfrm>
              <a:off x="6895" y="217"/>
              <a:ext cx="171" cy="165"/>
            </a:xfrm>
            <a:custGeom>
              <a:avLst/>
              <a:gdLst>
                <a:gd name="T0" fmla="*/ 171 w 171"/>
                <a:gd name="T1" fmla="*/ 165 h 165"/>
                <a:gd name="T2" fmla="*/ 171 w 171"/>
                <a:gd name="T3" fmla="*/ 165 h 165"/>
                <a:gd name="T4" fmla="*/ 171 w 171"/>
                <a:gd name="T5" fmla="*/ 147 h 165"/>
                <a:gd name="T6" fmla="*/ 171 w 171"/>
                <a:gd name="T7" fmla="*/ 147 h 165"/>
                <a:gd name="T8" fmla="*/ 171 w 171"/>
                <a:gd name="T9" fmla="*/ 132 h 165"/>
                <a:gd name="T10" fmla="*/ 170 w 171"/>
                <a:gd name="T11" fmla="*/ 117 h 165"/>
                <a:gd name="T12" fmla="*/ 167 w 171"/>
                <a:gd name="T13" fmla="*/ 103 h 165"/>
                <a:gd name="T14" fmla="*/ 165 w 171"/>
                <a:gd name="T15" fmla="*/ 89 h 165"/>
                <a:gd name="T16" fmla="*/ 161 w 171"/>
                <a:gd name="T17" fmla="*/ 77 h 165"/>
                <a:gd name="T18" fmla="*/ 156 w 171"/>
                <a:gd name="T19" fmla="*/ 64 h 165"/>
                <a:gd name="T20" fmla="*/ 152 w 171"/>
                <a:gd name="T21" fmla="*/ 53 h 165"/>
                <a:gd name="T22" fmla="*/ 146 w 171"/>
                <a:gd name="T23" fmla="*/ 42 h 165"/>
                <a:gd name="T24" fmla="*/ 140 w 171"/>
                <a:gd name="T25" fmla="*/ 33 h 165"/>
                <a:gd name="T26" fmla="*/ 134 w 171"/>
                <a:gd name="T27" fmla="*/ 24 h 165"/>
                <a:gd name="T28" fmla="*/ 126 w 171"/>
                <a:gd name="T29" fmla="*/ 17 h 165"/>
                <a:gd name="T30" fmla="*/ 119 w 171"/>
                <a:gd name="T31" fmla="*/ 11 h 165"/>
                <a:gd name="T32" fmla="*/ 111 w 171"/>
                <a:gd name="T33" fmla="*/ 6 h 165"/>
                <a:gd name="T34" fmla="*/ 103 w 171"/>
                <a:gd name="T35" fmla="*/ 2 h 165"/>
                <a:gd name="T36" fmla="*/ 94 w 171"/>
                <a:gd name="T37" fmla="*/ 0 h 165"/>
                <a:gd name="T38" fmla="*/ 85 w 171"/>
                <a:gd name="T39" fmla="*/ 0 h 165"/>
                <a:gd name="T40" fmla="*/ 85 w 171"/>
                <a:gd name="T41" fmla="*/ 0 h 165"/>
                <a:gd name="T42" fmla="*/ 76 w 171"/>
                <a:gd name="T43" fmla="*/ 0 h 165"/>
                <a:gd name="T44" fmla="*/ 69 w 171"/>
                <a:gd name="T45" fmla="*/ 2 h 165"/>
                <a:gd name="T46" fmla="*/ 60 w 171"/>
                <a:gd name="T47" fmla="*/ 6 h 165"/>
                <a:gd name="T48" fmla="*/ 53 w 171"/>
                <a:gd name="T49" fmla="*/ 11 h 165"/>
                <a:gd name="T50" fmla="*/ 45 w 171"/>
                <a:gd name="T51" fmla="*/ 17 h 165"/>
                <a:gd name="T52" fmla="*/ 38 w 171"/>
                <a:gd name="T53" fmla="*/ 24 h 165"/>
                <a:gd name="T54" fmla="*/ 32 w 171"/>
                <a:gd name="T55" fmla="*/ 33 h 165"/>
                <a:gd name="T56" fmla="*/ 25 w 171"/>
                <a:gd name="T57" fmla="*/ 42 h 165"/>
                <a:gd name="T58" fmla="*/ 19 w 171"/>
                <a:gd name="T59" fmla="*/ 53 h 165"/>
                <a:gd name="T60" fmla="*/ 14 w 171"/>
                <a:gd name="T61" fmla="*/ 64 h 165"/>
                <a:gd name="T62" fmla="*/ 10 w 171"/>
                <a:gd name="T63" fmla="*/ 77 h 165"/>
                <a:gd name="T64" fmla="*/ 7 w 171"/>
                <a:gd name="T65" fmla="*/ 89 h 165"/>
                <a:gd name="T66" fmla="*/ 4 w 171"/>
                <a:gd name="T67" fmla="*/ 103 h 165"/>
                <a:gd name="T68" fmla="*/ 2 w 171"/>
                <a:gd name="T69" fmla="*/ 117 h 165"/>
                <a:gd name="T70" fmla="*/ 0 w 171"/>
                <a:gd name="T71" fmla="*/ 132 h 165"/>
                <a:gd name="T72" fmla="*/ 0 w 171"/>
                <a:gd name="T73" fmla="*/ 147 h 165"/>
                <a:gd name="T74" fmla="*/ 0 w 171"/>
                <a:gd name="T75" fmla="*/ 147 h 165"/>
                <a:gd name="T76" fmla="*/ 0 w 171"/>
                <a:gd name="T77" fmla="*/ 165 h 165"/>
                <a:gd name="T78" fmla="*/ 171 w 171"/>
                <a:gd name="T79" fmla="*/ 165 h 16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1" h="165">
                  <a:moveTo>
                    <a:pt x="171" y="165"/>
                  </a:moveTo>
                  <a:lnTo>
                    <a:pt x="171" y="165"/>
                  </a:lnTo>
                  <a:lnTo>
                    <a:pt x="171" y="147"/>
                  </a:lnTo>
                  <a:lnTo>
                    <a:pt x="171" y="132"/>
                  </a:lnTo>
                  <a:lnTo>
                    <a:pt x="170" y="117"/>
                  </a:lnTo>
                  <a:lnTo>
                    <a:pt x="167" y="103"/>
                  </a:lnTo>
                  <a:lnTo>
                    <a:pt x="165" y="89"/>
                  </a:lnTo>
                  <a:lnTo>
                    <a:pt x="161" y="77"/>
                  </a:lnTo>
                  <a:lnTo>
                    <a:pt x="156" y="64"/>
                  </a:lnTo>
                  <a:lnTo>
                    <a:pt x="152" y="53"/>
                  </a:lnTo>
                  <a:lnTo>
                    <a:pt x="146" y="42"/>
                  </a:lnTo>
                  <a:lnTo>
                    <a:pt x="140" y="33"/>
                  </a:lnTo>
                  <a:lnTo>
                    <a:pt x="134" y="24"/>
                  </a:lnTo>
                  <a:lnTo>
                    <a:pt x="126" y="17"/>
                  </a:lnTo>
                  <a:lnTo>
                    <a:pt x="119" y="11"/>
                  </a:lnTo>
                  <a:lnTo>
                    <a:pt x="111" y="6"/>
                  </a:lnTo>
                  <a:lnTo>
                    <a:pt x="103" y="2"/>
                  </a:lnTo>
                  <a:lnTo>
                    <a:pt x="94" y="0"/>
                  </a:lnTo>
                  <a:lnTo>
                    <a:pt x="85" y="0"/>
                  </a:lnTo>
                  <a:lnTo>
                    <a:pt x="76" y="0"/>
                  </a:lnTo>
                  <a:lnTo>
                    <a:pt x="69" y="2"/>
                  </a:lnTo>
                  <a:lnTo>
                    <a:pt x="60" y="6"/>
                  </a:lnTo>
                  <a:lnTo>
                    <a:pt x="53" y="11"/>
                  </a:lnTo>
                  <a:lnTo>
                    <a:pt x="45" y="17"/>
                  </a:lnTo>
                  <a:lnTo>
                    <a:pt x="38" y="24"/>
                  </a:lnTo>
                  <a:lnTo>
                    <a:pt x="32" y="33"/>
                  </a:lnTo>
                  <a:lnTo>
                    <a:pt x="25" y="42"/>
                  </a:lnTo>
                  <a:lnTo>
                    <a:pt x="19" y="53"/>
                  </a:lnTo>
                  <a:lnTo>
                    <a:pt x="14" y="64"/>
                  </a:lnTo>
                  <a:lnTo>
                    <a:pt x="10" y="77"/>
                  </a:lnTo>
                  <a:lnTo>
                    <a:pt x="7" y="89"/>
                  </a:lnTo>
                  <a:lnTo>
                    <a:pt x="4" y="103"/>
                  </a:lnTo>
                  <a:lnTo>
                    <a:pt x="2" y="117"/>
                  </a:lnTo>
                  <a:lnTo>
                    <a:pt x="0" y="132"/>
                  </a:lnTo>
                  <a:lnTo>
                    <a:pt x="0" y="147"/>
                  </a:lnTo>
                  <a:lnTo>
                    <a:pt x="0" y="165"/>
                  </a:lnTo>
                  <a:lnTo>
                    <a:pt x="171" y="16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61"/>
            <p:cNvSpPr>
              <a:spLocks/>
            </p:cNvSpPr>
            <p:nvPr/>
          </p:nvSpPr>
          <p:spPr bwMode="auto">
            <a:xfrm>
              <a:off x="6934" y="170"/>
              <a:ext cx="172" cy="212"/>
            </a:xfrm>
            <a:custGeom>
              <a:avLst/>
              <a:gdLst>
                <a:gd name="T0" fmla="*/ 171 w 172"/>
                <a:gd name="T1" fmla="*/ 212 h 212"/>
                <a:gd name="T2" fmla="*/ 171 w 172"/>
                <a:gd name="T3" fmla="*/ 212 h 212"/>
                <a:gd name="T4" fmla="*/ 172 w 172"/>
                <a:gd name="T5" fmla="*/ 189 h 212"/>
                <a:gd name="T6" fmla="*/ 172 w 172"/>
                <a:gd name="T7" fmla="*/ 189 h 212"/>
                <a:gd name="T8" fmla="*/ 171 w 172"/>
                <a:gd name="T9" fmla="*/ 170 h 212"/>
                <a:gd name="T10" fmla="*/ 170 w 172"/>
                <a:gd name="T11" fmla="*/ 151 h 212"/>
                <a:gd name="T12" fmla="*/ 167 w 172"/>
                <a:gd name="T13" fmla="*/ 133 h 212"/>
                <a:gd name="T14" fmla="*/ 165 w 172"/>
                <a:gd name="T15" fmla="*/ 115 h 212"/>
                <a:gd name="T16" fmla="*/ 161 w 172"/>
                <a:gd name="T17" fmla="*/ 99 h 212"/>
                <a:gd name="T18" fmla="*/ 157 w 172"/>
                <a:gd name="T19" fmla="*/ 84 h 212"/>
                <a:gd name="T20" fmla="*/ 152 w 172"/>
                <a:gd name="T21" fmla="*/ 69 h 212"/>
                <a:gd name="T22" fmla="*/ 146 w 172"/>
                <a:gd name="T23" fmla="*/ 55 h 212"/>
                <a:gd name="T24" fmla="*/ 141 w 172"/>
                <a:gd name="T25" fmla="*/ 43 h 212"/>
                <a:gd name="T26" fmla="*/ 133 w 172"/>
                <a:gd name="T27" fmla="*/ 33 h 212"/>
                <a:gd name="T28" fmla="*/ 127 w 172"/>
                <a:gd name="T29" fmla="*/ 23 h 212"/>
                <a:gd name="T30" fmla="*/ 120 w 172"/>
                <a:gd name="T31" fmla="*/ 15 h 212"/>
                <a:gd name="T32" fmla="*/ 111 w 172"/>
                <a:gd name="T33" fmla="*/ 9 h 212"/>
                <a:gd name="T34" fmla="*/ 104 w 172"/>
                <a:gd name="T35" fmla="*/ 4 h 212"/>
                <a:gd name="T36" fmla="*/ 95 w 172"/>
                <a:gd name="T37" fmla="*/ 2 h 212"/>
                <a:gd name="T38" fmla="*/ 86 w 172"/>
                <a:gd name="T39" fmla="*/ 0 h 212"/>
                <a:gd name="T40" fmla="*/ 86 w 172"/>
                <a:gd name="T41" fmla="*/ 0 h 212"/>
                <a:gd name="T42" fmla="*/ 77 w 172"/>
                <a:gd name="T43" fmla="*/ 2 h 212"/>
                <a:gd name="T44" fmla="*/ 69 w 172"/>
                <a:gd name="T45" fmla="*/ 4 h 212"/>
                <a:gd name="T46" fmla="*/ 60 w 172"/>
                <a:gd name="T47" fmla="*/ 9 h 212"/>
                <a:gd name="T48" fmla="*/ 52 w 172"/>
                <a:gd name="T49" fmla="*/ 15 h 212"/>
                <a:gd name="T50" fmla="*/ 45 w 172"/>
                <a:gd name="T51" fmla="*/ 23 h 212"/>
                <a:gd name="T52" fmla="*/ 37 w 172"/>
                <a:gd name="T53" fmla="*/ 33 h 212"/>
                <a:gd name="T54" fmla="*/ 31 w 172"/>
                <a:gd name="T55" fmla="*/ 43 h 212"/>
                <a:gd name="T56" fmla="*/ 25 w 172"/>
                <a:gd name="T57" fmla="*/ 55 h 212"/>
                <a:gd name="T58" fmla="*/ 20 w 172"/>
                <a:gd name="T59" fmla="*/ 69 h 212"/>
                <a:gd name="T60" fmla="*/ 15 w 172"/>
                <a:gd name="T61" fmla="*/ 84 h 212"/>
                <a:gd name="T62" fmla="*/ 10 w 172"/>
                <a:gd name="T63" fmla="*/ 99 h 212"/>
                <a:gd name="T64" fmla="*/ 6 w 172"/>
                <a:gd name="T65" fmla="*/ 115 h 212"/>
                <a:gd name="T66" fmla="*/ 4 w 172"/>
                <a:gd name="T67" fmla="*/ 133 h 212"/>
                <a:gd name="T68" fmla="*/ 1 w 172"/>
                <a:gd name="T69" fmla="*/ 151 h 212"/>
                <a:gd name="T70" fmla="*/ 0 w 172"/>
                <a:gd name="T71" fmla="*/ 170 h 212"/>
                <a:gd name="T72" fmla="*/ 0 w 172"/>
                <a:gd name="T73" fmla="*/ 189 h 212"/>
                <a:gd name="T74" fmla="*/ 0 w 172"/>
                <a:gd name="T75" fmla="*/ 189 h 212"/>
                <a:gd name="T76" fmla="*/ 0 w 172"/>
                <a:gd name="T77" fmla="*/ 212 h 212"/>
                <a:gd name="T78" fmla="*/ 171 w 172"/>
                <a:gd name="T79" fmla="*/ 212 h 21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2" h="212">
                  <a:moveTo>
                    <a:pt x="171" y="212"/>
                  </a:moveTo>
                  <a:lnTo>
                    <a:pt x="171" y="212"/>
                  </a:lnTo>
                  <a:lnTo>
                    <a:pt x="172" y="189"/>
                  </a:lnTo>
                  <a:lnTo>
                    <a:pt x="171" y="170"/>
                  </a:lnTo>
                  <a:lnTo>
                    <a:pt x="170" y="151"/>
                  </a:lnTo>
                  <a:lnTo>
                    <a:pt x="167" y="133"/>
                  </a:lnTo>
                  <a:lnTo>
                    <a:pt x="165" y="115"/>
                  </a:lnTo>
                  <a:lnTo>
                    <a:pt x="161" y="99"/>
                  </a:lnTo>
                  <a:lnTo>
                    <a:pt x="157" y="84"/>
                  </a:lnTo>
                  <a:lnTo>
                    <a:pt x="152" y="69"/>
                  </a:lnTo>
                  <a:lnTo>
                    <a:pt x="146" y="55"/>
                  </a:lnTo>
                  <a:lnTo>
                    <a:pt x="141" y="43"/>
                  </a:lnTo>
                  <a:lnTo>
                    <a:pt x="133" y="33"/>
                  </a:lnTo>
                  <a:lnTo>
                    <a:pt x="127" y="23"/>
                  </a:lnTo>
                  <a:lnTo>
                    <a:pt x="120" y="15"/>
                  </a:lnTo>
                  <a:lnTo>
                    <a:pt x="111" y="9"/>
                  </a:lnTo>
                  <a:lnTo>
                    <a:pt x="104" y="4"/>
                  </a:lnTo>
                  <a:lnTo>
                    <a:pt x="95" y="2"/>
                  </a:lnTo>
                  <a:lnTo>
                    <a:pt x="86" y="0"/>
                  </a:lnTo>
                  <a:lnTo>
                    <a:pt x="77" y="2"/>
                  </a:lnTo>
                  <a:lnTo>
                    <a:pt x="69" y="4"/>
                  </a:lnTo>
                  <a:lnTo>
                    <a:pt x="60" y="9"/>
                  </a:lnTo>
                  <a:lnTo>
                    <a:pt x="52" y="15"/>
                  </a:lnTo>
                  <a:lnTo>
                    <a:pt x="45" y="23"/>
                  </a:lnTo>
                  <a:lnTo>
                    <a:pt x="37" y="33"/>
                  </a:lnTo>
                  <a:lnTo>
                    <a:pt x="31" y="43"/>
                  </a:lnTo>
                  <a:lnTo>
                    <a:pt x="25" y="55"/>
                  </a:lnTo>
                  <a:lnTo>
                    <a:pt x="20" y="69"/>
                  </a:lnTo>
                  <a:lnTo>
                    <a:pt x="15" y="84"/>
                  </a:lnTo>
                  <a:lnTo>
                    <a:pt x="10" y="99"/>
                  </a:lnTo>
                  <a:lnTo>
                    <a:pt x="6" y="115"/>
                  </a:lnTo>
                  <a:lnTo>
                    <a:pt x="4" y="133"/>
                  </a:lnTo>
                  <a:lnTo>
                    <a:pt x="1" y="151"/>
                  </a:lnTo>
                  <a:lnTo>
                    <a:pt x="0" y="170"/>
                  </a:lnTo>
                  <a:lnTo>
                    <a:pt x="0" y="189"/>
                  </a:lnTo>
                  <a:lnTo>
                    <a:pt x="0" y="212"/>
                  </a:lnTo>
                  <a:lnTo>
                    <a:pt x="171" y="212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62"/>
            <p:cNvSpPr>
              <a:spLocks/>
            </p:cNvSpPr>
            <p:nvPr/>
          </p:nvSpPr>
          <p:spPr bwMode="auto">
            <a:xfrm>
              <a:off x="6933" y="138"/>
              <a:ext cx="171" cy="244"/>
            </a:xfrm>
            <a:custGeom>
              <a:avLst/>
              <a:gdLst>
                <a:gd name="T0" fmla="*/ 171 w 171"/>
                <a:gd name="T1" fmla="*/ 244 h 244"/>
                <a:gd name="T2" fmla="*/ 171 w 171"/>
                <a:gd name="T3" fmla="*/ 244 h 244"/>
                <a:gd name="T4" fmla="*/ 171 w 171"/>
                <a:gd name="T5" fmla="*/ 217 h 244"/>
                <a:gd name="T6" fmla="*/ 171 w 171"/>
                <a:gd name="T7" fmla="*/ 217 h 244"/>
                <a:gd name="T8" fmla="*/ 171 w 171"/>
                <a:gd name="T9" fmla="*/ 194 h 244"/>
                <a:gd name="T10" fmla="*/ 169 w 171"/>
                <a:gd name="T11" fmla="*/ 173 h 244"/>
                <a:gd name="T12" fmla="*/ 167 w 171"/>
                <a:gd name="T13" fmla="*/ 152 h 244"/>
                <a:gd name="T14" fmla="*/ 164 w 171"/>
                <a:gd name="T15" fmla="*/ 132 h 244"/>
                <a:gd name="T16" fmla="*/ 161 w 171"/>
                <a:gd name="T17" fmla="*/ 113 h 244"/>
                <a:gd name="T18" fmla="*/ 157 w 171"/>
                <a:gd name="T19" fmla="*/ 96 h 244"/>
                <a:gd name="T20" fmla="*/ 152 w 171"/>
                <a:gd name="T21" fmla="*/ 80 h 244"/>
                <a:gd name="T22" fmla="*/ 146 w 171"/>
                <a:gd name="T23" fmla="*/ 64 h 244"/>
                <a:gd name="T24" fmla="*/ 139 w 171"/>
                <a:gd name="T25" fmla="*/ 50 h 244"/>
                <a:gd name="T26" fmla="*/ 133 w 171"/>
                <a:gd name="T27" fmla="*/ 37 h 244"/>
                <a:gd name="T28" fmla="*/ 126 w 171"/>
                <a:gd name="T29" fmla="*/ 26 h 244"/>
                <a:gd name="T30" fmla="*/ 118 w 171"/>
                <a:gd name="T31" fmla="*/ 17 h 244"/>
                <a:gd name="T32" fmla="*/ 111 w 171"/>
                <a:gd name="T33" fmla="*/ 10 h 244"/>
                <a:gd name="T34" fmla="*/ 102 w 171"/>
                <a:gd name="T35" fmla="*/ 5 h 244"/>
                <a:gd name="T36" fmla="*/ 95 w 171"/>
                <a:gd name="T37" fmla="*/ 1 h 244"/>
                <a:gd name="T38" fmla="*/ 86 w 171"/>
                <a:gd name="T39" fmla="*/ 0 h 244"/>
                <a:gd name="T40" fmla="*/ 86 w 171"/>
                <a:gd name="T41" fmla="*/ 0 h 244"/>
                <a:gd name="T42" fmla="*/ 76 w 171"/>
                <a:gd name="T43" fmla="*/ 1 h 244"/>
                <a:gd name="T44" fmla="*/ 68 w 171"/>
                <a:gd name="T45" fmla="*/ 5 h 244"/>
                <a:gd name="T46" fmla="*/ 60 w 171"/>
                <a:gd name="T47" fmla="*/ 10 h 244"/>
                <a:gd name="T48" fmla="*/ 52 w 171"/>
                <a:gd name="T49" fmla="*/ 17 h 244"/>
                <a:gd name="T50" fmla="*/ 45 w 171"/>
                <a:gd name="T51" fmla="*/ 26 h 244"/>
                <a:gd name="T52" fmla="*/ 37 w 171"/>
                <a:gd name="T53" fmla="*/ 37 h 244"/>
                <a:gd name="T54" fmla="*/ 31 w 171"/>
                <a:gd name="T55" fmla="*/ 50 h 244"/>
                <a:gd name="T56" fmla="*/ 25 w 171"/>
                <a:gd name="T57" fmla="*/ 64 h 244"/>
                <a:gd name="T58" fmla="*/ 19 w 171"/>
                <a:gd name="T59" fmla="*/ 80 h 244"/>
                <a:gd name="T60" fmla="*/ 14 w 171"/>
                <a:gd name="T61" fmla="*/ 96 h 244"/>
                <a:gd name="T62" fmla="*/ 10 w 171"/>
                <a:gd name="T63" fmla="*/ 113 h 244"/>
                <a:gd name="T64" fmla="*/ 6 w 171"/>
                <a:gd name="T65" fmla="*/ 132 h 244"/>
                <a:gd name="T66" fmla="*/ 4 w 171"/>
                <a:gd name="T67" fmla="*/ 152 h 244"/>
                <a:gd name="T68" fmla="*/ 1 w 171"/>
                <a:gd name="T69" fmla="*/ 173 h 244"/>
                <a:gd name="T70" fmla="*/ 0 w 171"/>
                <a:gd name="T71" fmla="*/ 194 h 244"/>
                <a:gd name="T72" fmla="*/ 0 w 171"/>
                <a:gd name="T73" fmla="*/ 217 h 244"/>
                <a:gd name="T74" fmla="*/ 0 w 171"/>
                <a:gd name="T75" fmla="*/ 217 h 244"/>
                <a:gd name="T76" fmla="*/ 0 w 171"/>
                <a:gd name="T77" fmla="*/ 244 h 244"/>
                <a:gd name="T78" fmla="*/ 171 w 171"/>
                <a:gd name="T79" fmla="*/ 244 h 24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1" h="244">
                  <a:moveTo>
                    <a:pt x="171" y="244"/>
                  </a:moveTo>
                  <a:lnTo>
                    <a:pt x="171" y="244"/>
                  </a:lnTo>
                  <a:lnTo>
                    <a:pt x="171" y="217"/>
                  </a:lnTo>
                  <a:lnTo>
                    <a:pt x="171" y="194"/>
                  </a:lnTo>
                  <a:lnTo>
                    <a:pt x="169" y="173"/>
                  </a:lnTo>
                  <a:lnTo>
                    <a:pt x="167" y="152"/>
                  </a:lnTo>
                  <a:lnTo>
                    <a:pt x="164" y="132"/>
                  </a:lnTo>
                  <a:lnTo>
                    <a:pt x="161" y="113"/>
                  </a:lnTo>
                  <a:lnTo>
                    <a:pt x="157" y="96"/>
                  </a:lnTo>
                  <a:lnTo>
                    <a:pt x="152" y="80"/>
                  </a:lnTo>
                  <a:lnTo>
                    <a:pt x="146" y="64"/>
                  </a:lnTo>
                  <a:lnTo>
                    <a:pt x="139" y="50"/>
                  </a:lnTo>
                  <a:lnTo>
                    <a:pt x="133" y="37"/>
                  </a:lnTo>
                  <a:lnTo>
                    <a:pt x="126" y="26"/>
                  </a:lnTo>
                  <a:lnTo>
                    <a:pt x="118" y="17"/>
                  </a:lnTo>
                  <a:lnTo>
                    <a:pt x="111" y="10"/>
                  </a:lnTo>
                  <a:lnTo>
                    <a:pt x="102" y="5"/>
                  </a:lnTo>
                  <a:lnTo>
                    <a:pt x="95" y="1"/>
                  </a:lnTo>
                  <a:lnTo>
                    <a:pt x="86" y="0"/>
                  </a:lnTo>
                  <a:lnTo>
                    <a:pt x="76" y="1"/>
                  </a:lnTo>
                  <a:lnTo>
                    <a:pt x="68" y="5"/>
                  </a:lnTo>
                  <a:lnTo>
                    <a:pt x="60" y="10"/>
                  </a:lnTo>
                  <a:lnTo>
                    <a:pt x="52" y="17"/>
                  </a:lnTo>
                  <a:lnTo>
                    <a:pt x="45" y="26"/>
                  </a:lnTo>
                  <a:lnTo>
                    <a:pt x="37" y="37"/>
                  </a:lnTo>
                  <a:lnTo>
                    <a:pt x="31" y="50"/>
                  </a:lnTo>
                  <a:lnTo>
                    <a:pt x="25" y="64"/>
                  </a:lnTo>
                  <a:lnTo>
                    <a:pt x="19" y="80"/>
                  </a:lnTo>
                  <a:lnTo>
                    <a:pt x="14" y="96"/>
                  </a:lnTo>
                  <a:lnTo>
                    <a:pt x="10" y="113"/>
                  </a:lnTo>
                  <a:lnTo>
                    <a:pt x="6" y="132"/>
                  </a:lnTo>
                  <a:lnTo>
                    <a:pt x="4" y="152"/>
                  </a:lnTo>
                  <a:lnTo>
                    <a:pt x="1" y="173"/>
                  </a:lnTo>
                  <a:lnTo>
                    <a:pt x="0" y="194"/>
                  </a:lnTo>
                  <a:lnTo>
                    <a:pt x="0" y="217"/>
                  </a:lnTo>
                  <a:lnTo>
                    <a:pt x="0" y="244"/>
                  </a:lnTo>
                  <a:lnTo>
                    <a:pt x="171" y="24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63"/>
            <p:cNvSpPr>
              <a:spLocks/>
            </p:cNvSpPr>
            <p:nvPr/>
          </p:nvSpPr>
          <p:spPr bwMode="auto">
            <a:xfrm>
              <a:off x="6731" y="3933"/>
              <a:ext cx="174" cy="167"/>
            </a:xfrm>
            <a:custGeom>
              <a:avLst/>
              <a:gdLst>
                <a:gd name="T0" fmla="*/ 1 w 174"/>
                <a:gd name="T1" fmla="*/ 0 h 167"/>
                <a:gd name="T2" fmla="*/ 1 w 174"/>
                <a:gd name="T3" fmla="*/ 0 h 167"/>
                <a:gd name="T4" fmla="*/ 0 w 174"/>
                <a:gd name="T5" fmla="*/ 19 h 167"/>
                <a:gd name="T6" fmla="*/ 0 w 174"/>
                <a:gd name="T7" fmla="*/ 19 h 167"/>
                <a:gd name="T8" fmla="*/ 1 w 174"/>
                <a:gd name="T9" fmla="*/ 34 h 167"/>
                <a:gd name="T10" fmla="*/ 2 w 174"/>
                <a:gd name="T11" fmla="*/ 49 h 167"/>
                <a:gd name="T12" fmla="*/ 4 w 174"/>
                <a:gd name="T13" fmla="*/ 62 h 167"/>
                <a:gd name="T14" fmla="*/ 7 w 174"/>
                <a:gd name="T15" fmla="*/ 76 h 167"/>
                <a:gd name="T16" fmla="*/ 11 w 174"/>
                <a:gd name="T17" fmla="*/ 90 h 167"/>
                <a:gd name="T18" fmla="*/ 15 w 174"/>
                <a:gd name="T19" fmla="*/ 101 h 167"/>
                <a:gd name="T20" fmla="*/ 20 w 174"/>
                <a:gd name="T21" fmla="*/ 112 h 167"/>
                <a:gd name="T22" fmla="*/ 26 w 174"/>
                <a:gd name="T23" fmla="*/ 123 h 167"/>
                <a:gd name="T24" fmla="*/ 32 w 174"/>
                <a:gd name="T25" fmla="*/ 133 h 167"/>
                <a:gd name="T26" fmla="*/ 39 w 174"/>
                <a:gd name="T27" fmla="*/ 141 h 167"/>
                <a:gd name="T28" fmla="*/ 46 w 174"/>
                <a:gd name="T29" fmla="*/ 148 h 167"/>
                <a:gd name="T30" fmla="*/ 54 w 174"/>
                <a:gd name="T31" fmla="*/ 155 h 167"/>
                <a:gd name="T32" fmla="*/ 61 w 174"/>
                <a:gd name="T33" fmla="*/ 160 h 167"/>
                <a:gd name="T34" fmla="*/ 70 w 174"/>
                <a:gd name="T35" fmla="*/ 163 h 167"/>
                <a:gd name="T36" fmla="*/ 79 w 174"/>
                <a:gd name="T37" fmla="*/ 166 h 167"/>
                <a:gd name="T38" fmla="*/ 87 w 174"/>
                <a:gd name="T39" fmla="*/ 167 h 167"/>
                <a:gd name="T40" fmla="*/ 87 w 174"/>
                <a:gd name="T41" fmla="*/ 167 h 167"/>
                <a:gd name="T42" fmla="*/ 96 w 174"/>
                <a:gd name="T43" fmla="*/ 166 h 167"/>
                <a:gd name="T44" fmla="*/ 105 w 174"/>
                <a:gd name="T45" fmla="*/ 163 h 167"/>
                <a:gd name="T46" fmla="*/ 113 w 174"/>
                <a:gd name="T47" fmla="*/ 160 h 167"/>
                <a:gd name="T48" fmla="*/ 121 w 174"/>
                <a:gd name="T49" fmla="*/ 155 h 167"/>
                <a:gd name="T50" fmla="*/ 128 w 174"/>
                <a:gd name="T51" fmla="*/ 148 h 167"/>
                <a:gd name="T52" fmla="*/ 136 w 174"/>
                <a:gd name="T53" fmla="*/ 141 h 167"/>
                <a:gd name="T54" fmla="*/ 142 w 174"/>
                <a:gd name="T55" fmla="*/ 133 h 167"/>
                <a:gd name="T56" fmla="*/ 148 w 174"/>
                <a:gd name="T57" fmla="*/ 123 h 167"/>
                <a:gd name="T58" fmla="*/ 155 w 174"/>
                <a:gd name="T59" fmla="*/ 112 h 167"/>
                <a:gd name="T60" fmla="*/ 159 w 174"/>
                <a:gd name="T61" fmla="*/ 101 h 167"/>
                <a:gd name="T62" fmla="*/ 163 w 174"/>
                <a:gd name="T63" fmla="*/ 90 h 167"/>
                <a:gd name="T64" fmla="*/ 167 w 174"/>
                <a:gd name="T65" fmla="*/ 76 h 167"/>
                <a:gd name="T66" fmla="*/ 171 w 174"/>
                <a:gd name="T67" fmla="*/ 62 h 167"/>
                <a:gd name="T68" fmla="*/ 172 w 174"/>
                <a:gd name="T69" fmla="*/ 49 h 167"/>
                <a:gd name="T70" fmla="*/ 173 w 174"/>
                <a:gd name="T71" fmla="*/ 34 h 167"/>
                <a:gd name="T72" fmla="*/ 174 w 174"/>
                <a:gd name="T73" fmla="*/ 19 h 167"/>
                <a:gd name="T74" fmla="*/ 174 w 174"/>
                <a:gd name="T75" fmla="*/ 19 h 167"/>
                <a:gd name="T76" fmla="*/ 173 w 174"/>
                <a:gd name="T77" fmla="*/ 0 h 167"/>
                <a:gd name="T78" fmla="*/ 1 w 174"/>
                <a:gd name="T79" fmla="*/ 0 h 1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4" h="167">
                  <a:moveTo>
                    <a:pt x="1" y="0"/>
                  </a:moveTo>
                  <a:lnTo>
                    <a:pt x="1" y="0"/>
                  </a:lnTo>
                  <a:lnTo>
                    <a:pt x="0" y="19"/>
                  </a:lnTo>
                  <a:lnTo>
                    <a:pt x="1" y="34"/>
                  </a:lnTo>
                  <a:lnTo>
                    <a:pt x="2" y="49"/>
                  </a:lnTo>
                  <a:lnTo>
                    <a:pt x="4" y="62"/>
                  </a:lnTo>
                  <a:lnTo>
                    <a:pt x="7" y="76"/>
                  </a:lnTo>
                  <a:lnTo>
                    <a:pt x="11" y="90"/>
                  </a:lnTo>
                  <a:lnTo>
                    <a:pt x="15" y="101"/>
                  </a:lnTo>
                  <a:lnTo>
                    <a:pt x="20" y="112"/>
                  </a:lnTo>
                  <a:lnTo>
                    <a:pt x="26" y="123"/>
                  </a:lnTo>
                  <a:lnTo>
                    <a:pt x="32" y="133"/>
                  </a:lnTo>
                  <a:lnTo>
                    <a:pt x="39" y="141"/>
                  </a:lnTo>
                  <a:lnTo>
                    <a:pt x="46" y="148"/>
                  </a:lnTo>
                  <a:lnTo>
                    <a:pt x="54" y="155"/>
                  </a:lnTo>
                  <a:lnTo>
                    <a:pt x="61" y="160"/>
                  </a:lnTo>
                  <a:lnTo>
                    <a:pt x="70" y="163"/>
                  </a:lnTo>
                  <a:lnTo>
                    <a:pt x="79" y="166"/>
                  </a:lnTo>
                  <a:lnTo>
                    <a:pt x="87" y="167"/>
                  </a:lnTo>
                  <a:lnTo>
                    <a:pt x="96" y="166"/>
                  </a:lnTo>
                  <a:lnTo>
                    <a:pt x="105" y="163"/>
                  </a:lnTo>
                  <a:lnTo>
                    <a:pt x="113" y="160"/>
                  </a:lnTo>
                  <a:lnTo>
                    <a:pt x="121" y="155"/>
                  </a:lnTo>
                  <a:lnTo>
                    <a:pt x="128" y="148"/>
                  </a:lnTo>
                  <a:lnTo>
                    <a:pt x="136" y="141"/>
                  </a:lnTo>
                  <a:lnTo>
                    <a:pt x="142" y="133"/>
                  </a:lnTo>
                  <a:lnTo>
                    <a:pt x="148" y="123"/>
                  </a:lnTo>
                  <a:lnTo>
                    <a:pt x="155" y="112"/>
                  </a:lnTo>
                  <a:lnTo>
                    <a:pt x="159" y="101"/>
                  </a:lnTo>
                  <a:lnTo>
                    <a:pt x="163" y="90"/>
                  </a:lnTo>
                  <a:lnTo>
                    <a:pt x="167" y="76"/>
                  </a:lnTo>
                  <a:lnTo>
                    <a:pt x="171" y="62"/>
                  </a:lnTo>
                  <a:lnTo>
                    <a:pt x="172" y="49"/>
                  </a:lnTo>
                  <a:lnTo>
                    <a:pt x="173" y="34"/>
                  </a:lnTo>
                  <a:lnTo>
                    <a:pt x="174" y="19"/>
                  </a:lnTo>
                  <a:lnTo>
                    <a:pt x="173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64"/>
            <p:cNvSpPr>
              <a:spLocks/>
            </p:cNvSpPr>
            <p:nvPr/>
          </p:nvSpPr>
          <p:spPr bwMode="auto">
            <a:xfrm>
              <a:off x="6694" y="3933"/>
              <a:ext cx="173" cy="232"/>
            </a:xfrm>
            <a:custGeom>
              <a:avLst/>
              <a:gdLst>
                <a:gd name="T0" fmla="*/ 0 w 173"/>
                <a:gd name="T1" fmla="*/ 0 h 232"/>
                <a:gd name="T2" fmla="*/ 0 w 173"/>
                <a:gd name="T3" fmla="*/ 22 h 232"/>
                <a:gd name="T4" fmla="*/ 1 w 173"/>
                <a:gd name="T5" fmla="*/ 59 h 232"/>
                <a:gd name="T6" fmla="*/ 6 w 173"/>
                <a:gd name="T7" fmla="*/ 92 h 232"/>
                <a:gd name="T8" fmla="*/ 15 w 173"/>
                <a:gd name="T9" fmla="*/ 123 h 232"/>
                <a:gd name="T10" fmla="*/ 25 w 173"/>
                <a:gd name="T11" fmla="*/ 150 h 232"/>
                <a:gd name="T12" fmla="*/ 38 w 173"/>
                <a:gd name="T13" fmla="*/ 172 h 232"/>
                <a:gd name="T14" fmla="*/ 52 w 173"/>
                <a:gd name="T15" fmla="*/ 188 h 232"/>
                <a:gd name="T16" fmla="*/ 68 w 173"/>
                <a:gd name="T17" fmla="*/ 198 h 232"/>
                <a:gd name="T18" fmla="*/ 86 w 173"/>
                <a:gd name="T19" fmla="*/ 202 h 232"/>
                <a:gd name="T20" fmla="*/ 96 w 173"/>
                <a:gd name="T21" fmla="*/ 201 h 232"/>
                <a:gd name="T22" fmla="*/ 112 w 173"/>
                <a:gd name="T23" fmla="*/ 194 h 232"/>
                <a:gd name="T24" fmla="*/ 128 w 173"/>
                <a:gd name="T25" fmla="*/ 181 h 232"/>
                <a:gd name="T26" fmla="*/ 142 w 173"/>
                <a:gd name="T27" fmla="*/ 161 h 232"/>
                <a:gd name="T28" fmla="*/ 153 w 173"/>
                <a:gd name="T29" fmla="*/ 137 h 232"/>
                <a:gd name="T30" fmla="*/ 163 w 173"/>
                <a:gd name="T31" fmla="*/ 108 h 232"/>
                <a:gd name="T32" fmla="*/ 169 w 173"/>
                <a:gd name="T33" fmla="*/ 76 h 232"/>
                <a:gd name="T34" fmla="*/ 173 w 173"/>
                <a:gd name="T35" fmla="*/ 41 h 232"/>
                <a:gd name="T36" fmla="*/ 173 w 173"/>
                <a:gd name="T37" fmla="*/ 22 h 232"/>
                <a:gd name="T38" fmla="*/ 0 w 173"/>
                <a:gd name="T39" fmla="*/ 0 h 232"/>
                <a:gd name="T40" fmla="*/ 0 w 173"/>
                <a:gd name="T41" fmla="*/ 26 h 232"/>
                <a:gd name="T42" fmla="*/ 0 w 173"/>
                <a:gd name="T43" fmla="*/ 47 h 232"/>
                <a:gd name="T44" fmla="*/ 3 w 173"/>
                <a:gd name="T45" fmla="*/ 87 h 232"/>
                <a:gd name="T46" fmla="*/ 10 w 173"/>
                <a:gd name="T47" fmla="*/ 125 h 232"/>
                <a:gd name="T48" fmla="*/ 20 w 173"/>
                <a:gd name="T49" fmla="*/ 157 h 232"/>
                <a:gd name="T50" fmla="*/ 31 w 173"/>
                <a:gd name="T51" fmla="*/ 186 h 232"/>
                <a:gd name="T52" fmla="*/ 44 w 173"/>
                <a:gd name="T53" fmla="*/ 207 h 232"/>
                <a:gd name="T54" fmla="*/ 61 w 173"/>
                <a:gd name="T55" fmla="*/ 223 h 232"/>
                <a:gd name="T56" fmla="*/ 77 w 173"/>
                <a:gd name="T57" fmla="*/ 231 h 232"/>
                <a:gd name="T58" fmla="*/ 86 w 173"/>
                <a:gd name="T59" fmla="*/ 232 h 232"/>
                <a:gd name="T60" fmla="*/ 104 w 173"/>
                <a:gd name="T61" fmla="*/ 228 h 232"/>
                <a:gd name="T62" fmla="*/ 120 w 173"/>
                <a:gd name="T63" fmla="*/ 216 h 232"/>
                <a:gd name="T64" fmla="*/ 134 w 173"/>
                <a:gd name="T65" fmla="*/ 197 h 232"/>
                <a:gd name="T66" fmla="*/ 148 w 173"/>
                <a:gd name="T67" fmla="*/ 172 h 232"/>
                <a:gd name="T68" fmla="*/ 158 w 173"/>
                <a:gd name="T69" fmla="*/ 141 h 232"/>
                <a:gd name="T70" fmla="*/ 167 w 173"/>
                <a:gd name="T71" fmla="*/ 106 h 232"/>
                <a:gd name="T72" fmla="*/ 172 w 173"/>
                <a:gd name="T73" fmla="*/ 67 h 232"/>
                <a:gd name="T74" fmla="*/ 173 w 173"/>
                <a:gd name="T75" fmla="*/ 26 h 232"/>
                <a:gd name="T76" fmla="*/ 173 w 173"/>
                <a:gd name="T77" fmla="*/ 0 h 23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3" h="232">
                  <a:moveTo>
                    <a:pt x="0" y="0"/>
                  </a:moveTo>
                  <a:lnTo>
                    <a:pt x="0" y="0"/>
                  </a:lnTo>
                  <a:lnTo>
                    <a:pt x="0" y="22"/>
                  </a:lnTo>
                  <a:lnTo>
                    <a:pt x="0" y="41"/>
                  </a:lnTo>
                  <a:lnTo>
                    <a:pt x="1" y="59"/>
                  </a:lnTo>
                  <a:lnTo>
                    <a:pt x="3" y="76"/>
                  </a:lnTo>
                  <a:lnTo>
                    <a:pt x="6" y="92"/>
                  </a:lnTo>
                  <a:lnTo>
                    <a:pt x="10" y="108"/>
                  </a:lnTo>
                  <a:lnTo>
                    <a:pt x="15" y="123"/>
                  </a:lnTo>
                  <a:lnTo>
                    <a:pt x="20" y="137"/>
                  </a:lnTo>
                  <a:lnTo>
                    <a:pt x="25" y="150"/>
                  </a:lnTo>
                  <a:lnTo>
                    <a:pt x="31" y="161"/>
                  </a:lnTo>
                  <a:lnTo>
                    <a:pt x="38" y="172"/>
                  </a:lnTo>
                  <a:lnTo>
                    <a:pt x="44" y="181"/>
                  </a:lnTo>
                  <a:lnTo>
                    <a:pt x="52" y="188"/>
                  </a:lnTo>
                  <a:lnTo>
                    <a:pt x="61" y="194"/>
                  </a:lnTo>
                  <a:lnTo>
                    <a:pt x="68" y="198"/>
                  </a:lnTo>
                  <a:lnTo>
                    <a:pt x="77" y="201"/>
                  </a:lnTo>
                  <a:lnTo>
                    <a:pt x="86" y="202"/>
                  </a:lnTo>
                  <a:lnTo>
                    <a:pt x="96" y="201"/>
                  </a:lnTo>
                  <a:lnTo>
                    <a:pt x="104" y="198"/>
                  </a:lnTo>
                  <a:lnTo>
                    <a:pt x="112" y="194"/>
                  </a:lnTo>
                  <a:lnTo>
                    <a:pt x="120" y="188"/>
                  </a:lnTo>
                  <a:lnTo>
                    <a:pt x="128" y="181"/>
                  </a:lnTo>
                  <a:lnTo>
                    <a:pt x="134" y="172"/>
                  </a:lnTo>
                  <a:lnTo>
                    <a:pt x="142" y="161"/>
                  </a:lnTo>
                  <a:lnTo>
                    <a:pt x="148" y="150"/>
                  </a:lnTo>
                  <a:lnTo>
                    <a:pt x="153" y="137"/>
                  </a:lnTo>
                  <a:lnTo>
                    <a:pt x="158" y="123"/>
                  </a:lnTo>
                  <a:lnTo>
                    <a:pt x="163" y="108"/>
                  </a:lnTo>
                  <a:lnTo>
                    <a:pt x="167" y="92"/>
                  </a:lnTo>
                  <a:lnTo>
                    <a:pt x="169" y="76"/>
                  </a:lnTo>
                  <a:lnTo>
                    <a:pt x="172" y="59"/>
                  </a:lnTo>
                  <a:lnTo>
                    <a:pt x="173" y="41"/>
                  </a:lnTo>
                  <a:lnTo>
                    <a:pt x="173" y="22"/>
                  </a:lnTo>
                  <a:lnTo>
                    <a:pt x="173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47"/>
                  </a:lnTo>
                  <a:lnTo>
                    <a:pt x="1" y="67"/>
                  </a:lnTo>
                  <a:lnTo>
                    <a:pt x="3" y="87"/>
                  </a:lnTo>
                  <a:lnTo>
                    <a:pt x="6" y="106"/>
                  </a:lnTo>
                  <a:lnTo>
                    <a:pt x="10" y="125"/>
                  </a:lnTo>
                  <a:lnTo>
                    <a:pt x="15" y="141"/>
                  </a:lnTo>
                  <a:lnTo>
                    <a:pt x="20" y="157"/>
                  </a:lnTo>
                  <a:lnTo>
                    <a:pt x="25" y="172"/>
                  </a:lnTo>
                  <a:lnTo>
                    <a:pt x="31" y="186"/>
                  </a:lnTo>
                  <a:lnTo>
                    <a:pt x="38" y="197"/>
                  </a:lnTo>
                  <a:lnTo>
                    <a:pt x="44" y="207"/>
                  </a:lnTo>
                  <a:lnTo>
                    <a:pt x="52" y="216"/>
                  </a:lnTo>
                  <a:lnTo>
                    <a:pt x="61" y="223"/>
                  </a:lnTo>
                  <a:lnTo>
                    <a:pt x="68" y="228"/>
                  </a:lnTo>
                  <a:lnTo>
                    <a:pt x="77" y="231"/>
                  </a:lnTo>
                  <a:lnTo>
                    <a:pt x="86" y="232"/>
                  </a:lnTo>
                  <a:lnTo>
                    <a:pt x="96" y="231"/>
                  </a:lnTo>
                  <a:lnTo>
                    <a:pt x="104" y="228"/>
                  </a:lnTo>
                  <a:lnTo>
                    <a:pt x="112" y="223"/>
                  </a:lnTo>
                  <a:lnTo>
                    <a:pt x="120" y="216"/>
                  </a:lnTo>
                  <a:lnTo>
                    <a:pt x="128" y="207"/>
                  </a:lnTo>
                  <a:lnTo>
                    <a:pt x="134" y="197"/>
                  </a:lnTo>
                  <a:lnTo>
                    <a:pt x="142" y="186"/>
                  </a:lnTo>
                  <a:lnTo>
                    <a:pt x="148" y="172"/>
                  </a:lnTo>
                  <a:lnTo>
                    <a:pt x="153" y="157"/>
                  </a:lnTo>
                  <a:lnTo>
                    <a:pt x="158" y="141"/>
                  </a:lnTo>
                  <a:lnTo>
                    <a:pt x="163" y="125"/>
                  </a:lnTo>
                  <a:lnTo>
                    <a:pt x="167" y="106"/>
                  </a:lnTo>
                  <a:lnTo>
                    <a:pt x="169" y="87"/>
                  </a:lnTo>
                  <a:lnTo>
                    <a:pt x="172" y="67"/>
                  </a:lnTo>
                  <a:lnTo>
                    <a:pt x="173" y="47"/>
                  </a:lnTo>
                  <a:lnTo>
                    <a:pt x="173" y="26"/>
                  </a:lnTo>
                  <a:lnTo>
                    <a:pt x="17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65"/>
            <p:cNvSpPr>
              <a:spLocks/>
            </p:cNvSpPr>
            <p:nvPr/>
          </p:nvSpPr>
          <p:spPr bwMode="auto">
            <a:xfrm>
              <a:off x="6535" y="3933"/>
              <a:ext cx="174" cy="167"/>
            </a:xfrm>
            <a:custGeom>
              <a:avLst/>
              <a:gdLst>
                <a:gd name="T0" fmla="*/ 2 w 174"/>
                <a:gd name="T1" fmla="*/ 0 h 167"/>
                <a:gd name="T2" fmla="*/ 2 w 174"/>
                <a:gd name="T3" fmla="*/ 0 h 167"/>
                <a:gd name="T4" fmla="*/ 0 w 174"/>
                <a:gd name="T5" fmla="*/ 19 h 167"/>
                <a:gd name="T6" fmla="*/ 0 w 174"/>
                <a:gd name="T7" fmla="*/ 19 h 167"/>
                <a:gd name="T8" fmla="*/ 0 w 174"/>
                <a:gd name="T9" fmla="*/ 34 h 167"/>
                <a:gd name="T10" fmla="*/ 2 w 174"/>
                <a:gd name="T11" fmla="*/ 49 h 167"/>
                <a:gd name="T12" fmla="*/ 4 w 174"/>
                <a:gd name="T13" fmla="*/ 62 h 167"/>
                <a:gd name="T14" fmla="*/ 8 w 174"/>
                <a:gd name="T15" fmla="*/ 76 h 167"/>
                <a:gd name="T16" fmla="*/ 10 w 174"/>
                <a:gd name="T17" fmla="*/ 90 h 167"/>
                <a:gd name="T18" fmla="*/ 15 w 174"/>
                <a:gd name="T19" fmla="*/ 101 h 167"/>
                <a:gd name="T20" fmla="*/ 20 w 174"/>
                <a:gd name="T21" fmla="*/ 112 h 167"/>
                <a:gd name="T22" fmla="*/ 25 w 174"/>
                <a:gd name="T23" fmla="*/ 123 h 167"/>
                <a:gd name="T24" fmla="*/ 32 w 174"/>
                <a:gd name="T25" fmla="*/ 133 h 167"/>
                <a:gd name="T26" fmla="*/ 39 w 174"/>
                <a:gd name="T27" fmla="*/ 141 h 167"/>
                <a:gd name="T28" fmla="*/ 46 w 174"/>
                <a:gd name="T29" fmla="*/ 148 h 167"/>
                <a:gd name="T30" fmla="*/ 54 w 174"/>
                <a:gd name="T31" fmla="*/ 155 h 167"/>
                <a:gd name="T32" fmla="*/ 61 w 174"/>
                <a:gd name="T33" fmla="*/ 160 h 167"/>
                <a:gd name="T34" fmla="*/ 70 w 174"/>
                <a:gd name="T35" fmla="*/ 163 h 167"/>
                <a:gd name="T36" fmla="*/ 79 w 174"/>
                <a:gd name="T37" fmla="*/ 166 h 167"/>
                <a:gd name="T38" fmla="*/ 88 w 174"/>
                <a:gd name="T39" fmla="*/ 167 h 167"/>
                <a:gd name="T40" fmla="*/ 88 w 174"/>
                <a:gd name="T41" fmla="*/ 167 h 167"/>
                <a:gd name="T42" fmla="*/ 96 w 174"/>
                <a:gd name="T43" fmla="*/ 166 h 167"/>
                <a:gd name="T44" fmla="*/ 105 w 174"/>
                <a:gd name="T45" fmla="*/ 163 h 167"/>
                <a:gd name="T46" fmla="*/ 113 w 174"/>
                <a:gd name="T47" fmla="*/ 160 h 167"/>
                <a:gd name="T48" fmla="*/ 121 w 174"/>
                <a:gd name="T49" fmla="*/ 155 h 167"/>
                <a:gd name="T50" fmla="*/ 129 w 174"/>
                <a:gd name="T51" fmla="*/ 148 h 167"/>
                <a:gd name="T52" fmla="*/ 136 w 174"/>
                <a:gd name="T53" fmla="*/ 141 h 167"/>
                <a:gd name="T54" fmla="*/ 142 w 174"/>
                <a:gd name="T55" fmla="*/ 133 h 167"/>
                <a:gd name="T56" fmla="*/ 149 w 174"/>
                <a:gd name="T57" fmla="*/ 123 h 167"/>
                <a:gd name="T58" fmla="*/ 155 w 174"/>
                <a:gd name="T59" fmla="*/ 112 h 167"/>
                <a:gd name="T60" fmla="*/ 160 w 174"/>
                <a:gd name="T61" fmla="*/ 101 h 167"/>
                <a:gd name="T62" fmla="*/ 164 w 174"/>
                <a:gd name="T63" fmla="*/ 90 h 167"/>
                <a:gd name="T64" fmla="*/ 167 w 174"/>
                <a:gd name="T65" fmla="*/ 76 h 167"/>
                <a:gd name="T66" fmla="*/ 170 w 174"/>
                <a:gd name="T67" fmla="*/ 62 h 167"/>
                <a:gd name="T68" fmla="*/ 172 w 174"/>
                <a:gd name="T69" fmla="*/ 49 h 167"/>
                <a:gd name="T70" fmla="*/ 174 w 174"/>
                <a:gd name="T71" fmla="*/ 34 h 167"/>
                <a:gd name="T72" fmla="*/ 174 w 174"/>
                <a:gd name="T73" fmla="*/ 19 h 167"/>
                <a:gd name="T74" fmla="*/ 174 w 174"/>
                <a:gd name="T75" fmla="*/ 19 h 167"/>
                <a:gd name="T76" fmla="*/ 174 w 174"/>
                <a:gd name="T77" fmla="*/ 0 h 167"/>
                <a:gd name="T78" fmla="*/ 2 w 174"/>
                <a:gd name="T79" fmla="*/ 0 h 1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4" h="167">
                  <a:moveTo>
                    <a:pt x="2" y="0"/>
                  </a:moveTo>
                  <a:lnTo>
                    <a:pt x="2" y="0"/>
                  </a:lnTo>
                  <a:lnTo>
                    <a:pt x="0" y="19"/>
                  </a:lnTo>
                  <a:lnTo>
                    <a:pt x="0" y="34"/>
                  </a:lnTo>
                  <a:lnTo>
                    <a:pt x="2" y="49"/>
                  </a:lnTo>
                  <a:lnTo>
                    <a:pt x="4" y="62"/>
                  </a:lnTo>
                  <a:lnTo>
                    <a:pt x="8" y="76"/>
                  </a:lnTo>
                  <a:lnTo>
                    <a:pt x="10" y="90"/>
                  </a:lnTo>
                  <a:lnTo>
                    <a:pt x="15" y="101"/>
                  </a:lnTo>
                  <a:lnTo>
                    <a:pt x="20" y="112"/>
                  </a:lnTo>
                  <a:lnTo>
                    <a:pt x="25" y="123"/>
                  </a:lnTo>
                  <a:lnTo>
                    <a:pt x="32" y="133"/>
                  </a:lnTo>
                  <a:lnTo>
                    <a:pt x="39" y="141"/>
                  </a:lnTo>
                  <a:lnTo>
                    <a:pt x="46" y="148"/>
                  </a:lnTo>
                  <a:lnTo>
                    <a:pt x="54" y="155"/>
                  </a:lnTo>
                  <a:lnTo>
                    <a:pt x="61" y="160"/>
                  </a:lnTo>
                  <a:lnTo>
                    <a:pt x="70" y="163"/>
                  </a:lnTo>
                  <a:lnTo>
                    <a:pt x="79" y="166"/>
                  </a:lnTo>
                  <a:lnTo>
                    <a:pt x="88" y="167"/>
                  </a:lnTo>
                  <a:lnTo>
                    <a:pt x="96" y="166"/>
                  </a:lnTo>
                  <a:lnTo>
                    <a:pt x="105" y="163"/>
                  </a:lnTo>
                  <a:lnTo>
                    <a:pt x="113" y="160"/>
                  </a:lnTo>
                  <a:lnTo>
                    <a:pt x="121" y="155"/>
                  </a:lnTo>
                  <a:lnTo>
                    <a:pt x="129" y="148"/>
                  </a:lnTo>
                  <a:lnTo>
                    <a:pt x="136" y="141"/>
                  </a:lnTo>
                  <a:lnTo>
                    <a:pt x="142" y="133"/>
                  </a:lnTo>
                  <a:lnTo>
                    <a:pt x="149" y="123"/>
                  </a:lnTo>
                  <a:lnTo>
                    <a:pt x="155" y="112"/>
                  </a:lnTo>
                  <a:lnTo>
                    <a:pt x="160" y="101"/>
                  </a:lnTo>
                  <a:lnTo>
                    <a:pt x="164" y="90"/>
                  </a:lnTo>
                  <a:lnTo>
                    <a:pt x="167" y="76"/>
                  </a:lnTo>
                  <a:lnTo>
                    <a:pt x="170" y="62"/>
                  </a:lnTo>
                  <a:lnTo>
                    <a:pt x="172" y="49"/>
                  </a:lnTo>
                  <a:lnTo>
                    <a:pt x="174" y="34"/>
                  </a:lnTo>
                  <a:lnTo>
                    <a:pt x="174" y="19"/>
                  </a:lnTo>
                  <a:lnTo>
                    <a:pt x="174" y="0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66"/>
            <p:cNvSpPr>
              <a:spLocks/>
            </p:cNvSpPr>
            <p:nvPr/>
          </p:nvSpPr>
          <p:spPr bwMode="auto">
            <a:xfrm>
              <a:off x="6503" y="3933"/>
              <a:ext cx="173" cy="232"/>
            </a:xfrm>
            <a:custGeom>
              <a:avLst/>
              <a:gdLst>
                <a:gd name="T0" fmla="*/ 0 w 173"/>
                <a:gd name="T1" fmla="*/ 0 h 232"/>
                <a:gd name="T2" fmla="*/ 0 w 173"/>
                <a:gd name="T3" fmla="*/ 22 h 232"/>
                <a:gd name="T4" fmla="*/ 1 w 173"/>
                <a:gd name="T5" fmla="*/ 59 h 232"/>
                <a:gd name="T6" fmla="*/ 6 w 173"/>
                <a:gd name="T7" fmla="*/ 92 h 232"/>
                <a:gd name="T8" fmla="*/ 15 w 173"/>
                <a:gd name="T9" fmla="*/ 123 h 232"/>
                <a:gd name="T10" fmla="*/ 25 w 173"/>
                <a:gd name="T11" fmla="*/ 150 h 232"/>
                <a:gd name="T12" fmla="*/ 37 w 173"/>
                <a:gd name="T13" fmla="*/ 172 h 232"/>
                <a:gd name="T14" fmla="*/ 52 w 173"/>
                <a:gd name="T15" fmla="*/ 188 h 232"/>
                <a:gd name="T16" fmla="*/ 69 w 173"/>
                <a:gd name="T17" fmla="*/ 198 h 232"/>
                <a:gd name="T18" fmla="*/ 86 w 173"/>
                <a:gd name="T19" fmla="*/ 202 h 232"/>
                <a:gd name="T20" fmla="*/ 95 w 173"/>
                <a:gd name="T21" fmla="*/ 201 h 232"/>
                <a:gd name="T22" fmla="*/ 112 w 173"/>
                <a:gd name="T23" fmla="*/ 194 h 232"/>
                <a:gd name="T24" fmla="*/ 128 w 173"/>
                <a:gd name="T25" fmla="*/ 181 h 232"/>
                <a:gd name="T26" fmla="*/ 142 w 173"/>
                <a:gd name="T27" fmla="*/ 161 h 232"/>
                <a:gd name="T28" fmla="*/ 153 w 173"/>
                <a:gd name="T29" fmla="*/ 137 h 232"/>
                <a:gd name="T30" fmla="*/ 163 w 173"/>
                <a:gd name="T31" fmla="*/ 108 h 232"/>
                <a:gd name="T32" fmla="*/ 169 w 173"/>
                <a:gd name="T33" fmla="*/ 76 h 232"/>
                <a:gd name="T34" fmla="*/ 173 w 173"/>
                <a:gd name="T35" fmla="*/ 41 h 232"/>
                <a:gd name="T36" fmla="*/ 173 w 173"/>
                <a:gd name="T37" fmla="*/ 22 h 232"/>
                <a:gd name="T38" fmla="*/ 0 w 173"/>
                <a:gd name="T39" fmla="*/ 0 h 232"/>
                <a:gd name="T40" fmla="*/ 0 w 173"/>
                <a:gd name="T41" fmla="*/ 26 h 232"/>
                <a:gd name="T42" fmla="*/ 0 w 173"/>
                <a:gd name="T43" fmla="*/ 47 h 232"/>
                <a:gd name="T44" fmla="*/ 4 w 173"/>
                <a:gd name="T45" fmla="*/ 87 h 232"/>
                <a:gd name="T46" fmla="*/ 10 w 173"/>
                <a:gd name="T47" fmla="*/ 125 h 232"/>
                <a:gd name="T48" fmla="*/ 20 w 173"/>
                <a:gd name="T49" fmla="*/ 157 h 232"/>
                <a:gd name="T50" fmla="*/ 31 w 173"/>
                <a:gd name="T51" fmla="*/ 186 h 232"/>
                <a:gd name="T52" fmla="*/ 45 w 173"/>
                <a:gd name="T53" fmla="*/ 207 h 232"/>
                <a:gd name="T54" fmla="*/ 61 w 173"/>
                <a:gd name="T55" fmla="*/ 223 h 232"/>
                <a:gd name="T56" fmla="*/ 77 w 173"/>
                <a:gd name="T57" fmla="*/ 231 h 232"/>
                <a:gd name="T58" fmla="*/ 86 w 173"/>
                <a:gd name="T59" fmla="*/ 232 h 232"/>
                <a:gd name="T60" fmla="*/ 103 w 173"/>
                <a:gd name="T61" fmla="*/ 228 h 232"/>
                <a:gd name="T62" fmla="*/ 120 w 173"/>
                <a:gd name="T63" fmla="*/ 216 h 232"/>
                <a:gd name="T64" fmla="*/ 135 w 173"/>
                <a:gd name="T65" fmla="*/ 197 h 232"/>
                <a:gd name="T66" fmla="*/ 148 w 173"/>
                <a:gd name="T67" fmla="*/ 172 h 232"/>
                <a:gd name="T68" fmla="*/ 158 w 173"/>
                <a:gd name="T69" fmla="*/ 141 h 232"/>
                <a:gd name="T70" fmla="*/ 167 w 173"/>
                <a:gd name="T71" fmla="*/ 106 h 232"/>
                <a:gd name="T72" fmla="*/ 172 w 173"/>
                <a:gd name="T73" fmla="*/ 67 h 232"/>
                <a:gd name="T74" fmla="*/ 173 w 173"/>
                <a:gd name="T75" fmla="*/ 26 h 232"/>
                <a:gd name="T76" fmla="*/ 172 w 173"/>
                <a:gd name="T77" fmla="*/ 0 h 23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3" h="232">
                  <a:moveTo>
                    <a:pt x="0" y="0"/>
                  </a:moveTo>
                  <a:lnTo>
                    <a:pt x="0" y="0"/>
                  </a:lnTo>
                  <a:lnTo>
                    <a:pt x="0" y="22"/>
                  </a:lnTo>
                  <a:lnTo>
                    <a:pt x="0" y="41"/>
                  </a:lnTo>
                  <a:lnTo>
                    <a:pt x="1" y="59"/>
                  </a:lnTo>
                  <a:lnTo>
                    <a:pt x="4" y="76"/>
                  </a:lnTo>
                  <a:lnTo>
                    <a:pt x="6" y="92"/>
                  </a:lnTo>
                  <a:lnTo>
                    <a:pt x="10" y="108"/>
                  </a:lnTo>
                  <a:lnTo>
                    <a:pt x="15" y="123"/>
                  </a:lnTo>
                  <a:lnTo>
                    <a:pt x="20" y="137"/>
                  </a:lnTo>
                  <a:lnTo>
                    <a:pt x="25" y="150"/>
                  </a:lnTo>
                  <a:lnTo>
                    <a:pt x="31" y="161"/>
                  </a:lnTo>
                  <a:lnTo>
                    <a:pt x="37" y="172"/>
                  </a:lnTo>
                  <a:lnTo>
                    <a:pt x="45" y="181"/>
                  </a:lnTo>
                  <a:lnTo>
                    <a:pt x="52" y="188"/>
                  </a:lnTo>
                  <a:lnTo>
                    <a:pt x="61" y="194"/>
                  </a:lnTo>
                  <a:lnTo>
                    <a:pt x="69" y="198"/>
                  </a:lnTo>
                  <a:lnTo>
                    <a:pt x="77" y="201"/>
                  </a:lnTo>
                  <a:lnTo>
                    <a:pt x="86" y="202"/>
                  </a:lnTo>
                  <a:lnTo>
                    <a:pt x="95" y="201"/>
                  </a:lnTo>
                  <a:lnTo>
                    <a:pt x="103" y="198"/>
                  </a:lnTo>
                  <a:lnTo>
                    <a:pt x="112" y="194"/>
                  </a:lnTo>
                  <a:lnTo>
                    <a:pt x="120" y="188"/>
                  </a:lnTo>
                  <a:lnTo>
                    <a:pt x="128" y="181"/>
                  </a:lnTo>
                  <a:lnTo>
                    <a:pt x="135" y="172"/>
                  </a:lnTo>
                  <a:lnTo>
                    <a:pt x="142" y="161"/>
                  </a:lnTo>
                  <a:lnTo>
                    <a:pt x="148" y="150"/>
                  </a:lnTo>
                  <a:lnTo>
                    <a:pt x="153" y="137"/>
                  </a:lnTo>
                  <a:lnTo>
                    <a:pt x="158" y="123"/>
                  </a:lnTo>
                  <a:lnTo>
                    <a:pt x="163" y="108"/>
                  </a:lnTo>
                  <a:lnTo>
                    <a:pt x="167" y="92"/>
                  </a:lnTo>
                  <a:lnTo>
                    <a:pt x="169" y="76"/>
                  </a:lnTo>
                  <a:lnTo>
                    <a:pt x="172" y="59"/>
                  </a:lnTo>
                  <a:lnTo>
                    <a:pt x="173" y="41"/>
                  </a:lnTo>
                  <a:lnTo>
                    <a:pt x="173" y="22"/>
                  </a:lnTo>
                  <a:lnTo>
                    <a:pt x="17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47"/>
                  </a:lnTo>
                  <a:lnTo>
                    <a:pt x="1" y="67"/>
                  </a:lnTo>
                  <a:lnTo>
                    <a:pt x="4" y="87"/>
                  </a:lnTo>
                  <a:lnTo>
                    <a:pt x="6" y="106"/>
                  </a:lnTo>
                  <a:lnTo>
                    <a:pt x="10" y="125"/>
                  </a:lnTo>
                  <a:lnTo>
                    <a:pt x="15" y="141"/>
                  </a:lnTo>
                  <a:lnTo>
                    <a:pt x="20" y="157"/>
                  </a:lnTo>
                  <a:lnTo>
                    <a:pt x="25" y="172"/>
                  </a:lnTo>
                  <a:lnTo>
                    <a:pt x="31" y="186"/>
                  </a:lnTo>
                  <a:lnTo>
                    <a:pt x="37" y="197"/>
                  </a:lnTo>
                  <a:lnTo>
                    <a:pt x="45" y="207"/>
                  </a:lnTo>
                  <a:lnTo>
                    <a:pt x="52" y="216"/>
                  </a:lnTo>
                  <a:lnTo>
                    <a:pt x="61" y="223"/>
                  </a:lnTo>
                  <a:lnTo>
                    <a:pt x="69" y="228"/>
                  </a:lnTo>
                  <a:lnTo>
                    <a:pt x="77" y="231"/>
                  </a:lnTo>
                  <a:lnTo>
                    <a:pt x="86" y="232"/>
                  </a:lnTo>
                  <a:lnTo>
                    <a:pt x="95" y="231"/>
                  </a:lnTo>
                  <a:lnTo>
                    <a:pt x="103" y="228"/>
                  </a:lnTo>
                  <a:lnTo>
                    <a:pt x="112" y="223"/>
                  </a:lnTo>
                  <a:lnTo>
                    <a:pt x="120" y="216"/>
                  </a:lnTo>
                  <a:lnTo>
                    <a:pt x="128" y="207"/>
                  </a:lnTo>
                  <a:lnTo>
                    <a:pt x="135" y="197"/>
                  </a:lnTo>
                  <a:lnTo>
                    <a:pt x="142" y="186"/>
                  </a:lnTo>
                  <a:lnTo>
                    <a:pt x="148" y="172"/>
                  </a:lnTo>
                  <a:lnTo>
                    <a:pt x="153" y="157"/>
                  </a:lnTo>
                  <a:lnTo>
                    <a:pt x="158" y="141"/>
                  </a:lnTo>
                  <a:lnTo>
                    <a:pt x="163" y="125"/>
                  </a:lnTo>
                  <a:lnTo>
                    <a:pt x="167" y="106"/>
                  </a:lnTo>
                  <a:lnTo>
                    <a:pt x="169" y="87"/>
                  </a:lnTo>
                  <a:lnTo>
                    <a:pt x="172" y="67"/>
                  </a:lnTo>
                  <a:lnTo>
                    <a:pt x="173" y="47"/>
                  </a:lnTo>
                  <a:lnTo>
                    <a:pt x="173" y="26"/>
                  </a:lnTo>
                  <a:lnTo>
                    <a:pt x="17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Freeform 67"/>
            <p:cNvSpPr>
              <a:spLocks/>
            </p:cNvSpPr>
            <p:nvPr/>
          </p:nvSpPr>
          <p:spPr bwMode="auto">
            <a:xfrm>
              <a:off x="6343" y="3933"/>
              <a:ext cx="175" cy="167"/>
            </a:xfrm>
            <a:custGeom>
              <a:avLst/>
              <a:gdLst>
                <a:gd name="T0" fmla="*/ 2 w 175"/>
                <a:gd name="T1" fmla="*/ 0 h 167"/>
                <a:gd name="T2" fmla="*/ 2 w 175"/>
                <a:gd name="T3" fmla="*/ 0 h 167"/>
                <a:gd name="T4" fmla="*/ 0 w 175"/>
                <a:gd name="T5" fmla="*/ 19 h 167"/>
                <a:gd name="T6" fmla="*/ 0 w 175"/>
                <a:gd name="T7" fmla="*/ 19 h 167"/>
                <a:gd name="T8" fmla="*/ 2 w 175"/>
                <a:gd name="T9" fmla="*/ 34 h 167"/>
                <a:gd name="T10" fmla="*/ 3 w 175"/>
                <a:gd name="T11" fmla="*/ 49 h 167"/>
                <a:gd name="T12" fmla="*/ 4 w 175"/>
                <a:gd name="T13" fmla="*/ 62 h 167"/>
                <a:gd name="T14" fmla="*/ 8 w 175"/>
                <a:gd name="T15" fmla="*/ 76 h 167"/>
                <a:gd name="T16" fmla="*/ 12 w 175"/>
                <a:gd name="T17" fmla="*/ 90 h 167"/>
                <a:gd name="T18" fmla="*/ 15 w 175"/>
                <a:gd name="T19" fmla="*/ 101 h 167"/>
                <a:gd name="T20" fmla="*/ 20 w 175"/>
                <a:gd name="T21" fmla="*/ 112 h 167"/>
                <a:gd name="T22" fmla="*/ 27 w 175"/>
                <a:gd name="T23" fmla="*/ 123 h 167"/>
                <a:gd name="T24" fmla="*/ 33 w 175"/>
                <a:gd name="T25" fmla="*/ 133 h 167"/>
                <a:gd name="T26" fmla="*/ 39 w 175"/>
                <a:gd name="T27" fmla="*/ 141 h 167"/>
                <a:gd name="T28" fmla="*/ 47 w 175"/>
                <a:gd name="T29" fmla="*/ 148 h 167"/>
                <a:gd name="T30" fmla="*/ 54 w 175"/>
                <a:gd name="T31" fmla="*/ 155 h 167"/>
                <a:gd name="T32" fmla="*/ 62 w 175"/>
                <a:gd name="T33" fmla="*/ 160 h 167"/>
                <a:gd name="T34" fmla="*/ 70 w 175"/>
                <a:gd name="T35" fmla="*/ 163 h 167"/>
                <a:gd name="T36" fmla="*/ 79 w 175"/>
                <a:gd name="T37" fmla="*/ 166 h 167"/>
                <a:gd name="T38" fmla="*/ 88 w 175"/>
                <a:gd name="T39" fmla="*/ 167 h 167"/>
                <a:gd name="T40" fmla="*/ 88 w 175"/>
                <a:gd name="T41" fmla="*/ 167 h 167"/>
                <a:gd name="T42" fmla="*/ 96 w 175"/>
                <a:gd name="T43" fmla="*/ 166 h 167"/>
                <a:gd name="T44" fmla="*/ 105 w 175"/>
                <a:gd name="T45" fmla="*/ 163 h 167"/>
                <a:gd name="T46" fmla="*/ 114 w 175"/>
                <a:gd name="T47" fmla="*/ 160 h 167"/>
                <a:gd name="T48" fmla="*/ 121 w 175"/>
                <a:gd name="T49" fmla="*/ 155 h 167"/>
                <a:gd name="T50" fmla="*/ 129 w 175"/>
                <a:gd name="T51" fmla="*/ 148 h 167"/>
                <a:gd name="T52" fmla="*/ 136 w 175"/>
                <a:gd name="T53" fmla="*/ 141 h 167"/>
                <a:gd name="T54" fmla="*/ 143 w 175"/>
                <a:gd name="T55" fmla="*/ 133 h 167"/>
                <a:gd name="T56" fmla="*/ 149 w 175"/>
                <a:gd name="T57" fmla="*/ 123 h 167"/>
                <a:gd name="T58" fmla="*/ 155 w 175"/>
                <a:gd name="T59" fmla="*/ 112 h 167"/>
                <a:gd name="T60" fmla="*/ 160 w 175"/>
                <a:gd name="T61" fmla="*/ 101 h 167"/>
                <a:gd name="T62" fmla="*/ 164 w 175"/>
                <a:gd name="T63" fmla="*/ 90 h 167"/>
                <a:gd name="T64" fmla="*/ 167 w 175"/>
                <a:gd name="T65" fmla="*/ 76 h 167"/>
                <a:gd name="T66" fmla="*/ 171 w 175"/>
                <a:gd name="T67" fmla="*/ 62 h 167"/>
                <a:gd name="T68" fmla="*/ 172 w 175"/>
                <a:gd name="T69" fmla="*/ 49 h 167"/>
                <a:gd name="T70" fmla="*/ 174 w 175"/>
                <a:gd name="T71" fmla="*/ 34 h 167"/>
                <a:gd name="T72" fmla="*/ 175 w 175"/>
                <a:gd name="T73" fmla="*/ 19 h 167"/>
                <a:gd name="T74" fmla="*/ 175 w 175"/>
                <a:gd name="T75" fmla="*/ 19 h 167"/>
                <a:gd name="T76" fmla="*/ 174 w 175"/>
                <a:gd name="T77" fmla="*/ 0 h 167"/>
                <a:gd name="T78" fmla="*/ 2 w 175"/>
                <a:gd name="T79" fmla="*/ 0 h 1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5" h="167">
                  <a:moveTo>
                    <a:pt x="2" y="0"/>
                  </a:moveTo>
                  <a:lnTo>
                    <a:pt x="2" y="0"/>
                  </a:lnTo>
                  <a:lnTo>
                    <a:pt x="0" y="19"/>
                  </a:lnTo>
                  <a:lnTo>
                    <a:pt x="2" y="34"/>
                  </a:lnTo>
                  <a:lnTo>
                    <a:pt x="3" y="49"/>
                  </a:lnTo>
                  <a:lnTo>
                    <a:pt x="4" y="62"/>
                  </a:lnTo>
                  <a:lnTo>
                    <a:pt x="8" y="76"/>
                  </a:lnTo>
                  <a:lnTo>
                    <a:pt x="12" y="90"/>
                  </a:lnTo>
                  <a:lnTo>
                    <a:pt x="15" y="101"/>
                  </a:lnTo>
                  <a:lnTo>
                    <a:pt x="20" y="112"/>
                  </a:lnTo>
                  <a:lnTo>
                    <a:pt x="27" y="123"/>
                  </a:lnTo>
                  <a:lnTo>
                    <a:pt x="33" y="133"/>
                  </a:lnTo>
                  <a:lnTo>
                    <a:pt x="39" y="141"/>
                  </a:lnTo>
                  <a:lnTo>
                    <a:pt x="47" y="148"/>
                  </a:lnTo>
                  <a:lnTo>
                    <a:pt x="54" y="155"/>
                  </a:lnTo>
                  <a:lnTo>
                    <a:pt x="62" y="160"/>
                  </a:lnTo>
                  <a:lnTo>
                    <a:pt x="70" y="163"/>
                  </a:lnTo>
                  <a:lnTo>
                    <a:pt x="79" y="166"/>
                  </a:lnTo>
                  <a:lnTo>
                    <a:pt x="88" y="167"/>
                  </a:lnTo>
                  <a:lnTo>
                    <a:pt x="96" y="166"/>
                  </a:lnTo>
                  <a:lnTo>
                    <a:pt x="105" y="163"/>
                  </a:lnTo>
                  <a:lnTo>
                    <a:pt x="114" y="160"/>
                  </a:lnTo>
                  <a:lnTo>
                    <a:pt x="121" y="155"/>
                  </a:lnTo>
                  <a:lnTo>
                    <a:pt x="129" y="148"/>
                  </a:lnTo>
                  <a:lnTo>
                    <a:pt x="136" y="141"/>
                  </a:lnTo>
                  <a:lnTo>
                    <a:pt x="143" y="133"/>
                  </a:lnTo>
                  <a:lnTo>
                    <a:pt x="149" y="123"/>
                  </a:lnTo>
                  <a:lnTo>
                    <a:pt x="155" y="112"/>
                  </a:lnTo>
                  <a:lnTo>
                    <a:pt x="160" y="101"/>
                  </a:lnTo>
                  <a:lnTo>
                    <a:pt x="164" y="90"/>
                  </a:lnTo>
                  <a:lnTo>
                    <a:pt x="167" y="76"/>
                  </a:lnTo>
                  <a:lnTo>
                    <a:pt x="171" y="62"/>
                  </a:lnTo>
                  <a:lnTo>
                    <a:pt x="172" y="49"/>
                  </a:lnTo>
                  <a:lnTo>
                    <a:pt x="174" y="34"/>
                  </a:lnTo>
                  <a:lnTo>
                    <a:pt x="175" y="19"/>
                  </a:lnTo>
                  <a:lnTo>
                    <a:pt x="174" y="0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Freeform 68"/>
            <p:cNvSpPr>
              <a:spLocks/>
            </p:cNvSpPr>
            <p:nvPr/>
          </p:nvSpPr>
          <p:spPr bwMode="auto">
            <a:xfrm>
              <a:off x="6306" y="3933"/>
              <a:ext cx="175" cy="232"/>
            </a:xfrm>
            <a:custGeom>
              <a:avLst/>
              <a:gdLst>
                <a:gd name="T0" fmla="*/ 1 w 175"/>
                <a:gd name="T1" fmla="*/ 0 h 232"/>
                <a:gd name="T2" fmla="*/ 0 w 175"/>
                <a:gd name="T3" fmla="*/ 24 h 232"/>
                <a:gd name="T4" fmla="*/ 3 w 175"/>
                <a:gd name="T5" fmla="*/ 60 h 232"/>
                <a:gd name="T6" fmla="*/ 8 w 175"/>
                <a:gd name="T7" fmla="*/ 92 h 232"/>
                <a:gd name="T8" fmla="*/ 15 w 175"/>
                <a:gd name="T9" fmla="*/ 123 h 232"/>
                <a:gd name="T10" fmla="*/ 26 w 175"/>
                <a:gd name="T11" fmla="*/ 150 h 232"/>
                <a:gd name="T12" fmla="*/ 39 w 175"/>
                <a:gd name="T13" fmla="*/ 171 h 232"/>
                <a:gd name="T14" fmla="*/ 54 w 175"/>
                <a:gd name="T15" fmla="*/ 188 h 232"/>
                <a:gd name="T16" fmla="*/ 70 w 175"/>
                <a:gd name="T17" fmla="*/ 198 h 232"/>
                <a:gd name="T18" fmla="*/ 87 w 175"/>
                <a:gd name="T19" fmla="*/ 202 h 232"/>
                <a:gd name="T20" fmla="*/ 96 w 175"/>
                <a:gd name="T21" fmla="*/ 201 h 232"/>
                <a:gd name="T22" fmla="*/ 114 w 175"/>
                <a:gd name="T23" fmla="*/ 194 h 232"/>
                <a:gd name="T24" fmla="*/ 128 w 175"/>
                <a:gd name="T25" fmla="*/ 181 h 232"/>
                <a:gd name="T26" fmla="*/ 142 w 175"/>
                <a:gd name="T27" fmla="*/ 161 h 232"/>
                <a:gd name="T28" fmla="*/ 155 w 175"/>
                <a:gd name="T29" fmla="*/ 137 h 232"/>
                <a:gd name="T30" fmla="*/ 163 w 175"/>
                <a:gd name="T31" fmla="*/ 108 h 232"/>
                <a:gd name="T32" fmla="*/ 171 w 175"/>
                <a:gd name="T33" fmla="*/ 76 h 232"/>
                <a:gd name="T34" fmla="*/ 173 w 175"/>
                <a:gd name="T35" fmla="*/ 41 h 232"/>
                <a:gd name="T36" fmla="*/ 175 w 175"/>
                <a:gd name="T37" fmla="*/ 24 h 232"/>
                <a:gd name="T38" fmla="*/ 1 w 175"/>
                <a:gd name="T39" fmla="*/ 0 h 232"/>
                <a:gd name="T40" fmla="*/ 0 w 175"/>
                <a:gd name="T41" fmla="*/ 26 h 232"/>
                <a:gd name="T42" fmla="*/ 1 w 175"/>
                <a:gd name="T43" fmla="*/ 47 h 232"/>
                <a:gd name="T44" fmla="*/ 4 w 175"/>
                <a:gd name="T45" fmla="*/ 87 h 232"/>
                <a:gd name="T46" fmla="*/ 11 w 175"/>
                <a:gd name="T47" fmla="*/ 125 h 232"/>
                <a:gd name="T48" fmla="*/ 20 w 175"/>
                <a:gd name="T49" fmla="*/ 157 h 232"/>
                <a:gd name="T50" fmla="*/ 33 w 175"/>
                <a:gd name="T51" fmla="*/ 184 h 232"/>
                <a:gd name="T52" fmla="*/ 46 w 175"/>
                <a:gd name="T53" fmla="*/ 207 h 232"/>
                <a:gd name="T54" fmla="*/ 61 w 175"/>
                <a:gd name="T55" fmla="*/ 223 h 232"/>
                <a:gd name="T56" fmla="*/ 79 w 175"/>
                <a:gd name="T57" fmla="*/ 231 h 232"/>
                <a:gd name="T58" fmla="*/ 87 w 175"/>
                <a:gd name="T59" fmla="*/ 232 h 232"/>
                <a:gd name="T60" fmla="*/ 105 w 175"/>
                <a:gd name="T61" fmla="*/ 228 h 232"/>
                <a:gd name="T62" fmla="*/ 121 w 175"/>
                <a:gd name="T63" fmla="*/ 216 h 232"/>
                <a:gd name="T64" fmla="*/ 136 w 175"/>
                <a:gd name="T65" fmla="*/ 197 h 232"/>
                <a:gd name="T66" fmla="*/ 148 w 175"/>
                <a:gd name="T67" fmla="*/ 172 h 232"/>
                <a:gd name="T68" fmla="*/ 160 w 175"/>
                <a:gd name="T69" fmla="*/ 141 h 232"/>
                <a:gd name="T70" fmla="*/ 167 w 175"/>
                <a:gd name="T71" fmla="*/ 106 h 232"/>
                <a:gd name="T72" fmla="*/ 172 w 175"/>
                <a:gd name="T73" fmla="*/ 69 h 232"/>
                <a:gd name="T74" fmla="*/ 175 w 175"/>
                <a:gd name="T75" fmla="*/ 26 h 232"/>
                <a:gd name="T76" fmla="*/ 173 w 175"/>
                <a:gd name="T77" fmla="*/ 0 h 23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5" h="232">
                  <a:moveTo>
                    <a:pt x="1" y="0"/>
                  </a:moveTo>
                  <a:lnTo>
                    <a:pt x="1" y="0"/>
                  </a:lnTo>
                  <a:lnTo>
                    <a:pt x="0" y="24"/>
                  </a:lnTo>
                  <a:lnTo>
                    <a:pt x="1" y="41"/>
                  </a:lnTo>
                  <a:lnTo>
                    <a:pt x="3" y="60"/>
                  </a:lnTo>
                  <a:lnTo>
                    <a:pt x="4" y="76"/>
                  </a:lnTo>
                  <a:lnTo>
                    <a:pt x="8" y="92"/>
                  </a:lnTo>
                  <a:lnTo>
                    <a:pt x="11" y="108"/>
                  </a:lnTo>
                  <a:lnTo>
                    <a:pt x="15" y="123"/>
                  </a:lnTo>
                  <a:lnTo>
                    <a:pt x="20" y="137"/>
                  </a:lnTo>
                  <a:lnTo>
                    <a:pt x="26" y="150"/>
                  </a:lnTo>
                  <a:lnTo>
                    <a:pt x="33" y="161"/>
                  </a:lnTo>
                  <a:lnTo>
                    <a:pt x="39" y="171"/>
                  </a:lnTo>
                  <a:lnTo>
                    <a:pt x="46" y="181"/>
                  </a:lnTo>
                  <a:lnTo>
                    <a:pt x="54" y="188"/>
                  </a:lnTo>
                  <a:lnTo>
                    <a:pt x="61" y="194"/>
                  </a:lnTo>
                  <a:lnTo>
                    <a:pt x="70" y="198"/>
                  </a:lnTo>
                  <a:lnTo>
                    <a:pt x="79" y="201"/>
                  </a:lnTo>
                  <a:lnTo>
                    <a:pt x="87" y="202"/>
                  </a:lnTo>
                  <a:lnTo>
                    <a:pt x="96" y="201"/>
                  </a:lnTo>
                  <a:lnTo>
                    <a:pt x="105" y="198"/>
                  </a:lnTo>
                  <a:lnTo>
                    <a:pt x="114" y="194"/>
                  </a:lnTo>
                  <a:lnTo>
                    <a:pt x="121" y="188"/>
                  </a:lnTo>
                  <a:lnTo>
                    <a:pt x="128" y="181"/>
                  </a:lnTo>
                  <a:lnTo>
                    <a:pt x="136" y="171"/>
                  </a:lnTo>
                  <a:lnTo>
                    <a:pt x="142" y="161"/>
                  </a:lnTo>
                  <a:lnTo>
                    <a:pt x="148" y="150"/>
                  </a:lnTo>
                  <a:lnTo>
                    <a:pt x="155" y="137"/>
                  </a:lnTo>
                  <a:lnTo>
                    <a:pt x="160" y="123"/>
                  </a:lnTo>
                  <a:lnTo>
                    <a:pt x="163" y="108"/>
                  </a:lnTo>
                  <a:lnTo>
                    <a:pt x="167" y="92"/>
                  </a:lnTo>
                  <a:lnTo>
                    <a:pt x="171" y="76"/>
                  </a:lnTo>
                  <a:lnTo>
                    <a:pt x="172" y="60"/>
                  </a:lnTo>
                  <a:lnTo>
                    <a:pt x="173" y="41"/>
                  </a:lnTo>
                  <a:lnTo>
                    <a:pt x="175" y="24"/>
                  </a:lnTo>
                  <a:lnTo>
                    <a:pt x="173" y="0"/>
                  </a:lnTo>
                  <a:lnTo>
                    <a:pt x="1" y="0"/>
                  </a:lnTo>
                  <a:lnTo>
                    <a:pt x="0" y="26"/>
                  </a:lnTo>
                  <a:lnTo>
                    <a:pt x="1" y="47"/>
                  </a:lnTo>
                  <a:lnTo>
                    <a:pt x="3" y="69"/>
                  </a:lnTo>
                  <a:lnTo>
                    <a:pt x="4" y="87"/>
                  </a:lnTo>
                  <a:lnTo>
                    <a:pt x="8" y="106"/>
                  </a:lnTo>
                  <a:lnTo>
                    <a:pt x="11" y="125"/>
                  </a:lnTo>
                  <a:lnTo>
                    <a:pt x="15" y="141"/>
                  </a:lnTo>
                  <a:lnTo>
                    <a:pt x="20" y="157"/>
                  </a:lnTo>
                  <a:lnTo>
                    <a:pt x="26" y="172"/>
                  </a:lnTo>
                  <a:lnTo>
                    <a:pt x="33" y="184"/>
                  </a:lnTo>
                  <a:lnTo>
                    <a:pt x="39" y="197"/>
                  </a:lnTo>
                  <a:lnTo>
                    <a:pt x="46" y="207"/>
                  </a:lnTo>
                  <a:lnTo>
                    <a:pt x="54" y="216"/>
                  </a:lnTo>
                  <a:lnTo>
                    <a:pt x="61" y="223"/>
                  </a:lnTo>
                  <a:lnTo>
                    <a:pt x="70" y="228"/>
                  </a:lnTo>
                  <a:lnTo>
                    <a:pt x="79" y="231"/>
                  </a:lnTo>
                  <a:lnTo>
                    <a:pt x="87" y="232"/>
                  </a:lnTo>
                  <a:lnTo>
                    <a:pt x="96" y="231"/>
                  </a:lnTo>
                  <a:lnTo>
                    <a:pt x="105" y="228"/>
                  </a:lnTo>
                  <a:lnTo>
                    <a:pt x="114" y="223"/>
                  </a:lnTo>
                  <a:lnTo>
                    <a:pt x="121" y="216"/>
                  </a:lnTo>
                  <a:lnTo>
                    <a:pt x="128" y="207"/>
                  </a:lnTo>
                  <a:lnTo>
                    <a:pt x="136" y="197"/>
                  </a:lnTo>
                  <a:lnTo>
                    <a:pt x="142" y="184"/>
                  </a:lnTo>
                  <a:lnTo>
                    <a:pt x="148" y="172"/>
                  </a:lnTo>
                  <a:lnTo>
                    <a:pt x="155" y="157"/>
                  </a:lnTo>
                  <a:lnTo>
                    <a:pt x="160" y="141"/>
                  </a:lnTo>
                  <a:lnTo>
                    <a:pt x="163" y="125"/>
                  </a:lnTo>
                  <a:lnTo>
                    <a:pt x="167" y="106"/>
                  </a:lnTo>
                  <a:lnTo>
                    <a:pt x="171" y="87"/>
                  </a:lnTo>
                  <a:lnTo>
                    <a:pt x="172" y="69"/>
                  </a:lnTo>
                  <a:lnTo>
                    <a:pt x="173" y="47"/>
                  </a:lnTo>
                  <a:lnTo>
                    <a:pt x="175" y="26"/>
                  </a:lnTo>
                  <a:lnTo>
                    <a:pt x="173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69"/>
            <p:cNvSpPr>
              <a:spLocks/>
            </p:cNvSpPr>
            <p:nvPr/>
          </p:nvSpPr>
          <p:spPr bwMode="auto">
            <a:xfrm>
              <a:off x="6153" y="3933"/>
              <a:ext cx="174" cy="167"/>
            </a:xfrm>
            <a:custGeom>
              <a:avLst/>
              <a:gdLst>
                <a:gd name="T0" fmla="*/ 1 w 174"/>
                <a:gd name="T1" fmla="*/ 0 h 167"/>
                <a:gd name="T2" fmla="*/ 1 w 174"/>
                <a:gd name="T3" fmla="*/ 0 h 167"/>
                <a:gd name="T4" fmla="*/ 0 w 174"/>
                <a:gd name="T5" fmla="*/ 19 h 167"/>
                <a:gd name="T6" fmla="*/ 0 w 174"/>
                <a:gd name="T7" fmla="*/ 19 h 167"/>
                <a:gd name="T8" fmla="*/ 0 w 174"/>
                <a:gd name="T9" fmla="*/ 34 h 167"/>
                <a:gd name="T10" fmla="*/ 2 w 174"/>
                <a:gd name="T11" fmla="*/ 49 h 167"/>
                <a:gd name="T12" fmla="*/ 4 w 174"/>
                <a:gd name="T13" fmla="*/ 62 h 167"/>
                <a:gd name="T14" fmla="*/ 7 w 174"/>
                <a:gd name="T15" fmla="*/ 76 h 167"/>
                <a:gd name="T16" fmla="*/ 11 w 174"/>
                <a:gd name="T17" fmla="*/ 90 h 167"/>
                <a:gd name="T18" fmla="*/ 15 w 174"/>
                <a:gd name="T19" fmla="*/ 101 h 167"/>
                <a:gd name="T20" fmla="*/ 20 w 174"/>
                <a:gd name="T21" fmla="*/ 112 h 167"/>
                <a:gd name="T22" fmla="*/ 26 w 174"/>
                <a:gd name="T23" fmla="*/ 123 h 167"/>
                <a:gd name="T24" fmla="*/ 31 w 174"/>
                <a:gd name="T25" fmla="*/ 133 h 167"/>
                <a:gd name="T26" fmla="*/ 38 w 174"/>
                <a:gd name="T27" fmla="*/ 141 h 167"/>
                <a:gd name="T28" fmla="*/ 46 w 174"/>
                <a:gd name="T29" fmla="*/ 148 h 167"/>
                <a:gd name="T30" fmla="*/ 53 w 174"/>
                <a:gd name="T31" fmla="*/ 155 h 167"/>
                <a:gd name="T32" fmla="*/ 61 w 174"/>
                <a:gd name="T33" fmla="*/ 160 h 167"/>
                <a:gd name="T34" fmla="*/ 70 w 174"/>
                <a:gd name="T35" fmla="*/ 163 h 167"/>
                <a:gd name="T36" fmla="*/ 78 w 174"/>
                <a:gd name="T37" fmla="*/ 166 h 167"/>
                <a:gd name="T38" fmla="*/ 87 w 174"/>
                <a:gd name="T39" fmla="*/ 167 h 167"/>
                <a:gd name="T40" fmla="*/ 87 w 174"/>
                <a:gd name="T41" fmla="*/ 167 h 167"/>
                <a:gd name="T42" fmla="*/ 96 w 174"/>
                <a:gd name="T43" fmla="*/ 166 h 167"/>
                <a:gd name="T44" fmla="*/ 105 w 174"/>
                <a:gd name="T45" fmla="*/ 163 h 167"/>
                <a:gd name="T46" fmla="*/ 113 w 174"/>
                <a:gd name="T47" fmla="*/ 160 h 167"/>
                <a:gd name="T48" fmla="*/ 121 w 174"/>
                <a:gd name="T49" fmla="*/ 155 h 167"/>
                <a:gd name="T50" fmla="*/ 128 w 174"/>
                <a:gd name="T51" fmla="*/ 148 h 167"/>
                <a:gd name="T52" fmla="*/ 136 w 174"/>
                <a:gd name="T53" fmla="*/ 141 h 167"/>
                <a:gd name="T54" fmla="*/ 142 w 174"/>
                <a:gd name="T55" fmla="*/ 133 h 167"/>
                <a:gd name="T56" fmla="*/ 148 w 174"/>
                <a:gd name="T57" fmla="*/ 123 h 167"/>
                <a:gd name="T58" fmla="*/ 154 w 174"/>
                <a:gd name="T59" fmla="*/ 112 h 167"/>
                <a:gd name="T60" fmla="*/ 159 w 174"/>
                <a:gd name="T61" fmla="*/ 101 h 167"/>
                <a:gd name="T62" fmla="*/ 163 w 174"/>
                <a:gd name="T63" fmla="*/ 90 h 167"/>
                <a:gd name="T64" fmla="*/ 167 w 174"/>
                <a:gd name="T65" fmla="*/ 76 h 167"/>
                <a:gd name="T66" fmla="*/ 169 w 174"/>
                <a:gd name="T67" fmla="*/ 62 h 167"/>
                <a:gd name="T68" fmla="*/ 172 w 174"/>
                <a:gd name="T69" fmla="*/ 49 h 167"/>
                <a:gd name="T70" fmla="*/ 173 w 174"/>
                <a:gd name="T71" fmla="*/ 34 h 167"/>
                <a:gd name="T72" fmla="*/ 174 w 174"/>
                <a:gd name="T73" fmla="*/ 19 h 167"/>
                <a:gd name="T74" fmla="*/ 174 w 174"/>
                <a:gd name="T75" fmla="*/ 19 h 167"/>
                <a:gd name="T76" fmla="*/ 173 w 174"/>
                <a:gd name="T77" fmla="*/ 0 h 167"/>
                <a:gd name="T78" fmla="*/ 1 w 174"/>
                <a:gd name="T79" fmla="*/ 0 h 1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4" h="167">
                  <a:moveTo>
                    <a:pt x="1" y="0"/>
                  </a:moveTo>
                  <a:lnTo>
                    <a:pt x="1" y="0"/>
                  </a:lnTo>
                  <a:lnTo>
                    <a:pt x="0" y="19"/>
                  </a:lnTo>
                  <a:lnTo>
                    <a:pt x="0" y="34"/>
                  </a:lnTo>
                  <a:lnTo>
                    <a:pt x="2" y="49"/>
                  </a:lnTo>
                  <a:lnTo>
                    <a:pt x="4" y="62"/>
                  </a:lnTo>
                  <a:lnTo>
                    <a:pt x="7" y="76"/>
                  </a:lnTo>
                  <a:lnTo>
                    <a:pt x="11" y="90"/>
                  </a:lnTo>
                  <a:lnTo>
                    <a:pt x="15" y="101"/>
                  </a:lnTo>
                  <a:lnTo>
                    <a:pt x="20" y="112"/>
                  </a:lnTo>
                  <a:lnTo>
                    <a:pt x="26" y="123"/>
                  </a:lnTo>
                  <a:lnTo>
                    <a:pt x="31" y="133"/>
                  </a:lnTo>
                  <a:lnTo>
                    <a:pt x="38" y="141"/>
                  </a:lnTo>
                  <a:lnTo>
                    <a:pt x="46" y="148"/>
                  </a:lnTo>
                  <a:lnTo>
                    <a:pt x="53" y="155"/>
                  </a:lnTo>
                  <a:lnTo>
                    <a:pt x="61" y="160"/>
                  </a:lnTo>
                  <a:lnTo>
                    <a:pt x="70" y="163"/>
                  </a:lnTo>
                  <a:lnTo>
                    <a:pt x="78" y="166"/>
                  </a:lnTo>
                  <a:lnTo>
                    <a:pt x="87" y="167"/>
                  </a:lnTo>
                  <a:lnTo>
                    <a:pt x="96" y="166"/>
                  </a:lnTo>
                  <a:lnTo>
                    <a:pt x="105" y="163"/>
                  </a:lnTo>
                  <a:lnTo>
                    <a:pt x="113" y="160"/>
                  </a:lnTo>
                  <a:lnTo>
                    <a:pt x="121" y="155"/>
                  </a:lnTo>
                  <a:lnTo>
                    <a:pt x="128" y="148"/>
                  </a:lnTo>
                  <a:lnTo>
                    <a:pt x="136" y="141"/>
                  </a:lnTo>
                  <a:lnTo>
                    <a:pt x="142" y="133"/>
                  </a:lnTo>
                  <a:lnTo>
                    <a:pt x="148" y="123"/>
                  </a:lnTo>
                  <a:lnTo>
                    <a:pt x="154" y="112"/>
                  </a:lnTo>
                  <a:lnTo>
                    <a:pt x="159" y="101"/>
                  </a:lnTo>
                  <a:lnTo>
                    <a:pt x="163" y="90"/>
                  </a:lnTo>
                  <a:lnTo>
                    <a:pt x="167" y="76"/>
                  </a:lnTo>
                  <a:lnTo>
                    <a:pt x="169" y="62"/>
                  </a:lnTo>
                  <a:lnTo>
                    <a:pt x="172" y="49"/>
                  </a:lnTo>
                  <a:lnTo>
                    <a:pt x="173" y="34"/>
                  </a:lnTo>
                  <a:lnTo>
                    <a:pt x="174" y="19"/>
                  </a:lnTo>
                  <a:lnTo>
                    <a:pt x="173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70"/>
            <p:cNvSpPr>
              <a:spLocks/>
            </p:cNvSpPr>
            <p:nvPr/>
          </p:nvSpPr>
          <p:spPr bwMode="auto">
            <a:xfrm>
              <a:off x="6115" y="3933"/>
              <a:ext cx="174" cy="239"/>
            </a:xfrm>
            <a:custGeom>
              <a:avLst/>
              <a:gdLst>
                <a:gd name="T0" fmla="*/ 0 w 174"/>
                <a:gd name="T1" fmla="*/ 0 h 239"/>
                <a:gd name="T2" fmla="*/ 0 w 174"/>
                <a:gd name="T3" fmla="*/ 24 h 239"/>
                <a:gd name="T4" fmla="*/ 2 w 174"/>
                <a:gd name="T5" fmla="*/ 61 h 239"/>
                <a:gd name="T6" fmla="*/ 7 w 174"/>
                <a:gd name="T7" fmla="*/ 96 h 239"/>
                <a:gd name="T8" fmla="*/ 14 w 174"/>
                <a:gd name="T9" fmla="*/ 127 h 239"/>
                <a:gd name="T10" fmla="*/ 25 w 174"/>
                <a:gd name="T11" fmla="*/ 155 h 239"/>
                <a:gd name="T12" fmla="*/ 38 w 174"/>
                <a:gd name="T13" fmla="*/ 177 h 239"/>
                <a:gd name="T14" fmla="*/ 53 w 174"/>
                <a:gd name="T15" fmla="*/ 194 h 239"/>
                <a:gd name="T16" fmla="*/ 69 w 174"/>
                <a:gd name="T17" fmla="*/ 206 h 239"/>
                <a:gd name="T18" fmla="*/ 86 w 174"/>
                <a:gd name="T19" fmla="*/ 209 h 239"/>
                <a:gd name="T20" fmla="*/ 95 w 174"/>
                <a:gd name="T21" fmla="*/ 208 h 239"/>
                <a:gd name="T22" fmla="*/ 113 w 174"/>
                <a:gd name="T23" fmla="*/ 201 h 239"/>
                <a:gd name="T24" fmla="*/ 128 w 174"/>
                <a:gd name="T25" fmla="*/ 187 h 239"/>
                <a:gd name="T26" fmla="*/ 143 w 174"/>
                <a:gd name="T27" fmla="*/ 167 h 239"/>
                <a:gd name="T28" fmla="*/ 154 w 174"/>
                <a:gd name="T29" fmla="*/ 142 h 239"/>
                <a:gd name="T30" fmla="*/ 164 w 174"/>
                <a:gd name="T31" fmla="*/ 112 h 239"/>
                <a:gd name="T32" fmla="*/ 170 w 174"/>
                <a:gd name="T33" fmla="*/ 79 h 239"/>
                <a:gd name="T34" fmla="*/ 174 w 174"/>
                <a:gd name="T35" fmla="*/ 42 h 239"/>
                <a:gd name="T36" fmla="*/ 174 w 174"/>
                <a:gd name="T37" fmla="*/ 24 h 239"/>
                <a:gd name="T38" fmla="*/ 0 w 174"/>
                <a:gd name="T39" fmla="*/ 0 h 239"/>
                <a:gd name="T40" fmla="*/ 0 w 174"/>
                <a:gd name="T41" fmla="*/ 27 h 239"/>
                <a:gd name="T42" fmla="*/ 0 w 174"/>
                <a:gd name="T43" fmla="*/ 49 h 239"/>
                <a:gd name="T44" fmla="*/ 4 w 174"/>
                <a:gd name="T45" fmla="*/ 91 h 239"/>
                <a:gd name="T46" fmla="*/ 10 w 174"/>
                <a:gd name="T47" fmla="*/ 128 h 239"/>
                <a:gd name="T48" fmla="*/ 19 w 174"/>
                <a:gd name="T49" fmla="*/ 162 h 239"/>
                <a:gd name="T50" fmla="*/ 32 w 174"/>
                <a:gd name="T51" fmla="*/ 191 h 239"/>
                <a:gd name="T52" fmla="*/ 45 w 174"/>
                <a:gd name="T53" fmla="*/ 214 h 239"/>
                <a:gd name="T54" fmla="*/ 60 w 174"/>
                <a:gd name="T55" fmla="*/ 231 h 239"/>
                <a:gd name="T56" fmla="*/ 78 w 174"/>
                <a:gd name="T57" fmla="*/ 238 h 239"/>
                <a:gd name="T58" fmla="*/ 86 w 174"/>
                <a:gd name="T59" fmla="*/ 239 h 239"/>
                <a:gd name="T60" fmla="*/ 104 w 174"/>
                <a:gd name="T61" fmla="*/ 236 h 239"/>
                <a:gd name="T62" fmla="*/ 120 w 174"/>
                <a:gd name="T63" fmla="*/ 223 h 239"/>
                <a:gd name="T64" fmla="*/ 135 w 174"/>
                <a:gd name="T65" fmla="*/ 203 h 239"/>
                <a:gd name="T66" fmla="*/ 149 w 174"/>
                <a:gd name="T67" fmla="*/ 177 h 239"/>
                <a:gd name="T68" fmla="*/ 159 w 174"/>
                <a:gd name="T69" fmla="*/ 146 h 239"/>
                <a:gd name="T70" fmla="*/ 166 w 174"/>
                <a:gd name="T71" fmla="*/ 110 h 239"/>
                <a:gd name="T72" fmla="*/ 172 w 174"/>
                <a:gd name="T73" fmla="*/ 70 h 239"/>
                <a:gd name="T74" fmla="*/ 174 w 174"/>
                <a:gd name="T75" fmla="*/ 27 h 239"/>
                <a:gd name="T76" fmla="*/ 172 w 174"/>
                <a:gd name="T77" fmla="*/ 0 h 23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4" h="239">
                  <a:moveTo>
                    <a:pt x="0" y="0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0" y="42"/>
                  </a:lnTo>
                  <a:lnTo>
                    <a:pt x="2" y="61"/>
                  </a:lnTo>
                  <a:lnTo>
                    <a:pt x="4" y="79"/>
                  </a:lnTo>
                  <a:lnTo>
                    <a:pt x="7" y="96"/>
                  </a:lnTo>
                  <a:lnTo>
                    <a:pt x="10" y="112"/>
                  </a:lnTo>
                  <a:lnTo>
                    <a:pt x="14" y="127"/>
                  </a:lnTo>
                  <a:lnTo>
                    <a:pt x="19" y="142"/>
                  </a:lnTo>
                  <a:lnTo>
                    <a:pt x="25" y="155"/>
                  </a:lnTo>
                  <a:lnTo>
                    <a:pt x="32" y="167"/>
                  </a:lnTo>
                  <a:lnTo>
                    <a:pt x="38" y="177"/>
                  </a:lnTo>
                  <a:lnTo>
                    <a:pt x="45" y="187"/>
                  </a:lnTo>
                  <a:lnTo>
                    <a:pt x="53" y="194"/>
                  </a:lnTo>
                  <a:lnTo>
                    <a:pt x="60" y="201"/>
                  </a:lnTo>
                  <a:lnTo>
                    <a:pt x="69" y="206"/>
                  </a:lnTo>
                  <a:lnTo>
                    <a:pt x="78" y="208"/>
                  </a:lnTo>
                  <a:lnTo>
                    <a:pt x="86" y="209"/>
                  </a:lnTo>
                  <a:lnTo>
                    <a:pt x="95" y="208"/>
                  </a:lnTo>
                  <a:lnTo>
                    <a:pt x="104" y="206"/>
                  </a:lnTo>
                  <a:lnTo>
                    <a:pt x="113" y="201"/>
                  </a:lnTo>
                  <a:lnTo>
                    <a:pt x="120" y="194"/>
                  </a:lnTo>
                  <a:lnTo>
                    <a:pt x="128" y="187"/>
                  </a:lnTo>
                  <a:lnTo>
                    <a:pt x="135" y="177"/>
                  </a:lnTo>
                  <a:lnTo>
                    <a:pt x="143" y="167"/>
                  </a:lnTo>
                  <a:lnTo>
                    <a:pt x="149" y="155"/>
                  </a:lnTo>
                  <a:lnTo>
                    <a:pt x="154" y="142"/>
                  </a:lnTo>
                  <a:lnTo>
                    <a:pt x="159" y="127"/>
                  </a:lnTo>
                  <a:lnTo>
                    <a:pt x="164" y="112"/>
                  </a:lnTo>
                  <a:lnTo>
                    <a:pt x="166" y="96"/>
                  </a:lnTo>
                  <a:lnTo>
                    <a:pt x="170" y="79"/>
                  </a:lnTo>
                  <a:lnTo>
                    <a:pt x="172" y="61"/>
                  </a:lnTo>
                  <a:lnTo>
                    <a:pt x="174" y="42"/>
                  </a:lnTo>
                  <a:lnTo>
                    <a:pt x="174" y="24"/>
                  </a:lnTo>
                  <a:lnTo>
                    <a:pt x="17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49"/>
                  </a:lnTo>
                  <a:lnTo>
                    <a:pt x="2" y="70"/>
                  </a:lnTo>
                  <a:lnTo>
                    <a:pt x="4" y="91"/>
                  </a:lnTo>
                  <a:lnTo>
                    <a:pt x="7" y="110"/>
                  </a:lnTo>
                  <a:lnTo>
                    <a:pt x="10" y="128"/>
                  </a:lnTo>
                  <a:lnTo>
                    <a:pt x="14" y="146"/>
                  </a:lnTo>
                  <a:lnTo>
                    <a:pt x="19" y="162"/>
                  </a:lnTo>
                  <a:lnTo>
                    <a:pt x="25" y="177"/>
                  </a:lnTo>
                  <a:lnTo>
                    <a:pt x="32" y="191"/>
                  </a:lnTo>
                  <a:lnTo>
                    <a:pt x="38" y="203"/>
                  </a:lnTo>
                  <a:lnTo>
                    <a:pt x="45" y="214"/>
                  </a:lnTo>
                  <a:lnTo>
                    <a:pt x="53" y="223"/>
                  </a:lnTo>
                  <a:lnTo>
                    <a:pt x="60" y="231"/>
                  </a:lnTo>
                  <a:lnTo>
                    <a:pt x="69" y="236"/>
                  </a:lnTo>
                  <a:lnTo>
                    <a:pt x="78" y="238"/>
                  </a:lnTo>
                  <a:lnTo>
                    <a:pt x="86" y="239"/>
                  </a:lnTo>
                  <a:lnTo>
                    <a:pt x="95" y="238"/>
                  </a:lnTo>
                  <a:lnTo>
                    <a:pt x="104" y="236"/>
                  </a:lnTo>
                  <a:lnTo>
                    <a:pt x="113" y="231"/>
                  </a:lnTo>
                  <a:lnTo>
                    <a:pt x="120" y="223"/>
                  </a:lnTo>
                  <a:lnTo>
                    <a:pt x="128" y="214"/>
                  </a:lnTo>
                  <a:lnTo>
                    <a:pt x="135" y="203"/>
                  </a:lnTo>
                  <a:lnTo>
                    <a:pt x="143" y="191"/>
                  </a:lnTo>
                  <a:lnTo>
                    <a:pt x="149" y="177"/>
                  </a:lnTo>
                  <a:lnTo>
                    <a:pt x="154" y="162"/>
                  </a:lnTo>
                  <a:lnTo>
                    <a:pt x="159" y="146"/>
                  </a:lnTo>
                  <a:lnTo>
                    <a:pt x="164" y="128"/>
                  </a:lnTo>
                  <a:lnTo>
                    <a:pt x="166" y="110"/>
                  </a:lnTo>
                  <a:lnTo>
                    <a:pt x="170" y="91"/>
                  </a:lnTo>
                  <a:lnTo>
                    <a:pt x="172" y="70"/>
                  </a:lnTo>
                  <a:lnTo>
                    <a:pt x="174" y="49"/>
                  </a:lnTo>
                  <a:lnTo>
                    <a:pt x="174" y="27"/>
                  </a:lnTo>
                  <a:lnTo>
                    <a:pt x="17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71"/>
            <p:cNvSpPr>
              <a:spLocks/>
            </p:cNvSpPr>
            <p:nvPr/>
          </p:nvSpPr>
          <p:spPr bwMode="auto">
            <a:xfrm>
              <a:off x="5957" y="3933"/>
              <a:ext cx="173" cy="167"/>
            </a:xfrm>
            <a:custGeom>
              <a:avLst/>
              <a:gdLst>
                <a:gd name="T0" fmla="*/ 0 w 173"/>
                <a:gd name="T1" fmla="*/ 0 h 167"/>
                <a:gd name="T2" fmla="*/ 0 w 173"/>
                <a:gd name="T3" fmla="*/ 0 h 167"/>
                <a:gd name="T4" fmla="*/ 0 w 173"/>
                <a:gd name="T5" fmla="*/ 19 h 167"/>
                <a:gd name="T6" fmla="*/ 0 w 173"/>
                <a:gd name="T7" fmla="*/ 19 h 167"/>
                <a:gd name="T8" fmla="*/ 0 w 173"/>
                <a:gd name="T9" fmla="*/ 34 h 167"/>
                <a:gd name="T10" fmla="*/ 1 w 173"/>
                <a:gd name="T11" fmla="*/ 49 h 167"/>
                <a:gd name="T12" fmla="*/ 4 w 173"/>
                <a:gd name="T13" fmla="*/ 62 h 167"/>
                <a:gd name="T14" fmla="*/ 6 w 173"/>
                <a:gd name="T15" fmla="*/ 76 h 167"/>
                <a:gd name="T16" fmla="*/ 10 w 173"/>
                <a:gd name="T17" fmla="*/ 90 h 167"/>
                <a:gd name="T18" fmla="*/ 15 w 173"/>
                <a:gd name="T19" fmla="*/ 101 h 167"/>
                <a:gd name="T20" fmla="*/ 20 w 173"/>
                <a:gd name="T21" fmla="*/ 112 h 167"/>
                <a:gd name="T22" fmla="*/ 25 w 173"/>
                <a:gd name="T23" fmla="*/ 123 h 167"/>
                <a:gd name="T24" fmla="*/ 31 w 173"/>
                <a:gd name="T25" fmla="*/ 133 h 167"/>
                <a:gd name="T26" fmla="*/ 38 w 173"/>
                <a:gd name="T27" fmla="*/ 141 h 167"/>
                <a:gd name="T28" fmla="*/ 45 w 173"/>
                <a:gd name="T29" fmla="*/ 148 h 167"/>
                <a:gd name="T30" fmla="*/ 53 w 173"/>
                <a:gd name="T31" fmla="*/ 155 h 167"/>
                <a:gd name="T32" fmla="*/ 61 w 173"/>
                <a:gd name="T33" fmla="*/ 160 h 167"/>
                <a:gd name="T34" fmla="*/ 69 w 173"/>
                <a:gd name="T35" fmla="*/ 163 h 167"/>
                <a:gd name="T36" fmla="*/ 77 w 173"/>
                <a:gd name="T37" fmla="*/ 166 h 167"/>
                <a:gd name="T38" fmla="*/ 86 w 173"/>
                <a:gd name="T39" fmla="*/ 167 h 167"/>
                <a:gd name="T40" fmla="*/ 86 w 173"/>
                <a:gd name="T41" fmla="*/ 167 h 167"/>
                <a:gd name="T42" fmla="*/ 96 w 173"/>
                <a:gd name="T43" fmla="*/ 166 h 167"/>
                <a:gd name="T44" fmla="*/ 105 w 173"/>
                <a:gd name="T45" fmla="*/ 163 h 167"/>
                <a:gd name="T46" fmla="*/ 112 w 173"/>
                <a:gd name="T47" fmla="*/ 160 h 167"/>
                <a:gd name="T48" fmla="*/ 121 w 173"/>
                <a:gd name="T49" fmla="*/ 155 h 167"/>
                <a:gd name="T50" fmla="*/ 129 w 173"/>
                <a:gd name="T51" fmla="*/ 148 h 167"/>
                <a:gd name="T52" fmla="*/ 135 w 173"/>
                <a:gd name="T53" fmla="*/ 141 h 167"/>
                <a:gd name="T54" fmla="*/ 142 w 173"/>
                <a:gd name="T55" fmla="*/ 133 h 167"/>
                <a:gd name="T56" fmla="*/ 149 w 173"/>
                <a:gd name="T57" fmla="*/ 123 h 167"/>
                <a:gd name="T58" fmla="*/ 153 w 173"/>
                <a:gd name="T59" fmla="*/ 112 h 167"/>
                <a:gd name="T60" fmla="*/ 158 w 173"/>
                <a:gd name="T61" fmla="*/ 101 h 167"/>
                <a:gd name="T62" fmla="*/ 163 w 173"/>
                <a:gd name="T63" fmla="*/ 90 h 167"/>
                <a:gd name="T64" fmla="*/ 167 w 173"/>
                <a:gd name="T65" fmla="*/ 76 h 167"/>
                <a:gd name="T66" fmla="*/ 170 w 173"/>
                <a:gd name="T67" fmla="*/ 62 h 167"/>
                <a:gd name="T68" fmla="*/ 172 w 173"/>
                <a:gd name="T69" fmla="*/ 49 h 167"/>
                <a:gd name="T70" fmla="*/ 173 w 173"/>
                <a:gd name="T71" fmla="*/ 34 h 167"/>
                <a:gd name="T72" fmla="*/ 173 w 173"/>
                <a:gd name="T73" fmla="*/ 19 h 167"/>
                <a:gd name="T74" fmla="*/ 173 w 173"/>
                <a:gd name="T75" fmla="*/ 19 h 167"/>
                <a:gd name="T76" fmla="*/ 173 w 173"/>
                <a:gd name="T77" fmla="*/ 0 h 167"/>
                <a:gd name="T78" fmla="*/ 0 w 173"/>
                <a:gd name="T79" fmla="*/ 0 h 1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3" h="167">
                  <a:moveTo>
                    <a:pt x="0" y="0"/>
                  </a:moveTo>
                  <a:lnTo>
                    <a:pt x="0" y="0"/>
                  </a:lnTo>
                  <a:lnTo>
                    <a:pt x="0" y="19"/>
                  </a:lnTo>
                  <a:lnTo>
                    <a:pt x="0" y="34"/>
                  </a:lnTo>
                  <a:lnTo>
                    <a:pt x="1" y="49"/>
                  </a:lnTo>
                  <a:lnTo>
                    <a:pt x="4" y="62"/>
                  </a:lnTo>
                  <a:lnTo>
                    <a:pt x="6" y="76"/>
                  </a:lnTo>
                  <a:lnTo>
                    <a:pt x="10" y="90"/>
                  </a:lnTo>
                  <a:lnTo>
                    <a:pt x="15" y="101"/>
                  </a:lnTo>
                  <a:lnTo>
                    <a:pt x="20" y="112"/>
                  </a:lnTo>
                  <a:lnTo>
                    <a:pt x="25" y="123"/>
                  </a:lnTo>
                  <a:lnTo>
                    <a:pt x="31" y="133"/>
                  </a:lnTo>
                  <a:lnTo>
                    <a:pt x="38" y="141"/>
                  </a:lnTo>
                  <a:lnTo>
                    <a:pt x="45" y="148"/>
                  </a:lnTo>
                  <a:lnTo>
                    <a:pt x="53" y="155"/>
                  </a:lnTo>
                  <a:lnTo>
                    <a:pt x="61" y="160"/>
                  </a:lnTo>
                  <a:lnTo>
                    <a:pt x="69" y="163"/>
                  </a:lnTo>
                  <a:lnTo>
                    <a:pt x="77" y="166"/>
                  </a:lnTo>
                  <a:lnTo>
                    <a:pt x="86" y="167"/>
                  </a:lnTo>
                  <a:lnTo>
                    <a:pt x="96" y="166"/>
                  </a:lnTo>
                  <a:lnTo>
                    <a:pt x="105" y="163"/>
                  </a:lnTo>
                  <a:lnTo>
                    <a:pt x="112" y="160"/>
                  </a:lnTo>
                  <a:lnTo>
                    <a:pt x="121" y="155"/>
                  </a:lnTo>
                  <a:lnTo>
                    <a:pt x="129" y="148"/>
                  </a:lnTo>
                  <a:lnTo>
                    <a:pt x="135" y="141"/>
                  </a:lnTo>
                  <a:lnTo>
                    <a:pt x="142" y="133"/>
                  </a:lnTo>
                  <a:lnTo>
                    <a:pt x="149" y="123"/>
                  </a:lnTo>
                  <a:lnTo>
                    <a:pt x="153" y="112"/>
                  </a:lnTo>
                  <a:lnTo>
                    <a:pt x="158" y="101"/>
                  </a:lnTo>
                  <a:lnTo>
                    <a:pt x="163" y="90"/>
                  </a:lnTo>
                  <a:lnTo>
                    <a:pt x="167" y="76"/>
                  </a:lnTo>
                  <a:lnTo>
                    <a:pt x="170" y="62"/>
                  </a:lnTo>
                  <a:lnTo>
                    <a:pt x="172" y="49"/>
                  </a:lnTo>
                  <a:lnTo>
                    <a:pt x="173" y="34"/>
                  </a:lnTo>
                  <a:lnTo>
                    <a:pt x="173" y="19"/>
                  </a:lnTo>
                  <a:lnTo>
                    <a:pt x="17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Freeform 72"/>
            <p:cNvSpPr>
              <a:spLocks/>
            </p:cNvSpPr>
            <p:nvPr/>
          </p:nvSpPr>
          <p:spPr bwMode="auto">
            <a:xfrm>
              <a:off x="5924" y="3933"/>
              <a:ext cx="174" cy="209"/>
            </a:xfrm>
            <a:custGeom>
              <a:avLst/>
              <a:gdLst>
                <a:gd name="T0" fmla="*/ 1 w 174"/>
                <a:gd name="T1" fmla="*/ 0 h 209"/>
                <a:gd name="T2" fmla="*/ 1 w 174"/>
                <a:gd name="T3" fmla="*/ 0 h 209"/>
                <a:gd name="T4" fmla="*/ 0 w 174"/>
                <a:gd name="T5" fmla="*/ 24 h 209"/>
                <a:gd name="T6" fmla="*/ 0 w 174"/>
                <a:gd name="T7" fmla="*/ 24 h 209"/>
                <a:gd name="T8" fmla="*/ 1 w 174"/>
                <a:gd name="T9" fmla="*/ 42 h 209"/>
                <a:gd name="T10" fmla="*/ 2 w 174"/>
                <a:gd name="T11" fmla="*/ 61 h 209"/>
                <a:gd name="T12" fmla="*/ 5 w 174"/>
                <a:gd name="T13" fmla="*/ 79 h 209"/>
                <a:gd name="T14" fmla="*/ 7 w 174"/>
                <a:gd name="T15" fmla="*/ 96 h 209"/>
                <a:gd name="T16" fmla="*/ 11 w 174"/>
                <a:gd name="T17" fmla="*/ 112 h 209"/>
                <a:gd name="T18" fmla="*/ 15 w 174"/>
                <a:gd name="T19" fmla="*/ 127 h 209"/>
                <a:gd name="T20" fmla="*/ 20 w 174"/>
                <a:gd name="T21" fmla="*/ 142 h 209"/>
                <a:gd name="T22" fmla="*/ 26 w 174"/>
                <a:gd name="T23" fmla="*/ 155 h 209"/>
                <a:gd name="T24" fmla="*/ 32 w 174"/>
                <a:gd name="T25" fmla="*/ 167 h 209"/>
                <a:gd name="T26" fmla="*/ 38 w 174"/>
                <a:gd name="T27" fmla="*/ 177 h 209"/>
                <a:gd name="T28" fmla="*/ 46 w 174"/>
                <a:gd name="T29" fmla="*/ 187 h 209"/>
                <a:gd name="T30" fmla="*/ 53 w 174"/>
                <a:gd name="T31" fmla="*/ 194 h 209"/>
                <a:gd name="T32" fmla="*/ 61 w 174"/>
                <a:gd name="T33" fmla="*/ 201 h 209"/>
                <a:gd name="T34" fmla="*/ 69 w 174"/>
                <a:gd name="T35" fmla="*/ 206 h 209"/>
                <a:gd name="T36" fmla="*/ 78 w 174"/>
                <a:gd name="T37" fmla="*/ 208 h 209"/>
                <a:gd name="T38" fmla="*/ 87 w 174"/>
                <a:gd name="T39" fmla="*/ 209 h 209"/>
                <a:gd name="T40" fmla="*/ 87 w 174"/>
                <a:gd name="T41" fmla="*/ 209 h 209"/>
                <a:gd name="T42" fmla="*/ 96 w 174"/>
                <a:gd name="T43" fmla="*/ 208 h 209"/>
                <a:gd name="T44" fmla="*/ 104 w 174"/>
                <a:gd name="T45" fmla="*/ 206 h 209"/>
                <a:gd name="T46" fmla="*/ 113 w 174"/>
                <a:gd name="T47" fmla="*/ 201 h 209"/>
                <a:gd name="T48" fmla="*/ 120 w 174"/>
                <a:gd name="T49" fmla="*/ 194 h 209"/>
                <a:gd name="T50" fmla="*/ 128 w 174"/>
                <a:gd name="T51" fmla="*/ 187 h 209"/>
                <a:gd name="T52" fmla="*/ 135 w 174"/>
                <a:gd name="T53" fmla="*/ 177 h 209"/>
                <a:gd name="T54" fmla="*/ 142 w 174"/>
                <a:gd name="T55" fmla="*/ 167 h 209"/>
                <a:gd name="T56" fmla="*/ 148 w 174"/>
                <a:gd name="T57" fmla="*/ 155 h 209"/>
                <a:gd name="T58" fmla="*/ 154 w 174"/>
                <a:gd name="T59" fmla="*/ 142 h 209"/>
                <a:gd name="T60" fmla="*/ 159 w 174"/>
                <a:gd name="T61" fmla="*/ 127 h 209"/>
                <a:gd name="T62" fmla="*/ 163 w 174"/>
                <a:gd name="T63" fmla="*/ 112 h 209"/>
                <a:gd name="T64" fmla="*/ 167 w 174"/>
                <a:gd name="T65" fmla="*/ 96 h 209"/>
                <a:gd name="T66" fmla="*/ 170 w 174"/>
                <a:gd name="T67" fmla="*/ 79 h 209"/>
                <a:gd name="T68" fmla="*/ 172 w 174"/>
                <a:gd name="T69" fmla="*/ 61 h 209"/>
                <a:gd name="T70" fmla="*/ 173 w 174"/>
                <a:gd name="T71" fmla="*/ 42 h 209"/>
                <a:gd name="T72" fmla="*/ 174 w 174"/>
                <a:gd name="T73" fmla="*/ 24 h 209"/>
                <a:gd name="T74" fmla="*/ 174 w 174"/>
                <a:gd name="T75" fmla="*/ 24 h 209"/>
                <a:gd name="T76" fmla="*/ 173 w 174"/>
                <a:gd name="T77" fmla="*/ 0 h 209"/>
                <a:gd name="T78" fmla="*/ 1 w 174"/>
                <a:gd name="T79" fmla="*/ 0 h 20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4" h="209">
                  <a:moveTo>
                    <a:pt x="1" y="0"/>
                  </a:moveTo>
                  <a:lnTo>
                    <a:pt x="1" y="0"/>
                  </a:lnTo>
                  <a:lnTo>
                    <a:pt x="0" y="24"/>
                  </a:lnTo>
                  <a:lnTo>
                    <a:pt x="1" y="42"/>
                  </a:lnTo>
                  <a:lnTo>
                    <a:pt x="2" y="61"/>
                  </a:lnTo>
                  <a:lnTo>
                    <a:pt x="5" y="79"/>
                  </a:lnTo>
                  <a:lnTo>
                    <a:pt x="7" y="96"/>
                  </a:lnTo>
                  <a:lnTo>
                    <a:pt x="11" y="112"/>
                  </a:lnTo>
                  <a:lnTo>
                    <a:pt x="15" y="127"/>
                  </a:lnTo>
                  <a:lnTo>
                    <a:pt x="20" y="142"/>
                  </a:lnTo>
                  <a:lnTo>
                    <a:pt x="26" y="155"/>
                  </a:lnTo>
                  <a:lnTo>
                    <a:pt x="32" y="167"/>
                  </a:lnTo>
                  <a:lnTo>
                    <a:pt x="38" y="177"/>
                  </a:lnTo>
                  <a:lnTo>
                    <a:pt x="46" y="187"/>
                  </a:lnTo>
                  <a:lnTo>
                    <a:pt x="53" y="194"/>
                  </a:lnTo>
                  <a:lnTo>
                    <a:pt x="61" y="201"/>
                  </a:lnTo>
                  <a:lnTo>
                    <a:pt x="69" y="206"/>
                  </a:lnTo>
                  <a:lnTo>
                    <a:pt x="78" y="208"/>
                  </a:lnTo>
                  <a:lnTo>
                    <a:pt x="87" y="209"/>
                  </a:lnTo>
                  <a:lnTo>
                    <a:pt x="96" y="208"/>
                  </a:lnTo>
                  <a:lnTo>
                    <a:pt x="104" y="206"/>
                  </a:lnTo>
                  <a:lnTo>
                    <a:pt x="113" y="201"/>
                  </a:lnTo>
                  <a:lnTo>
                    <a:pt x="120" y="194"/>
                  </a:lnTo>
                  <a:lnTo>
                    <a:pt x="128" y="187"/>
                  </a:lnTo>
                  <a:lnTo>
                    <a:pt x="135" y="177"/>
                  </a:lnTo>
                  <a:lnTo>
                    <a:pt x="142" y="167"/>
                  </a:lnTo>
                  <a:lnTo>
                    <a:pt x="148" y="155"/>
                  </a:lnTo>
                  <a:lnTo>
                    <a:pt x="154" y="142"/>
                  </a:lnTo>
                  <a:lnTo>
                    <a:pt x="159" y="127"/>
                  </a:lnTo>
                  <a:lnTo>
                    <a:pt x="163" y="112"/>
                  </a:lnTo>
                  <a:lnTo>
                    <a:pt x="167" y="96"/>
                  </a:lnTo>
                  <a:lnTo>
                    <a:pt x="170" y="79"/>
                  </a:lnTo>
                  <a:lnTo>
                    <a:pt x="172" y="61"/>
                  </a:lnTo>
                  <a:lnTo>
                    <a:pt x="173" y="42"/>
                  </a:lnTo>
                  <a:lnTo>
                    <a:pt x="174" y="24"/>
                  </a:lnTo>
                  <a:lnTo>
                    <a:pt x="173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Freeform 73"/>
            <p:cNvSpPr>
              <a:spLocks/>
            </p:cNvSpPr>
            <p:nvPr/>
          </p:nvSpPr>
          <p:spPr bwMode="auto">
            <a:xfrm>
              <a:off x="5925" y="3933"/>
              <a:ext cx="174" cy="239"/>
            </a:xfrm>
            <a:custGeom>
              <a:avLst/>
              <a:gdLst>
                <a:gd name="T0" fmla="*/ 1 w 174"/>
                <a:gd name="T1" fmla="*/ 0 h 239"/>
                <a:gd name="T2" fmla="*/ 1 w 174"/>
                <a:gd name="T3" fmla="*/ 0 h 239"/>
                <a:gd name="T4" fmla="*/ 0 w 174"/>
                <a:gd name="T5" fmla="*/ 27 h 239"/>
                <a:gd name="T6" fmla="*/ 0 w 174"/>
                <a:gd name="T7" fmla="*/ 27 h 239"/>
                <a:gd name="T8" fmla="*/ 1 w 174"/>
                <a:gd name="T9" fmla="*/ 49 h 239"/>
                <a:gd name="T10" fmla="*/ 2 w 174"/>
                <a:gd name="T11" fmla="*/ 70 h 239"/>
                <a:gd name="T12" fmla="*/ 4 w 174"/>
                <a:gd name="T13" fmla="*/ 91 h 239"/>
                <a:gd name="T14" fmla="*/ 7 w 174"/>
                <a:gd name="T15" fmla="*/ 110 h 239"/>
                <a:gd name="T16" fmla="*/ 11 w 174"/>
                <a:gd name="T17" fmla="*/ 128 h 239"/>
                <a:gd name="T18" fmla="*/ 15 w 174"/>
                <a:gd name="T19" fmla="*/ 146 h 239"/>
                <a:gd name="T20" fmla="*/ 20 w 174"/>
                <a:gd name="T21" fmla="*/ 162 h 239"/>
                <a:gd name="T22" fmla="*/ 26 w 174"/>
                <a:gd name="T23" fmla="*/ 177 h 239"/>
                <a:gd name="T24" fmla="*/ 32 w 174"/>
                <a:gd name="T25" fmla="*/ 191 h 239"/>
                <a:gd name="T26" fmla="*/ 38 w 174"/>
                <a:gd name="T27" fmla="*/ 203 h 239"/>
                <a:gd name="T28" fmla="*/ 46 w 174"/>
                <a:gd name="T29" fmla="*/ 214 h 239"/>
                <a:gd name="T30" fmla="*/ 53 w 174"/>
                <a:gd name="T31" fmla="*/ 223 h 239"/>
                <a:gd name="T32" fmla="*/ 61 w 174"/>
                <a:gd name="T33" fmla="*/ 231 h 239"/>
                <a:gd name="T34" fmla="*/ 70 w 174"/>
                <a:gd name="T35" fmla="*/ 236 h 239"/>
                <a:gd name="T36" fmla="*/ 78 w 174"/>
                <a:gd name="T37" fmla="*/ 238 h 239"/>
                <a:gd name="T38" fmla="*/ 87 w 174"/>
                <a:gd name="T39" fmla="*/ 239 h 239"/>
                <a:gd name="T40" fmla="*/ 87 w 174"/>
                <a:gd name="T41" fmla="*/ 239 h 239"/>
                <a:gd name="T42" fmla="*/ 96 w 174"/>
                <a:gd name="T43" fmla="*/ 238 h 239"/>
                <a:gd name="T44" fmla="*/ 104 w 174"/>
                <a:gd name="T45" fmla="*/ 236 h 239"/>
                <a:gd name="T46" fmla="*/ 113 w 174"/>
                <a:gd name="T47" fmla="*/ 231 h 239"/>
                <a:gd name="T48" fmla="*/ 121 w 174"/>
                <a:gd name="T49" fmla="*/ 223 h 239"/>
                <a:gd name="T50" fmla="*/ 128 w 174"/>
                <a:gd name="T51" fmla="*/ 214 h 239"/>
                <a:gd name="T52" fmla="*/ 136 w 174"/>
                <a:gd name="T53" fmla="*/ 203 h 239"/>
                <a:gd name="T54" fmla="*/ 142 w 174"/>
                <a:gd name="T55" fmla="*/ 191 h 239"/>
                <a:gd name="T56" fmla="*/ 148 w 174"/>
                <a:gd name="T57" fmla="*/ 177 h 239"/>
                <a:gd name="T58" fmla="*/ 154 w 174"/>
                <a:gd name="T59" fmla="*/ 162 h 239"/>
                <a:gd name="T60" fmla="*/ 159 w 174"/>
                <a:gd name="T61" fmla="*/ 146 h 239"/>
                <a:gd name="T62" fmla="*/ 163 w 174"/>
                <a:gd name="T63" fmla="*/ 128 h 239"/>
                <a:gd name="T64" fmla="*/ 167 w 174"/>
                <a:gd name="T65" fmla="*/ 110 h 239"/>
                <a:gd name="T66" fmla="*/ 171 w 174"/>
                <a:gd name="T67" fmla="*/ 91 h 239"/>
                <a:gd name="T68" fmla="*/ 172 w 174"/>
                <a:gd name="T69" fmla="*/ 70 h 239"/>
                <a:gd name="T70" fmla="*/ 173 w 174"/>
                <a:gd name="T71" fmla="*/ 49 h 239"/>
                <a:gd name="T72" fmla="*/ 174 w 174"/>
                <a:gd name="T73" fmla="*/ 27 h 239"/>
                <a:gd name="T74" fmla="*/ 174 w 174"/>
                <a:gd name="T75" fmla="*/ 27 h 239"/>
                <a:gd name="T76" fmla="*/ 173 w 174"/>
                <a:gd name="T77" fmla="*/ 0 h 239"/>
                <a:gd name="T78" fmla="*/ 1 w 174"/>
                <a:gd name="T79" fmla="*/ 0 h 2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4" h="239">
                  <a:moveTo>
                    <a:pt x="1" y="0"/>
                  </a:moveTo>
                  <a:lnTo>
                    <a:pt x="1" y="0"/>
                  </a:lnTo>
                  <a:lnTo>
                    <a:pt x="0" y="27"/>
                  </a:lnTo>
                  <a:lnTo>
                    <a:pt x="1" y="49"/>
                  </a:lnTo>
                  <a:lnTo>
                    <a:pt x="2" y="70"/>
                  </a:lnTo>
                  <a:lnTo>
                    <a:pt x="4" y="91"/>
                  </a:lnTo>
                  <a:lnTo>
                    <a:pt x="7" y="110"/>
                  </a:lnTo>
                  <a:lnTo>
                    <a:pt x="11" y="128"/>
                  </a:lnTo>
                  <a:lnTo>
                    <a:pt x="15" y="146"/>
                  </a:lnTo>
                  <a:lnTo>
                    <a:pt x="20" y="162"/>
                  </a:lnTo>
                  <a:lnTo>
                    <a:pt x="26" y="177"/>
                  </a:lnTo>
                  <a:lnTo>
                    <a:pt x="32" y="191"/>
                  </a:lnTo>
                  <a:lnTo>
                    <a:pt x="38" y="203"/>
                  </a:lnTo>
                  <a:lnTo>
                    <a:pt x="46" y="214"/>
                  </a:lnTo>
                  <a:lnTo>
                    <a:pt x="53" y="223"/>
                  </a:lnTo>
                  <a:lnTo>
                    <a:pt x="61" y="231"/>
                  </a:lnTo>
                  <a:lnTo>
                    <a:pt x="70" y="236"/>
                  </a:lnTo>
                  <a:lnTo>
                    <a:pt x="78" y="238"/>
                  </a:lnTo>
                  <a:lnTo>
                    <a:pt x="87" y="239"/>
                  </a:lnTo>
                  <a:lnTo>
                    <a:pt x="96" y="238"/>
                  </a:lnTo>
                  <a:lnTo>
                    <a:pt x="104" y="236"/>
                  </a:lnTo>
                  <a:lnTo>
                    <a:pt x="113" y="231"/>
                  </a:lnTo>
                  <a:lnTo>
                    <a:pt x="121" y="223"/>
                  </a:lnTo>
                  <a:lnTo>
                    <a:pt x="128" y="214"/>
                  </a:lnTo>
                  <a:lnTo>
                    <a:pt x="136" y="203"/>
                  </a:lnTo>
                  <a:lnTo>
                    <a:pt x="142" y="191"/>
                  </a:lnTo>
                  <a:lnTo>
                    <a:pt x="148" y="177"/>
                  </a:lnTo>
                  <a:lnTo>
                    <a:pt x="154" y="162"/>
                  </a:lnTo>
                  <a:lnTo>
                    <a:pt x="159" y="146"/>
                  </a:lnTo>
                  <a:lnTo>
                    <a:pt x="163" y="128"/>
                  </a:lnTo>
                  <a:lnTo>
                    <a:pt x="167" y="110"/>
                  </a:lnTo>
                  <a:lnTo>
                    <a:pt x="171" y="91"/>
                  </a:lnTo>
                  <a:lnTo>
                    <a:pt x="172" y="70"/>
                  </a:lnTo>
                  <a:lnTo>
                    <a:pt x="173" y="49"/>
                  </a:lnTo>
                  <a:lnTo>
                    <a:pt x="174" y="27"/>
                  </a:lnTo>
                  <a:lnTo>
                    <a:pt x="173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Freeform 74"/>
            <p:cNvSpPr>
              <a:spLocks/>
            </p:cNvSpPr>
            <p:nvPr/>
          </p:nvSpPr>
          <p:spPr bwMode="auto">
            <a:xfrm>
              <a:off x="5769" y="3933"/>
              <a:ext cx="173" cy="167"/>
            </a:xfrm>
            <a:custGeom>
              <a:avLst/>
              <a:gdLst>
                <a:gd name="T0" fmla="*/ 0 w 173"/>
                <a:gd name="T1" fmla="*/ 0 h 167"/>
                <a:gd name="T2" fmla="*/ 0 w 173"/>
                <a:gd name="T3" fmla="*/ 0 h 167"/>
                <a:gd name="T4" fmla="*/ 0 w 173"/>
                <a:gd name="T5" fmla="*/ 19 h 167"/>
                <a:gd name="T6" fmla="*/ 0 w 173"/>
                <a:gd name="T7" fmla="*/ 19 h 167"/>
                <a:gd name="T8" fmla="*/ 0 w 173"/>
                <a:gd name="T9" fmla="*/ 34 h 167"/>
                <a:gd name="T10" fmla="*/ 1 w 173"/>
                <a:gd name="T11" fmla="*/ 49 h 167"/>
                <a:gd name="T12" fmla="*/ 4 w 173"/>
                <a:gd name="T13" fmla="*/ 62 h 167"/>
                <a:gd name="T14" fmla="*/ 6 w 173"/>
                <a:gd name="T15" fmla="*/ 76 h 167"/>
                <a:gd name="T16" fmla="*/ 10 w 173"/>
                <a:gd name="T17" fmla="*/ 90 h 167"/>
                <a:gd name="T18" fmla="*/ 15 w 173"/>
                <a:gd name="T19" fmla="*/ 101 h 167"/>
                <a:gd name="T20" fmla="*/ 20 w 173"/>
                <a:gd name="T21" fmla="*/ 113 h 167"/>
                <a:gd name="T22" fmla="*/ 25 w 173"/>
                <a:gd name="T23" fmla="*/ 123 h 167"/>
                <a:gd name="T24" fmla="*/ 31 w 173"/>
                <a:gd name="T25" fmla="*/ 133 h 167"/>
                <a:gd name="T26" fmla="*/ 39 w 173"/>
                <a:gd name="T27" fmla="*/ 141 h 167"/>
                <a:gd name="T28" fmla="*/ 45 w 173"/>
                <a:gd name="T29" fmla="*/ 148 h 167"/>
                <a:gd name="T30" fmla="*/ 52 w 173"/>
                <a:gd name="T31" fmla="*/ 155 h 167"/>
                <a:gd name="T32" fmla="*/ 61 w 173"/>
                <a:gd name="T33" fmla="*/ 160 h 167"/>
                <a:gd name="T34" fmla="*/ 70 w 173"/>
                <a:gd name="T35" fmla="*/ 163 h 167"/>
                <a:gd name="T36" fmla="*/ 77 w 173"/>
                <a:gd name="T37" fmla="*/ 166 h 167"/>
                <a:gd name="T38" fmla="*/ 87 w 173"/>
                <a:gd name="T39" fmla="*/ 167 h 167"/>
                <a:gd name="T40" fmla="*/ 87 w 173"/>
                <a:gd name="T41" fmla="*/ 167 h 167"/>
                <a:gd name="T42" fmla="*/ 96 w 173"/>
                <a:gd name="T43" fmla="*/ 166 h 167"/>
                <a:gd name="T44" fmla="*/ 105 w 173"/>
                <a:gd name="T45" fmla="*/ 163 h 167"/>
                <a:gd name="T46" fmla="*/ 112 w 173"/>
                <a:gd name="T47" fmla="*/ 160 h 167"/>
                <a:gd name="T48" fmla="*/ 121 w 173"/>
                <a:gd name="T49" fmla="*/ 155 h 167"/>
                <a:gd name="T50" fmla="*/ 128 w 173"/>
                <a:gd name="T51" fmla="*/ 148 h 167"/>
                <a:gd name="T52" fmla="*/ 136 w 173"/>
                <a:gd name="T53" fmla="*/ 141 h 167"/>
                <a:gd name="T54" fmla="*/ 142 w 173"/>
                <a:gd name="T55" fmla="*/ 133 h 167"/>
                <a:gd name="T56" fmla="*/ 148 w 173"/>
                <a:gd name="T57" fmla="*/ 123 h 167"/>
                <a:gd name="T58" fmla="*/ 153 w 173"/>
                <a:gd name="T59" fmla="*/ 113 h 167"/>
                <a:gd name="T60" fmla="*/ 158 w 173"/>
                <a:gd name="T61" fmla="*/ 101 h 167"/>
                <a:gd name="T62" fmla="*/ 163 w 173"/>
                <a:gd name="T63" fmla="*/ 90 h 167"/>
                <a:gd name="T64" fmla="*/ 167 w 173"/>
                <a:gd name="T65" fmla="*/ 76 h 167"/>
                <a:gd name="T66" fmla="*/ 170 w 173"/>
                <a:gd name="T67" fmla="*/ 62 h 167"/>
                <a:gd name="T68" fmla="*/ 172 w 173"/>
                <a:gd name="T69" fmla="*/ 49 h 167"/>
                <a:gd name="T70" fmla="*/ 173 w 173"/>
                <a:gd name="T71" fmla="*/ 34 h 167"/>
                <a:gd name="T72" fmla="*/ 173 w 173"/>
                <a:gd name="T73" fmla="*/ 19 h 167"/>
                <a:gd name="T74" fmla="*/ 173 w 173"/>
                <a:gd name="T75" fmla="*/ 19 h 167"/>
                <a:gd name="T76" fmla="*/ 173 w 173"/>
                <a:gd name="T77" fmla="*/ 0 h 167"/>
                <a:gd name="T78" fmla="*/ 0 w 173"/>
                <a:gd name="T79" fmla="*/ 0 h 1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3" h="167">
                  <a:moveTo>
                    <a:pt x="0" y="0"/>
                  </a:moveTo>
                  <a:lnTo>
                    <a:pt x="0" y="0"/>
                  </a:lnTo>
                  <a:lnTo>
                    <a:pt x="0" y="19"/>
                  </a:lnTo>
                  <a:lnTo>
                    <a:pt x="0" y="34"/>
                  </a:lnTo>
                  <a:lnTo>
                    <a:pt x="1" y="49"/>
                  </a:lnTo>
                  <a:lnTo>
                    <a:pt x="4" y="62"/>
                  </a:lnTo>
                  <a:lnTo>
                    <a:pt x="6" y="76"/>
                  </a:lnTo>
                  <a:lnTo>
                    <a:pt x="10" y="90"/>
                  </a:lnTo>
                  <a:lnTo>
                    <a:pt x="15" y="101"/>
                  </a:lnTo>
                  <a:lnTo>
                    <a:pt x="20" y="113"/>
                  </a:lnTo>
                  <a:lnTo>
                    <a:pt x="25" y="123"/>
                  </a:lnTo>
                  <a:lnTo>
                    <a:pt x="31" y="133"/>
                  </a:lnTo>
                  <a:lnTo>
                    <a:pt x="39" y="141"/>
                  </a:lnTo>
                  <a:lnTo>
                    <a:pt x="45" y="148"/>
                  </a:lnTo>
                  <a:lnTo>
                    <a:pt x="52" y="155"/>
                  </a:lnTo>
                  <a:lnTo>
                    <a:pt x="61" y="160"/>
                  </a:lnTo>
                  <a:lnTo>
                    <a:pt x="70" y="163"/>
                  </a:lnTo>
                  <a:lnTo>
                    <a:pt x="77" y="166"/>
                  </a:lnTo>
                  <a:lnTo>
                    <a:pt x="87" y="167"/>
                  </a:lnTo>
                  <a:lnTo>
                    <a:pt x="96" y="166"/>
                  </a:lnTo>
                  <a:lnTo>
                    <a:pt x="105" y="163"/>
                  </a:lnTo>
                  <a:lnTo>
                    <a:pt x="112" y="160"/>
                  </a:lnTo>
                  <a:lnTo>
                    <a:pt x="121" y="155"/>
                  </a:lnTo>
                  <a:lnTo>
                    <a:pt x="128" y="148"/>
                  </a:lnTo>
                  <a:lnTo>
                    <a:pt x="136" y="141"/>
                  </a:lnTo>
                  <a:lnTo>
                    <a:pt x="142" y="133"/>
                  </a:lnTo>
                  <a:lnTo>
                    <a:pt x="148" y="123"/>
                  </a:lnTo>
                  <a:lnTo>
                    <a:pt x="153" y="113"/>
                  </a:lnTo>
                  <a:lnTo>
                    <a:pt x="158" y="101"/>
                  </a:lnTo>
                  <a:lnTo>
                    <a:pt x="163" y="90"/>
                  </a:lnTo>
                  <a:lnTo>
                    <a:pt x="167" y="76"/>
                  </a:lnTo>
                  <a:lnTo>
                    <a:pt x="170" y="62"/>
                  </a:lnTo>
                  <a:lnTo>
                    <a:pt x="172" y="49"/>
                  </a:lnTo>
                  <a:lnTo>
                    <a:pt x="173" y="34"/>
                  </a:lnTo>
                  <a:lnTo>
                    <a:pt x="173" y="19"/>
                  </a:lnTo>
                  <a:lnTo>
                    <a:pt x="17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Freeform 75"/>
            <p:cNvSpPr>
              <a:spLocks/>
            </p:cNvSpPr>
            <p:nvPr/>
          </p:nvSpPr>
          <p:spPr bwMode="auto">
            <a:xfrm>
              <a:off x="5728" y="3933"/>
              <a:ext cx="173" cy="218"/>
            </a:xfrm>
            <a:custGeom>
              <a:avLst/>
              <a:gdLst>
                <a:gd name="T0" fmla="*/ 1 w 173"/>
                <a:gd name="T1" fmla="*/ 0 h 218"/>
                <a:gd name="T2" fmla="*/ 0 w 173"/>
                <a:gd name="T3" fmla="*/ 24 h 218"/>
                <a:gd name="T4" fmla="*/ 1 w 173"/>
                <a:gd name="T5" fmla="*/ 61 h 218"/>
                <a:gd name="T6" fmla="*/ 7 w 173"/>
                <a:gd name="T7" fmla="*/ 96 h 218"/>
                <a:gd name="T8" fmla="*/ 15 w 173"/>
                <a:gd name="T9" fmla="*/ 127 h 218"/>
                <a:gd name="T10" fmla="*/ 25 w 173"/>
                <a:gd name="T11" fmla="*/ 155 h 218"/>
                <a:gd name="T12" fmla="*/ 39 w 173"/>
                <a:gd name="T13" fmla="*/ 177 h 218"/>
                <a:gd name="T14" fmla="*/ 54 w 173"/>
                <a:gd name="T15" fmla="*/ 194 h 218"/>
                <a:gd name="T16" fmla="*/ 70 w 173"/>
                <a:gd name="T17" fmla="*/ 204 h 218"/>
                <a:gd name="T18" fmla="*/ 87 w 173"/>
                <a:gd name="T19" fmla="*/ 208 h 218"/>
                <a:gd name="T20" fmla="*/ 96 w 173"/>
                <a:gd name="T21" fmla="*/ 208 h 218"/>
                <a:gd name="T22" fmla="*/ 112 w 173"/>
                <a:gd name="T23" fmla="*/ 201 h 218"/>
                <a:gd name="T24" fmla="*/ 128 w 173"/>
                <a:gd name="T25" fmla="*/ 187 h 218"/>
                <a:gd name="T26" fmla="*/ 142 w 173"/>
                <a:gd name="T27" fmla="*/ 167 h 218"/>
                <a:gd name="T28" fmla="*/ 154 w 173"/>
                <a:gd name="T29" fmla="*/ 142 h 218"/>
                <a:gd name="T30" fmla="*/ 163 w 173"/>
                <a:gd name="T31" fmla="*/ 112 h 218"/>
                <a:gd name="T32" fmla="*/ 169 w 173"/>
                <a:gd name="T33" fmla="*/ 79 h 218"/>
                <a:gd name="T34" fmla="*/ 173 w 173"/>
                <a:gd name="T35" fmla="*/ 42 h 218"/>
                <a:gd name="T36" fmla="*/ 173 w 173"/>
                <a:gd name="T37" fmla="*/ 24 h 218"/>
                <a:gd name="T38" fmla="*/ 1 w 173"/>
                <a:gd name="T39" fmla="*/ 0 h 218"/>
                <a:gd name="T40" fmla="*/ 0 w 173"/>
                <a:gd name="T41" fmla="*/ 25 h 218"/>
                <a:gd name="T42" fmla="*/ 0 w 173"/>
                <a:gd name="T43" fmla="*/ 45 h 218"/>
                <a:gd name="T44" fmla="*/ 4 w 173"/>
                <a:gd name="T45" fmla="*/ 82 h 218"/>
                <a:gd name="T46" fmla="*/ 10 w 173"/>
                <a:gd name="T47" fmla="*/ 117 h 218"/>
                <a:gd name="T48" fmla="*/ 20 w 173"/>
                <a:gd name="T49" fmla="*/ 148 h 218"/>
                <a:gd name="T50" fmla="*/ 31 w 173"/>
                <a:gd name="T51" fmla="*/ 174 h 218"/>
                <a:gd name="T52" fmla="*/ 46 w 173"/>
                <a:gd name="T53" fmla="*/ 196 h 218"/>
                <a:gd name="T54" fmla="*/ 61 w 173"/>
                <a:gd name="T55" fmla="*/ 209 h 218"/>
                <a:gd name="T56" fmla="*/ 78 w 173"/>
                <a:gd name="T57" fmla="*/ 218 h 218"/>
                <a:gd name="T58" fmla="*/ 87 w 173"/>
                <a:gd name="T59" fmla="*/ 218 h 218"/>
                <a:gd name="T60" fmla="*/ 105 w 173"/>
                <a:gd name="T61" fmla="*/ 214 h 218"/>
                <a:gd name="T62" fmla="*/ 121 w 173"/>
                <a:gd name="T63" fmla="*/ 203 h 218"/>
                <a:gd name="T64" fmla="*/ 136 w 173"/>
                <a:gd name="T65" fmla="*/ 186 h 218"/>
                <a:gd name="T66" fmla="*/ 148 w 173"/>
                <a:gd name="T67" fmla="*/ 162 h 218"/>
                <a:gd name="T68" fmla="*/ 159 w 173"/>
                <a:gd name="T69" fmla="*/ 133 h 218"/>
                <a:gd name="T70" fmla="*/ 167 w 173"/>
                <a:gd name="T71" fmla="*/ 101 h 218"/>
                <a:gd name="T72" fmla="*/ 172 w 173"/>
                <a:gd name="T73" fmla="*/ 64 h 218"/>
                <a:gd name="T74" fmla="*/ 173 w 173"/>
                <a:gd name="T75" fmla="*/ 25 h 218"/>
                <a:gd name="T76" fmla="*/ 173 w 173"/>
                <a:gd name="T77" fmla="*/ 0 h 21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3" h="218">
                  <a:moveTo>
                    <a:pt x="1" y="0"/>
                  </a:moveTo>
                  <a:lnTo>
                    <a:pt x="1" y="0"/>
                  </a:lnTo>
                  <a:lnTo>
                    <a:pt x="0" y="24"/>
                  </a:lnTo>
                  <a:lnTo>
                    <a:pt x="0" y="42"/>
                  </a:lnTo>
                  <a:lnTo>
                    <a:pt x="1" y="61"/>
                  </a:lnTo>
                  <a:lnTo>
                    <a:pt x="4" y="79"/>
                  </a:lnTo>
                  <a:lnTo>
                    <a:pt x="7" y="96"/>
                  </a:lnTo>
                  <a:lnTo>
                    <a:pt x="10" y="112"/>
                  </a:lnTo>
                  <a:lnTo>
                    <a:pt x="15" y="127"/>
                  </a:lnTo>
                  <a:lnTo>
                    <a:pt x="20" y="142"/>
                  </a:lnTo>
                  <a:lnTo>
                    <a:pt x="25" y="155"/>
                  </a:lnTo>
                  <a:lnTo>
                    <a:pt x="31" y="167"/>
                  </a:lnTo>
                  <a:lnTo>
                    <a:pt x="39" y="177"/>
                  </a:lnTo>
                  <a:lnTo>
                    <a:pt x="46" y="187"/>
                  </a:lnTo>
                  <a:lnTo>
                    <a:pt x="54" y="194"/>
                  </a:lnTo>
                  <a:lnTo>
                    <a:pt x="61" y="201"/>
                  </a:lnTo>
                  <a:lnTo>
                    <a:pt x="70" y="204"/>
                  </a:lnTo>
                  <a:lnTo>
                    <a:pt x="78" y="208"/>
                  </a:lnTo>
                  <a:lnTo>
                    <a:pt x="87" y="208"/>
                  </a:lnTo>
                  <a:lnTo>
                    <a:pt x="96" y="208"/>
                  </a:lnTo>
                  <a:lnTo>
                    <a:pt x="105" y="204"/>
                  </a:lnTo>
                  <a:lnTo>
                    <a:pt x="112" y="201"/>
                  </a:lnTo>
                  <a:lnTo>
                    <a:pt x="121" y="194"/>
                  </a:lnTo>
                  <a:lnTo>
                    <a:pt x="128" y="187"/>
                  </a:lnTo>
                  <a:lnTo>
                    <a:pt x="136" y="177"/>
                  </a:lnTo>
                  <a:lnTo>
                    <a:pt x="142" y="167"/>
                  </a:lnTo>
                  <a:lnTo>
                    <a:pt x="148" y="155"/>
                  </a:lnTo>
                  <a:lnTo>
                    <a:pt x="154" y="142"/>
                  </a:lnTo>
                  <a:lnTo>
                    <a:pt x="159" y="127"/>
                  </a:lnTo>
                  <a:lnTo>
                    <a:pt x="163" y="112"/>
                  </a:lnTo>
                  <a:lnTo>
                    <a:pt x="167" y="96"/>
                  </a:lnTo>
                  <a:lnTo>
                    <a:pt x="169" y="79"/>
                  </a:lnTo>
                  <a:lnTo>
                    <a:pt x="172" y="61"/>
                  </a:lnTo>
                  <a:lnTo>
                    <a:pt x="173" y="42"/>
                  </a:lnTo>
                  <a:lnTo>
                    <a:pt x="173" y="24"/>
                  </a:lnTo>
                  <a:lnTo>
                    <a:pt x="173" y="0"/>
                  </a:lnTo>
                  <a:lnTo>
                    <a:pt x="1" y="0"/>
                  </a:lnTo>
                  <a:lnTo>
                    <a:pt x="0" y="25"/>
                  </a:lnTo>
                  <a:lnTo>
                    <a:pt x="0" y="45"/>
                  </a:lnTo>
                  <a:lnTo>
                    <a:pt x="1" y="64"/>
                  </a:lnTo>
                  <a:lnTo>
                    <a:pt x="4" y="82"/>
                  </a:lnTo>
                  <a:lnTo>
                    <a:pt x="7" y="101"/>
                  </a:lnTo>
                  <a:lnTo>
                    <a:pt x="10" y="117"/>
                  </a:lnTo>
                  <a:lnTo>
                    <a:pt x="15" y="133"/>
                  </a:lnTo>
                  <a:lnTo>
                    <a:pt x="20" y="148"/>
                  </a:lnTo>
                  <a:lnTo>
                    <a:pt x="25" y="162"/>
                  </a:lnTo>
                  <a:lnTo>
                    <a:pt x="31" y="174"/>
                  </a:lnTo>
                  <a:lnTo>
                    <a:pt x="39" y="186"/>
                  </a:lnTo>
                  <a:lnTo>
                    <a:pt x="46" y="196"/>
                  </a:lnTo>
                  <a:lnTo>
                    <a:pt x="54" y="203"/>
                  </a:lnTo>
                  <a:lnTo>
                    <a:pt x="61" y="209"/>
                  </a:lnTo>
                  <a:lnTo>
                    <a:pt x="70" y="214"/>
                  </a:lnTo>
                  <a:lnTo>
                    <a:pt x="78" y="218"/>
                  </a:lnTo>
                  <a:lnTo>
                    <a:pt x="87" y="218"/>
                  </a:lnTo>
                  <a:lnTo>
                    <a:pt x="96" y="218"/>
                  </a:lnTo>
                  <a:lnTo>
                    <a:pt x="105" y="214"/>
                  </a:lnTo>
                  <a:lnTo>
                    <a:pt x="112" y="209"/>
                  </a:lnTo>
                  <a:lnTo>
                    <a:pt x="121" y="203"/>
                  </a:lnTo>
                  <a:lnTo>
                    <a:pt x="128" y="196"/>
                  </a:lnTo>
                  <a:lnTo>
                    <a:pt x="136" y="186"/>
                  </a:lnTo>
                  <a:lnTo>
                    <a:pt x="142" y="174"/>
                  </a:lnTo>
                  <a:lnTo>
                    <a:pt x="148" y="162"/>
                  </a:lnTo>
                  <a:lnTo>
                    <a:pt x="154" y="148"/>
                  </a:lnTo>
                  <a:lnTo>
                    <a:pt x="159" y="133"/>
                  </a:lnTo>
                  <a:lnTo>
                    <a:pt x="163" y="117"/>
                  </a:lnTo>
                  <a:lnTo>
                    <a:pt x="167" y="101"/>
                  </a:lnTo>
                  <a:lnTo>
                    <a:pt x="169" y="82"/>
                  </a:lnTo>
                  <a:lnTo>
                    <a:pt x="172" y="64"/>
                  </a:lnTo>
                  <a:lnTo>
                    <a:pt x="173" y="45"/>
                  </a:lnTo>
                  <a:lnTo>
                    <a:pt x="173" y="25"/>
                  </a:lnTo>
                  <a:lnTo>
                    <a:pt x="173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Freeform 76"/>
            <p:cNvSpPr>
              <a:spLocks/>
            </p:cNvSpPr>
            <p:nvPr/>
          </p:nvSpPr>
          <p:spPr bwMode="auto">
            <a:xfrm>
              <a:off x="5576" y="3933"/>
              <a:ext cx="174" cy="167"/>
            </a:xfrm>
            <a:custGeom>
              <a:avLst/>
              <a:gdLst>
                <a:gd name="T0" fmla="*/ 1 w 174"/>
                <a:gd name="T1" fmla="*/ 0 h 167"/>
                <a:gd name="T2" fmla="*/ 1 w 174"/>
                <a:gd name="T3" fmla="*/ 0 h 167"/>
                <a:gd name="T4" fmla="*/ 0 w 174"/>
                <a:gd name="T5" fmla="*/ 19 h 167"/>
                <a:gd name="T6" fmla="*/ 0 w 174"/>
                <a:gd name="T7" fmla="*/ 19 h 167"/>
                <a:gd name="T8" fmla="*/ 1 w 174"/>
                <a:gd name="T9" fmla="*/ 34 h 167"/>
                <a:gd name="T10" fmla="*/ 2 w 174"/>
                <a:gd name="T11" fmla="*/ 49 h 167"/>
                <a:gd name="T12" fmla="*/ 4 w 174"/>
                <a:gd name="T13" fmla="*/ 62 h 167"/>
                <a:gd name="T14" fmla="*/ 7 w 174"/>
                <a:gd name="T15" fmla="*/ 76 h 167"/>
                <a:gd name="T16" fmla="*/ 11 w 174"/>
                <a:gd name="T17" fmla="*/ 90 h 167"/>
                <a:gd name="T18" fmla="*/ 15 w 174"/>
                <a:gd name="T19" fmla="*/ 101 h 167"/>
                <a:gd name="T20" fmla="*/ 20 w 174"/>
                <a:gd name="T21" fmla="*/ 113 h 167"/>
                <a:gd name="T22" fmla="*/ 26 w 174"/>
                <a:gd name="T23" fmla="*/ 123 h 167"/>
                <a:gd name="T24" fmla="*/ 32 w 174"/>
                <a:gd name="T25" fmla="*/ 133 h 167"/>
                <a:gd name="T26" fmla="*/ 39 w 174"/>
                <a:gd name="T27" fmla="*/ 141 h 167"/>
                <a:gd name="T28" fmla="*/ 46 w 174"/>
                <a:gd name="T29" fmla="*/ 148 h 167"/>
                <a:gd name="T30" fmla="*/ 54 w 174"/>
                <a:gd name="T31" fmla="*/ 155 h 167"/>
                <a:gd name="T32" fmla="*/ 61 w 174"/>
                <a:gd name="T33" fmla="*/ 160 h 167"/>
                <a:gd name="T34" fmla="*/ 70 w 174"/>
                <a:gd name="T35" fmla="*/ 163 h 167"/>
                <a:gd name="T36" fmla="*/ 78 w 174"/>
                <a:gd name="T37" fmla="*/ 166 h 167"/>
                <a:gd name="T38" fmla="*/ 87 w 174"/>
                <a:gd name="T39" fmla="*/ 167 h 167"/>
                <a:gd name="T40" fmla="*/ 87 w 174"/>
                <a:gd name="T41" fmla="*/ 167 h 167"/>
                <a:gd name="T42" fmla="*/ 96 w 174"/>
                <a:gd name="T43" fmla="*/ 166 h 167"/>
                <a:gd name="T44" fmla="*/ 105 w 174"/>
                <a:gd name="T45" fmla="*/ 163 h 167"/>
                <a:gd name="T46" fmla="*/ 113 w 174"/>
                <a:gd name="T47" fmla="*/ 160 h 167"/>
                <a:gd name="T48" fmla="*/ 121 w 174"/>
                <a:gd name="T49" fmla="*/ 155 h 167"/>
                <a:gd name="T50" fmla="*/ 128 w 174"/>
                <a:gd name="T51" fmla="*/ 148 h 167"/>
                <a:gd name="T52" fmla="*/ 136 w 174"/>
                <a:gd name="T53" fmla="*/ 141 h 167"/>
                <a:gd name="T54" fmla="*/ 142 w 174"/>
                <a:gd name="T55" fmla="*/ 133 h 167"/>
                <a:gd name="T56" fmla="*/ 148 w 174"/>
                <a:gd name="T57" fmla="*/ 123 h 167"/>
                <a:gd name="T58" fmla="*/ 154 w 174"/>
                <a:gd name="T59" fmla="*/ 113 h 167"/>
                <a:gd name="T60" fmla="*/ 159 w 174"/>
                <a:gd name="T61" fmla="*/ 101 h 167"/>
                <a:gd name="T62" fmla="*/ 163 w 174"/>
                <a:gd name="T63" fmla="*/ 90 h 167"/>
                <a:gd name="T64" fmla="*/ 167 w 174"/>
                <a:gd name="T65" fmla="*/ 76 h 167"/>
                <a:gd name="T66" fmla="*/ 171 w 174"/>
                <a:gd name="T67" fmla="*/ 62 h 167"/>
                <a:gd name="T68" fmla="*/ 172 w 174"/>
                <a:gd name="T69" fmla="*/ 49 h 167"/>
                <a:gd name="T70" fmla="*/ 173 w 174"/>
                <a:gd name="T71" fmla="*/ 34 h 167"/>
                <a:gd name="T72" fmla="*/ 174 w 174"/>
                <a:gd name="T73" fmla="*/ 19 h 167"/>
                <a:gd name="T74" fmla="*/ 174 w 174"/>
                <a:gd name="T75" fmla="*/ 19 h 167"/>
                <a:gd name="T76" fmla="*/ 173 w 174"/>
                <a:gd name="T77" fmla="*/ 0 h 167"/>
                <a:gd name="T78" fmla="*/ 1 w 174"/>
                <a:gd name="T79" fmla="*/ 0 h 1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4" h="167">
                  <a:moveTo>
                    <a:pt x="1" y="0"/>
                  </a:moveTo>
                  <a:lnTo>
                    <a:pt x="1" y="0"/>
                  </a:lnTo>
                  <a:lnTo>
                    <a:pt x="0" y="19"/>
                  </a:lnTo>
                  <a:lnTo>
                    <a:pt x="1" y="34"/>
                  </a:lnTo>
                  <a:lnTo>
                    <a:pt x="2" y="49"/>
                  </a:lnTo>
                  <a:lnTo>
                    <a:pt x="4" y="62"/>
                  </a:lnTo>
                  <a:lnTo>
                    <a:pt x="7" y="76"/>
                  </a:lnTo>
                  <a:lnTo>
                    <a:pt x="11" y="90"/>
                  </a:lnTo>
                  <a:lnTo>
                    <a:pt x="15" y="101"/>
                  </a:lnTo>
                  <a:lnTo>
                    <a:pt x="20" y="113"/>
                  </a:lnTo>
                  <a:lnTo>
                    <a:pt x="26" y="123"/>
                  </a:lnTo>
                  <a:lnTo>
                    <a:pt x="32" y="133"/>
                  </a:lnTo>
                  <a:lnTo>
                    <a:pt x="39" y="141"/>
                  </a:lnTo>
                  <a:lnTo>
                    <a:pt x="46" y="148"/>
                  </a:lnTo>
                  <a:lnTo>
                    <a:pt x="54" y="155"/>
                  </a:lnTo>
                  <a:lnTo>
                    <a:pt x="61" y="160"/>
                  </a:lnTo>
                  <a:lnTo>
                    <a:pt x="70" y="163"/>
                  </a:lnTo>
                  <a:lnTo>
                    <a:pt x="78" y="166"/>
                  </a:lnTo>
                  <a:lnTo>
                    <a:pt x="87" y="167"/>
                  </a:lnTo>
                  <a:lnTo>
                    <a:pt x="96" y="166"/>
                  </a:lnTo>
                  <a:lnTo>
                    <a:pt x="105" y="163"/>
                  </a:lnTo>
                  <a:lnTo>
                    <a:pt x="113" y="160"/>
                  </a:lnTo>
                  <a:lnTo>
                    <a:pt x="121" y="155"/>
                  </a:lnTo>
                  <a:lnTo>
                    <a:pt x="128" y="148"/>
                  </a:lnTo>
                  <a:lnTo>
                    <a:pt x="136" y="141"/>
                  </a:lnTo>
                  <a:lnTo>
                    <a:pt x="142" y="133"/>
                  </a:lnTo>
                  <a:lnTo>
                    <a:pt x="148" y="123"/>
                  </a:lnTo>
                  <a:lnTo>
                    <a:pt x="154" y="113"/>
                  </a:lnTo>
                  <a:lnTo>
                    <a:pt x="159" y="101"/>
                  </a:lnTo>
                  <a:lnTo>
                    <a:pt x="163" y="90"/>
                  </a:lnTo>
                  <a:lnTo>
                    <a:pt x="167" y="76"/>
                  </a:lnTo>
                  <a:lnTo>
                    <a:pt x="171" y="62"/>
                  </a:lnTo>
                  <a:lnTo>
                    <a:pt x="172" y="49"/>
                  </a:lnTo>
                  <a:lnTo>
                    <a:pt x="173" y="34"/>
                  </a:lnTo>
                  <a:lnTo>
                    <a:pt x="174" y="19"/>
                  </a:lnTo>
                  <a:lnTo>
                    <a:pt x="173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Freeform 77"/>
            <p:cNvSpPr>
              <a:spLocks/>
            </p:cNvSpPr>
            <p:nvPr/>
          </p:nvSpPr>
          <p:spPr bwMode="auto">
            <a:xfrm>
              <a:off x="5539" y="3933"/>
              <a:ext cx="173" cy="236"/>
            </a:xfrm>
            <a:custGeom>
              <a:avLst/>
              <a:gdLst>
                <a:gd name="T0" fmla="*/ 0 w 173"/>
                <a:gd name="T1" fmla="*/ 0 h 236"/>
                <a:gd name="T2" fmla="*/ 0 w 173"/>
                <a:gd name="T3" fmla="*/ 24 h 236"/>
                <a:gd name="T4" fmla="*/ 1 w 173"/>
                <a:gd name="T5" fmla="*/ 60 h 236"/>
                <a:gd name="T6" fmla="*/ 6 w 173"/>
                <a:gd name="T7" fmla="*/ 95 h 236"/>
                <a:gd name="T8" fmla="*/ 15 w 173"/>
                <a:gd name="T9" fmla="*/ 125 h 236"/>
                <a:gd name="T10" fmla="*/ 24 w 173"/>
                <a:gd name="T11" fmla="*/ 152 h 236"/>
                <a:gd name="T12" fmla="*/ 37 w 173"/>
                <a:gd name="T13" fmla="*/ 174 h 236"/>
                <a:gd name="T14" fmla="*/ 52 w 173"/>
                <a:gd name="T15" fmla="*/ 191 h 236"/>
                <a:gd name="T16" fmla="*/ 68 w 173"/>
                <a:gd name="T17" fmla="*/ 202 h 236"/>
                <a:gd name="T18" fmla="*/ 86 w 173"/>
                <a:gd name="T19" fmla="*/ 206 h 236"/>
                <a:gd name="T20" fmla="*/ 96 w 173"/>
                <a:gd name="T21" fmla="*/ 204 h 236"/>
                <a:gd name="T22" fmla="*/ 112 w 173"/>
                <a:gd name="T23" fmla="*/ 197 h 236"/>
                <a:gd name="T24" fmla="*/ 128 w 173"/>
                <a:gd name="T25" fmla="*/ 183 h 236"/>
                <a:gd name="T26" fmla="*/ 142 w 173"/>
                <a:gd name="T27" fmla="*/ 164 h 236"/>
                <a:gd name="T28" fmla="*/ 153 w 173"/>
                <a:gd name="T29" fmla="*/ 140 h 236"/>
                <a:gd name="T30" fmla="*/ 163 w 173"/>
                <a:gd name="T31" fmla="*/ 110 h 236"/>
                <a:gd name="T32" fmla="*/ 169 w 173"/>
                <a:gd name="T33" fmla="*/ 77 h 236"/>
                <a:gd name="T34" fmla="*/ 173 w 173"/>
                <a:gd name="T35" fmla="*/ 42 h 236"/>
                <a:gd name="T36" fmla="*/ 173 w 173"/>
                <a:gd name="T37" fmla="*/ 24 h 236"/>
                <a:gd name="T38" fmla="*/ 0 w 173"/>
                <a:gd name="T39" fmla="*/ 0 h 236"/>
                <a:gd name="T40" fmla="*/ 0 w 173"/>
                <a:gd name="T41" fmla="*/ 27 h 236"/>
                <a:gd name="T42" fmla="*/ 0 w 173"/>
                <a:gd name="T43" fmla="*/ 49 h 236"/>
                <a:gd name="T44" fmla="*/ 3 w 173"/>
                <a:gd name="T45" fmla="*/ 90 h 236"/>
                <a:gd name="T46" fmla="*/ 10 w 173"/>
                <a:gd name="T47" fmla="*/ 127 h 236"/>
                <a:gd name="T48" fmla="*/ 20 w 173"/>
                <a:gd name="T49" fmla="*/ 160 h 236"/>
                <a:gd name="T50" fmla="*/ 31 w 173"/>
                <a:gd name="T51" fmla="*/ 188 h 236"/>
                <a:gd name="T52" fmla="*/ 44 w 173"/>
                <a:gd name="T53" fmla="*/ 211 h 236"/>
                <a:gd name="T54" fmla="*/ 61 w 173"/>
                <a:gd name="T55" fmla="*/ 227 h 236"/>
                <a:gd name="T56" fmla="*/ 77 w 173"/>
                <a:gd name="T57" fmla="*/ 234 h 236"/>
                <a:gd name="T58" fmla="*/ 86 w 173"/>
                <a:gd name="T59" fmla="*/ 236 h 236"/>
                <a:gd name="T60" fmla="*/ 103 w 173"/>
                <a:gd name="T61" fmla="*/ 232 h 236"/>
                <a:gd name="T62" fmla="*/ 120 w 173"/>
                <a:gd name="T63" fmla="*/ 219 h 236"/>
                <a:gd name="T64" fmla="*/ 134 w 173"/>
                <a:gd name="T65" fmla="*/ 201 h 236"/>
                <a:gd name="T66" fmla="*/ 148 w 173"/>
                <a:gd name="T67" fmla="*/ 174 h 236"/>
                <a:gd name="T68" fmla="*/ 158 w 173"/>
                <a:gd name="T69" fmla="*/ 143 h 236"/>
                <a:gd name="T70" fmla="*/ 167 w 173"/>
                <a:gd name="T71" fmla="*/ 108 h 236"/>
                <a:gd name="T72" fmla="*/ 172 w 173"/>
                <a:gd name="T73" fmla="*/ 69 h 236"/>
                <a:gd name="T74" fmla="*/ 173 w 173"/>
                <a:gd name="T75" fmla="*/ 27 h 236"/>
                <a:gd name="T76" fmla="*/ 173 w 173"/>
                <a:gd name="T77" fmla="*/ 0 h 2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3" h="236">
                  <a:moveTo>
                    <a:pt x="0" y="0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0" y="42"/>
                  </a:lnTo>
                  <a:lnTo>
                    <a:pt x="1" y="60"/>
                  </a:lnTo>
                  <a:lnTo>
                    <a:pt x="3" y="77"/>
                  </a:lnTo>
                  <a:lnTo>
                    <a:pt x="6" y="95"/>
                  </a:lnTo>
                  <a:lnTo>
                    <a:pt x="10" y="110"/>
                  </a:lnTo>
                  <a:lnTo>
                    <a:pt x="15" y="125"/>
                  </a:lnTo>
                  <a:lnTo>
                    <a:pt x="20" y="140"/>
                  </a:lnTo>
                  <a:lnTo>
                    <a:pt x="24" y="152"/>
                  </a:lnTo>
                  <a:lnTo>
                    <a:pt x="31" y="164"/>
                  </a:lnTo>
                  <a:lnTo>
                    <a:pt x="37" y="174"/>
                  </a:lnTo>
                  <a:lnTo>
                    <a:pt x="44" y="183"/>
                  </a:lnTo>
                  <a:lnTo>
                    <a:pt x="52" y="191"/>
                  </a:lnTo>
                  <a:lnTo>
                    <a:pt x="61" y="197"/>
                  </a:lnTo>
                  <a:lnTo>
                    <a:pt x="68" y="202"/>
                  </a:lnTo>
                  <a:lnTo>
                    <a:pt x="77" y="204"/>
                  </a:lnTo>
                  <a:lnTo>
                    <a:pt x="86" y="206"/>
                  </a:lnTo>
                  <a:lnTo>
                    <a:pt x="96" y="204"/>
                  </a:lnTo>
                  <a:lnTo>
                    <a:pt x="103" y="202"/>
                  </a:lnTo>
                  <a:lnTo>
                    <a:pt x="112" y="197"/>
                  </a:lnTo>
                  <a:lnTo>
                    <a:pt x="120" y="191"/>
                  </a:lnTo>
                  <a:lnTo>
                    <a:pt x="128" y="183"/>
                  </a:lnTo>
                  <a:lnTo>
                    <a:pt x="134" y="174"/>
                  </a:lnTo>
                  <a:lnTo>
                    <a:pt x="142" y="164"/>
                  </a:lnTo>
                  <a:lnTo>
                    <a:pt x="148" y="152"/>
                  </a:lnTo>
                  <a:lnTo>
                    <a:pt x="153" y="140"/>
                  </a:lnTo>
                  <a:lnTo>
                    <a:pt x="158" y="125"/>
                  </a:lnTo>
                  <a:lnTo>
                    <a:pt x="163" y="110"/>
                  </a:lnTo>
                  <a:lnTo>
                    <a:pt x="167" y="95"/>
                  </a:lnTo>
                  <a:lnTo>
                    <a:pt x="169" y="77"/>
                  </a:lnTo>
                  <a:lnTo>
                    <a:pt x="172" y="60"/>
                  </a:lnTo>
                  <a:lnTo>
                    <a:pt x="173" y="42"/>
                  </a:lnTo>
                  <a:lnTo>
                    <a:pt x="173" y="24"/>
                  </a:lnTo>
                  <a:lnTo>
                    <a:pt x="17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49"/>
                  </a:lnTo>
                  <a:lnTo>
                    <a:pt x="1" y="69"/>
                  </a:lnTo>
                  <a:lnTo>
                    <a:pt x="3" y="90"/>
                  </a:lnTo>
                  <a:lnTo>
                    <a:pt x="6" y="108"/>
                  </a:lnTo>
                  <a:lnTo>
                    <a:pt x="10" y="127"/>
                  </a:lnTo>
                  <a:lnTo>
                    <a:pt x="15" y="143"/>
                  </a:lnTo>
                  <a:lnTo>
                    <a:pt x="20" y="160"/>
                  </a:lnTo>
                  <a:lnTo>
                    <a:pt x="24" y="174"/>
                  </a:lnTo>
                  <a:lnTo>
                    <a:pt x="31" y="188"/>
                  </a:lnTo>
                  <a:lnTo>
                    <a:pt x="37" y="201"/>
                  </a:lnTo>
                  <a:lnTo>
                    <a:pt x="44" y="211"/>
                  </a:lnTo>
                  <a:lnTo>
                    <a:pt x="52" y="219"/>
                  </a:lnTo>
                  <a:lnTo>
                    <a:pt x="61" y="227"/>
                  </a:lnTo>
                  <a:lnTo>
                    <a:pt x="68" y="232"/>
                  </a:lnTo>
                  <a:lnTo>
                    <a:pt x="77" y="234"/>
                  </a:lnTo>
                  <a:lnTo>
                    <a:pt x="86" y="236"/>
                  </a:lnTo>
                  <a:lnTo>
                    <a:pt x="96" y="234"/>
                  </a:lnTo>
                  <a:lnTo>
                    <a:pt x="103" y="232"/>
                  </a:lnTo>
                  <a:lnTo>
                    <a:pt x="112" y="227"/>
                  </a:lnTo>
                  <a:lnTo>
                    <a:pt x="120" y="219"/>
                  </a:lnTo>
                  <a:lnTo>
                    <a:pt x="128" y="211"/>
                  </a:lnTo>
                  <a:lnTo>
                    <a:pt x="134" y="201"/>
                  </a:lnTo>
                  <a:lnTo>
                    <a:pt x="142" y="188"/>
                  </a:lnTo>
                  <a:lnTo>
                    <a:pt x="148" y="174"/>
                  </a:lnTo>
                  <a:lnTo>
                    <a:pt x="153" y="160"/>
                  </a:lnTo>
                  <a:lnTo>
                    <a:pt x="158" y="143"/>
                  </a:lnTo>
                  <a:lnTo>
                    <a:pt x="163" y="127"/>
                  </a:lnTo>
                  <a:lnTo>
                    <a:pt x="167" y="108"/>
                  </a:lnTo>
                  <a:lnTo>
                    <a:pt x="169" y="90"/>
                  </a:lnTo>
                  <a:lnTo>
                    <a:pt x="172" y="69"/>
                  </a:lnTo>
                  <a:lnTo>
                    <a:pt x="173" y="49"/>
                  </a:lnTo>
                  <a:lnTo>
                    <a:pt x="173" y="27"/>
                  </a:lnTo>
                  <a:lnTo>
                    <a:pt x="17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2" name="Freeform 78"/>
            <p:cNvSpPr>
              <a:spLocks/>
            </p:cNvSpPr>
            <p:nvPr/>
          </p:nvSpPr>
          <p:spPr bwMode="auto">
            <a:xfrm>
              <a:off x="5380" y="3933"/>
              <a:ext cx="174" cy="167"/>
            </a:xfrm>
            <a:custGeom>
              <a:avLst/>
              <a:gdLst>
                <a:gd name="T0" fmla="*/ 2 w 174"/>
                <a:gd name="T1" fmla="*/ 0 h 167"/>
                <a:gd name="T2" fmla="*/ 2 w 174"/>
                <a:gd name="T3" fmla="*/ 0 h 167"/>
                <a:gd name="T4" fmla="*/ 0 w 174"/>
                <a:gd name="T5" fmla="*/ 19 h 167"/>
                <a:gd name="T6" fmla="*/ 0 w 174"/>
                <a:gd name="T7" fmla="*/ 19 h 167"/>
                <a:gd name="T8" fmla="*/ 0 w 174"/>
                <a:gd name="T9" fmla="*/ 35 h 167"/>
                <a:gd name="T10" fmla="*/ 2 w 174"/>
                <a:gd name="T11" fmla="*/ 49 h 167"/>
                <a:gd name="T12" fmla="*/ 4 w 174"/>
                <a:gd name="T13" fmla="*/ 64 h 167"/>
                <a:gd name="T14" fmla="*/ 7 w 174"/>
                <a:gd name="T15" fmla="*/ 77 h 167"/>
                <a:gd name="T16" fmla="*/ 10 w 174"/>
                <a:gd name="T17" fmla="*/ 90 h 167"/>
                <a:gd name="T18" fmla="*/ 15 w 174"/>
                <a:gd name="T19" fmla="*/ 102 h 167"/>
                <a:gd name="T20" fmla="*/ 20 w 174"/>
                <a:gd name="T21" fmla="*/ 113 h 167"/>
                <a:gd name="T22" fmla="*/ 25 w 174"/>
                <a:gd name="T23" fmla="*/ 123 h 167"/>
                <a:gd name="T24" fmla="*/ 31 w 174"/>
                <a:gd name="T25" fmla="*/ 133 h 167"/>
                <a:gd name="T26" fmla="*/ 39 w 174"/>
                <a:gd name="T27" fmla="*/ 142 h 167"/>
                <a:gd name="T28" fmla="*/ 45 w 174"/>
                <a:gd name="T29" fmla="*/ 150 h 167"/>
                <a:gd name="T30" fmla="*/ 54 w 174"/>
                <a:gd name="T31" fmla="*/ 156 h 167"/>
                <a:gd name="T32" fmla="*/ 61 w 174"/>
                <a:gd name="T33" fmla="*/ 160 h 167"/>
                <a:gd name="T34" fmla="*/ 70 w 174"/>
                <a:gd name="T35" fmla="*/ 163 h 167"/>
                <a:gd name="T36" fmla="*/ 79 w 174"/>
                <a:gd name="T37" fmla="*/ 166 h 167"/>
                <a:gd name="T38" fmla="*/ 88 w 174"/>
                <a:gd name="T39" fmla="*/ 167 h 167"/>
                <a:gd name="T40" fmla="*/ 88 w 174"/>
                <a:gd name="T41" fmla="*/ 167 h 167"/>
                <a:gd name="T42" fmla="*/ 96 w 174"/>
                <a:gd name="T43" fmla="*/ 166 h 167"/>
                <a:gd name="T44" fmla="*/ 105 w 174"/>
                <a:gd name="T45" fmla="*/ 163 h 167"/>
                <a:gd name="T46" fmla="*/ 112 w 174"/>
                <a:gd name="T47" fmla="*/ 160 h 167"/>
                <a:gd name="T48" fmla="*/ 121 w 174"/>
                <a:gd name="T49" fmla="*/ 156 h 167"/>
                <a:gd name="T50" fmla="*/ 129 w 174"/>
                <a:gd name="T51" fmla="*/ 150 h 167"/>
                <a:gd name="T52" fmla="*/ 136 w 174"/>
                <a:gd name="T53" fmla="*/ 142 h 167"/>
                <a:gd name="T54" fmla="*/ 142 w 174"/>
                <a:gd name="T55" fmla="*/ 133 h 167"/>
                <a:gd name="T56" fmla="*/ 149 w 174"/>
                <a:gd name="T57" fmla="*/ 123 h 167"/>
                <a:gd name="T58" fmla="*/ 154 w 174"/>
                <a:gd name="T59" fmla="*/ 113 h 167"/>
                <a:gd name="T60" fmla="*/ 159 w 174"/>
                <a:gd name="T61" fmla="*/ 102 h 167"/>
                <a:gd name="T62" fmla="*/ 164 w 174"/>
                <a:gd name="T63" fmla="*/ 90 h 167"/>
                <a:gd name="T64" fmla="*/ 167 w 174"/>
                <a:gd name="T65" fmla="*/ 77 h 167"/>
                <a:gd name="T66" fmla="*/ 170 w 174"/>
                <a:gd name="T67" fmla="*/ 64 h 167"/>
                <a:gd name="T68" fmla="*/ 172 w 174"/>
                <a:gd name="T69" fmla="*/ 49 h 167"/>
                <a:gd name="T70" fmla="*/ 174 w 174"/>
                <a:gd name="T71" fmla="*/ 35 h 167"/>
                <a:gd name="T72" fmla="*/ 174 w 174"/>
                <a:gd name="T73" fmla="*/ 19 h 167"/>
                <a:gd name="T74" fmla="*/ 174 w 174"/>
                <a:gd name="T75" fmla="*/ 19 h 167"/>
                <a:gd name="T76" fmla="*/ 174 w 174"/>
                <a:gd name="T77" fmla="*/ 0 h 167"/>
                <a:gd name="T78" fmla="*/ 2 w 174"/>
                <a:gd name="T79" fmla="*/ 0 h 1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4" h="167">
                  <a:moveTo>
                    <a:pt x="2" y="0"/>
                  </a:moveTo>
                  <a:lnTo>
                    <a:pt x="2" y="0"/>
                  </a:lnTo>
                  <a:lnTo>
                    <a:pt x="0" y="19"/>
                  </a:lnTo>
                  <a:lnTo>
                    <a:pt x="0" y="35"/>
                  </a:lnTo>
                  <a:lnTo>
                    <a:pt x="2" y="49"/>
                  </a:lnTo>
                  <a:lnTo>
                    <a:pt x="4" y="64"/>
                  </a:lnTo>
                  <a:lnTo>
                    <a:pt x="7" y="77"/>
                  </a:lnTo>
                  <a:lnTo>
                    <a:pt x="10" y="90"/>
                  </a:lnTo>
                  <a:lnTo>
                    <a:pt x="15" y="102"/>
                  </a:lnTo>
                  <a:lnTo>
                    <a:pt x="20" y="113"/>
                  </a:lnTo>
                  <a:lnTo>
                    <a:pt x="25" y="123"/>
                  </a:lnTo>
                  <a:lnTo>
                    <a:pt x="31" y="133"/>
                  </a:lnTo>
                  <a:lnTo>
                    <a:pt x="39" y="142"/>
                  </a:lnTo>
                  <a:lnTo>
                    <a:pt x="45" y="150"/>
                  </a:lnTo>
                  <a:lnTo>
                    <a:pt x="54" y="156"/>
                  </a:lnTo>
                  <a:lnTo>
                    <a:pt x="61" y="160"/>
                  </a:lnTo>
                  <a:lnTo>
                    <a:pt x="70" y="163"/>
                  </a:lnTo>
                  <a:lnTo>
                    <a:pt x="79" y="166"/>
                  </a:lnTo>
                  <a:lnTo>
                    <a:pt x="88" y="167"/>
                  </a:lnTo>
                  <a:lnTo>
                    <a:pt x="96" y="166"/>
                  </a:lnTo>
                  <a:lnTo>
                    <a:pt x="105" y="163"/>
                  </a:lnTo>
                  <a:lnTo>
                    <a:pt x="112" y="160"/>
                  </a:lnTo>
                  <a:lnTo>
                    <a:pt x="121" y="156"/>
                  </a:lnTo>
                  <a:lnTo>
                    <a:pt x="129" y="150"/>
                  </a:lnTo>
                  <a:lnTo>
                    <a:pt x="136" y="142"/>
                  </a:lnTo>
                  <a:lnTo>
                    <a:pt x="142" y="133"/>
                  </a:lnTo>
                  <a:lnTo>
                    <a:pt x="149" y="123"/>
                  </a:lnTo>
                  <a:lnTo>
                    <a:pt x="154" y="113"/>
                  </a:lnTo>
                  <a:lnTo>
                    <a:pt x="159" y="102"/>
                  </a:lnTo>
                  <a:lnTo>
                    <a:pt x="164" y="90"/>
                  </a:lnTo>
                  <a:lnTo>
                    <a:pt x="167" y="77"/>
                  </a:lnTo>
                  <a:lnTo>
                    <a:pt x="170" y="64"/>
                  </a:lnTo>
                  <a:lnTo>
                    <a:pt x="172" y="49"/>
                  </a:lnTo>
                  <a:lnTo>
                    <a:pt x="174" y="35"/>
                  </a:lnTo>
                  <a:lnTo>
                    <a:pt x="174" y="19"/>
                  </a:lnTo>
                  <a:lnTo>
                    <a:pt x="174" y="0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3" name="Freeform 79"/>
            <p:cNvSpPr>
              <a:spLocks/>
            </p:cNvSpPr>
            <p:nvPr/>
          </p:nvSpPr>
          <p:spPr bwMode="auto">
            <a:xfrm>
              <a:off x="5348" y="3933"/>
              <a:ext cx="173" cy="236"/>
            </a:xfrm>
            <a:custGeom>
              <a:avLst/>
              <a:gdLst>
                <a:gd name="T0" fmla="*/ 0 w 173"/>
                <a:gd name="T1" fmla="*/ 0 h 236"/>
                <a:gd name="T2" fmla="*/ 0 w 173"/>
                <a:gd name="T3" fmla="*/ 24 h 236"/>
                <a:gd name="T4" fmla="*/ 1 w 173"/>
                <a:gd name="T5" fmla="*/ 60 h 236"/>
                <a:gd name="T6" fmla="*/ 6 w 173"/>
                <a:gd name="T7" fmla="*/ 95 h 236"/>
                <a:gd name="T8" fmla="*/ 14 w 173"/>
                <a:gd name="T9" fmla="*/ 125 h 236"/>
                <a:gd name="T10" fmla="*/ 25 w 173"/>
                <a:gd name="T11" fmla="*/ 152 h 236"/>
                <a:gd name="T12" fmla="*/ 37 w 173"/>
                <a:gd name="T13" fmla="*/ 174 h 236"/>
                <a:gd name="T14" fmla="*/ 52 w 173"/>
                <a:gd name="T15" fmla="*/ 191 h 236"/>
                <a:gd name="T16" fmla="*/ 68 w 173"/>
                <a:gd name="T17" fmla="*/ 202 h 236"/>
                <a:gd name="T18" fmla="*/ 86 w 173"/>
                <a:gd name="T19" fmla="*/ 206 h 236"/>
                <a:gd name="T20" fmla="*/ 95 w 173"/>
                <a:gd name="T21" fmla="*/ 204 h 236"/>
                <a:gd name="T22" fmla="*/ 112 w 173"/>
                <a:gd name="T23" fmla="*/ 197 h 236"/>
                <a:gd name="T24" fmla="*/ 127 w 173"/>
                <a:gd name="T25" fmla="*/ 183 h 236"/>
                <a:gd name="T26" fmla="*/ 142 w 173"/>
                <a:gd name="T27" fmla="*/ 163 h 236"/>
                <a:gd name="T28" fmla="*/ 153 w 173"/>
                <a:gd name="T29" fmla="*/ 140 h 236"/>
                <a:gd name="T30" fmla="*/ 163 w 173"/>
                <a:gd name="T31" fmla="*/ 110 h 236"/>
                <a:gd name="T32" fmla="*/ 169 w 173"/>
                <a:gd name="T33" fmla="*/ 77 h 236"/>
                <a:gd name="T34" fmla="*/ 173 w 173"/>
                <a:gd name="T35" fmla="*/ 42 h 236"/>
                <a:gd name="T36" fmla="*/ 173 w 173"/>
                <a:gd name="T37" fmla="*/ 24 h 236"/>
                <a:gd name="T38" fmla="*/ 0 w 173"/>
                <a:gd name="T39" fmla="*/ 0 h 236"/>
                <a:gd name="T40" fmla="*/ 0 w 173"/>
                <a:gd name="T41" fmla="*/ 27 h 236"/>
                <a:gd name="T42" fmla="*/ 0 w 173"/>
                <a:gd name="T43" fmla="*/ 49 h 236"/>
                <a:gd name="T44" fmla="*/ 4 w 173"/>
                <a:gd name="T45" fmla="*/ 88 h 236"/>
                <a:gd name="T46" fmla="*/ 10 w 173"/>
                <a:gd name="T47" fmla="*/ 127 h 236"/>
                <a:gd name="T48" fmla="*/ 19 w 173"/>
                <a:gd name="T49" fmla="*/ 160 h 236"/>
                <a:gd name="T50" fmla="*/ 31 w 173"/>
                <a:gd name="T51" fmla="*/ 188 h 236"/>
                <a:gd name="T52" fmla="*/ 45 w 173"/>
                <a:gd name="T53" fmla="*/ 211 h 236"/>
                <a:gd name="T54" fmla="*/ 61 w 173"/>
                <a:gd name="T55" fmla="*/ 227 h 236"/>
                <a:gd name="T56" fmla="*/ 77 w 173"/>
                <a:gd name="T57" fmla="*/ 236 h 236"/>
                <a:gd name="T58" fmla="*/ 86 w 173"/>
                <a:gd name="T59" fmla="*/ 236 h 236"/>
                <a:gd name="T60" fmla="*/ 103 w 173"/>
                <a:gd name="T61" fmla="*/ 232 h 236"/>
                <a:gd name="T62" fmla="*/ 120 w 173"/>
                <a:gd name="T63" fmla="*/ 219 h 236"/>
                <a:gd name="T64" fmla="*/ 134 w 173"/>
                <a:gd name="T65" fmla="*/ 201 h 236"/>
                <a:gd name="T66" fmla="*/ 148 w 173"/>
                <a:gd name="T67" fmla="*/ 174 h 236"/>
                <a:gd name="T68" fmla="*/ 158 w 173"/>
                <a:gd name="T69" fmla="*/ 143 h 236"/>
                <a:gd name="T70" fmla="*/ 166 w 173"/>
                <a:gd name="T71" fmla="*/ 108 h 236"/>
                <a:gd name="T72" fmla="*/ 172 w 173"/>
                <a:gd name="T73" fmla="*/ 69 h 236"/>
                <a:gd name="T74" fmla="*/ 173 w 173"/>
                <a:gd name="T75" fmla="*/ 27 h 236"/>
                <a:gd name="T76" fmla="*/ 172 w 173"/>
                <a:gd name="T77" fmla="*/ 0 h 2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3" h="236">
                  <a:moveTo>
                    <a:pt x="0" y="0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0" y="42"/>
                  </a:lnTo>
                  <a:lnTo>
                    <a:pt x="1" y="60"/>
                  </a:lnTo>
                  <a:lnTo>
                    <a:pt x="4" y="77"/>
                  </a:lnTo>
                  <a:lnTo>
                    <a:pt x="6" y="95"/>
                  </a:lnTo>
                  <a:lnTo>
                    <a:pt x="10" y="110"/>
                  </a:lnTo>
                  <a:lnTo>
                    <a:pt x="14" y="125"/>
                  </a:lnTo>
                  <a:lnTo>
                    <a:pt x="19" y="140"/>
                  </a:lnTo>
                  <a:lnTo>
                    <a:pt x="25" y="152"/>
                  </a:lnTo>
                  <a:lnTo>
                    <a:pt x="31" y="163"/>
                  </a:lnTo>
                  <a:lnTo>
                    <a:pt x="37" y="174"/>
                  </a:lnTo>
                  <a:lnTo>
                    <a:pt x="45" y="183"/>
                  </a:lnTo>
                  <a:lnTo>
                    <a:pt x="52" y="191"/>
                  </a:lnTo>
                  <a:lnTo>
                    <a:pt x="61" y="197"/>
                  </a:lnTo>
                  <a:lnTo>
                    <a:pt x="68" y="202"/>
                  </a:lnTo>
                  <a:lnTo>
                    <a:pt x="77" y="204"/>
                  </a:lnTo>
                  <a:lnTo>
                    <a:pt x="86" y="206"/>
                  </a:lnTo>
                  <a:lnTo>
                    <a:pt x="95" y="204"/>
                  </a:lnTo>
                  <a:lnTo>
                    <a:pt x="103" y="202"/>
                  </a:lnTo>
                  <a:lnTo>
                    <a:pt x="112" y="197"/>
                  </a:lnTo>
                  <a:lnTo>
                    <a:pt x="120" y="191"/>
                  </a:lnTo>
                  <a:lnTo>
                    <a:pt x="127" y="183"/>
                  </a:lnTo>
                  <a:lnTo>
                    <a:pt x="134" y="174"/>
                  </a:lnTo>
                  <a:lnTo>
                    <a:pt x="142" y="163"/>
                  </a:lnTo>
                  <a:lnTo>
                    <a:pt x="148" y="152"/>
                  </a:lnTo>
                  <a:lnTo>
                    <a:pt x="153" y="140"/>
                  </a:lnTo>
                  <a:lnTo>
                    <a:pt x="158" y="125"/>
                  </a:lnTo>
                  <a:lnTo>
                    <a:pt x="163" y="110"/>
                  </a:lnTo>
                  <a:lnTo>
                    <a:pt x="166" y="95"/>
                  </a:lnTo>
                  <a:lnTo>
                    <a:pt x="169" y="77"/>
                  </a:lnTo>
                  <a:lnTo>
                    <a:pt x="172" y="60"/>
                  </a:lnTo>
                  <a:lnTo>
                    <a:pt x="173" y="42"/>
                  </a:lnTo>
                  <a:lnTo>
                    <a:pt x="173" y="24"/>
                  </a:lnTo>
                  <a:lnTo>
                    <a:pt x="17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49"/>
                  </a:lnTo>
                  <a:lnTo>
                    <a:pt x="1" y="69"/>
                  </a:lnTo>
                  <a:lnTo>
                    <a:pt x="4" y="88"/>
                  </a:lnTo>
                  <a:lnTo>
                    <a:pt x="6" y="108"/>
                  </a:lnTo>
                  <a:lnTo>
                    <a:pt x="10" y="127"/>
                  </a:lnTo>
                  <a:lnTo>
                    <a:pt x="14" y="143"/>
                  </a:lnTo>
                  <a:lnTo>
                    <a:pt x="19" y="160"/>
                  </a:lnTo>
                  <a:lnTo>
                    <a:pt x="25" y="174"/>
                  </a:lnTo>
                  <a:lnTo>
                    <a:pt x="31" y="188"/>
                  </a:lnTo>
                  <a:lnTo>
                    <a:pt x="37" y="201"/>
                  </a:lnTo>
                  <a:lnTo>
                    <a:pt x="45" y="211"/>
                  </a:lnTo>
                  <a:lnTo>
                    <a:pt x="52" y="219"/>
                  </a:lnTo>
                  <a:lnTo>
                    <a:pt x="61" y="227"/>
                  </a:lnTo>
                  <a:lnTo>
                    <a:pt x="68" y="232"/>
                  </a:lnTo>
                  <a:lnTo>
                    <a:pt x="77" y="236"/>
                  </a:lnTo>
                  <a:lnTo>
                    <a:pt x="86" y="236"/>
                  </a:lnTo>
                  <a:lnTo>
                    <a:pt x="95" y="236"/>
                  </a:lnTo>
                  <a:lnTo>
                    <a:pt x="103" y="232"/>
                  </a:lnTo>
                  <a:lnTo>
                    <a:pt x="112" y="227"/>
                  </a:lnTo>
                  <a:lnTo>
                    <a:pt x="120" y="219"/>
                  </a:lnTo>
                  <a:lnTo>
                    <a:pt x="127" y="211"/>
                  </a:lnTo>
                  <a:lnTo>
                    <a:pt x="134" y="201"/>
                  </a:lnTo>
                  <a:lnTo>
                    <a:pt x="142" y="188"/>
                  </a:lnTo>
                  <a:lnTo>
                    <a:pt x="148" y="174"/>
                  </a:lnTo>
                  <a:lnTo>
                    <a:pt x="153" y="160"/>
                  </a:lnTo>
                  <a:lnTo>
                    <a:pt x="158" y="143"/>
                  </a:lnTo>
                  <a:lnTo>
                    <a:pt x="163" y="127"/>
                  </a:lnTo>
                  <a:lnTo>
                    <a:pt x="166" y="108"/>
                  </a:lnTo>
                  <a:lnTo>
                    <a:pt x="169" y="88"/>
                  </a:lnTo>
                  <a:lnTo>
                    <a:pt x="172" y="69"/>
                  </a:lnTo>
                  <a:lnTo>
                    <a:pt x="173" y="49"/>
                  </a:lnTo>
                  <a:lnTo>
                    <a:pt x="173" y="27"/>
                  </a:lnTo>
                  <a:lnTo>
                    <a:pt x="17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4" name="Freeform 80"/>
            <p:cNvSpPr>
              <a:spLocks/>
            </p:cNvSpPr>
            <p:nvPr/>
          </p:nvSpPr>
          <p:spPr bwMode="auto">
            <a:xfrm>
              <a:off x="5188" y="3933"/>
              <a:ext cx="175" cy="167"/>
            </a:xfrm>
            <a:custGeom>
              <a:avLst/>
              <a:gdLst>
                <a:gd name="T0" fmla="*/ 2 w 175"/>
                <a:gd name="T1" fmla="*/ 0 h 167"/>
                <a:gd name="T2" fmla="*/ 2 w 175"/>
                <a:gd name="T3" fmla="*/ 0 h 167"/>
                <a:gd name="T4" fmla="*/ 0 w 175"/>
                <a:gd name="T5" fmla="*/ 19 h 167"/>
                <a:gd name="T6" fmla="*/ 0 w 175"/>
                <a:gd name="T7" fmla="*/ 19 h 167"/>
                <a:gd name="T8" fmla="*/ 2 w 175"/>
                <a:gd name="T9" fmla="*/ 35 h 167"/>
                <a:gd name="T10" fmla="*/ 3 w 175"/>
                <a:gd name="T11" fmla="*/ 49 h 167"/>
                <a:gd name="T12" fmla="*/ 4 w 175"/>
                <a:gd name="T13" fmla="*/ 64 h 167"/>
                <a:gd name="T14" fmla="*/ 8 w 175"/>
                <a:gd name="T15" fmla="*/ 77 h 167"/>
                <a:gd name="T16" fmla="*/ 12 w 175"/>
                <a:gd name="T17" fmla="*/ 90 h 167"/>
                <a:gd name="T18" fmla="*/ 15 w 175"/>
                <a:gd name="T19" fmla="*/ 102 h 167"/>
                <a:gd name="T20" fmla="*/ 20 w 175"/>
                <a:gd name="T21" fmla="*/ 113 h 167"/>
                <a:gd name="T22" fmla="*/ 27 w 175"/>
                <a:gd name="T23" fmla="*/ 123 h 167"/>
                <a:gd name="T24" fmla="*/ 33 w 175"/>
                <a:gd name="T25" fmla="*/ 133 h 167"/>
                <a:gd name="T26" fmla="*/ 39 w 175"/>
                <a:gd name="T27" fmla="*/ 142 h 167"/>
                <a:gd name="T28" fmla="*/ 47 w 175"/>
                <a:gd name="T29" fmla="*/ 150 h 167"/>
                <a:gd name="T30" fmla="*/ 54 w 175"/>
                <a:gd name="T31" fmla="*/ 156 h 167"/>
                <a:gd name="T32" fmla="*/ 61 w 175"/>
                <a:gd name="T33" fmla="*/ 160 h 167"/>
                <a:gd name="T34" fmla="*/ 70 w 175"/>
                <a:gd name="T35" fmla="*/ 163 h 167"/>
                <a:gd name="T36" fmla="*/ 79 w 175"/>
                <a:gd name="T37" fmla="*/ 166 h 167"/>
                <a:gd name="T38" fmla="*/ 88 w 175"/>
                <a:gd name="T39" fmla="*/ 167 h 167"/>
                <a:gd name="T40" fmla="*/ 88 w 175"/>
                <a:gd name="T41" fmla="*/ 167 h 167"/>
                <a:gd name="T42" fmla="*/ 96 w 175"/>
                <a:gd name="T43" fmla="*/ 166 h 167"/>
                <a:gd name="T44" fmla="*/ 105 w 175"/>
                <a:gd name="T45" fmla="*/ 163 h 167"/>
                <a:gd name="T46" fmla="*/ 114 w 175"/>
                <a:gd name="T47" fmla="*/ 160 h 167"/>
                <a:gd name="T48" fmla="*/ 121 w 175"/>
                <a:gd name="T49" fmla="*/ 156 h 167"/>
                <a:gd name="T50" fmla="*/ 129 w 175"/>
                <a:gd name="T51" fmla="*/ 150 h 167"/>
                <a:gd name="T52" fmla="*/ 136 w 175"/>
                <a:gd name="T53" fmla="*/ 142 h 167"/>
                <a:gd name="T54" fmla="*/ 142 w 175"/>
                <a:gd name="T55" fmla="*/ 133 h 167"/>
                <a:gd name="T56" fmla="*/ 149 w 175"/>
                <a:gd name="T57" fmla="*/ 123 h 167"/>
                <a:gd name="T58" fmla="*/ 155 w 175"/>
                <a:gd name="T59" fmla="*/ 113 h 167"/>
                <a:gd name="T60" fmla="*/ 160 w 175"/>
                <a:gd name="T61" fmla="*/ 102 h 167"/>
                <a:gd name="T62" fmla="*/ 164 w 175"/>
                <a:gd name="T63" fmla="*/ 90 h 167"/>
                <a:gd name="T64" fmla="*/ 167 w 175"/>
                <a:gd name="T65" fmla="*/ 77 h 167"/>
                <a:gd name="T66" fmla="*/ 170 w 175"/>
                <a:gd name="T67" fmla="*/ 64 h 167"/>
                <a:gd name="T68" fmla="*/ 172 w 175"/>
                <a:gd name="T69" fmla="*/ 49 h 167"/>
                <a:gd name="T70" fmla="*/ 174 w 175"/>
                <a:gd name="T71" fmla="*/ 35 h 167"/>
                <a:gd name="T72" fmla="*/ 175 w 175"/>
                <a:gd name="T73" fmla="*/ 19 h 167"/>
                <a:gd name="T74" fmla="*/ 175 w 175"/>
                <a:gd name="T75" fmla="*/ 19 h 167"/>
                <a:gd name="T76" fmla="*/ 174 w 175"/>
                <a:gd name="T77" fmla="*/ 0 h 167"/>
                <a:gd name="T78" fmla="*/ 2 w 175"/>
                <a:gd name="T79" fmla="*/ 0 h 1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5" h="167">
                  <a:moveTo>
                    <a:pt x="2" y="0"/>
                  </a:moveTo>
                  <a:lnTo>
                    <a:pt x="2" y="0"/>
                  </a:lnTo>
                  <a:lnTo>
                    <a:pt x="0" y="19"/>
                  </a:lnTo>
                  <a:lnTo>
                    <a:pt x="2" y="35"/>
                  </a:lnTo>
                  <a:lnTo>
                    <a:pt x="3" y="49"/>
                  </a:lnTo>
                  <a:lnTo>
                    <a:pt x="4" y="64"/>
                  </a:lnTo>
                  <a:lnTo>
                    <a:pt x="8" y="77"/>
                  </a:lnTo>
                  <a:lnTo>
                    <a:pt x="12" y="90"/>
                  </a:lnTo>
                  <a:lnTo>
                    <a:pt x="15" y="102"/>
                  </a:lnTo>
                  <a:lnTo>
                    <a:pt x="20" y="113"/>
                  </a:lnTo>
                  <a:lnTo>
                    <a:pt x="27" y="123"/>
                  </a:lnTo>
                  <a:lnTo>
                    <a:pt x="33" y="133"/>
                  </a:lnTo>
                  <a:lnTo>
                    <a:pt x="39" y="142"/>
                  </a:lnTo>
                  <a:lnTo>
                    <a:pt x="47" y="150"/>
                  </a:lnTo>
                  <a:lnTo>
                    <a:pt x="54" y="156"/>
                  </a:lnTo>
                  <a:lnTo>
                    <a:pt x="61" y="160"/>
                  </a:lnTo>
                  <a:lnTo>
                    <a:pt x="70" y="163"/>
                  </a:lnTo>
                  <a:lnTo>
                    <a:pt x="79" y="166"/>
                  </a:lnTo>
                  <a:lnTo>
                    <a:pt x="88" y="167"/>
                  </a:lnTo>
                  <a:lnTo>
                    <a:pt x="96" y="166"/>
                  </a:lnTo>
                  <a:lnTo>
                    <a:pt x="105" y="163"/>
                  </a:lnTo>
                  <a:lnTo>
                    <a:pt x="114" y="160"/>
                  </a:lnTo>
                  <a:lnTo>
                    <a:pt x="121" y="156"/>
                  </a:lnTo>
                  <a:lnTo>
                    <a:pt x="129" y="150"/>
                  </a:lnTo>
                  <a:lnTo>
                    <a:pt x="136" y="142"/>
                  </a:lnTo>
                  <a:lnTo>
                    <a:pt x="142" y="133"/>
                  </a:lnTo>
                  <a:lnTo>
                    <a:pt x="149" y="123"/>
                  </a:lnTo>
                  <a:lnTo>
                    <a:pt x="155" y="113"/>
                  </a:lnTo>
                  <a:lnTo>
                    <a:pt x="160" y="102"/>
                  </a:lnTo>
                  <a:lnTo>
                    <a:pt x="164" y="90"/>
                  </a:lnTo>
                  <a:lnTo>
                    <a:pt x="167" y="77"/>
                  </a:lnTo>
                  <a:lnTo>
                    <a:pt x="170" y="64"/>
                  </a:lnTo>
                  <a:lnTo>
                    <a:pt x="172" y="49"/>
                  </a:lnTo>
                  <a:lnTo>
                    <a:pt x="174" y="35"/>
                  </a:lnTo>
                  <a:lnTo>
                    <a:pt x="175" y="19"/>
                  </a:lnTo>
                  <a:lnTo>
                    <a:pt x="174" y="0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5" name="Freeform 81"/>
            <p:cNvSpPr>
              <a:spLocks/>
            </p:cNvSpPr>
            <p:nvPr/>
          </p:nvSpPr>
          <p:spPr bwMode="auto">
            <a:xfrm>
              <a:off x="5151" y="3933"/>
              <a:ext cx="174" cy="236"/>
            </a:xfrm>
            <a:custGeom>
              <a:avLst/>
              <a:gdLst>
                <a:gd name="T0" fmla="*/ 1 w 174"/>
                <a:gd name="T1" fmla="*/ 0 h 236"/>
                <a:gd name="T2" fmla="*/ 0 w 174"/>
                <a:gd name="T3" fmla="*/ 24 h 236"/>
                <a:gd name="T4" fmla="*/ 3 w 174"/>
                <a:gd name="T5" fmla="*/ 60 h 236"/>
                <a:gd name="T6" fmla="*/ 8 w 174"/>
                <a:gd name="T7" fmla="*/ 95 h 236"/>
                <a:gd name="T8" fmla="*/ 15 w 174"/>
                <a:gd name="T9" fmla="*/ 125 h 236"/>
                <a:gd name="T10" fmla="*/ 26 w 174"/>
                <a:gd name="T11" fmla="*/ 152 h 236"/>
                <a:gd name="T12" fmla="*/ 39 w 174"/>
                <a:gd name="T13" fmla="*/ 174 h 236"/>
                <a:gd name="T14" fmla="*/ 54 w 174"/>
                <a:gd name="T15" fmla="*/ 191 h 236"/>
                <a:gd name="T16" fmla="*/ 70 w 174"/>
                <a:gd name="T17" fmla="*/ 202 h 236"/>
                <a:gd name="T18" fmla="*/ 87 w 174"/>
                <a:gd name="T19" fmla="*/ 206 h 236"/>
                <a:gd name="T20" fmla="*/ 96 w 174"/>
                <a:gd name="T21" fmla="*/ 204 h 236"/>
                <a:gd name="T22" fmla="*/ 113 w 174"/>
                <a:gd name="T23" fmla="*/ 197 h 236"/>
                <a:gd name="T24" fmla="*/ 128 w 174"/>
                <a:gd name="T25" fmla="*/ 183 h 236"/>
                <a:gd name="T26" fmla="*/ 142 w 174"/>
                <a:gd name="T27" fmla="*/ 163 h 236"/>
                <a:gd name="T28" fmla="*/ 155 w 174"/>
                <a:gd name="T29" fmla="*/ 140 h 236"/>
                <a:gd name="T30" fmla="*/ 163 w 174"/>
                <a:gd name="T31" fmla="*/ 110 h 236"/>
                <a:gd name="T32" fmla="*/ 170 w 174"/>
                <a:gd name="T33" fmla="*/ 77 h 236"/>
                <a:gd name="T34" fmla="*/ 173 w 174"/>
                <a:gd name="T35" fmla="*/ 42 h 236"/>
                <a:gd name="T36" fmla="*/ 174 w 174"/>
                <a:gd name="T37" fmla="*/ 24 h 236"/>
                <a:gd name="T38" fmla="*/ 1 w 174"/>
                <a:gd name="T39" fmla="*/ 0 h 236"/>
                <a:gd name="T40" fmla="*/ 0 w 174"/>
                <a:gd name="T41" fmla="*/ 27 h 236"/>
                <a:gd name="T42" fmla="*/ 1 w 174"/>
                <a:gd name="T43" fmla="*/ 49 h 236"/>
                <a:gd name="T44" fmla="*/ 4 w 174"/>
                <a:gd name="T45" fmla="*/ 90 h 236"/>
                <a:gd name="T46" fmla="*/ 11 w 174"/>
                <a:gd name="T47" fmla="*/ 127 h 236"/>
                <a:gd name="T48" fmla="*/ 20 w 174"/>
                <a:gd name="T49" fmla="*/ 160 h 236"/>
                <a:gd name="T50" fmla="*/ 32 w 174"/>
                <a:gd name="T51" fmla="*/ 188 h 236"/>
                <a:gd name="T52" fmla="*/ 46 w 174"/>
                <a:gd name="T53" fmla="*/ 211 h 236"/>
                <a:gd name="T54" fmla="*/ 61 w 174"/>
                <a:gd name="T55" fmla="*/ 227 h 236"/>
                <a:gd name="T56" fmla="*/ 79 w 174"/>
                <a:gd name="T57" fmla="*/ 234 h 236"/>
                <a:gd name="T58" fmla="*/ 87 w 174"/>
                <a:gd name="T59" fmla="*/ 236 h 236"/>
                <a:gd name="T60" fmla="*/ 105 w 174"/>
                <a:gd name="T61" fmla="*/ 232 h 236"/>
                <a:gd name="T62" fmla="*/ 121 w 174"/>
                <a:gd name="T63" fmla="*/ 219 h 236"/>
                <a:gd name="T64" fmla="*/ 136 w 174"/>
                <a:gd name="T65" fmla="*/ 201 h 236"/>
                <a:gd name="T66" fmla="*/ 148 w 174"/>
                <a:gd name="T67" fmla="*/ 174 h 236"/>
                <a:gd name="T68" fmla="*/ 160 w 174"/>
                <a:gd name="T69" fmla="*/ 143 h 236"/>
                <a:gd name="T70" fmla="*/ 167 w 174"/>
                <a:gd name="T71" fmla="*/ 108 h 236"/>
                <a:gd name="T72" fmla="*/ 172 w 174"/>
                <a:gd name="T73" fmla="*/ 69 h 236"/>
                <a:gd name="T74" fmla="*/ 174 w 174"/>
                <a:gd name="T75" fmla="*/ 27 h 236"/>
                <a:gd name="T76" fmla="*/ 173 w 174"/>
                <a:gd name="T77" fmla="*/ 0 h 2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4" h="236">
                  <a:moveTo>
                    <a:pt x="1" y="0"/>
                  </a:moveTo>
                  <a:lnTo>
                    <a:pt x="1" y="0"/>
                  </a:lnTo>
                  <a:lnTo>
                    <a:pt x="0" y="24"/>
                  </a:lnTo>
                  <a:lnTo>
                    <a:pt x="1" y="42"/>
                  </a:lnTo>
                  <a:lnTo>
                    <a:pt x="3" y="60"/>
                  </a:lnTo>
                  <a:lnTo>
                    <a:pt x="4" y="77"/>
                  </a:lnTo>
                  <a:lnTo>
                    <a:pt x="8" y="95"/>
                  </a:lnTo>
                  <a:lnTo>
                    <a:pt x="11" y="110"/>
                  </a:lnTo>
                  <a:lnTo>
                    <a:pt x="15" y="125"/>
                  </a:lnTo>
                  <a:lnTo>
                    <a:pt x="20" y="140"/>
                  </a:lnTo>
                  <a:lnTo>
                    <a:pt x="26" y="152"/>
                  </a:lnTo>
                  <a:lnTo>
                    <a:pt x="32" y="163"/>
                  </a:lnTo>
                  <a:lnTo>
                    <a:pt x="39" y="174"/>
                  </a:lnTo>
                  <a:lnTo>
                    <a:pt x="46" y="183"/>
                  </a:lnTo>
                  <a:lnTo>
                    <a:pt x="54" y="191"/>
                  </a:lnTo>
                  <a:lnTo>
                    <a:pt x="61" y="197"/>
                  </a:lnTo>
                  <a:lnTo>
                    <a:pt x="70" y="202"/>
                  </a:lnTo>
                  <a:lnTo>
                    <a:pt x="79" y="204"/>
                  </a:lnTo>
                  <a:lnTo>
                    <a:pt x="87" y="206"/>
                  </a:lnTo>
                  <a:lnTo>
                    <a:pt x="96" y="204"/>
                  </a:lnTo>
                  <a:lnTo>
                    <a:pt x="105" y="202"/>
                  </a:lnTo>
                  <a:lnTo>
                    <a:pt x="113" y="197"/>
                  </a:lnTo>
                  <a:lnTo>
                    <a:pt x="121" y="191"/>
                  </a:lnTo>
                  <a:lnTo>
                    <a:pt x="128" y="183"/>
                  </a:lnTo>
                  <a:lnTo>
                    <a:pt x="136" y="174"/>
                  </a:lnTo>
                  <a:lnTo>
                    <a:pt x="142" y="163"/>
                  </a:lnTo>
                  <a:lnTo>
                    <a:pt x="148" y="152"/>
                  </a:lnTo>
                  <a:lnTo>
                    <a:pt x="155" y="140"/>
                  </a:lnTo>
                  <a:lnTo>
                    <a:pt x="160" y="125"/>
                  </a:lnTo>
                  <a:lnTo>
                    <a:pt x="163" y="110"/>
                  </a:lnTo>
                  <a:lnTo>
                    <a:pt x="167" y="95"/>
                  </a:lnTo>
                  <a:lnTo>
                    <a:pt x="170" y="77"/>
                  </a:lnTo>
                  <a:lnTo>
                    <a:pt x="172" y="60"/>
                  </a:lnTo>
                  <a:lnTo>
                    <a:pt x="173" y="42"/>
                  </a:lnTo>
                  <a:lnTo>
                    <a:pt x="174" y="24"/>
                  </a:lnTo>
                  <a:lnTo>
                    <a:pt x="173" y="0"/>
                  </a:lnTo>
                  <a:lnTo>
                    <a:pt x="1" y="0"/>
                  </a:lnTo>
                  <a:lnTo>
                    <a:pt x="0" y="27"/>
                  </a:lnTo>
                  <a:lnTo>
                    <a:pt x="1" y="49"/>
                  </a:lnTo>
                  <a:lnTo>
                    <a:pt x="3" y="69"/>
                  </a:lnTo>
                  <a:lnTo>
                    <a:pt x="4" y="90"/>
                  </a:lnTo>
                  <a:lnTo>
                    <a:pt x="8" y="108"/>
                  </a:lnTo>
                  <a:lnTo>
                    <a:pt x="11" y="127"/>
                  </a:lnTo>
                  <a:lnTo>
                    <a:pt x="15" y="143"/>
                  </a:lnTo>
                  <a:lnTo>
                    <a:pt x="20" y="160"/>
                  </a:lnTo>
                  <a:lnTo>
                    <a:pt x="26" y="174"/>
                  </a:lnTo>
                  <a:lnTo>
                    <a:pt x="32" y="188"/>
                  </a:lnTo>
                  <a:lnTo>
                    <a:pt x="39" y="201"/>
                  </a:lnTo>
                  <a:lnTo>
                    <a:pt x="46" y="211"/>
                  </a:lnTo>
                  <a:lnTo>
                    <a:pt x="54" y="219"/>
                  </a:lnTo>
                  <a:lnTo>
                    <a:pt x="61" y="227"/>
                  </a:lnTo>
                  <a:lnTo>
                    <a:pt x="70" y="232"/>
                  </a:lnTo>
                  <a:lnTo>
                    <a:pt x="79" y="234"/>
                  </a:lnTo>
                  <a:lnTo>
                    <a:pt x="87" y="236"/>
                  </a:lnTo>
                  <a:lnTo>
                    <a:pt x="96" y="234"/>
                  </a:lnTo>
                  <a:lnTo>
                    <a:pt x="105" y="232"/>
                  </a:lnTo>
                  <a:lnTo>
                    <a:pt x="113" y="227"/>
                  </a:lnTo>
                  <a:lnTo>
                    <a:pt x="121" y="219"/>
                  </a:lnTo>
                  <a:lnTo>
                    <a:pt x="128" y="211"/>
                  </a:lnTo>
                  <a:lnTo>
                    <a:pt x="136" y="201"/>
                  </a:lnTo>
                  <a:lnTo>
                    <a:pt x="142" y="188"/>
                  </a:lnTo>
                  <a:lnTo>
                    <a:pt x="148" y="174"/>
                  </a:lnTo>
                  <a:lnTo>
                    <a:pt x="155" y="160"/>
                  </a:lnTo>
                  <a:lnTo>
                    <a:pt x="160" y="143"/>
                  </a:lnTo>
                  <a:lnTo>
                    <a:pt x="163" y="127"/>
                  </a:lnTo>
                  <a:lnTo>
                    <a:pt x="167" y="108"/>
                  </a:lnTo>
                  <a:lnTo>
                    <a:pt x="170" y="90"/>
                  </a:lnTo>
                  <a:lnTo>
                    <a:pt x="172" y="69"/>
                  </a:lnTo>
                  <a:lnTo>
                    <a:pt x="173" y="49"/>
                  </a:lnTo>
                  <a:lnTo>
                    <a:pt x="174" y="27"/>
                  </a:lnTo>
                  <a:lnTo>
                    <a:pt x="173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6" name="Freeform 82"/>
            <p:cNvSpPr>
              <a:spLocks/>
            </p:cNvSpPr>
            <p:nvPr/>
          </p:nvSpPr>
          <p:spPr bwMode="auto">
            <a:xfrm>
              <a:off x="4998" y="3933"/>
              <a:ext cx="173" cy="167"/>
            </a:xfrm>
            <a:custGeom>
              <a:avLst/>
              <a:gdLst>
                <a:gd name="T0" fmla="*/ 1 w 173"/>
                <a:gd name="T1" fmla="*/ 0 h 167"/>
                <a:gd name="T2" fmla="*/ 1 w 173"/>
                <a:gd name="T3" fmla="*/ 0 h 167"/>
                <a:gd name="T4" fmla="*/ 0 w 173"/>
                <a:gd name="T5" fmla="*/ 19 h 167"/>
                <a:gd name="T6" fmla="*/ 0 w 173"/>
                <a:gd name="T7" fmla="*/ 19 h 167"/>
                <a:gd name="T8" fmla="*/ 0 w 173"/>
                <a:gd name="T9" fmla="*/ 35 h 167"/>
                <a:gd name="T10" fmla="*/ 1 w 173"/>
                <a:gd name="T11" fmla="*/ 49 h 167"/>
                <a:gd name="T12" fmla="*/ 4 w 173"/>
                <a:gd name="T13" fmla="*/ 64 h 167"/>
                <a:gd name="T14" fmla="*/ 7 w 173"/>
                <a:gd name="T15" fmla="*/ 77 h 167"/>
                <a:gd name="T16" fmla="*/ 10 w 173"/>
                <a:gd name="T17" fmla="*/ 90 h 167"/>
                <a:gd name="T18" fmla="*/ 15 w 173"/>
                <a:gd name="T19" fmla="*/ 102 h 167"/>
                <a:gd name="T20" fmla="*/ 20 w 173"/>
                <a:gd name="T21" fmla="*/ 113 h 167"/>
                <a:gd name="T22" fmla="*/ 25 w 173"/>
                <a:gd name="T23" fmla="*/ 123 h 167"/>
                <a:gd name="T24" fmla="*/ 31 w 173"/>
                <a:gd name="T25" fmla="*/ 133 h 167"/>
                <a:gd name="T26" fmla="*/ 38 w 173"/>
                <a:gd name="T27" fmla="*/ 142 h 167"/>
                <a:gd name="T28" fmla="*/ 46 w 173"/>
                <a:gd name="T29" fmla="*/ 150 h 167"/>
                <a:gd name="T30" fmla="*/ 53 w 173"/>
                <a:gd name="T31" fmla="*/ 156 h 167"/>
                <a:gd name="T32" fmla="*/ 61 w 173"/>
                <a:gd name="T33" fmla="*/ 160 h 167"/>
                <a:gd name="T34" fmla="*/ 70 w 173"/>
                <a:gd name="T35" fmla="*/ 163 h 167"/>
                <a:gd name="T36" fmla="*/ 78 w 173"/>
                <a:gd name="T37" fmla="*/ 166 h 167"/>
                <a:gd name="T38" fmla="*/ 87 w 173"/>
                <a:gd name="T39" fmla="*/ 167 h 167"/>
                <a:gd name="T40" fmla="*/ 87 w 173"/>
                <a:gd name="T41" fmla="*/ 167 h 167"/>
                <a:gd name="T42" fmla="*/ 96 w 173"/>
                <a:gd name="T43" fmla="*/ 166 h 167"/>
                <a:gd name="T44" fmla="*/ 104 w 173"/>
                <a:gd name="T45" fmla="*/ 163 h 167"/>
                <a:gd name="T46" fmla="*/ 112 w 173"/>
                <a:gd name="T47" fmla="*/ 160 h 167"/>
                <a:gd name="T48" fmla="*/ 121 w 173"/>
                <a:gd name="T49" fmla="*/ 156 h 167"/>
                <a:gd name="T50" fmla="*/ 128 w 173"/>
                <a:gd name="T51" fmla="*/ 150 h 167"/>
                <a:gd name="T52" fmla="*/ 136 w 173"/>
                <a:gd name="T53" fmla="*/ 142 h 167"/>
                <a:gd name="T54" fmla="*/ 142 w 173"/>
                <a:gd name="T55" fmla="*/ 133 h 167"/>
                <a:gd name="T56" fmla="*/ 148 w 173"/>
                <a:gd name="T57" fmla="*/ 123 h 167"/>
                <a:gd name="T58" fmla="*/ 154 w 173"/>
                <a:gd name="T59" fmla="*/ 113 h 167"/>
                <a:gd name="T60" fmla="*/ 159 w 173"/>
                <a:gd name="T61" fmla="*/ 102 h 167"/>
                <a:gd name="T62" fmla="*/ 163 w 173"/>
                <a:gd name="T63" fmla="*/ 90 h 167"/>
                <a:gd name="T64" fmla="*/ 167 w 173"/>
                <a:gd name="T65" fmla="*/ 77 h 167"/>
                <a:gd name="T66" fmla="*/ 169 w 173"/>
                <a:gd name="T67" fmla="*/ 64 h 167"/>
                <a:gd name="T68" fmla="*/ 172 w 173"/>
                <a:gd name="T69" fmla="*/ 49 h 167"/>
                <a:gd name="T70" fmla="*/ 173 w 173"/>
                <a:gd name="T71" fmla="*/ 35 h 167"/>
                <a:gd name="T72" fmla="*/ 173 w 173"/>
                <a:gd name="T73" fmla="*/ 19 h 167"/>
                <a:gd name="T74" fmla="*/ 173 w 173"/>
                <a:gd name="T75" fmla="*/ 19 h 167"/>
                <a:gd name="T76" fmla="*/ 173 w 173"/>
                <a:gd name="T77" fmla="*/ 0 h 167"/>
                <a:gd name="T78" fmla="*/ 1 w 173"/>
                <a:gd name="T79" fmla="*/ 0 h 1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3" h="167">
                  <a:moveTo>
                    <a:pt x="1" y="0"/>
                  </a:moveTo>
                  <a:lnTo>
                    <a:pt x="1" y="0"/>
                  </a:lnTo>
                  <a:lnTo>
                    <a:pt x="0" y="19"/>
                  </a:lnTo>
                  <a:lnTo>
                    <a:pt x="0" y="35"/>
                  </a:lnTo>
                  <a:lnTo>
                    <a:pt x="1" y="49"/>
                  </a:lnTo>
                  <a:lnTo>
                    <a:pt x="4" y="64"/>
                  </a:lnTo>
                  <a:lnTo>
                    <a:pt x="7" y="77"/>
                  </a:lnTo>
                  <a:lnTo>
                    <a:pt x="10" y="90"/>
                  </a:lnTo>
                  <a:lnTo>
                    <a:pt x="15" y="102"/>
                  </a:lnTo>
                  <a:lnTo>
                    <a:pt x="20" y="113"/>
                  </a:lnTo>
                  <a:lnTo>
                    <a:pt x="25" y="123"/>
                  </a:lnTo>
                  <a:lnTo>
                    <a:pt x="31" y="133"/>
                  </a:lnTo>
                  <a:lnTo>
                    <a:pt x="38" y="142"/>
                  </a:lnTo>
                  <a:lnTo>
                    <a:pt x="46" y="150"/>
                  </a:lnTo>
                  <a:lnTo>
                    <a:pt x="53" y="156"/>
                  </a:lnTo>
                  <a:lnTo>
                    <a:pt x="61" y="160"/>
                  </a:lnTo>
                  <a:lnTo>
                    <a:pt x="70" y="163"/>
                  </a:lnTo>
                  <a:lnTo>
                    <a:pt x="78" y="166"/>
                  </a:lnTo>
                  <a:lnTo>
                    <a:pt x="87" y="167"/>
                  </a:lnTo>
                  <a:lnTo>
                    <a:pt x="96" y="166"/>
                  </a:lnTo>
                  <a:lnTo>
                    <a:pt x="104" y="163"/>
                  </a:lnTo>
                  <a:lnTo>
                    <a:pt x="112" y="160"/>
                  </a:lnTo>
                  <a:lnTo>
                    <a:pt x="121" y="156"/>
                  </a:lnTo>
                  <a:lnTo>
                    <a:pt x="128" y="150"/>
                  </a:lnTo>
                  <a:lnTo>
                    <a:pt x="136" y="142"/>
                  </a:lnTo>
                  <a:lnTo>
                    <a:pt x="142" y="133"/>
                  </a:lnTo>
                  <a:lnTo>
                    <a:pt x="148" y="123"/>
                  </a:lnTo>
                  <a:lnTo>
                    <a:pt x="154" y="113"/>
                  </a:lnTo>
                  <a:lnTo>
                    <a:pt x="159" y="102"/>
                  </a:lnTo>
                  <a:lnTo>
                    <a:pt x="163" y="90"/>
                  </a:lnTo>
                  <a:lnTo>
                    <a:pt x="167" y="77"/>
                  </a:lnTo>
                  <a:lnTo>
                    <a:pt x="169" y="64"/>
                  </a:lnTo>
                  <a:lnTo>
                    <a:pt x="172" y="49"/>
                  </a:lnTo>
                  <a:lnTo>
                    <a:pt x="173" y="35"/>
                  </a:lnTo>
                  <a:lnTo>
                    <a:pt x="173" y="19"/>
                  </a:lnTo>
                  <a:lnTo>
                    <a:pt x="173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7" name="Freeform 83"/>
            <p:cNvSpPr>
              <a:spLocks/>
            </p:cNvSpPr>
            <p:nvPr/>
          </p:nvSpPr>
          <p:spPr bwMode="auto">
            <a:xfrm>
              <a:off x="4959" y="3933"/>
              <a:ext cx="175" cy="213"/>
            </a:xfrm>
            <a:custGeom>
              <a:avLst/>
              <a:gdLst>
                <a:gd name="T0" fmla="*/ 1 w 175"/>
                <a:gd name="T1" fmla="*/ 0 h 213"/>
                <a:gd name="T2" fmla="*/ 1 w 175"/>
                <a:gd name="T3" fmla="*/ 0 h 213"/>
                <a:gd name="T4" fmla="*/ 0 w 175"/>
                <a:gd name="T5" fmla="*/ 25 h 213"/>
                <a:gd name="T6" fmla="*/ 0 w 175"/>
                <a:gd name="T7" fmla="*/ 25 h 213"/>
                <a:gd name="T8" fmla="*/ 1 w 175"/>
                <a:gd name="T9" fmla="*/ 44 h 213"/>
                <a:gd name="T10" fmla="*/ 3 w 175"/>
                <a:gd name="T11" fmla="*/ 62 h 213"/>
                <a:gd name="T12" fmla="*/ 5 w 175"/>
                <a:gd name="T13" fmla="*/ 81 h 213"/>
                <a:gd name="T14" fmla="*/ 8 w 175"/>
                <a:gd name="T15" fmla="*/ 97 h 213"/>
                <a:gd name="T16" fmla="*/ 11 w 175"/>
                <a:gd name="T17" fmla="*/ 115 h 213"/>
                <a:gd name="T18" fmla="*/ 15 w 175"/>
                <a:gd name="T19" fmla="*/ 130 h 213"/>
                <a:gd name="T20" fmla="*/ 20 w 175"/>
                <a:gd name="T21" fmla="*/ 145 h 213"/>
                <a:gd name="T22" fmla="*/ 26 w 175"/>
                <a:gd name="T23" fmla="*/ 157 h 213"/>
                <a:gd name="T24" fmla="*/ 33 w 175"/>
                <a:gd name="T25" fmla="*/ 169 h 213"/>
                <a:gd name="T26" fmla="*/ 39 w 175"/>
                <a:gd name="T27" fmla="*/ 181 h 213"/>
                <a:gd name="T28" fmla="*/ 46 w 175"/>
                <a:gd name="T29" fmla="*/ 189 h 213"/>
                <a:gd name="T30" fmla="*/ 54 w 175"/>
                <a:gd name="T31" fmla="*/ 198 h 213"/>
                <a:gd name="T32" fmla="*/ 61 w 175"/>
                <a:gd name="T33" fmla="*/ 204 h 213"/>
                <a:gd name="T34" fmla="*/ 70 w 175"/>
                <a:gd name="T35" fmla="*/ 209 h 213"/>
                <a:gd name="T36" fmla="*/ 79 w 175"/>
                <a:gd name="T37" fmla="*/ 212 h 213"/>
                <a:gd name="T38" fmla="*/ 87 w 175"/>
                <a:gd name="T39" fmla="*/ 213 h 213"/>
                <a:gd name="T40" fmla="*/ 87 w 175"/>
                <a:gd name="T41" fmla="*/ 213 h 213"/>
                <a:gd name="T42" fmla="*/ 96 w 175"/>
                <a:gd name="T43" fmla="*/ 212 h 213"/>
                <a:gd name="T44" fmla="*/ 105 w 175"/>
                <a:gd name="T45" fmla="*/ 209 h 213"/>
                <a:gd name="T46" fmla="*/ 114 w 175"/>
                <a:gd name="T47" fmla="*/ 204 h 213"/>
                <a:gd name="T48" fmla="*/ 121 w 175"/>
                <a:gd name="T49" fmla="*/ 198 h 213"/>
                <a:gd name="T50" fmla="*/ 129 w 175"/>
                <a:gd name="T51" fmla="*/ 189 h 213"/>
                <a:gd name="T52" fmla="*/ 136 w 175"/>
                <a:gd name="T53" fmla="*/ 181 h 213"/>
                <a:gd name="T54" fmla="*/ 142 w 175"/>
                <a:gd name="T55" fmla="*/ 169 h 213"/>
                <a:gd name="T56" fmla="*/ 148 w 175"/>
                <a:gd name="T57" fmla="*/ 157 h 213"/>
                <a:gd name="T58" fmla="*/ 155 w 175"/>
                <a:gd name="T59" fmla="*/ 145 h 213"/>
                <a:gd name="T60" fmla="*/ 160 w 175"/>
                <a:gd name="T61" fmla="*/ 130 h 213"/>
                <a:gd name="T62" fmla="*/ 163 w 175"/>
                <a:gd name="T63" fmla="*/ 115 h 213"/>
                <a:gd name="T64" fmla="*/ 167 w 175"/>
                <a:gd name="T65" fmla="*/ 97 h 213"/>
                <a:gd name="T66" fmla="*/ 171 w 175"/>
                <a:gd name="T67" fmla="*/ 81 h 213"/>
                <a:gd name="T68" fmla="*/ 172 w 175"/>
                <a:gd name="T69" fmla="*/ 62 h 213"/>
                <a:gd name="T70" fmla="*/ 173 w 175"/>
                <a:gd name="T71" fmla="*/ 44 h 213"/>
                <a:gd name="T72" fmla="*/ 175 w 175"/>
                <a:gd name="T73" fmla="*/ 25 h 213"/>
                <a:gd name="T74" fmla="*/ 175 w 175"/>
                <a:gd name="T75" fmla="*/ 25 h 213"/>
                <a:gd name="T76" fmla="*/ 173 w 175"/>
                <a:gd name="T77" fmla="*/ 0 h 213"/>
                <a:gd name="T78" fmla="*/ 1 w 175"/>
                <a:gd name="T79" fmla="*/ 0 h 21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5" h="213">
                  <a:moveTo>
                    <a:pt x="1" y="0"/>
                  </a:moveTo>
                  <a:lnTo>
                    <a:pt x="1" y="0"/>
                  </a:lnTo>
                  <a:lnTo>
                    <a:pt x="0" y="25"/>
                  </a:lnTo>
                  <a:lnTo>
                    <a:pt x="1" y="44"/>
                  </a:lnTo>
                  <a:lnTo>
                    <a:pt x="3" y="62"/>
                  </a:lnTo>
                  <a:lnTo>
                    <a:pt x="5" y="81"/>
                  </a:lnTo>
                  <a:lnTo>
                    <a:pt x="8" y="97"/>
                  </a:lnTo>
                  <a:lnTo>
                    <a:pt x="11" y="115"/>
                  </a:lnTo>
                  <a:lnTo>
                    <a:pt x="15" y="130"/>
                  </a:lnTo>
                  <a:lnTo>
                    <a:pt x="20" y="145"/>
                  </a:lnTo>
                  <a:lnTo>
                    <a:pt x="26" y="157"/>
                  </a:lnTo>
                  <a:lnTo>
                    <a:pt x="33" y="169"/>
                  </a:lnTo>
                  <a:lnTo>
                    <a:pt x="39" y="181"/>
                  </a:lnTo>
                  <a:lnTo>
                    <a:pt x="46" y="189"/>
                  </a:lnTo>
                  <a:lnTo>
                    <a:pt x="54" y="198"/>
                  </a:lnTo>
                  <a:lnTo>
                    <a:pt x="61" y="204"/>
                  </a:lnTo>
                  <a:lnTo>
                    <a:pt x="70" y="209"/>
                  </a:lnTo>
                  <a:lnTo>
                    <a:pt x="79" y="212"/>
                  </a:lnTo>
                  <a:lnTo>
                    <a:pt x="87" y="213"/>
                  </a:lnTo>
                  <a:lnTo>
                    <a:pt x="96" y="212"/>
                  </a:lnTo>
                  <a:lnTo>
                    <a:pt x="105" y="209"/>
                  </a:lnTo>
                  <a:lnTo>
                    <a:pt x="114" y="204"/>
                  </a:lnTo>
                  <a:lnTo>
                    <a:pt x="121" y="198"/>
                  </a:lnTo>
                  <a:lnTo>
                    <a:pt x="129" y="189"/>
                  </a:lnTo>
                  <a:lnTo>
                    <a:pt x="136" y="181"/>
                  </a:lnTo>
                  <a:lnTo>
                    <a:pt x="142" y="169"/>
                  </a:lnTo>
                  <a:lnTo>
                    <a:pt x="148" y="157"/>
                  </a:lnTo>
                  <a:lnTo>
                    <a:pt x="155" y="145"/>
                  </a:lnTo>
                  <a:lnTo>
                    <a:pt x="160" y="130"/>
                  </a:lnTo>
                  <a:lnTo>
                    <a:pt x="163" y="115"/>
                  </a:lnTo>
                  <a:lnTo>
                    <a:pt x="167" y="97"/>
                  </a:lnTo>
                  <a:lnTo>
                    <a:pt x="171" y="81"/>
                  </a:lnTo>
                  <a:lnTo>
                    <a:pt x="172" y="62"/>
                  </a:lnTo>
                  <a:lnTo>
                    <a:pt x="173" y="44"/>
                  </a:lnTo>
                  <a:lnTo>
                    <a:pt x="175" y="25"/>
                  </a:lnTo>
                  <a:lnTo>
                    <a:pt x="173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8" name="Freeform 84"/>
            <p:cNvSpPr>
              <a:spLocks/>
            </p:cNvSpPr>
            <p:nvPr/>
          </p:nvSpPr>
          <p:spPr bwMode="auto">
            <a:xfrm>
              <a:off x="4962" y="3933"/>
              <a:ext cx="173" cy="244"/>
            </a:xfrm>
            <a:custGeom>
              <a:avLst/>
              <a:gdLst>
                <a:gd name="T0" fmla="*/ 0 w 173"/>
                <a:gd name="T1" fmla="*/ 0 h 244"/>
                <a:gd name="T2" fmla="*/ 0 w 173"/>
                <a:gd name="T3" fmla="*/ 0 h 244"/>
                <a:gd name="T4" fmla="*/ 0 w 173"/>
                <a:gd name="T5" fmla="*/ 29 h 244"/>
                <a:gd name="T6" fmla="*/ 0 w 173"/>
                <a:gd name="T7" fmla="*/ 29 h 244"/>
                <a:gd name="T8" fmla="*/ 0 w 173"/>
                <a:gd name="T9" fmla="*/ 50 h 244"/>
                <a:gd name="T10" fmla="*/ 1 w 173"/>
                <a:gd name="T11" fmla="*/ 72 h 244"/>
                <a:gd name="T12" fmla="*/ 3 w 173"/>
                <a:gd name="T13" fmla="*/ 92 h 244"/>
                <a:gd name="T14" fmla="*/ 6 w 173"/>
                <a:gd name="T15" fmla="*/ 112 h 244"/>
                <a:gd name="T16" fmla="*/ 10 w 173"/>
                <a:gd name="T17" fmla="*/ 131 h 244"/>
                <a:gd name="T18" fmla="*/ 15 w 173"/>
                <a:gd name="T19" fmla="*/ 150 h 244"/>
                <a:gd name="T20" fmla="*/ 20 w 173"/>
                <a:gd name="T21" fmla="*/ 166 h 244"/>
                <a:gd name="T22" fmla="*/ 25 w 173"/>
                <a:gd name="T23" fmla="*/ 181 h 244"/>
                <a:gd name="T24" fmla="*/ 31 w 173"/>
                <a:gd name="T25" fmla="*/ 196 h 244"/>
                <a:gd name="T26" fmla="*/ 37 w 173"/>
                <a:gd name="T27" fmla="*/ 208 h 244"/>
                <a:gd name="T28" fmla="*/ 45 w 173"/>
                <a:gd name="T29" fmla="*/ 218 h 244"/>
                <a:gd name="T30" fmla="*/ 52 w 173"/>
                <a:gd name="T31" fmla="*/ 228 h 244"/>
                <a:gd name="T32" fmla="*/ 61 w 173"/>
                <a:gd name="T33" fmla="*/ 234 h 244"/>
                <a:gd name="T34" fmla="*/ 68 w 173"/>
                <a:gd name="T35" fmla="*/ 241 h 244"/>
                <a:gd name="T36" fmla="*/ 77 w 173"/>
                <a:gd name="T37" fmla="*/ 243 h 244"/>
                <a:gd name="T38" fmla="*/ 86 w 173"/>
                <a:gd name="T39" fmla="*/ 244 h 244"/>
                <a:gd name="T40" fmla="*/ 86 w 173"/>
                <a:gd name="T41" fmla="*/ 244 h 244"/>
                <a:gd name="T42" fmla="*/ 96 w 173"/>
                <a:gd name="T43" fmla="*/ 243 h 244"/>
                <a:gd name="T44" fmla="*/ 103 w 173"/>
                <a:gd name="T45" fmla="*/ 241 h 244"/>
                <a:gd name="T46" fmla="*/ 112 w 173"/>
                <a:gd name="T47" fmla="*/ 234 h 244"/>
                <a:gd name="T48" fmla="*/ 121 w 173"/>
                <a:gd name="T49" fmla="*/ 228 h 244"/>
                <a:gd name="T50" fmla="*/ 128 w 173"/>
                <a:gd name="T51" fmla="*/ 218 h 244"/>
                <a:gd name="T52" fmla="*/ 134 w 173"/>
                <a:gd name="T53" fmla="*/ 208 h 244"/>
                <a:gd name="T54" fmla="*/ 142 w 173"/>
                <a:gd name="T55" fmla="*/ 196 h 244"/>
                <a:gd name="T56" fmla="*/ 148 w 173"/>
                <a:gd name="T57" fmla="*/ 181 h 244"/>
                <a:gd name="T58" fmla="*/ 153 w 173"/>
                <a:gd name="T59" fmla="*/ 166 h 244"/>
                <a:gd name="T60" fmla="*/ 158 w 173"/>
                <a:gd name="T61" fmla="*/ 150 h 244"/>
                <a:gd name="T62" fmla="*/ 163 w 173"/>
                <a:gd name="T63" fmla="*/ 131 h 244"/>
                <a:gd name="T64" fmla="*/ 167 w 173"/>
                <a:gd name="T65" fmla="*/ 112 h 244"/>
                <a:gd name="T66" fmla="*/ 169 w 173"/>
                <a:gd name="T67" fmla="*/ 92 h 244"/>
                <a:gd name="T68" fmla="*/ 172 w 173"/>
                <a:gd name="T69" fmla="*/ 72 h 244"/>
                <a:gd name="T70" fmla="*/ 173 w 173"/>
                <a:gd name="T71" fmla="*/ 50 h 244"/>
                <a:gd name="T72" fmla="*/ 173 w 173"/>
                <a:gd name="T73" fmla="*/ 29 h 244"/>
                <a:gd name="T74" fmla="*/ 173 w 173"/>
                <a:gd name="T75" fmla="*/ 29 h 244"/>
                <a:gd name="T76" fmla="*/ 173 w 173"/>
                <a:gd name="T77" fmla="*/ 0 h 244"/>
                <a:gd name="T78" fmla="*/ 0 w 173"/>
                <a:gd name="T79" fmla="*/ 0 h 24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3" h="244">
                  <a:moveTo>
                    <a:pt x="0" y="0"/>
                  </a:moveTo>
                  <a:lnTo>
                    <a:pt x="0" y="0"/>
                  </a:lnTo>
                  <a:lnTo>
                    <a:pt x="0" y="29"/>
                  </a:lnTo>
                  <a:lnTo>
                    <a:pt x="0" y="50"/>
                  </a:lnTo>
                  <a:lnTo>
                    <a:pt x="1" y="72"/>
                  </a:lnTo>
                  <a:lnTo>
                    <a:pt x="3" y="92"/>
                  </a:lnTo>
                  <a:lnTo>
                    <a:pt x="6" y="112"/>
                  </a:lnTo>
                  <a:lnTo>
                    <a:pt x="10" y="131"/>
                  </a:lnTo>
                  <a:lnTo>
                    <a:pt x="15" y="150"/>
                  </a:lnTo>
                  <a:lnTo>
                    <a:pt x="20" y="166"/>
                  </a:lnTo>
                  <a:lnTo>
                    <a:pt x="25" y="181"/>
                  </a:lnTo>
                  <a:lnTo>
                    <a:pt x="31" y="196"/>
                  </a:lnTo>
                  <a:lnTo>
                    <a:pt x="37" y="208"/>
                  </a:lnTo>
                  <a:lnTo>
                    <a:pt x="45" y="218"/>
                  </a:lnTo>
                  <a:lnTo>
                    <a:pt x="52" y="228"/>
                  </a:lnTo>
                  <a:lnTo>
                    <a:pt x="61" y="234"/>
                  </a:lnTo>
                  <a:lnTo>
                    <a:pt x="68" y="241"/>
                  </a:lnTo>
                  <a:lnTo>
                    <a:pt x="77" y="243"/>
                  </a:lnTo>
                  <a:lnTo>
                    <a:pt x="86" y="244"/>
                  </a:lnTo>
                  <a:lnTo>
                    <a:pt x="96" y="243"/>
                  </a:lnTo>
                  <a:lnTo>
                    <a:pt x="103" y="241"/>
                  </a:lnTo>
                  <a:lnTo>
                    <a:pt x="112" y="234"/>
                  </a:lnTo>
                  <a:lnTo>
                    <a:pt x="121" y="228"/>
                  </a:lnTo>
                  <a:lnTo>
                    <a:pt x="128" y="218"/>
                  </a:lnTo>
                  <a:lnTo>
                    <a:pt x="134" y="208"/>
                  </a:lnTo>
                  <a:lnTo>
                    <a:pt x="142" y="196"/>
                  </a:lnTo>
                  <a:lnTo>
                    <a:pt x="148" y="181"/>
                  </a:lnTo>
                  <a:lnTo>
                    <a:pt x="153" y="166"/>
                  </a:lnTo>
                  <a:lnTo>
                    <a:pt x="158" y="150"/>
                  </a:lnTo>
                  <a:lnTo>
                    <a:pt x="163" y="131"/>
                  </a:lnTo>
                  <a:lnTo>
                    <a:pt x="167" y="112"/>
                  </a:lnTo>
                  <a:lnTo>
                    <a:pt x="169" y="92"/>
                  </a:lnTo>
                  <a:lnTo>
                    <a:pt x="172" y="72"/>
                  </a:lnTo>
                  <a:lnTo>
                    <a:pt x="173" y="50"/>
                  </a:lnTo>
                  <a:lnTo>
                    <a:pt x="173" y="29"/>
                  </a:lnTo>
                  <a:lnTo>
                    <a:pt x="17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9" name="Freeform 85"/>
            <p:cNvSpPr>
              <a:spLocks/>
            </p:cNvSpPr>
            <p:nvPr/>
          </p:nvSpPr>
          <p:spPr bwMode="auto">
            <a:xfrm>
              <a:off x="6923" y="3933"/>
              <a:ext cx="173" cy="174"/>
            </a:xfrm>
            <a:custGeom>
              <a:avLst/>
              <a:gdLst>
                <a:gd name="T0" fmla="*/ 0 w 173"/>
                <a:gd name="T1" fmla="*/ 0 h 174"/>
                <a:gd name="T2" fmla="*/ 0 w 173"/>
                <a:gd name="T3" fmla="*/ 19 h 174"/>
                <a:gd name="T4" fmla="*/ 1 w 173"/>
                <a:gd name="T5" fmla="*/ 49 h 174"/>
                <a:gd name="T6" fmla="*/ 6 w 173"/>
                <a:gd name="T7" fmla="*/ 76 h 174"/>
                <a:gd name="T8" fmla="*/ 14 w 173"/>
                <a:gd name="T9" fmla="*/ 101 h 174"/>
                <a:gd name="T10" fmla="*/ 25 w 173"/>
                <a:gd name="T11" fmla="*/ 123 h 174"/>
                <a:gd name="T12" fmla="*/ 37 w 173"/>
                <a:gd name="T13" fmla="*/ 141 h 174"/>
                <a:gd name="T14" fmla="*/ 52 w 173"/>
                <a:gd name="T15" fmla="*/ 155 h 174"/>
                <a:gd name="T16" fmla="*/ 68 w 173"/>
                <a:gd name="T17" fmla="*/ 163 h 174"/>
                <a:gd name="T18" fmla="*/ 86 w 173"/>
                <a:gd name="T19" fmla="*/ 167 h 174"/>
                <a:gd name="T20" fmla="*/ 95 w 173"/>
                <a:gd name="T21" fmla="*/ 166 h 174"/>
                <a:gd name="T22" fmla="*/ 112 w 173"/>
                <a:gd name="T23" fmla="*/ 160 h 174"/>
                <a:gd name="T24" fmla="*/ 127 w 173"/>
                <a:gd name="T25" fmla="*/ 148 h 174"/>
                <a:gd name="T26" fmla="*/ 142 w 173"/>
                <a:gd name="T27" fmla="*/ 133 h 174"/>
                <a:gd name="T28" fmla="*/ 153 w 173"/>
                <a:gd name="T29" fmla="*/ 112 h 174"/>
                <a:gd name="T30" fmla="*/ 163 w 173"/>
                <a:gd name="T31" fmla="*/ 90 h 174"/>
                <a:gd name="T32" fmla="*/ 169 w 173"/>
                <a:gd name="T33" fmla="*/ 62 h 174"/>
                <a:gd name="T34" fmla="*/ 173 w 173"/>
                <a:gd name="T35" fmla="*/ 34 h 174"/>
                <a:gd name="T36" fmla="*/ 173 w 173"/>
                <a:gd name="T37" fmla="*/ 19 h 174"/>
                <a:gd name="T38" fmla="*/ 0 w 173"/>
                <a:gd name="T39" fmla="*/ 0 h 174"/>
                <a:gd name="T40" fmla="*/ 0 w 173"/>
                <a:gd name="T41" fmla="*/ 20 h 174"/>
                <a:gd name="T42" fmla="*/ 0 w 173"/>
                <a:gd name="T43" fmla="*/ 36 h 174"/>
                <a:gd name="T44" fmla="*/ 4 w 173"/>
                <a:gd name="T45" fmla="*/ 66 h 174"/>
                <a:gd name="T46" fmla="*/ 10 w 173"/>
                <a:gd name="T47" fmla="*/ 93 h 174"/>
                <a:gd name="T48" fmla="*/ 19 w 173"/>
                <a:gd name="T49" fmla="*/ 118 h 174"/>
                <a:gd name="T50" fmla="*/ 31 w 173"/>
                <a:gd name="T51" fmla="*/ 140 h 174"/>
                <a:gd name="T52" fmla="*/ 45 w 173"/>
                <a:gd name="T53" fmla="*/ 156 h 174"/>
                <a:gd name="T54" fmla="*/ 60 w 173"/>
                <a:gd name="T55" fmla="*/ 167 h 174"/>
                <a:gd name="T56" fmla="*/ 77 w 173"/>
                <a:gd name="T57" fmla="*/ 173 h 174"/>
                <a:gd name="T58" fmla="*/ 86 w 173"/>
                <a:gd name="T59" fmla="*/ 174 h 174"/>
                <a:gd name="T60" fmla="*/ 103 w 173"/>
                <a:gd name="T61" fmla="*/ 172 h 174"/>
                <a:gd name="T62" fmla="*/ 120 w 173"/>
                <a:gd name="T63" fmla="*/ 162 h 174"/>
                <a:gd name="T64" fmla="*/ 134 w 173"/>
                <a:gd name="T65" fmla="*/ 148 h 174"/>
                <a:gd name="T66" fmla="*/ 147 w 173"/>
                <a:gd name="T67" fmla="*/ 130 h 174"/>
                <a:gd name="T68" fmla="*/ 158 w 173"/>
                <a:gd name="T69" fmla="*/ 106 h 174"/>
                <a:gd name="T70" fmla="*/ 166 w 173"/>
                <a:gd name="T71" fmla="*/ 80 h 174"/>
                <a:gd name="T72" fmla="*/ 172 w 173"/>
                <a:gd name="T73" fmla="*/ 51 h 174"/>
                <a:gd name="T74" fmla="*/ 173 w 173"/>
                <a:gd name="T75" fmla="*/ 20 h 174"/>
                <a:gd name="T76" fmla="*/ 172 w 173"/>
                <a:gd name="T77" fmla="*/ 0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3" h="174">
                  <a:moveTo>
                    <a:pt x="0" y="0"/>
                  </a:moveTo>
                  <a:lnTo>
                    <a:pt x="0" y="0"/>
                  </a:lnTo>
                  <a:lnTo>
                    <a:pt x="0" y="19"/>
                  </a:lnTo>
                  <a:lnTo>
                    <a:pt x="0" y="34"/>
                  </a:lnTo>
                  <a:lnTo>
                    <a:pt x="1" y="49"/>
                  </a:lnTo>
                  <a:lnTo>
                    <a:pt x="4" y="62"/>
                  </a:lnTo>
                  <a:lnTo>
                    <a:pt x="6" y="76"/>
                  </a:lnTo>
                  <a:lnTo>
                    <a:pt x="10" y="90"/>
                  </a:lnTo>
                  <a:lnTo>
                    <a:pt x="14" y="101"/>
                  </a:lnTo>
                  <a:lnTo>
                    <a:pt x="19" y="112"/>
                  </a:lnTo>
                  <a:lnTo>
                    <a:pt x="25" y="123"/>
                  </a:lnTo>
                  <a:lnTo>
                    <a:pt x="31" y="133"/>
                  </a:lnTo>
                  <a:lnTo>
                    <a:pt x="37" y="141"/>
                  </a:lnTo>
                  <a:lnTo>
                    <a:pt x="45" y="148"/>
                  </a:lnTo>
                  <a:lnTo>
                    <a:pt x="52" y="155"/>
                  </a:lnTo>
                  <a:lnTo>
                    <a:pt x="60" y="160"/>
                  </a:lnTo>
                  <a:lnTo>
                    <a:pt x="68" y="163"/>
                  </a:lnTo>
                  <a:lnTo>
                    <a:pt x="77" y="166"/>
                  </a:lnTo>
                  <a:lnTo>
                    <a:pt x="86" y="167"/>
                  </a:lnTo>
                  <a:lnTo>
                    <a:pt x="95" y="166"/>
                  </a:lnTo>
                  <a:lnTo>
                    <a:pt x="103" y="163"/>
                  </a:lnTo>
                  <a:lnTo>
                    <a:pt x="112" y="160"/>
                  </a:lnTo>
                  <a:lnTo>
                    <a:pt x="120" y="155"/>
                  </a:lnTo>
                  <a:lnTo>
                    <a:pt x="127" y="148"/>
                  </a:lnTo>
                  <a:lnTo>
                    <a:pt x="134" y="141"/>
                  </a:lnTo>
                  <a:lnTo>
                    <a:pt x="142" y="133"/>
                  </a:lnTo>
                  <a:lnTo>
                    <a:pt x="147" y="123"/>
                  </a:lnTo>
                  <a:lnTo>
                    <a:pt x="153" y="112"/>
                  </a:lnTo>
                  <a:lnTo>
                    <a:pt x="158" y="101"/>
                  </a:lnTo>
                  <a:lnTo>
                    <a:pt x="163" y="90"/>
                  </a:lnTo>
                  <a:lnTo>
                    <a:pt x="166" y="76"/>
                  </a:lnTo>
                  <a:lnTo>
                    <a:pt x="169" y="62"/>
                  </a:lnTo>
                  <a:lnTo>
                    <a:pt x="172" y="49"/>
                  </a:lnTo>
                  <a:lnTo>
                    <a:pt x="173" y="34"/>
                  </a:lnTo>
                  <a:lnTo>
                    <a:pt x="173" y="19"/>
                  </a:lnTo>
                  <a:lnTo>
                    <a:pt x="172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36"/>
                  </a:lnTo>
                  <a:lnTo>
                    <a:pt x="1" y="51"/>
                  </a:lnTo>
                  <a:lnTo>
                    <a:pt x="4" y="66"/>
                  </a:lnTo>
                  <a:lnTo>
                    <a:pt x="6" y="80"/>
                  </a:lnTo>
                  <a:lnTo>
                    <a:pt x="10" y="93"/>
                  </a:lnTo>
                  <a:lnTo>
                    <a:pt x="14" y="106"/>
                  </a:lnTo>
                  <a:lnTo>
                    <a:pt x="19" y="118"/>
                  </a:lnTo>
                  <a:lnTo>
                    <a:pt x="25" y="130"/>
                  </a:lnTo>
                  <a:lnTo>
                    <a:pt x="31" y="140"/>
                  </a:lnTo>
                  <a:lnTo>
                    <a:pt x="37" y="148"/>
                  </a:lnTo>
                  <a:lnTo>
                    <a:pt x="45" y="156"/>
                  </a:lnTo>
                  <a:lnTo>
                    <a:pt x="52" y="162"/>
                  </a:lnTo>
                  <a:lnTo>
                    <a:pt x="60" y="167"/>
                  </a:lnTo>
                  <a:lnTo>
                    <a:pt x="68" y="172"/>
                  </a:lnTo>
                  <a:lnTo>
                    <a:pt x="77" y="173"/>
                  </a:lnTo>
                  <a:lnTo>
                    <a:pt x="86" y="174"/>
                  </a:lnTo>
                  <a:lnTo>
                    <a:pt x="95" y="173"/>
                  </a:lnTo>
                  <a:lnTo>
                    <a:pt x="103" y="172"/>
                  </a:lnTo>
                  <a:lnTo>
                    <a:pt x="112" y="167"/>
                  </a:lnTo>
                  <a:lnTo>
                    <a:pt x="120" y="162"/>
                  </a:lnTo>
                  <a:lnTo>
                    <a:pt x="127" y="156"/>
                  </a:lnTo>
                  <a:lnTo>
                    <a:pt x="134" y="148"/>
                  </a:lnTo>
                  <a:lnTo>
                    <a:pt x="142" y="140"/>
                  </a:lnTo>
                  <a:lnTo>
                    <a:pt x="147" y="130"/>
                  </a:lnTo>
                  <a:lnTo>
                    <a:pt x="153" y="118"/>
                  </a:lnTo>
                  <a:lnTo>
                    <a:pt x="158" y="106"/>
                  </a:lnTo>
                  <a:lnTo>
                    <a:pt x="163" y="93"/>
                  </a:lnTo>
                  <a:lnTo>
                    <a:pt x="166" y="80"/>
                  </a:lnTo>
                  <a:lnTo>
                    <a:pt x="169" y="66"/>
                  </a:lnTo>
                  <a:lnTo>
                    <a:pt x="172" y="51"/>
                  </a:lnTo>
                  <a:lnTo>
                    <a:pt x="173" y="36"/>
                  </a:lnTo>
                  <a:lnTo>
                    <a:pt x="173" y="20"/>
                  </a:lnTo>
                  <a:lnTo>
                    <a:pt x="17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0" name="Freeform 86"/>
            <p:cNvSpPr>
              <a:spLocks/>
            </p:cNvSpPr>
            <p:nvPr/>
          </p:nvSpPr>
          <p:spPr bwMode="auto">
            <a:xfrm>
              <a:off x="6884" y="3933"/>
              <a:ext cx="173" cy="229"/>
            </a:xfrm>
            <a:custGeom>
              <a:avLst/>
              <a:gdLst>
                <a:gd name="T0" fmla="*/ 2 w 173"/>
                <a:gd name="T1" fmla="*/ 0 h 229"/>
                <a:gd name="T2" fmla="*/ 2 w 173"/>
                <a:gd name="T3" fmla="*/ 0 h 229"/>
                <a:gd name="T4" fmla="*/ 0 w 173"/>
                <a:gd name="T5" fmla="*/ 26 h 229"/>
                <a:gd name="T6" fmla="*/ 0 w 173"/>
                <a:gd name="T7" fmla="*/ 26 h 229"/>
                <a:gd name="T8" fmla="*/ 0 w 173"/>
                <a:gd name="T9" fmla="*/ 47 h 229"/>
                <a:gd name="T10" fmla="*/ 2 w 173"/>
                <a:gd name="T11" fmla="*/ 67 h 229"/>
                <a:gd name="T12" fmla="*/ 4 w 173"/>
                <a:gd name="T13" fmla="*/ 87 h 229"/>
                <a:gd name="T14" fmla="*/ 6 w 173"/>
                <a:gd name="T15" fmla="*/ 106 h 229"/>
                <a:gd name="T16" fmla="*/ 10 w 173"/>
                <a:gd name="T17" fmla="*/ 123 h 229"/>
                <a:gd name="T18" fmla="*/ 15 w 173"/>
                <a:gd name="T19" fmla="*/ 140 h 229"/>
                <a:gd name="T20" fmla="*/ 20 w 173"/>
                <a:gd name="T21" fmla="*/ 156 h 229"/>
                <a:gd name="T22" fmla="*/ 25 w 173"/>
                <a:gd name="T23" fmla="*/ 169 h 229"/>
                <a:gd name="T24" fmla="*/ 31 w 173"/>
                <a:gd name="T25" fmla="*/ 183 h 229"/>
                <a:gd name="T26" fmla="*/ 39 w 173"/>
                <a:gd name="T27" fmla="*/ 194 h 229"/>
                <a:gd name="T28" fmla="*/ 45 w 173"/>
                <a:gd name="T29" fmla="*/ 206 h 229"/>
                <a:gd name="T30" fmla="*/ 54 w 173"/>
                <a:gd name="T31" fmla="*/ 213 h 229"/>
                <a:gd name="T32" fmla="*/ 61 w 173"/>
                <a:gd name="T33" fmla="*/ 221 h 229"/>
                <a:gd name="T34" fmla="*/ 70 w 173"/>
                <a:gd name="T35" fmla="*/ 226 h 229"/>
                <a:gd name="T36" fmla="*/ 79 w 173"/>
                <a:gd name="T37" fmla="*/ 228 h 229"/>
                <a:gd name="T38" fmla="*/ 87 w 173"/>
                <a:gd name="T39" fmla="*/ 229 h 229"/>
                <a:gd name="T40" fmla="*/ 87 w 173"/>
                <a:gd name="T41" fmla="*/ 229 h 229"/>
                <a:gd name="T42" fmla="*/ 96 w 173"/>
                <a:gd name="T43" fmla="*/ 228 h 229"/>
                <a:gd name="T44" fmla="*/ 105 w 173"/>
                <a:gd name="T45" fmla="*/ 226 h 229"/>
                <a:gd name="T46" fmla="*/ 112 w 173"/>
                <a:gd name="T47" fmla="*/ 221 h 229"/>
                <a:gd name="T48" fmla="*/ 121 w 173"/>
                <a:gd name="T49" fmla="*/ 213 h 229"/>
                <a:gd name="T50" fmla="*/ 129 w 173"/>
                <a:gd name="T51" fmla="*/ 206 h 229"/>
                <a:gd name="T52" fmla="*/ 136 w 173"/>
                <a:gd name="T53" fmla="*/ 194 h 229"/>
                <a:gd name="T54" fmla="*/ 142 w 173"/>
                <a:gd name="T55" fmla="*/ 183 h 229"/>
                <a:gd name="T56" fmla="*/ 149 w 173"/>
                <a:gd name="T57" fmla="*/ 169 h 229"/>
                <a:gd name="T58" fmla="*/ 154 w 173"/>
                <a:gd name="T59" fmla="*/ 156 h 229"/>
                <a:gd name="T60" fmla="*/ 159 w 173"/>
                <a:gd name="T61" fmla="*/ 140 h 229"/>
                <a:gd name="T62" fmla="*/ 163 w 173"/>
                <a:gd name="T63" fmla="*/ 123 h 229"/>
                <a:gd name="T64" fmla="*/ 167 w 173"/>
                <a:gd name="T65" fmla="*/ 106 h 229"/>
                <a:gd name="T66" fmla="*/ 170 w 173"/>
                <a:gd name="T67" fmla="*/ 87 h 229"/>
                <a:gd name="T68" fmla="*/ 172 w 173"/>
                <a:gd name="T69" fmla="*/ 67 h 229"/>
                <a:gd name="T70" fmla="*/ 173 w 173"/>
                <a:gd name="T71" fmla="*/ 47 h 229"/>
                <a:gd name="T72" fmla="*/ 173 w 173"/>
                <a:gd name="T73" fmla="*/ 26 h 229"/>
                <a:gd name="T74" fmla="*/ 173 w 173"/>
                <a:gd name="T75" fmla="*/ 26 h 229"/>
                <a:gd name="T76" fmla="*/ 173 w 173"/>
                <a:gd name="T77" fmla="*/ 0 h 229"/>
                <a:gd name="T78" fmla="*/ 2 w 173"/>
                <a:gd name="T79" fmla="*/ 0 h 22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3" h="229">
                  <a:moveTo>
                    <a:pt x="2" y="0"/>
                  </a:moveTo>
                  <a:lnTo>
                    <a:pt x="2" y="0"/>
                  </a:lnTo>
                  <a:lnTo>
                    <a:pt x="0" y="26"/>
                  </a:lnTo>
                  <a:lnTo>
                    <a:pt x="0" y="47"/>
                  </a:lnTo>
                  <a:lnTo>
                    <a:pt x="2" y="67"/>
                  </a:lnTo>
                  <a:lnTo>
                    <a:pt x="4" y="87"/>
                  </a:lnTo>
                  <a:lnTo>
                    <a:pt x="6" y="106"/>
                  </a:lnTo>
                  <a:lnTo>
                    <a:pt x="10" y="123"/>
                  </a:lnTo>
                  <a:lnTo>
                    <a:pt x="15" y="140"/>
                  </a:lnTo>
                  <a:lnTo>
                    <a:pt x="20" y="156"/>
                  </a:lnTo>
                  <a:lnTo>
                    <a:pt x="25" y="169"/>
                  </a:lnTo>
                  <a:lnTo>
                    <a:pt x="31" y="183"/>
                  </a:lnTo>
                  <a:lnTo>
                    <a:pt x="39" y="194"/>
                  </a:lnTo>
                  <a:lnTo>
                    <a:pt x="45" y="206"/>
                  </a:lnTo>
                  <a:lnTo>
                    <a:pt x="54" y="213"/>
                  </a:lnTo>
                  <a:lnTo>
                    <a:pt x="61" y="221"/>
                  </a:lnTo>
                  <a:lnTo>
                    <a:pt x="70" y="226"/>
                  </a:lnTo>
                  <a:lnTo>
                    <a:pt x="79" y="228"/>
                  </a:lnTo>
                  <a:lnTo>
                    <a:pt x="87" y="229"/>
                  </a:lnTo>
                  <a:lnTo>
                    <a:pt x="96" y="228"/>
                  </a:lnTo>
                  <a:lnTo>
                    <a:pt x="105" y="226"/>
                  </a:lnTo>
                  <a:lnTo>
                    <a:pt x="112" y="221"/>
                  </a:lnTo>
                  <a:lnTo>
                    <a:pt x="121" y="213"/>
                  </a:lnTo>
                  <a:lnTo>
                    <a:pt x="129" y="206"/>
                  </a:lnTo>
                  <a:lnTo>
                    <a:pt x="136" y="194"/>
                  </a:lnTo>
                  <a:lnTo>
                    <a:pt x="142" y="183"/>
                  </a:lnTo>
                  <a:lnTo>
                    <a:pt x="149" y="169"/>
                  </a:lnTo>
                  <a:lnTo>
                    <a:pt x="154" y="156"/>
                  </a:lnTo>
                  <a:lnTo>
                    <a:pt x="159" y="140"/>
                  </a:lnTo>
                  <a:lnTo>
                    <a:pt x="163" y="123"/>
                  </a:lnTo>
                  <a:lnTo>
                    <a:pt x="167" y="106"/>
                  </a:lnTo>
                  <a:lnTo>
                    <a:pt x="170" y="87"/>
                  </a:lnTo>
                  <a:lnTo>
                    <a:pt x="172" y="67"/>
                  </a:lnTo>
                  <a:lnTo>
                    <a:pt x="173" y="47"/>
                  </a:lnTo>
                  <a:lnTo>
                    <a:pt x="173" y="26"/>
                  </a:lnTo>
                  <a:lnTo>
                    <a:pt x="173" y="0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1" name="Freeform 87"/>
            <p:cNvSpPr>
              <a:spLocks/>
            </p:cNvSpPr>
            <p:nvPr/>
          </p:nvSpPr>
          <p:spPr bwMode="auto">
            <a:xfrm>
              <a:off x="4817" y="3933"/>
              <a:ext cx="175" cy="167"/>
            </a:xfrm>
            <a:custGeom>
              <a:avLst/>
              <a:gdLst>
                <a:gd name="T0" fmla="*/ 1 w 175"/>
                <a:gd name="T1" fmla="*/ 0 h 167"/>
                <a:gd name="T2" fmla="*/ 1 w 175"/>
                <a:gd name="T3" fmla="*/ 0 h 167"/>
                <a:gd name="T4" fmla="*/ 0 w 175"/>
                <a:gd name="T5" fmla="*/ 19 h 167"/>
                <a:gd name="T6" fmla="*/ 0 w 175"/>
                <a:gd name="T7" fmla="*/ 19 h 167"/>
                <a:gd name="T8" fmla="*/ 1 w 175"/>
                <a:gd name="T9" fmla="*/ 35 h 167"/>
                <a:gd name="T10" fmla="*/ 3 w 175"/>
                <a:gd name="T11" fmla="*/ 49 h 167"/>
                <a:gd name="T12" fmla="*/ 4 w 175"/>
                <a:gd name="T13" fmla="*/ 64 h 167"/>
                <a:gd name="T14" fmla="*/ 8 w 175"/>
                <a:gd name="T15" fmla="*/ 77 h 167"/>
                <a:gd name="T16" fmla="*/ 11 w 175"/>
                <a:gd name="T17" fmla="*/ 90 h 167"/>
                <a:gd name="T18" fmla="*/ 15 w 175"/>
                <a:gd name="T19" fmla="*/ 102 h 167"/>
                <a:gd name="T20" fmla="*/ 20 w 175"/>
                <a:gd name="T21" fmla="*/ 113 h 167"/>
                <a:gd name="T22" fmla="*/ 26 w 175"/>
                <a:gd name="T23" fmla="*/ 123 h 167"/>
                <a:gd name="T24" fmla="*/ 33 w 175"/>
                <a:gd name="T25" fmla="*/ 133 h 167"/>
                <a:gd name="T26" fmla="*/ 39 w 175"/>
                <a:gd name="T27" fmla="*/ 142 h 167"/>
                <a:gd name="T28" fmla="*/ 46 w 175"/>
                <a:gd name="T29" fmla="*/ 150 h 167"/>
                <a:gd name="T30" fmla="*/ 54 w 175"/>
                <a:gd name="T31" fmla="*/ 156 h 167"/>
                <a:gd name="T32" fmla="*/ 61 w 175"/>
                <a:gd name="T33" fmla="*/ 160 h 167"/>
                <a:gd name="T34" fmla="*/ 70 w 175"/>
                <a:gd name="T35" fmla="*/ 163 h 167"/>
                <a:gd name="T36" fmla="*/ 79 w 175"/>
                <a:gd name="T37" fmla="*/ 166 h 167"/>
                <a:gd name="T38" fmla="*/ 87 w 175"/>
                <a:gd name="T39" fmla="*/ 167 h 167"/>
                <a:gd name="T40" fmla="*/ 87 w 175"/>
                <a:gd name="T41" fmla="*/ 167 h 167"/>
                <a:gd name="T42" fmla="*/ 96 w 175"/>
                <a:gd name="T43" fmla="*/ 166 h 167"/>
                <a:gd name="T44" fmla="*/ 105 w 175"/>
                <a:gd name="T45" fmla="*/ 163 h 167"/>
                <a:gd name="T46" fmla="*/ 114 w 175"/>
                <a:gd name="T47" fmla="*/ 160 h 167"/>
                <a:gd name="T48" fmla="*/ 121 w 175"/>
                <a:gd name="T49" fmla="*/ 156 h 167"/>
                <a:gd name="T50" fmla="*/ 128 w 175"/>
                <a:gd name="T51" fmla="*/ 150 h 167"/>
                <a:gd name="T52" fmla="*/ 136 w 175"/>
                <a:gd name="T53" fmla="*/ 142 h 167"/>
                <a:gd name="T54" fmla="*/ 142 w 175"/>
                <a:gd name="T55" fmla="*/ 133 h 167"/>
                <a:gd name="T56" fmla="*/ 148 w 175"/>
                <a:gd name="T57" fmla="*/ 123 h 167"/>
                <a:gd name="T58" fmla="*/ 155 w 175"/>
                <a:gd name="T59" fmla="*/ 113 h 167"/>
                <a:gd name="T60" fmla="*/ 160 w 175"/>
                <a:gd name="T61" fmla="*/ 102 h 167"/>
                <a:gd name="T62" fmla="*/ 163 w 175"/>
                <a:gd name="T63" fmla="*/ 90 h 167"/>
                <a:gd name="T64" fmla="*/ 167 w 175"/>
                <a:gd name="T65" fmla="*/ 77 h 167"/>
                <a:gd name="T66" fmla="*/ 170 w 175"/>
                <a:gd name="T67" fmla="*/ 64 h 167"/>
                <a:gd name="T68" fmla="*/ 172 w 175"/>
                <a:gd name="T69" fmla="*/ 49 h 167"/>
                <a:gd name="T70" fmla="*/ 173 w 175"/>
                <a:gd name="T71" fmla="*/ 35 h 167"/>
                <a:gd name="T72" fmla="*/ 175 w 175"/>
                <a:gd name="T73" fmla="*/ 19 h 167"/>
                <a:gd name="T74" fmla="*/ 175 w 175"/>
                <a:gd name="T75" fmla="*/ 19 h 167"/>
                <a:gd name="T76" fmla="*/ 173 w 175"/>
                <a:gd name="T77" fmla="*/ 0 h 167"/>
                <a:gd name="T78" fmla="*/ 1 w 175"/>
                <a:gd name="T79" fmla="*/ 0 h 16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5" h="167">
                  <a:moveTo>
                    <a:pt x="1" y="0"/>
                  </a:moveTo>
                  <a:lnTo>
                    <a:pt x="1" y="0"/>
                  </a:lnTo>
                  <a:lnTo>
                    <a:pt x="0" y="19"/>
                  </a:lnTo>
                  <a:lnTo>
                    <a:pt x="1" y="35"/>
                  </a:lnTo>
                  <a:lnTo>
                    <a:pt x="3" y="49"/>
                  </a:lnTo>
                  <a:lnTo>
                    <a:pt x="4" y="64"/>
                  </a:lnTo>
                  <a:lnTo>
                    <a:pt x="8" y="77"/>
                  </a:lnTo>
                  <a:lnTo>
                    <a:pt x="11" y="90"/>
                  </a:lnTo>
                  <a:lnTo>
                    <a:pt x="15" y="102"/>
                  </a:lnTo>
                  <a:lnTo>
                    <a:pt x="20" y="113"/>
                  </a:lnTo>
                  <a:lnTo>
                    <a:pt x="26" y="123"/>
                  </a:lnTo>
                  <a:lnTo>
                    <a:pt x="33" y="133"/>
                  </a:lnTo>
                  <a:lnTo>
                    <a:pt x="39" y="142"/>
                  </a:lnTo>
                  <a:lnTo>
                    <a:pt x="46" y="150"/>
                  </a:lnTo>
                  <a:lnTo>
                    <a:pt x="54" y="156"/>
                  </a:lnTo>
                  <a:lnTo>
                    <a:pt x="61" y="160"/>
                  </a:lnTo>
                  <a:lnTo>
                    <a:pt x="70" y="163"/>
                  </a:lnTo>
                  <a:lnTo>
                    <a:pt x="79" y="166"/>
                  </a:lnTo>
                  <a:lnTo>
                    <a:pt x="87" y="167"/>
                  </a:lnTo>
                  <a:lnTo>
                    <a:pt x="96" y="166"/>
                  </a:lnTo>
                  <a:lnTo>
                    <a:pt x="105" y="163"/>
                  </a:lnTo>
                  <a:lnTo>
                    <a:pt x="114" y="160"/>
                  </a:lnTo>
                  <a:lnTo>
                    <a:pt x="121" y="156"/>
                  </a:lnTo>
                  <a:lnTo>
                    <a:pt x="128" y="150"/>
                  </a:lnTo>
                  <a:lnTo>
                    <a:pt x="136" y="142"/>
                  </a:lnTo>
                  <a:lnTo>
                    <a:pt x="142" y="133"/>
                  </a:lnTo>
                  <a:lnTo>
                    <a:pt x="148" y="123"/>
                  </a:lnTo>
                  <a:lnTo>
                    <a:pt x="155" y="113"/>
                  </a:lnTo>
                  <a:lnTo>
                    <a:pt x="160" y="102"/>
                  </a:lnTo>
                  <a:lnTo>
                    <a:pt x="163" y="90"/>
                  </a:lnTo>
                  <a:lnTo>
                    <a:pt x="167" y="77"/>
                  </a:lnTo>
                  <a:lnTo>
                    <a:pt x="170" y="64"/>
                  </a:lnTo>
                  <a:lnTo>
                    <a:pt x="172" y="49"/>
                  </a:lnTo>
                  <a:lnTo>
                    <a:pt x="173" y="35"/>
                  </a:lnTo>
                  <a:lnTo>
                    <a:pt x="175" y="19"/>
                  </a:lnTo>
                  <a:lnTo>
                    <a:pt x="173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2" name="Freeform 88"/>
            <p:cNvSpPr>
              <a:spLocks/>
            </p:cNvSpPr>
            <p:nvPr/>
          </p:nvSpPr>
          <p:spPr bwMode="auto">
            <a:xfrm>
              <a:off x="4777" y="3933"/>
              <a:ext cx="175" cy="213"/>
            </a:xfrm>
            <a:custGeom>
              <a:avLst/>
              <a:gdLst>
                <a:gd name="T0" fmla="*/ 1 w 175"/>
                <a:gd name="T1" fmla="*/ 0 h 213"/>
                <a:gd name="T2" fmla="*/ 1 w 175"/>
                <a:gd name="T3" fmla="*/ 0 h 213"/>
                <a:gd name="T4" fmla="*/ 0 w 175"/>
                <a:gd name="T5" fmla="*/ 25 h 213"/>
                <a:gd name="T6" fmla="*/ 0 w 175"/>
                <a:gd name="T7" fmla="*/ 25 h 213"/>
                <a:gd name="T8" fmla="*/ 1 w 175"/>
                <a:gd name="T9" fmla="*/ 44 h 213"/>
                <a:gd name="T10" fmla="*/ 3 w 175"/>
                <a:gd name="T11" fmla="*/ 62 h 213"/>
                <a:gd name="T12" fmla="*/ 5 w 175"/>
                <a:gd name="T13" fmla="*/ 81 h 213"/>
                <a:gd name="T14" fmla="*/ 8 w 175"/>
                <a:gd name="T15" fmla="*/ 97 h 213"/>
                <a:gd name="T16" fmla="*/ 11 w 175"/>
                <a:gd name="T17" fmla="*/ 115 h 213"/>
                <a:gd name="T18" fmla="*/ 15 w 175"/>
                <a:gd name="T19" fmla="*/ 130 h 213"/>
                <a:gd name="T20" fmla="*/ 20 w 175"/>
                <a:gd name="T21" fmla="*/ 145 h 213"/>
                <a:gd name="T22" fmla="*/ 26 w 175"/>
                <a:gd name="T23" fmla="*/ 157 h 213"/>
                <a:gd name="T24" fmla="*/ 33 w 175"/>
                <a:gd name="T25" fmla="*/ 169 h 213"/>
                <a:gd name="T26" fmla="*/ 39 w 175"/>
                <a:gd name="T27" fmla="*/ 181 h 213"/>
                <a:gd name="T28" fmla="*/ 46 w 175"/>
                <a:gd name="T29" fmla="*/ 189 h 213"/>
                <a:gd name="T30" fmla="*/ 54 w 175"/>
                <a:gd name="T31" fmla="*/ 198 h 213"/>
                <a:gd name="T32" fmla="*/ 61 w 175"/>
                <a:gd name="T33" fmla="*/ 204 h 213"/>
                <a:gd name="T34" fmla="*/ 70 w 175"/>
                <a:gd name="T35" fmla="*/ 209 h 213"/>
                <a:gd name="T36" fmla="*/ 79 w 175"/>
                <a:gd name="T37" fmla="*/ 212 h 213"/>
                <a:gd name="T38" fmla="*/ 87 w 175"/>
                <a:gd name="T39" fmla="*/ 213 h 213"/>
                <a:gd name="T40" fmla="*/ 87 w 175"/>
                <a:gd name="T41" fmla="*/ 213 h 213"/>
                <a:gd name="T42" fmla="*/ 96 w 175"/>
                <a:gd name="T43" fmla="*/ 212 h 213"/>
                <a:gd name="T44" fmla="*/ 105 w 175"/>
                <a:gd name="T45" fmla="*/ 209 h 213"/>
                <a:gd name="T46" fmla="*/ 114 w 175"/>
                <a:gd name="T47" fmla="*/ 204 h 213"/>
                <a:gd name="T48" fmla="*/ 121 w 175"/>
                <a:gd name="T49" fmla="*/ 198 h 213"/>
                <a:gd name="T50" fmla="*/ 129 w 175"/>
                <a:gd name="T51" fmla="*/ 189 h 213"/>
                <a:gd name="T52" fmla="*/ 136 w 175"/>
                <a:gd name="T53" fmla="*/ 181 h 213"/>
                <a:gd name="T54" fmla="*/ 144 w 175"/>
                <a:gd name="T55" fmla="*/ 169 h 213"/>
                <a:gd name="T56" fmla="*/ 149 w 175"/>
                <a:gd name="T57" fmla="*/ 157 h 213"/>
                <a:gd name="T58" fmla="*/ 155 w 175"/>
                <a:gd name="T59" fmla="*/ 145 h 213"/>
                <a:gd name="T60" fmla="*/ 160 w 175"/>
                <a:gd name="T61" fmla="*/ 130 h 213"/>
                <a:gd name="T62" fmla="*/ 163 w 175"/>
                <a:gd name="T63" fmla="*/ 115 h 213"/>
                <a:gd name="T64" fmla="*/ 167 w 175"/>
                <a:gd name="T65" fmla="*/ 97 h 213"/>
                <a:gd name="T66" fmla="*/ 171 w 175"/>
                <a:gd name="T67" fmla="*/ 81 h 213"/>
                <a:gd name="T68" fmla="*/ 172 w 175"/>
                <a:gd name="T69" fmla="*/ 62 h 213"/>
                <a:gd name="T70" fmla="*/ 175 w 175"/>
                <a:gd name="T71" fmla="*/ 44 h 213"/>
                <a:gd name="T72" fmla="*/ 175 w 175"/>
                <a:gd name="T73" fmla="*/ 25 h 213"/>
                <a:gd name="T74" fmla="*/ 175 w 175"/>
                <a:gd name="T75" fmla="*/ 25 h 213"/>
                <a:gd name="T76" fmla="*/ 173 w 175"/>
                <a:gd name="T77" fmla="*/ 0 h 213"/>
                <a:gd name="T78" fmla="*/ 1 w 175"/>
                <a:gd name="T79" fmla="*/ 0 h 21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5" h="213">
                  <a:moveTo>
                    <a:pt x="1" y="0"/>
                  </a:moveTo>
                  <a:lnTo>
                    <a:pt x="1" y="0"/>
                  </a:lnTo>
                  <a:lnTo>
                    <a:pt x="0" y="25"/>
                  </a:lnTo>
                  <a:lnTo>
                    <a:pt x="1" y="44"/>
                  </a:lnTo>
                  <a:lnTo>
                    <a:pt x="3" y="62"/>
                  </a:lnTo>
                  <a:lnTo>
                    <a:pt x="5" y="81"/>
                  </a:lnTo>
                  <a:lnTo>
                    <a:pt x="8" y="97"/>
                  </a:lnTo>
                  <a:lnTo>
                    <a:pt x="11" y="115"/>
                  </a:lnTo>
                  <a:lnTo>
                    <a:pt x="15" y="130"/>
                  </a:lnTo>
                  <a:lnTo>
                    <a:pt x="20" y="145"/>
                  </a:lnTo>
                  <a:lnTo>
                    <a:pt x="26" y="157"/>
                  </a:lnTo>
                  <a:lnTo>
                    <a:pt x="33" y="169"/>
                  </a:lnTo>
                  <a:lnTo>
                    <a:pt x="39" y="181"/>
                  </a:lnTo>
                  <a:lnTo>
                    <a:pt x="46" y="189"/>
                  </a:lnTo>
                  <a:lnTo>
                    <a:pt x="54" y="198"/>
                  </a:lnTo>
                  <a:lnTo>
                    <a:pt x="61" y="204"/>
                  </a:lnTo>
                  <a:lnTo>
                    <a:pt x="70" y="209"/>
                  </a:lnTo>
                  <a:lnTo>
                    <a:pt x="79" y="212"/>
                  </a:lnTo>
                  <a:lnTo>
                    <a:pt x="87" y="213"/>
                  </a:lnTo>
                  <a:lnTo>
                    <a:pt x="96" y="212"/>
                  </a:lnTo>
                  <a:lnTo>
                    <a:pt x="105" y="209"/>
                  </a:lnTo>
                  <a:lnTo>
                    <a:pt x="114" y="204"/>
                  </a:lnTo>
                  <a:lnTo>
                    <a:pt x="121" y="198"/>
                  </a:lnTo>
                  <a:lnTo>
                    <a:pt x="129" y="189"/>
                  </a:lnTo>
                  <a:lnTo>
                    <a:pt x="136" y="181"/>
                  </a:lnTo>
                  <a:lnTo>
                    <a:pt x="144" y="169"/>
                  </a:lnTo>
                  <a:lnTo>
                    <a:pt x="149" y="157"/>
                  </a:lnTo>
                  <a:lnTo>
                    <a:pt x="155" y="145"/>
                  </a:lnTo>
                  <a:lnTo>
                    <a:pt x="160" y="130"/>
                  </a:lnTo>
                  <a:lnTo>
                    <a:pt x="163" y="115"/>
                  </a:lnTo>
                  <a:lnTo>
                    <a:pt x="167" y="97"/>
                  </a:lnTo>
                  <a:lnTo>
                    <a:pt x="171" y="81"/>
                  </a:lnTo>
                  <a:lnTo>
                    <a:pt x="172" y="62"/>
                  </a:lnTo>
                  <a:lnTo>
                    <a:pt x="175" y="44"/>
                  </a:lnTo>
                  <a:lnTo>
                    <a:pt x="175" y="25"/>
                  </a:lnTo>
                  <a:lnTo>
                    <a:pt x="173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3" name="Freeform 89"/>
            <p:cNvSpPr>
              <a:spLocks/>
            </p:cNvSpPr>
            <p:nvPr/>
          </p:nvSpPr>
          <p:spPr bwMode="auto">
            <a:xfrm>
              <a:off x="4780" y="3933"/>
              <a:ext cx="173" cy="244"/>
            </a:xfrm>
            <a:custGeom>
              <a:avLst/>
              <a:gdLst>
                <a:gd name="T0" fmla="*/ 0 w 173"/>
                <a:gd name="T1" fmla="*/ 0 h 244"/>
                <a:gd name="T2" fmla="*/ 0 w 173"/>
                <a:gd name="T3" fmla="*/ 0 h 244"/>
                <a:gd name="T4" fmla="*/ 0 w 173"/>
                <a:gd name="T5" fmla="*/ 29 h 244"/>
                <a:gd name="T6" fmla="*/ 0 w 173"/>
                <a:gd name="T7" fmla="*/ 29 h 244"/>
                <a:gd name="T8" fmla="*/ 0 w 173"/>
                <a:gd name="T9" fmla="*/ 50 h 244"/>
                <a:gd name="T10" fmla="*/ 1 w 173"/>
                <a:gd name="T11" fmla="*/ 72 h 244"/>
                <a:gd name="T12" fmla="*/ 3 w 173"/>
                <a:gd name="T13" fmla="*/ 92 h 244"/>
                <a:gd name="T14" fmla="*/ 6 w 173"/>
                <a:gd name="T15" fmla="*/ 112 h 244"/>
                <a:gd name="T16" fmla="*/ 10 w 173"/>
                <a:gd name="T17" fmla="*/ 131 h 244"/>
                <a:gd name="T18" fmla="*/ 15 w 173"/>
                <a:gd name="T19" fmla="*/ 150 h 244"/>
                <a:gd name="T20" fmla="*/ 20 w 173"/>
                <a:gd name="T21" fmla="*/ 166 h 244"/>
                <a:gd name="T22" fmla="*/ 25 w 173"/>
                <a:gd name="T23" fmla="*/ 181 h 244"/>
                <a:gd name="T24" fmla="*/ 31 w 173"/>
                <a:gd name="T25" fmla="*/ 196 h 244"/>
                <a:gd name="T26" fmla="*/ 37 w 173"/>
                <a:gd name="T27" fmla="*/ 208 h 244"/>
                <a:gd name="T28" fmla="*/ 45 w 173"/>
                <a:gd name="T29" fmla="*/ 218 h 244"/>
                <a:gd name="T30" fmla="*/ 52 w 173"/>
                <a:gd name="T31" fmla="*/ 228 h 244"/>
                <a:gd name="T32" fmla="*/ 61 w 173"/>
                <a:gd name="T33" fmla="*/ 234 h 244"/>
                <a:gd name="T34" fmla="*/ 68 w 173"/>
                <a:gd name="T35" fmla="*/ 241 h 244"/>
                <a:gd name="T36" fmla="*/ 77 w 173"/>
                <a:gd name="T37" fmla="*/ 243 h 244"/>
                <a:gd name="T38" fmla="*/ 86 w 173"/>
                <a:gd name="T39" fmla="*/ 244 h 244"/>
                <a:gd name="T40" fmla="*/ 86 w 173"/>
                <a:gd name="T41" fmla="*/ 244 h 244"/>
                <a:gd name="T42" fmla="*/ 96 w 173"/>
                <a:gd name="T43" fmla="*/ 243 h 244"/>
                <a:gd name="T44" fmla="*/ 103 w 173"/>
                <a:gd name="T45" fmla="*/ 241 h 244"/>
                <a:gd name="T46" fmla="*/ 112 w 173"/>
                <a:gd name="T47" fmla="*/ 234 h 244"/>
                <a:gd name="T48" fmla="*/ 121 w 173"/>
                <a:gd name="T49" fmla="*/ 228 h 244"/>
                <a:gd name="T50" fmla="*/ 128 w 173"/>
                <a:gd name="T51" fmla="*/ 218 h 244"/>
                <a:gd name="T52" fmla="*/ 134 w 173"/>
                <a:gd name="T53" fmla="*/ 208 h 244"/>
                <a:gd name="T54" fmla="*/ 142 w 173"/>
                <a:gd name="T55" fmla="*/ 196 h 244"/>
                <a:gd name="T56" fmla="*/ 148 w 173"/>
                <a:gd name="T57" fmla="*/ 181 h 244"/>
                <a:gd name="T58" fmla="*/ 153 w 173"/>
                <a:gd name="T59" fmla="*/ 166 h 244"/>
                <a:gd name="T60" fmla="*/ 158 w 173"/>
                <a:gd name="T61" fmla="*/ 150 h 244"/>
                <a:gd name="T62" fmla="*/ 163 w 173"/>
                <a:gd name="T63" fmla="*/ 131 h 244"/>
                <a:gd name="T64" fmla="*/ 167 w 173"/>
                <a:gd name="T65" fmla="*/ 112 h 244"/>
                <a:gd name="T66" fmla="*/ 169 w 173"/>
                <a:gd name="T67" fmla="*/ 92 h 244"/>
                <a:gd name="T68" fmla="*/ 172 w 173"/>
                <a:gd name="T69" fmla="*/ 72 h 244"/>
                <a:gd name="T70" fmla="*/ 173 w 173"/>
                <a:gd name="T71" fmla="*/ 50 h 244"/>
                <a:gd name="T72" fmla="*/ 173 w 173"/>
                <a:gd name="T73" fmla="*/ 29 h 244"/>
                <a:gd name="T74" fmla="*/ 173 w 173"/>
                <a:gd name="T75" fmla="*/ 29 h 244"/>
                <a:gd name="T76" fmla="*/ 172 w 173"/>
                <a:gd name="T77" fmla="*/ 0 h 244"/>
                <a:gd name="T78" fmla="*/ 0 w 173"/>
                <a:gd name="T79" fmla="*/ 0 h 24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73" h="244">
                  <a:moveTo>
                    <a:pt x="0" y="0"/>
                  </a:moveTo>
                  <a:lnTo>
                    <a:pt x="0" y="0"/>
                  </a:lnTo>
                  <a:lnTo>
                    <a:pt x="0" y="29"/>
                  </a:lnTo>
                  <a:lnTo>
                    <a:pt x="0" y="50"/>
                  </a:lnTo>
                  <a:lnTo>
                    <a:pt x="1" y="72"/>
                  </a:lnTo>
                  <a:lnTo>
                    <a:pt x="3" y="92"/>
                  </a:lnTo>
                  <a:lnTo>
                    <a:pt x="6" y="112"/>
                  </a:lnTo>
                  <a:lnTo>
                    <a:pt x="10" y="131"/>
                  </a:lnTo>
                  <a:lnTo>
                    <a:pt x="15" y="150"/>
                  </a:lnTo>
                  <a:lnTo>
                    <a:pt x="20" y="166"/>
                  </a:lnTo>
                  <a:lnTo>
                    <a:pt x="25" y="181"/>
                  </a:lnTo>
                  <a:lnTo>
                    <a:pt x="31" y="196"/>
                  </a:lnTo>
                  <a:lnTo>
                    <a:pt x="37" y="208"/>
                  </a:lnTo>
                  <a:lnTo>
                    <a:pt x="45" y="218"/>
                  </a:lnTo>
                  <a:lnTo>
                    <a:pt x="52" y="228"/>
                  </a:lnTo>
                  <a:lnTo>
                    <a:pt x="61" y="234"/>
                  </a:lnTo>
                  <a:lnTo>
                    <a:pt x="68" y="241"/>
                  </a:lnTo>
                  <a:lnTo>
                    <a:pt x="77" y="243"/>
                  </a:lnTo>
                  <a:lnTo>
                    <a:pt x="86" y="244"/>
                  </a:lnTo>
                  <a:lnTo>
                    <a:pt x="96" y="243"/>
                  </a:lnTo>
                  <a:lnTo>
                    <a:pt x="103" y="241"/>
                  </a:lnTo>
                  <a:lnTo>
                    <a:pt x="112" y="234"/>
                  </a:lnTo>
                  <a:lnTo>
                    <a:pt x="121" y="228"/>
                  </a:lnTo>
                  <a:lnTo>
                    <a:pt x="128" y="218"/>
                  </a:lnTo>
                  <a:lnTo>
                    <a:pt x="134" y="208"/>
                  </a:lnTo>
                  <a:lnTo>
                    <a:pt x="142" y="196"/>
                  </a:lnTo>
                  <a:lnTo>
                    <a:pt x="148" y="181"/>
                  </a:lnTo>
                  <a:lnTo>
                    <a:pt x="153" y="166"/>
                  </a:lnTo>
                  <a:lnTo>
                    <a:pt x="158" y="150"/>
                  </a:lnTo>
                  <a:lnTo>
                    <a:pt x="163" y="131"/>
                  </a:lnTo>
                  <a:lnTo>
                    <a:pt x="167" y="112"/>
                  </a:lnTo>
                  <a:lnTo>
                    <a:pt x="169" y="92"/>
                  </a:lnTo>
                  <a:lnTo>
                    <a:pt x="172" y="72"/>
                  </a:lnTo>
                  <a:lnTo>
                    <a:pt x="173" y="50"/>
                  </a:lnTo>
                  <a:lnTo>
                    <a:pt x="173" y="29"/>
                  </a:lnTo>
                  <a:lnTo>
                    <a:pt x="17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4" name="Freeform 90"/>
            <p:cNvSpPr>
              <a:spLocks/>
            </p:cNvSpPr>
            <p:nvPr/>
          </p:nvSpPr>
          <p:spPr bwMode="auto">
            <a:xfrm>
              <a:off x="7099" y="1788"/>
              <a:ext cx="167" cy="175"/>
            </a:xfrm>
            <a:custGeom>
              <a:avLst/>
              <a:gdLst>
                <a:gd name="T0" fmla="*/ 0 w 167"/>
                <a:gd name="T1" fmla="*/ 175 h 175"/>
                <a:gd name="T2" fmla="*/ 0 w 167"/>
                <a:gd name="T3" fmla="*/ 175 h 175"/>
                <a:gd name="T4" fmla="*/ 18 w 167"/>
                <a:gd name="T5" fmla="*/ 175 h 175"/>
                <a:gd name="T6" fmla="*/ 18 w 167"/>
                <a:gd name="T7" fmla="*/ 175 h 175"/>
                <a:gd name="T8" fmla="*/ 34 w 167"/>
                <a:gd name="T9" fmla="*/ 175 h 175"/>
                <a:gd name="T10" fmla="*/ 48 w 167"/>
                <a:gd name="T11" fmla="*/ 173 h 175"/>
                <a:gd name="T12" fmla="*/ 63 w 167"/>
                <a:gd name="T13" fmla="*/ 171 h 175"/>
                <a:gd name="T14" fmla="*/ 76 w 167"/>
                <a:gd name="T15" fmla="*/ 168 h 175"/>
                <a:gd name="T16" fmla="*/ 89 w 167"/>
                <a:gd name="T17" fmla="*/ 165 h 175"/>
                <a:gd name="T18" fmla="*/ 102 w 167"/>
                <a:gd name="T19" fmla="*/ 160 h 175"/>
                <a:gd name="T20" fmla="*/ 113 w 167"/>
                <a:gd name="T21" fmla="*/ 155 h 175"/>
                <a:gd name="T22" fmla="*/ 123 w 167"/>
                <a:gd name="T23" fmla="*/ 150 h 175"/>
                <a:gd name="T24" fmla="*/ 133 w 167"/>
                <a:gd name="T25" fmla="*/ 143 h 175"/>
                <a:gd name="T26" fmla="*/ 142 w 167"/>
                <a:gd name="T27" fmla="*/ 136 h 175"/>
                <a:gd name="T28" fmla="*/ 148 w 167"/>
                <a:gd name="T29" fmla="*/ 130 h 175"/>
                <a:gd name="T30" fmla="*/ 154 w 167"/>
                <a:gd name="T31" fmla="*/ 121 h 175"/>
                <a:gd name="T32" fmla="*/ 159 w 167"/>
                <a:gd name="T33" fmla="*/ 114 h 175"/>
                <a:gd name="T34" fmla="*/ 163 w 167"/>
                <a:gd name="T35" fmla="*/ 105 h 175"/>
                <a:gd name="T36" fmla="*/ 165 w 167"/>
                <a:gd name="T37" fmla="*/ 96 h 175"/>
                <a:gd name="T38" fmla="*/ 167 w 167"/>
                <a:gd name="T39" fmla="*/ 87 h 175"/>
                <a:gd name="T40" fmla="*/ 167 w 167"/>
                <a:gd name="T41" fmla="*/ 87 h 175"/>
                <a:gd name="T42" fmla="*/ 165 w 167"/>
                <a:gd name="T43" fmla="*/ 79 h 175"/>
                <a:gd name="T44" fmla="*/ 163 w 167"/>
                <a:gd name="T45" fmla="*/ 70 h 175"/>
                <a:gd name="T46" fmla="*/ 159 w 167"/>
                <a:gd name="T47" fmla="*/ 61 h 175"/>
                <a:gd name="T48" fmla="*/ 154 w 167"/>
                <a:gd name="T49" fmla="*/ 54 h 175"/>
                <a:gd name="T50" fmla="*/ 148 w 167"/>
                <a:gd name="T51" fmla="*/ 46 h 175"/>
                <a:gd name="T52" fmla="*/ 142 w 167"/>
                <a:gd name="T53" fmla="*/ 39 h 175"/>
                <a:gd name="T54" fmla="*/ 133 w 167"/>
                <a:gd name="T55" fmla="*/ 31 h 175"/>
                <a:gd name="T56" fmla="*/ 123 w 167"/>
                <a:gd name="T57" fmla="*/ 25 h 175"/>
                <a:gd name="T58" fmla="*/ 113 w 167"/>
                <a:gd name="T59" fmla="*/ 20 h 175"/>
                <a:gd name="T60" fmla="*/ 102 w 167"/>
                <a:gd name="T61" fmla="*/ 15 h 175"/>
                <a:gd name="T62" fmla="*/ 89 w 167"/>
                <a:gd name="T63" fmla="*/ 10 h 175"/>
                <a:gd name="T64" fmla="*/ 76 w 167"/>
                <a:gd name="T65" fmla="*/ 6 h 175"/>
                <a:gd name="T66" fmla="*/ 63 w 167"/>
                <a:gd name="T67" fmla="*/ 4 h 175"/>
                <a:gd name="T68" fmla="*/ 48 w 167"/>
                <a:gd name="T69" fmla="*/ 1 h 175"/>
                <a:gd name="T70" fmla="*/ 34 w 167"/>
                <a:gd name="T71" fmla="*/ 0 h 175"/>
                <a:gd name="T72" fmla="*/ 18 w 167"/>
                <a:gd name="T73" fmla="*/ 0 h 175"/>
                <a:gd name="T74" fmla="*/ 18 w 167"/>
                <a:gd name="T75" fmla="*/ 0 h 175"/>
                <a:gd name="T76" fmla="*/ 0 w 167"/>
                <a:gd name="T77" fmla="*/ 0 h 175"/>
                <a:gd name="T78" fmla="*/ 0 w 167"/>
                <a:gd name="T79" fmla="*/ 175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5">
                  <a:moveTo>
                    <a:pt x="0" y="175"/>
                  </a:moveTo>
                  <a:lnTo>
                    <a:pt x="0" y="175"/>
                  </a:lnTo>
                  <a:lnTo>
                    <a:pt x="18" y="175"/>
                  </a:lnTo>
                  <a:lnTo>
                    <a:pt x="34" y="175"/>
                  </a:lnTo>
                  <a:lnTo>
                    <a:pt x="48" y="173"/>
                  </a:lnTo>
                  <a:lnTo>
                    <a:pt x="63" y="171"/>
                  </a:lnTo>
                  <a:lnTo>
                    <a:pt x="76" y="168"/>
                  </a:lnTo>
                  <a:lnTo>
                    <a:pt x="89" y="165"/>
                  </a:lnTo>
                  <a:lnTo>
                    <a:pt x="102" y="160"/>
                  </a:lnTo>
                  <a:lnTo>
                    <a:pt x="113" y="155"/>
                  </a:lnTo>
                  <a:lnTo>
                    <a:pt x="123" y="150"/>
                  </a:lnTo>
                  <a:lnTo>
                    <a:pt x="133" y="143"/>
                  </a:lnTo>
                  <a:lnTo>
                    <a:pt x="142" y="136"/>
                  </a:lnTo>
                  <a:lnTo>
                    <a:pt x="148" y="130"/>
                  </a:lnTo>
                  <a:lnTo>
                    <a:pt x="154" y="121"/>
                  </a:lnTo>
                  <a:lnTo>
                    <a:pt x="159" y="114"/>
                  </a:lnTo>
                  <a:lnTo>
                    <a:pt x="163" y="105"/>
                  </a:lnTo>
                  <a:lnTo>
                    <a:pt x="165" y="96"/>
                  </a:lnTo>
                  <a:lnTo>
                    <a:pt x="167" y="87"/>
                  </a:lnTo>
                  <a:lnTo>
                    <a:pt x="165" y="79"/>
                  </a:lnTo>
                  <a:lnTo>
                    <a:pt x="163" y="70"/>
                  </a:lnTo>
                  <a:lnTo>
                    <a:pt x="159" y="61"/>
                  </a:lnTo>
                  <a:lnTo>
                    <a:pt x="154" y="54"/>
                  </a:lnTo>
                  <a:lnTo>
                    <a:pt x="148" y="46"/>
                  </a:lnTo>
                  <a:lnTo>
                    <a:pt x="142" y="39"/>
                  </a:lnTo>
                  <a:lnTo>
                    <a:pt x="133" y="31"/>
                  </a:lnTo>
                  <a:lnTo>
                    <a:pt x="123" y="25"/>
                  </a:lnTo>
                  <a:lnTo>
                    <a:pt x="113" y="20"/>
                  </a:lnTo>
                  <a:lnTo>
                    <a:pt x="102" y="15"/>
                  </a:lnTo>
                  <a:lnTo>
                    <a:pt x="89" y="10"/>
                  </a:lnTo>
                  <a:lnTo>
                    <a:pt x="76" y="6"/>
                  </a:lnTo>
                  <a:lnTo>
                    <a:pt x="63" y="4"/>
                  </a:lnTo>
                  <a:lnTo>
                    <a:pt x="48" y="1"/>
                  </a:lnTo>
                  <a:lnTo>
                    <a:pt x="34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5" name="Freeform 91"/>
            <p:cNvSpPr>
              <a:spLocks/>
            </p:cNvSpPr>
            <p:nvPr/>
          </p:nvSpPr>
          <p:spPr bwMode="auto">
            <a:xfrm>
              <a:off x="7099" y="1827"/>
              <a:ext cx="231" cy="174"/>
            </a:xfrm>
            <a:custGeom>
              <a:avLst/>
              <a:gdLst>
                <a:gd name="T0" fmla="*/ 0 w 231"/>
                <a:gd name="T1" fmla="*/ 174 h 174"/>
                <a:gd name="T2" fmla="*/ 23 w 231"/>
                <a:gd name="T3" fmla="*/ 174 h 174"/>
                <a:gd name="T4" fmla="*/ 59 w 231"/>
                <a:gd name="T5" fmla="*/ 173 h 174"/>
                <a:gd name="T6" fmla="*/ 93 w 231"/>
                <a:gd name="T7" fmla="*/ 168 h 174"/>
                <a:gd name="T8" fmla="*/ 123 w 231"/>
                <a:gd name="T9" fmla="*/ 159 h 174"/>
                <a:gd name="T10" fmla="*/ 149 w 231"/>
                <a:gd name="T11" fmla="*/ 149 h 174"/>
                <a:gd name="T12" fmla="*/ 172 w 231"/>
                <a:gd name="T13" fmla="*/ 136 h 174"/>
                <a:gd name="T14" fmla="*/ 188 w 231"/>
                <a:gd name="T15" fmla="*/ 121 h 174"/>
                <a:gd name="T16" fmla="*/ 198 w 231"/>
                <a:gd name="T17" fmla="*/ 104 h 174"/>
                <a:gd name="T18" fmla="*/ 201 w 231"/>
                <a:gd name="T19" fmla="*/ 87 h 174"/>
                <a:gd name="T20" fmla="*/ 201 w 231"/>
                <a:gd name="T21" fmla="*/ 78 h 174"/>
                <a:gd name="T22" fmla="*/ 194 w 231"/>
                <a:gd name="T23" fmla="*/ 61 h 174"/>
                <a:gd name="T24" fmla="*/ 180 w 231"/>
                <a:gd name="T25" fmla="*/ 45 h 174"/>
                <a:gd name="T26" fmla="*/ 162 w 231"/>
                <a:gd name="T27" fmla="*/ 31 h 174"/>
                <a:gd name="T28" fmla="*/ 137 w 231"/>
                <a:gd name="T29" fmla="*/ 20 h 174"/>
                <a:gd name="T30" fmla="*/ 108 w 231"/>
                <a:gd name="T31" fmla="*/ 10 h 174"/>
                <a:gd name="T32" fmla="*/ 76 w 231"/>
                <a:gd name="T33" fmla="*/ 3 h 174"/>
                <a:gd name="T34" fmla="*/ 41 w 231"/>
                <a:gd name="T35" fmla="*/ 0 h 174"/>
                <a:gd name="T36" fmla="*/ 23 w 231"/>
                <a:gd name="T37" fmla="*/ 0 h 174"/>
                <a:gd name="T38" fmla="*/ 0 w 231"/>
                <a:gd name="T39" fmla="*/ 174 h 174"/>
                <a:gd name="T40" fmla="*/ 26 w 231"/>
                <a:gd name="T41" fmla="*/ 174 h 174"/>
                <a:gd name="T42" fmla="*/ 47 w 231"/>
                <a:gd name="T43" fmla="*/ 174 h 174"/>
                <a:gd name="T44" fmla="*/ 87 w 231"/>
                <a:gd name="T45" fmla="*/ 170 h 174"/>
                <a:gd name="T46" fmla="*/ 124 w 231"/>
                <a:gd name="T47" fmla="*/ 164 h 174"/>
                <a:gd name="T48" fmla="*/ 157 w 231"/>
                <a:gd name="T49" fmla="*/ 154 h 174"/>
                <a:gd name="T50" fmla="*/ 185 w 231"/>
                <a:gd name="T51" fmla="*/ 143 h 174"/>
                <a:gd name="T52" fmla="*/ 206 w 231"/>
                <a:gd name="T53" fmla="*/ 128 h 174"/>
                <a:gd name="T54" fmla="*/ 223 w 231"/>
                <a:gd name="T55" fmla="*/ 113 h 174"/>
                <a:gd name="T56" fmla="*/ 231 w 231"/>
                <a:gd name="T57" fmla="*/ 96 h 174"/>
                <a:gd name="T58" fmla="*/ 231 w 231"/>
                <a:gd name="T59" fmla="*/ 87 h 174"/>
                <a:gd name="T60" fmla="*/ 228 w 231"/>
                <a:gd name="T61" fmla="*/ 70 h 174"/>
                <a:gd name="T62" fmla="*/ 215 w 231"/>
                <a:gd name="T63" fmla="*/ 53 h 174"/>
                <a:gd name="T64" fmla="*/ 196 w 231"/>
                <a:gd name="T65" fmla="*/ 38 h 174"/>
                <a:gd name="T66" fmla="*/ 172 w 231"/>
                <a:gd name="T67" fmla="*/ 25 h 174"/>
                <a:gd name="T68" fmla="*/ 142 w 231"/>
                <a:gd name="T69" fmla="*/ 15 h 174"/>
                <a:gd name="T70" fmla="*/ 107 w 231"/>
                <a:gd name="T71" fmla="*/ 6 h 174"/>
                <a:gd name="T72" fmla="*/ 68 w 231"/>
                <a:gd name="T73" fmla="*/ 1 h 174"/>
                <a:gd name="T74" fmla="*/ 26 w 231"/>
                <a:gd name="T75" fmla="*/ 0 h 174"/>
                <a:gd name="T76" fmla="*/ 0 w 231"/>
                <a:gd name="T77" fmla="*/ 0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1" h="174">
                  <a:moveTo>
                    <a:pt x="0" y="174"/>
                  </a:moveTo>
                  <a:lnTo>
                    <a:pt x="0" y="174"/>
                  </a:lnTo>
                  <a:lnTo>
                    <a:pt x="23" y="174"/>
                  </a:lnTo>
                  <a:lnTo>
                    <a:pt x="41" y="174"/>
                  </a:lnTo>
                  <a:lnTo>
                    <a:pt x="59" y="173"/>
                  </a:lnTo>
                  <a:lnTo>
                    <a:pt x="76" y="170"/>
                  </a:lnTo>
                  <a:lnTo>
                    <a:pt x="93" y="168"/>
                  </a:lnTo>
                  <a:lnTo>
                    <a:pt x="108" y="164"/>
                  </a:lnTo>
                  <a:lnTo>
                    <a:pt x="123" y="159"/>
                  </a:lnTo>
                  <a:lnTo>
                    <a:pt x="137" y="154"/>
                  </a:lnTo>
                  <a:lnTo>
                    <a:pt x="149" y="149"/>
                  </a:lnTo>
                  <a:lnTo>
                    <a:pt x="162" y="143"/>
                  </a:lnTo>
                  <a:lnTo>
                    <a:pt x="172" y="136"/>
                  </a:lnTo>
                  <a:lnTo>
                    <a:pt x="180" y="128"/>
                  </a:lnTo>
                  <a:lnTo>
                    <a:pt x="188" y="121"/>
                  </a:lnTo>
                  <a:lnTo>
                    <a:pt x="194" y="113"/>
                  </a:lnTo>
                  <a:lnTo>
                    <a:pt x="198" y="104"/>
                  </a:lnTo>
                  <a:lnTo>
                    <a:pt x="201" y="96"/>
                  </a:lnTo>
                  <a:lnTo>
                    <a:pt x="201" y="87"/>
                  </a:lnTo>
                  <a:lnTo>
                    <a:pt x="201" y="78"/>
                  </a:lnTo>
                  <a:lnTo>
                    <a:pt x="198" y="70"/>
                  </a:lnTo>
                  <a:lnTo>
                    <a:pt x="194" y="61"/>
                  </a:lnTo>
                  <a:lnTo>
                    <a:pt x="188" y="53"/>
                  </a:lnTo>
                  <a:lnTo>
                    <a:pt x="180" y="45"/>
                  </a:lnTo>
                  <a:lnTo>
                    <a:pt x="172" y="38"/>
                  </a:lnTo>
                  <a:lnTo>
                    <a:pt x="162" y="31"/>
                  </a:lnTo>
                  <a:lnTo>
                    <a:pt x="149" y="25"/>
                  </a:lnTo>
                  <a:lnTo>
                    <a:pt x="137" y="20"/>
                  </a:lnTo>
                  <a:lnTo>
                    <a:pt x="123" y="15"/>
                  </a:lnTo>
                  <a:lnTo>
                    <a:pt x="108" y="10"/>
                  </a:lnTo>
                  <a:lnTo>
                    <a:pt x="93" y="6"/>
                  </a:lnTo>
                  <a:lnTo>
                    <a:pt x="76" y="3"/>
                  </a:lnTo>
                  <a:lnTo>
                    <a:pt x="59" y="1"/>
                  </a:lnTo>
                  <a:lnTo>
                    <a:pt x="41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174"/>
                  </a:lnTo>
                  <a:lnTo>
                    <a:pt x="26" y="174"/>
                  </a:lnTo>
                  <a:lnTo>
                    <a:pt x="47" y="174"/>
                  </a:lnTo>
                  <a:lnTo>
                    <a:pt x="68" y="173"/>
                  </a:lnTo>
                  <a:lnTo>
                    <a:pt x="87" y="170"/>
                  </a:lnTo>
                  <a:lnTo>
                    <a:pt x="107" y="168"/>
                  </a:lnTo>
                  <a:lnTo>
                    <a:pt x="124" y="164"/>
                  </a:lnTo>
                  <a:lnTo>
                    <a:pt x="142" y="159"/>
                  </a:lnTo>
                  <a:lnTo>
                    <a:pt x="157" y="154"/>
                  </a:lnTo>
                  <a:lnTo>
                    <a:pt x="172" y="149"/>
                  </a:lnTo>
                  <a:lnTo>
                    <a:pt x="185" y="143"/>
                  </a:lnTo>
                  <a:lnTo>
                    <a:pt x="196" y="136"/>
                  </a:lnTo>
                  <a:lnTo>
                    <a:pt x="206" y="128"/>
                  </a:lnTo>
                  <a:lnTo>
                    <a:pt x="215" y="121"/>
                  </a:lnTo>
                  <a:lnTo>
                    <a:pt x="223" y="113"/>
                  </a:lnTo>
                  <a:lnTo>
                    <a:pt x="228" y="104"/>
                  </a:lnTo>
                  <a:lnTo>
                    <a:pt x="231" y="96"/>
                  </a:lnTo>
                  <a:lnTo>
                    <a:pt x="231" y="87"/>
                  </a:lnTo>
                  <a:lnTo>
                    <a:pt x="231" y="78"/>
                  </a:lnTo>
                  <a:lnTo>
                    <a:pt x="228" y="70"/>
                  </a:lnTo>
                  <a:lnTo>
                    <a:pt x="223" y="61"/>
                  </a:lnTo>
                  <a:lnTo>
                    <a:pt x="215" y="53"/>
                  </a:lnTo>
                  <a:lnTo>
                    <a:pt x="206" y="45"/>
                  </a:lnTo>
                  <a:lnTo>
                    <a:pt x="196" y="38"/>
                  </a:lnTo>
                  <a:lnTo>
                    <a:pt x="185" y="31"/>
                  </a:lnTo>
                  <a:lnTo>
                    <a:pt x="172" y="25"/>
                  </a:lnTo>
                  <a:lnTo>
                    <a:pt x="157" y="20"/>
                  </a:lnTo>
                  <a:lnTo>
                    <a:pt x="142" y="15"/>
                  </a:lnTo>
                  <a:lnTo>
                    <a:pt x="124" y="10"/>
                  </a:lnTo>
                  <a:lnTo>
                    <a:pt x="107" y="6"/>
                  </a:lnTo>
                  <a:lnTo>
                    <a:pt x="87" y="3"/>
                  </a:lnTo>
                  <a:lnTo>
                    <a:pt x="68" y="1"/>
                  </a:lnTo>
                  <a:lnTo>
                    <a:pt x="47" y="0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6" name="Freeform 92"/>
            <p:cNvSpPr>
              <a:spLocks/>
            </p:cNvSpPr>
            <p:nvPr/>
          </p:nvSpPr>
          <p:spPr bwMode="auto">
            <a:xfrm>
              <a:off x="7099" y="1985"/>
              <a:ext cx="167" cy="176"/>
            </a:xfrm>
            <a:custGeom>
              <a:avLst/>
              <a:gdLst>
                <a:gd name="T0" fmla="*/ 0 w 167"/>
                <a:gd name="T1" fmla="*/ 175 h 176"/>
                <a:gd name="T2" fmla="*/ 0 w 167"/>
                <a:gd name="T3" fmla="*/ 175 h 176"/>
                <a:gd name="T4" fmla="*/ 18 w 167"/>
                <a:gd name="T5" fmla="*/ 176 h 176"/>
                <a:gd name="T6" fmla="*/ 18 w 167"/>
                <a:gd name="T7" fmla="*/ 176 h 176"/>
                <a:gd name="T8" fmla="*/ 34 w 167"/>
                <a:gd name="T9" fmla="*/ 176 h 176"/>
                <a:gd name="T10" fmla="*/ 48 w 167"/>
                <a:gd name="T11" fmla="*/ 175 h 176"/>
                <a:gd name="T12" fmla="*/ 63 w 167"/>
                <a:gd name="T13" fmla="*/ 172 h 176"/>
                <a:gd name="T14" fmla="*/ 76 w 167"/>
                <a:gd name="T15" fmla="*/ 170 h 176"/>
                <a:gd name="T16" fmla="*/ 89 w 167"/>
                <a:gd name="T17" fmla="*/ 166 h 176"/>
                <a:gd name="T18" fmla="*/ 102 w 167"/>
                <a:gd name="T19" fmla="*/ 161 h 176"/>
                <a:gd name="T20" fmla="*/ 113 w 167"/>
                <a:gd name="T21" fmla="*/ 156 h 176"/>
                <a:gd name="T22" fmla="*/ 123 w 167"/>
                <a:gd name="T23" fmla="*/ 150 h 176"/>
                <a:gd name="T24" fmla="*/ 133 w 167"/>
                <a:gd name="T25" fmla="*/ 143 h 176"/>
                <a:gd name="T26" fmla="*/ 142 w 167"/>
                <a:gd name="T27" fmla="*/ 137 h 176"/>
                <a:gd name="T28" fmla="*/ 148 w 167"/>
                <a:gd name="T29" fmla="*/ 130 h 176"/>
                <a:gd name="T30" fmla="*/ 154 w 167"/>
                <a:gd name="T31" fmla="*/ 122 h 176"/>
                <a:gd name="T32" fmla="*/ 159 w 167"/>
                <a:gd name="T33" fmla="*/ 115 h 176"/>
                <a:gd name="T34" fmla="*/ 163 w 167"/>
                <a:gd name="T35" fmla="*/ 106 h 176"/>
                <a:gd name="T36" fmla="*/ 165 w 167"/>
                <a:gd name="T37" fmla="*/ 97 h 176"/>
                <a:gd name="T38" fmla="*/ 167 w 167"/>
                <a:gd name="T39" fmla="*/ 89 h 176"/>
                <a:gd name="T40" fmla="*/ 167 w 167"/>
                <a:gd name="T41" fmla="*/ 89 h 176"/>
                <a:gd name="T42" fmla="*/ 165 w 167"/>
                <a:gd name="T43" fmla="*/ 80 h 176"/>
                <a:gd name="T44" fmla="*/ 163 w 167"/>
                <a:gd name="T45" fmla="*/ 71 h 176"/>
                <a:gd name="T46" fmla="*/ 159 w 167"/>
                <a:gd name="T47" fmla="*/ 62 h 176"/>
                <a:gd name="T48" fmla="*/ 154 w 167"/>
                <a:gd name="T49" fmla="*/ 54 h 176"/>
                <a:gd name="T50" fmla="*/ 148 w 167"/>
                <a:gd name="T51" fmla="*/ 46 h 176"/>
                <a:gd name="T52" fmla="*/ 142 w 167"/>
                <a:gd name="T53" fmla="*/ 39 h 176"/>
                <a:gd name="T54" fmla="*/ 133 w 167"/>
                <a:gd name="T55" fmla="*/ 32 h 176"/>
                <a:gd name="T56" fmla="*/ 123 w 167"/>
                <a:gd name="T57" fmla="*/ 26 h 176"/>
                <a:gd name="T58" fmla="*/ 113 w 167"/>
                <a:gd name="T59" fmla="*/ 21 h 176"/>
                <a:gd name="T60" fmla="*/ 102 w 167"/>
                <a:gd name="T61" fmla="*/ 15 h 176"/>
                <a:gd name="T62" fmla="*/ 89 w 167"/>
                <a:gd name="T63" fmla="*/ 11 h 176"/>
                <a:gd name="T64" fmla="*/ 76 w 167"/>
                <a:gd name="T65" fmla="*/ 7 h 176"/>
                <a:gd name="T66" fmla="*/ 63 w 167"/>
                <a:gd name="T67" fmla="*/ 5 h 176"/>
                <a:gd name="T68" fmla="*/ 48 w 167"/>
                <a:gd name="T69" fmla="*/ 3 h 176"/>
                <a:gd name="T70" fmla="*/ 34 w 167"/>
                <a:gd name="T71" fmla="*/ 1 h 176"/>
                <a:gd name="T72" fmla="*/ 18 w 167"/>
                <a:gd name="T73" fmla="*/ 0 h 176"/>
                <a:gd name="T74" fmla="*/ 18 w 167"/>
                <a:gd name="T75" fmla="*/ 0 h 176"/>
                <a:gd name="T76" fmla="*/ 0 w 167"/>
                <a:gd name="T77" fmla="*/ 1 h 176"/>
                <a:gd name="T78" fmla="*/ 0 w 167"/>
                <a:gd name="T79" fmla="*/ 175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6">
                  <a:moveTo>
                    <a:pt x="0" y="175"/>
                  </a:moveTo>
                  <a:lnTo>
                    <a:pt x="0" y="175"/>
                  </a:lnTo>
                  <a:lnTo>
                    <a:pt x="18" y="176"/>
                  </a:lnTo>
                  <a:lnTo>
                    <a:pt x="34" y="176"/>
                  </a:lnTo>
                  <a:lnTo>
                    <a:pt x="48" y="175"/>
                  </a:lnTo>
                  <a:lnTo>
                    <a:pt x="63" y="172"/>
                  </a:lnTo>
                  <a:lnTo>
                    <a:pt x="76" y="170"/>
                  </a:lnTo>
                  <a:lnTo>
                    <a:pt x="89" y="166"/>
                  </a:lnTo>
                  <a:lnTo>
                    <a:pt x="102" y="161"/>
                  </a:lnTo>
                  <a:lnTo>
                    <a:pt x="113" y="156"/>
                  </a:lnTo>
                  <a:lnTo>
                    <a:pt x="123" y="150"/>
                  </a:lnTo>
                  <a:lnTo>
                    <a:pt x="133" y="143"/>
                  </a:lnTo>
                  <a:lnTo>
                    <a:pt x="142" y="137"/>
                  </a:lnTo>
                  <a:lnTo>
                    <a:pt x="148" y="130"/>
                  </a:lnTo>
                  <a:lnTo>
                    <a:pt x="154" y="122"/>
                  </a:lnTo>
                  <a:lnTo>
                    <a:pt x="159" y="115"/>
                  </a:lnTo>
                  <a:lnTo>
                    <a:pt x="163" y="106"/>
                  </a:lnTo>
                  <a:lnTo>
                    <a:pt x="165" y="97"/>
                  </a:lnTo>
                  <a:lnTo>
                    <a:pt x="167" y="89"/>
                  </a:lnTo>
                  <a:lnTo>
                    <a:pt x="165" y="80"/>
                  </a:lnTo>
                  <a:lnTo>
                    <a:pt x="163" y="71"/>
                  </a:lnTo>
                  <a:lnTo>
                    <a:pt x="159" y="62"/>
                  </a:lnTo>
                  <a:lnTo>
                    <a:pt x="154" y="54"/>
                  </a:lnTo>
                  <a:lnTo>
                    <a:pt x="148" y="46"/>
                  </a:lnTo>
                  <a:lnTo>
                    <a:pt x="142" y="39"/>
                  </a:lnTo>
                  <a:lnTo>
                    <a:pt x="133" y="32"/>
                  </a:lnTo>
                  <a:lnTo>
                    <a:pt x="123" y="26"/>
                  </a:lnTo>
                  <a:lnTo>
                    <a:pt x="113" y="21"/>
                  </a:lnTo>
                  <a:lnTo>
                    <a:pt x="102" y="15"/>
                  </a:lnTo>
                  <a:lnTo>
                    <a:pt x="89" y="11"/>
                  </a:lnTo>
                  <a:lnTo>
                    <a:pt x="76" y="7"/>
                  </a:lnTo>
                  <a:lnTo>
                    <a:pt x="63" y="5"/>
                  </a:lnTo>
                  <a:lnTo>
                    <a:pt x="48" y="3"/>
                  </a:lnTo>
                  <a:lnTo>
                    <a:pt x="34" y="1"/>
                  </a:lnTo>
                  <a:lnTo>
                    <a:pt x="18" y="0"/>
                  </a:lnTo>
                  <a:lnTo>
                    <a:pt x="0" y="1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7" name="Freeform 93"/>
            <p:cNvSpPr>
              <a:spLocks/>
            </p:cNvSpPr>
            <p:nvPr/>
          </p:nvSpPr>
          <p:spPr bwMode="auto">
            <a:xfrm>
              <a:off x="7099" y="2019"/>
              <a:ext cx="231" cy="175"/>
            </a:xfrm>
            <a:custGeom>
              <a:avLst/>
              <a:gdLst>
                <a:gd name="T0" fmla="*/ 0 w 231"/>
                <a:gd name="T1" fmla="*/ 174 h 175"/>
                <a:gd name="T2" fmla="*/ 23 w 231"/>
                <a:gd name="T3" fmla="*/ 175 h 175"/>
                <a:gd name="T4" fmla="*/ 59 w 231"/>
                <a:gd name="T5" fmla="*/ 173 h 175"/>
                <a:gd name="T6" fmla="*/ 93 w 231"/>
                <a:gd name="T7" fmla="*/ 168 h 175"/>
                <a:gd name="T8" fmla="*/ 123 w 231"/>
                <a:gd name="T9" fmla="*/ 160 h 175"/>
                <a:gd name="T10" fmla="*/ 149 w 231"/>
                <a:gd name="T11" fmla="*/ 149 h 175"/>
                <a:gd name="T12" fmla="*/ 172 w 231"/>
                <a:gd name="T13" fmla="*/ 137 h 175"/>
                <a:gd name="T14" fmla="*/ 188 w 231"/>
                <a:gd name="T15" fmla="*/ 122 h 175"/>
                <a:gd name="T16" fmla="*/ 198 w 231"/>
                <a:gd name="T17" fmla="*/ 106 h 175"/>
                <a:gd name="T18" fmla="*/ 201 w 231"/>
                <a:gd name="T19" fmla="*/ 87 h 175"/>
                <a:gd name="T20" fmla="*/ 201 w 231"/>
                <a:gd name="T21" fmla="*/ 78 h 175"/>
                <a:gd name="T22" fmla="*/ 194 w 231"/>
                <a:gd name="T23" fmla="*/ 61 h 175"/>
                <a:gd name="T24" fmla="*/ 180 w 231"/>
                <a:gd name="T25" fmla="*/ 46 h 175"/>
                <a:gd name="T26" fmla="*/ 162 w 231"/>
                <a:gd name="T27" fmla="*/ 32 h 175"/>
                <a:gd name="T28" fmla="*/ 137 w 231"/>
                <a:gd name="T29" fmla="*/ 20 h 175"/>
                <a:gd name="T30" fmla="*/ 108 w 231"/>
                <a:gd name="T31" fmla="*/ 11 h 175"/>
                <a:gd name="T32" fmla="*/ 76 w 231"/>
                <a:gd name="T33" fmla="*/ 3 h 175"/>
                <a:gd name="T34" fmla="*/ 41 w 231"/>
                <a:gd name="T35" fmla="*/ 0 h 175"/>
                <a:gd name="T36" fmla="*/ 23 w 231"/>
                <a:gd name="T37" fmla="*/ 0 h 175"/>
                <a:gd name="T38" fmla="*/ 0 w 231"/>
                <a:gd name="T39" fmla="*/ 174 h 175"/>
                <a:gd name="T40" fmla="*/ 26 w 231"/>
                <a:gd name="T41" fmla="*/ 175 h 175"/>
                <a:gd name="T42" fmla="*/ 47 w 231"/>
                <a:gd name="T43" fmla="*/ 174 h 175"/>
                <a:gd name="T44" fmla="*/ 87 w 231"/>
                <a:gd name="T45" fmla="*/ 172 h 175"/>
                <a:gd name="T46" fmla="*/ 124 w 231"/>
                <a:gd name="T47" fmla="*/ 164 h 175"/>
                <a:gd name="T48" fmla="*/ 157 w 231"/>
                <a:gd name="T49" fmla="*/ 155 h 175"/>
                <a:gd name="T50" fmla="*/ 185 w 231"/>
                <a:gd name="T51" fmla="*/ 143 h 175"/>
                <a:gd name="T52" fmla="*/ 206 w 231"/>
                <a:gd name="T53" fmla="*/ 129 h 175"/>
                <a:gd name="T54" fmla="*/ 223 w 231"/>
                <a:gd name="T55" fmla="*/ 113 h 175"/>
                <a:gd name="T56" fmla="*/ 231 w 231"/>
                <a:gd name="T57" fmla="*/ 97 h 175"/>
                <a:gd name="T58" fmla="*/ 231 w 231"/>
                <a:gd name="T59" fmla="*/ 87 h 175"/>
                <a:gd name="T60" fmla="*/ 228 w 231"/>
                <a:gd name="T61" fmla="*/ 69 h 175"/>
                <a:gd name="T62" fmla="*/ 215 w 231"/>
                <a:gd name="T63" fmla="*/ 53 h 175"/>
                <a:gd name="T64" fmla="*/ 196 w 231"/>
                <a:gd name="T65" fmla="*/ 38 h 175"/>
                <a:gd name="T66" fmla="*/ 172 w 231"/>
                <a:gd name="T67" fmla="*/ 26 h 175"/>
                <a:gd name="T68" fmla="*/ 142 w 231"/>
                <a:gd name="T69" fmla="*/ 15 h 175"/>
                <a:gd name="T70" fmla="*/ 107 w 231"/>
                <a:gd name="T71" fmla="*/ 7 h 175"/>
                <a:gd name="T72" fmla="*/ 68 w 231"/>
                <a:gd name="T73" fmla="*/ 1 h 175"/>
                <a:gd name="T74" fmla="*/ 26 w 231"/>
                <a:gd name="T75" fmla="*/ 0 h 175"/>
                <a:gd name="T76" fmla="*/ 0 w 231"/>
                <a:gd name="T77" fmla="*/ 1 h 17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1" h="175">
                  <a:moveTo>
                    <a:pt x="0" y="174"/>
                  </a:moveTo>
                  <a:lnTo>
                    <a:pt x="0" y="174"/>
                  </a:lnTo>
                  <a:lnTo>
                    <a:pt x="23" y="175"/>
                  </a:lnTo>
                  <a:lnTo>
                    <a:pt x="41" y="174"/>
                  </a:lnTo>
                  <a:lnTo>
                    <a:pt x="59" y="173"/>
                  </a:lnTo>
                  <a:lnTo>
                    <a:pt x="76" y="172"/>
                  </a:lnTo>
                  <a:lnTo>
                    <a:pt x="93" y="168"/>
                  </a:lnTo>
                  <a:lnTo>
                    <a:pt x="108" y="164"/>
                  </a:lnTo>
                  <a:lnTo>
                    <a:pt x="123" y="160"/>
                  </a:lnTo>
                  <a:lnTo>
                    <a:pt x="137" y="155"/>
                  </a:lnTo>
                  <a:lnTo>
                    <a:pt x="149" y="149"/>
                  </a:lnTo>
                  <a:lnTo>
                    <a:pt x="162" y="143"/>
                  </a:lnTo>
                  <a:lnTo>
                    <a:pt x="172" y="137"/>
                  </a:lnTo>
                  <a:lnTo>
                    <a:pt x="180" y="129"/>
                  </a:lnTo>
                  <a:lnTo>
                    <a:pt x="188" y="122"/>
                  </a:lnTo>
                  <a:lnTo>
                    <a:pt x="194" y="113"/>
                  </a:lnTo>
                  <a:lnTo>
                    <a:pt x="198" y="106"/>
                  </a:lnTo>
                  <a:lnTo>
                    <a:pt x="201" y="97"/>
                  </a:lnTo>
                  <a:lnTo>
                    <a:pt x="201" y="87"/>
                  </a:lnTo>
                  <a:lnTo>
                    <a:pt x="201" y="78"/>
                  </a:lnTo>
                  <a:lnTo>
                    <a:pt x="198" y="69"/>
                  </a:lnTo>
                  <a:lnTo>
                    <a:pt x="194" y="61"/>
                  </a:lnTo>
                  <a:lnTo>
                    <a:pt x="188" y="53"/>
                  </a:lnTo>
                  <a:lnTo>
                    <a:pt x="180" y="46"/>
                  </a:lnTo>
                  <a:lnTo>
                    <a:pt x="172" y="38"/>
                  </a:lnTo>
                  <a:lnTo>
                    <a:pt x="162" y="32"/>
                  </a:lnTo>
                  <a:lnTo>
                    <a:pt x="149" y="26"/>
                  </a:lnTo>
                  <a:lnTo>
                    <a:pt x="137" y="20"/>
                  </a:lnTo>
                  <a:lnTo>
                    <a:pt x="123" y="15"/>
                  </a:lnTo>
                  <a:lnTo>
                    <a:pt x="108" y="11"/>
                  </a:lnTo>
                  <a:lnTo>
                    <a:pt x="93" y="7"/>
                  </a:lnTo>
                  <a:lnTo>
                    <a:pt x="76" y="3"/>
                  </a:lnTo>
                  <a:lnTo>
                    <a:pt x="59" y="1"/>
                  </a:lnTo>
                  <a:lnTo>
                    <a:pt x="41" y="0"/>
                  </a:lnTo>
                  <a:lnTo>
                    <a:pt x="23" y="0"/>
                  </a:lnTo>
                  <a:lnTo>
                    <a:pt x="0" y="1"/>
                  </a:lnTo>
                  <a:lnTo>
                    <a:pt x="0" y="174"/>
                  </a:lnTo>
                  <a:lnTo>
                    <a:pt x="26" y="175"/>
                  </a:lnTo>
                  <a:lnTo>
                    <a:pt x="47" y="174"/>
                  </a:lnTo>
                  <a:lnTo>
                    <a:pt x="68" y="173"/>
                  </a:lnTo>
                  <a:lnTo>
                    <a:pt x="87" y="172"/>
                  </a:lnTo>
                  <a:lnTo>
                    <a:pt x="107" y="168"/>
                  </a:lnTo>
                  <a:lnTo>
                    <a:pt x="124" y="164"/>
                  </a:lnTo>
                  <a:lnTo>
                    <a:pt x="142" y="160"/>
                  </a:lnTo>
                  <a:lnTo>
                    <a:pt x="157" y="155"/>
                  </a:lnTo>
                  <a:lnTo>
                    <a:pt x="172" y="149"/>
                  </a:lnTo>
                  <a:lnTo>
                    <a:pt x="185" y="143"/>
                  </a:lnTo>
                  <a:lnTo>
                    <a:pt x="196" y="137"/>
                  </a:lnTo>
                  <a:lnTo>
                    <a:pt x="206" y="129"/>
                  </a:lnTo>
                  <a:lnTo>
                    <a:pt x="215" y="122"/>
                  </a:lnTo>
                  <a:lnTo>
                    <a:pt x="223" y="113"/>
                  </a:lnTo>
                  <a:lnTo>
                    <a:pt x="228" y="106"/>
                  </a:lnTo>
                  <a:lnTo>
                    <a:pt x="231" y="97"/>
                  </a:lnTo>
                  <a:lnTo>
                    <a:pt x="231" y="87"/>
                  </a:lnTo>
                  <a:lnTo>
                    <a:pt x="231" y="78"/>
                  </a:lnTo>
                  <a:lnTo>
                    <a:pt x="228" y="69"/>
                  </a:lnTo>
                  <a:lnTo>
                    <a:pt x="223" y="61"/>
                  </a:lnTo>
                  <a:lnTo>
                    <a:pt x="215" y="53"/>
                  </a:lnTo>
                  <a:lnTo>
                    <a:pt x="206" y="46"/>
                  </a:lnTo>
                  <a:lnTo>
                    <a:pt x="196" y="38"/>
                  </a:lnTo>
                  <a:lnTo>
                    <a:pt x="185" y="32"/>
                  </a:lnTo>
                  <a:lnTo>
                    <a:pt x="172" y="26"/>
                  </a:lnTo>
                  <a:lnTo>
                    <a:pt x="157" y="20"/>
                  </a:lnTo>
                  <a:lnTo>
                    <a:pt x="142" y="15"/>
                  </a:lnTo>
                  <a:lnTo>
                    <a:pt x="124" y="11"/>
                  </a:lnTo>
                  <a:lnTo>
                    <a:pt x="107" y="7"/>
                  </a:lnTo>
                  <a:lnTo>
                    <a:pt x="87" y="3"/>
                  </a:lnTo>
                  <a:lnTo>
                    <a:pt x="68" y="1"/>
                  </a:lnTo>
                  <a:lnTo>
                    <a:pt x="47" y="0"/>
                  </a:lnTo>
                  <a:lnTo>
                    <a:pt x="26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8" name="Freeform 94"/>
            <p:cNvSpPr>
              <a:spLocks/>
            </p:cNvSpPr>
            <p:nvPr/>
          </p:nvSpPr>
          <p:spPr bwMode="auto">
            <a:xfrm>
              <a:off x="7099" y="2179"/>
              <a:ext cx="167" cy="175"/>
            </a:xfrm>
            <a:custGeom>
              <a:avLst/>
              <a:gdLst>
                <a:gd name="T0" fmla="*/ 0 w 167"/>
                <a:gd name="T1" fmla="*/ 175 h 175"/>
                <a:gd name="T2" fmla="*/ 0 w 167"/>
                <a:gd name="T3" fmla="*/ 175 h 175"/>
                <a:gd name="T4" fmla="*/ 18 w 167"/>
                <a:gd name="T5" fmla="*/ 175 h 175"/>
                <a:gd name="T6" fmla="*/ 18 w 167"/>
                <a:gd name="T7" fmla="*/ 175 h 175"/>
                <a:gd name="T8" fmla="*/ 34 w 167"/>
                <a:gd name="T9" fmla="*/ 175 h 175"/>
                <a:gd name="T10" fmla="*/ 48 w 167"/>
                <a:gd name="T11" fmla="*/ 174 h 175"/>
                <a:gd name="T12" fmla="*/ 63 w 167"/>
                <a:gd name="T13" fmla="*/ 171 h 175"/>
                <a:gd name="T14" fmla="*/ 76 w 167"/>
                <a:gd name="T15" fmla="*/ 169 h 175"/>
                <a:gd name="T16" fmla="*/ 89 w 167"/>
                <a:gd name="T17" fmla="*/ 165 h 175"/>
                <a:gd name="T18" fmla="*/ 102 w 167"/>
                <a:gd name="T19" fmla="*/ 160 h 175"/>
                <a:gd name="T20" fmla="*/ 113 w 167"/>
                <a:gd name="T21" fmla="*/ 155 h 175"/>
                <a:gd name="T22" fmla="*/ 123 w 167"/>
                <a:gd name="T23" fmla="*/ 150 h 175"/>
                <a:gd name="T24" fmla="*/ 133 w 167"/>
                <a:gd name="T25" fmla="*/ 144 h 175"/>
                <a:gd name="T26" fmla="*/ 142 w 167"/>
                <a:gd name="T27" fmla="*/ 136 h 175"/>
                <a:gd name="T28" fmla="*/ 148 w 167"/>
                <a:gd name="T29" fmla="*/ 129 h 175"/>
                <a:gd name="T30" fmla="*/ 154 w 167"/>
                <a:gd name="T31" fmla="*/ 121 h 175"/>
                <a:gd name="T32" fmla="*/ 159 w 167"/>
                <a:gd name="T33" fmla="*/ 114 h 175"/>
                <a:gd name="T34" fmla="*/ 163 w 167"/>
                <a:gd name="T35" fmla="*/ 105 h 175"/>
                <a:gd name="T36" fmla="*/ 165 w 167"/>
                <a:gd name="T37" fmla="*/ 96 h 175"/>
                <a:gd name="T38" fmla="*/ 167 w 167"/>
                <a:gd name="T39" fmla="*/ 88 h 175"/>
                <a:gd name="T40" fmla="*/ 167 w 167"/>
                <a:gd name="T41" fmla="*/ 88 h 175"/>
                <a:gd name="T42" fmla="*/ 165 w 167"/>
                <a:gd name="T43" fmla="*/ 79 h 175"/>
                <a:gd name="T44" fmla="*/ 163 w 167"/>
                <a:gd name="T45" fmla="*/ 70 h 175"/>
                <a:gd name="T46" fmla="*/ 159 w 167"/>
                <a:gd name="T47" fmla="*/ 62 h 175"/>
                <a:gd name="T48" fmla="*/ 154 w 167"/>
                <a:gd name="T49" fmla="*/ 53 h 175"/>
                <a:gd name="T50" fmla="*/ 148 w 167"/>
                <a:gd name="T51" fmla="*/ 45 h 175"/>
                <a:gd name="T52" fmla="*/ 142 w 167"/>
                <a:gd name="T53" fmla="*/ 39 h 175"/>
                <a:gd name="T54" fmla="*/ 133 w 167"/>
                <a:gd name="T55" fmla="*/ 32 h 175"/>
                <a:gd name="T56" fmla="*/ 123 w 167"/>
                <a:gd name="T57" fmla="*/ 25 h 175"/>
                <a:gd name="T58" fmla="*/ 113 w 167"/>
                <a:gd name="T59" fmla="*/ 20 h 175"/>
                <a:gd name="T60" fmla="*/ 102 w 167"/>
                <a:gd name="T61" fmla="*/ 15 h 175"/>
                <a:gd name="T62" fmla="*/ 89 w 167"/>
                <a:gd name="T63" fmla="*/ 10 h 175"/>
                <a:gd name="T64" fmla="*/ 76 w 167"/>
                <a:gd name="T65" fmla="*/ 7 h 175"/>
                <a:gd name="T66" fmla="*/ 63 w 167"/>
                <a:gd name="T67" fmla="*/ 4 h 175"/>
                <a:gd name="T68" fmla="*/ 48 w 167"/>
                <a:gd name="T69" fmla="*/ 2 h 175"/>
                <a:gd name="T70" fmla="*/ 34 w 167"/>
                <a:gd name="T71" fmla="*/ 0 h 175"/>
                <a:gd name="T72" fmla="*/ 18 w 167"/>
                <a:gd name="T73" fmla="*/ 0 h 175"/>
                <a:gd name="T74" fmla="*/ 18 w 167"/>
                <a:gd name="T75" fmla="*/ 0 h 175"/>
                <a:gd name="T76" fmla="*/ 0 w 167"/>
                <a:gd name="T77" fmla="*/ 0 h 175"/>
                <a:gd name="T78" fmla="*/ 0 w 167"/>
                <a:gd name="T79" fmla="*/ 175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5">
                  <a:moveTo>
                    <a:pt x="0" y="175"/>
                  </a:moveTo>
                  <a:lnTo>
                    <a:pt x="0" y="175"/>
                  </a:lnTo>
                  <a:lnTo>
                    <a:pt x="18" y="175"/>
                  </a:lnTo>
                  <a:lnTo>
                    <a:pt x="34" y="175"/>
                  </a:lnTo>
                  <a:lnTo>
                    <a:pt x="48" y="174"/>
                  </a:lnTo>
                  <a:lnTo>
                    <a:pt x="63" y="171"/>
                  </a:lnTo>
                  <a:lnTo>
                    <a:pt x="76" y="169"/>
                  </a:lnTo>
                  <a:lnTo>
                    <a:pt x="89" y="165"/>
                  </a:lnTo>
                  <a:lnTo>
                    <a:pt x="102" y="160"/>
                  </a:lnTo>
                  <a:lnTo>
                    <a:pt x="113" y="155"/>
                  </a:lnTo>
                  <a:lnTo>
                    <a:pt x="123" y="150"/>
                  </a:lnTo>
                  <a:lnTo>
                    <a:pt x="133" y="144"/>
                  </a:lnTo>
                  <a:lnTo>
                    <a:pt x="142" y="136"/>
                  </a:lnTo>
                  <a:lnTo>
                    <a:pt x="148" y="129"/>
                  </a:lnTo>
                  <a:lnTo>
                    <a:pt x="154" y="121"/>
                  </a:lnTo>
                  <a:lnTo>
                    <a:pt x="159" y="114"/>
                  </a:lnTo>
                  <a:lnTo>
                    <a:pt x="163" y="105"/>
                  </a:lnTo>
                  <a:lnTo>
                    <a:pt x="165" y="96"/>
                  </a:lnTo>
                  <a:lnTo>
                    <a:pt x="167" y="88"/>
                  </a:lnTo>
                  <a:lnTo>
                    <a:pt x="165" y="79"/>
                  </a:lnTo>
                  <a:lnTo>
                    <a:pt x="163" y="70"/>
                  </a:lnTo>
                  <a:lnTo>
                    <a:pt x="159" y="62"/>
                  </a:lnTo>
                  <a:lnTo>
                    <a:pt x="154" y="53"/>
                  </a:lnTo>
                  <a:lnTo>
                    <a:pt x="148" y="45"/>
                  </a:lnTo>
                  <a:lnTo>
                    <a:pt x="142" y="39"/>
                  </a:lnTo>
                  <a:lnTo>
                    <a:pt x="133" y="32"/>
                  </a:lnTo>
                  <a:lnTo>
                    <a:pt x="123" y="25"/>
                  </a:lnTo>
                  <a:lnTo>
                    <a:pt x="113" y="20"/>
                  </a:lnTo>
                  <a:lnTo>
                    <a:pt x="102" y="15"/>
                  </a:lnTo>
                  <a:lnTo>
                    <a:pt x="89" y="10"/>
                  </a:lnTo>
                  <a:lnTo>
                    <a:pt x="76" y="7"/>
                  </a:lnTo>
                  <a:lnTo>
                    <a:pt x="63" y="4"/>
                  </a:lnTo>
                  <a:lnTo>
                    <a:pt x="48" y="2"/>
                  </a:lnTo>
                  <a:lnTo>
                    <a:pt x="34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9" name="Freeform 95"/>
            <p:cNvSpPr>
              <a:spLocks/>
            </p:cNvSpPr>
            <p:nvPr/>
          </p:nvSpPr>
          <p:spPr bwMode="auto">
            <a:xfrm>
              <a:off x="7100" y="2217"/>
              <a:ext cx="230" cy="174"/>
            </a:xfrm>
            <a:custGeom>
              <a:avLst/>
              <a:gdLst>
                <a:gd name="T0" fmla="*/ 0 w 230"/>
                <a:gd name="T1" fmla="*/ 174 h 174"/>
                <a:gd name="T2" fmla="*/ 22 w 230"/>
                <a:gd name="T3" fmla="*/ 174 h 174"/>
                <a:gd name="T4" fmla="*/ 58 w 230"/>
                <a:gd name="T5" fmla="*/ 173 h 174"/>
                <a:gd name="T6" fmla="*/ 92 w 230"/>
                <a:gd name="T7" fmla="*/ 168 h 174"/>
                <a:gd name="T8" fmla="*/ 122 w 230"/>
                <a:gd name="T9" fmla="*/ 159 h 174"/>
                <a:gd name="T10" fmla="*/ 148 w 230"/>
                <a:gd name="T11" fmla="*/ 149 h 174"/>
                <a:gd name="T12" fmla="*/ 171 w 230"/>
                <a:gd name="T13" fmla="*/ 136 h 174"/>
                <a:gd name="T14" fmla="*/ 187 w 230"/>
                <a:gd name="T15" fmla="*/ 121 h 174"/>
                <a:gd name="T16" fmla="*/ 197 w 230"/>
                <a:gd name="T17" fmla="*/ 105 h 174"/>
                <a:gd name="T18" fmla="*/ 200 w 230"/>
                <a:gd name="T19" fmla="*/ 87 h 174"/>
                <a:gd name="T20" fmla="*/ 199 w 230"/>
                <a:gd name="T21" fmla="*/ 78 h 174"/>
                <a:gd name="T22" fmla="*/ 193 w 230"/>
                <a:gd name="T23" fmla="*/ 61 h 174"/>
                <a:gd name="T24" fmla="*/ 179 w 230"/>
                <a:gd name="T25" fmla="*/ 46 h 174"/>
                <a:gd name="T26" fmla="*/ 159 w 230"/>
                <a:gd name="T27" fmla="*/ 31 h 174"/>
                <a:gd name="T28" fmla="*/ 136 w 230"/>
                <a:gd name="T29" fmla="*/ 20 h 174"/>
                <a:gd name="T30" fmla="*/ 107 w 230"/>
                <a:gd name="T31" fmla="*/ 10 h 174"/>
                <a:gd name="T32" fmla="*/ 75 w 230"/>
                <a:gd name="T33" fmla="*/ 4 h 174"/>
                <a:gd name="T34" fmla="*/ 41 w 230"/>
                <a:gd name="T35" fmla="*/ 0 h 174"/>
                <a:gd name="T36" fmla="*/ 22 w 230"/>
                <a:gd name="T37" fmla="*/ 0 h 174"/>
                <a:gd name="T38" fmla="*/ 0 w 230"/>
                <a:gd name="T39" fmla="*/ 174 h 174"/>
                <a:gd name="T40" fmla="*/ 26 w 230"/>
                <a:gd name="T41" fmla="*/ 174 h 174"/>
                <a:gd name="T42" fmla="*/ 46 w 230"/>
                <a:gd name="T43" fmla="*/ 174 h 174"/>
                <a:gd name="T44" fmla="*/ 87 w 230"/>
                <a:gd name="T45" fmla="*/ 171 h 174"/>
                <a:gd name="T46" fmla="*/ 123 w 230"/>
                <a:gd name="T47" fmla="*/ 164 h 174"/>
                <a:gd name="T48" fmla="*/ 156 w 230"/>
                <a:gd name="T49" fmla="*/ 154 h 174"/>
                <a:gd name="T50" fmla="*/ 184 w 230"/>
                <a:gd name="T51" fmla="*/ 143 h 174"/>
                <a:gd name="T52" fmla="*/ 205 w 230"/>
                <a:gd name="T53" fmla="*/ 129 h 174"/>
                <a:gd name="T54" fmla="*/ 222 w 230"/>
                <a:gd name="T55" fmla="*/ 113 h 174"/>
                <a:gd name="T56" fmla="*/ 229 w 230"/>
                <a:gd name="T57" fmla="*/ 96 h 174"/>
                <a:gd name="T58" fmla="*/ 230 w 230"/>
                <a:gd name="T59" fmla="*/ 87 h 174"/>
                <a:gd name="T60" fmla="*/ 227 w 230"/>
                <a:gd name="T61" fmla="*/ 70 h 174"/>
                <a:gd name="T62" fmla="*/ 214 w 230"/>
                <a:gd name="T63" fmla="*/ 53 h 174"/>
                <a:gd name="T64" fmla="*/ 195 w 230"/>
                <a:gd name="T65" fmla="*/ 38 h 174"/>
                <a:gd name="T66" fmla="*/ 171 w 230"/>
                <a:gd name="T67" fmla="*/ 25 h 174"/>
                <a:gd name="T68" fmla="*/ 141 w 230"/>
                <a:gd name="T69" fmla="*/ 15 h 174"/>
                <a:gd name="T70" fmla="*/ 106 w 230"/>
                <a:gd name="T71" fmla="*/ 6 h 174"/>
                <a:gd name="T72" fmla="*/ 67 w 230"/>
                <a:gd name="T73" fmla="*/ 1 h 174"/>
                <a:gd name="T74" fmla="*/ 26 w 230"/>
                <a:gd name="T75" fmla="*/ 0 h 174"/>
                <a:gd name="T76" fmla="*/ 0 w 230"/>
                <a:gd name="T77" fmla="*/ 0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0" h="174">
                  <a:moveTo>
                    <a:pt x="0" y="174"/>
                  </a:moveTo>
                  <a:lnTo>
                    <a:pt x="0" y="174"/>
                  </a:lnTo>
                  <a:lnTo>
                    <a:pt x="22" y="174"/>
                  </a:lnTo>
                  <a:lnTo>
                    <a:pt x="41" y="174"/>
                  </a:lnTo>
                  <a:lnTo>
                    <a:pt x="58" y="173"/>
                  </a:lnTo>
                  <a:lnTo>
                    <a:pt x="75" y="171"/>
                  </a:lnTo>
                  <a:lnTo>
                    <a:pt x="92" y="168"/>
                  </a:lnTo>
                  <a:lnTo>
                    <a:pt x="107" y="164"/>
                  </a:lnTo>
                  <a:lnTo>
                    <a:pt x="122" y="159"/>
                  </a:lnTo>
                  <a:lnTo>
                    <a:pt x="136" y="154"/>
                  </a:lnTo>
                  <a:lnTo>
                    <a:pt x="148" y="149"/>
                  </a:lnTo>
                  <a:lnTo>
                    <a:pt x="159" y="143"/>
                  </a:lnTo>
                  <a:lnTo>
                    <a:pt x="171" y="136"/>
                  </a:lnTo>
                  <a:lnTo>
                    <a:pt x="179" y="129"/>
                  </a:lnTo>
                  <a:lnTo>
                    <a:pt x="187" y="121"/>
                  </a:lnTo>
                  <a:lnTo>
                    <a:pt x="193" y="113"/>
                  </a:lnTo>
                  <a:lnTo>
                    <a:pt x="197" y="105"/>
                  </a:lnTo>
                  <a:lnTo>
                    <a:pt x="199" y="96"/>
                  </a:lnTo>
                  <a:lnTo>
                    <a:pt x="200" y="87"/>
                  </a:lnTo>
                  <a:lnTo>
                    <a:pt x="199" y="78"/>
                  </a:lnTo>
                  <a:lnTo>
                    <a:pt x="197" y="70"/>
                  </a:lnTo>
                  <a:lnTo>
                    <a:pt x="193" y="61"/>
                  </a:lnTo>
                  <a:lnTo>
                    <a:pt x="187" y="53"/>
                  </a:lnTo>
                  <a:lnTo>
                    <a:pt x="179" y="46"/>
                  </a:lnTo>
                  <a:lnTo>
                    <a:pt x="171" y="38"/>
                  </a:lnTo>
                  <a:lnTo>
                    <a:pt x="159" y="31"/>
                  </a:lnTo>
                  <a:lnTo>
                    <a:pt x="148" y="25"/>
                  </a:lnTo>
                  <a:lnTo>
                    <a:pt x="136" y="20"/>
                  </a:lnTo>
                  <a:lnTo>
                    <a:pt x="122" y="15"/>
                  </a:lnTo>
                  <a:lnTo>
                    <a:pt x="107" y="10"/>
                  </a:lnTo>
                  <a:lnTo>
                    <a:pt x="92" y="6"/>
                  </a:lnTo>
                  <a:lnTo>
                    <a:pt x="75" y="4"/>
                  </a:lnTo>
                  <a:lnTo>
                    <a:pt x="58" y="1"/>
                  </a:lnTo>
                  <a:lnTo>
                    <a:pt x="41" y="0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74"/>
                  </a:lnTo>
                  <a:lnTo>
                    <a:pt x="26" y="174"/>
                  </a:lnTo>
                  <a:lnTo>
                    <a:pt x="46" y="174"/>
                  </a:lnTo>
                  <a:lnTo>
                    <a:pt x="67" y="173"/>
                  </a:lnTo>
                  <a:lnTo>
                    <a:pt x="87" y="171"/>
                  </a:lnTo>
                  <a:lnTo>
                    <a:pt x="106" y="168"/>
                  </a:lnTo>
                  <a:lnTo>
                    <a:pt x="123" y="164"/>
                  </a:lnTo>
                  <a:lnTo>
                    <a:pt x="141" y="159"/>
                  </a:lnTo>
                  <a:lnTo>
                    <a:pt x="156" y="154"/>
                  </a:lnTo>
                  <a:lnTo>
                    <a:pt x="171" y="149"/>
                  </a:lnTo>
                  <a:lnTo>
                    <a:pt x="184" y="143"/>
                  </a:lnTo>
                  <a:lnTo>
                    <a:pt x="195" y="136"/>
                  </a:lnTo>
                  <a:lnTo>
                    <a:pt x="205" y="129"/>
                  </a:lnTo>
                  <a:lnTo>
                    <a:pt x="214" y="121"/>
                  </a:lnTo>
                  <a:lnTo>
                    <a:pt x="222" y="113"/>
                  </a:lnTo>
                  <a:lnTo>
                    <a:pt x="227" y="105"/>
                  </a:lnTo>
                  <a:lnTo>
                    <a:pt x="229" y="96"/>
                  </a:lnTo>
                  <a:lnTo>
                    <a:pt x="230" y="87"/>
                  </a:lnTo>
                  <a:lnTo>
                    <a:pt x="229" y="78"/>
                  </a:lnTo>
                  <a:lnTo>
                    <a:pt x="227" y="70"/>
                  </a:lnTo>
                  <a:lnTo>
                    <a:pt x="222" y="61"/>
                  </a:lnTo>
                  <a:lnTo>
                    <a:pt x="214" y="53"/>
                  </a:lnTo>
                  <a:lnTo>
                    <a:pt x="205" y="46"/>
                  </a:lnTo>
                  <a:lnTo>
                    <a:pt x="195" y="38"/>
                  </a:lnTo>
                  <a:lnTo>
                    <a:pt x="184" y="31"/>
                  </a:lnTo>
                  <a:lnTo>
                    <a:pt x="171" y="25"/>
                  </a:lnTo>
                  <a:lnTo>
                    <a:pt x="156" y="20"/>
                  </a:lnTo>
                  <a:lnTo>
                    <a:pt x="141" y="15"/>
                  </a:lnTo>
                  <a:lnTo>
                    <a:pt x="123" y="10"/>
                  </a:lnTo>
                  <a:lnTo>
                    <a:pt x="106" y="6"/>
                  </a:lnTo>
                  <a:lnTo>
                    <a:pt x="87" y="4"/>
                  </a:lnTo>
                  <a:lnTo>
                    <a:pt x="67" y="1"/>
                  </a:lnTo>
                  <a:lnTo>
                    <a:pt x="46" y="0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0" name="Freeform 96"/>
            <p:cNvSpPr>
              <a:spLocks/>
            </p:cNvSpPr>
            <p:nvPr/>
          </p:nvSpPr>
          <p:spPr bwMode="auto">
            <a:xfrm>
              <a:off x="7099" y="2371"/>
              <a:ext cx="167" cy="176"/>
            </a:xfrm>
            <a:custGeom>
              <a:avLst/>
              <a:gdLst>
                <a:gd name="T0" fmla="*/ 0 w 167"/>
                <a:gd name="T1" fmla="*/ 175 h 176"/>
                <a:gd name="T2" fmla="*/ 0 w 167"/>
                <a:gd name="T3" fmla="*/ 175 h 176"/>
                <a:gd name="T4" fmla="*/ 18 w 167"/>
                <a:gd name="T5" fmla="*/ 176 h 176"/>
                <a:gd name="T6" fmla="*/ 18 w 167"/>
                <a:gd name="T7" fmla="*/ 176 h 176"/>
                <a:gd name="T8" fmla="*/ 34 w 167"/>
                <a:gd name="T9" fmla="*/ 175 h 176"/>
                <a:gd name="T10" fmla="*/ 48 w 167"/>
                <a:gd name="T11" fmla="*/ 174 h 176"/>
                <a:gd name="T12" fmla="*/ 63 w 167"/>
                <a:gd name="T13" fmla="*/ 171 h 176"/>
                <a:gd name="T14" fmla="*/ 76 w 167"/>
                <a:gd name="T15" fmla="*/ 169 h 176"/>
                <a:gd name="T16" fmla="*/ 89 w 167"/>
                <a:gd name="T17" fmla="*/ 165 h 176"/>
                <a:gd name="T18" fmla="*/ 102 w 167"/>
                <a:gd name="T19" fmla="*/ 161 h 176"/>
                <a:gd name="T20" fmla="*/ 113 w 167"/>
                <a:gd name="T21" fmla="*/ 156 h 176"/>
                <a:gd name="T22" fmla="*/ 123 w 167"/>
                <a:gd name="T23" fmla="*/ 150 h 176"/>
                <a:gd name="T24" fmla="*/ 133 w 167"/>
                <a:gd name="T25" fmla="*/ 144 h 176"/>
                <a:gd name="T26" fmla="*/ 142 w 167"/>
                <a:gd name="T27" fmla="*/ 137 h 176"/>
                <a:gd name="T28" fmla="*/ 148 w 167"/>
                <a:gd name="T29" fmla="*/ 130 h 176"/>
                <a:gd name="T30" fmla="*/ 154 w 167"/>
                <a:gd name="T31" fmla="*/ 123 h 176"/>
                <a:gd name="T32" fmla="*/ 159 w 167"/>
                <a:gd name="T33" fmla="*/ 114 h 176"/>
                <a:gd name="T34" fmla="*/ 163 w 167"/>
                <a:gd name="T35" fmla="*/ 105 h 176"/>
                <a:gd name="T36" fmla="*/ 165 w 167"/>
                <a:gd name="T37" fmla="*/ 96 h 176"/>
                <a:gd name="T38" fmla="*/ 167 w 167"/>
                <a:gd name="T39" fmla="*/ 88 h 176"/>
                <a:gd name="T40" fmla="*/ 167 w 167"/>
                <a:gd name="T41" fmla="*/ 88 h 176"/>
                <a:gd name="T42" fmla="*/ 165 w 167"/>
                <a:gd name="T43" fmla="*/ 79 h 176"/>
                <a:gd name="T44" fmla="*/ 163 w 167"/>
                <a:gd name="T45" fmla="*/ 70 h 176"/>
                <a:gd name="T46" fmla="*/ 159 w 167"/>
                <a:gd name="T47" fmla="*/ 61 h 176"/>
                <a:gd name="T48" fmla="*/ 154 w 167"/>
                <a:gd name="T49" fmla="*/ 54 h 176"/>
                <a:gd name="T50" fmla="*/ 148 w 167"/>
                <a:gd name="T51" fmla="*/ 46 h 176"/>
                <a:gd name="T52" fmla="*/ 142 w 167"/>
                <a:gd name="T53" fmla="*/ 39 h 176"/>
                <a:gd name="T54" fmla="*/ 133 w 167"/>
                <a:gd name="T55" fmla="*/ 33 h 176"/>
                <a:gd name="T56" fmla="*/ 123 w 167"/>
                <a:gd name="T57" fmla="*/ 27 h 176"/>
                <a:gd name="T58" fmla="*/ 113 w 167"/>
                <a:gd name="T59" fmla="*/ 20 h 176"/>
                <a:gd name="T60" fmla="*/ 102 w 167"/>
                <a:gd name="T61" fmla="*/ 15 h 176"/>
                <a:gd name="T62" fmla="*/ 89 w 167"/>
                <a:gd name="T63" fmla="*/ 10 h 176"/>
                <a:gd name="T64" fmla="*/ 76 w 167"/>
                <a:gd name="T65" fmla="*/ 8 h 176"/>
                <a:gd name="T66" fmla="*/ 63 w 167"/>
                <a:gd name="T67" fmla="*/ 4 h 176"/>
                <a:gd name="T68" fmla="*/ 48 w 167"/>
                <a:gd name="T69" fmla="*/ 2 h 176"/>
                <a:gd name="T70" fmla="*/ 34 w 167"/>
                <a:gd name="T71" fmla="*/ 0 h 176"/>
                <a:gd name="T72" fmla="*/ 18 w 167"/>
                <a:gd name="T73" fmla="*/ 0 h 176"/>
                <a:gd name="T74" fmla="*/ 18 w 167"/>
                <a:gd name="T75" fmla="*/ 0 h 176"/>
                <a:gd name="T76" fmla="*/ 0 w 167"/>
                <a:gd name="T77" fmla="*/ 2 h 176"/>
                <a:gd name="T78" fmla="*/ 0 w 167"/>
                <a:gd name="T79" fmla="*/ 175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6">
                  <a:moveTo>
                    <a:pt x="0" y="175"/>
                  </a:moveTo>
                  <a:lnTo>
                    <a:pt x="0" y="175"/>
                  </a:lnTo>
                  <a:lnTo>
                    <a:pt x="18" y="176"/>
                  </a:lnTo>
                  <a:lnTo>
                    <a:pt x="34" y="175"/>
                  </a:lnTo>
                  <a:lnTo>
                    <a:pt x="48" y="174"/>
                  </a:lnTo>
                  <a:lnTo>
                    <a:pt x="63" y="171"/>
                  </a:lnTo>
                  <a:lnTo>
                    <a:pt x="76" y="169"/>
                  </a:lnTo>
                  <a:lnTo>
                    <a:pt x="89" y="165"/>
                  </a:lnTo>
                  <a:lnTo>
                    <a:pt x="102" y="161"/>
                  </a:lnTo>
                  <a:lnTo>
                    <a:pt x="113" y="156"/>
                  </a:lnTo>
                  <a:lnTo>
                    <a:pt x="123" y="150"/>
                  </a:lnTo>
                  <a:lnTo>
                    <a:pt x="133" y="144"/>
                  </a:lnTo>
                  <a:lnTo>
                    <a:pt x="142" y="137"/>
                  </a:lnTo>
                  <a:lnTo>
                    <a:pt x="148" y="130"/>
                  </a:lnTo>
                  <a:lnTo>
                    <a:pt x="154" y="123"/>
                  </a:lnTo>
                  <a:lnTo>
                    <a:pt x="159" y="114"/>
                  </a:lnTo>
                  <a:lnTo>
                    <a:pt x="163" y="105"/>
                  </a:lnTo>
                  <a:lnTo>
                    <a:pt x="165" y="96"/>
                  </a:lnTo>
                  <a:lnTo>
                    <a:pt x="167" y="88"/>
                  </a:lnTo>
                  <a:lnTo>
                    <a:pt x="165" y="79"/>
                  </a:lnTo>
                  <a:lnTo>
                    <a:pt x="163" y="70"/>
                  </a:lnTo>
                  <a:lnTo>
                    <a:pt x="159" y="61"/>
                  </a:lnTo>
                  <a:lnTo>
                    <a:pt x="154" y="54"/>
                  </a:lnTo>
                  <a:lnTo>
                    <a:pt x="148" y="46"/>
                  </a:lnTo>
                  <a:lnTo>
                    <a:pt x="142" y="39"/>
                  </a:lnTo>
                  <a:lnTo>
                    <a:pt x="133" y="33"/>
                  </a:lnTo>
                  <a:lnTo>
                    <a:pt x="123" y="27"/>
                  </a:lnTo>
                  <a:lnTo>
                    <a:pt x="113" y="20"/>
                  </a:lnTo>
                  <a:lnTo>
                    <a:pt x="102" y="15"/>
                  </a:lnTo>
                  <a:lnTo>
                    <a:pt x="89" y="10"/>
                  </a:lnTo>
                  <a:lnTo>
                    <a:pt x="76" y="8"/>
                  </a:lnTo>
                  <a:lnTo>
                    <a:pt x="63" y="4"/>
                  </a:lnTo>
                  <a:lnTo>
                    <a:pt x="48" y="2"/>
                  </a:lnTo>
                  <a:lnTo>
                    <a:pt x="34" y="0"/>
                  </a:lnTo>
                  <a:lnTo>
                    <a:pt x="18" y="0"/>
                  </a:lnTo>
                  <a:lnTo>
                    <a:pt x="0" y="2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1" name="Freeform 97"/>
            <p:cNvSpPr>
              <a:spLocks/>
            </p:cNvSpPr>
            <p:nvPr/>
          </p:nvSpPr>
          <p:spPr bwMode="auto">
            <a:xfrm>
              <a:off x="7099" y="2410"/>
              <a:ext cx="239" cy="174"/>
            </a:xfrm>
            <a:custGeom>
              <a:avLst/>
              <a:gdLst>
                <a:gd name="T0" fmla="*/ 0 w 239"/>
                <a:gd name="T1" fmla="*/ 174 h 174"/>
                <a:gd name="T2" fmla="*/ 23 w 239"/>
                <a:gd name="T3" fmla="*/ 174 h 174"/>
                <a:gd name="T4" fmla="*/ 61 w 239"/>
                <a:gd name="T5" fmla="*/ 173 h 174"/>
                <a:gd name="T6" fmla="*/ 96 w 239"/>
                <a:gd name="T7" fmla="*/ 168 h 174"/>
                <a:gd name="T8" fmla="*/ 127 w 239"/>
                <a:gd name="T9" fmla="*/ 160 h 174"/>
                <a:gd name="T10" fmla="*/ 154 w 239"/>
                <a:gd name="T11" fmla="*/ 150 h 174"/>
                <a:gd name="T12" fmla="*/ 178 w 239"/>
                <a:gd name="T13" fmla="*/ 136 h 174"/>
                <a:gd name="T14" fmla="*/ 194 w 239"/>
                <a:gd name="T15" fmla="*/ 122 h 174"/>
                <a:gd name="T16" fmla="*/ 205 w 239"/>
                <a:gd name="T17" fmla="*/ 105 h 174"/>
                <a:gd name="T18" fmla="*/ 209 w 239"/>
                <a:gd name="T19" fmla="*/ 87 h 174"/>
                <a:gd name="T20" fmla="*/ 208 w 239"/>
                <a:gd name="T21" fmla="*/ 79 h 174"/>
                <a:gd name="T22" fmla="*/ 200 w 239"/>
                <a:gd name="T23" fmla="*/ 61 h 174"/>
                <a:gd name="T24" fmla="*/ 186 w 239"/>
                <a:gd name="T25" fmla="*/ 46 h 174"/>
                <a:gd name="T26" fmla="*/ 167 w 239"/>
                <a:gd name="T27" fmla="*/ 31 h 174"/>
                <a:gd name="T28" fmla="*/ 142 w 239"/>
                <a:gd name="T29" fmla="*/ 20 h 174"/>
                <a:gd name="T30" fmla="*/ 112 w 239"/>
                <a:gd name="T31" fmla="*/ 10 h 174"/>
                <a:gd name="T32" fmla="*/ 78 w 239"/>
                <a:gd name="T33" fmla="*/ 4 h 174"/>
                <a:gd name="T34" fmla="*/ 42 w 239"/>
                <a:gd name="T35" fmla="*/ 0 h 174"/>
                <a:gd name="T36" fmla="*/ 23 w 239"/>
                <a:gd name="T37" fmla="*/ 0 h 174"/>
                <a:gd name="T38" fmla="*/ 0 w 239"/>
                <a:gd name="T39" fmla="*/ 174 h 174"/>
                <a:gd name="T40" fmla="*/ 27 w 239"/>
                <a:gd name="T41" fmla="*/ 174 h 174"/>
                <a:gd name="T42" fmla="*/ 48 w 239"/>
                <a:gd name="T43" fmla="*/ 174 h 174"/>
                <a:gd name="T44" fmla="*/ 91 w 239"/>
                <a:gd name="T45" fmla="*/ 171 h 174"/>
                <a:gd name="T46" fmla="*/ 128 w 239"/>
                <a:gd name="T47" fmla="*/ 165 h 174"/>
                <a:gd name="T48" fmla="*/ 162 w 239"/>
                <a:gd name="T49" fmla="*/ 155 h 174"/>
                <a:gd name="T50" fmla="*/ 191 w 239"/>
                <a:gd name="T51" fmla="*/ 143 h 174"/>
                <a:gd name="T52" fmla="*/ 214 w 239"/>
                <a:gd name="T53" fmla="*/ 130 h 174"/>
                <a:gd name="T54" fmla="*/ 230 w 239"/>
                <a:gd name="T55" fmla="*/ 113 h 174"/>
                <a:gd name="T56" fmla="*/ 239 w 239"/>
                <a:gd name="T57" fmla="*/ 96 h 174"/>
                <a:gd name="T58" fmla="*/ 239 w 239"/>
                <a:gd name="T59" fmla="*/ 87 h 174"/>
                <a:gd name="T60" fmla="*/ 235 w 239"/>
                <a:gd name="T61" fmla="*/ 70 h 174"/>
                <a:gd name="T62" fmla="*/ 223 w 239"/>
                <a:gd name="T63" fmla="*/ 54 h 174"/>
                <a:gd name="T64" fmla="*/ 203 w 239"/>
                <a:gd name="T65" fmla="*/ 39 h 174"/>
                <a:gd name="T66" fmla="*/ 178 w 239"/>
                <a:gd name="T67" fmla="*/ 25 h 174"/>
                <a:gd name="T68" fmla="*/ 145 w 239"/>
                <a:gd name="T69" fmla="*/ 15 h 174"/>
                <a:gd name="T70" fmla="*/ 109 w 239"/>
                <a:gd name="T71" fmla="*/ 6 h 174"/>
                <a:gd name="T72" fmla="*/ 69 w 239"/>
                <a:gd name="T73" fmla="*/ 1 h 174"/>
                <a:gd name="T74" fmla="*/ 27 w 239"/>
                <a:gd name="T75" fmla="*/ 0 h 174"/>
                <a:gd name="T76" fmla="*/ 0 w 239"/>
                <a:gd name="T77" fmla="*/ 0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9" h="174">
                  <a:moveTo>
                    <a:pt x="0" y="174"/>
                  </a:moveTo>
                  <a:lnTo>
                    <a:pt x="0" y="174"/>
                  </a:lnTo>
                  <a:lnTo>
                    <a:pt x="23" y="174"/>
                  </a:lnTo>
                  <a:lnTo>
                    <a:pt x="42" y="174"/>
                  </a:lnTo>
                  <a:lnTo>
                    <a:pt x="61" y="173"/>
                  </a:lnTo>
                  <a:lnTo>
                    <a:pt x="78" y="171"/>
                  </a:lnTo>
                  <a:lnTo>
                    <a:pt x="96" y="168"/>
                  </a:lnTo>
                  <a:lnTo>
                    <a:pt x="112" y="165"/>
                  </a:lnTo>
                  <a:lnTo>
                    <a:pt x="127" y="160"/>
                  </a:lnTo>
                  <a:lnTo>
                    <a:pt x="142" y="155"/>
                  </a:lnTo>
                  <a:lnTo>
                    <a:pt x="154" y="150"/>
                  </a:lnTo>
                  <a:lnTo>
                    <a:pt x="167" y="143"/>
                  </a:lnTo>
                  <a:lnTo>
                    <a:pt x="178" y="136"/>
                  </a:lnTo>
                  <a:lnTo>
                    <a:pt x="186" y="130"/>
                  </a:lnTo>
                  <a:lnTo>
                    <a:pt x="194" y="122"/>
                  </a:lnTo>
                  <a:lnTo>
                    <a:pt x="200" y="113"/>
                  </a:lnTo>
                  <a:lnTo>
                    <a:pt x="205" y="105"/>
                  </a:lnTo>
                  <a:lnTo>
                    <a:pt x="208" y="96"/>
                  </a:lnTo>
                  <a:lnTo>
                    <a:pt x="209" y="87"/>
                  </a:lnTo>
                  <a:lnTo>
                    <a:pt x="208" y="79"/>
                  </a:lnTo>
                  <a:lnTo>
                    <a:pt x="205" y="70"/>
                  </a:lnTo>
                  <a:lnTo>
                    <a:pt x="200" y="61"/>
                  </a:lnTo>
                  <a:lnTo>
                    <a:pt x="194" y="54"/>
                  </a:lnTo>
                  <a:lnTo>
                    <a:pt x="186" y="46"/>
                  </a:lnTo>
                  <a:lnTo>
                    <a:pt x="178" y="39"/>
                  </a:lnTo>
                  <a:lnTo>
                    <a:pt x="167" y="31"/>
                  </a:lnTo>
                  <a:lnTo>
                    <a:pt x="154" y="25"/>
                  </a:lnTo>
                  <a:lnTo>
                    <a:pt x="142" y="20"/>
                  </a:lnTo>
                  <a:lnTo>
                    <a:pt x="127" y="15"/>
                  </a:lnTo>
                  <a:lnTo>
                    <a:pt x="112" y="10"/>
                  </a:lnTo>
                  <a:lnTo>
                    <a:pt x="96" y="6"/>
                  </a:lnTo>
                  <a:lnTo>
                    <a:pt x="78" y="4"/>
                  </a:lnTo>
                  <a:lnTo>
                    <a:pt x="61" y="1"/>
                  </a:lnTo>
                  <a:lnTo>
                    <a:pt x="42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174"/>
                  </a:lnTo>
                  <a:lnTo>
                    <a:pt x="27" y="174"/>
                  </a:lnTo>
                  <a:lnTo>
                    <a:pt x="48" y="174"/>
                  </a:lnTo>
                  <a:lnTo>
                    <a:pt x="69" y="173"/>
                  </a:lnTo>
                  <a:lnTo>
                    <a:pt x="91" y="171"/>
                  </a:lnTo>
                  <a:lnTo>
                    <a:pt x="109" y="168"/>
                  </a:lnTo>
                  <a:lnTo>
                    <a:pt x="128" y="165"/>
                  </a:lnTo>
                  <a:lnTo>
                    <a:pt x="145" y="160"/>
                  </a:lnTo>
                  <a:lnTo>
                    <a:pt x="162" y="155"/>
                  </a:lnTo>
                  <a:lnTo>
                    <a:pt x="178" y="150"/>
                  </a:lnTo>
                  <a:lnTo>
                    <a:pt x="191" y="143"/>
                  </a:lnTo>
                  <a:lnTo>
                    <a:pt x="203" y="136"/>
                  </a:lnTo>
                  <a:lnTo>
                    <a:pt x="214" y="130"/>
                  </a:lnTo>
                  <a:lnTo>
                    <a:pt x="223" y="122"/>
                  </a:lnTo>
                  <a:lnTo>
                    <a:pt x="230" y="113"/>
                  </a:lnTo>
                  <a:lnTo>
                    <a:pt x="235" y="105"/>
                  </a:lnTo>
                  <a:lnTo>
                    <a:pt x="239" y="96"/>
                  </a:lnTo>
                  <a:lnTo>
                    <a:pt x="239" y="87"/>
                  </a:lnTo>
                  <a:lnTo>
                    <a:pt x="239" y="79"/>
                  </a:lnTo>
                  <a:lnTo>
                    <a:pt x="235" y="70"/>
                  </a:lnTo>
                  <a:lnTo>
                    <a:pt x="230" y="61"/>
                  </a:lnTo>
                  <a:lnTo>
                    <a:pt x="223" y="54"/>
                  </a:lnTo>
                  <a:lnTo>
                    <a:pt x="214" y="46"/>
                  </a:lnTo>
                  <a:lnTo>
                    <a:pt x="203" y="39"/>
                  </a:lnTo>
                  <a:lnTo>
                    <a:pt x="191" y="31"/>
                  </a:lnTo>
                  <a:lnTo>
                    <a:pt x="178" y="25"/>
                  </a:lnTo>
                  <a:lnTo>
                    <a:pt x="162" y="20"/>
                  </a:lnTo>
                  <a:lnTo>
                    <a:pt x="145" y="15"/>
                  </a:lnTo>
                  <a:lnTo>
                    <a:pt x="128" y="10"/>
                  </a:lnTo>
                  <a:lnTo>
                    <a:pt x="109" y="6"/>
                  </a:lnTo>
                  <a:lnTo>
                    <a:pt x="91" y="4"/>
                  </a:lnTo>
                  <a:lnTo>
                    <a:pt x="69" y="1"/>
                  </a:lnTo>
                  <a:lnTo>
                    <a:pt x="48" y="0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2" name="Freeform 98"/>
            <p:cNvSpPr>
              <a:spLocks/>
            </p:cNvSpPr>
            <p:nvPr/>
          </p:nvSpPr>
          <p:spPr bwMode="auto">
            <a:xfrm>
              <a:off x="7099" y="2570"/>
              <a:ext cx="167" cy="174"/>
            </a:xfrm>
            <a:custGeom>
              <a:avLst/>
              <a:gdLst>
                <a:gd name="T0" fmla="*/ 0 w 167"/>
                <a:gd name="T1" fmla="*/ 174 h 174"/>
                <a:gd name="T2" fmla="*/ 0 w 167"/>
                <a:gd name="T3" fmla="*/ 174 h 174"/>
                <a:gd name="T4" fmla="*/ 18 w 167"/>
                <a:gd name="T5" fmla="*/ 174 h 174"/>
                <a:gd name="T6" fmla="*/ 18 w 167"/>
                <a:gd name="T7" fmla="*/ 174 h 174"/>
                <a:gd name="T8" fmla="*/ 34 w 167"/>
                <a:gd name="T9" fmla="*/ 174 h 174"/>
                <a:gd name="T10" fmla="*/ 48 w 167"/>
                <a:gd name="T11" fmla="*/ 173 h 174"/>
                <a:gd name="T12" fmla="*/ 63 w 167"/>
                <a:gd name="T13" fmla="*/ 170 h 174"/>
                <a:gd name="T14" fmla="*/ 76 w 167"/>
                <a:gd name="T15" fmla="*/ 168 h 174"/>
                <a:gd name="T16" fmla="*/ 89 w 167"/>
                <a:gd name="T17" fmla="*/ 164 h 174"/>
                <a:gd name="T18" fmla="*/ 102 w 167"/>
                <a:gd name="T19" fmla="*/ 159 h 174"/>
                <a:gd name="T20" fmla="*/ 113 w 167"/>
                <a:gd name="T21" fmla="*/ 154 h 174"/>
                <a:gd name="T22" fmla="*/ 123 w 167"/>
                <a:gd name="T23" fmla="*/ 149 h 174"/>
                <a:gd name="T24" fmla="*/ 133 w 167"/>
                <a:gd name="T25" fmla="*/ 143 h 174"/>
                <a:gd name="T26" fmla="*/ 142 w 167"/>
                <a:gd name="T27" fmla="*/ 135 h 174"/>
                <a:gd name="T28" fmla="*/ 148 w 167"/>
                <a:gd name="T29" fmla="*/ 128 h 174"/>
                <a:gd name="T30" fmla="*/ 154 w 167"/>
                <a:gd name="T31" fmla="*/ 120 h 174"/>
                <a:gd name="T32" fmla="*/ 159 w 167"/>
                <a:gd name="T33" fmla="*/ 113 h 174"/>
                <a:gd name="T34" fmla="*/ 163 w 167"/>
                <a:gd name="T35" fmla="*/ 104 h 174"/>
                <a:gd name="T36" fmla="*/ 165 w 167"/>
                <a:gd name="T37" fmla="*/ 95 h 174"/>
                <a:gd name="T38" fmla="*/ 167 w 167"/>
                <a:gd name="T39" fmla="*/ 87 h 174"/>
                <a:gd name="T40" fmla="*/ 167 w 167"/>
                <a:gd name="T41" fmla="*/ 87 h 174"/>
                <a:gd name="T42" fmla="*/ 165 w 167"/>
                <a:gd name="T43" fmla="*/ 78 h 174"/>
                <a:gd name="T44" fmla="*/ 163 w 167"/>
                <a:gd name="T45" fmla="*/ 69 h 174"/>
                <a:gd name="T46" fmla="*/ 159 w 167"/>
                <a:gd name="T47" fmla="*/ 61 h 174"/>
                <a:gd name="T48" fmla="*/ 154 w 167"/>
                <a:gd name="T49" fmla="*/ 53 h 174"/>
                <a:gd name="T50" fmla="*/ 148 w 167"/>
                <a:gd name="T51" fmla="*/ 44 h 174"/>
                <a:gd name="T52" fmla="*/ 142 w 167"/>
                <a:gd name="T53" fmla="*/ 38 h 174"/>
                <a:gd name="T54" fmla="*/ 133 w 167"/>
                <a:gd name="T55" fmla="*/ 31 h 174"/>
                <a:gd name="T56" fmla="*/ 123 w 167"/>
                <a:gd name="T57" fmla="*/ 24 h 174"/>
                <a:gd name="T58" fmla="*/ 113 w 167"/>
                <a:gd name="T59" fmla="*/ 19 h 174"/>
                <a:gd name="T60" fmla="*/ 102 w 167"/>
                <a:gd name="T61" fmla="*/ 14 h 174"/>
                <a:gd name="T62" fmla="*/ 89 w 167"/>
                <a:gd name="T63" fmla="*/ 10 h 174"/>
                <a:gd name="T64" fmla="*/ 76 w 167"/>
                <a:gd name="T65" fmla="*/ 6 h 174"/>
                <a:gd name="T66" fmla="*/ 63 w 167"/>
                <a:gd name="T67" fmla="*/ 3 h 174"/>
                <a:gd name="T68" fmla="*/ 48 w 167"/>
                <a:gd name="T69" fmla="*/ 1 h 174"/>
                <a:gd name="T70" fmla="*/ 34 w 167"/>
                <a:gd name="T71" fmla="*/ 0 h 174"/>
                <a:gd name="T72" fmla="*/ 18 w 167"/>
                <a:gd name="T73" fmla="*/ 0 h 174"/>
                <a:gd name="T74" fmla="*/ 18 w 167"/>
                <a:gd name="T75" fmla="*/ 0 h 174"/>
                <a:gd name="T76" fmla="*/ 0 w 167"/>
                <a:gd name="T77" fmla="*/ 0 h 174"/>
                <a:gd name="T78" fmla="*/ 0 w 167"/>
                <a:gd name="T79" fmla="*/ 174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4">
                  <a:moveTo>
                    <a:pt x="0" y="174"/>
                  </a:moveTo>
                  <a:lnTo>
                    <a:pt x="0" y="174"/>
                  </a:lnTo>
                  <a:lnTo>
                    <a:pt x="18" y="174"/>
                  </a:lnTo>
                  <a:lnTo>
                    <a:pt x="34" y="174"/>
                  </a:lnTo>
                  <a:lnTo>
                    <a:pt x="48" y="173"/>
                  </a:lnTo>
                  <a:lnTo>
                    <a:pt x="63" y="170"/>
                  </a:lnTo>
                  <a:lnTo>
                    <a:pt x="76" y="168"/>
                  </a:lnTo>
                  <a:lnTo>
                    <a:pt x="89" y="164"/>
                  </a:lnTo>
                  <a:lnTo>
                    <a:pt x="102" y="159"/>
                  </a:lnTo>
                  <a:lnTo>
                    <a:pt x="113" y="154"/>
                  </a:lnTo>
                  <a:lnTo>
                    <a:pt x="123" y="149"/>
                  </a:lnTo>
                  <a:lnTo>
                    <a:pt x="133" y="143"/>
                  </a:lnTo>
                  <a:lnTo>
                    <a:pt x="142" y="135"/>
                  </a:lnTo>
                  <a:lnTo>
                    <a:pt x="148" y="128"/>
                  </a:lnTo>
                  <a:lnTo>
                    <a:pt x="154" y="120"/>
                  </a:lnTo>
                  <a:lnTo>
                    <a:pt x="159" y="113"/>
                  </a:lnTo>
                  <a:lnTo>
                    <a:pt x="163" y="104"/>
                  </a:lnTo>
                  <a:lnTo>
                    <a:pt x="165" y="95"/>
                  </a:lnTo>
                  <a:lnTo>
                    <a:pt x="167" y="87"/>
                  </a:lnTo>
                  <a:lnTo>
                    <a:pt x="165" y="78"/>
                  </a:lnTo>
                  <a:lnTo>
                    <a:pt x="163" y="69"/>
                  </a:lnTo>
                  <a:lnTo>
                    <a:pt x="159" y="61"/>
                  </a:lnTo>
                  <a:lnTo>
                    <a:pt x="154" y="53"/>
                  </a:lnTo>
                  <a:lnTo>
                    <a:pt x="148" y="44"/>
                  </a:lnTo>
                  <a:lnTo>
                    <a:pt x="142" y="38"/>
                  </a:lnTo>
                  <a:lnTo>
                    <a:pt x="133" y="31"/>
                  </a:lnTo>
                  <a:lnTo>
                    <a:pt x="123" y="24"/>
                  </a:lnTo>
                  <a:lnTo>
                    <a:pt x="113" y="19"/>
                  </a:lnTo>
                  <a:lnTo>
                    <a:pt x="102" y="14"/>
                  </a:lnTo>
                  <a:lnTo>
                    <a:pt x="89" y="10"/>
                  </a:lnTo>
                  <a:lnTo>
                    <a:pt x="76" y="6"/>
                  </a:lnTo>
                  <a:lnTo>
                    <a:pt x="63" y="3"/>
                  </a:lnTo>
                  <a:lnTo>
                    <a:pt x="48" y="1"/>
                  </a:lnTo>
                  <a:lnTo>
                    <a:pt x="34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3" name="Freeform 99"/>
            <p:cNvSpPr>
              <a:spLocks/>
            </p:cNvSpPr>
            <p:nvPr/>
          </p:nvSpPr>
          <p:spPr bwMode="auto">
            <a:xfrm>
              <a:off x="7099" y="2602"/>
              <a:ext cx="209" cy="176"/>
            </a:xfrm>
            <a:custGeom>
              <a:avLst/>
              <a:gdLst>
                <a:gd name="T0" fmla="*/ 0 w 209"/>
                <a:gd name="T1" fmla="*/ 174 h 176"/>
                <a:gd name="T2" fmla="*/ 0 w 209"/>
                <a:gd name="T3" fmla="*/ 174 h 176"/>
                <a:gd name="T4" fmla="*/ 23 w 209"/>
                <a:gd name="T5" fmla="*/ 176 h 176"/>
                <a:gd name="T6" fmla="*/ 23 w 209"/>
                <a:gd name="T7" fmla="*/ 176 h 176"/>
                <a:gd name="T8" fmla="*/ 42 w 209"/>
                <a:gd name="T9" fmla="*/ 176 h 176"/>
                <a:gd name="T10" fmla="*/ 61 w 209"/>
                <a:gd name="T11" fmla="*/ 173 h 176"/>
                <a:gd name="T12" fmla="*/ 78 w 209"/>
                <a:gd name="T13" fmla="*/ 172 h 176"/>
                <a:gd name="T14" fmla="*/ 96 w 209"/>
                <a:gd name="T15" fmla="*/ 168 h 176"/>
                <a:gd name="T16" fmla="*/ 112 w 209"/>
                <a:gd name="T17" fmla="*/ 164 h 176"/>
                <a:gd name="T18" fmla="*/ 127 w 209"/>
                <a:gd name="T19" fmla="*/ 161 h 176"/>
                <a:gd name="T20" fmla="*/ 142 w 209"/>
                <a:gd name="T21" fmla="*/ 156 h 176"/>
                <a:gd name="T22" fmla="*/ 154 w 209"/>
                <a:gd name="T23" fmla="*/ 149 h 176"/>
                <a:gd name="T24" fmla="*/ 167 w 209"/>
                <a:gd name="T25" fmla="*/ 143 h 176"/>
                <a:gd name="T26" fmla="*/ 178 w 209"/>
                <a:gd name="T27" fmla="*/ 137 h 176"/>
                <a:gd name="T28" fmla="*/ 186 w 209"/>
                <a:gd name="T29" fmla="*/ 130 h 176"/>
                <a:gd name="T30" fmla="*/ 194 w 209"/>
                <a:gd name="T31" fmla="*/ 122 h 176"/>
                <a:gd name="T32" fmla="*/ 200 w 209"/>
                <a:gd name="T33" fmla="*/ 115 h 176"/>
                <a:gd name="T34" fmla="*/ 205 w 209"/>
                <a:gd name="T35" fmla="*/ 106 h 176"/>
                <a:gd name="T36" fmla="*/ 208 w 209"/>
                <a:gd name="T37" fmla="*/ 97 h 176"/>
                <a:gd name="T38" fmla="*/ 209 w 209"/>
                <a:gd name="T39" fmla="*/ 88 h 176"/>
                <a:gd name="T40" fmla="*/ 209 w 209"/>
                <a:gd name="T41" fmla="*/ 88 h 176"/>
                <a:gd name="T42" fmla="*/ 208 w 209"/>
                <a:gd name="T43" fmla="*/ 78 h 176"/>
                <a:gd name="T44" fmla="*/ 205 w 209"/>
                <a:gd name="T45" fmla="*/ 70 h 176"/>
                <a:gd name="T46" fmla="*/ 200 w 209"/>
                <a:gd name="T47" fmla="*/ 62 h 176"/>
                <a:gd name="T48" fmla="*/ 194 w 209"/>
                <a:gd name="T49" fmla="*/ 54 h 176"/>
                <a:gd name="T50" fmla="*/ 186 w 209"/>
                <a:gd name="T51" fmla="*/ 46 h 176"/>
                <a:gd name="T52" fmla="*/ 178 w 209"/>
                <a:gd name="T53" fmla="*/ 39 h 176"/>
                <a:gd name="T54" fmla="*/ 167 w 209"/>
                <a:gd name="T55" fmla="*/ 32 h 176"/>
                <a:gd name="T56" fmla="*/ 154 w 209"/>
                <a:gd name="T57" fmla="*/ 26 h 176"/>
                <a:gd name="T58" fmla="*/ 142 w 209"/>
                <a:gd name="T59" fmla="*/ 20 h 176"/>
                <a:gd name="T60" fmla="*/ 127 w 209"/>
                <a:gd name="T61" fmla="*/ 15 h 176"/>
                <a:gd name="T62" fmla="*/ 112 w 209"/>
                <a:gd name="T63" fmla="*/ 11 h 176"/>
                <a:gd name="T64" fmla="*/ 96 w 209"/>
                <a:gd name="T65" fmla="*/ 7 h 176"/>
                <a:gd name="T66" fmla="*/ 78 w 209"/>
                <a:gd name="T67" fmla="*/ 4 h 176"/>
                <a:gd name="T68" fmla="*/ 61 w 209"/>
                <a:gd name="T69" fmla="*/ 2 h 176"/>
                <a:gd name="T70" fmla="*/ 42 w 209"/>
                <a:gd name="T71" fmla="*/ 1 h 176"/>
                <a:gd name="T72" fmla="*/ 23 w 209"/>
                <a:gd name="T73" fmla="*/ 0 h 176"/>
                <a:gd name="T74" fmla="*/ 23 w 209"/>
                <a:gd name="T75" fmla="*/ 0 h 176"/>
                <a:gd name="T76" fmla="*/ 0 w 209"/>
                <a:gd name="T77" fmla="*/ 1 h 176"/>
                <a:gd name="T78" fmla="*/ 0 w 209"/>
                <a:gd name="T79" fmla="*/ 174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9" h="176">
                  <a:moveTo>
                    <a:pt x="0" y="174"/>
                  </a:moveTo>
                  <a:lnTo>
                    <a:pt x="0" y="174"/>
                  </a:lnTo>
                  <a:lnTo>
                    <a:pt x="23" y="176"/>
                  </a:lnTo>
                  <a:lnTo>
                    <a:pt x="42" y="176"/>
                  </a:lnTo>
                  <a:lnTo>
                    <a:pt x="61" y="173"/>
                  </a:lnTo>
                  <a:lnTo>
                    <a:pt x="78" y="172"/>
                  </a:lnTo>
                  <a:lnTo>
                    <a:pt x="96" y="168"/>
                  </a:lnTo>
                  <a:lnTo>
                    <a:pt x="112" y="164"/>
                  </a:lnTo>
                  <a:lnTo>
                    <a:pt x="127" y="161"/>
                  </a:lnTo>
                  <a:lnTo>
                    <a:pt x="142" y="156"/>
                  </a:lnTo>
                  <a:lnTo>
                    <a:pt x="154" y="149"/>
                  </a:lnTo>
                  <a:lnTo>
                    <a:pt x="167" y="143"/>
                  </a:lnTo>
                  <a:lnTo>
                    <a:pt x="178" y="137"/>
                  </a:lnTo>
                  <a:lnTo>
                    <a:pt x="186" y="130"/>
                  </a:lnTo>
                  <a:lnTo>
                    <a:pt x="194" y="122"/>
                  </a:lnTo>
                  <a:lnTo>
                    <a:pt x="200" y="115"/>
                  </a:lnTo>
                  <a:lnTo>
                    <a:pt x="205" y="106"/>
                  </a:lnTo>
                  <a:lnTo>
                    <a:pt x="208" y="97"/>
                  </a:lnTo>
                  <a:lnTo>
                    <a:pt x="209" y="88"/>
                  </a:lnTo>
                  <a:lnTo>
                    <a:pt x="208" y="78"/>
                  </a:lnTo>
                  <a:lnTo>
                    <a:pt x="205" y="70"/>
                  </a:lnTo>
                  <a:lnTo>
                    <a:pt x="200" y="62"/>
                  </a:lnTo>
                  <a:lnTo>
                    <a:pt x="194" y="54"/>
                  </a:lnTo>
                  <a:lnTo>
                    <a:pt x="186" y="46"/>
                  </a:lnTo>
                  <a:lnTo>
                    <a:pt x="178" y="39"/>
                  </a:lnTo>
                  <a:lnTo>
                    <a:pt x="167" y="32"/>
                  </a:lnTo>
                  <a:lnTo>
                    <a:pt x="154" y="26"/>
                  </a:lnTo>
                  <a:lnTo>
                    <a:pt x="142" y="20"/>
                  </a:lnTo>
                  <a:lnTo>
                    <a:pt x="127" y="15"/>
                  </a:lnTo>
                  <a:lnTo>
                    <a:pt x="112" y="11"/>
                  </a:lnTo>
                  <a:lnTo>
                    <a:pt x="96" y="7"/>
                  </a:lnTo>
                  <a:lnTo>
                    <a:pt x="78" y="4"/>
                  </a:lnTo>
                  <a:lnTo>
                    <a:pt x="61" y="2"/>
                  </a:lnTo>
                  <a:lnTo>
                    <a:pt x="42" y="1"/>
                  </a:lnTo>
                  <a:lnTo>
                    <a:pt x="23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4" name="Freeform 100"/>
            <p:cNvSpPr>
              <a:spLocks/>
            </p:cNvSpPr>
            <p:nvPr/>
          </p:nvSpPr>
          <p:spPr bwMode="auto">
            <a:xfrm>
              <a:off x="7099" y="2601"/>
              <a:ext cx="239" cy="175"/>
            </a:xfrm>
            <a:custGeom>
              <a:avLst/>
              <a:gdLst>
                <a:gd name="T0" fmla="*/ 0 w 239"/>
                <a:gd name="T1" fmla="*/ 174 h 175"/>
                <a:gd name="T2" fmla="*/ 0 w 239"/>
                <a:gd name="T3" fmla="*/ 174 h 175"/>
                <a:gd name="T4" fmla="*/ 27 w 239"/>
                <a:gd name="T5" fmla="*/ 175 h 175"/>
                <a:gd name="T6" fmla="*/ 27 w 239"/>
                <a:gd name="T7" fmla="*/ 175 h 175"/>
                <a:gd name="T8" fmla="*/ 48 w 239"/>
                <a:gd name="T9" fmla="*/ 175 h 175"/>
                <a:gd name="T10" fmla="*/ 69 w 239"/>
                <a:gd name="T11" fmla="*/ 173 h 175"/>
                <a:gd name="T12" fmla="*/ 91 w 239"/>
                <a:gd name="T13" fmla="*/ 172 h 175"/>
                <a:gd name="T14" fmla="*/ 109 w 239"/>
                <a:gd name="T15" fmla="*/ 168 h 175"/>
                <a:gd name="T16" fmla="*/ 128 w 239"/>
                <a:gd name="T17" fmla="*/ 164 h 175"/>
                <a:gd name="T18" fmla="*/ 145 w 239"/>
                <a:gd name="T19" fmla="*/ 160 h 175"/>
                <a:gd name="T20" fmla="*/ 162 w 239"/>
                <a:gd name="T21" fmla="*/ 155 h 175"/>
                <a:gd name="T22" fmla="*/ 178 w 239"/>
                <a:gd name="T23" fmla="*/ 149 h 175"/>
                <a:gd name="T24" fmla="*/ 191 w 239"/>
                <a:gd name="T25" fmla="*/ 143 h 175"/>
                <a:gd name="T26" fmla="*/ 203 w 239"/>
                <a:gd name="T27" fmla="*/ 137 h 175"/>
                <a:gd name="T28" fmla="*/ 214 w 239"/>
                <a:gd name="T29" fmla="*/ 129 h 175"/>
                <a:gd name="T30" fmla="*/ 223 w 239"/>
                <a:gd name="T31" fmla="*/ 122 h 175"/>
                <a:gd name="T32" fmla="*/ 230 w 239"/>
                <a:gd name="T33" fmla="*/ 114 h 175"/>
                <a:gd name="T34" fmla="*/ 235 w 239"/>
                <a:gd name="T35" fmla="*/ 106 h 175"/>
                <a:gd name="T36" fmla="*/ 239 w 239"/>
                <a:gd name="T37" fmla="*/ 97 h 175"/>
                <a:gd name="T38" fmla="*/ 239 w 239"/>
                <a:gd name="T39" fmla="*/ 88 h 175"/>
                <a:gd name="T40" fmla="*/ 239 w 239"/>
                <a:gd name="T41" fmla="*/ 88 h 175"/>
                <a:gd name="T42" fmla="*/ 239 w 239"/>
                <a:gd name="T43" fmla="*/ 78 h 175"/>
                <a:gd name="T44" fmla="*/ 235 w 239"/>
                <a:gd name="T45" fmla="*/ 69 h 175"/>
                <a:gd name="T46" fmla="*/ 230 w 239"/>
                <a:gd name="T47" fmla="*/ 62 h 175"/>
                <a:gd name="T48" fmla="*/ 223 w 239"/>
                <a:gd name="T49" fmla="*/ 53 h 175"/>
                <a:gd name="T50" fmla="*/ 214 w 239"/>
                <a:gd name="T51" fmla="*/ 46 h 175"/>
                <a:gd name="T52" fmla="*/ 203 w 239"/>
                <a:gd name="T53" fmla="*/ 38 h 175"/>
                <a:gd name="T54" fmla="*/ 191 w 239"/>
                <a:gd name="T55" fmla="*/ 32 h 175"/>
                <a:gd name="T56" fmla="*/ 178 w 239"/>
                <a:gd name="T57" fmla="*/ 26 h 175"/>
                <a:gd name="T58" fmla="*/ 162 w 239"/>
                <a:gd name="T59" fmla="*/ 20 h 175"/>
                <a:gd name="T60" fmla="*/ 145 w 239"/>
                <a:gd name="T61" fmla="*/ 15 h 175"/>
                <a:gd name="T62" fmla="*/ 128 w 239"/>
                <a:gd name="T63" fmla="*/ 11 h 175"/>
                <a:gd name="T64" fmla="*/ 109 w 239"/>
                <a:gd name="T65" fmla="*/ 7 h 175"/>
                <a:gd name="T66" fmla="*/ 91 w 239"/>
                <a:gd name="T67" fmla="*/ 3 h 175"/>
                <a:gd name="T68" fmla="*/ 69 w 239"/>
                <a:gd name="T69" fmla="*/ 2 h 175"/>
                <a:gd name="T70" fmla="*/ 48 w 239"/>
                <a:gd name="T71" fmla="*/ 1 h 175"/>
                <a:gd name="T72" fmla="*/ 27 w 239"/>
                <a:gd name="T73" fmla="*/ 0 h 175"/>
                <a:gd name="T74" fmla="*/ 27 w 239"/>
                <a:gd name="T75" fmla="*/ 0 h 175"/>
                <a:gd name="T76" fmla="*/ 0 w 239"/>
                <a:gd name="T77" fmla="*/ 1 h 175"/>
                <a:gd name="T78" fmla="*/ 0 w 239"/>
                <a:gd name="T79" fmla="*/ 174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39" h="175">
                  <a:moveTo>
                    <a:pt x="0" y="174"/>
                  </a:moveTo>
                  <a:lnTo>
                    <a:pt x="0" y="174"/>
                  </a:lnTo>
                  <a:lnTo>
                    <a:pt x="27" y="175"/>
                  </a:lnTo>
                  <a:lnTo>
                    <a:pt x="48" y="175"/>
                  </a:lnTo>
                  <a:lnTo>
                    <a:pt x="69" y="173"/>
                  </a:lnTo>
                  <a:lnTo>
                    <a:pt x="91" y="172"/>
                  </a:lnTo>
                  <a:lnTo>
                    <a:pt x="109" y="168"/>
                  </a:lnTo>
                  <a:lnTo>
                    <a:pt x="128" y="164"/>
                  </a:lnTo>
                  <a:lnTo>
                    <a:pt x="145" y="160"/>
                  </a:lnTo>
                  <a:lnTo>
                    <a:pt x="162" y="155"/>
                  </a:lnTo>
                  <a:lnTo>
                    <a:pt x="178" y="149"/>
                  </a:lnTo>
                  <a:lnTo>
                    <a:pt x="191" y="143"/>
                  </a:lnTo>
                  <a:lnTo>
                    <a:pt x="203" y="137"/>
                  </a:lnTo>
                  <a:lnTo>
                    <a:pt x="214" y="129"/>
                  </a:lnTo>
                  <a:lnTo>
                    <a:pt x="223" y="122"/>
                  </a:lnTo>
                  <a:lnTo>
                    <a:pt x="230" y="114"/>
                  </a:lnTo>
                  <a:lnTo>
                    <a:pt x="235" y="106"/>
                  </a:lnTo>
                  <a:lnTo>
                    <a:pt x="239" y="97"/>
                  </a:lnTo>
                  <a:lnTo>
                    <a:pt x="239" y="88"/>
                  </a:lnTo>
                  <a:lnTo>
                    <a:pt x="239" y="78"/>
                  </a:lnTo>
                  <a:lnTo>
                    <a:pt x="235" y="69"/>
                  </a:lnTo>
                  <a:lnTo>
                    <a:pt x="230" y="62"/>
                  </a:lnTo>
                  <a:lnTo>
                    <a:pt x="223" y="53"/>
                  </a:lnTo>
                  <a:lnTo>
                    <a:pt x="214" y="46"/>
                  </a:lnTo>
                  <a:lnTo>
                    <a:pt x="203" y="38"/>
                  </a:lnTo>
                  <a:lnTo>
                    <a:pt x="191" y="32"/>
                  </a:lnTo>
                  <a:lnTo>
                    <a:pt x="178" y="26"/>
                  </a:lnTo>
                  <a:lnTo>
                    <a:pt x="162" y="20"/>
                  </a:lnTo>
                  <a:lnTo>
                    <a:pt x="145" y="15"/>
                  </a:lnTo>
                  <a:lnTo>
                    <a:pt x="128" y="11"/>
                  </a:lnTo>
                  <a:lnTo>
                    <a:pt x="109" y="7"/>
                  </a:lnTo>
                  <a:lnTo>
                    <a:pt x="91" y="3"/>
                  </a:lnTo>
                  <a:lnTo>
                    <a:pt x="69" y="2"/>
                  </a:lnTo>
                  <a:lnTo>
                    <a:pt x="48" y="1"/>
                  </a:lnTo>
                  <a:lnTo>
                    <a:pt x="27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5" name="Freeform 101"/>
            <p:cNvSpPr>
              <a:spLocks/>
            </p:cNvSpPr>
            <p:nvPr/>
          </p:nvSpPr>
          <p:spPr bwMode="auto">
            <a:xfrm>
              <a:off x="7099" y="2759"/>
              <a:ext cx="167" cy="176"/>
            </a:xfrm>
            <a:custGeom>
              <a:avLst/>
              <a:gdLst>
                <a:gd name="T0" fmla="*/ 0 w 167"/>
                <a:gd name="T1" fmla="*/ 174 h 176"/>
                <a:gd name="T2" fmla="*/ 0 w 167"/>
                <a:gd name="T3" fmla="*/ 174 h 176"/>
                <a:gd name="T4" fmla="*/ 18 w 167"/>
                <a:gd name="T5" fmla="*/ 176 h 176"/>
                <a:gd name="T6" fmla="*/ 18 w 167"/>
                <a:gd name="T7" fmla="*/ 176 h 176"/>
                <a:gd name="T8" fmla="*/ 34 w 167"/>
                <a:gd name="T9" fmla="*/ 174 h 176"/>
                <a:gd name="T10" fmla="*/ 48 w 167"/>
                <a:gd name="T11" fmla="*/ 173 h 176"/>
                <a:gd name="T12" fmla="*/ 63 w 167"/>
                <a:gd name="T13" fmla="*/ 171 h 176"/>
                <a:gd name="T14" fmla="*/ 77 w 167"/>
                <a:gd name="T15" fmla="*/ 168 h 176"/>
                <a:gd name="T16" fmla="*/ 89 w 167"/>
                <a:gd name="T17" fmla="*/ 164 h 176"/>
                <a:gd name="T18" fmla="*/ 102 w 167"/>
                <a:gd name="T19" fmla="*/ 159 h 176"/>
                <a:gd name="T20" fmla="*/ 113 w 167"/>
                <a:gd name="T21" fmla="*/ 155 h 176"/>
                <a:gd name="T22" fmla="*/ 123 w 167"/>
                <a:gd name="T23" fmla="*/ 150 h 176"/>
                <a:gd name="T24" fmla="*/ 133 w 167"/>
                <a:gd name="T25" fmla="*/ 143 h 176"/>
                <a:gd name="T26" fmla="*/ 142 w 167"/>
                <a:gd name="T27" fmla="*/ 137 h 176"/>
                <a:gd name="T28" fmla="*/ 149 w 167"/>
                <a:gd name="T29" fmla="*/ 130 h 176"/>
                <a:gd name="T30" fmla="*/ 154 w 167"/>
                <a:gd name="T31" fmla="*/ 122 h 176"/>
                <a:gd name="T32" fmla="*/ 159 w 167"/>
                <a:gd name="T33" fmla="*/ 113 h 176"/>
                <a:gd name="T34" fmla="*/ 163 w 167"/>
                <a:gd name="T35" fmla="*/ 105 h 176"/>
                <a:gd name="T36" fmla="*/ 165 w 167"/>
                <a:gd name="T37" fmla="*/ 96 h 176"/>
                <a:gd name="T38" fmla="*/ 167 w 167"/>
                <a:gd name="T39" fmla="*/ 87 h 176"/>
                <a:gd name="T40" fmla="*/ 167 w 167"/>
                <a:gd name="T41" fmla="*/ 87 h 176"/>
                <a:gd name="T42" fmla="*/ 165 w 167"/>
                <a:gd name="T43" fmla="*/ 78 h 176"/>
                <a:gd name="T44" fmla="*/ 163 w 167"/>
                <a:gd name="T45" fmla="*/ 70 h 176"/>
                <a:gd name="T46" fmla="*/ 159 w 167"/>
                <a:gd name="T47" fmla="*/ 61 h 176"/>
                <a:gd name="T48" fmla="*/ 154 w 167"/>
                <a:gd name="T49" fmla="*/ 54 h 176"/>
                <a:gd name="T50" fmla="*/ 149 w 167"/>
                <a:gd name="T51" fmla="*/ 46 h 176"/>
                <a:gd name="T52" fmla="*/ 142 w 167"/>
                <a:gd name="T53" fmla="*/ 39 h 176"/>
                <a:gd name="T54" fmla="*/ 133 w 167"/>
                <a:gd name="T55" fmla="*/ 31 h 176"/>
                <a:gd name="T56" fmla="*/ 123 w 167"/>
                <a:gd name="T57" fmla="*/ 25 h 176"/>
                <a:gd name="T58" fmla="*/ 113 w 167"/>
                <a:gd name="T59" fmla="*/ 20 h 176"/>
                <a:gd name="T60" fmla="*/ 102 w 167"/>
                <a:gd name="T61" fmla="*/ 15 h 176"/>
                <a:gd name="T62" fmla="*/ 89 w 167"/>
                <a:gd name="T63" fmla="*/ 10 h 176"/>
                <a:gd name="T64" fmla="*/ 77 w 167"/>
                <a:gd name="T65" fmla="*/ 6 h 176"/>
                <a:gd name="T66" fmla="*/ 63 w 167"/>
                <a:gd name="T67" fmla="*/ 4 h 176"/>
                <a:gd name="T68" fmla="*/ 48 w 167"/>
                <a:gd name="T69" fmla="*/ 1 h 176"/>
                <a:gd name="T70" fmla="*/ 34 w 167"/>
                <a:gd name="T71" fmla="*/ 0 h 176"/>
                <a:gd name="T72" fmla="*/ 18 w 167"/>
                <a:gd name="T73" fmla="*/ 0 h 176"/>
                <a:gd name="T74" fmla="*/ 18 w 167"/>
                <a:gd name="T75" fmla="*/ 0 h 176"/>
                <a:gd name="T76" fmla="*/ 0 w 167"/>
                <a:gd name="T77" fmla="*/ 0 h 176"/>
                <a:gd name="T78" fmla="*/ 0 w 167"/>
                <a:gd name="T79" fmla="*/ 174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6">
                  <a:moveTo>
                    <a:pt x="0" y="174"/>
                  </a:moveTo>
                  <a:lnTo>
                    <a:pt x="0" y="174"/>
                  </a:lnTo>
                  <a:lnTo>
                    <a:pt x="18" y="176"/>
                  </a:lnTo>
                  <a:lnTo>
                    <a:pt x="34" y="174"/>
                  </a:lnTo>
                  <a:lnTo>
                    <a:pt x="48" y="173"/>
                  </a:lnTo>
                  <a:lnTo>
                    <a:pt x="63" y="171"/>
                  </a:lnTo>
                  <a:lnTo>
                    <a:pt x="77" y="168"/>
                  </a:lnTo>
                  <a:lnTo>
                    <a:pt x="89" y="164"/>
                  </a:lnTo>
                  <a:lnTo>
                    <a:pt x="102" y="159"/>
                  </a:lnTo>
                  <a:lnTo>
                    <a:pt x="113" y="155"/>
                  </a:lnTo>
                  <a:lnTo>
                    <a:pt x="123" y="150"/>
                  </a:lnTo>
                  <a:lnTo>
                    <a:pt x="133" y="143"/>
                  </a:lnTo>
                  <a:lnTo>
                    <a:pt x="142" y="137"/>
                  </a:lnTo>
                  <a:lnTo>
                    <a:pt x="149" y="130"/>
                  </a:lnTo>
                  <a:lnTo>
                    <a:pt x="154" y="122"/>
                  </a:lnTo>
                  <a:lnTo>
                    <a:pt x="159" y="113"/>
                  </a:lnTo>
                  <a:lnTo>
                    <a:pt x="163" y="105"/>
                  </a:lnTo>
                  <a:lnTo>
                    <a:pt x="165" y="96"/>
                  </a:lnTo>
                  <a:lnTo>
                    <a:pt x="167" y="87"/>
                  </a:lnTo>
                  <a:lnTo>
                    <a:pt x="165" y="78"/>
                  </a:lnTo>
                  <a:lnTo>
                    <a:pt x="163" y="70"/>
                  </a:lnTo>
                  <a:lnTo>
                    <a:pt x="159" y="61"/>
                  </a:lnTo>
                  <a:lnTo>
                    <a:pt x="154" y="54"/>
                  </a:lnTo>
                  <a:lnTo>
                    <a:pt x="149" y="46"/>
                  </a:lnTo>
                  <a:lnTo>
                    <a:pt x="142" y="39"/>
                  </a:lnTo>
                  <a:lnTo>
                    <a:pt x="133" y="31"/>
                  </a:lnTo>
                  <a:lnTo>
                    <a:pt x="123" y="25"/>
                  </a:lnTo>
                  <a:lnTo>
                    <a:pt x="113" y="20"/>
                  </a:lnTo>
                  <a:lnTo>
                    <a:pt x="102" y="15"/>
                  </a:lnTo>
                  <a:lnTo>
                    <a:pt x="89" y="10"/>
                  </a:lnTo>
                  <a:lnTo>
                    <a:pt x="77" y="6"/>
                  </a:lnTo>
                  <a:lnTo>
                    <a:pt x="63" y="4"/>
                  </a:lnTo>
                  <a:lnTo>
                    <a:pt x="48" y="1"/>
                  </a:lnTo>
                  <a:lnTo>
                    <a:pt x="34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6" name="Freeform 102"/>
            <p:cNvSpPr>
              <a:spLocks/>
            </p:cNvSpPr>
            <p:nvPr/>
          </p:nvSpPr>
          <p:spPr bwMode="auto">
            <a:xfrm>
              <a:off x="7100" y="2800"/>
              <a:ext cx="218" cy="176"/>
            </a:xfrm>
            <a:custGeom>
              <a:avLst/>
              <a:gdLst>
                <a:gd name="T0" fmla="*/ 0 w 218"/>
                <a:gd name="T1" fmla="*/ 175 h 176"/>
                <a:gd name="T2" fmla="*/ 22 w 218"/>
                <a:gd name="T3" fmla="*/ 176 h 176"/>
                <a:gd name="T4" fmla="*/ 60 w 218"/>
                <a:gd name="T5" fmla="*/ 173 h 176"/>
                <a:gd name="T6" fmla="*/ 95 w 218"/>
                <a:gd name="T7" fmla="*/ 168 h 176"/>
                <a:gd name="T8" fmla="*/ 126 w 218"/>
                <a:gd name="T9" fmla="*/ 161 h 176"/>
                <a:gd name="T10" fmla="*/ 153 w 218"/>
                <a:gd name="T11" fmla="*/ 150 h 176"/>
                <a:gd name="T12" fmla="*/ 176 w 218"/>
                <a:gd name="T13" fmla="*/ 137 h 176"/>
                <a:gd name="T14" fmla="*/ 193 w 218"/>
                <a:gd name="T15" fmla="*/ 122 h 176"/>
                <a:gd name="T16" fmla="*/ 204 w 218"/>
                <a:gd name="T17" fmla="*/ 105 h 176"/>
                <a:gd name="T18" fmla="*/ 208 w 218"/>
                <a:gd name="T19" fmla="*/ 87 h 176"/>
                <a:gd name="T20" fmla="*/ 207 w 218"/>
                <a:gd name="T21" fmla="*/ 79 h 176"/>
                <a:gd name="T22" fmla="*/ 199 w 218"/>
                <a:gd name="T23" fmla="*/ 61 h 176"/>
                <a:gd name="T24" fmla="*/ 185 w 218"/>
                <a:gd name="T25" fmla="*/ 46 h 176"/>
                <a:gd name="T26" fmla="*/ 166 w 218"/>
                <a:gd name="T27" fmla="*/ 33 h 176"/>
                <a:gd name="T28" fmla="*/ 141 w 218"/>
                <a:gd name="T29" fmla="*/ 20 h 176"/>
                <a:gd name="T30" fmla="*/ 111 w 218"/>
                <a:gd name="T31" fmla="*/ 10 h 176"/>
                <a:gd name="T32" fmla="*/ 78 w 218"/>
                <a:gd name="T33" fmla="*/ 4 h 176"/>
                <a:gd name="T34" fmla="*/ 42 w 218"/>
                <a:gd name="T35" fmla="*/ 0 h 176"/>
                <a:gd name="T36" fmla="*/ 22 w 218"/>
                <a:gd name="T37" fmla="*/ 0 h 176"/>
                <a:gd name="T38" fmla="*/ 0 w 218"/>
                <a:gd name="T39" fmla="*/ 175 h 176"/>
                <a:gd name="T40" fmla="*/ 24 w 218"/>
                <a:gd name="T41" fmla="*/ 176 h 176"/>
                <a:gd name="T42" fmla="*/ 43 w 218"/>
                <a:gd name="T43" fmla="*/ 175 h 176"/>
                <a:gd name="T44" fmla="*/ 82 w 218"/>
                <a:gd name="T45" fmla="*/ 171 h 176"/>
                <a:gd name="T46" fmla="*/ 116 w 218"/>
                <a:gd name="T47" fmla="*/ 165 h 176"/>
                <a:gd name="T48" fmla="*/ 147 w 218"/>
                <a:gd name="T49" fmla="*/ 156 h 176"/>
                <a:gd name="T50" fmla="*/ 173 w 218"/>
                <a:gd name="T51" fmla="*/ 143 h 176"/>
                <a:gd name="T52" fmla="*/ 194 w 218"/>
                <a:gd name="T53" fmla="*/ 130 h 176"/>
                <a:gd name="T54" fmla="*/ 209 w 218"/>
                <a:gd name="T55" fmla="*/ 114 h 176"/>
                <a:gd name="T56" fmla="*/ 217 w 218"/>
                <a:gd name="T57" fmla="*/ 96 h 176"/>
                <a:gd name="T58" fmla="*/ 218 w 218"/>
                <a:gd name="T59" fmla="*/ 87 h 176"/>
                <a:gd name="T60" fmla="*/ 213 w 218"/>
                <a:gd name="T61" fmla="*/ 70 h 176"/>
                <a:gd name="T62" fmla="*/ 202 w 218"/>
                <a:gd name="T63" fmla="*/ 54 h 176"/>
                <a:gd name="T64" fmla="*/ 184 w 218"/>
                <a:gd name="T65" fmla="*/ 39 h 176"/>
                <a:gd name="T66" fmla="*/ 161 w 218"/>
                <a:gd name="T67" fmla="*/ 26 h 176"/>
                <a:gd name="T68" fmla="*/ 132 w 218"/>
                <a:gd name="T69" fmla="*/ 15 h 176"/>
                <a:gd name="T70" fmla="*/ 100 w 218"/>
                <a:gd name="T71" fmla="*/ 8 h 176"/>
                <a:gd name="T72" fmla="*/ 63 w 218"/>
                <a:gd name="T73" fmla="*/ 1 h 176"/>
                <a:gd name="T74" fmla="*/ 24 w 218"/>
                <a:gd name="T75" fmla="*/ 0 h 176"/>
                <a:gd name="T76" fmla="*/ 0 w 218"/>
                <a:gd name="T77" fmla="*/ 1 h 17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18" h="176">
                  <a:moveTo>
                    <a:pt x="0" y="175"/>
                  </a:moveTo>
                  <a:lnTo>
                    <a:pt x="0" y="175"/>
                  </a:lnTo>
                  <a:lnTo>
                    <a:pt x="22" y="176"/>
                  </a:lnTo>
                  <a:lnTo>
                    <a:pt x="42" y="175"/>
                  </a:lnTo>
                  <a:lnTo>
                    <a:pt x="60" y="173"/>
                  </a:lnTo>
                  <a:lnTo>
                    <a:pt x="78" y="171"/>
                  </a:lnTo>
                  <a:lnTo>
                    <a:pt x="95" y="168"/>
                  </a:lnTo>
                  <a:lnTo>
                    <a:pt x="111" y="165"/>
                  </a:lnTo>
                  <a:lnTo>
                    <a:pt x="126" y="161"/>
                  </a:lnTo>
                  <a:lnTo>
                    <a:pt x="141" y="156"/>
                  </a:lnTo>
                  <a:lnTo>
                    <a:pt x="153" y="150"/>
                  </a:lnTo>
                  <a:lnTo>
                    <a:pt x="166" y="143"/>
                  </a:lnTo>
                  <a:lnTo>
                    <a:pt x="176" y="137"/>
                  </a:lnTo>
                  <a:lnTo>
                    <a:pt x="185" y="130"/>
                  </a:lnTo>
                  <a:lnTo>
                    <a:pt x="193" y="122"/>
                  </a:lnTo>
                  <a:lnTo>
                    <a:pt x="199" y="114"/>
                  </a:lnTo>
                  <a:lnTo>
                    <a:pt x="204" y="105"/>
                  </a:lnTo>
                  <a:lnTo>
                    <a:pt x="207" y="96"/>
                  </a:lnTo>
                  <a:lnTo>
                    <a:pt x="208" y="87"/>
                  </a:lnTo>
                  <a:lnTo>
                    <a:pt x="207" y="79"/>
                  </a:lnTo>
                  <a:lnTo>
                    <a:pt x="204" y="70"/>
                  </a:lnTo>
                  <a:lnTo>
                    <a:pt x="199" y="61"/>
                  </a:lnTo>
                  <a:lnTo>
                    <a:pt x="193" y="54"/>
                  </a:lnTo>
                  <a:lnTo>
                    <a:pt x="185" y="46"/>
                  </a:lnTo>
                  <a:lnTo>
                    <a:pt x="176" y="39"/>
                  </a:lnTo>
                  <a:lnTo>
                    <a:pt x="166" y="33"/>
                  </a:lnTo>
                  <a:lnTo>
                    <a:pt x="153" y="26"/>
                  </a:lnTo>
                  <a:lnTo>
                    <a:pt x="141" y="20"/>
                  </a:lnTo>
                  <a:lnTo>
                    <a:pt x="126" y="15"/>
                  </a:lnTo>
                  <a:lnTo>
                    <a:pt x="111" y="10"/>
                  </a:lnTo>
                  <a:lnTo>
                    <a:pt x="95" y="8"/>
                  </a:lnTo>
                  <a:lnTo>
                    <a:pt x="78" y="4"/>
                  </a:lnTo>
                  <a:lnTo>
                    <a:pt x="60" y="1"/>
                  </a:lnTo>
                  <a:lnTo>
                    <a:pt x="42" y="0"/>
                  </a:lnTo>
                  <a:lnTo>
                    <a:pt x="22" y="0"/>
                  </a:lnTo>
                  <a:lnTo>
                    <a:pt x="0" y="1"/>
                  </a:lnTo>
                  <a:lnTo>
                    <a:pt x="0" y="175"/>
                  </a:lnTo>
                  <a:lnTo>
                    <a:pt x="24" y="176"/>
                  </a:lnTo>
                  <a:lnTo>
                    <a:pt x="43" y="175"/>
                  </a:lnTo>
                  <a:lnTo>
                    <a:pt x="63" y="173"/>
                  </a:lnTo>
                  <a:lnTo>
                    <a:pt x="82" y="171"/>
                  </a:lnTo>
                  <a:lnTo>
                    <a:pt x="100" y="168"/>
                  </a:lnTo>
                  <a:lnTo>
                    <a:pt x="116" y="165"/>
                  </a:lnTo>
                  <a:lnTo>
                    <a:pt x="132" y="161"/>
                  </a:lnTo>
                  <a:lnTo>
                    <a:pt x="147" y="156"/>
                  </a:lnTo>
                  <a:lnTo>
                    <a:pt x="161" y="150"/>
                  </a:lnTo>
                  <a:lnTo>
                    <a:pt x="173" y="143"/>
                  </a:lnTo>
                  <a:lnTo>
                    <a:pt x="184" y="137"/>
                  </a:lnTo>
                  <a:lnTo>
                    <a:pt x="194" y="130"/>
                  </a:lnTo>
                  <a:lnTo>
                    <a:pt x="202" y="122"/>
                  </a:lnTo>
                  <a:lnTo>
                    <a:pt x="209" y="114"/>
                  </a:lnTo>
                  <a:lnTo>
                    <a:pt x="213" y="105"/>
                  </a:lnTo>
                  <a:lnTo>
                    <a:pt x="217" y="96"/>
                  </a:lnTo>
                  <a:lnTo>
                    <a:pt x="218" y="87"/>
                  </a:lnTo>
                  <a:lnTo>
                    <a:pt x="217" y="79"/>
                  </a:lnTo>
                  <a:lnTo>
                    <a:pt x="213" y="70"/>
                  </a:lnTo>
                  <a:lnTo>
                    <a:pt x="209" y="61"/>
                  </a:lnTo>
                  <a:lnTo>
                    <a:pt x="202" y="54"/>
                  </a:lnTo>
                  <a:lnTo>
                    <a:pt x="194" y="46"/>
                  </a:lnTo>
                  <a:lnTo>
                    <a:pt x="184" y="39"/>
                  </a:lnTo>
                  <a:lnTo>
                    <a:pt x="173" y="33"/>
                  </a:lnTo>
                  <a:lnTo>
                    <a:pt x="161" y="26"/>
                  </a:lnTo>
                  <a:lnTo>
                    <a:pt x="147" y="20"/>
                  </a:lnTo>
                  <a:lnTo>
                    <a:pt x="132" y="15"/>
                  </a:lnTo>
                  <a:lnTo>
                    <a:pt x="116" y="10"/>
                  </a:lnTo>
                  <a:lnTo>
                    <a:pt x="100" y="8"/>
                  </a:lnTo>
                  <a:lnTo>
                    <a:pt x="82" y="4"/>
                  </a:lnTo>
                  <a:lnTo>
                    <a:pt x="63" y="1"/>
                  </a:lnTo>
                  <a:lnTo>
                    <a:pt x="43" y="0"/>
                  </a:lnTo>
                  <a:lnTo>
                    <a:pt x="24" y="0"/>
                  </a:lnTo>
                  <a:lnTo>
                    <a:pt x="0" y="1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7" name="Freeform 103"/>
            <p:cNvSpPr>
              <a:spLocks/>
            </p:cNvSpPr>
            <p:nvPr/>
          </p:nvSpPr>
          <p:spPr bwMode="auto">
            <a:xfrm>
              <a:off x="7099" y="2953"/>
              <a:ext cx="167" cy="175"/>
            </a:xfrm>
            <a:custGeom>
              <a:avLst/>
              <a:gdLst>
                <a:gd name="T0" fmla="*/ 0 w 167"/>
                <a:gd name="T1" fmla="*/ 175 h 175"/>
                <a:gd name="T2" fmla="*/ 0 w 167"/>
                <a:gd name="T3" fmla="*/ 175 h 175"/>
                <a:gd name="T4" fmla="*/ 18 w 167"/>
                <a:gd name="T5" fmla="*/ 175 h 175"/>
                <a:gd name="T6" fmla="*/ 18 w 167"/>
                <a:gd name="T7" fmla="*/ 175 h 175"/>
                <a:gd name="T8" fmla="*/ 34 w 167"/>
                <a:gd name="T9" fmla="*/ 175 h 175"/>
                <a:gd name="T10" fmla="*/ 48 w 167"/>
                <a:gd name="T11" fmla="*/ 174 h 175"/>
                <a:gd name="T12" fmla="*/ 63 w 167"/>
                <a:gd name="T13" fmla="*/ 171 h 175"/>
                <a:gd name="T14" fmla="*/ 77 w 167"/>
                <a:gd name="T15" fmla="*/ 169 h 175"/>
                <a:gd name="T16" fmla="*/ 89 w 167"/>
                <a:gd name="T17" fmla="*/ 165 h 175"/>
                <a:gd name="T18" fmla="*/ 102 w 167"/>
                <a:gd name="T19" fmla="*/ 160 h 175"/>
                <a:gd name="T20" fmla="*/ 113 w 167"/>
                <a:gd name="T21" fmla="*/ 155 h 175"/>
                <a:gd name="T22" fmla="*/ 123 w 167"/>
                <a:gd name="T23" fmla="*/ 150 h 175"/>
                <a:gd name="T24" fmla="*/ 133 w 167"/>
                <a:gd name="T25" fmla="*/ 144 h 175"/>
                <a:gd name="T26" fmla="*/ 142 w 167"/>
                <a:gd name="T27" fmla="*/ 136 h 175"/>
                <a:gd name="T28" fmla="*/ 149 w 167"/>
                <a:gd name="T29" fmla="*/ 130 h 175"/>
                <a:gd name="T30" fmla="*/ 154 w 167"/>
                <a:gd name="T31" fmla="*/ 121 h 175"/>
                <a:gd name="T32" fmla="*/ 159 w 167"/>
                <a:gd name="T33" fmla="*/ 114 h 175"/>
                <a:gd name="T34" fmla="*/ 163 w 167"/>
                <a:gd name="T35" fmla="*/ 105 h 175"/>
                <a:gd name="T36" fmla="*/ 165 w 167"/>
                <a:gd name="T37" fmla="*/ 96 h 175"/>
                <a:gd name="T38" fmla="*/ 167 w 167"/>
                <a:gd name="T39" fmla="*/ 88 h 175"/>
                <a:gd name="T40" fmla="*/ 167 w 167"/>
                <a:gd name="T41" fmla="*/ 88 h 175"/>
                <a:gd name="T42" fmla="*/ 165 w 167"/>
                <a:gd name="T43" fmla="*/ 79 h 175"/>
                <a:gd name="T44" fmla="*/ 163 w 167"/>
                <a:gd name="T45" fmla="*/ 70 h 175"/>
                <a:gd name="T46" fmla="*/ 159 w 167"/>
                <a:gd name="T47" fmla="*/ 61 h 175"/>
                <a:gd name="T48" fmla="*/ 154 w 167"/>
                <a:gd name="T49" fmla="*/ 54 h 175"/>
                <a:gd name="T50" fmla="*/ 149 w 167"/>
                <a:gd name="T51" fmla="*/ 47 h 175"/>
                <a:gd name="T52" fmla="*/ 142 w 167"/>
                <a:gd name="T53" fmla="*/ 39 h 175"/>
                <a:gd name="T54" fmla="*/ 133 w 167"/>
                <a:gd name="T55" fmla="*/ 32 h 175"/>
                <a:gd name="T56" fmla="*/ 123 w 167"/>
                <a:gd name="T57" fmla="*/ 25 h 175"/>
                <a:gd name="T58" fmla="*/ 113 w 167"/>
                <a:gd name="T59" fmla="*/ 20 h 175"/>
                <a:gd name="T60" fmla="*/ 102 w 167"/>
                <a:gd name="T61" fmla="*/ 15 h 175"/>
                <a:gd name="T62" fmla="*/ 89 w 167"/>
                <a:gd name="T63" fmla="*/ 10 h 175"/>
                <a:gd name="T64" fmla="*/ 77 w 167"/>
                <a:gd name="T65" fmla="*/ 7 h 175"/>
                <a:gd name="T66" fmla="*/ 63 w 167"/>
                <a:gd name="T67" fmla="*/ 4 h 175"/>
                <a:gd name="T68" fmla="*/ 48 w 167"/>
                <a:gd name="T69" fmla="*/ 2 h 175"/>
                <a:gd name="T70" fmla="*/ 34 w 167"/>
                <a:gd name="T71" fmla="*/ 0 h 175"/>
                <a:gd name="T72" fmla="*/ 18 w 167"/>
                <a:gd name="T73" fmla="*/ 0 h 175"/>
                <a:gd name="T74" fmla="*/ 18 w 167"/>
                <a:gd name="T75" fmla="*/ 0 h 175"/>
                <a:gd name="T76" fmla="*/ 0 w 167"/>
                <a:gd name="T77" fmla="*/ 0 h 175"/>
                <a:gd name="T78" fmla="*/ 0 w 167"/>
                <a:gd name="T79" fmla="*/ 175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5">
                  <a:moveTo>
                    <a:pt x="0" y="175"/>
                  </a:moveTo>
                  <a:lnTo>
                    <a:pt x="0" y="175"/>
                  </a:lnTo>
                  <a:lnTo>
                    <a:pt x="18" y="175"/>
                  </a:lnTo>
                  <a:lnTo>
                    <a:pt x="34" y="175"/>
                  </a:lnTo>
                  <a:lnTo>
                    <a:pt x="48" y="174"/>
                  </a:lnTo>
                  <a:lnTo>
                    <a:pt x="63" y="171"/>
                  </a:lnTo>
                  <a:lnTo>
                    <a:pt x="77" y="169"/>
                  </a:lnTo>
                  <a:lnTo>
                    <a:pt x="89" y="165"/>
                  </a:lnTo>
                  <a:lnTo>
                    <a:pt x="102" y="160"/>
                  </a:lnTo>
                  <a:lnTo>
                    <a:pt x="113" y="155"/>
                  </a:lnTo>
                  <a:lnTo>
                    <a:pt x="123" y="150"/>
                  </a:lnTo>
                  <a:lnTo>
                    <a:pt x="133" y="144"/>
                  </a:lnTo>
                  <a:lnTo>
                    <a:pt x="142" y="136"/>
                  </a:lnTo>
                  <a:lnTo>
                    <a:pt x="149" y="130"/>
                  </a:lnTo>
                  <a:lnTo>
                    <a:pt x="154" y="121"/>
                  </a:lnTo>
                  <a:lnTo>
                    <a:pt x="159" y="114"/>
                  </a:lnTo>
                  <a:lnTo>
                    <a:pt x="163" y="105"/>
                  </a:lnTo>
                  <a:lnTo>
                    <a:pt x="165" y="96"/>
                  </a:lnTo>
                  <a:lnTo>
                    <a:pt x="167" y="88"/>
                  </a:lnTo>
                  <a:lnTo>
                    <a:pt x="165" y="79"/>
                  </a:lnTo>
                  <a:lnTo>
                    <a:pt x="163" y="70"/>
                  </a:lnTo>
                  <a:lnTo>
                    <a:pt x="159" y="61"/>
                  </a:lnTo>
                  <a:lnTo>
                    <a:pt x="154" y="54"/>
                  </a:lnTo>
                  <a:lnTo>
                    <a:pt x="149" y="47"/>
                  </a:lnTo>
                  <a:lnTo>
                    <a:pt x="142" y="39"/>
                  </a:lnTo>
                  <a:lnTo>
                    <a:pt x="133" y="32"/>
                  </a:lnTo>
                  <a:lnTo>
                    <a:pt x="123" y="25"/>
                  </a:lnTo>
                  <a:lnTo>
                    <a:pt x="113" y="20"/>
                  </a:lnTo>
                  <a:lnTo>
                    <a:pt x="102" y="15"/>
                  </a:lnTo>
                  <a:lnTo>
                    <a:pt x="89" y="10"/>
                  </a:lnTo>
                  <a:lnTo>
                    <a:pt x="77" y="7"/>
                  </a:lnTo>
                  <a:lnTo>
                    <a:pt x="63" y="4"/>
                  </a:lnTo>
                  <a:lnTo>
                    <a:pt x="48" y="2"/>
                  </a:lnTo>
                  <a:lnTo>
                    <a:pt x="34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8" name="Freeform 104"/>
            <p:cNvSpPr>
              <a:spLocks/>
            </p:cNvSpPr>
            <p:nvPr/>
          </p:nvSpPr>
          <p:spPr bwMode="auto">
            <a:xfrm>
              <a:off x="7099" y="2992"/>
              <a:ext cx="205" cy="175"/>
            </a:xfrm>
            <a:custGeom>
              <a:avLst/>
              <a:gdLst>
                <a:gd name="T0" fmla="*/ 0 w 205"/>
                <a:gd name="T1" fmla="*/ 175 h 175"/>
                <a:gd name="T2" fmla="*/ 0 w 205"/>
                <a:gd name="T3" fmla="*/ 175 h 175"/>
                <a:gd name="T4" fmla="*/ 23 w 205"/>
                <a:gd name="T5" fmla="*/ 175 h 175"/>
                <a:gd name="T6" fmla="*/ 23 w 205"/>
                <a:gd name="T7" fmla="*/ 175 h 175"/>
                <a:gd name="T8" fmla="*/ 42 w 205"/>
                <a:gd name="T9" fmla="*/ 175 h 175"/>
                <a:gd name="T10" fmla="*/ 59 w 205"/>
                <a:gd name="T11" fmla="*/ 173 h 175"/>
                <a:gd name="T12" fmla="*/ 77 w 205"/>
                <a:gd name="T13" fmla="*/ 171 h 175"/>
                <a:gd name="T14" fmla="*/ 94 w 205"/>
                <a:gd name="T15" fmla="*/ 168 h 175"/>
                <a:gd name="T16" fmla="*/ 110 w 205"/>
                <a:gd name="T17" fmla="*/ 165 h 175"/>
                <a:gd name="T18" fmla="*/ 125 w 205"/>
                <a:gd name="T19" fmla="*/ 160 h 175"/>
                <a:gd name="T20" fmla="*/ 139 w 205"/>
                <a:gd name="T21" fmla="*/ 155 h 175"/>
                <a:gd name="T22" fmla="*/ 152 w 205"/>
                <a:gd name="T23" fmla="*/ 150 h 175"/>
                <a:gd name="T24" fmla="*/ 164 w 205"/>
                <a:gd name="T25" fmla="*/ 143 h 175"/>
                <a:gd name="T26" fmla="*/ 174 w 205"/>
                <a:gd name="T27" fmla="*/ 136 h 175"/>
                <a:gd name="T28" fmla="*/ 184 w 205"/>
                <a:gd name="T29" fmla="*/ 128 h 175"/>
                <a:gd name="T30" fmla="*/ 191 w 205"/>
                <a:gd name="T31" fmla="*/ 121 h 175"/>
                <a:gd name="T32" fmla="*/ 198 w 205"/>
                <a:gd name="T33" fmla="*/ 113 h 175"/>
                <a:gd name="T34" fmla="*/ 201 w 205"/>
                <a:gd name="T35" fmla="*/ 105 h 175"/>
                <a:gd name="T36" fmla="*/ 204 w 205"/>
                <a:gd name="T37" fmla="*/ 96 h 175"/>
                <a:gd name="T38" fmla="*/ 205 w 205"/>
                <a:gd name="T39" fmla="*/ 87 h 175"/>
                <a:gd name="T40" fmla="*/ 205 w 205"/>
                <a:gd name="T41" fmla="*/ 87 h 175"/>
                <a:gd name="T42" fmla="*/ 204 w 205"/>
                <a:gd name="T43" fmla="*/ 79 h 175"/>
                <a:gd name="T44" fmla="*/ 201 w 205"/>
                <a:gd name="T45" fmla="*/ 70 h 175"/>
                <a:gd name="T46" fmla="*/ 198 w 205"/>
                <a:gd name="T47" fmla="*/ 61 h 175"/>
                <a:gd name="T48" fmla="*/ 191 w 205"/>
                <a:gd name="T49" fmla="*/ 54 h 175"/>
                <a:gd name="T50" fmla="*/ 184 w 205"/>
                <a:gd name="T51" fmla="*/ 45 h 175"/>
                <a:gd name="T52" fmla="*/ 174 w 205"/>
                <a:gd name="T53" fmla="*/ 39 h 175"/>
                <a:gd name="T54" fmla="*/ 164 w 205"/>
                <a:gd name="T55" fmla="*/ 31 h 175"/>
                <a:gd name="T56" fmla="*/ 152 w 205"/>
                <a:gd name="T57" fmla="*/ 25 h 175"/>
                <a:gd name="T58" fmla="*/ 139 w 205"/>
                <a:gd name="T59" fmla="*/ 20 h 175"/>
                <a:gd name="T60" fmla="*/ 125 w 205"/>
                <a:gd name="T61" fmla="*/ 15 h 175"/>
                <a:gd name="T62" fmla="*/ 110 w 205"/>
                <a:gd name="T63" fmla="*/ 10 h 175"/>
                <a:gd name="T64" fmla="*/ 94 w 205"/>
                <a:gd name="T65" fmla="*/ 6 h 175"/>
                <a:gd name="T66" fmla="*/ 77 w 205"/>
                <a:gd name="T67" fmla="*/ 4 h 175"/>
                <a:gd name="T68" fmla="*/ 59 w 205"/>
                <a:gd name="T69" fmla="*/ 1 h 175"/>
                <a:gd name="T70" fmla="*/ 42 w 205"/>
                <a:gd name="T71" fmla="*/ 0 h 175"/>
                <a:gd name="T72" fmla="*/ 23 w 205"/>
                <a:gd name="T73" fmla="*/ 0 h 175"/>
                <a:gd name="T74" fmla="*/ 23 w 205"/>
                <a:gd name="T75" fmla="*/ 0 h 175"/>
                <a:gd name="T76" fmla="*/ 0 w 205"/>
                <a:gd name="T77" fmla="*/ 0 h 175"/>
                <a:gd name="T78" fmla="*/ 0 w 205"/>
                <a:gd name="T79" fmla="*/ 175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5" h="175">
                  <a:moveTo>
                    <a:pt x="0" y="175"/>
                  </a:moveTo>
                  <a:lnTo>
                    <a:pt x="0" y="175"/>
                  </a:lnTo>
                  <a:lnTo>
                    <a:pt x="23" y="175"/>
                  </a:lnTo>
                  <a:lnTo>
                    <a:pt x="42" y="175"/>
                  </a:lnTo>
                  <a:lnTo>
                    <a:pt x="59" y="173"/>
                  </a:lnTo>
                  <a:lnTo>
                    <a:pt x="77" y="171"/>
                  </a:lnTo>
                  <a:lnTo>
                    <a:pt x="94" y="168"/>
                  </a:lnTo>
                  <a:lnTo>
                    <a:pt x="110" y="165"/>
                  </a:lnTo>
                  <a:lnTo>
                    <a:pt x="125" y="160"/>
                  </a:lnTo>
                  <a:lnTo>
                    <a:pt x="139" y="155"/>
                  </a:lnTo>
                  <a:lnTo>
                    <a:pt x="152" y="150"/>
                  </a:lnTo>
                  <a:lnTo>
                    <a:pt x="164" y="143"/>
                  </a:lnTo>
                  <a:lnTo>
                    <a:pt x="174" y="136"/>
                  </a:lnTo>
                  <a:lnTo>
                    <a:pt x="184" y="128"/>
                  </a:lnTo>
                  <a:lnTo>
                    <a:pt x="191" y="121"/>
                  </a:lnTo>
                  <a:lnTo>
                    <a:pt x="198" y="113"/>
                  </a:lnTo>
                  <a:lnTo>
                    <a:pt x="201" y="105"/>
                  </a:lnTo>
                  <a:lnTo>
                    <a:pt x="204" y="96"/>
                  </a:lnTo>
                  <a:lnTo>
                    <a:pt x="205" y="87"/>
                  </a:lnTo>
                  <a:lnTo>
                    <a:pt x="204" y="79"/>
                  </a:lnTo>
                  <a:lnTo>
                    <a:pt x="201" y="70"/>
                  </a:lnTo>
                  <a:lnTo>
                    <a:pt x="198" y="61"/>
                  </a:lnTo>
                  <a:lnTo>
                    <a:pt x="191" y="54"/>
                  </a:lnTo>
                  <a:lnTo>
                    <a:pt x="184" y="45"/>
                  </a:lnTo>
                  <a:lnTo>
                    <a:pt x="174" y="39"/>
                  </a:lnTo>
                  <a:lnTo>
                    <a:pt x="164" y="31"/>
                  </a:lnTo>
                  <a:lnTo>
                    <a:pt x="152" y="25"/>
                  </a:lnTo>
                  <a:lnTo>
                    <a:pt x="139" y="20"/>
                  </a:lnTo>
                  <a:lnTo>
                    <a:pt x="125" y="15"/>
                  </a:lnTo>
                  <a:lnTo>
                    <a:pt x="110" y="10"/>
                  </a:lnTo>
                  <a:lnTo>
                    <a:pt x="94" y="6"/>
                  </a:lnTo>
                  <a:lnTo>
                    <a:pt x="77" y="4"/>
                  </a:lnTo>
                  <a:lnTo>
                    <a:pt x="59" y="1"/>
                  </a:lnTo>
                  <a:lnTo>
                    <a:pt x="42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9" name="Freeform 105"/>
            <p:cNvSpPr>
              <a:spLocks/>
            </p:cNvSpPr>
            <p:nvPr/>
          </p:nvSpPr>
          <p:spPr bwMode="auto">
            <a:xfrm>
              <a:off x="7100" y="2992"/>
              <a:ext cx="234" cy="175"/>
            </a:xfrm>
            <a:custGeom>
              <a:avLst/>
              <a:gdLst>
                <a:gd name="T0" fmla="*/ 0 w 234"/>
                <a:gd name="T1" fmla="*/ 175 h 175"/>
                <a:gd name="T2" fmla="*/ 0 w 234"/>
                <a:gd name="T3" fmla="*/ 175 h 175"/>
                <a:gd name="T4" fmla="*/ 26 w 234"/>
                <a:gd name="T5" fmla="*/ 175 h 175"/>
                <a:gd name="T6" fmla="*/ 26 w 234"/>
                <a:gd name="T7" fmla="*/ 175 h 175"/>
                <a:gd name="T8" fmla="*/ 47 w 234"/>
                <a:gd name="T9" fmla="*/ 175 h 175"/>
                <a:gd name="T10" fmla="*/ 68 w 234"/>
                <a:gd name="T11" fmla="*/ 173 h 175"/>
                <a:gd name="T12" fmla="*/ 88 w 234"/>
                <a:gd name="T13" fmla="*/ 171 h 175"/>
                <a:gd name="T14" fmla="*/ 107 w 234"/>
                <a:gd name="T15" fmla="*/ 168 h 175"/>
                <a:gd name="T16" fmla="*/ 126 w 234"/>
                <a:gd name="T17" fmla="*/ 165 h 175"/>
                <a:gd name="T18" fmla="*/ 143 w 234"/>
                <a:gd name="T19" fmla="*/ 160 h 175"/>
                <a:gd name="T20" fmla="*/ 158 w 234"/>
                <a:gd name="T21" fmla="*/ 155 h 175"/>
                <a:gd name="T22" fmla="*/ 173 w 234"/>
                <a:gd name="T23" fmla="*/ 150 h 175"/>
                <a:gd name="T24" fmla="*/ 187 w 234"/>
                <a:gd name="T25" fmla="*/ 143 h 175"/>
                <a:gd name="T26" fmla="*/ 199 w 234"/>
                <a:gd name="T27" fmla="*/ 136 h 175"/>
                <a:gd name="T28" fmla="*/ 209 w 234"/>
                <a:gd name="T29" fmla="*/ 128 h 175"/>
                <a:gd name="T30" fmla="*/ 218 w 234"/>
                <a:gd name="T31" fmla="*/ 121 h 175"/>
                <a:gd name="T32" fmla="*/ 225 w 234"/>
                <a:gd name="T33" fmla="*/ 113 h 175"/>
                <a:gd name="T34" fmla="*/ 230 w 234"/>
                <a:gd name="T35" fmla="*/ 105 h 175"/>
                <a:gd name="T36" fmla="*/ 234 w 234"/>
                <a:gd name="T37" fmla="*/ 96 h 175"/>
                <a:gd name="T38" fmla="*/ 234 w 234"/>
                <a:gd name="T39" fmla="*/ 87 h 175"/>
                <a:gd name="T40" fmla="*/ 234 w 234"/>
                <a:gd name="T41" fmla="*/ 87 h 175"/>
                <a:gd name="T42" fmla="*/ 234 w 234"/>
                <a:gd name="T43" fmla="*/ 79 h 175"/>
                <a:gd name="T44" fmla="*/ 230 w 234"/>
                <a:gd name="T45" fmla="*/ 70 h 175"/>
                <a:gd name="T46" fmla="*/ 225 w 234"/>
                <a:gd name="T47" fmla="*/ 61 h 175"/>
                <a:gd name="T48" fmla="*/ 218 w 234"/>
                <a:gd name="T49" fmla="*/ 54 h 175"/>
                <a:gd name="T50" fmla="*/ 209 w 234"/>
                <a:gd name="T51" fmla="*/ 45 h 175"/>
                <a:gd name="T52" fmla="*/ 199 w 234"/>
                <a:gd name="T53" fmla="*/ 39 h 175"/>
                <a:gd name="T54" fmla="*/ 187 w 234"/>
                <a:gd name="T55" fmla="*/ 31 h 175"/>
                <a:gd name="T56" fmla="*/ 173 w 234"/>
                <a:gd name="T57" fmla="*/ 25 h 175"/>
                <a:gd name="T58" fmla="*/ 158 w 234"/>
                <a:gd name="T59" fmla="*/ 20 h 175"/>
                <a:gd name="T60" fmla="*/ 143 w 234"/>
                <a:gd name="T61" fmla="*/ 15 h 175"/>
                <a:gd name="T62" fmla="*/ 126 w 234"/>
                <a:gd name="T63" fmla="*/ 10 h 175"/>
                <a:gd name="T64" fmla="*/ 107 w 234"/>
                <a:gd name="T65" fmla="*/ 6 h 175"/>
                <a:gd name="T66" fmla="*/ 88 w 234"/>
                <a:gd name="T67" fmla="*/ 4 h 175"/>
                <a:gd name="T68" fmla="*/ 68 w 234"/>
                <a:gd name="T69" fmla="*/ 1 h 175"/>
                <a:gd name="T70" fmla="*/ 47 w 234"/>
                <a:gd name="T71" fmla="*/ 0 h 175"/>
                <a:gd name="T72" fmla="*/ 26 w 234"/>
                <a:gd name="T73" fmla="*/ 0 h 175"/>
                <a:gd name="T74" fmla="*/ 26 w 234"/>
                <a:gd name="T75" fmla="*/ 0 h 175"/>
                <a:gd name="T76" fmla="*/ 0 w 234"/>
                <a:gd name="T77" fmla="*/ 0 h 175"/>
                <a:gd name="T78" fmla="*/ 0 w 234"/>
                <a:gd name="T79" fmla="*/ 175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34" h="175">
                  <a:moveTo>
                    <a:pt x="0" y="175"/>
                  </a:moveTo>
                  <a:lnTo>
                    <a:pt x="0" y="175"/>
                  </a:lnTo>
                  <a:lnTo>
                    <a:pt x="26" y="175"/>
                  </a:lnTo>
                  <a:lnTo>
                    <a:pt x="47" y="175"/>
                  </a:lnTo>
                  <a:lnTo>
                    <a:pt x="68" y="173"/>
                  </a:lnTo>
                  <a:lnTo>
                    <a:pt x="88" y="171"/>
                  </a:lnTo>
                  <a:lnTo>
                    <a:pt x="107" y="168"/>
                  </a:lnTo>
                  <a:lnTo>
                    <a:pt x="126" y="165"/>
                  </a:lnTo>
                  <a:lnTo>
                    <a:pt x="143" y="160"/>
                  </a:lnTo>
                  <a:lnTo>
                    <a:pt x="158" y="155"/>
                  </a:lnTo>
                  <a:lnTo>
                    <a:pt x="173" y="150"/>
                  </a:lnTo>
                  <a:lnTo>
                    <a:pt x="187" y="143"/>
                  </a:lnTo>
                  <a:lnTo>
                    <a:pt x="199" y="136"/>
                  </a:lnTo>
                  <a:lnTo>
                    <a:pt x="209" y="128"/>
                  </a:lnTo>
                  <a:lnTo>
                    <a:pt x="218" y="121"/>
                  </a:lnTo>
                  <a:lnTo>
                    <a:pt x="225" y="113"/>
                  </a:lnTo>
                  <a:lnTo>
                    <a:pt x="230" y="105"/>
                  </a:lnTo>
                  <a:lnTo>
                    <a:pt x="234" y="96"/>
                  </a:lnTo>
                  <a:lnTo>
                    <a:pt x="234" y="87"/>
                  </a:lnTo>
                  <a:lnTo>
                    <a:pt x="234" y="79"/>
                  </a:lnTo>
                  <a:lnTo>
                    <a:pt x="230" y="70"/>
                  </a:lnTo>
                  <a:lnTo>
                    <a:pt x="225" y="61"/>
                  </a:lnTo>
                  <a:lnTo>
                    <a:pt x="218" y="54"/>
                  </a:lnTo>
                  <a:lnTo>
                    <a:pt x="209" y="45"/>
                  </a:lnTo>
                  <a:lnTo>
                    <a:pt x="199" y="39"/>
                  </a:lnTo>
                  <a:lnTo>
                    <a:pt x="187" y="31"/>
                  </a:lnTo>
                  <a:lnTo>
                    <a:pt x="173" y="25"/>
                  </a:lnTo>
                  <a:lnTo>
                    <a:pt x="158" y="20"/>
                  </a:lnTo>
                  <a:lnTo>
                    <a:pt x="143" y="15"/>
                  </a:lnTo>
                  <a:lnTo>
                    <a:pt x="126" y="10"/>
                  </a:lnTo>
                  <a:lnTo>
                    <a:pt x="107" y="6"/>
                  </a:lnTo>
                  <a:lnTo>
                    <a:pt x="88" y="4"/>
                  </a:lnTo>
                  <a:lnTo>
                    <a:pt x="68" y="1"/>
                  </a:lnTo>
                  <a:lnTo>
                    <a:pt x="47" y="0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0" name="Freeform 106"/>
            <p:cNvSpPr>
              <a:spLocks/>
            </p:cNvSpPr>
            <p:nvPr/>
          </p:nvSpPr>
          <p:spPr bwMode="auto">
            <a:xfrm>
              <a:off x="7100" y="3150"/>
              <a:ext cx="166" cy="176"/>
            </a:xfrm>
            <a:custGeom>
              <a:avLst/>
              <a:gdLst>
                <a:gd name="T0" fmla="*/ 0 w 166"/>
                <a:gd name="T1" fmla="*/ 175 h 176"/>
                <a:gd name="T2" fmla="*/ 0 w 166"/>
                <a:gd name="T3" fmla="*/ 175 h 176"/>
                <a:gd name="T4" fmla="*/ 19 w 166"/>
                <a:gd name="T5" fmla="*/ 176 h 176"/>
                <a:gd name="T6" fmla="*/ 19 w 166"/>
                <a:gd name="T7" fmla="*/ 176 h 176"/>
                <a:gd name="T8" fmla="*/ 33 w 166"/>
                <a:gd name="T9" fmla="*/ 176 h 176"/>
                <a:gd name="T10" fmla="*/ 48 w 166"/>
                <a:gd name="T11" fmla="*/ 175 h 176"/>
                <a:gd name="T12" fmla="*/ 62 w 166"/>
                <a:gd name="T13" fmla="*/ 172 h 176"/>
                <a:gd name="T14" fmla="*/ 76 w 166"/>
                <a:gd name="T15" fmla="*/ 170 h 176"/>
                <a:gd name="T16" fmla="*/ 88 w 166"/>
                <a:gd name="T17" fmla="*/ 166 h 176"/>
                <a:gd name="T18" fmla="*/ 101 w 166"/>
                <a:gd name="T19" fmla="*/ 161 h 176"/>
                <a:gd name="T20" fmla="*/ 112 w 166"/>
                <a:gd name="T21" fmla="*/ 156 h 176"/>
                <a:gd name="T22" fmla="*/ 122 w 166"/>
                <a:gd name="T23" fmla="*/ 150 h 176"/>
                <a:gd name="T24" fmla="*/ 132 w 166"/>
                <a:gd name="T25" fmla="*/ 144 h 176"/>
                <a:gd name="T26" fmla="*/ 141 w 166"/>
                <a:gd name="T27" fmla="*/ 137 h 176"/>
                <a:gd name="T28" fmla="*/ 148 w 166"/>
                <a:gd name="T29" fmla="*/ 130 h 176"/>
                <a:gd name="T30" fmla="*/ 154 w 166"/>
                <a:gd name="T31" fmla="*/ 122 h 176"/>
                <a:gd name="T32" fmla="*/ 159 w 166"/>
                <a:gd name="T33" fmla="*/ 115 h 176"/>
                <a:gd name="T34" fmla="*/ 163 w 166"/>
                <a:gd name="T35" fmla="*/ 106 h 176"/>
                <a:gd name="T36" fmla="*/ 164 w 166"/>
                <a:gd name="T37" fmla="*/ 98 h 176"/>
                <a:gd name="T38" fmla="*/ 166 w 166"/>
                <a:gd name="T39" fmla="*/ 89 h 176"/>
                <a:gd name="T40" fmla="*/ 166 w 166"/>
                <a:gd name="T41" fmla="*/ 89 h 176"/>
                <a:gd name="T42" fmla="*/ 164 w 166"/>
                <a:gd name="T43" fmla="*/ 80 h 176"/>
                <a:gd name="T44" fmla="*/ 163 w 166"/>
                <a:gd name="T45" fmla="*/ 71 h 176"/>
                <a:gd name="T46" fmla="*/ 159 w 166"/>
                <a:gd name="T47" fmla="*/ 63 h 176"/>
                <a:gd name="T48" fmla="*/ 154 w 166"/>
                <a:gd name="T49" fmla="*/ 54 h 176"/>
                <a:gd name="T50" fmla="*/ 148 w 166"/>
                <a:gd name="T51" fmla="*/ 46 h 176"/>
                <a:gd name="T52" fmla="*/ 141 w 166"/>
                <a:gd name="T53" fmla="*/ 39 h 176"/>
                <a:gd name="T54" fmla="*/ 132 w 166"/>
                <a:gd name="T55" fmla="*/ 33 h 176"/>
                <a:gd name="T56" fmla="*/ 122 w 166"/>
                <a:gd name="T57" fmla="*/ 26 h 176"/>
                <a:gd name="T58" fmla="*/ 112 w 166"/>
                <a:gd name="T59" fmla="*/ 21 h 176"/>
                <a:gd name="T60" fmla="*/ 101 w 166"/>
                <a:gd name="T61" fmla="*/ 15 h 176"/>
                <a:gd name="T62" fmla="*/ 88 w 166"/>
                <a:gd name="T63" fmla="*/ 12 h 176"/>
                <a:gd name="T64" fmla="*/ 76 w 166"/>
                <a:gd name="T65" fmla="*/ 8 h 176"/>
                <a:gd name="T66" fmla="*/ 62 w 166"/>
                <a:gd name="T67" fmla="*/ 5 h 176"/>
                <a:gd name="T68" fmla="*/ 48 w 166"/>
                <a:gd name="T69" fmla="*/ 3 h 176"/>
                <a:gd name="T70" fmla="*/ 33 w 166"/>
                <a:gd name="T71" fmla="*/ 2 h 176"/>
                <a:gd name="T72" fmla="*/ 19 w 166"/>
                <a:gd name="T73" fmla="*/ 0 h 176"/>
                <a:gd name="T74" fmla="*/ 19 w 166"/>
                <a:gd name="T75" fmla="*/ 0 h 176"/>
                <a:gd name="T76" fmla="*/ 0 w 166"/>
                <a:gd name="T77" fmla="*/ 2 h 176"/>
                <a:gd name="T78" fmla="*/ 0 w 166"/>
                <a:gd name="T79" fmla="*/ 175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6" h="176">
                  <a:moveTo>
                    <a:pt x="0" y="175"/>
                  </a:moveTo>
                  <a:lnTo>
                    <a:pt x="0" y="175"/>
                  </a:lnTo>
                  <a:lnTo>
                    <a:pt x="19" y="176"/>
                  </a:lnTo>
                  <a:lnTo>
                    <a:pt x="33" y="176"/>
                  </a:lnTo>
                  <a:lnTo>
                    <a:pt x="48" y="175"/>
                  </a:lnTo>
                  <a:lnTo>
                    <a:pt x="62" y="172"/>
                  </a:lnTo>
                  <a:lnTo>
                    <a:pt x="76" y="170"/>
                  </a:lnTo>
                  <a:lnTo>
                    <a:pt x="88" y="166"/>
                  </a:lnTo>
                  <a:lnTo>
                    <a:pt x="101" y="161"/>
                  </a:lnTo>
                  <a:lnTo>
                    <a:pt x="112" y="156"/>
                  </a:lnTo>
                  <a:lnTo>
                    <a:pt x="122" y="150"/>
                  </a:lnTo>
                  <a:lnTo>
                    <a:pt x="132" y="144"/>
                  </a:lnTo>
                  <a:lnTo>
                    <a:pt x="141" y="137"/>
                  </a:lnTo>
                  <a:lnTo>
                    <a:pt x="148" y="130"/>
                  </a:lnTo>
                  <a:lnTo>
                    <a:pt x="154" y="122"/>
                  </a:lnTo>
                  <a:lnTo>
                    <a:pt x="159" y="115"/>
                  </a:lnTo>
                  <a:lnTo>
                    <a:pt x="163" y="106"/>
                  </a:lnTo>
                  <a:lnTo>
                    <a:pt x="164" y="98"/>
                  </a:lnTo>
                  <a:lnTo>
                    <a:pt x="166" y="89"/>
                  </a:lnTo>
                  <a:lnTo>
                    <a:pt x="164" y="80"/>
                  </a:lnTo>
                  <a:lnTo>
                    <a:pt x="163" y="71"/>
                  </a:lnTo>
                  <a:lnTo>
                    <a:pt x="159" y="63"/>
                  </a:lnTo>
                  <a:lnTo>
                    <a:pt x="154" y="54"/>
                  </a:lnTo>
                  <a:lnTo>
                    <a:pt x="148" y="46"/>
                  </a:lnTo>
                  <a:lnTo>
                    <a:pt x="141" y="39"/>
                  </a:lnTo>
                  <a:lnTo>
                    <a:pt x="132" y="33"/>
                  </a:lnTo>
                  <a:lnTo>
                    <a:pt x="122" y="26"/>
                  </a:lnTo>
                  <a:lnTo>
                    <a:pt x="112" y="21"/>
                  </a:lnTo>
                  <a:lnTo>
                    <a:pt x="101" y="15"/>
                  </a:lnTo>
                  <a:lnTo>
                    <a:pt x="88" y="12"/>
                  </a:lnTo>
                  <a:lnTo>
                    <a:pt x="76" y="8"/>
                  </a:lnTo>
                  <a:lnTo>
                    <a:pt x="62" y="5"/>
                  </a:lnTo>
                  <a:lnTo>
                    <a:pt x="48" y="3"/>
                  </a:lnTo>
                  <a:lnTo>
                    <a:pt x="33" y="2"/>
                  </a:lnTo>
                  <a:lnTo>
                    <a:pt x="19" y="0"/>
                  </a:lnTo>
                  <a:lnTo>
                    <a:pt x="0" y="2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1" name="Freeform 107"/>
            <p:cNvSpPr>
              <a:spLocks/>
            </p:cNvSpPr>
            <p:nvPr/>
          </p:nvSpPr>
          <p:spPr bwMode="auto">
            <a:xfrm>
              <a:off x="7100" y="3184"/>
              <a:ext cx="204" cy="176"/>
            </a:xfrm>
            <a:custGeom>
              <a:avLst/>
              <a:gdLst>
                <a:gd name="T0" fmla="*/ 0 w 204"/>
                <a:gd name="T1" fmla="*/ 174 h 176"/>
                <a:gd name="T2" fmla="*/ 0 w 204"/>
                <a:gd name="T3" fmla="*/ 174 h 176"/>
                <a:gd name="T4" fmla="*/ 22 w 204"/>
                <a:gd name="T5" fmla="*/ 176 h 176"/>
                <a:gd name="T6" fmla="*/ 22 w 204"/>
                <a:gd name="T7" fmla="*/ 176 h 176"/>
                <a:gd name="T8" fmla="*/ 41 w 204"/>
                <a:gd name="T9" fmla="*/ 174 h 176"/>
                <a:gd name="T10" fmla="*/ 60 w 204"/>
                <a:gd name="T11" fmla="*/ 173 h 176"/>
                <a:gd name="T12" fmla="*/ 77 w 204"/>
                <a:gd name="T13" fmla="*/ 172 h 176"/>
                <a:gd name="T14" fmla="*/ 93 w 204"/>
                <a:gd name="T15" fmla="*/ 168 h 176"/>
                <a:gd name="T16" fmla="*/ 109 w 204"/>
                <a:gd name="T17" fmla="*/ 164 h 176"/>
                <a:gd name="T18" fmla="*/ 124 w 204"/>
                <a:gd name="T19" fmla="*/ 161 h 176"/>
                <a:gd name="T20" fmla="*/ 138 w 204"/>
                <a:gd name="T21" fmla="*/ 156 h 176"/>
                <a:gd name="T22" fmla="*/ 151 w 204"/>
                <a:gd name="T23" fmla="*/ 150 h 176"/>
                <a:gd name="T24" fmla="*/ 163 w 204"/>
                <a:gd name="T25" fmla="*/ 143 h 176"/>
                <a:gd name="T26" fmla="*/ 173 w 204"/>
                <a:gd name="T27" fmla="*/ 137 h 176"/>
                <a:gd name="T28" fmla="*/ 182 w 204"/>
                <a:gd name="T29" fmla="*/ 130 h 176"/>
                <a:gd name="T30" fmla="*/ 189 w 204"/>
                <a:gd name="T31" fmla="*/ 122 h 176"/>
                <a:gd name="T32" fmla="*/ 195 w 204"/>
                <a:gd name="T33" fmla="*/ 113 h 176"/>
                <a:gd name="T34" fmla="*/ 200 w 204"/>
                <a:gd name="T35" fmla="*/ 106 h 176"/>
                <a:gd name="T36" fmla="*/ 203 w 204"/>
                <a:gd name="T37" fmla="*/ 97 h 176"/>
                <a:gd name="T38" fmla="*/ 204 w 204"/>
                <a:gd name="T39" fmla="*/ 87 h 176"/>
                <a:gd name="T40" fmla="*/ 204 w 204"/>
                <a:gd name="T41" fmla="*/ 87 h 176"/>
                <a:gd name="T42" fmla="*/ 203 w 204"/>
                <a:gd name="T43" fmla="*/ 78 h 176"/>
                <a:gd name="T44" fmla="*/ 200 w 204"/>
                <a:gd name="T45" fmla="*/ 70 h 176"/>
                <a:gd name="T46" fmla="*/ 195 w 204"/>
                <a:gd name="T47" fmla="*/ 61 h 176"/>
                <a:gd name="T48" fmla="*/ 189 w 204"/>
                <a:gd name="T49" fmla="*/ 54 h 176"/>
                <a:gd name="T50" fmla="*/ 182 w 204"/>
                <a:gd name="T51" fmla="*/ 46 h 176"/>
                <a:gd name="T52" fmla="*/ 173 w 204"/>
                <a:gd name="T53" fmla="*/ 39 h 176"/>
                <a:gd name="T54" fmla="*/ 163 w 204"/>
                <a:gd name="T55" fmla="*/ 32 h 176"/>
                <a:gd name="T56" fmla="*/ 151 w 204"/>
                <a:gd name="T57" fmla="*/ 26 h 176"/>
                <a:gd name="T58" fmla="*/ 138 w 204"/>
                <a:gd name="T59" fmla="*/ 20 h 176"/>
                <a:gd name="T60" fmla="*/ 124 w 204"/>
                <a:gd name="T61" fmla="*/ 15 h 176"/>
                <a:gd name="T62" fmla="*/ 109 w 204"/>
                <a:gd name="T63" fmla="*/ 11 h 176"/>
                <a:gd name="T64" fmla="*/ 93 w 204"/>
                <a:gd name="T65" fmla="*/ 7 h 176"/>
                <a:gd name="T66" fmla="*/ 77 w 204"/>
                <a:gd name="T67" fmla="*/ 4 h 176"/>
                <a:gd name="T68" fmla="*/ 60 w 204"/>
                <a:gd name="T69" fmla="*/ 2 h 176"/>
                <a:gd name="T70" fmla="*/ 41 w 204"/>
                <a:gd name="T71" fmla="*/ 0 h 176"/>
                <a:gd name="T72" fmla="*/ 22 w 204"/>
                <a:gd name="T73" fmla="*/ 0 h 176"/>
                <a:gd name="T74" fmla="*/ 22 w 204"/>
                <a:gd name="T75" fmla="*/ 0 h 176"/>
                <a:gd name="T76" fmla="*/ 0 w 204"/>
                <a:gd name="T77" fmla="*/ 1 h 176"/>
                <a:gd name="T78" fmla="*/ 0 w 204"/>
                <a:gd name="T79" fmla="*/ 174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4" h="176">
                  <a:moveTo>
                    <a:pt x="0" y="174"/>
                  </a:moveTo>
                  <a:lnTo>
                    <a:pt x="0" y="174"/>
                  </a:lnTo>
                  <a:lnTo>
                    <a:pt x="22" y="176"/>
                  </a:lnTo>
                  <a:lnTo>
                    <a:pt x="41" y="174"/>
                  </a:lnTo>
                  <a:lnTo>
                    <a:pt x="60" y="173"/>
                  </a:lnTo>
                  <a:lnTo>
                    <a:pt x="77" y="172"/>
                  </a:lnTo>
                  <a:lnTo>
                    <a:pt x="93" y="168"/>
                  </a:lnTo>
                  <a:lnTo>
                    <a:pt x="109" y="164"/>
                  </a:lnTo>
                  <a:lnTo>
                    <a:pt x="124" y="161"/>
                  </a:lnTo>
                  <a:lnTo>
                    <a:pt x="138" y="156"/>
                  </a:lnTo>
                  <a:lnTo>
                    <a:pt x="151" y="150"/>
                  </a:lnTo>
                  <a:lnTo>
                    <a:pt x="163" y="143"/>
                  </a:lnTo>
                  <a:lnTo>
                    <a:pt x="173" y="137"/>
                  </a:lnTo>
                  <a:lnTo>
                    <a:pt x="182" y="130"/>
                  </a:lnTo>
                  <a:lnTo>
                    <a:pt x="189" y="122"/>
                  </a:lnTo>
                  <a:lnTo>
                    <a:pt x="195" y="113"/>
                  </a:lnTo>
                  <a:lnTo>
                    <a:pt x="200" y="106"/>
                  </a:lnTo>
                  <a:lnTo>
                    <a:pt x="203" y="97"/>
                  </a:lnTo>
                  <a:lnTo>
                    <a:pt x="204" y="87"/>
                  </a:lnTo>
                  <a:lnTo>
                    <a:pt x="203" y="78"/>
                  </a:lnTo>
                  <a:lnTo>
                    <a:pt x="200" y="70"/>
                  </a:lnTo>
                  <a:lnTo>
                    <a:pt x="195" y="61"/>
                  </a:lnTo>
                  <a:lnTo>
                    <a:pt x="189" y="54"/>
                  </a:lnTo>
                  <a:lnTo>
                    <a:pt x="182" y="46"/>
                  </a:lnTo>
                  <a:lnTo>
                    <a:pt x="173" y="39"/>
                  </a:lnTo>
                  <a:lnTo>
                    <a:pt x="163" y="32"/>
                  </a:lnTo>
                  <a:lnTo>
                    <a:pt x="151" y="26"/>
                  </a:lnTo>
                  <a:lnTo>
                    <a:pt x="138" y="20"/>
                  </a:lnTo>
                  <a:lnTo>
                    <a:pt x="124" y="15"/>
                  </a:lnTo>
                  <a:lnTo>
                    <a:pt x="109" y="11"/>
                  </a:lnTo>
                  <a:lnTo>
                    <a:pt x="93" y="7"/>
                  </a:lnTo>
                  <a:lnTo>
                    <a:pt x="77" y="4"/>
                  </a:lnTo>
                  <a:lnTo>
                    <a:pt x="60" y="2"/>
                  </a:lnTo>
                  <a:lnTo>
                    <a:pt x="41" y="0"/>
                  </a:lnTo>
                  <a:lnTo>
                    <a:pt x="22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2" name="Freeform 108"/>
            <p:cNvSpPr>
              <a:spLocks/>
            </p:cNvSpPr>
            <p:nvPr/>
          </p:nvSpPr>
          <p:spPr bwMode="auto">
            <a:xfrm>
              <a:off x="7099" y="3184"/>
              <a:ext cx="236" cy="176"/>
            </a:xfrm>
            <a:custGeom>
              <a:avLst/>
              <a:gdLst>
                <a:gd name="T0" fmla="*/ 0 w 236"/>
                <a:gd name="T1" fmla="*/ 174 h 176"/>
                <a:gd name="T2" fmla="*/ 0 w 236"/>
                <a:gd name="T3" fmla="*/ 174 h 176"/>
                <a:gd name="T4" fmla="*/ 27 w 236"/>
                <a:gd name="T5" fmla="*/ 176 h 176"/>
                <a:gd name="T6" fmla="*/ 27 w 236"/>
                <a:gd name="T7" fmla="*/ 176 h 176"/>
                <a:gd name="T8" fmla="*/ 48 w 236"/>
                <a:gd name="T9" fmla="*/ 174 h 176"/>
                <a:gd name="T10" fmla="*/ 69 w 236"/>
                <a:gd name="T11" fmla="*/ 173 h 176"/>
                <a:gd name="T12" fmla="*/ 89 w 236"/>
                <a:gd name="T13" fmla="*/ 172 h 176"/>
                <a:gd name="T14" fmla="*/ 108 w 236"/>
                <a:gd name="T15" fmla="*/ 168 h 176"/>
                <a:gd name="T16" fmla="*/ 127 w 236"/>
                <a:gd name="T17" fmla="*/ 164 h 176"/>
                <a:gd name="T18" fmla="*/ 144 w 236"/>
                <a:gd name="T19" fmla="*/ 161 h 176"/>
                <a:gd name="T20" fmla="*/ 160 w 236"/>
                <a:gd name="T21" fmla="*/ 156 h 176"/>
                <a:gd name="T22" fmla="*/ 174 w 236"/>
                <a:gd name="T23" fmla="*/ 150 h 176"/>
                <a:gd name="T24" fmla="*/ 188 w 236"/>
                <a:gd name="T25" fmla="*/ 143 h 176"/>
                <a:gd name="T26" fmla="*/ 200 w 236"/>
                <a:gd name="T27" fmla="*/ 137 h 176"/>
                <a:gd name="T28" fmla="*/ 210 w 236"/>
                <a:gd name="T29" fmla="*/ 130 h 176"/>
                <a:gd name="T30" fmla="*/ 219 w 236"/>
                <a:gd name="T31" fmla="*/ 122 h 176"/>
                <a:gd name="T32" fmla="*/ 226 w 236"/>
                <a:gd name="T33" fmla="*/ 113 h 176"/>
                <a:gd name="T34" fmla="*/ 231 w 236"/>
                <a:gd name="T35" fmla="*/ 106 h 176"/>
                <a:gd name="T36" fmla="*/ 235 w 236"/>
                <a:gd name="T37" fmla="*/ 97 h 176"/>
                <a:gd name="T38" fmla="*/ 236 w 236"/>
                <a:gd name="T39" fmla="*/ 87 h 176"/>
                <a:gd name="T40" fmla="*/ 236 w 236"/>
                <a:gd name="T41" fmla="*/ 87 h 176"/>
                <a:gd name="T42" fmla="*/ 235 w 236"/>
                <a:gd name="T43" fmla="*/ 78 h 176"/>
                <a:gd name="T44" fmla="*/ 231 w 236"/>
                <a:gd name="T45" fmla="*/ 70 h 176"/>
                <a:gd name="T46" fmla="*/ 226 w 236"/>
                <a:gd name="T47" fmla="*/ 61 h 176"/>
                <a:gd name="T48" fmla="*/ 219 w 236"/>
                <a:gd name="T49" fmla="*/ 54 h 176"/>
                <a:gd name="T50" fmla="*/ 210 w 236"/>
                <a:gd name="T51" fmla="*/ 46 h 176"/>
                <a:gd name="T52" fmla="*/ 200 w 236"/>
                <a:gd name="T53" fmla="*/ 39 h 176"/>
                <a:gd name="T54" fmla="*/ 188 w 236"/>
                <a:gd name="T55" fmla="*/ 32 h 176"/>
                <a:gd name="T56" fmla="*/ 174 w 236"/>
                <a:gd name="T57" fmla="*/ 26 h 176"/>
                <a:gd name="T58" fmla="*/ 160 w 236"/>
                <a:gd name="T59" fmla="*/ 20 h 176"/>
                <a:gd name="T60" fmla="*/ 144 w 236"/>
                <a:gd name="T61" fmla="*/ 15 h 176"/>
                <a:gd name="T62" fmla="*/ 127 w 236"/>
                <a:gd name="T63" fmla="*/ 11 h 176"/>
                <a:gd name="T64" fmla="*/ 108 w 236"/>
                <a:gd name="T65" fmla="*/ 7 h 176"/>
                <a:gd name="T66" fmla="*/ 89 w 236"/>
                <a:gd name="T67" fmla="*/ 4 h 176"/>
                <a:gd name="T68" fmla="*/ 69 w 236"/>
                <a:gd name="T69" fmla="*/ 2 h 176"/>
                <a:gd name="T70" fmla="*/ 48 w 236"/>
                <a:gd name="T71" fmla="*/ 0 h 176"/>
                <a:gd name="T72" fmla="*/ 27 w 236"/>
                <a:gd name="T73" fmla="*/ 0 h 176"/>
                <a:gd name="T74" fmla="*/ 27 w 236"/>
                <a:gd name="T75" fmla="*/ 0 h 176"/>
                <a:gd name="T76" fmla="*/ 0 w 236"/>
                <a:gd name="T77" fmla="*/ 1 h 176"/>
                <a:gd name="T78" fmla="*/ 0 w 236"/>
                <a:gd name="T79" fmla="*/ 174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36" h="176">
                  <a:moveTo>
                    <a:pt x="0" y="174"/>
                  </a:moveTo>
                  <a:lnTo>
                    <a:pt x="0" y="174"/>
                  </a:lnTo>
                  <a:lnTo>
                    <a:pt x="27" y="176"/>
                  </a:lnTo>
                  <a:lnTo>
                    <a:pt x="48" y="174"/>
                  </a:lnTo>
                  <a:lnTo>
                    <a:pt x="69" y="173"/>
                  </a:lnTo>
                  <a:lnTo>
                    <a:pt x="89" y="172"/>
                  </a:lnTo>
                  <a:lnTo>
                    <a:pt x="108" y="168"/>
                  </a:lnTo>
                  <a:lnTo>
                    <a:pt x="127" y="164"/>
                  </a:lnTo>
                  <a:lnTo>
                    <a:pt x="144" y="161"/>
                  </a:lnTo>
                  <a:lnTo>
                    <a:pt x="160" y="156"/>
                  </a:lnTo>
                  <a:lnTo>
                    <a:pt x="174" y="150"/>
                  </a:lnTo>
                  <a:lnTo>
                    <a:pt x="188" y="143"/>
                  </a:lnTo>
                  <a:lnTo>
                    <a:pt x="200" y="137"/>
                  </a:lnTo>
                  <a:lnTo>
                    <a:pt x="210" y="130"/>
                  </a:lnTo>
                  <a:lnTo>
                    <a:pt x="219" y="122"/>
                  </a:lnTo>
                  <a:lnTo>
                    <a:pt x="226" y="113"/>
                  </a:lnTo>
                  <a:lnTo>
                    <a:pt x="231" y="106"/>
                  </a:lnTo>
                  <a:lnTo>
                    <a:pt x="235" y="97"/>
                  </a:lnTo>
                  <a:lnTo>
                    <a:pt x="236" y="87"/>
                  </a:lnTo>
                  <a:lnTo>
                    <a:pt x="235" y="78"/>
                  </a:lnTo>
                  <a:lnTo>
                    <a:pt x="231" y="70"/>
                  </a:lnTo>
                  <a:lnTo>
                    <a:pt x="226" y="61"/>
                  </a:lnTo>
                  <a:lnTo>
                    <a:pt x="219" y="54"/>
                  </a:lnTo>
                  <a:lnTo>
                    <a:pt x="210" y="46"/>
                  </a:lnTo>
                  <a:lnTo>
                    <a:pt x="200" y="39"/>
                  </a:lnTo>
                  <a:lnTo>
                    <a:pt x="188" y="32"/>
                  </a:lnTo>
                  <a:lnTo>
                    <a:pt x="174" y="26"/>
                  </a:lnTo>
                  <a:lnTo>
                    <a:pt x="160" y="20"/>
                  </a:lnTo>
                  <a:lnTo>
                    <a:pt x="144" y="15"/>
                  </a:lnTo>
                  <a:lnTo>
                    <a:pt x="127" y="11"/>
                  </a:lnTo>
                  <a:lnTo>
                    <a:pt x="108" y="7"/>
                  </a:lnTo>
                  <a:lnTo>
                    <a:pt x="89" y="4"/>
                  </a:lnTo>
                  <a:lnTo>
                    <a:pt x="69" y="2"/>
                  </a:lnTo>
                  <a:lnTo>
                    <a:pt x="48" y="0"/>
                  </a:lnTo>
                  <a:lnTo>
                    <a:pt x="27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3" name="Freeform 109"/>
            <p:cNvSpPr>
              <a:spLocks/>
            </p:cNvSpPr>
            <p:nvPr/>
          </p:nvSpPr>
          <p:spPr bwMode="auto">
            <a:xfrm>
              <a:off x="7100" y="3345"/>
              <a:ext cx="166" cy="174"/>
            </a:xfrm>
            <a:custGeom>
              <a:avLst/>
              <a:gdLst>
                <a:gd name="T0" fmla="*/ 0 w 166"/>
                <a:gd name="T1" fmla="*/ 174 h 174"/>
                <a:gd name="T2" fmla="*/ 0 w 166"/>
                <a:gd name="T3" fmla="*/ 174 h 174"/>
                <a:gd name="T4" fmla="*/ 19 w 166"/>
                <a:gd name="T5" fmla="*/ 174 h 174"/>
                <a:gd name="T6" fmla="*/ 19 w 166"/>
                <a:gd name="T7" fmla="*/ 174 h 174"/>
                <a:gd name="T8" fmla="*/ 33 w 166"/>
                <a:gd name="T9" fmla="*/ 174 h 174"/>
                <a:gd name="T10" fmla="*/ 48 w 166"/>
                <a:gd name="T11" fmla="*/ 173 h 174"/>
                <a:gd name="T12" fmla="*/ 62 w 166"/>
                <a:gd name="T13" fmla="*/ 170 h 174"/>
                <a:gd name="T14" fmla="*/ 76 w 166"/>
                <a:gd name="T15" fmla="*/ 168 h 174"/>
                <a:gd name="T16" fmla="*/ 88 w 166"/>
                <a:gd name="T17" fmla="*/ 164 h 174"/>
                <a:gd name="T18" fmla="*/ 101 w 166"/>
                <a:gd name="T19" fmla="*/ 159 h 174"/>
                <a:gd name="T20" fmla="*/ 112 w 166"/>
                <a:gd name="T21" fmla="*/ 154 h 174"/>
                <a:gd name="T22" fmla="*/ 122 w 166"/>
                <a:gd name="T23" fmla="*/ 149 h 174"/>
                <a:gd name="T24" fmla="*/ 132 w 166"/>
                <a:gd name="T25" fmla="*/ 143 h 174"/>
                <a:gd name="T26" fmla="*/ 141 w 166"/>
                <a:gd name="T27" fmla="*/ 136 h 174"/>
                <a:gd name="T28" fmla="*/ 148 w 166"/>
                <a:gd name="T29" fmla="*/ 128 h 174"/>
                <a:gd name="T30" fmla="*/ 154 w 166"/>
                <a:gd name="T31" fmla="*/ 121 h 174"/>
                <a:gd name="T32" fmla="*/ 159 w 166"/>
                <a:gd name="T33" fmla="*/ 113 h 174"/>
                <a:gd name="T34" fmla="*/ 163 w 166"/>
                <a:gd name="T35" fmla="*/ 104 h 174"/>
                <a:gd name="T36" fmla="*/ 164 w 166"/>
                <a:gd name="T37" fmla="*/ 96 h 174"/>
                <a:gd name="T38" fmla="*/ 166 w 166"/>
                <a:gd name="T39" fmla="*/ 87 h 174"/>
                <a:gd name="T40" fmla="*/ 166 w 166"/>
                <a:gd name="T41" fmla="*/ 87 h 174"/>
                <a:gd name="T42" fmla="*/ 164 w 166"/>
                <a:gd name="T43" fmla="*/ 78 h 174"/>
                <a:gd name="T44" fmla="*/ 163 w 166"/>
                <a:gd name="T45" fmla="*/ 70 h 174"/>
                <a:gd name="T46" fmla="*/ 159 w 166"/>
                <a:gd name="T47" fmla="*/ 61 h 174"/>
                <a:gd name="T48" fmla="*/ 154 w 166"/>
                <a:gd name="T49" fmla="*/ 52 h 174"/>
                <a:gd name="T50" fmla="*/ 148 w 166"/>
                <a:gd name="T51" fmla="*/ 45 h 174"/>
                <a:gd name="T52" fmla="*/ 141 w 166"/>
                <a:gd name="T53" fmla="*/ 38 h 174"/>
                <a:gd name="T54" fmla="*/ 132 w 166"/>
                <a:gd name="T55" fmla="*/ 31 h 174"/>
                <a:gd name="T56" fmla="*/ 122 w 166"/>
                <a:gd name="T57" fmla="*/ 25 h 174"/>
                <a:gd name="T58" fmla="*/ 112 w 166"/>
                <a:gd name="T59" fmla="*/ 20 h 174"/>
                <a:gd name="T60" fmla="*/ 101 w 166"/>
                <a:gd name="T61" fmla="*/ 15 h 174"/>
                <a:gd name="T62" fmla="*/ 88 w 166"/>
                <a:gd name="T63" fmla="*/ 10 h 174"/>
                <a:gd name="T64" fmla="*/ 76 w 166"/>
                <a:gd name="T65" fmla="*/ 6 h 174"/>
                <a:gd name="T66" fmla="*/ 62 w 166"/>
                <a:gd name="T67" fmla="*/ 3 h 174"/>
                <a:gd name="T68" fmla="*/ 48 w 166"/>
                <a:gd name="T69" fmla="*/ 1 h 174"/>
                <a:gd name="T70" fmla="*/ 33 w 166"/>
                <a:gd name="T71" fmla="*/ 0 h 174"/>
                <a:gd name="T72" fmla="*/ 19 w 166"/>
                <a:gd name="T73" fmla="*/ 0 h 174"/>
                <a:gd name="T74" fmla="*/ 19 w 166"/>
                <a:gd name="T75" fmla="*/ 0 h 174"/>
                <a:gd name="T76" fmla="*/ 0 w 166"/>
                <a:gd name="T77" fmla="*/ 0 h 174"/>
                <a:gd name="T78" fmla="*/ 0 w 166"/>
                <a:gd name="T79" fmla="*/ 174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6" h="174">
                  <a:moveTo>
                    <a:pt x="0" y="174"/>
                  </a:moveTo>
                  <a:lnTo>
                    <a:pt x="0" y="174"/>
                  </a:lnTo>
                  <a:lnTo>
                    <a:pt x="19" y="174"/>
                  </a:lnTo>
                  <a:lnTo>
                    <a:pt x="33" y="174"/>
                  </a:lnTo>
                  <a:lnTo>
                    <a:pt x="48" y="173"/>
                  </a:lnTo>
                  <a:lnTo>
                    <a:pt x="62" y="170"/>
                  </a:lnTo>
                  <a:lnTo>
                    <a:pt x="76" y="168"/>
                  </a:lnTo>
                  <a:lnTo>
                    <a:pt x="88" y="164"/>
                  </a:lnTo>
                  <a:lnTo>
                    <a:pt x="101" y="159"/>
                  </a:lnTo>
                  <a:lnTo>
                    <a:pt x="112" y="154"/>
                  </a:lnTo>
                  <a:lnTo>
                    <a:pt x="122" y="149"/>
                  </a:lnTo>
                  <a:lnTo>
                    <a:pt x="132" y="143"/>
                  </a:lnTo>
                  <a:lnTo>
                    <a:pt x="141" y="136"/>
                  </a:lnTo>
                  <a:lnTo>
                    <a:pt x="148" y="128"/>
                  </a:lnTo>
                  <a:lnTo>
                    <a:pt x="154" y="121"/>
                  </a:lnTo>
                  <a:lnTo>
                    <a:pt x="159" y="113"/>
                  </a:lnTo>
                  <a:lnTo>
                    <a:pt x="163" y="104"/>
                  </a:lnTo>
                  <a:lnTo>
                    <a:pt x="164" y="96"/>
                  </a:lnTo>
                  <a:lnTo>
                    <a:pt x="166" y="87"/>
                  </a:lnTo>
                  <a:lnTo>
                    <a:pt x="164" y="78"/>
                  </a:lnTo>
                  <a:lnTo>
                    <a:pt x="163" y="70"/>
                  </a:lnTo>
                  <a:lnTo>
                    <a:pt x="159" y="61"/>
                  </a:lnTo>
                  <a:lnTo>
                    <a:pt x="154" y="52"/>
                  </a:lnTo>
                  <a:lnTo>
                    <a:pt x="148" y="45"/>
                  </a:lnTo>
                  <a:lnTo>
                    <a:pt x="141" y="38"/>
                  </a:lnTo>
                  <a:lnTo>
                    <a:pt x="132" y="31"/>
                  </a:lnTo>
                  <a:lnTo>
                    <a:pt x="122" y="25"/>
                  </a:lnTo>
                  <a:lnTo>
                    <a:pt x="112" y="20"/>
                  </a:lnTo>
                  <a:lnTo>
                    <a:pt x="101" y="15"/>
                  </a:lnTo>
                  <a:lnTo>
                    <a:pt x="88" y="10"/>
                  </a:lnTo>
                  <a:lnTo>
                    <a:pt x="76" y="6"/>
                  </a:lnTo>
                  <a:lnTo>
                    <a:pt x="62" y="3"/>
                  </a:lnTo>
                  <a:lnTo>
                    <a:pt x="48" y="1"/>
                  </a:lnTo>
                  <a:lnTo>
                    <a:pt x="33" y="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4" name="Freeform 110"/>
            <p:cNvSpPr>
              <a:spLocks/>
            </p:cNvSpPr>
            <p:nvPr/>
          </p:nvSpPr>
          <p:spPr bwMode="auto">
            <a:xfrm>
              <a:off x="7100" y="3382"/>
              <a:ext cx="234" cy="175"/>
            </a:xfrm>
            <a:custGeom>
              <a:avLst/>
              <a:gdLst>
                <a:gd name="T0" fmla="*/ 0 w 234"/>
                <a:gd name="T1" fmla="*/ 175 h 175"/>
                <a:gd name="T2" fmla="*/ 22 w 234"/>
                <a:gd name="T3" fmla="*/ 175 h 175"/>
                <a:gd name="T4" fmla="*/ 60 w 234"/>
                <a:gd name="T5" fmla="*/ 173 h 175"/>
                <a:gd name="T6" fmla="*/ 93 w 234"/>
                <a:gd name="T7" fmla="*/ 168 h 175"/>
                <a:gd name="T8" fmla="*/ 124 w 234"/>
                <a:gd name="T9" fmla="*/ 160 h 175"/>
                <a:gd name="T10" fmla="*/ 151 w 234"/>
                <a:gd name="T11" fmla="*/ 150 h 175"/>
                <a:gd name="T12" fmla="*/ 173 w 234"/>
                <a:gd name="T13" fmla="*/ 136 h 175"/>
                <a:gd name="T14" fmla="*/ 189 w 234"/>
                <a:gd name="T15" fmla="*/ 121 h 175"/>
                <a:gd name="T16" fmla="*/ 200 w 234"/>
                <a:gd name="T17" fmla="*/ 105 h 175"/>
                <a:gd name="T18" fmla="*/ 204 w 234"/>
                <a:gd name="T19" fmla="*/ 87 h 175"/>
                <a:gd name="T20" fmla="*/ 203 w 234"/>
                <a:gd name="T21" fmla="*/ 79 h 175"/>
                <a:gd name="T22" fmla="*/ 195 w 234"/>
                <a:gd name="T23" fmla="*/ 61 h 175"/>
                <a:gd name="T24" fmla="*/ 182 w 234"/>
                <a:gd name="T25" fmla="*/ 46 h 175"/>
                <a:gd name="T26" fmla="*/ 163 w 234"/>
                <a:gd name="T27" fmla="*/ 31 h 175"/>
                <a:gd name="T28" fmla="*/ 138 w 234"/>
                <a:gd name="T29" fmla="*/ 20 h 175"/>
                <a:gd name="T30" fmla="*/ 109 w 234"/>
                <a:gd name="T31" fmla="*/ 10 h 175"/>
                <a:gd name="T32" fmla="*/ 77 w 234"/>
                <a:gd name="T33" fmla="*/ 4 h 175"/>
                <a:gd name="T34" fmla="*/ 41 w 234"/>
                <a:gd name="T35" fmla="*/ 0 h 175"/>
                <a:gd name="T36" fmla="*/ 22 w 234"/>
                <a:gd name="T37" fmla="*/ 0 h 175"/>
                <a:gd name="T38" fmla="*/ 0 w 234"/>
                <a:gd name="T39" fmla="*/ 175 h 175"/>
                <a:gd name="T40" fmla="*/ 26 w 234"/>
                <a:gd name="T41" fmla="*/ 175 h 175"/>
                <a:gd name="T42" fmla="*/ 47 w 234"/>
                <a:gd name="T43" fmla="*/ 175 h 175"/>
                <a:gd name="T44" fmla="*/ 88 w 234"/>
                <a:gd name="T45" fmla="*/ 171 h 175"/>
                <a:gd name="T46" fmla="*/ 126 w 234"/>
                <a:gd name="T47" fmla="*/ 165 h 175"/>
                <a:gd name="T48" fmla="*/ 158 w 234"/>
                <a:gd name="T49" fmla="*/ 155 h 175"/>
                <a:gd name="T50" fmla="*/ 187 w 234"/>
                <a:gd name="T51" fmla="*/ 143 h 175"/>
                <a:gd name="T52" fmla="*/ 209 w 234"/>
                <a:gd name="T53" fmla="*/ 130 h 175"/>
                <a:gd name="T54" fmla="*/ 225 w 234"/>
                <a:gd name="T55" fmla="*/ 114 h 175"/>
                <a:gd name="T56" fmla="*/ 234 w 234"/>
                <a:gd name="T57" fmla="*/ 96 h 175"/>
                <a:gd name="T58" fmla="*/ 234 w 234"/>
                <a:gd name="T59" fmla="*/ 87 h 175"/>
                <a:gd name="T60" fmla="*/ 230 w 234"/>
                <a:gd name="T61" fmla="*/ 70 h 175"/>
                <a:gd name="T62" fmla="*/ 218 w 234"/>
                <a:gd name="T63" fmla="*/ 54 h 175"/>
                <a:gd name="T64" fmla="*/ 199 w 234"/>
                <a:gd name="T65" fmla="*/ 39 h 175"/>
                <a:gd name="T66" fmla="*/ 173 w 234"/>
                <a:gd name="T67" fmla="*/ 25 h 175"/>
                <a:gd name="T68" fmla="*/ 143 w 234"/>
                <a:gd name="T69" fmla="*/ 15 h 175"/>
                <a:gd name="T70" fmla="*/ 107 w 234"/>
                <a:gd name="T71" fmla="*/ 6 h 175"/>
                <a:gd name="T72" fmla="*/ 68 w 234"/>
                <a:gd name="T73" fmla="*/ 1 h 175"/>
                <a:gd name="T74" fmla="*/ 26 w 234"/>
                <a:gd name="T75" fmla="*/ 0 h 175"/>
                <a:gd name="T76" fmla="*/ 0 w 234"/>
                <a:gd name="T77" fmla="*/ 0 h 17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4" h="175">
                  <a:moveTo>
                    <a:pt x="0" y="175"/>
                  </a:moveTo>
                  <a:lnTo>
                    <a:pt x="0" y="175"/>
                  </a:lnTo>
                  <a:lnTo>
                    <a:pt x="22" y="175"/>
                  </a:lnTo>
                  <a:lnTo>
                    <a:pt x="41" y="175"/>
                  </a:lnTo>
                  <a:lnTo>
                    <a:pt x="60" y="173"/>
                  </a:lnTo>
                  <a:lnTo>
                    <a:pt x="77" y="171"/>
                  </a:lnTo>
                  <a:lnTo>
                    <a:pt x="93" y="168"/>
                  </a:lnTo>
                  <a:lnTo>
                    <a:pt x="109" y="165"/>
                  </a:lnTo>
                  <a:lnTo>
                    <a:pt x="124" y="160"/>
                  </a:lnTo>
                  <a:lnTo>
                    <a:pt x="138" y="155"/>
                  </a:lnTo>
                  <a:lnTo>
                    <a:pt x="151" y="150"/>
                  </a:lnTo>
                  <a:lnTo>
                    <a:pt x="163" y="143"/>
                  </a:lnTo>
                  <a:lnTo>
                    <a:pt x="173" y="136"/>
                  </a:lnTo>
                  <a:lnTo>
                    <a:pt x="182" y="130"/>
                  </a:lnTo>
                  <a:lnTo>
                    <a:pt x="189" y="121"/>
                  </a:lnTo>
                  <a:lnTo>
                    <a:pt x="195" y="114"/>
                  </a:lnTo>
                  <a:lnTo>
                    <a:pt x="200" y="105"/>
                  </a:lnTo>
                  <a:lnTo>
                    <a:pt x="203" y="96"/>
                  </a:lnTo>
                  <a:lnTo>
                    <a:pt x="204" y="87"/>
                  </a:lnTo>
                  <a:lnTo>
                    <a:pt x="203" y="79"/>
                  </a:lnTo>
                  <a:lnTo>
                    <a:pt x="200" y="70"/>
                  </a:lnTo>
                  <a:lnTo>
                    <a:pt x="195" y="61"/>
                  </a:lnTo>
                  <a:lnTo>
                    <a:pt x="189" y="54"/>
                  </a:lnTo>
                  <a:lnTo>
                    <a:pt x="182" y="46"/>
                  </a:lnTo>
                  <a:lnTo>
                    <a:pt x="173" y="39"/>
                  </a:lnTo>
                  <a:lnTo>
                    <a:pt x="163" y="31"/>
                  </a:lnTo>
                  <a:lnTo>
                    <a:pt x="151" y="25"/>
                  </a:lnTo>
                  <a:lnTo>
                    <a:pt x="138" y="20"/>
                  </a:lnTo>
                  <a:lnTo>
                    <a:pt x="124" y="15"/>
                  </a:lnTo>
                  <a:lnTo>
                    <a:pt x="109" y="10"/>
                  </a:lnTo>
                  <a:lnTo>
                    <a:pt x="93" y="6"/>
                  </a:lnTo>
                  <a:lnTo>
                    <a:pt x="77" y="4"/>
                  </a:lnTo>
                  <a:lnTo>
                    <a:pt x="60" y="1"/>
                  </a:lnTo>
                  <a:lnTo>
                    <a:pt x="41" y="0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75"/>
                  </a:lnTo>
                  <a:lnTo>
                    <a:pt x="26" y="175"/>
                  </a:lnTo>
                  <a:lnTo>
                    <a:pt x="47" y="175"/>
                  </a:lnTo>
                  <a:lnTo>
                    <a:pt x="68" y="173"/>
                  </a:lnTo>
                  <a:lnTo>
                    <a:pt x="88" y="171"/>
                  </a:lnTo>
                  <a:lnTo>
                    <a:pt x="107" y="168"/>
                  </a:lnTo>
                  <a:lnTo>
                    <a:pt x="126" y="165"/>
                  </a:lnTo>
                  <a:lnTo>
                    <a:pt x="143" y="160"/>
                  </a:lnTo>
                  <a:lnTo>
                    <a:pt x="158" y="155"/>
                  </a:lnTo>
                  <a:lnTo>
                    <a:pt x="173" y="150"/>
                  </a:lnTo>
                  <a:lnTo>
                    <a:pt x="187" y="143"/>
                  </a:lnTo>
                  <a:lnTo>
                    <a:pt x="199" y="136"/>
                  </a:lnTo>
                  <a:lnTo>
                    <a:pt x="209" y="130"/>
                  </a:lnTo>
                  <a:lnTo>
                    <a:pt x="218" y="121"/>
                  </a:lnTo>
                  <a:lnTo>
                    <a:pt x="225" y="114"/>
                  </a:lnTo>
                  <a:lnTo>
                    <a:pt x="230" y="105"/>
                  </a:lnTo>
                  <a:lnTo>
                    <a:pt x="234" y="96"/>
                  </a:lnTo>
                  <a:lnTo>
                    <a:pt x="234" y="87"/>
                  </a:lnTo>
                  <a:lnTo>
                    <a:pt x="234" y="79"/>
                  </a:lnTo>
                  <a:lnTo>
                    <a:pt x="230" y="70"/>
                  </a:lnTo>
                  <a:lnTo>
                    <a:pt x="225" y="61"/>
                  </a:lnTo>
                  <a:lnTo>
                    <a:pt x="218" y="54"/>
                  </a:lnTo>
                  <a:lnTo>
                    <a:pt x="209" y="46"/>
                  </a:lnTo>
                  <a:lnTo>
                    <a:pt x="199" y="39"/>
                  </a:lnTo>
                  <a:lnTo>
                    <a:pt x="187" y="31"/>
                  </a:lnTo>
                  <a:lnTo>
                    <a:pt x="173" y="25"/>
                  </a:lnTo>
                  <a:lnTo>
                    <a:pt x="158" y="20"/>
                  </a:lnTo>
                  <a:lnTo>
                    <a:pt x="143" y="15"/>
                  </a:lnTo>
                  <a:lnTo>
                    <a:pt x="126" y="10"/>
                  </a:lnTo>
                  <a:lnTo>
                    <a:pt x="107" y="6"/>
                  </a:lnTo>
                  <a:lnTo>
                    <a:pt x="88" y="4"/>
                  </a:lnTo>
                  <a:lnTo>
                    <a:pt x="68" y="1"/>
                  </a:lnTo>
                  <a:lnTo>
                    <a:pt x="47" y="0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" name="Freeform 111"/>
            <p:cNvSpPr>
              <a:spLocks/>
            </p:cNvSpPr>
            <p:nvPr/>
          </p:nvSpPr>
          <p:spPr bwMode="auto">
            <a:xfrm>
              <a:off x="7100" y="3537"/>
              <a:ext cx="166" cy="175"/>
            </a:xfrm>
            <a:custGeom>
              <a:avLst/>
              <a:gdLst>
                <a:gd name="T0" fmla="*/ 0 w 166"/>
                <a:gd name="T1" fmla="*/ 174 h 175"/>
                <a:gd name="T2" fmla="*/ 0 w 166"/>
                <a:gd name="T3" fmla="*/ 174 h 175"/>
                <a:gd name="T4" fmla="*/ 19 w 166"/>
                <a:gd name="T5" fmla="*/ 175 h 175"/>
                <a:gd name="T6" fmla="*/ 19 w 166"/>
                <a:gd name="T7" fmla="*/ 175 h 175"/>
                <a:gd name="T8" fmla="*/ 33 w 166"/>
                <a:gd name="T9" fmla="*/ 174 h 175"/>
                <a:gd name="T10" fmla="*/ 48 w 166"/>
                <a:gd name="T11" fmla="*/ 173 h 175"/>
                <a:gd name="T12" fmla="*/ 62 w 166"/>
                <a:gd name="T13" fmla="*/ 170 h 175"/>
                <a:gd name="T14" fmla="*/ 76 w 166"/>
                <a:gd name="T15" fmla="*/ 168 h 175"/>
                <a:gd name="T16" fmla="*/ 88 w 166"/>
                <a:gd name="T17" fmla="*/ 164 h 175"/>
                <a:gd name="T18" fmla="*/ 101 w 166"/>
                <a:gd name="T19" fmla="*/ 160 h 175"/>
                <a:gd name="T20" fmla="*/ 112 w 166"/>
                <a:gd name="T21" fmla="*/ 155 h 175"/>
                <a:gd name="T22" fmla="*/ 122 w 166"/>
                <a:gd name="T23" fmla="*/ 149 h 175"/>
                <a:gd name="T24" fmla="*/ 132 w 166"/>
                <a:gd name="T25" fmla="*/ 143 h 175"/>
                <a:gd name="T26" fmla="*/ 141 w 166"/>
                <a:gd name="T27" fmla="*/ 137 h 175"/>
                <a:gd name="T28" fmla="*/ 148 w 166"/>
                <a:gd name="T29" fmla="*/ 129 h 175"/>
                <a:gd name="T30" fmla="*/ 154 w 166"/>
                <a:gd name="T31" fmla="*/ 122 h 175"/>
                <a:gd name="T32" fmla="*/ 159 w 166"/>
                <a:gd name="T33" fmla="*/ 113 h 175"/>
                <a:gd name="T34" fmla="*/ 163 w 166"/>
                <a:gd name="T35" fmla="*/ 104 h 175"/>
                <a:gd name="T36" fmla="*/ 164 w 166"/>
                <a:gd name="T37" fmla="*/ 96 h 175"/>
                <a:gd name="T38" fmla="*/ 166 w 166"/>
                <a:gd name="T39" fmla="*/ 87 h 175"/>
                <a:gd name="T40" fmla="*/ 166 w 166"/>
                <a:gd name="T41" fmla="*/ 87 h 175"/>
                <a:gd name="T42" fmla="*/ 164 w 166"/>
                <a:gd name="T43" fmla="*/ 78 h 175"/>
                <a:gd name="T44" fmla="*/ 163 w 166"/>
                <a:gd name="T45" fmla="*/ 69 h 175"/>
                <a:gd name="T46" fmla="*/ 159 w 166"/>
                <a:gd name="T47" fmla="*/ 61 h 175"/>
                <a:gd name="T48" fmla="*/ 154 w 166"/>
                <a:gd name="T49" fmla="*/ 53 h 175"/>
                <a:gd name="T50" fmla="*/ 148 w 166"/>
                <a:gd name="T51" fmla="*/ 46 h 175"/>
                <a:gd name="T52" fmla="*/ 141 w 166"/>
                <a:gd name="T53" fmla="*/ 38 h 175"/>
                <a:gd name="T54" fmla="*/ 132 w 166"/>
                <a:gd name="T55" fmla="*/ 32 h 175"/>
                <a:gd name="T56" fmla="*/ 122 w 166"/>
                <a:gd name="T57" fmla="*/ 26 h 175"/>
                <a:gd name="T58" fmla="*/ 112 w 166"/>
                <a:gd name="T59" fmla="*/ 20 h 175"/>
                <a:gd name="T60" fmla="*/ 101 w 166"/>
                <a:gd name="T61" fmla="*/ 15 h 175"/>
                <a:gd name="T62" fmla="*/ 88 w 166"/>
                <a:gd name="T63" fmla="*/ 10 h 175"/>
                <a:gd name="T64" fmla="*/ 76 w 166"/>
                <a:gd name="T65" fmla="*/ 7 h 175"/>
                <a:gd name="T66" fmla="*/ 62 w 166"/>
                <a:gd name="T67" fmla="*/ 3 h 175"/>
                <a:gd name="T68" fmla="*/ 48 w 166"/>
                <a:gd name="T69" fmla="*/ 1 h 175"/>
                <a:gd name="T70" fmla="*/ 33 w 166"/>
                <a:gd name="T71" fmla="*/ 0 h 175"/>
                <a:gd name="T72" fmla="*/ 19 w 166"/>
                <a:gd name="T73" fmla="*/ 0 h 175"/>
                <a:gd name="T74" fmla="*/ 19 w 166"/>
                <a:gd name="T75" fmla="*/ 0 h 175"/>
                <a:gd name="T76" fmla="*/ 0 w 166"/>
                <a:gd name="T77" fmla="*/ 1 h 175"/>
                <a:gd name="T78" fmla="*/ 0 w 166"/>
                <a:gd name="T79" fmla="*/ 174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6" h="175">
                  <a:moveTo>
                    <a:pt x="0" y="174"/>
                  </a:moveTo>
                  <a:lnTo>
                    <a:pt x="0" y="174"/>
                  </a:lnTo>
                  <a:lnTo>
                    <a:pt x="19" y="175"/>
                  </a:lnTo>
                  <a:lnTo>
                    <a:pt x="33" y="174"/>
                  </a:lnTo>
                  <a:lnTo>
                    <a:pt x="48" y="173"/>
                  </a:lnTo>
                  <a:lnTo>
                    <a:pt x="62" y="170"/>
                  </a:lnTo>
                  <a:lnTo>
                    <a:pt x="76" y="168"/>
                  </a:lnTo>
                  <a:lnTo>
                    <a:pt x="88" y="164"/>
                  </a:lnTo>
                  <a:lnTo>
                    <a:pt x="101" y="160"/>
                  </a:lnTo>
                  <a:lnTo>
                    <a:pt x="112" y="155"/>
                  </a:lnTo>
                  <a:lnTo>
                    <a:pt x="122" y="149"/>
                  </a:lnTo>
                  <a:lnTo>
                    <a:pt x="132" y="143"/>
                  </a:lnTo>
                  <a:lnTo>
                    <a:pt x="141" y="137"/>
                  </a:lnTo>
                  <a:lnTo>
                    <a:pt x="148" y="129"/>
                  </a:lnTo>
                  <a:lnTo>
                    <a:pt x="154" y="122"/>
                  </a:lnTo>
                  <a:lnTo>
                    <a:pt x="159" y="113"/>
                  </a:lnTo>
                  <a:lnTo>
                    <a:pt x="163" y="104"/>
                  </a:lnTo>
                  <a:lnTo>
                    <a:pt x="164" y="96"/>
                  </a:lnTo>
                  <a:lnTo>
                    <a:pt x="166" y="87"/>
                  </a:lnTo>
                  <a:lnTo>
                    <a:pt x="164" y="78"/>
                  </a:lnTo>
                  <a:lnTo>
                    <a:pt x="163" y="69"/>
                  </a:lnTo>
                  <a:lnTo>
                    <a:pt x="159" y="61"/>
                  </a:lnTo>
                  <a:lnTo>
                    <a:pt x="154" y="53"/>
                  </a:lnTo>
                  <a:lnTo>
                    <a:pt x="148" y="46"/>
                  </a:lnTo>
                  <a:lnTo>
                    <a:pt x="141" y="38"/>
                  </a:lnTo>
                  <a:lnTo>
                    <a:pt x="132" y="32"/>
                  </a:lnTo>
                  <a:lnTo>
                    <a:pt x="122" y="26"/>
                  </a:lnTo>
                  <a:lnTo>
                    <a:pt x="112" y="20"/>
                  </a:lnTo>
                  <a:lnTo>
                    <a:pt x="101" y="15"/>
                  </a:lnTo>
                  <a:lnTo>
                    <a:pt x="88" y="10"/>
                  </a:lnTo>
                  <a:lnTo>
                    <a:pt x="76" y="7"/>
                  </a:lnTo>
                  <a:lnTo>
                    <a:pt x="62" y="3"/>
                  </a:lnTo>
                  <a:lnTo>
                    <a:pt x="48" y="1"/>
                  </a:lnTo>
                  <a:lnTo>
                    <a:pt x="33" y="0"/>
                  </a:lnTo>
                  <a:lnTo>
                    <a:pt x="19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6" name="Freeform 112"/>
            <p:cNvSpPr>
              <a:spLocks/>
            </p:cNvSpPr>
            <p:nvPr/>
          </p:nvSpPr>
          <p:spPr bwMode="auto">
            <a:xfrm>
              <a:off x="7100" y="3575"/>
              <a:ext cx="212" cy="175"/>
            </a:xfrm>
            <a:custGeom>
              <a:avLst/>
              <a:gdLst>
                <a:gd name="T0" fmla="*/ 0 w 212"/>
                <a:gd name="T1" fmla="*/ 175 h 175"/>
                <a:gd name="T2" fmla="*/ 0 w 212"/>
                <a:gd name="T3" fmla="*/ 175 h 175"/>
                <a:gd name="T4" fmla="*/ 24 w 212"/>
                <a:gd name="T5" fmla="*/ 175 h 175"/>
                <a:gd name="T6" fmla="*/ 24 w 212"/>
                <a:gd name="T7" fmla="*/ 175 h 175"/>
                <a:gd name="T8" fmla="*/ 42 w 212"/>
                <a:gd name="T9" fmla="*/ 175 h 175"/>
                <a:gd name="T10" fmla="*/ 61 w 212"/>
                <a:gd name="T11" fmla="*/ 174 h 175"/>
                <a:gd name="T12" fmla="*/ 80 w 212"/>
                <a:gd name="T13" fmla="*/ 171 h 175"/>
                <a:gd name="T14" fmla="*/ 97 w 212"/>
                <a:gd name="T15" fmla="*/ 169 h 175"/>
                <a:gd name="T16" fmla="*/ 113 w 212"/>
                <a:gd name="T17" fmla="*/ 165 h 175"/>
                <a:gd name="T18" fmla="*/ 128 w 212"/>
                <a:gd name="T19" fmla="*/ 160 h 175"/>
                <a:gd name="T20" fmla="*/ 143 w 212"/>
                <a:gd name="T21" fmla="*/ 155 h 175"/>
                <a:gd name="T22" fmla="*/ 157 w 212"/>
                <a:gd name="T23" fmla="*/ 150 h 175"/>
                <a:gd name="T24" fmla="*/ 168 w 212"/>
                <a:gd name="T25" fmla="*/ 144 h 175"/>
                <a:gd name="T26" fmla="*/ 179 w 212"/>
                <a:gd name="T27" fmla="*/ 136 h 175"/>
                <a:gd name="T28" fmla="*/ 189 w 212"/>
                <a:gd name="T29" fmla="*/ 130 h 175"/>
                <a:gd name="T30" fmla="*/ 197 w 212"/>
                <a:gd name="T31" fmla="*/ 122 h 175"/>
                <a:gd name="T32" fmla="*/ 203 w 212"/>
                <a:gd name="T33" fmla="*/ 114 h 175"/>
                <a:gd name="T34" fmla="*/ 208 w 212"/>
                <a:gd name="T35" fmla="*/ 105 h 175"/>
                <a:gd name="T36" fmla="*/ 210 w 212"/>
                <a:gd name="T37" fmla="*/ 96 h 175"/>
                <a:gd name="T38" fmla="*/ 212 w 212"/>
                <a:gd name="T39" fmla="*/ 88 h 175"/>
                <a:gd name="T40" fmla="*/ 212 w 212"/>
                <a:gd name="T41" fmla="*/ 88 h 175"/>
                <a:gd name="T42" fmla="*/ 210 w 212"/>
                <a:gd name="T43" fmla="*/ 79 h 175"/>
                <a:gd name="T44" fmla="*/ 208 w 212"/>
                <a:gd name="T45" fmla="*/ 70 h 175"/>
                <a:gd name="T46" fmla="*/ 203 w 212"/>
                <a:gd name="T47" fmla="*/ 61 h 175"/>
                <a:gd name="T48" fmla="*/ 197 w 212"/>
                <a:gd name="T49" fmla="*/ 54 h 175"/>
                <a:gd name="T50" fmla="*/ 189 w 212"/>
                <a:gd name="T51" fmla="*/ 46 h 175"/>
                <a:gd name="T52" fmla="*/ 179 w 212"/>
                <a:gd name="T53" fmla="*/ 39 h 175"/>
                <a:gd name="T54" fmla="*/ 168 w 212"/>
                <a:gd name="T55" fmla="*/ 31 h 175"/>
                <a:gd name="T56" fmla="*/ 157 w 212"/>
                <a:gd name="T57" fmla="*/ 25 h 175"/>
                <a:gd name="T58" fmla="*/ 143 w 212"/>
                <a:gd name="T59" fmla="*/ 20 h 175"/>
                <a:gd name="T60" fmla="*/ 128 w 212"/>
                <a:gd name="T61" fmla="*/ 15 h 175"/>
                <a:gd name="T62" fmla="*/ 113 w 212"/>
                <a:gd name="T63" fmla="*/ 10 h 175"/>
                <a:gd name="T64" fmla="*/ 97 w 212"/>
                <a:gd name="T65" fmla="*/ 7 h 175"/>
                <a:gd name="T66" fmla="*/ 80 w 212"/>
                <a:gd name="T67" fmla="*/ 4 h 175"/>
                <a:gd name="T68" fmla="*/ 61 w 212"/>
                <a:gd name="T69" fmla="*/ 2 h 175"/>
                <a:gd name="T70" fmla="*/ 42 w 212"/>
                <a:gd name="T71" fmla="*/ 0 h 175"/>
                <a:gd name="T72" fmla="*/ 24 w 212"/>
                <a:gd name="T73" fmla="*/ 0 h 175"/>
                <a:gd name="T74" fmla="*/ 24 w 212"/>
                <a:gd name="T75" fmla="*/ 0 h 175"/>
                <a:gd name="T76" fmla="*/ 0 w 212"/>
                <a:gd name="T77" fmla="*/ 0 h 175"/>
                <a:gd name="T78" fmla="*/ 0 w 212"/>
                <a:gd name="T79" fmla="*/ 175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2" h="175">
                  <a:moveTo>
                    <a:pt x="0" y="175"/>
                  </a:moveTo>
                  <a:lnTo>
                    <a:pt x="0" y="175"/>
                  </a:lnTo>
                  <a:lnTo>
                    <a:pt x="24" y="175"/>
                  </a:lnTo>
                  <a:lnTo>
                    <a:pt x="42" y="175"/>
                  </a:lnTo>
                  <a:lnTo>
                    <a:pt x="61" y="174"/>
                  </a:lnTo>
                  <a:lnTo>
                    <a:pt x="80" y="171"/>
                  </a:lnTo>
                  <a:lnTo>
                    <a:pt x="97" y="169"/>
                  </a:lnTo>
                  <a:lnTo>
                    <a:pt x="113" y="165"/>
                  </a:lnTo>
                  <a:lnTo>
                    <a:pt x="128" y="160"/>
                  </a:lnTo>
                  <a:lnTo>
                    <a:pt x="143" y="155"/>
                  </a:lnTo>
                  <a:lnTo>
                    <a:pt x="157" y="150"/>
                  </a:lnTo>
                  <a:lnTo>
                    <a:pt x="168" y="144"/>
                  </a:lnTo>
                  <a:lnTo>
                    <a:pt x="179" y="136"/>
                  </a:lnTo>
                  <a:lnTo>
                    <a:pt x="189" y="130"/>
                  </a:lnTo>
                  <a:lnTo>
                    <a:pt x="197" y="122"/>
                  </a:lnTo>
                  <a:lnTo>
                    <a:pt x="203" y="114"/>
                  </a:lnTo>
                  <a:lnTo>
                    <a:pt x="208" y="105"/>
                  </a:lnTo>
                  <a:lnTo>
                    <a:pt x="210" y="96"/>
                  </a:lnTo>
                  <a:lnTo>
                    <a:pt x="212" y="88"/>
                  </a:lnTo>
                  <a:lnTo>
                    <a:pt x="210" y="79"/>
                  </a:lnTo>
                  <a:lnTo>
                    <a:pt x="208" y="70"/>
                  </a:lnTo>
                  <a:lnTo>
                    <a:pt x="203" y="61"/>
                  </a:lnTo>
                  <a:lnTo>
                    <a:pt x="197" y="54"/>
                  </a:lnTo>
                  <a:lnTo>
                    <a:pt x="189" y="46"/>
                  </a:lnTo>
                  <a:lnTo>
                    <a:pt x="179" y="39"/>
                  </a:lnTo>
                  <a:lnTo>
                    <a:pt x="168" y="31"/>
                  </a:lnTo>
                  <a:lnTo>
                    <a:pt x="157" y="25"/>
                  </a:lnTo>
                  <a:lnTo>
                    <a:pt x="143" y="20"/>
                  </a:lnTo>
                  <a:lnTo>
                    <a:pt x="128" y="15"/>
                  </a:lnTo>
                  <a:lnTo>
                    <a:pt x="113" y="10"/>
                  </a:lnTo>
                  <a:lnTo>
                    <a:pt x="97" y="7"/>
                  </a:lnTo>
                  <a:lnTo>
                    <a:pt x="80" y="4"/>
                  </a:lnTo>
                  <a:lnTo>
                    <a:pt x="61" y="2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0" y="0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" name="Freeform 113"/>
            <p:cNvSpPr>
              <a:spLocks/>
            </p:cNvSpPr>
            <p:nvPr/>
          </p:nvSpPr>
          <p:spPr bwMode="auto">
            <a:xfrm>
              <a:off x="7100" y="3574"/>
              <a:ext cx="243" cy="175"/>
            </a:xfrm>
            <a:custGeom>
              <a:avLst/>
              <a:gdLst>
                <a:gd name="T0" fmla="*/ 0 w 243"/>
                <a:gd name="T1" fmla="*/ 175 h 175"/>
                <a:gd name="T2" fmla="*/ 0 w 243"/>
                <a:gd name="T3" fmla="*/ 175 h 175"/>
                <a:gd name="T4" fmla="*/ 27 w 243"/>
                <a:gd name="T5" fmla="*/ 175 h 175"/>
                <a:gd name="T6" fmla="*/ 27 w 243"/>
                <a:gd name="T7" fmla="*/ 175 h 175"/>
                <a:gd name="T8" fmla="*/ 48 w 243"/>
                <a:gd name="T9" fmla="*/ 175 h 175"/>
                <a:gd name="T10" fmla="*/ 71 w 243"/>
                <a:gd name="T11" fmla="*/ 173 h 175"/>
                <a:gd name="T12" fmla="*/ 91 w 243"/>
                <a:gd name="T13" fmla="*/ 171 h 175"/>
                <a:gd name="T14" fmla="*/ 111 w 243"/>
                <a:gd name="T15" fmla="*/ 168 h 175"/>
                <a:gd name="T16" fmla="*/ 131 w 243"/>
                <a:gd name="T17" fmla="*/ 165 h 175"/>
                <a:gd name="T18" fmla="*/ 148 w 243"/>
                <a:gd name="T19" fmla="*/ 160 h 175"/>
                <a:gd name="T20" fmla="*/ 164 w 243"/>
                <a:gd name="T21" fmla="*/ 155 h 175"/>
                <a:gd name="T22" fmla="*/ 181 w 243"/>
                <a:gd name="T23" fmla="*/ 150 h 175"/>
                <a:gd name="T24" fmla="*/ 194 w 243"/>
                <a:gd name="T25" fmla="*/ 143 h 175"/>
                <a:gd name="T26" fmla="*/ 207 w 243"/>
                <a:gd name="T27" fmla="*/ 136 h 175"/>
                <a:gd name="T28" fmla="*/ 217 w 243"/>
                <a:gd name="T29" fmla="*/ 128 h 175"/>
                <a:gd name="T30" fmla="*/ 227 w 243"/>
                <a:gd name="T31" fmla="*/ 121 h 175"/>
                <a:gd name="T32" fmla="*/ 234 w 243"/>
                <a:gd name="T33" fmla="*/ 113 h 175"/>
                <a:gd name="T34" fmla="*/ 239 w 243"/>
                <a:gd name="T35" fmla="*/ 105 h 175"/>
                <a:gd name="T36" fmla="*/ 243 w 243"/>
                <a:gd name="T37" fmla="*/ 96 h 175"/>
                <a:gd name="T38" fmla="*/ 243 w 243"/>
                <a:gd name="T39" fmla="*/ 87 h 175"/>
                <a:gd name="T40" fmla="*/ 243 w 243"/>
                <a:gd name="T41" fmla="*/ 87 h 175"/>
                <a:gd name="T42" fmla="*/ 243 w 243"/>
                <a:gd name="T43" fmla="*/ 79 h 175"/>
                <a:gd name="T44" fmla="*/ 239 w 243"/>
                <a:gd name="T45" fmla="*/ 70 h 175"/>
                <a:gd name="T46" fmla="*/ 234 w 243"/>
                <a:gd name="T47" fmla="*/ 61 h 175"/>
                <a:gd name="T48" fmla="*/ 227 w 243"/>
                <a:gd name="T49" fmla="*/ 52 h 175"/>
                <a:gd name="T50" fmla="*/ 217 w 243"/>
                <a:gd name="T51" fmla="*/ 45 h 175"/>
                <a:gd name="T52" fmla="*/ 207 w 243"/>
                <a:gd name="T53" fmla="*/ 39 h 175"/>
                <a:gd name="T54" fmla="*/ 194 w 243"/>
                <a:gd name="T55" fmla="*/ 31 h 175"/>
                <a:gd name="T56" fmla="*/ 181 w 243"/>
                <a:gd name="T57" fmla="*/ 25 h 175"/>
                <a:gd name="T58" fmla="*/ 164 w 243"/>
                <a:gd name="T59" fmla="*/ 20 h 175"/>
                <a:gd name="T60" fmla="*/ 148 w 243"/>
                <a:gd name="T61" fmla="*/ 15 h 175"/>
                <a:gd name="T62" fmla="*/ 131 w 243"/>
                <a:gd name="T63" fmla="*/ 10 h 175"/>
                <a:gd name="T64" fmla="*/ 111 w 243"/>
                <a:gd name="T65" fmla="*/ 6 h 175"/>
                <a:gd name="T66" fmla="*/ 91 w 243"/>
                <a:gd name="T67" fmla="*/ 4 h 175"/>
                <a:gd name="T68" fmla="*/ 71 w 243"/>
                <a:gd name="T69" fmla="*/ 1 h 175"/>
                <a:gd name="T70" fmla="*/ 48 w 243"/>
                <a:gd name="T71" fmla="*/ 0 h 175"/>
                <a:gd name="T72" fmla="*/ 27 w 243"/>
                <a:gd name="T73" fmla="*/ 0 h 175"/>
                <a:gd name="T74" fmla="*/ 27 w 243"/>
                <a:gd name="T75" fmla="*/ 0 h 175"/>
                <a:gd name="T76" fmla="*/ 0 w 243"/>
                <a:gd name="T77" fmla="*/ 0 h 175"/>
                <a:gd name="T78" fmla="*/ 0 w 243"/>
                <a:gd name="T79" fmla="*/ 175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43" h="175">
                  <a:moveTo>
                    <a:pt x="0" y="175"/>
                  </a:moveTo>
                  <a:lnTo>
                    <a:pt x="0" y="175"/>
                  </a:lnTo>
                  <a:lnTo>
                    <a:pt x="27" y="175"/>
                  </a:lnTo>
                  <a:lnTo>
                    <a:pt x="48" y="175"/>
                  </a:lnTo>
                  <a:lnTo>
                    <a:pt x="71" y="173"/>
                  </a:lnTo>
                  <a:lnTo>
                    <a:pt x="91" y="171"/>
                  </a:lnTo>
                  <a:lnTo>
                    <a:pt x="111" y="168"/>
                  </a:lnTo>
                  <a:lnTo>
                    <a:pt x="131" y="165"/>
                  </a:lnTo>
                  <a:lnTo>
                    <a:pt x="148" y="160"/>
                  </a:lnTo>
                  <a:lnTo>
                    <a:pt x="164" y="155"/>
                  </a:lnTo>
                  <a:lnTo>
                    <a:pt x="181" y="150"/>
                  </a:lnTo>
                  <a:lnTo>
                    <a:pt x="194" y="143"/>
                  </a:lnTo>
                  <a:lnTo>
                    <a:pt x="207" y="136"/>
                  </a:lnTo>
                  <a:lnTo>
                    <a:pt x="217" y="128"/>
                  </a:lnTo>
                  <a:lnTo>
                    <a:pt x="227" y="121"/>
                  </a:lnTo>
                  <a:lnTo>
                    <a:pt x="234" y="113"/>
                  </a:lnTo>
                  <a:lnTo>
                    <a:pt x="239" y="105"/>
                  </a:lnTo>
                  <a:lnTo>
                    <a:pt x="243" y="96"/>
                  </a:lnTo>
                  <a:lnTo>
                    <a:pt x="243" y="87"/>
                  </a:lnTo>
                  <a:lnTo>
                    <a:pt x="243" y="79"/>
                  </a:lnTo>
                  <a:lnTo>
                    <a:pt x="239" y="70"/>
                  </a:lnTo>
                  <a:lnTo>
                    <a:pt x="234" y="61"/>
                  </a:lnTo>
                  <a:lnTo>
                    <a:pt x="227" y="52"/>
                  </a:lnTo>
                  <a:lnTo>
                    <a:pt x="217" y="45"/>
                  </a:lnTo>
                  <a:lnTo>
                    <a:pt x="207" y="39"/>
                  </a:lnTo>
                  <a:lnTo>
                    <a:pt x="194" y="31"/>
                  </a:lnTo>
                  <a:lnTo>
                    <a:pt x="181" y="25"/>
                  </a:lnTo>
                  <a:lnTo>
                    <a:pt x="164" y="20"/>
                  </a:lnTo>
                  <a:lnTo>
                    <a:pt x="148" y="15"/>
                  </a:lnTo>
                  <a:lnTo>
                    <a:pt x="131" y="10"/>
                  </a:lnTo>
                  <a:lnTo>
                    <a:pt x="111" y="6"/>
                  </a:lnTo>
                  <a:lnTo>
                    <a:pt x="91" y="4"/>
                  </a:lnTo>
                  <a:lnTo>
                    <a:pt x="71" y="1"/>
                  </a:lnTo>
                  <a:lnTo>
                    <a:pt x="48" y="0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8" name="Freeform 114"/>
            <p:cNvSpPr>
              <a:spLocks/>
            </p:cNvSpPr>
            <p:nvPr/>
          </p:nvSpPr>
          <p:spPr bwMode="auto">
            <a:xfrm>
              <a:off x="7099" y="1595"/>
              <a:ext cx="174" cy="176"/>
            </a:xfrm>
            <a:custGeom>
              <a:avLst/>
              <a:gdLst>
                <a:gd name="T0" fmla="*/ 0 w 174"/>
                <a:gd name="T1" fmla="*/ 174 h 176"/>
                <a:gd name="T2" fmla="*/ 18 w 174"/>
                <a:gd name="T3" fmla="*/ 176 h 176"/>
                <a:gd name="T4" fmla="*/ 48 w 174"/>
                <a:gd name="T5" fmla="*/ 173 h 176"/>
                <a:gd name="T6" fmla="*/ 76 w 174"/>
                <a:gd name="T7" fmla="*/ 168 h 176"/>
                <a:gd name="T8" fmla="*/ 102 w 174"/>
                <a:gd name="T9" fmla="*/ 161 h 176"/>
                <a:gd name="T10" fmla="*/ 123 w 174"/>
                <a:gd name="T11" fmla="*/ 149 h 176"/>
                <a:gd name="T12" fmla="*/ 142 w 174"/>
                <a:gd name="T13" fmla="*/ 137 h 176"/>
                <a:gd name="T14" fmla="*/ 154 w 174"/>
                <a:gd name="T15" fmla="*/ 122 h 176"/>
                <a:gd name="T16" fmla="*/ 163 w 174"/>
                <a:gd name="T17" fmla="*/ 106 h 176"/>
                <a:gd name="T18" fmla="*/ 167 w 174"/>
                <a:gd name="T19" fmla="*/ 88 h 176"/>
                <a:gd name="T20" fmla="*/ 165 w 174"/>
                <a:gd name="T21" fmla="*/ 78 h 176"/>
                <a:gd name="T22" fmla="*/ 159 w 174"/>
                <a:gd name="T23" fmla="*/ 62 h 176"/>
                <a:gd name="T24" fmla="*/ 148 w 174"/>
                <a:gd name="T25" fmla="*/ 46 h 176"/>
                <a:gd name="T26" fmla="*/ 133 w 174"/>
                <a:gd name="T27" fmla="*/ 32 h 176"/>
                <a:gd name="T28" fmla="*/ 113 w 174"/>
                <a:gd name="T29" fmla="*/ 20 h 176"/>
                <a:gd name="T30" fmla="*/ 89 w 174"/>
                <a:gd name="T31" fmla="*/ 11 h 176"/>
                <a:gd name="T32" fmla="*/ 63 w 174"/>
                <a:gd name="T33" fmla="*/ 4 h 176"/>
                <a:gd name="T34" fmla="*/ 34 w 174"/>
                <a:gd name="T35" fmla="*/ 1 h 176"/>
                <a:gd name="T36" fmla="*/ 18 w 174"/>
                <a:gd name="T37" fmla="*/ 0 h 176"/>
                <a:gd name="T38" fmla="*/ 0 w 174"/>
                <a:gd name="T39" fmla="*/ 174 h 176"/>
                <a:gd name="T40" fmla="*/ 20 w 174"/>
                <a:gd name="T41" fmla="*/ 176 h 176"/>
                <a:gd name="T42" fmla="*/ 36 w 174"/>
                <a:gd name="T43" fmla="*/ 176 h 176"/>
                <a:gd name="T44" fmla="*/ 66 w 174"/>
                <a:gd name="T45" fmla="*/ 172 h 176"/>
                <a:gd name="T46" fmla="*/ 93 w 174"/>
                <a:gd name="T47" fmla="*/ 164 h 176"/>
                <a:gd name="T48" fmla="*/ 118 w 174"/>
                <a:gd name="T49" fmla="*/ 156 h 176"/>
                <a:gd name="T50" fmla="*/ 139 w 174"/>
                <a:gd name="T51" fmla="*/ 143 h 176"/>
                <a:gd name="T52" fmla="*/ 155 w 174"/>
                <a:gd name="T53" fmla="*/ 130 h 176"/>
                <a:gd name="T54" fmla="*/ 168 w 174"/>
                <a:gd name="T55" fmla="*/ 115 h 176"/>
                <a:gd name="T56" fmla="*/ 174 w 174"/>
                <a:gd name="T57" fmla="*/ 97 h 176"/>
                <a:gd name="T58" fmla="*/ 174 w 174"/>
                <a:gd name="T59" fmla="*/ 88 h 176"/>
                <a:gd name="T60" fmla="*/ 172 w 174"/>
                <a:gd name="T61" fmla="*/ 70 h 176"/>
                <a:gd name="T62" fmla="*/ 162 w 174"/>
                <a:gd name="T63" fmla="*/ 54 h 176"/>
                <a:gd name="T64" fmla="*/ 148 w 174"/>
                <a:gd name="T65" fmla="*/ 39 h 176"/>
                <a:gd name="T66" fmla="*/ 129 w 174"/>
                <a:gd name="T67" fmla="*/ 26 h 176"/>
                <a:gd name="T68" fmla="*/ 107 w 174"/>
                <a:gd name="T69" fmla="*/ 15 h 176"/>
                <a:gd name="T70" fmla="*/ 79 w 174"/>
                <a:gd name="T71" fmla="*/ 7 h 176"/>
                <a:gd name="T72" fmla="*/ 51 w 174"/>
                <a:gd name="T73" fmla="*/ 2 h 176"/>
                <a:gd name="T74" fmla="*/ 20 w 174"/>
                <a:gd name="T75" fmla="*/ 0 h 176"/>
                <a:gd name="T76" fmla="*/ 0 w 174"/>
                <a:gd name="T77" fmla="*/ 1 h 17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4" h="176">
                  <a:moveTo>
                    <a:pt x="0" y="174"/>
                  </a:moveTo>
                  <a:lnTo>
                    <a:pt x="0" y="174"/>
                  </a:lnTo>
                  <a:lnTo>
                    <a:pt x="18" y="176"/>
                  </a:lnTo>
                  <a:lnTo>
                    <a:pt x="34" y="176"/>
                  </a:lnTo>
                  <a:lnTo>
                    <a:pt x="48" y="173"/>
                  </a:lnTo>
                  <a:lnTo>
                    <a:pt x="63" y="172"/>
                  </a:lnTo>
                  <a:lnTo>
                    <a:pt x="76" y="168"/>
                  </a:lnTo>
                  <a:lnTo>
                    <a:pt x="89" y="164"/>
                  </a:lnTo>
                  <a:lnTo>
                    <a:pt x="102" y="161"/>
                  </a:lnTo>
                  <a:lnTo>
                    <a:pt x="113" y="156"/>
                  </a:lnTo>
                  <a:lnTo>
                    <a:pt x="123" y="149"/>
                  </a:lnTo>
                  <a:lnTo>
                    <a:pt x="133" y="143"/>
                  </a:lnTo>
                  <a:lnTo>
                    <a:pt x="142" y="137"/>
                  </a:lnTo>
                  <a:lnTo>
                    <a:pt x="148" y="130"/>
                  </a:lnTo>
                  <a:lnTo>
                    <a:pt x="154" y="122"/>
                  </a:lnTo>
                  <a:lnTo>
                    <a:pt x="159" y="115"/>
                  </a:lnTo>
                  <a:lnTo>
                    <a:pt x="163" y="106"/>
                  </a:lnTo>
                  <a:lnTo>
                    <a:pt x="165" y="97"/>
                  </a:lnTo>
                  <a:lnTo>
                    <a:pt x="167" y="88"/>
                  </a:lnTo>
                  <a:lnTo>
                    <a:pt x="165" y="78"/>
                  </a:lnTo>
                  <a:lnTo>
                    <a:pt x="163" y="70"/>
                  </a:lnTo>
                  <a:lnTo>
                    <a:pt x="159" y="62"/>
                  </a:lnTo>
                  <a:lnTo>
                    <a:pt x="154" y="54"/>
                  </a:lnTo>
                  <a:lnTo>
                    <a:pt x="148" y="46"/>
                  </a:lnTo>
                  <a:lnTo>
                    <a:pt x="142" y="39"/>
                  </a:lnTo>
                  <a:lnTo>
                    <a:pt x="133" y="32"/>
                  </a:lnTo>
                  <a:lnTo>
                    <a:pt x="123" y="26"/>
                  </a:lnTo>
                  <a:lnTo>
                    <a:pt x="113" y="20"/>
                  </a:lnTo>
                  <a:lnTo>
                    <a:pt x="102" y="15"/>
                  </a:lnTo>
                  <a:lnTo>
                    <a:pt x="89" y="11"/>
                  </a:lnTo>
                  <a:lnTo>
                    <a:pt x="76" y="7"/>
                  </a:lnTo>
                  <a:lnTo>
                    <a:pt x="63" y="4"/>
                  </a:lnTo>
                  <a:lnTo>
                    <a:pt x="48" y="2"/>
                  </a:lnTo>
                  <a:lnTo>
                    <a:pt x="34" y="1"/>
                  </a:lnTo>
                  <a:lnTo>
                    <a:pt x="18" y="0"/>
                  </a:lnTo>
                  <a:lnTo>
                    <a:pt x="0" y="1"/>
                  </a:lnTo>
                  <a:lnTo>
                    <a:pt x="0" y="174"/>
                  </a:lnTo>
                  <a:lnTo>
                    <a:pt x="20" y="176"/>
                  </a:lnTo>
                  <a:lnTo>
                    <a:pt x="36" y="176"/>
                  </a:lnTo>
                  <a:lnTo>
                    <a:pt x="51" y="173"/>
                  </a:lnTo>
                  <a:lnTo>
                    <a:pt x="66" y="172"/>
                  </a:lnTo>
                  <a:lnTo>
                    <a:pt x="79" y="168"/>
                  </a:lnTo>
                  <a:lnTo>
                    <a:pt x="93" y="164"/>
                  </a:lnTo>
                  <a:lnTo>
                    <a:pt x="107" y="161"/>
                  </a:lnTo>
                  <a:lnTo>
                    <a:pt x="118" y="156"/>
                  </a:lnTo>
                  <a:lnTo>
                    <a:pt x="129" y="149"/>
                  </a:lnTo>
                  <a:lnTo>
                    <a:pt x="139" y="143"/>
                  </a:lnTo>
                  <a:lnTo>
                    <a:pt x="148" y="137"/>
                  </a:lnTo>
                  <a:lnTo>
                    <a:pt x="155" y="130"/>
                  </a:lnTo>
                  <a:lnTo>
                    <a:pt x="162" y="122"/>
                  </a:lnTo>
                  <a:lnTo>
                    <a:pt x="168" y="115"/>
                  </a:lnTo>
                  <a:lnTo>
                    <a:pt x="172" y="106"/>
                  </a:lnTo>
                  <a:lnTo>
                    <a:pt x="174" y="97"/>
                  </a:lnTo>
                  <a:lnTo>
                    <a:pt x="174" y="88"/>
                  </a:lnTo>
                  <a:lnTo>
                    <a:pt x="174" y="78"/>
                  </a:lnTo>
                  <a:lnTo>
                    <a:pt x="172" y="70"/>
                  </a:lnTo>
                  <a:lnTo>
                    <a:pt x="168" y="62"/>
                  </a:lnTo>
                  <a:lnTo>
                    <a:pt x="162" y="54"/>
                  </a:lnTo>
                  <a:lnTo>
                    <a:pt x="155" y="46"/>
                  </a:lnTo>
                  <a:lnTo>
                    <a:pt x="148" y="39"/>
                  </a:lnTo>
                  <a:lnTo>
                    <a:pt x="139" y="32"/>
                  </a:lnTo>
                  <a:lnTo>
                    <a:pt x="129" y="26"/>
                  </a:lnTo>
                  <a:lnTo>
                    <a:pt x="118" y="20"/>
                  </a:lnTo>
                  <a:lnTo>
                    <a:pt x="107" y="15"/>
                  </a:lnTo>
                  <a:lnTo>
                    <a:pt x="93" y="11"/>
                  </a:lnTo>
                  <a:lnTo>
                    <a:pt x="79" y="7"/>
                  </a:lnTo>
                  <a:lnTo>
                    <a:pt x="66" y="4"/>
                  </a:lnTo>
                  <a:lnTo>
                    <a:pt x="51" y="2"/>
                  </a:lnTo>
                  <a:lnTo>
                    <a:pt x="36" y="1"/>
                  </a:lnTo>
                  <a:lnTo>
                    <a:pt x="20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9" name="Freeform 115"/>
            <p:cNvSpPr>
              <a:spLocks/>
            </p:cNvSpPr>
            <p:nvPr/>
          </p:nvSpPr>
          <p:spPr bwMode="auto">
            <a:xfrm>
              <a:off x="7099" y="1634"/>
              <a:ext cx="230" cy="175"/>
            </a:xfrm>
            <a:custGeom>
              <a:avLst/>
              <a:gdLst>
                <a:gd name="T0" fmla="*/ 0 w 230"/>
                <a:gd name="T1" fmla="*/ 174 h 175"/>
                <a:gd name="T2" fmla="*/ 0 w 230"/>
                <a:gd name="T3" fmla="*/ 174 h 175"/>
                <a:gd name="T4" fmla="*/ 26 w 230"/>
                <a:gd name="T5" fmla="*/ 175 h 175"/>
                <a:gd name="T6" fmla="*/ 26 w 230"/>
                <a:gd name="T7" fmla="*/ 175 h 175"/>
                <a:gd name="T8" fmla="*/ 47 w 230"/>
                <a:gd name="T9" fmla="*/ 174 h 175"/>
                <a:gd name="T10" fmla="*/ 67 w 230"/>
                <a:gd name="T11" fmla="*/ 173 h 175"/>
                <a:gd name="T12" fmla="*/ 87 w 230"/>
                <a:gd name="T13" fmla="*/ 172 h 175"/>
                <a:gd name="T14" fmla="*/ 105 w 230"/>
                <a:gd name="T15" fmla="*/ 168 h 175"/>
                <a:gd name="T16" fmla="*/ 123 w 230"/>
                <a:gd name="T17" fmla="*/ 164 h 175"/>
                <a:gd name="T18" fmla="*/ 140 w 230"/>
                <a:gd name="T19" fmla="*/ 160 h 175"/>
                <a:gd name="T20" fmla="*/ 155 w 230"/>
                <a:gd name="T21" fmla="*/ 155 h 175"/>
                <a:gd name="T22" fmla="*/ 170 w 230"/>
                <a:gd name="T23" fmla="*/ 149 h 175"/>
                <a:gd name="T24" fmla="*/ 183 w 230"/>
                <a:gd name="T25" fmla="*/ 143 h 175"/>
                <a:gd name="T26" fmla="*/ 195 w 230"/>
                <a:gd name="T27" fmla="*/ 137 h 175"/>
                <a:gd name="T28" fmla="*/ 205 w 230"/>
                <a:gd name="T29" fmla="*/ 129 h 175"/>
                <a:gd name="T30" fmla="*/ 214 w 230"/>
                <a:gd name="T31" fmla="*/ 122 h 175"/>
                <a:gd name="T32" fmla="*/ 220 w 230"/>
                <a:gd name="T33" fmla="*/ 113 h 175"/>
                <a:gd name="T34" fmla="*/ 225 w 230"/>
                <a:gd name="T35" fmla="*/ 105 h 175"/>
                <a:gd name="T36" fmla="*/ 229 w 230"/>
                <a:gd name="T37" fmla="*/ 97 h 175"/>
                <a:gd name="T38" fmla="*/ 230 w 230"/>
                <a:gd name="T39" fmla="*/ 87 h 175"/>
                <a:gd name="T40" fmla="*/ 230 w 230"/>
                <a:gd name="T41" fmla="*/ 87 h 175"/>
                <a:gd name="T42" fmla="*/ 229 w 230"/>
                <a:gd name="T43" fmla="*/ 78 h 175"/>
                <a:gd name="T44" fmla="*/ 225 w 230"/>
                <a:gd name="T45" fmla="*/ 69 h 175"/>
                <a:gd name="T46" fmla="*/ 220 w 230"/>
                <a:gd name="T47" fmla="*/ 62 h 175"/>
                <a:gd name="T48" fmla="*/ 214 w 230"/>
                <a:gd name="T49" fmla="*/ 53 h 175"/>
                <a:gd name="T50" fmla="*/ 205 w 230"/>
                <a:gd name="T51" fmla="*/ 46 h 175"/>
                <a:gd name="T52" fmla="*/ 195 w 230"/>
                <a:gd name="T53" fmla="*/ 38 h 175"/>
                <a:gd name="T54" fmla="*/ 183 w 230"/>
                <a:gd name="T55" fmla="*/ 32 h 175"/>
                <a:gd name="T56" fmla="*/ 170 w 230"/>
                <a:gd name="T57" fmla="*/ 26 h 175"/>
                <a:gd name="T58" fmla="*/ 155 w 230"/>
                <a:gd name="T59" fmla="*/ 20 h 175"/>
                <a:gd name="T60" fmla="*/ 140 w 230"/>
                <a:gd name="T61" fmla="*/ 15 h 175"/>
                <a:gd name="T62" fmla="*/ 123 w 230"/>
                <a:gd name="T63" fmla="*/ 11 h 175"/>
                <a:gd name="T64" fmla="*/ 105 w 230"/>
                <a:gd name="T65" fmla="*/ 7 h 175"/>
                <a:gd name="T66" fmla="*/ 87 w 230"/>
                <a:gd name="T67" fmla="*/ 3 h 175"/>
                <a:gd name="T68" fmla="*/ 67 w 230"/>
                <a:gd name="T69" fmla="*/ 2 h 175"/>
                <a:gd name="T70" fmla="*/ 47 w 230"/>
                <a:gd name="T71" fmla="*/ 1 h 175"/>
                <a:gd name="T72" fmla="*/ 26 w 230"/>
                <a:gd name="T73" fmla="*/ 0 h 175"/>
                <a:gd name="T74" fmla="*/ 26 w 230"/>
                <a:gd name="T75" fmla="*/ 0 h 175"/>
                <a:gd name="T76" fmla="*/ 0 w 230"/>
                <a:gd name="T77" fmla="*/ 1 h 175"/>
                <a:gd name="T78" fmla="*/ 0 w 230"/>
                <a:gd name="T79" fmla="*/ 174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30" h="175">
                  <a:moveTo>
                    <a:pt x="0" y="174"/>
                  </a:moveTo>
                  <a:lnTo>
                    <a:pt x="0" y="174"/>
                  </a:lnTo>
                  <a:lnTo>
                    <a:pt x="26" y="175"/>
                  </a:lnTo>
                  <a:lnTo>
                    <a:pt x="47" y="174"/>
                  </a:lnTo>
                  <a:lnTo>
                    <a:pt x="67" y="173"/>
                  </a:lnTo>
                  <a:lnTo>
                    <a:pt x="87" y="172"/>
                  </a:lnTo>
                  <a:lnTo>
                    <a:pt x="105" y="168"/>
                  </a:lnTo>
                  <a:lnTo>
                    <a:pt x="123" y="164"/>
                  </a:lnTo>
                  <a:lnTo>
                    <a:pt x="140" y="160"/>
                  </a:lnTo>
                  <a:lnTo>
                    <a:pt x="155" y="155"/>
                  </a:lnTo>
                  <a:lnTo>
                    <a:pt x="170" y="149"/>
                  </a:lnTo>
                  <a:lnTo>
                    <a:pt x="183" y="143"/>
                  </a:lnTo>
                  <a:lnTo>
                    <a:pt x="195" y="137"/>
                  </a:lnTo>
                  <a:lnTo>
                    <a:pt x="205" y="129"/>
                  </a:lnTo>
                  <a:lnTo>
                    <a:pt x="214" y="122"/>
                  </a:lnTo>
                  <a:lnTo>
                    <a:pt x="220" y="113"/>
                  </a:lnTo>
                  <a:lnTo>
                    <a:pt x="225" y="105"/>
                  </a:lnTo>
                  <a:lnTo>
                    <a:pt x="229" y="97"/>
                  </a:lnTo>
                  <a:lnTo>
                    <a:pt x="230" y="87"/>
                  </a:lnTo>
                  <a:lnTo>
                    <a:pt x="229" y="78"/>
                  </a:lnTo>
                  <a:lnTo>
                    <a:pt x="225" y="69"/>
                  </a:lnTo>
                  <a:lnTo>
                    <a:pt x="220" y="62"/>
                  </a:lnTo>
                  <a:lnTo>
                    <a:pt x="214" y="53"/>
                  </a:lnTo>
                  <a:lnTo>
                    <a:pt x="205" y="46"/>
                  </a:lnTo>
                  <a:lnTo>
                    <a:pt x="195" y="38"/>
                  </a:lnTo>
                  <a:lnTo>
                    <a:pt x="183" y="32"/>
                  </a:lnTo>
                  <a:lnTo>
                    <a:pt x="170" y="26"/>
                  </a:lnTo>
                  <a:lnTo>
                    <a:pt x="155" y="20"/>
                  </a:lnTo>
                  <a:lnTo>
                    <a:pt x="140" y="15"/>
                  </a:lnTo>
                  <a:lnTo>
                    <a:pt x="123" y="11"/>
                  </a:lnTo>
                  <a:lnTo>
                    <a:pt x="105" y="7"/>
                  </a:lnTo>
                  <a:lnTo>
                    <a:pt x="87" y="3"/>
                  </a:lnTo>
                  <a:lnTo>
                    <a:pt x="67" y="2"/>
                  </a:lnTo>
                  <a:lnTo>
                    <a:pt x="47" y="1"/>
                  </a:lnTo>
                  <a:lnTo>
                    <a:pt x="26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0" name="Freeform 116"/>
            <p:cNvSpPr>
              <a:spLocks/>
            </p:cNvSpPr>
            <p:nvPr/>
          </p:nvSpPr>
          <p:spPr bwMode="auto">
            <a:xfrm>
              <a:off x="7100" y="3719"/>
              <a:ext cx="166" cy="175"/>
            </a:xfrm>
            <a:custGeom>
              <a:avLst/>
              <a:gdLst>
                <a:gd name="T0" fmla="*/ 0 w 166"/>
                <a:gd name="T1" fmla="*/ 174 h 175"/>
                <a:gd name="T2" fmla="*/ 0 w 166"/>
                <a:gd name="T3" fmla="*/ 174 h 175"/>
                <a:gd name="T4" fmla="*/ 19 w 166"/>
                <a:gd name="T5" fmla="*/ 175 h 175"/>
                <a:gd name="T6" fmla="*/ 19 w 166"/>
                <a:gd name="T7" fmla="*/ 175 h 175"/>
                <a:gd name="T8" fmla="*/ 33 w 166"/>
                <a:gd name="T9" fmla="*/ 174 h 175"/>
                <a:gd name="T10" fmla="*/ 48 w 166"/>
                <a:gd name="T11" fmla="*/ 173 h 175"/>
                <a:gd name="T12" fmla="*/ 62 w 166"/>
                <a:gd name="T13" fmla="*/ 172 h 175"/>
                <a:gd name="T14" fmla="*/ 76 w 166"/>
                <a:gd name="T15" fmla="*/ 168 h 175"/>
                <a:gd name="T16" fmla="*/ 88 w 166"/>
                <a:gd name="T17" fmla="*/ 164 h 175"/>
                <a:gd name="T18" fmla="*/ 101 w 166"/>
                <a:gd name="T19" fmla="*/ 160 h 175"/>
                <a:gd name="T20" fmla="*/ 112 w 166"/>
                <a:gd name="T21" fmla="*/ 155 h 175"/>
                <a:gd name="T22" fmla="*/ 122 w 166"/>
                <a:gd name="T23" fmla="*/ 149 h 175"/>
                <a:gd name="T24" fmla="*/ 132 w 166"/>
                <a:gd name="T25" fmla="*/ 143 h 175"/>
                <a:gd name="T26" fmla="*/ 141 w 166"/>
                <a:gd name="T27" fmla="*/ 137 h 175"/>
                <a:gd name="T28" fmla="*/ 148 w 166"/>
                <a:gd name="T29" fmla="*/ 129 h 175"/>
                <a:gd name="T30" fmla="*/ 154 w 166"/>
                <a:gd name="T31" fmla="*/ 122 h 175"/>
                <a:gd name="T32" fmla="*/ 159 w 166"/>
                <a:gd name="T33" fmla="*/ 113 h 175"/>
                <a:gd name="T34" fmla="*/ 163 w 166"/>
                <a:gd name="T35" fmla="*/ 106 h 175"/>
                <a:gd name="T36" fmla="*/ 164 w 166"/>
                <a:gd name="T37" fmla="*/ 97 h 175"/>
                <a:gd name="T38" fmla="*/ 166 w 166"/>
                <a:gd name="T39" fmla="*/ 87 h 175"/>
                <a:gd name="T40" fmla="*/ 166 w 166"/>
                <a:gd name="T41" fmla="*/ 87 h 175"/>
                <a:gd name="T42" fmla="*/ 164 w 166"/>
                <a:gd name="T43" fmla="*/ 78 h 175"/>
                <a:gd name="T44" fmla="*/ 163 w 166"/>
                <a:gd name="T45" fmla="*/ 69 h 175"/>
                <a:gd name="T46" fmla="*/ 159 w 166"/>
                <a:gd name="T47" fmla="*/ 61 h 175"/>
                <a:gd name="T48" fmla="*/ 154 w 166"/>
                <a:gd name="T49" fmla="*/ 53 h 175"/>
                <a:gd name="T50" fmla="*/ 148 w 166"/>
                <a:gd name="T51" fmla="*/ 46 h 175"/>
                <a:gd name="T52" fmla="*/ 141 w 166"/>
                <a:gd name="T53" fmla="*/ 38 h 175"/>
                <a:gd name="T54" fmla="*/ 132 w 166"/>
                <a:gd name="T55" fmla="*/ 32 h 175"/>
                <a:gd name="T56" fmla="*/ 122 w 166"/>
                <a:gd name="T57" fmla="*/ 26 h 175"/>
                <a:gd name="T58" fmla="*/ 112 w 166"/>
                <a:gd name="T59" fmla="*/ 20 h 175"/>
                <a:gd name="T60" fmla="*/ 101 w 166"/>
                <a:gd name="T61" fmla="*/ 15 h 175"/>
                <a:gd name="T62" fmla="*/ 88 w 166"/>
                <a:gd name="T63" fmla="*/ 11 h 175"/>
                <a:gd name="T64" fmla="*/ 76 w 166"/>
                <a:gd name="T65" fmla="*/ 7 h 175"/>
                <a:gd name="T66" fmla="*/ 62 w 166"/>
                <a:gd name="T67" fmla="*/ 3 h 175"/>
                <a:gd name="T68" fmla="*/ 48 w 166"/>
                <a:gd name="T69" fmla="*/ 2 h 175"/>
                <a:gd name="T70" fmla="*/ 33 w 166"/>
                <a:gd name="T71" fmla="*/ 0 h 175"/>
                <a:gd name="T72" fmla="*/ 19 w 166"/>
                <a:gd name="T73" fmla="*/ 0 h 175"/>
                <a:gd name="T74" fmla="*/ 19 w 166"/>
                <a:gd name="T75" fmla="*/ 0 h 175"/>
                <a:gd name="T76" fmla="*/ 0 w 166"/>
                <a:gd name="T77" fmla="*/ 1 h 175"/>
                <a:gd name="T78" fmla="*/ 0 w 166"/>
                <a:gd name="T79" fmla="*/ 174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6" h="175">
                  <a:moveTo>
                    <a:pt x="0" y="174"/>
                  </a:moveTo>
                  <a:lnTo>
                    <a:pt x="0" y="174"/>
                  </a:lnTo>
                  <a:lnTo>
                    <a:pt x="19" y="175"/>
                  </a:lnTo>
                  <a:lnTo>
                    <a:pt x="33" y="174"/>
                  </a:lnTo>
                  <a:lnTo>
                    <a:pt x="48" y="173"/>
                  </a:lnTo>
                  <a:lnTo>
                    <a:pt x="62" y="172"/>
                  </a:lnTo>
                  <a:lnTo>
                    <a:pt x="76" y="168"/>
                  </a:lnTo>
                  <a:lnTo>
                    <a:pt x="88" y="164"/>
                  </a:lnTo>
                  <a:lnTo>
                    <a:pt x="101" y="160"/>
                  </a:lnTo>
                  <a:lnTo>
                    <a:pt x="112" y="155"/>
                  </a:lnTo>
                  <a:lnTo>
                    <a:pt x="122" y="149"/>
                  </a:lnTo>
                  <a:lnTo>
                    <a:pt x="132" y="143"/>
                  </a:lnTo>
                  <a:lnTo>
                    <a:pt x="141" y="137"/>
                  </a:lnTo>
                  <a:lnTo>
                    <a:pt x="148" y="129"/>
                  </a:lnTo>
                  <a:lnTo>
                    <a:pt x="154" y="122"/>
                  </a:lnTo>
                  <a:lnTo>
                    <a:pt x="159" y="113"/>
                  </a:lnTo>
                  <a:lnTo>
                    <a:pt x="163" y="106"/>
                  </a:lnTo>
                  <a:lnTo>
                    <a:pt x="164" y="97"/>
                  </a:lnTo>
                  <a:lnTo>
                    <a:pt x="166" y="87"/>
                  </a:lnTo>
                  <a:lnTo>
                    <a:pt x="164" y="78"/>
                  </a:lnTo>
                  <a:lnTo>
                    <a:pt x="163" y="69"/>
                  </a:lnTo>
                  <a:lnTo>
                    <a:pt x="159" y="61"/>
                  </a:lnTo>
                  <a:lnTo>
                    <a:pt x="154" y="53"/>
                  </a:lnTo>
                  <a:lnTo>
                    <a:pt x="148" y="46"/>
                  </a:lnTo>
                  <a:lnTo>
                    <a:pt x="141" y="38"/>
                  </a:lnTo>
                  <a:lnTo>
                    <a:pt x="132" y="32"/>
                  </a:lnTo>
                  <a:lnTo>
                    <a:pt x="122" y="26"/>
                  </a:lnTo>
                  <a:lnTo>
                    <a:pt x="112" y="20"/>
                  </a:lnTo>
                  <a:lnTo>
                    <a:pt x="101" y="15"/>
                  </a:lnTo>
                  <a:lnTo>
                    <a:pt x="88" y="11"/>
                  </a:lnTo>
                  <a:lnTo>
                    <a:pt x="76" y="7"/>
                  </a:lnTo>
                  <a:lnTo>
                    <a:pt x="62" y="3"/>
                  </a:lnTo>
                  <a:lnTo>
                    <a:pt x="48" y="2"/>
                  </a:lnTo>
                  <a:lnTo>
                    <a:pt x="33" y="0"/>
                  </a:lnTo>
                  <a:lnTo>
                    <a:pt x="19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1" name="Freeform 117"/>
            <p:cNvSpPr>
              <a:spLocks/>
            </p:cNvSpPr>
            <p:nvPr/>
          </p:nvSpPr>
          <p:spPr bwMode="auto">
            <a:xfrm>
              <a:off x="7100" y="3759"/>
              <a:ext cx="212" cy="175"/>
            </a:xfrm>
            <a:custGeom>
              <a:avLst/>
              <a:gdLst>
                <a:gd name="T0" fmla="*/ 0 w 212"/>
                <a:gd name="T1" fmla="*/ 174 h 175"/>
                <a:gd name="T2" fmla="*/ 0 w 212"/>
                <a:gd name="T3" fmla="*/ 174 h 175"/>
                <a:gd name="T4" fmla="*/ 24 w 212"/>
                <a:gd name="T5" fmla="*/ 175 h 175"/>
                <a:gd name="T6" fmla="*/ 24 w 212"/>
                <a:gd name="T7" fmla="*/ 175 h 175"/>
                <a:gd name="T8" fmla="*/ 42 w 212"/>
                <a:gd name="T9" fmla="*/ 174 h 175"/>
                <a:gd name="T10" fmla="*/ 61 w 212"/>
                <a:gd name="T11" fmla="*/ 173 h 175"/>
                <a:gd name="T12" fmla="*/ 80 w 212"/>
                <a:gd name="T13" fmla="*/ 171 h 175"/>
                <a:gd name="T14" fmla="*/ 97 w 212"/>
                <a:gd name="T15" fmla="*/ 168 h 175"/>
                <a:gd name="T16" fmla="*/ 113 w 212"/>
                <a:gd name="T17" fmla="*/ 164 h 175"/>
                <a:gd name="T18" fmla="*/ 128 w 212"/>
                <a:gd name="T19" fmla="*/ 160 h 175"/>
                <a:gd name="T20" fmla="*/ 143 w 212"/>
                <a:gd name="T21" fmla="*/ 155 h 175"/>
                <a:gd name="T22" fmla="*/ 157 w 212"/>
                <a:gd name="T23" fmla="*/ 149 h 175"/>
                <a:gd name="T24" fmla="*/ 168 w 212"/>
                <a:gd name="T25" fmla="*/ 143 h 175"/>
                <a:gd name="T26" fmla="*/ 179 w 212"/>
                <a:gd name="T27" fmla="*/ 137 h 175"/>
                <a:gd name="T28" fmla="*/ 189 w 212"/>
                <a:gd name="T29" fmla="*/ 129 h 175"/>
                <a:gd name="T30" fmla="*/ 197 w 212"/>
                <a:gd name="T31" fmla="*/ 122 h 175"/>
                <a:gd name="T32" fmla="*/ 203 w 212"/>
                <a:gd name="T33" fmla="*/ 113 h 175"/>
                <a:gd name="T34" fmla="*/ 208 w 212"/>
                <a:gd name="T35" fmla="*/ 105 h 175"/>
                <a:gd name="T36" fmla="*/ 210 w 212"/>
                <a:gd name="T37" fmla="*/ 97 h 175"/>
                <a:gd name="T38" fmla="*/ 212 w 212"/>
                <a:gd name="T39" fmla="*/ 87 h 175"/>
                <a:gd name="T40" fmla="*/ 212 w 212"/>
                <a:gd name="T41" fmla="*/ 87 h 175"/>
                <a:gd name="T42" fmla="*/ 210 w 212"/>
                <a:gd name="T43" fmla="*/ 78 h 175"/>
                <a:gd name="T44" fmla="*/ 208 w 212"/>
                <a:gd name="T45" fmla="*/ 69 h 175"/>
                <a:gd name="T46" fmla="*/ 203 w 212"/>
                <a:gd name="T47" fmla="*/ 61 h 175"/>
                <a:gd name="T48" fmla="*/ 197 w 212"/>
                <a:gd name="T49" fmla="*/ 53 h 175"/>
                <a:gd name="T50" fmla="*/ 189 w 212"/>
                <a:gd name="T51" fmla="*/ 46 h 175"/>
                <a:gd name="T52" fmla="*/ 179 w 212"/>
                <a:gd name="T53" fmla="*/ 38 h 175"/>
                <a:gd name="T54" fmla="*/ 168 w 212"/>
                <a:gd name="T55" fmla="*/ 32 h 175"/>
                <a:gd name="T56" fmla="*/ 157 w 212"/>
                <a:gd name="T57" fmla="*/ 26 h 175"/>
                <a:gd name="T58" fmla="*/ 143 w 212"/>
                <a:gd name="T59" fmla="*/ 19 h 175"/>
                <a:gd name="T60" fmla="*/ 128 w 212"/>
                <a:gd name="T61" fmla="*/ 14 h 175"/>
                <a:gd name="T62" fmla="*/ 113 w 212"/>
                <a:gd name="T63" fmla="*/ 11 h 175"/>
                <a:gd name="T64" fmla="*/ 97 w 212"/>
                <a:gd name="T65" fmla="*/ 7 h 175"/>
                <a:gd name="T66" fmla="*/ 80 w 212"/>
                <a:gd name="T67" fmla="*/ 3 h 175"/>
                <a:gd name="T68" fmla="*/ 61 w 212"/>
                <a:gd name="T69" fmla="*/ 2 h 175"/>
                <a:gd name="T70" fmla="*/ 42 w 212"/>
                <a:gd name="T71" fmla="*/ 0 h 175"/>
                <a:gd name="T72" fmla="*/ 24 w 212"/>
                <a:gd name="T73" fmla="*/ 0 h 175"/>
                <a:gd name="T74" fmla="*/ 24 w 212"/>
                <a:gd name="T75" fmla="*/ 0 h 175"/>
                <a:gd name="T76" fmla="*/ 0 w 212"/>
                <a:gd name="T77" fmla="*/ 1 h 175"/>
                <a:gd name="T78" fmla="*/ 0 w 212"/>
                <a:gd name="T79" fmla="*/ 174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2" h="175">
                  <a:moveTo>
                    <a:pt x="0" y="174"/>
                  </a:moveTo>
                  <a:lnTo>
                    <a:pt x="0" y="174"/>
                  </a:lnTo>
                  <a:lnTo>
                    <a:pt x="24" y="175"/>
                  </a:lnTo>
                  <a:lnTo>
                    <a:pt x="42" y="174"/>
                  </a:lnTo>
                  <a:lnTo>
                    <a:pt x="61" y="173"/>
                  </a:lnTo>
                  <a:lnTo>
                    <a:pt x="80" y="171"/>
                  </a:lnTo>
                  <a:lnTo>
                    <a:pt x="97" y="168"/>
                  </a:lnTo>
                  <a:lnTo>
                    <a:pt x="113" y="164"/>
                  </a:lnTo>
                  <a:lnTo>
                    <a:pt x="128" y="160"/>
                  </a:lnTo>
                  <a:lnTo>
                    <a:pt x="143" y="155"/>
                  </a:lnTo>
                  <a:lnTo>
                    <a:pt x="157" y="149"/>
                  </a:lnTo>
                  <a:lnTo>
                    <a:pt x="168" y="143"/>
                  </a:lnTo>
                  <a:lnTo>
                    <a:pt x="179" y="137"/>
                  </a:lnTo>
                  <a:lnTo>
                    <a:pt x="189" y="129"/>
                  </a:lnTo>
                  <a:lnTo>
                    <a:pt x="197" y="122"/>
                  </a:lnTo>
                  <a:lnTo>
                    <a:pt x="203" y="113"/>
                  </a:lnTo>
                  <a:lnTo>
                    <a:pt x="208" y="105"/>
                  </a:lnTo>
                  <a:lnTo>
                    <a:pt x="210" y="97"/>
                  </a:lnTo>
                  <a:lnTo>
                    <a:pt x="212" y="87"/>
                  </a:lnTo>
                  <a:lnTo>
                    <a:pt x="210" y="78"/>
                  </a:lnTo>
                  <a:lnTo>
                    <a:pt x="208" y="69"/>
                  </a:lnTo>
                  <a:lnTo>
                    <a:pt x="203" y="61"/>
                  </a:lnTo>
                  <a:lnTo>
                    <a:pt x="197" y="53"/>
                  </a:lnTo>
                  <a:lnTo>
                    <a:pt x="189" y="46"/>
                  </a:lnTo>
                  <a:lnTo>
                    <a:pt x="179" y="38"/>
                  </a:lnTo>
                  <a:lnTo>
                    <a:pt x="168" y="32"/>
                  </a:lnTo>
                  <a:lnTo>
                    <a:pt x="157" y="26"/>
                  </a:lnTo>
                  <a:lnTo>
                    <a:pt x="143" y="19"/>
                  </a:lnTo>
                  <a:lnTo>
                    <a:pt x="128" y="14"/>
                  </a:lnTo>
                  <a:lnTo>
                    <a:pt x="113" y="11"/>
                  </a:lnTo>
                  <a:lnTo>
                    <a:pt x="97" y="7"/>
                  </a:lnTo>
                  <a:lnTo>
                    <a:pt x="80" y="3"/>
                  </a:lnTo>
                  <a:lnTo>
                    <a:pt x="61" y="2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2" name="Freeform 118"/>
            <p:cNvSpPr>
              <a:spLocks/>
            </p:cNvSpPr>
            <p:nvPr/>
          </p:nvSpPr>
          <p:spPr bwMode="auto">
            <a:xfrm>
              <a:off x="7100" y="3757"/>
              <a:ext cx="243" cy="175"/>
            </a:xfrm>
            <a:custGeom>
              <a:avLst/>
              <a:gdLst>
                <a:gd name="T0" fmla="*/ 0 w 243"/>
                <a:gd name="T1" fmla="*/ 175 h 175"/>
                <a:gd name="T2" fmla="*/ 0 w 243"/>
                <a:gd name="T3" fmla="*/ 175 h 175"/>
                <a:gd name="T4" fmla="*/ 27 w 243"/>
                <a:gd name="T5" fmla="*/ 175 h 175"/>
                <a:gd name="T6" fmla="*/ 27 w 243"/>
                <a:gd name="T7" fmla="*/ 175 h 175"/>
                <a:gd name="T8" fmla="*/ 48 w 243"/>
                <a:gd name="T9" fmla="*/ 175 h 175"/>
                <a:gd name="T10" fmla="*/ 71 w 243"/>
                <a:gd name="T11" fmla="*/ 173 h 175"/>
                <a:gd name="T12" fmla="*/ 91 w 243"/>
                <a:gd name="T13" fmla="*/ 171 h 175"/>
                <a:gd name="T14" fmla="*/ 111 w 243"/>
                <a:gd name="T15" fmla="*/ 169 h 175"/>
                <a:gd name="T16" fmla="*/ 131 w 243"/>
                <a:gd name="T17" fmla="*/ 165 h 175"/>
                <a:gd name="T18" fmla="*/ 148 w 243"/>
                <a:gd name="T19" fmla="*/ 160 h 175"/>
                <a:gd name="T20" fmla="*/ 164 w 243"/>
                <a:gd name="T21" fmla="*/ 155 h 175"/>
                <a:gd name="T22" fmla="*/ 181 w 243"/>
                <a:gd name="T23" fmla="*/ 150 h 175"/>
                <a:gd name="T24" fmla="*/ 194 w 243"/>
                <a:gd name="T25" fmla="*/ 144 h 175"/>
                <a:gd name="T26" fmla="*/ 207 w 243"/>
                <a:gd name="T27" fmla="*/ 136 h 175"/>
                <a:gd name="T28" fmla="*/ 217 w 243"/>
                <a:gd name="T29" fmla="*/ 130 h 175"/>
                <a:gd name="T30" fmla="*/ 227 w 243"/>
                <a:gd name="T31" fmla="*/ 122 h 175"/>
                <a:gd name="T32" fmla="*/ 234 w 243"/>
                <a:gd name="T33" fmla="*/ 114 h 175"/>
                <a:gd name="T34" fmla="*/ 239 w 243"/>
                <a:gd name="T35" fmla="*/ 105 h 175"/>
                <a:gd name="T36" fmla="*/ 243 w 243"/>
                <a:gd name="T37" fmla="*/ 96 h 175"/>
                <a:gd name="T38" fmla="*/ 243 w 243"/>
                <a:gd name="T39" fmla="*/ 87 h 175"/>
                <a:gd name="T40" fmla="*/ 243 w 243"/>
                <a:gd name="T41" fmla="*/ 87 h 175"/>
                <a:gd name="T42" fmla="*/ 243 w 243"/>
                <a:gd name="T43" fmla="*/ 79 h 175"/>
                <a:gd name="T44" fmla="*/ 239 w 243"/>
                <a:gd name="T45" fmla="*/ 70 h 175"/>
                <a:gd name="T46" fmla="*/ 234 w 243"/>
                <a:gd name="T47" fmla="*/ 61 h 175"/>
                <a:gd name="T48" fmla="*/ 227 w 243"/>
                <a:gd name="T49" fmla="*/ 54 h 175"/>
                <a:gd name="T50" fmla="*/ 217 w 243"/>
                <a:gd name="T51" fmla="*/ 46 h 175"/>
                <a:gd name="T52" fmla="*/ 207 w 243"/>
                <a:gd name="T53" fmla="*/ 39 h 175"/>
                <a:gd name="T54" fmla="*/ 194 w 243"/>
                <a:gd name="T55" fmla="*/ 31 h 175"/>
                <a:gd name="T56" fmla="*/ 181 w 243"/>
                <a:gd name="T57" fmla="*/ 25 h 175"/>
                <a:gd name="T58" fmla="*/ 164 w 243"/>
                <a:gd name="T59" fmla="*/ 20 h 175"/>
                <a:gd name="T60" fmla="*/ 148 w 243"/>
                <a:gd name="T61" fmla="*/ 15 h 175"/>
                <a:gd name="T62" fmla="*/ 131 w 243"/>
                <a:gd name="T63" fmla="*/ 10 h 175"/>
                <a:gd name="T64" fmla="*/ 111 w 243"/>
                <a:gd name="T65" fmla="*/ 6 h 175"/>
                <a:gd name="T66" fmla="*/ 91 w 243"/>
                <a:gd name="T67" fmla="*/ 4 h 175"/>
                <a:gd name="T68" fmla="*/ 71 w 243"/>
                <a:gd name="T69" fmla="*/ 2 h 175"/>
                <a:gd name="T70" fmla="*/ 48 w 243"/>
                <a:gd name="T71" fmla="*/ 0 h 175"/>
                <a:gd name="T72" fmla="*/ 27 w 243"/>
                <a:gd name="T73" fmla="*/ 0 h 175"/>
                <a:gd name="T74" fmla="*/ 27 w 243"/>
                <a:gd name="T75" fmla="*/ 0 h 175"/>
                <a:gd name="T76" fmla="*/ 0 w 243"/>
                <a:gd name="T77" fmla="*/ 0 h 175"/>
                <a:gd name="T78" fmla="*/ 0 w 243"/>
                <a:gd name="T79" fmla="*/ 175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43" h="175">
                  <a:moveTo>
                    <a:pt x="0" y="175"/>
                  </a:moveTo>
                  <a:lnTo>
                    <a:pt x="0" y="175"/>
                  </a:lnTo>
                  <a:lnTo>
                    <a:pt x="27" y="175"/>
                  </a:lnTo>
                  <a:lnTo>
                    <a:pt x="48" y="175"/>
                  </a:lnTo>
                  <a:lnTo>
                    <a:pt x="71" y="173"/>
                  </a:lnTo>
                  <a:lnTo>
                    <a:pt x="91" y="171"/>
                  </a:lnTo>
                  <a:lnTo>
                    <a:pt x="111" y="169"/>
                  </a:lnTo>
                  <a:lnTo>
                    <a:pt x="131" y="165"/>
                  </a:lnTo>
                  <a:lnTo>
                    <a:pt x="148" y="160"/>
                  </a:lnTo>
                  <a:lnTo>
                    <a:pt x="164" y="155"/>
                  </a:lnTo>
                  <a:lnTo>
                    <a:pt x="181" y="150"/>
                  </a:lnTo>
                  <a:lnTo>
                    <a:pt x="194" y="144"/>
                  </a:lnTo>
                  <a:lnTo>
                    <a:pt x="207" y="136"/>
                  </a:lnTo>
                  <a:lnTo>
                    <a:pt x="217" y="130"/>
                  </a:lnTo>
                  <a:lnTo>
                    <a:pt x="227" y="122"/>
                  </a:lnTo>
                  <a:lnTo>
                    <a:pt x="234" y="114"/>
                  </a:lnTo>
                  <a:lnTo>
                    <a:pt x="239" y="105"/>
                  </a:lnTo>
                  <a:lnTo>
                    <a:pt x="243" y="96"/>
                  </a:lnTo>
                  <a:lnTo>
                    <a:pt x="243" y="87"/>
                  </a:lnTo>
                  <a:lnTo>
                    <a:pt x="243" y="79"/>
                  </a:lnTo>
                  <a:lnTo>
                    <a:pt x="239" y="70"/>
                  </a:lnTo>
                  <a:lnTo>
                    <a:pt x="234" y="61"/>
                  </a:lnTo>
                  <a:lnTo>
                    <a:pt x="227" y="54"/>
                  </a:lnTo>
                  <a:lnTo>
                    <a:pt x="217" y="46"/>
                  </a:lnTo>
                  <a:lnTo>
                    <a:pt x="207" y="39"/>
                  </a:lnTo>
                  <a:lnTo>
                    <a:pt x="194" y="31"/>
                  </a:lnTo>
                  <a:lnTo>
                    <a:pt x="181" y="25"/>
                  </a:lnTo>
                  <a:lnTo>
                    <a:pt x="164" y="20"/>
                  </a:lnTo>
                  <a:lnTo>
                    <a:pt x="148" y="15"/>
                  </a:lnTo>
                  <a:lnTo>
                    <a:pt x="131" y="10"/>
                  </a:lnTo>
                  <a:lnTo>
                    <a:pt x="111" y="6"/>
                  </a:lnTo>
                  <a:lnTo>
                    <a:pt x="91" y="4"/>
                  </a:lnTo>
                  <a:lnTo>
                    <a:pt x="71" y="2"/>
                  </a:lnTo>
                  <a:lnTo>
                    <a:pt x="48" y="0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3" name="Freeform 119"/>
            <p:cNvSpPr>
              <a:spLocks/>
            </p:cNvSpPr>
            <p:nvPr/>
          </p:nvSpPr>
          <p:spPr bwMode="auto">
            <a:xfrm>
              <a:off x="7099" y="608"/>
              <a:ext cx="167" cy="174"/>
            </a:xfrm>
            <a:custGeom>
              <a:avLst/>
              <a:gdLst>
                <a:gd name="T0" fmla="*/ 0 w 167"/>
                <a:gd name="T1" fmla="*/ 174 h 174"/>
                <a:gd name="T2" fmla="*/ 0 w 167"/>
                <a:gd name="T3" fmla="*/ 174 h 174"/>
                <a:gd name="T4" fmla="*/ 18 w 167"/>
                <a:gd name="T5" fmla="*/ 174 h 174"/>
                <a:gd name="T6" fmla="*/ 18 w 167"/>
                <a:gd name="T7" fmla="*/ 174 h 174"/>
                <a:gd name="T8" fmla="*/ 34 w 167"/>
                <a:gd name="T9" fmla="*/ 174 h 174"/>
                <a:gd name="T10" fmla="*/ 48 w 167"/>
                <a:gd name="T11" fmla="*/ 173 h 174"/>
                <a:gd name="T12" fmla="*/ 63 w 167"/>
                <a:gd name="T13" fmla="*/ 171 h 174"/>
                <a:gd name="T14" fmla="*/ 76 w 167"/>
                <a:gd name="T15" fmla="*/ 168 h 174"/>
                <a:gd name="T16" fmla="*/ 89 w 167"/>
                <a:gd name="T17" fmla="*/ 164 h 174"/>
                <a:gd name="T18" fmla="*/ 102 w 167"/>
                <a:gd name="T19" fmla="*/ 159 h 174"/>
                <a:gd name="T20" fmla="*/ 113 w 167"/>
                <a:gd name="T21" fmla="*/ 154 h 174"/>
                <a:gd name="T22" fmla="*/ 123 w 167"/>
                <a:gd name="T23" fmla="*/ 149 h 174"/>
                <a:gd name="T24" fmla="*/ 133 w 167"/>
                <a:gd name="T25" fmla="*/ 143 h 174"/>
                <a:gd name="T26" fmla="*/ 142 w 167"/>
                <a:gd name="T27" fmla="*/ 136 h 174"/>
                <a:gd name="T28" fmla="*/ 148 w 167"/>
                <a:gd name="T29" fmla="*/ 128 h 174"/>
                <a:gd name="T30" fmla="*/ 154 w 167"/>
                <a:gd name="T31" fmla="*/ 121 h 174"/>
                <a:gd name="T32" fmla="*/ 159 w 167"/>
                <a:gd name="T33" fmla="*/ 113 h 174"/>
                <a:gd name="T34" fmla="*/ 163 w 167"/>
                <a:gd name="T35" fmla="*/ 105 h 174"/>
                <a:gd name="T36" fmla="*/ 165 w 167"/>
                <a:gd name="T37" fmla="*/ 96 h 174"/>
                <a:gd name="T38" fmla="*/ 167 w 167"/>
                <a:gd name="T39" fmla="*/ 87 h 174"/>
                <a:gd name="T40" fmla="*/ 167 w 167"/>
                <a:gd name="T41" fmla="*/ 87 h 174"/>
                <a:gd name="T42" fmla="*/ 165 w 167"/>
                <a:gd name="T43" fmla="*/ 78 h 174"/>
                <a:gd name="T44" fmla="*/ 163 w 167"/>
                <a:gd name="T45" fmla="*/ 70 h 174"/>
                <a:gd name="T46" fmla="*/ 159 w 167"/>
                <a:gd name="T47" fmla="*/ 61 h 174"/>
                <a:gd name="T48" fmla="*/ 154 w 167"/>
                <a:gd name="T49" fmla="*/ 53 h 174"/>
                <a:gd name="T50" fmla="*/ 148 w 167"/>
                <a:gd name="T51" fmla="*/ 45 h 174"/>
                <a:gd name="T52" fmla="*/ 142 w 167"/>
                <a:gd name="T53" fmla="*/ 38 h 174"/>
                <a:gd name="T54" fmla="*/ 133 w 167"/>
                <a:gd name="T55" fmla="*/ 31 h 174"/>
                <a:gd name="T56" fmla="*/ 123 w 167"/>
                <a:gd name="T57" fmla="*/ 25 h 174"/>
                <a:gd name="T58" fmla="*/ 113 w 167"/>
                <a:gd name="T59" fmla="*/ 20 h 174"/>
                <a:gd name="T60" fmla="*/ 102 w 167"/>
                <a:gd name="T61" fmla="*/ 15 h 174"/>
                <a:gd name="T62" fmla="*/ 89 w 167"/>
                <a:gd name="T63" fmla="*/ 10 h 174"/>
                <a:gd name="T64" fmla="*/ 76 w 167"/>
                <a:gd name="T65" fmla="*/ 6 h 174"/>
                <a:gd name="T66" fmla="*/ 63 w 167"/>
                <a:gd name="T67" fmla="*/ 4 h 174"/>
                <a:gd name="T68" fmla="*/ 48 w 167"/>
                <a:gd name="T69" fmla="*/ 1 h 174"/>
                <a:gd name="T70" fmla="*/ 34 w 167"/>
                <a:gd name="T71" fmla="*/ 0 h 174"/>
                <a:gd name="T72" fmla="*/ 18 w 167"/>
                <a:gd name="T73" fmla="*/ 0 h 174"/>
                <a:gd name="T74" fmla="*/ 18 w 167"/>
                <a:gd name="T75" fmla="*/ 0 h 174"/>
                <a:gd name="T76" fmla="*/ 0 w 167"/>
                <a:gd name="T77" fmla="*/ 0 h 174"/>
                <a:gd name="T78" fmla="*/ 0 w 167"/>
                <a:gd name="T79" fmla="*/ 174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4">
                  <a:moveTo>
                    <a:pt x="0" y="174"/>
                  </a:moveTo>
                  <a:lnTo>
                    <a:pt x="0" y="174"/>
                  </a:lnTo>
                  <a:lnTo>
                    <a:pt x="18" y="174"/>
                  </a:lnTo>
                  <a:lnTo>
                    <a:pt x="34" y="174"/>
                  </a:lnTo>
                  <a:lnTo>
                    <a:pt x="48" y="173"/>
                  </a:lnTo>
                  <a:lnTo>
                    <a:pt x="63" y="171"/>
                  </a:lnTo>
                  <a:lnTo>
                    <a:pt x="76" y="168"/>
                  </a:lnTo>
                  <a:lnTo>
                    <a:pt x="89" y="164"/>
                  </a:lnTo>
                  <a:lnTo>
                    <a:pt x="102" y="159"/>
                  </a:lnTo>
                  <a:lnTo>
                    <a:pt x="113" y="154"/>
                  </a:lnTo>
                  <a:lnTo>
                    <a:pt x="123" y="149"/>
                  </a:lnTo>
                  <a:lnTo>
                    <a:pt x="133" y="143"/>
                  </a:lnTo>
                  <a:lnTo>
                    <a:pt x="142" y="136"/>
                  </a:lnTo>
                  <a:lnTo>
                    <a:pt x="148" y="128"/>
                  </a:lnTo>
                  <a:lnTo>
                    <a:pt x="154" y="121"/>
                  </a:lnTo>
                  <a:lnTo>
                    <a:pt x="159" y="113"/>
                  </a:lnTo>
                  <a:lnTo>
                    <a:pt x="163" y="105"/>
                  </a:lnTo>
                  <a:lnTo>
                    <a:pt x="165" y="96"/>
                  </a:lnTo>
                  <a:lnTo>
                    <a:pt x="167" y="87"/>
                  </a:lnTo>
                  <a:lnTo>
                    <a:pt x="165" y="78"/>
                  </a:lnTo>
                  <a:lnTo>
                    <a:pt x="163" y="70"/>
                  </a:lnTo>
                  <a:lnTo>
                    <a:pt x="159" y="61"/>
                  </a:lnTo>
                  <a:lnTo>
                    <a:pt x="154" y="53"/>
                  </a:lnTo>
                  <a:lnTo>
                    <a:pt x="148" y="45"/>
                  </a:lnTo>
                  <a:lnTo>
                    <a:pt x="142" y="38"/>
                  </a:lnTo>
                  <a:lnTo>
                    <a:pt x="133" y="31"/>
                  </a:lnTo>
                  <a:lnTo>
                    <a:pt x="123" y="25"/>
                  </a:lnTo>
                  <a:lnTo>
                    <a:pt x="113" y="20"/>
                  </a:lnTo>
                  <a:lnTo>
                    <a:pt x="102" y="15"/>
                  </a:lnTo>
                  <a:lnTo>
                    <a:pt x="89" y="10"/>
                  </a:lnTo>
                  <a:lnTo>
                    <a:pt x="76" y="6"/>
                  </a:lnTo>
                  <a:lnTo>
                    <a:pt x="63" y="4"/>
                  </a:lnTo>
                  <a:lnTo>
                    <a:pt x="48" y="1"/>
                  </a:lnTo>
                  <a:lnTo>
                    <a:pt x="34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4" name="Freeform 120"/>
            <p:cNvSpPr>
              <a:spLocks/>
            </p:cNvSpPr>
            <p:nvPr/>
          </p:nvSpPr>
          <p:spPr bwMode="auto">
            <a:xfrm>
              <a:off x="7099" y="645"/>
              <a:ext cx="231" cy="176"/>
            </a:xfrm>
            <a:custGeom>
              <a:avLst/>
              <a:gdLst>
                <a:gd name="T0" fmla="*/ 0 w 231"/>
                <a:gd name="T1" fmla="*/ 175 h 176"/>
                <a:gd name="T2" fmla="*/ 23 w 231"/>
                <a:gd name="T3" fmla="*/ 176 h 176"/>
                <a:gd name="T4" fmla="*/ 59 w 231"/>
                <a:gd name="T5" fmla="*/ 175 h 176"/>
                <a:gd name="T6" fmla="*/ 93 w 231"/>
                <a:gd name="T7" fmla="*/ 170 h 176"/>
                <a:gd name="T8" fmla="*/ 123 w 231"/>
                <a:gd name="T9" fmla="*/ 161 h 176"/>
                <a:gd name="T10" fmla="*/ 149 w 231"/>
                <a:gd name="T11" fmla="*/ 150 h 176"/>
                <a:gd name="T12" fmla="*/ 172 w 231"/>
                <a:gd name="T13" fmla="*/ 137 h 176"/>
                <a:gd name="T14" fmla="*/ 188 w 231"/>
                <a:gd name="T15" fmla="*/ 122 h 176"/>
                <a:gd name="T16" fmla="*/ 198 w 231"/>
                <a:gd name="T17" fmla="*/ 106 h 176"/>
                <a:gd name="T18" fmla="*/ 201 w 231"/>
                <a:gd name="T19" fmla="*/ 89 h 176"/>
                <a:gd name="T20" fmla="*/ 201 w 231"/>
                <a:gd name="T21" fmla="*/ 80 h 176"/>
                <a:gd name="T22" fmla="*/ 194 w 231"/>
                <a:gd name="T23" fmla="*/ 63 h 176"/>
                <a:gd name="T24" fmla="*/ 180 w 231"/>
                <a:gd name="T25" fmla="*/ 46 h 176"/>
                <a:gd name="T26" fmla="*/ 162 w 231"/>
                <a:gd name="T27" fmla="*/ 33 h 176"/>
                <a:gd name="T28" fmla="*/ 137 w 231"/>
                <a:gd name="T29" fmla="*/ 21 h 176"/>
                <a:gd name="T30" fmla="*/ 108 w 231"/>
                <a:gd name="T31" fmla="*/ 11 h 176"/>
                <a:gd name="T32" fmla="*/ 76 w 231"/>
                <a:gd name="T33" fmla="*/ 5 h 176"/>
                <a:gd name="T34" fmla="*/ 41 w 231"/>
                <a:gd name="T35" fmla="*/ 1 h 176"/>
                <a:gd name="T36" fmla="*/ 23 w 231"/>
                <a:gd name="T37" fmla="*/ 0 h 176"/>
                <a:gd name="T38" fmla="*/ 0 w 231"/>
                <a:gd name="T39" fmla="*/ 175 h 176"/>
                <a:gd name="T40" fmla="*/ 26 w 231"/>
                <a:gd name="T41" fmla="*/ 176 h 176"/>
                <a:gd name="T42" fmla="*/ 47 w 231"/>
                <a:gd name="T43" fmla="*/ 176 h 176"/>
                <a:gd name="T44" fmla="*/ 87 w 231"/>
                <a:gd name="T45" fmla="*/ 172 h 176"/>
                <a:gd name="T46" fmla="*/ 124 w 231"/>
                <a:gd name="T47" fmla="*/ 166 h 176"/>
                <a:gd name="T48" fmla="*/ 157 w 231"/>
                <a:gd name="T49" fmla="*/ 156 h 176"/>
                <a:gd name="T50" fmla="*/ 185 w 231"/>
                <a:gd name="T51" fmla="*/ 144 h 176"/>
                <a:gd name="T52" fmla="*/ 206 w 231"/>
                <a:gd name="T53" fmla="*/ 130 h 176"/>
                <a:gd name="T54" fmla="*/ 223 w 231"/>
                <a:gd name="T55" fmla="*/ 115 h 176"/>
                <a:gd name="T56" fmla="*/ 231 w 231"/>
                <a:gd name="T57" fmla="*/ 97 h 176"/>
                <a:gd name="T58" fmla="*/ 231 w 231"/>
                <a:gd name="T59" fmla="*/ 89 h 176"/>
                <a:gd name="T60" fmla="*/ 228 w 231"/>
                <a:gd name="T61" fmla="*/ 71 h 176"/>
                <a:gd name="T62" fmla="*/ 215 w 231"/>
                <a:gd name="T63" fmla="*/ 54 h 176"/>
                <a:gd name="T64" fmla="*/ 196 w 231"/>
                <a:gd name="T65" fmla="*/ 39 h 176"/>
                <a:gd name="T66" fmla="*/ 172 w 231"/>
                <a:gd name="T67" fmla="*/ 26 h 176"/>
                <a:gd name="T68" fmla="*/ 142 w 231"/>
                <a:gd name="T69" fmla="*/ 15 h 176"/>
                <a:gd name="T70" fmla="*/ 107 w 231"/>
                <a:gd name="T71" fmla="*/ 8 h 176"/>
                <a:gd name="T72" fmla="*/ 68 w 231"/>
                <a:gd name="T73" fmla="*/ 3 h 176"/>
                <a:gd name="T74" fmla="*/ 26 w 231"/>
                <a:gd name="T75" fmla="*/ 0 h 176"/>
                <a:gd name="T76" fmla="*/ 0 w 231"/>
                <a:gd name="T77" fmla="*/ 1 h 17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1" h="176">
                  <a:moveTo>
                    <a:pt x="0" y="175"/>
                  </a:moveTo>
                  <a:lnTo>
                    <a:pt x="0" y="175"/>
                  </a:lnTo>
                  <a:lnTo>
                    <a:pt x="23" y="176"/>
                  </a:lnTo>
                  <a:lnTo>
                    <a:pt x="41" y="176"/>
                  </a:lnTo>
                  <a:lnTo>
                    <a:pt x="59" y="175"/>
                  </a:lnTo>
                  <a:lnTo>
                    <a:pt x="76" y="172"/>
                  </a:lnTo>
                  <a:lnTo>
                    <a:pt x="93" y="170"/>
                  </a:lnTo>
                  <a:lnTo>
                    <a:pt x="108" y="166"/>
                  </a:lnTo>
                  <a:lnTo>
                    <a:pt x="123" y="161"/>
                  </a:lnTo>
                  <a:lnTo>
                    <a:pt x="137" y="156"/>
                  </a:lnTo>
                  <a:lnTo>
                    <a:pt x="149" y="150"/>
                  </a:lnTo>
                  <a:lnTo>
                    <a:pt x="162" y="144"/>
                  </a:lnTo>
                  <a:lnTo>
                    <a:pt x="172" y="137"/>
                  </a:lnTo>
                  <a:lnTo>
                    <a:pt x="180" y="130"/>
                  </a:lnTo>
                  <a:lnTo>
                    <a:pt x="188" y="122"/>
                  </a:lnTo>
                  <a:lnTo>
                    <a:pt x="194" y="115"/>
                  </a:lnTo>
                  <a:lnTo>
                    <a:pt x="198" y="106"/>
                  </a:lnTo>
                  <a:lnTo>
                    <a:pt x="201" y="97"/>
                  </a:lnTo>
                  <a:lnTo>
                    <a:pt x="201" y="89"/>
                  </a:lnTo>
                  <a:lnTo>
                    <a:pt x="201" y="80"/>
                  </a:lnTo>
                  <a:lnTo>
                    <a:pt x="198" y="71"/>
                  </a:lnTo>
                  <a:lnTo>
                    <a:pt x="194" y="63"/>
                  </a:lnTo>
                  <a:lnTo>
                    <a:pt x="188" y="54"/>
                  </a:lnTo>
                  <a:lnTo>
                    <a:pt x="180" y="46"/>
                  </a:lnTo>
                  <a:lnTo>
                    <a:pt x="172" y="39"/>
                  </a:lnTo>
                  <a:lnTo>
                    <a:pt x="162" y="33"/>
                  </a:lnTo>
                  <a:lnTo>
                    <a:pt x="149" y="26"/>
                  </a:lnTo>
                  <a:lnTo>
                    <a:pt x="137" y="21"/>
                  </a:lnTo>
                  <a:lnTo>
                    <a:pt x="123" y="15"/>
                  </a:lnTo>
                  <a:lnTo>
                    <a:pt x="108" y="11"/>
                  </a:lnTo>
                  <a:lnTo>
                    <a:pt x="93" y="8"/>
                  </a:lnTo>
                  <a:lnTo>
                    <a:pt x="76" y="5"/>
                  </a:lnTo>
                  <a:lnTo>
                    <a:pt x="59" y="3"/>
                  </a:lnTo>
                  <a:lnTo>
                    <a:pt x="41" y="1"/>
                  </a:lnTo>
                  <a:lnTo>
                    <a:pt x="23" y="0"/>
                  </a:lnTo>
                  <a:lnTo>
                    <a:pt x="0" y="1"/>
                  </a:lnTo>
                  <a:lnTo>
                    <a:pt x="0" y="175"/>
                  </a:lnTo>
                  <a:lnTo>
                    <a:pt x="26" y="176"/>
                  </a:lnTo>
                  <a:lnTo>
                    <a:pt x="47" y="176"/>
                  </a:lnTo>
                  <a:lnTo>
                    <a:pt x="68" y="175"/>
                  </a:lnTo>
                  <a:lnTo>
                    <a:pt x="87" y="172"/>
                  </a:lnTo>
                  <a:lnTo>
                    <a:pt x="107" y="170"/>
                  </a:lnTo>
                  <a:lnTo>
                    <a:pt x="124" y="166"/>
                  </a:lnTo>
                  <a:lnTo>
                    <a:pt x="142" y="161"/>
                  </a:lnTo>
                  <a:lnTo>
                    <a:pt x="157" y="156"/>
                  </a:lnTo>
                  <a:lnTo>
                    <a:pt x="172" y="150"/>
                  </a:lnTo>
                  <a:lnTo>
                    <a:pt x="185" y="144"/>
                  </a:lnTo>
                  <a:lnTo>
                    <a:pt x="196" y="137"/>
                  </a:lnTo>
                  <a:lnTo>
                    <a:pt x="206" y="130"/>
                  </a:lnTo>
                  <a:lnTo>
                    <a:pt x="215" y="122"/>
                  </a:lnTo>
                  <a:lnTo>
                    <a:pt x="223" y="115"/>
                  </a:lnTo>
                  <a:lnTo>
                    <a:pt x="228" y="106"/>
                  </a:lnTo>
                  <a:lnTo>
                    <a:pt x="231" y="97"/>
                  </a:lnTo>
                  <a:lnTo>
                    <a:pt x="231" y="89"/>
                  </a:lnTo>
                  <a:lnTo>
                    <a:pt x="231" y="80"/>
                  </a:lnTo>
                  <a:lnTo>
                    <a:pt x="228" y="71"/>
                  </a:lnTo>
                  <a:lnTo>
                    <a:pt x="223" y="63"/>
                  </a:lnTo>
                  <a:lnTo>
                    <a:pt x="215" y="54"/>
                  </a:lnTo>
                  <a:lnTo>
                    <a:pt x="206" y="46"/>
                  </a:lnTo>
                  <a:lnTo>
                    <a:pt x="196" y="39"/>
                  </a:lnTo>
                  <a:lnTo>
                    <a:pt x="185" y="33"/>
                  </a:lnTo>
                  <a:lnTo>
                    <a:pt x="172" y="26"/>
                  </a:lnTo>
                  <a:lnTo>
                    <a:pt x="157" y="21"/>
                  </a:lnTo>
                  <a:lnTo>
                    <a:pt x="142" y="15"/>
                  </a:lnTo>
                  <a:lnTo>
                    <a:pt x="124" y="11"/>
                  </a:lnTo>
                  <a:lnTo>
                    <a:pt x="107" y="8"/>
                  </a:lnTo>
                  <a:lnTo>
                    <a:pt x="87" y="5"/>
                  </a:lnTo>
                  <a:lnTo>
                    <a:pt x="68" y="3"/>
                  </a:lnTo>
                  <a:lnTo>
                    <a:pt x="47" y="1"/>
                  </a:lnTo>
                  <a:lnTo>
                    <a:pt x="26" y="0"/>
                  </a:lnTo>
                  <a:lnTo>
                    <a:pt x="0" y="1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5" name="Freeform 121"/>
            <p:cNvSpPr>
              <a:spLocks/>
            </p:cNvSpPr>
            <p:nvPr/>
          </p:nvSpPr>
          <p:spPr bwMode="auto">
            <a:xfrm>
              <a:off x="7099" y="805"/>
              <a:ext cx="167" cy="175"/>
            </a:xfrm>
            <a:custGeom>
              <a:avLst/>
              <a:gdLst>
                <a:gd name="T0" fmla="*/ 0 w 167"/>
                <a:gd name="T1" fmla="*/ 174 h 175"/>
                <a:gd name="T2" fmla="*/ 0 w 167"/>
                <a:gd name="T3" fmla="*/ 174 h 175"/>
                <a:gd name="T4" fmla="*/ 18 w 167"/>
                <a:gd name="T5" fmla="*/ 175 h 175"/>
                <a:gd name="T6" fmla="*/ 18 w 167"/>
                <a:gd name="T7" fmla="*/ 175 h 175"/>
                <a:gd name="T8" fmla="*/ 34 w 167"/>
                <a:gd name="T9" fmla="*/ 175 h 175"/>
                <a:gd name="T10" fmla="*/ 48 w 167"/>
                <a:gd name="T11" fmla="*/ 173 h 175"/>
                <a:gd name="T12" fmla="*/ 63 w 167"/>
                <a:gd name="T13" fmla="*/ 172 h 175"/>
                <a:gd name="T14" fmla="*/ 76 w 167"/>
                <a:gd name="T15" fmla="*/ 168 h 175"/>
                <a:gd name="T16" fmla="*/ 89 w 167"/>
                <a:gd name="T17" fmla="*/ 164 h 175"/>
                <a:gd name="T18" fmla="*/ 102 w 167"/>
                <a:gd name="T19" fmla="*/ 161 h 175"/>
                <a:gd name="T20" fmla="*/ 113 w 167"/>
                <a:gd name="T21" fmla="*/ 156 h 175"/>
                <a:gd name="T22" fmla="*/ 123 w 167"/>
                <a:gd name="T23" fmla="*/ 149 h 175"/>
                <a:gd name="T24" fmla="*/ 133 w 167"/>
                <a:gd name="T25" fmla="*/ 143 h 175"/>
                <a:gd name="T26" fmla="*/ 142 w 167"/>
                <a:gd name="T27" fmla="*/ 137 h 175"/>
                <a:gd name="T28" fmla="*/ 148 w 167"/>
                <a:gd name="T29" fmla="*/ 129 h 175"/>
                <a:gd name="T30" fmla="*/ 154 w 167"/>
                <a:gd name="T31" fmla="*/ 122 h 175"/>
                <a:gd name="T32" fmla="*/ 159 w 167"/>
                <a:gd name="T33" fmla="*/ 114 h 175"/>
                <a:gd name="T34" fmla="*/ 163 w 167"/>
                <a:gd name="T35" fmla="*/ 106 h 175"/>
                <a:gd name="T36" fmla="*/ 165 w 167"/>
                <a:gd name="T37" fmla="*/ 97 h 175"/>
                <a:gd name="T38" fmla="*/ 167 w 167"/>
                <a:gd name="T39" fmla="*/ 88 h 175"/>
                <a:gd name="T40" fmla="*/ 167 w 167"/>
                <a:gd name="T41" fmla="*/ 88 h 175"/>
                <a:gd name="T42" fmla="*/ 165 w 167"/>
                <a:gd name="T43" fmla="*/ 78 h 175"/>
                <a:gd name="T44" fmla="*/ 163 w 167"/>
                <a:gd name="T45" fmla="*/ 70 h 175"/>
                <a:gd name="T46" fmla="*/ 159 w 167"/>
                <a:gd name="T47" fmla="*/ 62 h 175"/>
                <a:gd name="T48" fmla="*/ 154 w 167"/>
                <a:gd name="T49" fmla="*/ 53 h 175"/>
                <a:gd name="T50" fmla="*/ 148 w 167"/>
                <a:gd name="T51" fmla="*/ 46 h 175"/>
                <a:gd name="T52" fmla="*/ 142 w 167"/>
                <a:gd name="T53" fmla="*/ 38 h 175"/>
                <a:gd name="T54" fmla="*/ 133 w 167"/>
                <a:gd name="T55" fmla="*/ 32 h 175"/>
                <a:gd name="T56" fmla="*/ 123 w 167"/>
                <a:gd name="T57" fmla="*/ 26 h 175"/>
                <a:gd name="T58" fmla="*/ 113 w 167"/>
                <a:gd name="T59" fmla="*/ 20 h 175"/>
                <a:gd name="T60" fmla="*/ 102 w 167"/>
                <a:gd name="T61" fmla="*/ 15 h 175"/>
                <a:gd name="T62" fmla="*/ 89 w 167"/>
                <a:gd name="T63" fmla="*/ 11 h 175"/>
                <a:gd name="T64" fmla="*/ 76 w 167"/>
                <a:gd name="T65" fmla="*/ 7 h 175"/>
                <a:gd name="T66" fmla="*/ 63 w 167"/>
                <a:gd name="T67" fmla="*/ 4 h 175"/>
                <a:gd name="T68" fmla="*/ 48 w 167"/>
                <a:gd name="T69" fmla="*/ 2 h 175"/>
                <a:gd name="T70" fmla="*/ 34 w 167"/>
                <a:gd name="T71" fmla="*/ 1 h 175"/>
                <a:gd name="T72" fmla="*/ 18 w 167"/>
                <a:gd name="T73" fmla="*/ 0 h 175"/>
                <a:gd name="T74" fmla="*/ 18 w 167"/>
                <a:gd name="T75" fmla="*/ 0 h 175"/>
                <a:gd name="T76" fmla="*/ 0 w 167"/>
                <a:gd name="T77" fmla="*/ 1 h 175"/>
                <a:gd name="T78" fmla="*/ 0 w 167"/>
                <a:gd name="T79" fmla="*/ 174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5">
                  <a:moveTo>
                    <a:pt x="0" y="174"/>
                  </a:moveTo>
                  <a:lnTo>
                    <a:pt x="0" y="174"/>
                  </a:lnTo>
                  <a:lnTo>
                    <a:pt x="18" y="175"/>
                  </a:lnTo>
                  <a:lnTo>
                    <a:pt x="34" y="175"/>
                  </a:lnTo>
                  <a:lnTo>
                    <a:pt x="48" y="173"/>
                  </a:lnTo>
                  <a:lnTo>
                    <a:pt x="63" y="172"/>
                  </a:lnTo>
                  <a:lnTo>
                    <a:pt x="76" y="168"/>
                  </a:lnTo>
                  <a:lnTo>
                    <a:pt x="89" y="164"/>
                  </a:lnTo>
                  <a:lnTo>
                    <a:pt x="102" y="161"/>
                  </a:lnTo>
                  <a:lnTo>
                    <a:pt x="113" y="156"/>
                  </a:lnTo>
                  <a:lnTo>
                    <a:pt x="123" y="149"/>
                  </a:lnTo>
                  <a:lnTo>
                    <a:pt x="133" y="143"/>
                  </a:lnTo>
                  <a:lnTo>
                    <a:pt x="142" y="137"/>
                  </a:lnTo>
                  <a:lnTo>
                    <a:pt x="148" y="129"/>
                  </a:lnTo>
                  <a:lnTo>
                    <a:pt x="154" y="122"/>
                  </a:lnTo>
                  <a:lnTo>
                    <a:pt x="159" y="114"/>
                  </a:lnTo>
                  <a:lnTo>
                    <a:pt x="163" y="106"/>
                  </a:lnTo>
                  <a:lnTo>
                    <a:pt x="165" y="97"/>
                  </a:lnTo>
                  <a:lnTo>
                    <a:pt x="167" y="88"/>
                  </a:lnTo>
                  <a:lnTo>
                    <a:pt x="165" y="78"/>
                  </a:lnTo>
                  <a:lnTo>
                    <a:pt x="163" y="70"/>
                  </a:lnTo>
                  <a:lnTo>
                    <a:pt x="159" y="62"/>
                  </a:lnTo>
                  <a:lnTo>
                    <a:pt x="154" y="53"/>
                  </a:lnTo>
                  <a:lnTo>
                    <a:pt x="148" y="46"/>
                  </a:lnTo>
                  <a:lnTo>
                    <a:pt x="142" y="38"/>
                  </a:lnTo>
                  <a:lnTo>
                    <a:pt x="133" y="32"/>
                  </a:lnTo>
                  <a:lnTo>
                    <a:pt x="123" y="26"/>
                  </a:lnTo>
                  <a:lnTo>
                    <a:pt x="113" y="20"/>
                  </a:lnTo>
                  <a:lnTo>
                    <a:pt x="102" y="15"/>
                  </a:lnTo>
                  <a:lnTo>
                    <a:pt x="89" y="11"/>
                  </a:lnTo>
                  <a:lnTo>
                    <a:pt x="76" y="7"/>
                  </a:lnTo>
                  <a:lnTo>
                    <a:pt x="63" y="4"/>
                  </a:lnTo>
                  <a:lnTo>
                    <a:pt x="48" y="2"/>
                  </a:lnTo>
                  <a:lnTo>
                    <a:pt x="34" y="1"/>
                  </a:lnTo>
                  <a:lnTo>
                    <a:pt x="18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6" name="Freeform 122"/>
            <p:cNvSpPr>
              <a:spLocks/>
            </p:cNvSpPr>
            <p:nvPr/>
          </p:nvSpPr>
          <p:spPr bwMode="auto">
            <a:xfrm>
              <a:off x="7099" y="838"/>
              <a:ext cx="231" cy="176"/>
            </a:xfrm>
            <a:custGeom>
              <a:avLst/>
              <a:gdLst>
                <a:gd name="T0" fmla="*/ 0 w 231"/>
                <a:gd name="T1" fmla="*/ 175 h 176"/>
                <a:gd name="T2" fmla="*/ 23 w 231"/>
                <a:gd name="T3" fmla="*/ 176 h 176"/>
                <a:gd name="T4" fmla="*/ 59 w 231"/>
                <a:gd name="T5" fmla="*/ 174 h 176"/>
                <a:gd name="T6" fmla="*/ 93 w 231"/>
                <a:gd name="T7" fmla="*/ 169 h 176"/>
                <a:gd name="T8" fmla="*/ 123 w 231"/>
                <a:gd name="T9" fmla="*/ 161 h 176"/>
                <a:gd name="T10" fmla="*/ 149 w 231"/>
                <a:gd name="T11" fmla="*/ 150 h 176"/>
                <a:gd name="T12" fmla="*/ 172 w 231"/>
                <a:gd name="T13" fmla="*/ 138 h 176"/>
                <a:gd name="T14" fmla="*/ 188 w 231"/>
                <a:gd name="T15" fmla="*/ 123 h 176"/>
                <a:gd name="T16" fmla="*/ 198 w 231"/>
                <a:gd name="T17" fmla="*/ 105 h 176"/>
                <a:gd name="T18" fmla="*/ 201 w 231"/>
                <a:gd name="T19" fmla="*/ 88 h 176"/>
                <a:gd name="T20" fmla="*/ 201 w 231"/>
                <a:gd name="T21" fmla="*/ 79 h 176"/>
                <a:gd name="T22" fmla="*/ 194 w 231"/>
                <a:gd name="T23" fmla="*/ 61 h 176"/>
                <a:gd name="T24" fmla="*/ 180 w 231"/>
                <a:gd name="T25" fmla="*/ 47 h 176"/>
                <a:gd name="T26" fmla="*/ 162 w 231"/>
                <a:gd name="T27" fmla="*/ 33 h 176"/>
                <a:gd name="T28" fmla="*/ 137 w 231"/>
                <a:gd name="T29" fmla="*/ 20 h 176"/>
                <a:gd name="T30" fmla="*/ 108 w 231"/>
                <a:gd name="T31" fmla="*/ 10 h 176"/>
                <a:gd name="T32" fmla="*/ 76 w 231"/>
                <a:gd name="T33" fmla="*/ 4 h 176"/>
                <a:gd name="T34" fmla="*/ 41 w 231"/>
                <a:gd name="T35" fmla="*/ 0 h 176"/>
                <a:gd name="T36" fmla="*/ 23 w 231"/>
                <a:gd name="T37" fmla="*/ 0 h 176"/>
                <a:gd name="T38" fmla="*/ 0 w 231"/>
                <a:gd name="T39" fmla="*/ 175 h 176"/>
                <a:gd name="T40" fmla="*/ 26 w 231"/>
                <a:gd name="T41" fmla="*/ 176 h 176"/>
                <a:gd name="T42" fmla="*/ 47 w 231"/>
                <a:gd name="T43" fmla="*/ 175 h 176"/>
                <a:gd name="T44" fmla="*/ 87 w 231"/>
                <a:gd name="T45" fmla="*/ 171 h 176"/>
                <a:gd name="T46" fmla="*/ 124 w 231"/>
                <a:gd name="T47" fmla="*/ 165 h 176"/>
                <a:gd name="T48" fmla="*/ 157 w 231"/>
                <a:gd name="T49" fmla="*/ 155 h 176"/>
                <a:gd name="T50" fmla="*/ 185 w 231"/>
                <a:gd name="T51" fmla="*/ 144 h 176"/>
                <a:gd name="T52" fmla="*/ 206 w 231"/>
                <a:gd name="T53" fmla="*/ 130 h 176"/>
                <a:gd name="T54" fmla="*/ 223 w 231"/>
                <a:gd name="T55" fmla="*/ 114 h 176"/>
                <a:gd name="T56" fmla="*/ 231 w 231"/>
                <a:gd name="T57" fmla="*/ 96 h 176"/>
                <a:gd name="T58" fmla="*/ 231 w 231"/>
                <a:gd name="T59" fmla="*/ 88 h 176"/>
                <a:gd name="T60" fmla="*/ 228 w 231"/>
                <a:gd name="T61" fmla="*/ 70 h 176"/>
                <a:gd name="T62" fmla="*/ 215 w 231"/>
                <a:gd name="T63" fmla="*/ 54 h 176"/>
                <a:gd name="T64" fmla="*/ 196 w 231"/>
                <a:gd name="T65" fmla="*/ 39 h 176"/>
                <a:gd name="T66" fmla="*/ 172 w 231"/>
                <a:gd name="T67" fmla="*/ 27 h 176"/>
                <a:gd name="T68" fmla="*/ 142 w 231"/>
                <a:gd name="T69" fmla="*/ 15 h 176"/>
                <a:gd name="T70" fmla="*/ 107 w 231"/>
                <a:gd name="T71" fmla="*/ 7 h 176"/>
                <a:gd name="T72" fmla="*/ 68 w 231"/>
                <a:gd name="T73" fmla="*/ 2 h 176"/>
                <a:gd name="T74" fmla="*/ 26 w 231"/>
                <a:gd name="T75" fmla="*/ 0 h 176"/>
                <a:gd name="T76" fmla="*/ 0 w 231"/>
                <a:gd name="T77" fmla="*/ 2 h 17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1" h="176">
                  <a:moveTo>
                    <a:pt x="0" y="175"/>
                  </a:moveTo>
                  <a:lnTo>
                    <a:pt x="0" y="175"/>
                  </a:lnTo>
                  <a:lnTo>
                    <a:pt x="23" y="176"/>
                  </a:lnTo>
                  <a:lnTo>
                    <a:pt x="41" y="175"/>
                  </a:lnTo>
                  <a:lnTo>
                    <a:pt x="59" y="174"/>
                  </a:lnTo>
                  <a:lnTo>
                    <a:pt x="76" y="171"/>
                  </a:lnTo>
                  <a:lnTo>
                    <a:pt x="93" y="169"/>
                  </a:lnTo>
                  <a:lnTo>
                    <a:pt x="108" y="165"/>
                  </a:lnTo>
                  <a:lnTo>
                    <a:pt x="123" y="161"/>
                  </a:lnTo>
                  <a:lnTo>
                    <a:pt x="137" y="155"/>
                  </a:lnTo>
                  <a:lnTo>
                    <a:pt x="149" y="150"/>
                  </a:lnTo>
                  <a:lnTo>
                    <a:pt x="162" y="144"/>
                  </a:lnTo>
                  <a:lnTo>
                    <a:pt x="172" y="138"/>
                  </a:lnTo>
                  <a:lnTo>
                    <a:pt x="180" y="130"/>
                  </a:lnTo>
                  <a:lnTo>
                    <a:pt x="188" y="123"/>
                  </a:lnTo>
                  <a:lnTo>
                    <a:pt x="194" y="114"/>
                  </a:lnTo>
                  <a:lnTo>
                    <a:pt x="198" y="105"/>
                  </a:lnTo>
                  <a:lnTo>
                    <a:pt x="201" y="96"/>
                  </a:lnTo>
                  <a:lnTo>
                    <a:pt x="201" y="88"/>
                  </a:lnTo>
                  <a:lnTo>
                    <a:pt x="201" y="79"/>
                  </a:lnTo>
                  <a:lnTo>
                    <a:pt x="198" y="70"/>
                  </a:lnTo>
                  <a:lnTo>
                    <a:pt x="194" y="61"/>
                  </a:lnTo>
                  <a:lnTo>
                    <a:pt x="188" y="54"/>
                  </a:lnTo>
                  <a:lnTo>
                    <a:pt x="180" y="47"/>
                  </a:lnTo>
                  <a:lnTo>
                    <a:pt x="172" y="39"/>
                  </a:lnTo>
                  <a:lnTo>
                    <a:pt x="162" y="33"/>
                  </a:lnTo>
                  <a:lnTo>
                    <a:pt x="149" y="27"/>
                  </a:lnTo>
                  <a:lnTo>
                    <a:pt x="137" y="20"/>
                  </a:lnTo>
                  <a:lnTo>
                    <a:pt x="123" y="15"/>
                  </a:lnTo>
                  <a:lnTo>
                    <a:pt x="108" y="10"/>
                  </a:lnTo>
                  <a:lnTo>
                    <a:pt x="93" y="7"/>
                  </a:lnTo>
                  <a:lnTo>
                    <a:pt x="76" y="4"/>
                  </a:lnTo>
                  <a:lnTo>
                    <a:pt x="59" y="2"/>
                  </a:lnTo>
                  <a:lnTo>
                    <a:pt x="41" y="0"/>
                  </a:lnTo>
                  <a:lnTo>
                    <a:pt x="23" y="0"/>
                  </a:lnTo>
                  <a:lnTo>
                    <a:pt x="0" y="2"/>
                  </a:lnTo>
                  <a:lnTo>
                    <a:pt x="0" y="175"/>
                  </a:lnTo>
                  <a:lnTo>
                    <a:pt x="26" y="176"/>
                  </a:lnTo>
                  <a:lnTo>
                    <a:pt x="47" y="175"/>
                  </a:lnTo>
                  <a:lnTo>
                    <a:pt x="68" y="174"/>
                  </a:lnTo>
                  <a:lnTo>
                    <a:pt x="87" y="171"/>
                  </a:lnTo>
                  <a:lnTo>
                    <a:pt x="107" y="169"/>
                  </a:lnTo>
                  <a:lnTo>
                    <a:pt x="124" y="165"/>
                  </a:lnTo>
                  <a:lnTo>
                    <a:pt x="142" y="161"/>
                  </a:lnTo>
                  <a:lnTo>
                    <a:pt x="157" y="155"/>
                  </a:lnTo>
                  <a:lnTo>
                    <a:pt x="172" y="150"/>
                  </a:lnTo>
                  <a:lnTo>
                    <a:pt x="185" y="144"/>
                  </a:lnTo>
                  <a:lnTo>
                    <a:pt x="196" y="138"/>
                  </a:lnTo>
                  <a:lnTo>
                    <a:pt x="206" y="130"/>
                  </a:lnTo>
                  <a:lnTo>
                    <a:pt x="215" y="123"/>
                  </a:lnTo>
                  <a:lnTo>
                    <a:pt x="223" y="114"/>
                  </a:lnTo>
                  <a:lnTo>
                    <a:pt x="228" y="105"/>
                  </a:lnTo>
                  <a:lnTo>
                    <a:pt x="231" y="96"/>
                  </a:lnTo>
                  <a:lnTo>
                    <a:pt x="231" y="88"/>
                  </a:lnTo>
                  <a:lnTo>
                    <a:pt x="231" y="79"/>
                  </a:lnTo>
                  <a:lnTo>
                    <a:pt x="228" y="70"/>
                  </a:lnTo>
                  <a:lnTo>
                    <a:pt x="223" y="61"/>
                  </a:lnTo>
                  <a:lnTo>
                    <a:pt x="215" y="54"/>
                  </a:lnTo>
                  <a:lnTo>
                    <a:pt x="206" y="47"/>
                  </a:lnTo>
                  <a:lnTo>
                    <a:pt x="196" y="39"/>
                  </a:lnTo>
                  <a:lnTo>
                    <a:pt x="185" y="33"/>
                  </a:lnTo>
                  <a:lnTo>
                    <a:pt x="172" y="27"/>
                  </a:lnTo>
                  <a:lnTo>
                    <a:pt x="157" y="20"/>
                  </a:lnTo>
                  <a:lnTo>
                    <a:pt x="142" y="15"/>
                  </a:lnTo>
                  <a:lnTo>
                    <a:pt x="124" y="10"/>
                  </a:lnTo>
                  <a:lnTo>
                    <a:pt x="107" y="7"/>
                  </a:lnTo>
                  <a:lnTo>
                    <a:pt x="87" y="4"/>
                  </a:lnTo>
                  <a:lnTo>
                    <a:pt x="68" y="2"/>
                  </a:lnTo>
                  <a:lnTo>
                    <a:pt x="47" y="0"/>
                  </a:lnTo>
                  <a:lnTo>
                    <a:pt x="26" y="0"/>
                  </a:lnTo>
                  <a:lnTo>
                    <a:pt x="0" y="2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7" name="Freeform 123"/>
            <p:cNvSpPr>
              <a:spLocks/>
            </p:cNvSpPr>
            <p:nvPr/>
          </p:nvSpPr>
          <p:spPr bwMode="auto">
            <a:xfrm>
              <a:off x="7099" y="998"/>
              <a:ext cx="167" cy="176"/>
            </a:xfrm>
            <a:custGeom>
              <a:avLst/>
              <a:gdLst>
                <a:gd name="T0" fmla="*/ 0 w 167"/>
                <a:gd name="T1" fmla="*/ 174 h 176"/>
                <a:gd name="T2" fmla="*/ 0 w 167"/>
                <a:gd name="T3" fmla="*/ 174 h 176"/>
                <a:gd name="T4" fmla="*/ 18 w 167"/>
                <a:gd name="T5" fmla="*/ 176 h 176"/>
                <a:gd name="T6" fmla="*/ 18 w 167"/>
                <a:gd name="T7" fmla="*/ 176 h 176"/>
                <a:gd name="T8" fmla="*/ 34 w 167"/>
                <a:gd name="T9" fmla="*/ 176 h 176"/>
                <a:gd name="T10" fmla="*/ 48 w 167"/>
                <a:gd name="T11" fmla="*/ 174 h 176"/>
                <a:gd name="T12" fmla="*/ 63 w 167"/>
                <a:gd name="T13" fmla="*/ 172 h 176"/>
                <a:gd name="T14" fmla="*/ 76 w 167"/>
                <a:gd name="T15" fmla="*/ 168 h 176"/>
                <a:gd name="T16" fmla="*/ 89 w 167"/>
                <a:gd name="T17" fmla="*/ 166 h 176"/>
                <a:gd name="T18" fmla="*/ 102 w 167"/>
                <a:gd name="T19" fmla="*/ 161 h 176"/>
                <a:gd name="T20" fmla="*/ 113 w 167"/>
                <a:gd name="T21" fmla="*/ 156 h 176"/>
                <a:gd name="T22" fmla="*/ 123 w 167"/>
                <a:gd name="T23" fmla="*/ 150 h 176"/>
                <a:gd name="T24" fmla="*/ 133 w 167"/>
                <a:gd name="T25" fmla="*/ 143 h 176"/>
                <a:gd name="T26" fmla="*/ 142 w 167"/>
                <a:gd name="T27" fmla="*/ 137 h 176"/>
                <a:gd name="T28" fmla="*/ 148 w 167"/>
                <a:gd name="T29" fmla="*/ 130 h 176"/>
                <a:gd name="T30" fmla="*/ 154 w 167"/>
                <a:gd name="T31" fmla="*/ 122 h 176"/>
                <a:gd name="T32" fmla="*/ 159 w 167"/>
                <a:gd name="T33" fmla="*/ 115 h 176"/>
                <a:gd name="T34" fmla="*/ 163 w 167"/>
                <a:gd name="T35" fmla="*/ 106 h 176"/>
                <a:gd name="T36" fmla="*/ 165 w 167"/>
                <a:gd name="T37" fmla="*/ 97 h 176"/>
                <a:gd name="T38" fmla="*/ 167 w 167"/>
                <a:gd name="T39" fmla="*/ 88 h 176"/>
                <a:gd name="T40" fmla="*/ 167 w 167"/>
                <a:gd name="T41" fmla="*/ 88 h 176"/>
                <a:gd name="T42" fmla="*/ 165 w 167"/>
                <a:gd name="T43" fmla="*/ 80 h 176"/>
                <a:gd name="T44" fmla="*/ 163 w 167"/>
                <a:gd name="T45" fmla="*/ 71 h 176"/>
                <a:gd name="T46" fmla="*/ 159 w 167"/>
                <a:gd name="T47" fmla="*/ 62 h 176"/>
                <a:gd name="T48" fmla="*/ 154 w 167"/>
                <a:gd name="T49" fmla="*/ 54 h 176"/>
                <a:gd name="T50" fmla="*/ 148 w 167"/>
                <a:gd name="T51" fmla="*/ 46 h 176"/>
                <a:gd name="T52" fmla="*/ 142 w 167"/>
                <a:gd name="T53" fmla="*/ 39 h 176"/>
                <a:gd name="T54" fmla="*/ 133 w 167"/>
                <a:gd name="T55" fmla="*/ 32 h 176"/>
                <a:gd name="T56" fmla="*/ 123 w 167"/>
                <a:gd name="T57" fmla="*/ 26 h 176"/>
                <a:gd name="T58" fmla="*/ 113 w 167"/>
                <a:gd name="T59" fmla="*/ 20 h 176"/>
                <a:gd name="T60" fmla="*/ 102 w 167"/>
                <a:gd name="T61" fmla="*/ 15 h 176"/>
                <a:gd name="T62" fmla="*/ 89 w 167"/>
                <a:gd name="T63" fmla="*/ 11 h 176"/>
                <a:gd name="T64" fmla="*/ 76 w 167"/>
                <a:gd name="T65" fmla="*/ 7 h 176"/>
                <a:gd name="T66" fmla="*/ 63 w 167"/>
                <a:gd name="T67" fmla="*/ 5 h 176"/>
                <a:gd name="T68" fmla="*/ 48 w 167"/>
                <a:gd name="T69" fmla="*/ 2 h 176"/>
                <a:gd name="T70" fmla="*/ 34 w 167"/>
                <a:gd name="T71" fmla="*/ 1 h 176"/>
                <a:gd name="T72" fmla="*/ 18 w 167"/>
                <a:gd name="T73" fmla="*/ 0 h 176"/>
                <a:gd name="T74" fmla="*/ 18 w 167"/>
                <a:gd name="T75" fmla="*/ 0 h 176"/>
                <a:gd name="T76" fmla="*/ 0 w 167"/>
                <a:gd name="T77" fmla="*/ 1 h 176"/>
                <a:gd name="T78" fmla="*/ 0 w 167"/>
                <a:gd name="T79" fmla="*/ 174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6">
                  <a:moveTo>
                    <a:pt x="0" y="174"/>
                  </a:moveTo>
                  <a:lnTo>
                    <a:pt x="0" y="174"/>
                  </a:lnTo>
                  <a:lnTo>
                    <a:pt x="18" y="176"/>
                  </a:lnTo>
                  <a:lnTo>
                    <a:pt x="34" y="176"/>
                  </a:lnTo>
                  <a:lnTo>
                    <a:pt x="48" y="174"/>
                  </a:lnTo>
                  <a:lnTo>
                    <a:pt x="63" y="172"/>
                  </a:lnTo>
                  <a:lnTo>
                    <a:pt x="76" y="168"/>
                  </a:lnTo>
                  <a:lnTo>
                    <a:pt x="89" y="166"/>
                  </a:lnTo>
                  <a:lnTo>
                    <a:pt x="102" y="161"/>
                  </a:lnTo>
                  <a:lnTo>
                    <a:pt x="113" y="156"/>
                  </a:lnTo>
                  <a:lnTo>
                    <a:pt x="123" y="150"/>
                  </a:lnTo>
                  <a:lnTo>
                    <a:pt x="133" y="143"/>
                  </a:lnTo>
                  <a:lnTo>
                    <a:pt x="142" y="137"/>
                  </a:lnTo>
                  <a:lnTo>
                    <a:pt x="148" y="130"/>
                  </a:lnTo>
                  <a:lnTo>
                    <a:pt x="154" y="122"/>
                  </a:lnTo>
                  <a:lnTo>
                    <a:pt x="159" y="115"/>
                  </a:lnTo>
                  <a:lnTo>
                    <a:pt x="163" y="106"/>
                  </a:lnTo>
                  <a:lnTo>
                    <a:pt x="165" y="97"/>
                  </a:lnTo>
                  <a:lnTo>
                    <a:pt x="167" y="88"/>
                  </a:lnTo>
                  <a:lnTo>
                    <a:pt x="165" y="80"/>
                  </a:lnTo>
                  <a:lnTo>
                    <a:pt x="163" y="71"/>
                  </a:lnTo>
                  <a:lnTo>
                    <a:pt x="159" y="62"/>
                  </a:lnTo>
                  <a:lnTo>
                    <a:pt x="154" y="54"/>
                  </a:lnTo>
                  <a:lnTo>
                    <a:pt x="148" y="46"/>
                  </a:lnTo>
                  <a:lnTo>
                    <a:pt x="142" y="39"/>
                  </a:lnTo>
                  <a:lnTo>
                    <a:pt x="133" y="32"/>
                  </a:lnTo>
                  <a:lnTo>
                    <a:pt x="123" y="26"/>
                  </a:lnTo>
                  <a:lnTo>
                    <a:pt x="113" y="20"/>
                  </a:lnTo>
                  <a:lnTo>
                    <a:pt x="102" y="15"/>
                  </a:lnTo>
                  <a:lnTo>
                    <a:pt x="89" y="11"/>
                  </a:lnTo>
                  <a:lnTo>
                    <a:pt x="76" y="7"/>
                  </a:lnTo>
                  <a:lnTo>
                    <a:pt x="63" y="5"/>
                  </a:lnTo>
                  <a:lnTo>
                    <a:pt x="48" y="2"/>
                  </a:lnTo>
                  <a:lnTo>
                    <a:pt x="34" y="1"/>
                  </a:lnTo>
                  <a:lnTo>
                    <a:pt x="18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8" name="Freeform 124"/>
            <p:cNvSpPr>
              <a:spLocks/>
            </p:cNvSpPr>
            <p:nvPr/>
          </p:nvSpPr>
          <p:spPr bwMode="auto">
            <a:xfrm>
              <a:off x="7100" y="1037"/>
              <a:ext cx="230" cy="174"/>
            </a:xfrm>
            <a:custGeom>
              <a:avLst/>
              <a:gdLst>
                <a:gd name="T0" fmla="*/ 0 w 230"/>
                <a:gd name="T1" fmla="*/ 174 h 174"/>
                <a:gd name="T2" fmla="*/ 22 w 230"/>
                <a:gd name="T3" fmla="*/ 174 h 174"/>
                <a:gd name="T4" fmla="*/ 58 w 230"/>
                <a:gd name="T5" fmla="*/ 173 h 174"/>
                <a:gd name="T6" fmla="*/ 92 w 230"/>
                <a:gd name="T7" fmla="*/ 168 h 174"/>
                <a:gd name="T8" fmla="*/ 122 w 230"/>
                <a:gd name="T9" fmla="*/ 159 h 174"/>
                <a:gd name="T10" fmla="*/ 148 w 230"/>
                <a:gd name="T11" fmla="*/ 149 h 174"/>
                <a:gd name="T12" fmla="*/ 171 w 230"/>
                <a:gd name="T13" fmla="*/ 135 h 174"/>
                <a:gd name="T14" fmla="*/ 187 w 230"/>
                <a:gd name="T15" fmla="*/ 120 h 174"/>
                <a:gd name="T16" fmla="*/ 197 w 230"/>
                <a:gd name="T17" fmla="*/ 104 h 174"/>
                <a:gd name="T18" fmla="*/ 200 w 230"/>
                <a:gd name="T19" fmla="*/ 87 h 174"/>
                <a:gd name="T20" fmla="*/ 199 w 230"/>
                <a:gd name="T21" fmla="*/ 78 h 174"/>
                <a:gd name="T22" fmla="*/ 193 w 230"/>
                <a:gd name="T23" fmla="*/ 61 h 174"/>
                <a:gd name="T24" fmla="*/ 179 w 230"/>
                <a:gd name="T25" fmla="*/ 44 h 174"/>
                <a:gd name="T26" fmla="*/ 159 w 230"/>
                <a:gd name="T27" fmla="*/ 31 h 174"/>
                <a:gd name="T28" fmla="*/ 136 w 230"/>
                <a:gd name="T29" fmla="*/ 20 h 174"/>
                <a:gd name="T30" fmla="*/ 107 w 230"/>
                <a:gd name="T31" fmla="*/ 10 h 174"/>
                <a:gd name="T32" fmla="*/ 75 w 230"/>
                <a:gd name="T33" fmla="*/ 3 h 174"/>
                <a:gd name="T34" fmla="*/ 41 w 230"/>
                <a:gd name="T35" fmla="*/ 0 h 174"/>
                <a:gd name="T36" fmla="*/ 22 w 230"/>
                <a:gd name="T37" fmla="*/ 0 h 174"/>
                <a:gd name="T38" fmla="*/ 0 w 230"/>
                <a:gd name="T39" fmla="*/ 174 h 174"/>
                <a:gd name="T40" fmla="*/ 26 w 230"/>
                <a:gd name="T41" fmla="*/ 174 h 174"/>
                <a:gd name="T42" fmla="*/ 46 w 230"/>
                <a:gd name="T43" fmla="*/ 174 h 174"/>
                <a:gd name="T44" fmla="*/ 87 w 230"/>
                <a:gd name="T45" fmla="*/ 170 h 174"/>
                <a:gd name="T46" fmla="*/ 123 w 230"/>
                <a:gd name="T47" fmla="*/ 164 h 174"/>
                <a:gd name="T48" fmla="*/ 156 w 230"/>
                <a:gd name="T49" fmla="*/ 154 h 174"/>
                <a:gd name="T50" fmla="*/ 184 w 230"/>
                <a:gd name="T51" fmla="*/ 143 h 174"/>
                <a:gd name="T52" fmla="*/ 205 w 230"/>
                <a:gd name="T53" fmla="*/ 128 h 174"/>
                <a:gd name="T54" fmla="*/ 222 w 230"/>
                <a:gd name="T55" fmla="*/ 113 h 174"/>
                <a:gd name="T56" fmla="*/ 229 w 230"/>
                <a:gd name="T57" fmla="*/ 96 h 174"/>
                <a:gd name="T58" fmla="*/ 230 w 230"/>
                <a:gd name="T59" fmla="*/ 87 h 174"/>
                <a:gd name="T60" fmla="*/ 227 w 230"/>
                <a:gd name="T61" fmla="*/ 69 h 174"/>
                <a:gd name="T62" fmla="*/ 214 w 230"/>
                <a:gd name="T63" fmla="*/ 53 h 174"/>
                <a:gd name="T64" fmla="*/ 195 w 230"/>
                <a:gd name="T65" fmla="*/ 38 h 174"/>
                <a:gd name="T66" fmla="*/ 171 w 230"/>
                <a:gd name="T67" fmla="*/ 25 h 174"/>
                <a:gd name="T68" fmla="*/ 141 w 230"/>
                <a:gd name="T69" fmla="*/ 15 h 174"/>
                <a:gd name="T70" fmla="*/ 106 w 230"/>
                <a:gd name="T71" fmla="*/ 6 h 174"/>
                <a:gd name="T72" fmla="*/ 67 w 230"/>
                <a:gd name="T73" fmla="*/ 1 h 174"/>
                <a:gd name="T74" fmla="*/ 26 w 230"/>
                <a:gd name="T75" fmla="*/ 0 h 174"/>
                <a:gd name="T76" fmla="*/ 0 w 230"/>
                <a:gd name="T77" fmla="*/ 0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0" h="174">
                  <a:moveTo>
                    <a:pt x="0" y="174"/>
                  </a:moveTo>
                  <a:lnTo>
                    <a:pt x="0" y="174"/>
                  </a:lnTo>
                  <a:lnTo>
                    <a:pt x="22" y="174"/>
                  </a:lnTo>
                  <a:lnTo>
                    <a:pt x="41" y="174"/>
                  </a:lnTo>
                  <a:lnTo>
                    <a:pt x="58" y="173"/>
                  </a:lnTo>
                  <a:lnTo>
                    <a:pt x="75" y="170"/>
                  </a:lnTo>
                  <a:lnTo>
                    <a:pt x="92" y="168"/>
                  </a:lnTo>
                  <a:lnTo>
                    <a:pt x="107" y="164"/>
                  </a:lnTo>
                  <a:lnTo>
                    <a:pt x="122" y="159"/>
                  </a:lnTo>
                  <a:lnTo>
                    <a:pt x="136" y="154"/>
                  </a:lnTo>
                  <a:lnTo>
                    <a:pt x="148" y="149"/>
                  </a:lnTo>
                  <a:lnTo>
                    <a:pt x="159" y="143"/>
                  </a:lnTo>
                  <a:lnTo>
                    <a:pt x="171" y="135"/>
                  </a:lnTo>
                  <a:lnTo>
                    <a:pt x="179" y="128"/>
                  </a:lnTo>
                  <a:lnTo>
                    <a:pt x="187" y="120"/>
                  </a:lnTo>
                  <a:lnTo>
                    <a:pt x="193" y="113"/>
                  </a:lnTo>
                  <a:lnTo>
                    <a:pt x="197" y="104"/>
                  </a:lnTo>
                  <a:lnTo>
                    <a:pt x="199" y="96"/>
                  </a:lnTo>
                  <a:lnTo>
                    <a:pt x="200" y="87"/>
                  </a:lnTo>
                  <a:lnTo>
                    <a:pt x="199" y="78"/>
                  </a:lnTo>
                  <a:lnTo>
                    <a:pt x="197" y="69"/>
                  </a:lnTo>
                  <a:lnTo>
                    <a:pt x="193" y="61"/>
                  </a:lnTo>
                  <a:lnTo>
                    <a:pt x="187" y="53"/>
                  </a:lnTo>
                  <a:lnTo>
                    <a:pt x="179" y="44"/>
                  </a:lnTo>
                  <a:lnTo>
                    <a:pt x="171" y="38"/>
                  </a:lnTo>
                  <a:lnTo>
                    <a:pt x="159" y="31"/>
                  </a:lnTo>
                  <a:lnTo>
                    <a:pt x="148" y="25"/>
                  </a:lnTo>
                  <a:lnTo>
                    <a:pt x="136" y="20"/>
                  </a:lnTo>
                  <a:lnTo>
                    <a:pt x="122" y="15"/>
                  </a:lnTo>
                  <a:lnTo>
                    <a:pt x="107" y="10"/>
                  </a:lnTo>
                  <a:lnTo>
                    <a:pt x="92" y="6"/>
                  </a:lnTo>
                  <a:lnTo>
                    <a:pt x="75" y="3"/>
                  </a:lnTo>
                  <a:lnTo>
                    <a:pt x="58" y="1"/>
                  </a:lnTo>
                  <a:lnTo>
                    <a:pt x="41" y="0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74"/>
                  </a:lnTo>
                  <a:lnTo>
                    <a:pt x="26" y="174"/>
                  </a:lnTo>
                  <a:lnTo>
                    <a:pt x="46" y="174"/>
                  </a:lnTo>
                  <a:lnTo>
                    <a:pt x="67" y="173"/>
                  </a:lnTo>
                  <a:lnTo>
                    <a:pt x="87" y="170"/>
                  </a:lnTo>
                  <a:lnTo>
                    <a:pt x="106" y="168"/>
                  </a:lnTo>
                  <a:lnTo>
                    <a:pt x="123" y="164"/>
                  </a:lnTo>
                  <a:lnTo>
                    <a:pt x="141" y="159"/>
                  </a:lnTo>
                  <a:lnTo>
                    <a:pt x="156" y="154"/>
                  </a:lnTo>
                  <a:lnTo>
                    <a:pt x="171" y="149"/>
                  </a:lnTo>
                  <a:lnTo>
                    <a:pt x="184" y="143"/>
                  </a:lnTo>
                  <a:lnTo>
                    <a:pt x="195" y="135"/>
                  </a:lnTo>
                  <a:lnTo>
                    <a:pt x="205" y="128"/>
                  </a:lnTo>
                  <a:lnTo>
                    <a:pt x="214" y="120"/>
                  </a:lnTo>
                  <a:lnTo>
                    <a:pt x="222" y="113"/>
                  </a:lnTo>
                  <a:lnTo>
                    <a:pt x="227" y="104"/>
                  </a:lnTo>
                  <a:lnTo>
                    <a:pt x="229" y="96"/>
                  </a:lnTo>
                  <a:lnTo>
                    <a:pt x="230" y="87"/>
                  </a:lnTo>
                  <a:lnTo>
                    <a:pt x="229" y="78"/>
                  </a:lnTo>
                  <a:lnTo>
                    <a:pt x="227" y="69"/>
                  </a:lnTo>
                  <a:lnTo>
                    <a:pt x="222" y="61"/>
                  </a:lnTo>
                  <a:lnTo>
                    <a:pt x="214" y="53"/>
                  </a:lnTo>
                  <a:lnTo>
                    <a:pt x="205" y="44"/>
                  </a:lnTo>
                  <a:lnTo>
                    <a:pt x="195" y="38"/>
                  </a:lnTo>
                  <a:lnTo>
                    <a:pt x="184" y="31"/>
                  </a:lnTo>
                  <a:lnTo>
                    <a:pt x="171" y="25"/>
                  </a:lnTo>
                  <a:lnTo>
                    <a:pt x="156" y="20"/>
                  </a:lnTo>
                  <a:lnTo>
                    <a:pt x="141" y="15"/>
                  </a:lnTo>
                  <a:lnTo>
                    <a:pt x="123" y="10"/>
                  </a:lnTo>
                  <a:lnTo>
                    <a:pt x="106" y="6"/>
                  </a:lnTo>
                  <a:lnTo>
                    <a:pt x="87" y="3"/>
                  </a:lnTo>
                  <a:lnTo>
                    <a:pt x="67" y="1"/>
                  </a:lnTo>
                  <a:lnTo>
                    <a:pt x="46" y="0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9" name="Freeform 125"/>
            <p:cNvSpPr>
              <a:spLocks/>
            </p:cNvSpPr>
            <p:nvPr/>
          </p:nvSpPr>
          <p:spPr bwMode="auto">
            <a:xfrm>
              <a:off x="7099" y="1191"/>
              <a:ext cx="167" cy="175"/>
            </a:xfrm>
            <a:custGeom>
              <a:avLst/>
              <a:gdLst>
                <a:gd name="T0" fmla="*/ 0 w 167"/>
                <a:gd name="T1" fmla="*/ 175 h 175"/>
                <a:gd name="T2" fmla="*/ 0 w 167"/>
                <a:gd name="T3" fmla="*/ 175 h 175"/>
                <a:gd name="T4" fmla="*/ 18 w 167"/>
                <a:gd name="T5" fmla="*/ 175 h 175"/>
                <a:gd name="T6" fmla="*/ 18 w 167"/>
                <a:gd name="T7" fmla="*/ 175 h 175"/>
                <a:gd name="T8" fmla="*/ 34 w 167"/>
                <a:gd name="T9" fmla="*/ 175 h 175"/>
                <a:gd name="T10" fmla="*/ 48 w 167"/>
                <a:gd name="T11" fmla="*/ 173 h 175"/>
                <a:gd name="T12" fmla="*/ 63 w 167"/>
                <a:gd name="T13" fmla="*/ 171 h 175"/>
                <a:gd name="T14" fmla="*/ 76 w 167"/>
                <a:gd name="T15" fmla="*/ 168 h 175"/>
                <a:gd name="T16" fmla="*/ 89 w 167"/>
                <a:gd name="T17" fmla="*/ 165 h 175"/>
                <a:gd name="T18" fmla="*/ 102 w 167"/>
                <a:gd name="T19" fmla="*/ 160 h 175"/>
                <a:gd name="T20" fmla="*/ 113 w 167"/>
                <a:gd name="T21" fmla="*/ 155 h 175"/>
                <a:gd name="T22" fmla="*/ 123 w 167"/>
                <a:gd name="T23" fmla="*/ 150 h 175"/>
                <a:gd name="T24" fmla="*/ 133 w 167"/>
                <a:gd name="T25" fmla="*/ 143 h 175"/>
                <a:gd name="T26" fmla="*/ 142 w 167"/>
                <a:gd name="T27" fmla="*/ 136 h 175"/>
                <a:gd name="T28" fmla="*/ 148 w 167"/>
                <a:gd name="T29" fmla="*/ 130 h 175"/>
                <a:gd name="T30" fmla="*/ 154 w 167"/>
                <a:gd name="T31" fmla="*/ 122 h 175"/>
                <a:gd name="T32" fmla="*/ 159 w 167"/>
                <a:gd name="T33" fmla="*/ 114 h 175"/>
                <a:gd name="T34" fmla="*/ 163 w 167"/>
                <a:gd name="T35" fmla="*/ 105 h 175"/>
                <a:gd name="T36" fmla="*/ 165 w 167"/>
                <a:gd name="T37" fmla="*/ 96 h 175"/>
                <a:gd name="T38" fmla="*/ 167 w 167"/>
                <a:gd name="T39" fmla="*/ 87 h 175"/>
                <a:gd name="T40" fmla="*/ 167 w 167"/>
                <a:gd name="T41" fmla="*/ 87 h 175"/>
                <a:gd name="T42" fmla="*/ 165 w 167"/>
                <a:gd name="T43" fmla="*/ 79 h 175"/>
                <a:gd name="T44" fmla="*/ 163 w 167"/>
                <a:gd name="T45" fmla="*/ 70 h 175"/>
                <a:gd name="T46" fmla="*/ 159 w 167"/>
                <a:gd name="T47" fmla="*/ 61 h 175"/>
                <a:gd name="T48" fmla="*/ 154 w 167"/>
                <a:gd name="T49" fmla="*/ 54 h 175"/>
                <a:gd name="T50" fmla="*/ 148 w 167"/>
                <a:gd name="T51" fmla="*/ 46 h 175"/>
                <a:gd name="T52" fmla="*/ 142 w 167"/>
                <a:gd name="T53" fmla="*/ 39 h 175"/>
                <a:gd name="T54" fmla="*/ 133 w 167"/>
                <a:gd name="T55" fmla="*/ 31 h 175"/>
                <a:gd name="T56" fmla="*/ 123 w 167"/>
                <a:gd name="T57" fmla="*/ 25 h 175"/>
                <a:gd name="T58" fmla="*/ 113 w 167"/>
                <a:gd name="T59" fmla="*/ 20 h 175"/>
                <a:gd name="T60" fmla="*/ 102 w 167"/>
                <a:gd name="T61" fmla="*/ 15 h 175"/>
                <a:gd name="T62" fmla="*/ 89 w 167"/>
                <a:gd name="T63" fmla="*/ 10 h 175"/>
                <a:gd name="T64" fmla="*/ 76 w 167"/>
                <a:gd name="T65" fmla="*/ 6 h 175"/>
                <a:gd name="T66" fmla="*/ 63 w 167"/>
                <a:gd name="T67" fmla="*/ 4 h 175"/>
                <a:gd name="T68" fmla="*/ 48 w 167"/>
                <a:gd name="T69" fmla="*/ 1 h 175"/>
                <a:gd name="T70" fmla="*/ 34 w 167"/>
                <a:gd name="T71" fmla="*/ 0 h 175"/>
                <a:gd name="T72" fmla="*/ 18 w 167"/>
                <a:gd name="T73" fmla="*/ 0 h 175"/>
                <a:gd name="T74" fmla="*/ 18 w 167"/>
                <a:gd name="T75" fmla="*/ 0 h 175"/>
                <a:gd name="T76" fmla="*/ 0 w 167"/>
                <a:gd name="T77" fmla="*/ 0 h 175"/>
                <a:gd name="T78" fmla="*/ 0 w 167"/>
                <a:gd name="T79" fmla="*/ 175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5">
                  <a:moveTo>
                    <a:pt x="0" y="175"/>
                  </a:moveTo>
                  <a:lnTo>
                    <a:pt x="0" y="175"/>
                  </a:lnTo>
                  <a:lnTo>
                    <a:pt x="18" y="175"/>
                  </a:lnTo>
                  <a:lnTo>
                    <a:pt x="34" y="175"/>
                  </a:lnTo>
                  <a:lnTo>
                    <a:pt x="48" y="173"/>
                  </a:lnTo>
                  <a:lnTo>
                    <a:pt x="63" y="171"/>
                  </a:lnTo>
                  <a:lnTo>
                    <a:pt x="76" y="168"/>
                  </a:lnTo>
                  <a:lnTo>
                    <a:pt x="89" y="165"/>
                  </a:lnTo>
                  <a:lnTo>
                    <a:pt x="102" y="160"/>
                  </a:lnTo>
                  <a:lnTo>
                    <a:pt x="113" y="155"/>
                  </a:lnTo>
                  <a:lnTo>
                    <a:pt x="123" y="150"/>
                  </a:lnTo>
                  <a:lnTo>
                    <a:pt x="133" y="143"/>
                  </a:lnTo>
                  <a:lnTo>
                    <a:pt x="142" y="136"/>
                  </a:lnTo>
                  <a:lnTo>
                    <a:pt x="148" y="130"/>
                  </a:lnTo>
                  <a:lnTo>
                    <a:pt x="154" y="122"/>
                  </a:lnTo>
                  <a:lnTo>
                    <a:pt x="159" y="114"/>
                  </a:lnTo>
                  <a:lnTo>
                    <a:pt x="163" y="105"/>
                  </a:lnTo>
                  <a:lnTo>
                    <a:pt x="165" y="96"/>
                  </a:lnTo>
                  <a:lnTo>
                    <a:pt x="167" y="87"/>
                  </a:lnTo>
                  <a:lnTo>
                    <a:pt x="165" y="79"/>
                  </a:lnTo>
                  <a:lnTo>
                    <a:pt x="163" y="70"/>
                  </a:lnTo>
                  <a:lnTo>
                    <a:pt x="159" y="61"/>
                  </a:lnTo>
                  <a:lnTo>
                    <a:pt x="154" y="54"/>
                  </a:lnTo>
                  <a:lnTo>
                    <a:pt x="148" y="46"/>
                  </a:lnTo>
                  <a:lnTo>
                    <a:pt x="142" y="39"/>
                  </a:lnTo>
                  <a:lnTo>
                    <a:pt x="133" y="31"/>
                  </a:lnTo>
                  <a:lnTo>
                    <a:pt x="123" y="25"/>
                  </a:lnTo>
                  <a:lnTo>
                    <a:pt x="113" y="20"/>
                  </a:lnTo>
                  <a:lnTo>
                    <a:pt x="102" y="15"/>
                  </a:lnTo>
                  <a:lnTo>
                    <a:pt x="89" y="10"/>
                  </a:lnTo>
                  <a:lnTo>
                    <a:pt x="76" y="6"/>
                  </a:lnTo>
                  <a:lnTo>
                    <a:pt x="63" y="4"/>
                  </a:lnTo>
                  <a:lnTo>
                    <a:pt x="48" y="1"/>
                  </a:lnTo>
                  <a:lnTo>
                    <a:pt x="34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0" name="Freeform 126"/>
            <p:cNvSpPr>
              <a:spLocks/>
            </p:cNvSpPr>
            <p:nvPr/>
          </p:nvSpPr>
          <p:spPr bwMode="auto">
            <a:xfrm>
              <a:off x="7099" y="1230"/>
              <a:ext cx="239" cy="174"/>
            </a:xfrm>
            <a:custGeom>
              <a:avLst/>
              <a:gdLst>
                <a:gd name="T0" fmla="*/ 0 w 239"/>
                <a:gd name="T1" fmla="*/ 174 h 174"/>
                <a:gd name="T2" fmla="*/ 23 w 239"/>
                <a:gd name="T3" fmla="*/ 174 h 174"/>
                <a:gd name="T4" fmla="*/ 61 w 239"/>
                <a:gd name="T5" fmla="*/ 173 h 174"/>
                <a:gd name="T6" fmla="*/ 96 w 239"/>
                <a:gd name="T7" fmla="*/ 168 h 174"/>
                <a:gd name="T8" fmla="*/ 127 w 239"/>
                <a:gd name="T9" fmla="*/ 159 h 174"/>
                <a:gd name="T10" fmla="*/ 154 w 239"/>
                <a:gd name="T11" fmla="*/ 149 h 174"/>
                <a:gd name="T12" fmla="*/ 178 w 239"/>
                <a:gd name="T13" fmla="*/ 136 h 174"/>
                <a:gd name="T14" fmla="*/ 194 w 239"/>
                <a:gd name="T15" fmla="*/ 121 h 174"/>
                <a:gd name="T16" fmla="*/ 205 w 239"/>
                <a:gd name="T17" fmla="*/ 104 h 174"/>
                <a:gd name="T18" fmla="*/ 209 w 239"/>
                <a:gd name="T19" fmla="*/ 87 h 174"/>
                <a:gd name="T20" fmla="*/ 208 w 239"/>
                <a:gd name="T21" fmla="*/ 78 h 174"/>
                <a:gd name="T22" fmla="*/ 200 w 239"/>
                <a:gd name="T23" fmla="*/ 61 h 174"/>
                <a:gd name="T24" fmla="*/ 186 w 239"/>
                <a:gd name="T25" fmla="*/ 46 h 174"/>
                <a:gd name="T26" fmla="*/ 167 w 239"/>
                <a:gd name="T27" fmla="*/ 31 h 174"/>
                <a:gd name="T28" fmla="*/ 142 w 239"/>
                <a:gd name="T29" fmla="*/ 20 h 174"/>
                <a:gd name="T30" fmla="*/ 112 w 239"/>
                <a:gd name="T31" fmla="*/ 10 h 174"/>
                <a:gd name="T32" fmla="*/ 78 w 239"/>
                <a:gd name="T33" fmla="*/ 3 h 174"/>
                <a:gd name="T34" fmla="*/ 42 w 239"/>
                <a:gd name="T35" fmla="*/ 0 h 174"/>
                <a:gd name="T36" fmla="*/ 23 w 239"/>
                <a:gd name="T37" fmla="*/ 0 h 174"/>
                <a:gd name="T38" fmla="*/ 0 w 239"/>
                <a:gd name="T39" fmla="*/ 174 h 174"/>
                <a:gd name="T40" fmla="*/ 27 w 239"/>
                <a:gd name="T41" fmla="*/ 174 h 174"/>
                <a:gd name="T42" fmla="*/ 48 w 239"/>
                <a:gd name="T43" fmla="*/ 174 h 174"/>
                <a:gd name="T44" fmla="*/ 91 w 239"/>
                <a:gd name="T45" fmla="*/ 171 h 174"/>
                <a:gd name="T46" fmla="*/ 128 w 239"/>
                <a:gd name="T47" fmla="*/ 164 h 174"/>
                <a:gd name="T48" fmla="*/ 162 w 239"/>
                <a:gd name="T49" fmla="*/ 154 h 174"/>
                <a:gd name="T50" fmla="*/ 191 w 239"/>
                <a:gd name="T51" fmla="*/ 143 h 174"/>
                <a:gd name="T52" fmla="*/ 214 w 239"/>
                <a:gd name="T53" fmla="*/ 129 h 174"/>
                <a:gd name="T54" fmla="*/ 230 w 239"/>
                <a:gd name="T55" fmla="*/ 113 h 174"/>
                <a:gd name="T56" fmla="*/ 239 w 239"/>
                <a:gd name="T57" fmla="*/ 96 h 174"/>
                <a:gd name="T58" fmla="*/ 239 w 239"/>
                <a:gd name="T59" fmla="*/ 87 h 174"/>
                <a:gd name="T60" fmla="*/ 235 w 239"/>
                <a:gd name="T61" fmla="*/ 70 h 174"/>
                <a:gd name="T62" fmla="*/ 223 w 239"/>
                <a:gd name="T63" fmla="*/ 53 h 174"/>
                <a:gd name="T64" fmla="*/ 203 w 239"/>
                <a:gd name="T65" fmla="*/ 38 h 174"/>
                <a:gd name="T66" fmla="*/ 178 w 239"/>
                <a:gd name="T67" fmla="*/ 25 h 174"/>
                <a:gd name="T68" fmla="*/ 145 w 239"/>
                <a:gd name="T69" fmla="*/ 15 h 174"/>
                <a:gd name="T70" fmla="*/ 109 w 239"/>
                <a:gd name="T71" fmla="*/ 6 h 174"/>
                <a:gd name="T72" fmla="*/ 69 w 239"/>
                <a:gd name="T73" fmla="*/ 1 h 174"/>
                <a:gd name="T74" fmla="*/ 27 w 239"/>
                <a:gd name="T75" fmla="*/ 0 h 174"/>
                <a:gd name="T76" fmla="*/ 0 w 239"/>
                <a:gd name="T77" fmla="*/ 0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9" h="174">
                  <a:moveTo>
                    <a:pt x="0" y="174"/>
                  </a:moveTo>
                  <a:lnTo>
                    <a:pt x="0" y="174"/>
                  </a:lnTo>
                  <a:lnTo>
                    <a:pt x="23" y="174"/>
                  </a:lnTo>
                  <a:lnTo>
                    <a:pt x="42" y="174"/>
                  </a:lnTo>
                  <a:lnTo>
                    <a:pt x="61" y="173"/>
                  </a:lnTo>
                  <a:lnTo>
                    <a:pt x="78" y="171"/>
                  </a:lnTo>
                  <a:lnTo>
                    <a:pt x="96" y="168"/>
                  </a:lnTo>
                  <a:lnTo>
                    <a:pt x="112" y="164"/>
                  </a:lnTo>
                  <a:lnTo>
                    <a:pt x="127" y="159"/>
                  </a:lnTo>
                  <a:lnTo>
                    <a:pt x="142" y="154"/>
                  </a:lnTo>
                  <a:lnTo>
                    <a:pt x="154" y="149"/>
                  </a:lnTo>
                  <a:lnTo>
                    <a:pt x="167" y="143"/>
                  </a:lnTo>
                  <a:lnTo>
                    <a:pt x="178" y="136"/>
                  </a:lnTo>
                  <a:lnTo>
                    <a:pt x="186" y="129"/>
                  </a:lnTo>
                  <a:lnTo>
                    <a:pt x="194" y="121"/>
                  </a:lnTo>
                  <a:lnTo>
                    <a:pt x="200" y="113"/>
                  </a:lnTo>
                  <a:lnTo>
                    <a:pt x="205" y="104"/>
                  </a:lnTo>
                  <a:lnTo>
                    <a:pt x="208" y="96"/>
                  </a:lnTo>
                  <a:lnTo>
                    <a:pt x="209" y="87"/>
                  </a:lnTo>
                  <a:lnTo>
                    <a:pt x="208" y="78"/>
                  </a:lnTo>
                  <a:lnTo>
                    <a:pt x="205" y="70"/>
                  </a:lnTo>
                  <a:lnTo>
                    <a:pt x="200" y="61"/>
                  </a:lnTo>
                  <a:lnTo>
                    <a:pt x="194" y="53"/>
                  </a:lnTo>
                  <a:lnTo>
                    <a:pt x="186" y="46"/>
                  </a:lnTo>
                  <a:lnTo>
                    <a:pt x="178" y="38"/>
                  </a:lnTo>
                  <a:lnTo>
                    <a:pt x="167" y="31"/>
                  </a:lnTo>
                  <a:lnTo>
                    <a:pt x="154" y="25"/>
                  </a:lnTo>
                  <a:lnTo>
                    <a:pt x="142" y="20"/>
                  </a:lnTo>
                  <a:lnTo>
                    <a:pt x="127" y="15"/>
                  </a:lnTo>
                  <a:lnTo>
                    <a:pt x="112" y="10"/>
                  </a:lnTo>
                  <a:lnTo>
                    <a:pt x="96" y="6"/>
                  </a:lnTo>
                  <a:lnTo>
                    <a:pt x="78" y="3"/>
                  </a:lnTo>
                  <a:lnTo>
                    <a:pt x="61" y="1"/>
                  </a:lnTo>
                  <a:lnTo>
                    <a:pt x="42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174"/>
                  </a:lnTo>
                  <a:lnTo>
                    <a:pt x="27" y="174"/>
                  </a:lnTo>
                  <a:lnTo>
                    <a:pt x="48" y="174"/>
                  </a:lnTo>
                  <a:lnTo>
                    <a:pt x="69" y="173"/>
                  </a:lnTo>
                  <a:lnTo>
                    <a:pt x="91" y="171"/>
                  </a:lnTo>
                  <a:lnTo>
                    <a:pt x="109" y="168"/>
                  </a:lnTo>
                  <a:lnTo>
                    <a:pt x="128" y="164"/>
                  </a:lnTo>
                  <a:lnTo>
                    <a:pt x="145" y="159"/>
                  </a:lnTo>
                  <a:lnTo>
                    <a:pt x="162" y="154"/>
                  </a:lnTo>
                  <a:lnTo>
                    <a:pt x="178" y="149"/>
                  </a:lnTo>
                  <a:lnTo>
                    <a:pt x="191" y="143"/>
                  </a:lnTo>
                  <a:lnTo>
                    <a:pt x="203" y="136"/>
                  </a:lnTo>
                  <a:lnTo>
                    <a:pt x="214" y="129"/>
                  </a:lnTo>
                  <a:lnTo>
                    <a:pt x="223" y="121"/>
                  </a:lnTo>
                  <a:lnTo>
                    <a:pt x="230" y="113"/>
                  </a:lnTo>
                  <a:lnTo>
                    <a:pt x="235" y="104"/>
                  </a:lnTo>
                  <a:lnTo>
                    <a:pt x="239" y="96"/>
                  </a:lnTo>
                  <a:lnTo>
                    <a:pt x="239" y="87"/>
                  </a:lnTo>
                  <a:lnTo>
                    <a:pt x="239" y="78"/>
                  </a:lnTo>
                  <a:lnTo>
                    <a:pt x="235" y="70"/>
                  </a:lnTo>
                  <a:lnTo>
                    <a:pt x="230" y="61"/>
                  </a:lnTo>
                  <a:lnTo>
                    <a:pt x="223" y="53"/>
                  </a:lnTo>
                  <a:lnTo>
                    <a:pt x="214" y="46"/>
                  </a:lnTo>
                  <a:lnTo>
                    <a:pt x="203" y="38"/>
                  </a:lnTo>
                  <a:lnTo>
                    <a:pt x="191" y="31"/>
                  </a:lnTo>
                  <a:lnTo>
                    <a:pt x="178" y="25"/>
                  </a:lnTo>
                  <a:lnTo>
                    <a:pt x="162" y="20"/>
                  </a:lnTo>
                  <a:lnTo>
                    <a:pt x="145" y="15"/>
                  </a:lnTo>
                  <a:lnTo>
                    <a:pt x="128" y="10"/>
                  </a:lnTo>
                  <a:lnTo>
                    <a:pt x="109" y="6"/>
                  </a:lnTo>
                  <a:lnTo>
                    <a:pt x="91" y="3"/>
                  </a:lnTo>
                  <a:lnTo>
                    <a:pt x="69" y="1"/>
                  </a:lnTo>
                  <a:lnTo>
                    <a:pt x="48" y="0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1" name="Freeform 127"/>
            <p:cNvSpPr>
              <a:spLocks/>
            </p:cNvSpPr>
            <p:nvPr/>
          </p:nvSpPr>
          <p:spPr bwMode="auto">
            <a:xfrm>
              <a:off x="7099" y="1389"/>
              <a:ext cx="167" cy="175"/>
            </a:xfrm>
            <a:custGeom>
              <a:avLst/>
              <a:gdLst>
                <a:gd name="T0" fmla="*/ 0 w 167"/>
                <a:gd name="T1" fmla="*/ 175 h 175"/>
                <a:gd name="T2" fmla="*/ 0 w 167"/>
                <a:gd name="T3" fmla="*/ 175 h 175"/>
                <a:gd name="T4" fmla="*/ 18 w 167"/>
                <a:gd name="T5" fmla="*/ 175 h 175"/>
                <a:gd name="T6" fmla="*/ 18 w 167"/>
                <a:gd name="T7" fmla="*/ 175 h 175"/>
                <a:gd name="T8" fmla="*/ 34 w 167"/>
                <a:gd name="T9" fmla="*/ 175 h 175"/>
                <a:gd name="T10" fmla="*/ 48 w 167"/>
                <a:gd name="T11" fmla="*/ 174 h 175"/>
                <a:gd name="T12" fmla="*/ 63 w 167"/>
                <a:gd name="T13" fmla="*/ 171 h 175"/>
                <a:gd name="T14" fmla="*/ 76 w 167"/>
                <a:gd name="T15" fmla="*/ 169 h 175"/>
                <a:gd name="T16" fmla="*/ 89 w 167"/>
                <a:gd name="T17" fmla="*/ 165 h 175"/>
                <a:gd name="T18" fmla="*/ 102 w 167"/>
                <a:gd name="T19" fmla="*/ 160 h 175"/>
                <a:gd name="T20" fmla="*/ 113 w 167"/>
                <a:gd name="T21" fmla="*/ 155 h 175"/>
                <a:gd name="T22" fmla="*/ 123 w 167"/>
                <a:gd name="T23" fmla="*/ 150 h 175"/>
                <a:gd name="T24" fmla="*/ 133 w 167"/>
                <a:gd name="T25" fmla="*/ 144 h 175"/>
                <a:gd name="T26" fmla="*/ 142 w 167"/>
                <a:gd name="T27" fmla="*/ 136 h 175"/>
                <a:gd name="T28" fmla="*/ 148 w 167"/>
                <a:gd name="T29" fmla="*/ 129 h 175"/>
                <a:gd name="T30" fmla="*/ 154 w 167"/>
                <a:gd name="T31" fmla="*/ 121 h 175"/>
                <a:gd name="T32" fmla="*/ 159 w 167"/>
                <a:gd name="T33" fmla="*/ 114 h 175"/>
                <a:gd name="T34" fmla="*/ 163 w 167"/>
                <a:gd name="T35" fmla="*/ 105 h 175"/>
                <a:gd name="T36" fmla="*/ 165 w 167"/>
                <a:gd name="T37" fmla="*/ 96 h 175"/>
                <a:gd name="T38" fmla="*/ 167 w 167"/>
                <a:gd name="T39" fmla="*/ 88 h 175"/>
                <a:gd name="T40" fmla="*/ 167 w 167"/>
                <a:gd name="T41" fmla="*/ 88 h 175"/>
                <a:gd name="T42" fmla="*/ 165 w 167"/>
                <a:gd name="T43" fmla="*/ 79 h 175"/>
                <a:gd name="T44" fmla="*/ 163 w 167"/>
                <a:gd name="T45" fmla="*/ 70 h 175"/>
                <a:gd name="T46" fmla="*/ 159 w 167"/>
                <a:gd name="T47" fmla="*/ 61 h 175"/>
                <a:gd name="T48" fmla="*/ 154 w 167"/>
                <a:gd name="T49" fmla="*/ 53 h 175"/>
                <a:gd name="T50" fmla="*/ 148 w 167"/>
                <a:gd name="T51" fmla="*/ 45 h 175"/>
                <a:gd name="T52" fmla="*/ 142 w 167"/>
                <a:gd name="T53" fmla="*/ 39 h 175"/>
                <a:gd name="T54" fmla="*/ 133 w 167"/>
                <a:gd name="T55" fmla="*/ 31 h 175"/>
                <a:gd name="T56" fmla="*/ 123 w 167"/>
                <a:gd name="T57" fmla="*/ 25 h 175"/>
                <a:gd name="T58" fmla="*/ 113 w 167"/>
                <a:gd name="T59" fmla="*/ 20 h 175"/>
                <a:gd name="T60" fmla="*/ 102 w 167"/>
                <a:gd name="T61" fmla="*/ 15 h 175"/>
                <a:gd name="T62" fmla="*/ 89 w 167"/>
                <a:gd name="T63" fmla="*/ 10 h 175"/>
                <a:gd name="T64" fmla="*/ 76 w 167"/>
                <a:gd name="T65" fmla="*/ 7 h 175"/>
                <a:gd name="T66" fmla="*/ 63 w 167"/>
                <a:gd name="T67" fmla="*/ 4 h 175"/>
                <a:gd name="T68" fmla="*/ 48 w 167"/>
                <a:gd name="T69" fmla="*/ 2 h 175"/>
                <a:gd name="T70" fmla="*/ 34 w 167"/>
                <a:gd name="T71" fmla="*/ 0 h 175"/>
                <a:gd name="T72" fmla="*/ 18 w 167"/>
                <a:gd name="T73" fmla="*/ 0 h 175"/>
                <a:gd name="T74" fmla="*/ 18 w 167"/>
                <a:gd name="T75" fmla="*/ 0 h 175"/>
                <a:gd name="T76" fmla="*/ 0 w 167"/>
                <a:gd name="T77" fmla="*/ 0 h 175"/>
                <a:gd name="T78" fmla="*/ 0 w 167"/>
                <a:gd name="T79" fmla="*/ 175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5">
                  <a:moveTo>
                    <a:pt x="0" y="175"/>
                  </a:moveTo>
                  <a:lnTo>
                    <a:pt x="0" y="175"/>
                  </a:lnTo>
                  <a:lnTo>
                    <a:pt x="18" y="175"/>
                  </a:lnTo>
                  <a:lnTo>
                    <a:pt x="34" y="175"/>
                  </a:lnTo>
                  <a:lnTo>
                    <a:pt x="48" y="174"/>
                  </a:lnTo>
                  <a:lnTo>
                    <a:pt x="63" y="171"/>
                  </a:lnTo>
                  <a:lnTo>
                    <a:pt x="76" y="169"/>
                  </a:lnTo>
                  <a:lnTo>
                    <a:pt x="89" y="165"/>
                  </a:lnTo>
                  <a:lnTo>
                    <a:pt x="102" y="160"/>
                  </a:lnTo>
                  <a:lnTo>
                    <a:pt x="113" y="155"/>
                  </a:lnTo>
                  <a:lnTo>
                    <a:pt x="123" y="150"/>
                  </a:lnTo>
                  <a:lnTo>
                    <a:pt x="133" y="144"/>
                  </a:lnTo>
                  <a:lnTo>
                    <a:pt x="142" y="136"/>
                  </a:lnTo>
                  <a:lnTo>
                    <a:pt x="148" y="129"/>
                  </a:lnTo>
                  <a:lnTo>
                    <a:pt x="154" y="121"/>
                  </a:lnTo>
                  <a:lnTo>
                    <a:pt x="159" y="114"/>
                  </a:lnTo>
                  <a:lnTo>
                    <a:pt x="163" y="105"/>
                  </a:lnTo>
                  <a:lnTo>
                    <a:pt x="165" y="96"/>
                  </a:lnTo>
                  <a:lnTo>
                    <a:pt x="167" y="88"/>
                  </a:lnTo>
                  <a:lnTo>
                    <a:pt x="165" y="79"/>
                  </a:lnTo>
                  <a:lnTo>
                    <a:pt x="163" y="70"/>
                  </a:lnTo>
                  <a:lnTo>
                    <a:pt x="159" y="61"/>
                  </a:lnTo>
                  <a:lnTo>
                    <a:pt x="154" y="53"/>
                  </a:lnTo>
                  <a:lnTo>
                    <a:pt x="148" y="45"/>
                  </a:lnTo>
                  <a:lnTo>
                    <a:pt x="142" y="39"/>
                  </a:lnTo>
                  <a:lnTo>
                    <a:pt x="133" y="31"/>
                  </a:lnTo>
                  <a:lnTo>
                    <a:pt x="123" y="25"/>
                  </a:lnTo>
                  <a:lnTo>
                    <a:pt x="113" y="20"/>
                  </a:lnTo>
                  <a:lnTo>
                    <a:pt x="102" y="15"/>
                  </a:lnTo>
                  <a:lnTo>
                    <a:pt x="89" y="10"/>
                  </a:lnTo>
                  <a:lnTo>
                    <a:pt x="76" y="7"/>
                  </a:lnTo>
                  <a:lnTo>
                    <a:pt x="63" y="4"/>
                  </a:lnTo>
                  <a:lnTo>
                    <a:pt x="48" y="2"/>
                  </a:lnTo>
                  <a:lnTo>
                    <a:pt x="34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2" name="Freeform 128"/>
            <p:cNvSpPr>
              <a:spLocks/>
            </p:cNvSpPr>
            <p:nvPr/>
          </p:nvSpPr>
          <p:spPr bwMode="auto">
            <a:xfrm>
              <a:off x="7099" y="1422"/>
              <a:ext cx="209" cy="175"/>
            </a:xfrm>
            <a:custGeom>
              <a:avLst/>
              <a:gdLst>
                <a:gd name="T0" fmla="*/ 0 w 209"/>
                <a:gd name="T1" fmla="*/ 174 h 175"/>
                <a:gd name="T2" fmla="*/ 0 w 209"/>
                <a:gd name="T3" fmla="*/ 174 h 175"/>
                <a:gd name="T4" fmla="*/ 23 w 209"/>
                <a:gd name="T5" fmla="*/ 175 h 175"/>
                <a:gd name="T6" fmla="*/ 23 w 209"/>
                <a:gd name="T7" fmla="*/ 175 h 175"/>
                <a:gd name="T8" fmla="*/ 42 w 209"/>
                <a:gd name="T9" fmla="*/ 174 h 175"/>
                <a:gd name="T10" fmla="*/ 61 w 209"/>
                <a:gd name="T11" fmla="*/ 173 h 175"/>
                <a:gd name="T12" fmla="*/ 78 w 209"/>
                <a:gd name="T13" fmla="*/ 172 h 175"/>
                <a:gd name="T14" fmla="*/ 96 w 209"/>
                <a:gd name="T15" fmla="*/ 168 h 175"/>
                <a:gd name="T16" fmla="*/ 112 w 209"/>
                <a:gd name="T17" fmla="*/ 164 h 175"/>
                <a:gd name="T18" fmla="*/ 127 w 209"/>
                <a:gd name="T19" fmla="*/ 160 h 175"/>
                <a:gd name="T20" fmla="*/ 142 w 209"/>
                <a:gd name="T21" fmla="*/ 155 h 175"/>
                <a:gd name="T22" fmla="*/ 154 w 209"/>
                <a:gd name="T23" fmla="*/ 149 h 175"/>
                <a:gd name="T24" fmla="*/ 167 w 209"/>
                <a:gd name="T25" fmla="*/ 143 h 175"/>
                <a:gd name="T26" fmla="*/ 178 w 209"/>
                <a:gd name="T27" fmla="*/ 137 h 175"/>
                <a:gd name="T28" fmla="*/ 186 w 209"/>
                <a:gd name="T29" fmla="*/ 129 h 175"/>
                <a:gd name="T30" fmla="*/ 194 w 209"/>
                <a:gd name="T31" fmla="*/ 122 h 175"/>
                <a:gd name="T32" fmla="*/ 200 w 209"/>
                <a:gd name="T33" fmla="*/ 113 h 175"/>
                <a:gd name="T34" fmla="*/ 205 w 209"/>
                <a:gd name="T35" fmla="*/ 106 h 175"/>
                <a:gd name="T36" fmla="*/ 208 w 209"/>
                <a:gd name="T37" fmla="*/ 97 h 175"/>
                <a:gd name="T38" fmla="*/ 209 w 209"/>
                <a:gd name="T39" fmla="*/ 87 h 175"/>
                <a:gd name="T40" fmla="*/ 209 w 209"/>
                <a:gd name="T41" fmla="*/ 87 h 175"/>
                <a:gd name="T42" fmla="*/ 208 w 209"/>
                <a:gd name="T43" fmla="*/ 78 h 175"/>
                <a:gd name="T44" fmla="*/ 205 w 209"/>
                <a:gd name="T45" fmla="*/ 69 h 175"/>
                <a:gd name="T46" fmla="*/ 200 w 209"/>
                <a:gd name="T47" fmla="*/ 62 h 175"/>
                <a:gd name="T48" fmla="*/ 194 w 209"/>
                <a:gd name="T49" fmla="*/ 53 h 175"/>
                <a:gd name="T50" fmla="*/ 186 w 209"/>
                <a:gd name="T51" fmla="*/ 46 h 175"/>
                <a:gd name="T52" fmla="*/ 178 w 209"/>
                <a:gd name="T53" fmla="*/ 38 h 175"/>
                <a:gd name="T54" fmla="*/ 167 w 209"/>
                <a:gd name="T55" fmla="*/ 32 h 175"/>
                <a:gd name="T56" fmla="*/ 154 w 209"/>
                <a:gd name="T57" fmla="*/ 26 h 175"/>
                <a:gd name="T58" fmla="*/ 142 w 209"/>
                <a:gd name="T59" fmla="*/ 20 h 175"/>
                <a:gd name="T60" fmla="*/ 127 w 209"/>
                <a:gd name="T61" fmla="*/ 15 h 175"/>
                <a:gd name="T62" fmla="*/ 112 w 209"/>
                <a:gd name="T63" fmla="*/ 11 h 175"/>
                <a:gd name="T64" fmla="*/ 96 w 209"/>
                <a:gd name="T65" fmla="*/ 7 h 175"/>
                <a:gd name="T66" fmla="*/ 78 w 209"/>
                <a:gd name="T67" fmla="*/ 3 h 175"/>
                <a:gd name="T68" fmla="*/ 61 w 209"/>
                <a:gd name="T69" fmla="*/ 2 h 175"/>
                <a:gd name="T70" fmla="*/ 42 w 209"/>
                <a:gd name="T71" fmla="*/ 1 h 175"/>
                <a:gd name="T72" fmla="*/ 23 w 209"/>
                <a:gd name="T73" fmla="*/ 0 h 175"/>
                <a:gd name="T74" fmla="*/ 23 w 209"/>
                <a:gd name="T75" fmla="*/ 0 h 175"/>
                <a:gd name="T76" fmla="*/ 0 w 209"/>
                <a:gd name="T77" fmla="*/ 1 h 175"/>
                <a:gd name="T78" fmla="*/ 0 w 209"/>
                <a:gd name="T79" fmla="*/ 174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9" h="175">
                  <a:moveTo>
                    <a:pt x="0" y="174"/>
                  </a:moveTo>
                  <a:lnTo>
                    <a:pt x="0" y="174"/>
                  </a:lnTo>
                  <a:lnTo>
                    <a:pt x="23" y="175"/>
                  </a:lnTo>
                  <a:lnTo>
                    <a:pt x="42" y="174"/>
                  </a:lnTo>
                  <a:lnTo>
                    <a:pt x="61" y="173"/>
                  </a:lnTo>
                  <a:lnTo>
                    <a:pt x="78" y="172"/>
                  </a:lnTo>
                  <a:lnTo>
                    <a:pt x="96" y="168"/>
                  </a:lnTo>
                  <a:lnTo>
                    <a:pt x="112" y="164"/>
                  </a:lnTo>
                  <a:lnTo>
                    <a:pt x="127" y="160"/>
                  </a:lnTo>
                  <a:lnTo>
                    <a:pt x="142" y="155"/>
                  </a:lnTo>
                  <a:lnTo>
                    <a:pt x="154" y="149"/>
                  </a:lnTo>
                  <a:lnTo>
                    <a:pt x="167" y="143"/>
                  </a:lnTo>
                  <a:lnTo>
                    <a:pt x="178" y="137"/>
                  </a:lnTo>
                  <a:lnTo>
                    <a:pt x="186" y="129"/>
                  </a:lnTo>
                  <a:lnTo>
                    <a:pt x="194" y="122"/>
                  </a:lnTo>
                  <a:lnTo>
                    <a:pt x="200" y="113"/>
                  </a:lnTo>
                  <a:lnTo>
                    <a:pt x="205" y="106"/>
                  </a:lnTo>
                  <a:lnTo>
                    <a:pt x="208" y="97"/>
                  </a:lnTo>
                  <a:lnTo>
                    <a:pt x="209" y="87"/>
                  </a:lnTo>
                  <a:lnTo>
                    <a:pt x="208" y="78"/>
                  </a:lnTo>
                  <a:lnTo>
                    <a:pt x="205" y="69"/>
                  </a:lnTo>
                  <a:lnTo>
                    <a:pt x="200" y="62"/>
                  </a:lnTo>
                  <a:lnTo>
                    <a:pt x="194" y="53"/>
                  </a:lnTo>
                  <a:lnTo>
                    <a:pt x="186" y="46"/>
                  </a:lnTo>
                  <a:lnTo>
                    <a:pt x="178" y="38"/>
                  </a:lnTo>
                  <a:lnTo>
                    <a:pt x="167" y="32"/>
                  </a:lnTo>
                  <a:lnTo>
                    <a:pt x="154" y="26"/>
                  </a:lnTo>
                  <a:lnTo>
                    <a:pt x="142" y="20"/>
                  </a:lnTo>
                  <a:lnTo>
                    <a:pt x="127" y="15"/>
                  </a:lnTo>
                  <a:lnTo>
                    <a:pt x="112" y="11"/>
                  </a:lnTo>
                  <a:lnTo>
                    <a:pt x="96" y="7"/>
                  </a:lnTo>
                  <a:lnTo>
                    <a:pt x="78" y="3"/>
                  </a:lnTo>
                  <a:lnTo>
                    <a:pt x="61" y="2"/>
                  </a:lnTo>
                  <a:lnTo>
                    <a:pt x="42" y="1"/>
                  </a:lnTo>
                  <a:lnTo>
                    <a:pt x="23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3" name="Freeform 129"/>
            <p:cNvSpPr>
              <a:spLocks/>
            </p:cNvSpPr>
            <p:nvPr/>
          </p:nvSpPr>
          <p:spPr bwMode="auto">
            <a:xfrm>
              <a:off x="7099" y="1420"/>
              <a:ext cx="239" cy="176"/>
            </a:xfrm>
            <a:custGeom>
              <a:avLst/>
              <a:gdLst>
                <a:gd name="T0" fmla="*/ 0 w 239"/>
                <a:gd name="T1" fmla="*/ 175 h 176"/>
                <a:gd name="T2" fmla="*/ 0 w 239"/>
                <a:gd name="T3" fmla="*/ 175 h 176"/>
                <a:gd name="T4" fmla="*/ 27 w 239"/>
                <a:gd name="T5" fmla="*/ 176 h 176"/>
                <a:gd name="T6" fmla="*/ 27 w 239"/>
                <a:gd name="T7" fmla="*/ 176 h 176"/>
                <a:gd name="T8" fmla="*/ 48 w 239"/>
                <a:gd name="T9" fmla="*/ 175 h 176"/>
                <a:gd name="T10" fmla="*/ 69 w 239"/>
                <a:gd name="T11" fmla="*/ 174 h 176"/>
                <a:gd name="T12" fmla="*/ 91 w 239"/>
                <a:gd name="T13" fmla="*/ 172 h 176"/>
                <a:gd name="T14" fmla="*/ 109 w 239"/>
                <a:gd name="T15" fmla="*/ 169 h 176"/>
                <a:gd name="T16" fmla="*/ 128 w 239"/>
                <a:gd name="T17" fmla="*/ 165 h 176"/>
                <a:gd name="T18" fmla="*/ 145 w 239"/>
                <a:gd name="T19" fmla="*/ 161 h 176"/>
                <a:gd name="T20" fmla="*/ 162 w 239"/>
                <a:gd name="T21" fmla="*/ 156 h 176"/>
                <a:gd name="T22" fmla="*/ 178 w 239"/>
                <a:gd name="T23" fmla="*/ 150 h 176"/>
                <a:gd name="T24" fmla="*/ 191 w 239"/>
                <a:gd name="T25" fmla="*/ 144 h 176"/>
                <a:gd name="T26" fmla="*/ 203 w 239"/>
                <a:gd name="T27" fmla="*/ 138 h 176"/>
                <a:gd name="T28" fmla="*/ 214 w 239"/>
                <a:gd name="T29" fmla="*/ 130 h 176"/>
                <a:gd name="T30" fmla="*/ 223 w 239"/>
                <a:gd name="T31" fmla="*/ 123 h 176"/>
                <a:gd name="T32" fmla="*/ 230 w 239"/>
                <a:gd name="T33" fmla="*/ 114 h 176"/>
                <a:gd name="T34" fmla="*/ 235 w 239"/>
                <a:gd name="T35" fmla="*/ 106 h 176"/>
                <a:gd name="T36" fmla="*/ 239 w 239"/>
                <a:gd name="T37" fmla="*/ 98 h 176"/>
                <a:gd name="T38" fmla="*/ 239 w 239"/>
                <a:gd name="T39" fmla="*/ 88 h 176"/>
                <a:gd name="T40" fmla="*/ 239 w 239"/>
                <a:gd name="T41" fmla="*/ 88 h 176"/>
                <a:gd name="T42" fmla="*/ 239 w 239"/>
                <a:gd name="T43" fmla="*/ 79 h 176"/>
                <a:gd name="T44" fmla="*/ 235 w 239"/>
                <a:gd name="T45" fmla="*/ 70 h 176"/>
                <a:gd name="T46" fmla="*/ 230 w 239"/>
                <a:gd name="T47" fmla="*/ 63 h 176"/>
                <a:gd name="T48" fmla="*/ 223 w 239"/>
                <a:gd name="T49" fmla="*/ 54 h 176"/>
                <a:gd name="T50" fmla="*/ 214 w 239"/>
                <a:gd name="T51" fmla="*/ 47 h 176"/>
                <a:gd name="T52" fmla="*/ 203 w 239"/>
                <a:gd name="T53" fmla="*/ 39 h 176"/>
                <a:gd name="T54" fmla="*/ 191 w 239"/>
                <a:gd name="T55" fmla="*/ 33 h 176"/>
                <a:gd name="T56" fmla="*/ 178 w 239"/>
                <a:gd name="T57" fmla="*/ 27 h 176"/>
                <a:gd name="T58" fmla="*/ 162 w 239"/>
                <a:gd name="T59" fmla="*/ 20 h 176"/>
                <a:gd name="T60" fmla="*/ 145 w 239"/>
                <a:gd name="T61" fmla="*/ 15 h 176"/>
                <a:gd name="T62" fmla="*/ 128 w 239"/>
                <a:gd name="T63" fmla="*/ 12 h 176"/>
                <a:gd name="T64" fmla="*/ 109 w 239"/>
                <a:gd name="T65" fmla="*/ 8 h 176"/>
                <a:gd name="T66" fmla="*/ 91 w 239"/>
                <a:gd name="T67" fmla="*/ 4 h 176"/>
                <a:gd name="T68" fmla="*/ 69 w 239"/>
                <a:gd name="T69" fmla="*/ 3 h 176"/>
                <a:gd name="T70" fmla="*/ 48 w 239"/>
                <a:gd name="T71" fmla="*/ 2 h 176"/>
                <a:gd name="T72" fmla="*/ 27 w 239"/>
                <a:gd name="T73" fmla="*/ 0 h 176"/>
                <a:gd name="T74" fmla="*/ 27 w 239"/>
                <a:gd name="T75" fmla="*/ 0 h 176"/>
                <a:gd name="T76" fmla="*/ 0 w 239"/>
                <a:gd name="T77" fmla="*/ 2 h 176"/>
                <a:gd name="T78" fmla="*/ 0 w 239"/>
                <a:gd name="T79" fmla="*/ 175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39" h="176">
                  <a:moveTo>
                    <a:pt x="0" y="175"/>
                  </a:moveTo>
                  <a:lnTo>
                    <a:pt x="0" y="175"/>
                  </a:lnTo>
                  <a:lnTo>
                    <a:pt x="27" y="176"/>
                  </a:lnTo>
                  <a:lnTo>
                    <a:pt x="48" y="175"/>
                  </a:lnTo>
                  <a:lnTo>
                    <a:pt x="69" y="174"/>
                  </a:lnTo>
                  <a:lnTo>
                    <a:pt x="91" y="172"/>
                  </a:lnTo>
                  <a:lnTo>
                    <a:pt x="109" y="169"/>
                  </a:lnTo>
                  <a:lnTo>
                    <a:pt x="128" y="165"/>
                  </a:lnTo>
                  <a:lnTo>
                    <a:pt x="145" y="161"/>
                  </a:lnTo>
                  <a:lnTo>
                    <a:pt x="162" y="156"/>
                  </a:lnTo>
                  <a:lnTo>
                    <a:pt x="178" y="150"/>
                  </a:lnTo>
                  <a:lnTo>
                    <a:pt x="191" y="144"/>
                  </a:lnTo>
                  <a:lnTo>
                    <a:pt x="203" y="138"/>
                  </a:lnTo>
                  <a:lnTo>
                    <a:pt x="214" y="130"/>
                  </a:lnTo>
                  <a:lnTo>
                    <a:pt x="223" y="123"/>
                  </a:lnTo>
                  <a:lnTo>
                    <a:pt x="230" y="114"/>
                  </a:lnTo>
                  <a:lnTo>
                    <a:pt x="235" y="106"/>
                  </a:lnTo>
                  <a:lnTo>
                    <a:pt x="239" y="98"/>
                  </a:lnTo>
                  <a:lnTo>
                    <a:pt x="239" y="88"/>
                  </a:lnTo>
                  <a:lnTo>
                    <a:pt x="239" y="79"/>
                  </a:lnTo>
                  <a:lnTo>
                    <a:pt x="235" y="70"/>
                  </a:lnTo>
                  <a:lnTo>
                    <a:pt x="230" y="63"/>
                  </a:lnTo>
                  <a:lnTo>
                    <a:pt x="223" y="54"/>
                  </a:lnTo>
                  <a:lnTo>
                    <a:pt x="214" y="47"/>
                  </a:lnTo>
                  <a:lnTo>
                    <a:pt x="203" y="39"/>
                  </a:lnTo>
                  <a:lnTo>
                    <a:pt x="191" y="33"/>
                  </a:lnTo>
                  <a:lnTo>
                    <a:pt x="178" y="27"/>
                  </a:lnTo>
                  <a:lnTo>
                    <a:pt x="162" y="20"/>
                  </a:lnTo>
                  <a:lnTo>
                    <a:pt x="145" y="15"/>
                  </a:lnTo>
                  <a:lnTo>
                    <a:pt x="128" y="12"/>
                  </a:lnTo>
                  <a:lnTo>
                    <a:pt x="109" y="8"/>
                  </a:lnTo>
                  <a:lnTo>
                    <a:pt x="91" y="4"/>
                  </a:lnTo>
                  <a:lnTo>
                    <a:pt x="69" y="3"/>
                  </a:lnTo>
                  <a:lnTo>
                    <a:pt x="48" y="2"/>
                  </a:lnTo>
                  <a:lnTo>
                    <a:pt x="27" y="0"/>
                  </a:lnTo>
                  <a:lnTo>
                    <a:pt x="0" y="2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4" name="Freeform 130"/>
            <p:cNvSpPr>
              <a:spLocks/>
            </p:cNvSpPr>
            <p:nvPr/>
          </p:nvSpPr>
          <p:spPr bwMode="auto">
            <a:xfrm>
              <a:off x="7099" y="415"/>
              <a:ext cx="174" cy="175"/>
            </a:xfrm>
            <a:custGeom>
              <a:avLst/>
              <a:gdLst>
                <a:gd name="T0" fmla="*/ 0 w 174"/>
                <a:gd name="T1" fmla="*/ 174 h 175"/>
                <a:gd name="T2" fmla="*/ 18 w 174"/>
                <a:gd name="T3" fmla="*/ 175 h 175"/>
                <a:gd name="T4" fmla="*/ 48 w 174"/>
                <a:gd name="T5" fmla="*/ 173 h 175"/>
                <a:gd name="T6" fmla="*/ 76 w 174"/>
                <a:gd name="T7" fmla="*/ 168 h 175"/>
                <a:gd name="T8" fmla="*/ 102 w 174"/>
                <a:gd name="T9" fmla="*/ 160 h 175"/>
                <a:gd name="T10" fmla="*/ 123 w 174"/>
                <a:gd name="T11" fmla="*/ 149 h 175"/>
                <a:gd name="T12" fmla="*/ 142 w 174"/>
                <a:gd name="T13" fmla="*/ 137 h 175"/>
                <a:gd name="T14" fmla="*/ 154 w 174"/>
                <a:gd name="T15" fmla="*/ 122 h 175"/>
                <a:gd name="T16" fmla="*/ 163 w 174"/>
                <a:gd name="T17" fmla="*/ 106 h 175"/>
                <a:gd name="T18" fmla="*/ 167 w 174"/>
                <a:gd name="T19" fmla="*/ 87 h 175"/>
                <a:gd name="T20" fmla="*/ 165 w 174"/>
                <a:gd name="T21" fmla="*/ 78 h 175"/>
                <a:gd name="T22" fmla="*/ 159 w 174"/>
                <a:gd name="T23" fmla="*/ 62 h 175"/>
                <a:gd name="T24" fmla="*/ 148 w 174"/>
                <a:gd name="T25" fmla="*/ 46 h 175"/>
                <a:gd name="T26" fmla="*/ 133 w 174"/>
                <a:gd name="T27" fmla="*/ 32 h 175"/>
                <a:gd name="T28" fmla="*/ 113 w 174"/>
                <a:gd name="T29" fmla="*/ 20 h 175"/>
                <a:gd name="T30" fmla="*/ 89 w 174"/>
                <a:gd name="T31" fmla="*/ 11 h 175"/>
                <a:gd name="T32" fmla="*/ 63 w 174"/>
                <a:gd name="T33" fmla="*/ 3 h 175"/>
                <a:gd name="T34" fmla="*/ 34 w 174"/>
                <a:gd name="T35" fmla="*/ 1 h 175"/>
                <a:gd name="T36" fmla="*/ 18 w 174"/>
                <a:gd name="T37" fmla="*/ 0 h 175"/>
                <a:gd name="T38" fmla="*/ 0 w 174"/>
                <a:gd name="T39" fmla="*/ 174 h 175"/>
                <a:gd name="T40" fmla="*/ 20 w 174"/>
                <a:gd name="T41" fmla="*/ 175 h 175"/>
                <a:gd name="T42" fmla="*/ 36 w 174"/>
                <a:gd name="T43" fmla="*/ 174 h 175"/>
                <a:gd name="T44" fmla="*/ 66 w 174"/>
                <a:gd name="T45" fmla="*/ 172 h 175"/>
                <a:gd name="T46" fmla="*/ 93 w 174"/>
                <a:gd name="T47" fmla="*/ 164 h 175"/>
                <a:gd name="T48" fmla="*/ 118 w 174"/>
                <a:gd name="T49" fmla="*/ 155 h 175"/>
                <a:gd name="T50" fmla="*/ 139 w 174"/>
                <a:gd name="T51" fmla="*/ 143 h 175"/>
                <a:gd name="T52" fmla="*/ 155 w 174"/>
                <a:gd name="T53" fmla="*/ 129 h 175"/>
                <a:gd name="T54" fmla="*/ 168 w 174"/>
                <a:gd name="T55" fmla="*/ 113 h 175"/>
                <a:gd name="T56" fmla="*/ 174 w 174"/>
                <a:gd name="T57" fmla="*/ 97 h 175"/>
                <a:gd name="T58" fmla="*/ 174 w 174"/>
                <a:gd name="T59" fmla="*/ 87 h 175"/>
                <a:gd name="T60" fmla="*/ 172 w 174"/>
                <a:gd name="T61" fmla="*/ 69 h 175"/>
                <a:gd name="T62" fmla="*/ 162 w 174"/>
                <a:gd name="T63" fmla="*/ 53 h 175"/>
                <a:gd name="T64" fmla="*/ 148 w 174"/>
                <a:gd name="T65" fmla="*/ 38 h 175"/>
                <a:gd name="T66" fmla="*/ 129 w 174"/>
                <a:gd name="T67" fmla="*/ 26 h 175"/>
                <a:gd name="T68" fmla="*/ 107 w 174"/>
                <a:gd name="T69" fmla="*/ 15 h 175"/>
                <a:gd name="T70" fmla="*/ 79 w 174"/>
                <a:gd name="T71" fmla="*/ 7 h 175"/>
                <a:gd name="T72" fmla="*/ 51 w 174"/>
                <a:gd name="T73" fmla="*/ 2 h 175"/>
                <a:gd name="T74" fmla="*/ 20 w 174"/>
                <a:gd name="T75" fmla="*/ 0 h 175"/>
                <a:gd name="T76" fmla="*/ 0 w 174"/>
                <a:gd name="T77" fmla="*/ 1 h 17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4" h="175">
                  <a:moveTo>
                    <a:pt x="0" y="174"/>
                  </a:moveTo>
                  <a:lnTo>
                    <a:pt x="0" y="174"/>
                  </a:lnTo>
                  <a:lnTo>
                    <a:pt x="18" y="175"/>
                  </a:lnTo>
                  <a:lnTo>
                    <a:pt x="34" y="174"/>
                  </a:lnTo>
                  <a:lnTo>
                    <a:pt x="48" y="173"/>
                  </a:lnTo>
                  <a:lnTo>
                    <a:pt x="63" y="172"/>
                  </a:lnTo>
                  <a:lnTo>
                    <a:pt x="76" y="168"/>
                  </a:lnTo>
                  <a:lnTo>
                    <a:pt x="89" y="164"/>
                  </a:lnTo>
                  <a:lnTo>
                    <a:pt x="102" y="160"/>
                  </a:lnTo>
                  <a:lnTo>
                    <a:pt x="113" y="155"/>
                  </a:lnTo>
                  <a:lnTo>
                    <a:pt x="123" y="149"/>
                  </a:lnTo>
                  <a:lnTo>
                    <a:pt x="133" y="143"/>
                  </a:lnTo>
                  <a:lnTo>
                    <a:pt x="142" y="137"/>
                  </a:lnTo>
                  <a:lnTo>
                    <a:pt x="148" y="129"/>
                  </a:lnTo>
                  <a:lnTo>
                    <a:pt x="154" y="122"/>
                  </a:lnTo>
                  <a:lnTo>
                    <a:pt x="159" y="113"/>
                  </a:lnTo>
                  <a:lnTo>
                    <a:pt x="163" y="106"/>
                  </a:lnTo>
                  <a:lnTo>
                    <a:pt x="165" y="97"/>
                  </a:lnTo>
                  <a:lnTo>
                    <a:pt x="167" y="87"/>
                  </a:lnTo>
                  <a:lnTo>
                    <a:pt x="165" y="78"/>
                  </a:lnTo>
                  <a:lnTo>
                    <a:pt x="163" y="69"/>
                  </a:lnTo>
                  <a:lnTo>
                    <a:pt x="159" y="62"/>
                  </a:lnTo>
                  <a:lnTo>
                    <a:pt x="154" y="53"/>
                  </a:lnTo>
                  <a:lnTo>
                    <a:pt x="148" y="46"/>
                  </a:lnTo>
                  <a:lnTo>
                    <a:pt x="142" y="38"/>
                  </a:lnTo>
                  <a:lnTo>
                    <a:pt x="133" y="32"/>
                  </a:lnTo>
                  <a:lnTo>
                    <a:pt x="123" y="26"/>
                  </a:lnTo>
                  <a:lnTo>
                    <a:pt x="113" y="20"/>
                  </a:lnTo>
                  <a:lnTo>
                    <a:pt x="102" y="15"/>
                  </a:lnTo>
                  <a:lnTo>
                    <a:pt x="89" y="11"/>
                  </a:lnTo>
                  <a:lnTo>
                    <a:pt x="76" y="7"/>
                  </a:lnTo>
                  <a:lnTo>
                    <a:pt x="63" y="3"/>
                  </a:lnTo>
                  <a:lnTo>
                    <a:pt x="48" y="2"/>
                  </a:lnTo>
                  <a:lnTo>
                    <a:pt x="34" y="1"/>
                  </a:lnTo>
                  <a:lnTo>
                    <a:pt x="18" y="0"/>
                  </a:lnTo>
                  <a:lnTo>
                    <a:pt x="0" y="1"/>
                  </a:lnTo>
                  <a:lnTo>
                    <a:pt x="0" y="174"/>
                  </a:lnTo>
                  <a:lnTo>
                    <a:pt x="20" y="175"/>
                  </a:lnTo>
                  <a:lnTo>
                    <a:pt x="36" y="174"/>
                  </a:lnTo>
                  <a:lnTo>
                    <a:pt x="51" y="173"/>
                  </a:lnTo>
                  <a:lnTo>
                    <a:pt x="66" y="172"/>
                  </a:lnTo>
                  <a:lnTo>
                    <a:pt x="79" y="168"/>
                  </a:lnTo>
                  <a:lnTo>
                    <a:pt x="93" y="164"/>
                  </a:lnTo>
                  <a:lnTo>
                    <a:pt x="107" y="160"/>
                  </a:lnTo>
                  <a:lnTo>
                    <a:pt x="118" y="155"/>
                  </a:lnTo>
                  <a:lnTo>
                    <a:pt x="129" y="149"/>
                  </a:lnTo>
                  <a:lnTo>
                    <a:pt x="139" y="143"/>
                  </a:lnTo>
                  <a:lnTo>
                    <a:pt x="148" y="137"/>
                  </a:lnTo>
                  <a:lnTo>
                    <a:pt x="155" y="129"/>
                  </a:lnTo>
                  <a:lnTo>
                    <a:pt x="162" y="122"/>
                  </a:lnTo>
                  <a:lnTo>
                    <a:pt x="168" y="113"/>
                  </a:lnTo>
                  <a:lnTo>
                    <a:pt x="172" y="106"/>
                  </a:lnTo>
                  <a:lnTo>
                    <a:pt x="174" y="97"/>
                  </a:lnTo>
                  <a:lnTo>
                    <a:pt x="174" y="87"/>
                  </a:lnTo>
                  <a:lnTo>
                    <a:pt x="174" y="78"/>
                  </a:lnTo>
                  <a:lnTo>
                    <a:pt x="172" y="69"/>
                  </a:lnTo>
                  <a:lnTo>
                    <a:pt x="168" y="62"/>
                  </a:lnTo>
                  <a:lnTo>
                    <a:pt x="162" y="53"/>
                  </a:lnTo>
                  <a:lnTo>
                    <a:pt x="155" y="46"/>
                  </a:lnTo>
                  <a:lnTo>
                    <a:pt x="148" y="38"/>
                  </a:lnTo>
                  <a:lnTo>
                    <a:pt x="139" y="32"/>
                  </a:lnTo>
                  <a:lnTo>
                    <a:pt x="129" y="26"/>
                  </a:lnTo>
                  <a:lnTo>
                    <a:pt x="118" y="20"/>
                  </a:lnTo>
                  <a:lnTo>
                    <a:pt x="107" y="15"/>
                  </a:lnTo>
                  <a:lnTo>
                    <a:pt x="93" y="11"/>
                  </a:lnTo>
                  <a:lnTo>
                    <a:pt x="79" y="7"/>
                  </a:lnTo>
                  <a:lnTo>
                    <a:pt x="66" y="3"/>
                  </a:lnTo>
                  <a:lnTo>
                    <a:pt x="51" y="2"/>
                  </a:lnTo>
                  <a:lnTo>
                    <a:pt x="36" y="1"/>
                  </a:lnTo>
                  <a:lnTo>
                    <a:pt x="20" y="0"/>
                  </a:lnTo>
                  <a:lnTo>
                    <a:pt x="0" y="1"/>
                  </a:lnTo>
                  <a:lnTo>
                    <a:pt x="0" y="174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5" name="Freeform 131"/>
            <p:cNvSpPr>
              <a:spLocks/>
            </p:cNvSpPr>
            <p:nvPr/>
          </p:nvSpPr>
          <p:spPr bwMode="auto">
            <a:xfrm>
              <a:off x="7099" y="453"/>
              <a:ext cx="230" cy="176"/>
            </a:xfrm>
            <a:custGeom>
              <a:avLst/>
              <a:gdLst>
                <a:gd name="T0" fmla="*/ 0 w 230"/>
                <a:gd name="T1" fmla="*/ 175 h 176"/>
                <a:gd name="T2" fmla="*/ 0 w 230"/>
                <a:gd name="T3" fmla="*/ 175 h 176"/>
                <a:gd name="T4" fmla="*/ 26 w 230"/>
                <a:gd name="T5" fmla="*/ 176 h 176"/>
                <a:gd name="T6" fmla="*/ 26 w 230"/>
                <a:gd name="T7" fmla="*/ 176 h 176"/>
                <a:gd name="T8" fmla="*/ 47 w 230"/>
                <a:gd name="T9" fmla="*/ 175 h 176"/>
                <a:gd name="T10" fmla="*/ 67 w 230"/>
                <a:gd name="T11" fmla="*/ 174 h 176"/>
                <a:gd name="T12" fmla="*/ 87 w 230"/>
                <a:gd name="T13" fmla="*/ 171 h 176"/>
                <a:gd name="T14" fmla="*/ 105 w 230"/>
                <a:gd name="T15" fmla="*/ 169 h 176"/>
                <a:gd name="T16" fmla="*/ 123 w 230"/>
                <a:gd name="T17" fmla="*/ 165 h 176"/>
                <a:gd name="T18" fmla="*/ 140 w 230"/>
                <a:gd name="T19" fmla="*/ 161 h 176"/>
                <a:gd name="T20" fmla="*/ 155 w 230"/>
                <a:gd name="T21" fmla="*/ 156 h 176"/>
                <a:gd name="T22" fmla="*/ 170 w 230"/>
                <a:gd name="T23" fmla="*/ 150 h 176"/>
                <a:gd name="T24" fmla="*/ 183 w 230"/>
                <a:gd name="T25" fmla="*/ 144 h 176"/>
                <a:gd name="T26" fmla="*/ 195 w 230"/>
                <a:gd name="T27" fmla="*/ 137 h 176"/>
                <a:gd name="T28" fmla="*/ 205 w 230"/>
                <a:gd name="T29" fmla="*/ 130 h 176"/>
                <a:gd name="T30" fmla="*/ 214 w 230"/>
                <a:gd name="T31" fmla="*/ 122 h 176"/>
                <a:gd name="T32" fmla="*/ 220 w 230"/>
                <a:gd name="T33" fmla="*/ 114 h 176"/>
                <a:gd name="T34" fmla="*/ 225 w 230"/>
                <a:gd name="T35" fmla="*/ 105 h 176"/>
                <a:gd name="T36" fmla="*/ 229 w 230"/>
                <a:gd name="T37" fmla="*/ 96 h 176"/>
                <a:gd name="T38" fmla="*/ 230 w 230"/>
                <a:gd name="T39" fmla="*/ 88 h 176"/>
                <a:gd name="T40" fmla="*/ 230 w 230"/>
                <a:gd name="T41" fmla="*/ 88 h 176"/>
                <a:gd name="T42" fmla="*/ 229 w 230"/>
                <a:gd name="T43" fmla="*/ 79 h 176"/>
                <a:gd name="T44" fmla="*/ 225 w 230"/>
                <a:gd name="T45" fmla="*/ 70 h 176"/>
                <a:gd name="T46" fmla="*/ 220 w 230"/>
                <a:gd name="T47" fmla="*/ 61 h 176"/>
                <a:gd name="T48" fmla="*/ 214 w 230"/>
                <a:gd name="T49" fmla="*/ 54 h 176"/>
                <a:gd name="T50" fmla="*/ 205 w 230"/>
                <a:gd name="T51" fmla="*/ 46 h 176"/>
                <a:gd name="T52" fmla="*/ 195 w 230"/>
                <a:gd name="T53" fmla="*/ 39 h 176"/>
                <a:gd name="T54" fmla="*/ 183 w 230"/>
                <a:gd name="T55" fmla="*/ 33 h 176"/>
                <a:gd name="T56" fmla="*/ 170 w 230"/>
                <a:gd name="T57" fmla="*/ 26 h 176"/>
                <a:gd name="T58" fmla="*/ 155 w 230"/>
                <a:gd name="T59" fmla="*/ 20 h 176"/>
                <a:gd name="T60" fmla="*/ 140 w 230"/>
                <a:gd name="T61" fmla="*/ 15 h 176"/>
                <a:gd name="T62" fmla="*/ 123 w 230"/>
                <a:gd name="T63" fmla="*/ 10 h 176"/>
                <a:gd name="T64" fmla="*/ 105 w 230"/>
                <a:gd name="T65" fmla="*/ 8 h 176"/>
                <a:gd name="T66" fmla="*/ 87 w 230"/>
                <a:gd name="T67" fmla="*/ 4 h 176"/>
                <a:gd name="T68" fmla="*/ 67 w 230"/>
                <a:gd name="T69" fmla="*/ 2 h 176"/>
                <a:gd name="T70" fmla="*/ 47 w 230"/>
                <a:gd name="T71" fmla="*/ 0 h 176"/>
                <a:gd name="T72" fmla="*/ 26 w 230"/>
                <a:gd name="T73" fmla="*/ 0 h 176"/>
                <a:gd name="T74" fmla="*/ 26 w 230"/>
                <a:gd name="T75" fmla="*/ 0 h 176"/>
                <a:gd name="T76" fmla="*/ 0 w 230"/>
                <a:gd name="T77" fmla="*/ 2 h 176"/>
                <a:gd name="T78" fmla="*/ 0 w 230"/>
                <a:gd name="T79" fmla="*/ 175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30" h="176">
                  <a:moveTo>
                    <a:pt x="0" y="175"/>
                  </a:moveTo>
                  <a:lnTo>
                    <a:pt x="0" y="175"/>
                  </a:lnTo>
                  <a:lnTo>
                    <a:pt x="26" y="176"/>
                  </a:lnTo>
                  <a:lnTo>
                    <a:pt x="47" y="175"/>
                  </a:lnTo>
                  <a:lnTo>
                    <a:pt x="67" y="174"/>
                  </a:lnTo>
                  <a:lnTo>
                    <a:pt x="87" y="171"/>
                  </a:lnTo>
                  <a:lnTo>
                    <a:pt x="105" y="169"/>
                  </a:lnTo>
                  <a:lnTo>
                    <a:pt x="123" y="165"/>
                  </a:lnTo>
                  <a:lnTo>
                    <a:pt x="140" y="161"/>
                  </a:lnTo>
                  <a:lnTo>
                    <a:pt x="155" y="156"/>
                  </a:lnTo>
                  <a:lnTo>
                    <a:pt x="170" y="150"/>
                  </a:lnTo>
                  <a:lnTo>
                    <a:pt x="183" y="144"/>
                  </a:lnTo>
                  <a:lnTo>
                    <a:pt x="195" y="137"/>
                  </a:lnTo>
                  <a:lnTo>
                    <a:pt x="205" y="130"/>
                  </a:lnTo>
                  <a:lnTo>
                    <a:pt x="214" y="122"/>
                  </a:lnTo>
                  <a:lnTo>
                    <a:pt x="220" y="114"/>
                  </a:lnTo>
                  <a:lnTo>
                    <a:pt x="225" y="105"/>
                  </a:lnTo>
                  <a:lnTo>
                    <a:pt x="229" y="96"/>
                  </a:lnTo>
                  <a:lnTo>
                    <a:pt x="230" y="88"/>
                  </a:lnTo>
                  <a:lnTo>
                    <a:pt x="229" y="79"/>
                  </a:lnTo>
                  <a:lnTo>
                    <a:pt x="225" y="70"/>
                  </a:lnTo>
                  <a:lnTo>
                    <a:pt x="220" y="61"/>
                  </a:lnTo>
                  <a:lnTo>
                    <a:pt x="214" y="54"/>
                  </a:lnTo>
                  <a:lnTo>
                    <a:pt x="205" y="46"/>
                  </a:lnTo>
                  <a:lnTo>
                    <a:pt x="195" y="39"/>
                  </a:lnTo>
                  <a:lnTo>
                    <a:pt x="183" y="33"/>
                  </a:lnTo>
                  <a:lnTo>
                    <a:pt x="170" y="26"/>
                  </a:lnTo>
                  <a:lnTo>
                    <a:pt x="155" y="20"/>
                  </a:lnTo>
                  <a:lnTo>
                    <a:pt x="140" y="15"/>
                  </a:lnTo>
                  <a:lnTo>
                    <a:pt x="123" y="10"/>
                  </a:lnTo>
                  <a:lnTo>
                    <a:pt x="105" y="8"/>
                  </a:lnTo>
                  <a:lnTo>
                    <a:pt x="87" y="4"/>
                  </a:lnTo>
                  <a:lnTo>
                    <a:pt x="67" y="2"/>
                  </a:lnTo>
                  <a:lnTo>
                    <a:pt x="47" y="0"/>
                  </a:lnTo>
                  <a:lnTo>
                    <a:pt x="26" y="0"/>
                  </a:lnTo>
                  <a:lnTo>
                    <a:pt x="0" y="2"/>
                  </a:lnTo>
                  <a:lnTo>
                    <a:pt x="0" y="175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6" name="Freeform 132"/>
            <p:cNvSpPr>
              <a:spLocks/>
            </p:cNvSpPr>
            <p:nvPr/>
          </p:nvSpPr>
          <p:spPr bwMode="auto">
            <a:xfrm>
              <a:off x="4620" y="2390"/>
              <a:ext cx="167" cy="175"/>
            </a:xfrm>
            <a:custGeom>
              <a:avLst/>
              <a:gdLst>
                <a:gd name="T0" fmla="*/ 167 w 167"/>
                <a:gd name="T1" fmla="*/ 0 h 175"/>
                <a:gd name="T2" fmla="*/ 167 w 167"/>
                <a:gd name="T3" fmla="*/ 0 h 175"/>
                <a:gd name="T4" fmla="*/ 149 w 167"/>
                <a:gd name="T5" fmla="*/ 0 h 175"/>
                <a:gd name="T6" fmla="*/ 149 w 167"/>
                <a:gd name="T7" fmla="*/ 0 h 175"/>
                <a:gd name="T8" fmla="*/ 134 w 167"/>
                <a:gd name="T9" fmla="*/ 0 h 175"/>
                <a:gd name="T10" fmla="*/ 119 w 167"/>
                <a:gd name="T11" fmla="*/ 1 h 175"/>
                <a:gd name="T12" fmla="*/ 105 w 167"/>
                <a:gd name="T13" fmla="*/ 4 h 175"/>
                <a:gd name="T14" fmla="*/ 91 w 167"/>
                <a:gd name="T15" fmla="*/ 6 h 175"/>
                <a:gd name="T16" fmla="*/ 78 w 167"/>
                <a:gd name="T17" fmla="*/ 10 h 175"/>
                <a:gd name="T18" fmla="*/ 66 w 167"/>
                <a:gd name="T19" fmla="*/ 15 h 175"/>
                <a:gd name="T20" fmla="*/ 54 w 167"/>
                <a:gd name="T21" fmla="*/ 20 h 175"/>
                <a:gd name="T22" fmla="*/ 44 w 167"/>
                <a:gd name="T23" fmla="*/ 25 h 175"/>
                <a:gd name="T24" fmla="*/ 34 w 167"/>
                <a:gd name="T25" fmla="*/ 31 h 175"/>
                <a:gd name="T26" fmla="*/ 26 w 167"/>
                <a:gd name="T27" fmla="*/ 39 h 175"/>
                <a:gd name="T28" fmla="*/ 19 w 167"/>
                <a:gd name="T29" fmla="*/ 45 h 175"/>
                <a:gd name="T30" fmla="*/ 13 w 167"/>
                <a:gd name="T31" fmla="*/ 52 h 175"/>
                <a:gd name="T32" fmla="*/ 8 w 167"/>
                <a:gd name="T33" fmla="*/ 61 h 175"/>
                <a:gd name="T34" fmla="*/ 4 w 167"/>
                <a:gd name="T35" fmla="*/ 70 h 175"/>
                <a:gd name="T36" fmla="*/ 1 w 167"/>
                <a:gd name="T37" fmla="*/ 79 h 175"/>
                <a:gd name="T38" fmla="*/ 0 w 167"/>
                <a:gd name="T39" fmla="*/ 87 h 175"/>
                <a:gd name="T40" fmla="*/ 0 w 167"/>
                <a:gd name="T41" fmla="*/ 87 h 175"/>
                <a:gd name="T42" fmla="*/ 1 w 167"/>
                <a:gd name="T43" fmla="*/ 96 h 175"/>
                <a:gd name="T44" fmla="*/ 4 w 167"/>
                <a:gd name="T45" fmla="*/ 105 h 175"/>
                <a:gd name="T46" fmla="*/ 8 w 167"/>
                <a:gd name="T47" fmla="*/ 113 h 175"/>
                <a:gd name="T48" fmla="*/ 13 w 167"/>
                <a:gd name="T49" fmla="*/ 121 h 175"/>
                <a:gd name="T50" fmla="*/ 19 w 167"/>
                <a:gd name="T51" fmla="*/ 128 h 175"/>
                <a:gd name="T52" fmla="*/ 26 w 167"/>
                <a:gd name="T53" fmla="*/ 136 h 175"/>
                <a:gd name="T54" fmla="*/ 34 w 167"/>
                <a:gd name="T55" fmla="*/ 142 h 175"/>
                <a:gd name="T56" fmla="*/ 44 w 167"/>
                <a:gd name="T57" fmla="*/ 148 h 175"/>
                <a:gd name="T58" fmla="*/ 54 w 167"/>
                <a:gd name="T59" fmla="*/ 155 h 175"/>
                <a:gd name="T60" fmla="*/ 66 w 167"/>
                <a:gd name="T61" fmla="*/ 160 h 175"/>
                <a:gd name="T62" fmla="*/ 78 w 167"/>
                <a:gd name="T63" fmla="*/ 163 h 175"/>
                <a:gd name="T64" fmla="*/ 91 w 167"/>
                <a:gd name="T65" fmla="*/ 167 h 175"/>
                <a:gd name="T66" fmla="*/ 105 w 167"/>
                <a:gd name="T67" fmla="*/ 171 h 175"/>
                <a:gd name="T68" fmla="*/ 119 w 167"/>
                <a:gd name="T69" fmla="*/ 172 h 175"/>
                <a:gd name="T70" fmla="*/ 134 w 167"/>
                <a:gd name="T71" fmla="*/ 173 h 175"/>
                <a:gd name="T72" fmla="*/ 149 w 167"/>
                <a:gd name="T73" fmla="*/ 175 h 175"/>
                <a:gd name="T74" fmla="*/ 149 w 167"/>
                <a:gd name="T75" fmla="*/ 175 h 175"/>
                <a:gd name="T76" fmla="*/ 167 w 167"/>
                <a:gd name="T77" fmla="*/ 173 h 175"/>
                <a:gd name="T78" fmla="*/ 167 w 167"/>
                <a:gd name="T79" fmla="*/ 0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5">
                  <a:moveTo>
                    <a:pt x="167" y="0"/>
                  </a:moveTo>
                  <a:lnTo>
                    <a:pt x="167" y="0"/>
                  </a:lnTo>
                  <a:lnTo>
                    <a:pt x="149" y="0"/>
                  </a:lnTo>
                  <a:lnTo>
                    <a:pt x="134" y="0"/>
                  </a:lnTo>
                  <a:lnTo>
                    <a:pt x="119" y="1"/>
                  </a:lnTo>
                  <a:lnTo>
                    <a:pt x="105" y="4"/>
                  </a:lnTo>
                  <a:lnTo>
                    <a:pt x="91" y="6"/>
                  </a:lnTo>
                  <a:lnTo>
                    <a:pt x="78" y="10"/>
                  </a:lnTo>
                  <a:lnTo>
                    <a:pt x="66" y="15"/>
                  </a:lnTo>
                  <a:lnTo>
                    <a:pt x="54" y="20"/>
                  </a:lnTo>
                  <a:lnTo>
                    <a:pt x="44" y="25"/>
                  </a:lnTo>
                  <a:lnTo>
                    <a:pt x="34" y="31"/>
                  </a:lnTo>
                  <a:lnTo>
                    <a:pt x="26" y="39"/>
                  </a:lnTo>
                  <a:lnTo>
                    <a:pt x="19" y="45"/>
                  </a:lnTo>
                  <a:lnTo>
                    <a:pt x="13" y="52"/>
                  </a:lnTo>
                  <a:lnTo>
                    <a:pt x="8" y="61"/>
                  </a:lnTo>
                  <a:lnTo>
                    <a:pt x="4" y="70"/>
                  </a:lnTo>
                  <a:lnTo>
                    <a:pt x="1" y="79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5"/>
                  </a:lnTo>
                  <a:lnTo>
                    <a:pt x="8" y="113"/>
                  </a:lnTo>
                  <a:lnTo>
                    <a:pt x="13" y="121"/>
                  </a:lnTo>
                  <a:lnTo>
                    <a:pt x="19" y="128"/>
                  </a:lnTo>
                  <a:lnTo>
                    <a:pt x="26" y="136"/>
                  </a:lnTo>
                  <a:lnTo>
                    <a:pt x="34" y="142"/>
                  </a:lnTo>
                  <a:lnTo>
                    <a:pt x="44" y="148"/>
                  </a:lnTo>
                  <a:lnTo>
                    <a:pt x="54" y="155"/>
                  </a:lnTo>
                  <a:lnTo>
                    <a:pt x="66" y="160"/>
                  </a:lnTo>
                  <a:lnTo>
                    <a:pt x="78" y="163"/>
                  </a:lnTo>
                  <a:lnTo>
                    <a:pt x="91" y="167"/>
                  </a:lnTo>
                  <a:lnTo>
                    <a:pt x="105" y="171"/>
                  </a:lnTo>
                  <a:lnTo>
                    <a:pt x="119" y="172"/>
                  </a:lnTo>
                  <a:lnTo>
                    <a:pt x="134" y="173"/>
                  </a:lnTo>
                  <a:lnTo>
                    <a:pt x="149" y="175"/>
                  </a:lnTo>
                  <a:lnTo>
                    <a:pt x="167" y="173"/>
                  </a:lnTo>
                  <a:lnTo>
                    <a:pt x="167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7" name="Freeform 133"/>
            <p:cNvSpPr>
              <a:spLocks/>
            </p:cNvSpPr>
            <p:nvPr/>
          </p:nvSpPr>
          <p:spPr bwMode="auto">
            <a:xfrm>
              <a:off x="4555" y="2351"/>
              <a:ext cx="232" cy="175"/>
            </a:xfrm>
            <a:custGeom>
              <a:avLst/>
              <a:gdLst>
                <a:gd name="T0" fmla="*/ 232 w 232"/>
                <a:gd name="T1" fmla="*/ 0 h 175"/>
                <a:gd name="T2" fmla="*/ 209 w 232"/>
                <a:gd name="T3" fmla="*/ 0 h 175"/>
                <a:gd name="T4" fmla="*/ 172 w 232"/>
                <a:gd name="T5" fmla="*/ 2 h 175"/>
                <a:gd name="T6" fmla="*/ 140 w 232"/>
                <a:gd name="T7" fmla="*/ 7 h 175"/>
                <a:gd name="T8" fmla="*/ 109 w 232"/>
                <a:gd name="T9" fmla="*/ 15 h 175"/>
                <a:gd name="T10" fmla="*/ 83 w 232"/>
                <a:gd name="T11" fmla="*/ 25 h 175"/>
                <a:gd name="T12" fmla="*/ 60 w 232"/>
                <a:gd name="T13" fmla="*/ 39 h 175"/>
                <a:gd name="T14" fmla="*/ 44 w 232"/>
                <a:gd name="T15" fmla="*/ 54 h 175"/>
                <a:gd name="T16" fmla="*/ 34 w 232"/>
                <a:gd name="T17" fmla="*/ 70 h 175"/>
                <a:gd name="T18" fmla="*/ 30 w 232"/>
                <a:gd name="T19" fmla="*/ 88 h 175"/>
                <a:gd name="T20" fmla="*/ 30 w 232"/>
                <a:gd name="T21" fmla="*/ 96 h 175"/>
                <a:gd name="T22" fmla="*/ 38 w 232"/>
                <a:gd name="T23" fmla="*/ 114 h 175"/>
                <a:gd name="T24" fmla="*/ 52 w 232"/>
                <a:gd name="T25" fmla="*/ 129 h 175"/>
                <a:gd name="T26" fmla="*/ 71 w 232"/>
                <a:gd name="T27" fmla="*/ 144 h 175"/>
                <a:gd name="T28" fmla="*/ 95 w 232"/>
                <a:gd name="T29" fmla="*/ 155 h 175"/>
                <a:gd name="T30" fmla="*/ 124 w 232"/>
                <a:gd name="T31" fmla="*/ 165 h 175"/>
                <a:gd name="T32" fmla="*/ 156 w 232"/>
                <a:gd name="T33" fmla="*/ 171 h 175"/>
                <a:gd name="T34" fmla="*/ 191 w 232"/>
                <a:gd name="T35" fmla="*/ 175 h 175"/>
                <a:gd name="T36" fmla="*/ 209 w 232"/>
                <a:gd name="T37" fmla="*/ 175 h 175"/>
                <a:gd name="T38" fmla="*/ 232 w 232"/>
                <a:gd name="T39" fmla="*/ 0 h 175"/>
                <a:gd name="T40" fmla="*/ 206 w 232"/>
                <a:gd name="T41" fmla="*/ 0 h 175"/>
                <a:gd name="T42" fmla="*/ 185 w 232"/>
                <a:gd name="T43" fmla="*/ 0 h 175"/>
                <a:gd name="T44" fmla="*/ 145 w 232"/>
                <a:gd name="T45" fmla="*/ 4 h 175"/>
                <a:gd name="T46" fmla="*/ 108 w 232"/>
                <a:gd name="T47" fmla="*/ 10 h 175"/>
                <a:gd name="T48" fmla="*/ 75 w 232"/>
                <a:gd name="T49" fmla="*/ 20 h 175"/>
                <a:gd name="T50" fmla="*/ 47 w 232"/>
                <a:gd name="T51" fmla="*/ 32 h 175"/>
                <a:gd name="T52" fmla="*/ 25 w 232"/>
                <a:gd name="T53" fmla="*/ 47 h 175"/>
                <a:gd name="T54" fmla="*/ 9 w 232"/>
                <a:gd name="T55" fmla="*/ 61 h 175"/>
                <a:gd name="T56" fmla="*/ 2 w 232"/>
                <a:gd name="T57" fmla="*/ 79 h 175"/>
                <a:gd name="T58" fmla="*/ 0 w 232"/>
                <a:gd name="T59" fmla="*/ 88 h 175"/>
                <a:gd name="T60" fmla="*/ 4 w 232"/>
                <a:gd name="T61" fmla="*/ 105 h 175"/>
                <a:gd name="T62" fmla="*/ 17 w 232"/>
                <a:gd name="T63" fmla="*/ 121 h 175"/>
                <a:gd name="T64" fmla="*/ 35 w 232"/>
                <a:gd name="T65" fmla="*/ 136 h 175"/>
                <a:gd name="T66" fmla="*/ 60 w 232"/>
                <a:gd name="T67" fmla="*/ 150 h 175"/>
                <a:gd name="T68" fmla="*/ 90 w 232"/>
                <a:gd name="T69" fmla="*/ 160 h 175"/>
                <a:gd name="T70" fmla="*/ 126 w 232"/>
                <a:gd name="T71" fmla="*/ 169 h 175"/>
                <a:gd name="T72" fmla="*/ 164 w 232"/>
                <a:gd name="T73" fmla="*/ 174 h 175"/>
                <a:gd name="T74" fmla="*/ 206 w 232"/>
                <a:gd name="T75" fmla="*/ 175 h 175"/>
                <a:gd name="T76" fmla="*/ 232 w 232"/>
                <a:gd name="T77" fmla="*/ 174 h 17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2" h="175">
                  <a:moveTo>
                    <a:pt x="232" y="0"/>
                  </a:moveTo>
                  <a:lnTo>
                    <a:pt x="232" y="0"/>
                  </a:lnTo>
                  <a:lnTo>
                    <a:pt x="209" y="0"/>
                  </a:lnTo>
                  <a:lnTo>
                    <a:pt x="191" y="0"/>
                  </a:lnTo>
                  <a:lnTo>
                    <a:pt x="172" y="2"/>
                  </a:lnTo>
                  <a:lnTo>
                    <a:pt x="156" y="4"/>
                  </a:lnTo>
                  <a:lnTo>
                    <a:pt x="140" y="7"/>
                  </a:lnTo>
                  <a:lnTo>
                    <a:pt x="124" y="10"/>
                  </a:lnTo>
                  <a:lnTo>
                    <a:pt x="109" y="15"/>
                  </a:lnTo>
                  <a:lnTo>
                    <a:pt x="95" y="20"/>
                  </a:lnTo>
                  <a:lnTo>
                    <a:pt x="83" y="25"/>
                  </a:lnTo>
                  <a:lnTo>
                    <a:pt x="71" y="32"/>
                  </a:lnTo>
                  <a:lnTo>
                    <a:pt x="60" y="39"/>
                  </a:lnTo>
                  <a:lnTo>
                    <a:pt x="52" y="47"/>
                  </a:lnTo>
                  <a:lnTo>
                    <a:pt x="44" y="54"/>
                  </a:lnTo>
                  <a:lnTo>
                    <a:pt x="38" y="61"/>
                  </a:lnTo>
                  <a:lnTo>
                    <a:pt x="34" y="70"/>
                  </a:lnTo>
                  <a:lnTo>
                    <a:pt x="30" y="79"/>
                  </a:lnTo>
                  <a:lnTo>
                    <a:pt x="30" y="88"/>
                  </a:lnTo>
                  <a:lnTo>
                    <a:pt x="30" y="96"/>
                  </a:lnTo>
                  <a:lnTo>
                    <a:pt x="34" y="105"/>
                  </a:lnTo>
                  <a:lnTo>
                    <a:pt x="38" y="114"/>
                  </a:lnTo>
                  <a:lnTo>
                    <a:pt x="44" y="121"/>
                  </a:lnTo>
                  <a:lnTo>
                    <a:pt x="52" y="129"/>
                  </a:lnTo>
                  <a:lnTo>
                    <a:pt x="60" y="136"/>
                  </a:lnTo>
                  <a:lnTo>
                    <a:pt x="71" y="144"/>
                  </a:lnTo>
                  <a:lnTo>
                    <a:pt x="83" y="150"/>
                  </a:lnTo>
                  <a:lnTo>
                    <a:pt x="95" y="155"/>
                  </a:lnTo>
                  <a:lnTo>
                    <a:pt x="109" y="160"/>
                  </a:lnTo>
                  <a:lnTo>
                    <a:pt x="124" y="165"/>
                  </a:lnTo>
                  <a:lnTo>
                    <a:pt x="140" y="169"/>
                  </a:lnTo>
                  <a:lnTo>
                    <a:pt x="156" y="171"/>
                  </a:lnTo>
                  <a:lnTo>
                    <a:pt x="172" y="174"/>
                  </a:lnTo>
                  <a:lnTo>
                    <a:pt x="191" y="175"/>
                  </a:lnTo>
                  <a:lnTo>
                    <a:pt x="209" y="175"/>
                  </a:lnTo>
                  <a:lnTo>
                    <a:pt x="232" y="174"/>
                  </a:lnTo>
                  <a:lnTo>
                    <a:pt x="232" y="0"/>
                  </a:lnTo>
                  <a:lnTo>
                    <a:pt x="206" y="0"/>
                  </a:lnTo>
                  <a:lnTo>
                    <a:pt x="185" y="0"/>
                  </a:lnTo>
                  <a:lnTo>
                    <a:pt x="164" y="2"/>
                  </a:lnTo>
                  <a:lnTo>
                    <a:pt x="145" y="4"/>
                  </a:lnTo>
                  <a:lnTo>
                    <a:pt x="126" y="7"/>
                  </a:lnTo>
                  <a:lnTo>
                    <a:pt x="108" y="10"/>
                  </a:lnTo>
                  <a:lnTo>
                    <a:pt x="90" y="15"/>
                  </a:lnTo>
                  <a:lnTo>
                    <a:pt x="75" y="20"/>
                  </a:lnTo>
                  <a:lnTo>
                    <a:pt x="60" y="25"/>
                  </a:lnTo>
                  <a:lnTo>
                    <a:pt x="47" y="32"/>
                  </a:lnTo>
                  <a:lnTo>
                    <a:pt x="35" y="39"/>
                  </a:lnTo>
                  <a:lnTo>
                    <a:pt x="25" y="47"/>
                  </a:lnTo>
                  <a:lnTo>
                    <a:pt x="17" y="54"/>
                  </a:lnTo>
                  <a:lnTo>
                    <a:pt x="9" y="61"/>
                  </a:lnTo>
                  <a:lnTo>
                    <a:pt x="4" y="70"/>
                  </a:lnTo>
                  <a:lnTo>
                    <a:pt x="2" y="79"/>
                  </a:lnTo>
                  <a:lnTo>
                    <a:pt x="0" y="88"/>
                  </a:lnTo>
                  <a:lnTo>
                    <a:pt x="2" y="96"/>
                  </a:lnTo>
                  <a:lnTo>
                    <a:pt x="4" y="105"/>
                  </a:lnTo>
                  <a:lnTo>
                    <a:pt x="9" y="114"/>
                  </a:lnTo>
                  <a:lnTo>
                    <a:pt x="17" y="121"/>
                  </a:lnTo>
                  <a:lnTo>
                    <a:pt x="25" y="129"/>
                  </a:lnTo>
                  <a:lnTo>
                    <a:pt x="35" y="136"/>
                  </a:lnTo>
                  <a:lnTo>
                    <a:pt x="47" y="144"/>
                  </a:lnTo>
                  <a:lnTo>
                    <a:pt x="60" y="150"/>
                  </a:lnTo>
                  <a:lnTo>
                    <a:pt x="75" y="155"/>
                  </a:lnTo>
                  <a:lnTo>
                    <a:pt x="90" y="160"/>
                  </a:lnTo>
                  <a:lnTo>
                    <a:pt x="108" y="165"/>
                  </a:lnTo>
                  <a:lnTo>
                    <a:pt x="126" y="169"/>
                  </a:lnTo>
                  <a:lnTo>
                    <a:pt x="145" y="171"/>
                  </a:lnTo>
                  <a:lnTo>
                    <a:pt x="164" y="174"/>
                  </a:lnTo>
                  <a:lnTo>
                    <a:pt x="185" y="175"/>
                  </a:lnTo>
                  <a:lnTo>
                    <a:pt x="206" y="175"/>
                  </a:lnTo>
                  <a:lnTo>
                    <a:pt x="232" y="174"/>
                  </a:lnTo>
                  <a:lnTo>
                    <a:pt x="232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8" name="Freeform 134"/>
            <p:cNvSpPr>
              <a:spLocks/>
            </p:cNvSpPr>
            <p:nvPr/>
          </p:nvSpPr>
          <p:spPr bwMode="auto">
            <a:xfrm>
              <a:off x="4620" y="2192"/>
              <a:ext cx="167" cy="176"/>
            </a:xfrm>
            <a:custGeom>
              <a:avLst/>
              <a:gdLst>
                <a:gd name="T0" fmla="*/ 167 w 167"/>
                <a:gd name="T1" fmla="*/ 1 h 176"/>
                <a:gd name="T2" fmla="*/ 167 w 167"/>
                <a:gd name="T3" fmla="*/ 1 h 176"/>
                <a:gd name="T4" fmla="*/ 149 w 167"/>
                <a:gd name="T5" fmla="*/ 0 h 176"/>
                <a:gd name="T6" fmla="*/ 149 w 167"/>
                <a:gd name="T7" fmla="*/ 0 h 176"/>
                <a:gd name="T8" fmla="*/ 134 w 167"/>
                <a:gd name="T9" fmla="*/ 1 h 176"/>
                <a:gd name="T10" fmla="*/ 119 w 167"/>
                <a:gd name="T11" fmla="*/ 2 h 176"/>
                <a:gd name="T12" fmla="*/ 105 w 167"/>
                <a:gd name="T13" fmla="*/ 5 h 176"/>
                <a:gd name="T14" fmla="*/ 91 w 167"/>
                <a:gd name="T15" fmla="*/ 7 h 176"/>
                <a:gd name="T16" fmla="*/ 78 w 167"/>
                <a:gd name="T17" fmla="*/ 11 h 176"/>
                <a:gd name="T18" fmla="*/ 66 w 167"/>
                <a:gd name="T19" fmla="*/ 15 h 176"/>
                <a:gd name="T20" fmla="*/ 54 w 167"/>
                <a:gd name="T21" fmla="*/ 20 h 176"/>
                <a:gd name="T22" fmla="*/ 44 w 167"/>
                <a:gd name="T23" fmla="*/ 26 h 176"/>
                <a:gd name="T24" fmla="*/ 34 w 167"/>
                <a:gd name="T25" fmla="*/ 32 h 176"/>
                <a:gd name="T26" fmla="*/ 26 w 167"/>
                <a:gd name="T27" fmla="*/ 39 h 176"/>
                <a:gd name="T28" fmla="*/ 19 w 167"/>
                <a:gd name="T29" fmla="*/ 46 h 176"/>
                <a:gd name="T30" fmla="*/ 13 w 167"/>
                <a:gd name="T31" fmla="*/ 53 h 176"/>
                <a:gd name="T32" fmla="*/ 8 w 167"/>
                <a:gd name="T33" fmla="*/ 62 h 176"/>
                <a:gd name="T34" fmla="*/ 4 w 167"/>
                <a:gd name="T35" fmla="*/ 70 h 176"/>
                <a:gd name="T36" fmla="*/ 1 w 167"/>
                <a:gd name="T37" fmla="*/ 78 h 176"/>
                <a:gd name="T38" fmla="*/ 0 w 167"/>
                <a:gd name="T39" fmla="*/ 88 h 176"/>
                <a:gd name="T40" fmla="*/ 0 w 167"/>
                <a:gd name="T41" fmla="*/ 88 h 176"/>
                <a:gd name="T42" fmla="*/ 1 w 167"/>
                <a:gd name="T43" fmla="*/ 97 h 176"/>
                <a:gd name="T44" fmla="*/ 4 w 167"/>
                <a:gd name="T45" fmla="*/ 106 h 176"/>
                <a:gd name="T46" fmla="*/ 8 w 167"/>
                <a:gd name="T47" fmla="*/ 113 h 176"/>
                <a:gd name="T48" fmla="*/ 13 w 167"/>
                <a:gd name="T49" fmla="*/ 122 h 176"/>
                <a:gd name="T50" fmla="*/ 19 w 167"/>
                <a:gd name="T51" fmla="*/ 130 h 176"/>
                <a:gd name="T52" fmla="*/ 26 w 167"/>
                <a:gd name="T53" fmla="*/ 137 h 176"/>
                <a:gd name="T54" fmla="*/ 34 w 167"/>
                <a:gd name="T55" fmla="*/ 143 h 176"/>
                <a:gd name="T56" fmla="*/ 44 w 167"/>
                <a:gd name="T57" fmla="*/ 149 h 176"/>
                <a:gd name="T58" fmla="*/ 54 w 167"/>
                <a:gd name="T59" fmla="*/ 156 h 176"/>
                <a:gd name="T60" fmla="*/ 66 w 167"/>
                <a:gd name="T61" fmla="*/ 161 h 176"/>
                <a:gd name="T62" fmla="*/ 78 w 167"/>
                <a:gd name="T63" fmla="*/ 164 h 176"/>
                <a:gd name="T64" fmla="*/ 91 w 167"/>
                <a:gd name="T65" fmla="*/ 168 h 176"/>
                <a:gd name="T66" fmla="*/ 105 w 167"/>
                <a:gd name="T67" fmla="*/ 171 h 176"/>
                <a:gd name="T68" fmla="*/ 119 w 167"/>
                <a:gd name="T69" fmla="*/ 173 h 176"/>
                <a:gd name="T70" fmla="*/ 134 w 167"/>
                <a:gd name="T71" fmla="*/ 174 h 176"/>
                <a:gd name="T72" fmla="*/ 149 w 167"/>
                <a:gd name="T73" fmla="*/ 176 h 176"/>
                <a:gd name="T74" fmla="*/ 149 w 167"/>
                <a:gd name="T75" fmla="*/ 176 h 176"/>
                <a:gd name="T76" fmla="*/ 167 w 167"/>
                <a:gd name="T77" fmla="*/ 174 h 176"/>
                <a:gd name="T78" fmla="*/ 167 w 167"/>
                <a:gd name="T79" fmla="*/ 1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6">
                  <a:moveTo>
                    <a:pt x="167" y="1"/>
                  </a:moveTo>
                  <a:lnTo>
                    <a:pt x="167" y="1"/>
                  </a:lnTo>
                  <a:lnTo>
                    <a:pt x="149" y="0"/>
                  </a:lnTo>
                  <a:lnTo>
                    <a:pt x="134" y="1"/>
                  </a:lnTo>
                  <a:lnTo>
                    <a:pt x="119" y="2"/>
                  </a:lnTo>
                  <a:lnTo>
                    <a:pt x="105" y="5"/>
                  </a:lnTo>
                  <a:lnTo>
                    <a:pt x="91" y="7"/>
                  </a:lnTo>
                  <a:lnTo>
                    <a:pt x="78" y="11"/>
                  </a:lnTo>
                  <a:lnTo>
                    <a:pt x="66" y="15"/>
                  </a:lnTo>
                  <a:lnTo>
                    <a:pt x="54" y="20"/>
                  </a:lnTo>
                  <a:lnTo>
                    <a:pt x="44" y="26"/>
                  </a:lnTo>
                  <a:lnTo>
                    <a:pt x="34" y="32"/>
                  </a:lnTo>
                  <a:lnTo>
                    <a:pt x="26" y="39"/>
                  </a:lnTo>
                  <a:lnTo>
                    <a:pt x="19" y="46"/>
                  </a:lnTo>
                  <a:lnTo>
                    <a:pt x="13" y="53"/>
                  </a:lnTo>
                  <a:lnTo>
                    <a:pt x="8" y="62"/>
                  </a:lnTo>
                  <a:lnTo>
                    <a:pt x="4" y="70"/>
                  </a:lnTo>
                  <a:lnTo>
                    <a:pt x="1" y="78"/>
                  </a:lnTo>
                  <a:lnTo>
                    <a:pt x="0" y="88"/>
                  </a:lnTo>
                  <a:lnTo>
                    <a:pt x="1" y="97"/>
                  </a:lnTo>
                  <a:lnTo>
                    <a:pt x="4" y="106"/>
                  </a:lnTo>
                  <a:lnTo>
                    <a:pt x="8" y="113"/>
                  </a:lnTo>
                  <a:lnTo>
                    <a:pt x="13" y="122"/>
                  </a:lnTo>
                  <a:lnTo>
                    <a:pt x="19" y="130"/>
                  </a:lnTo>
                  <a:lnTo>
                    <a:pt x="26" y="137"/>
                  </a:lnTo>
                  <a:lnTo>
                    <a:pt x="34" y="143"/>
                  </a:lnTo>
                  <a:lnTo>
                    <a:pt x="44" y="149"/>
                  </a:lnTo>
                  <a:lnTo>
                    <a:pt x="54" y="156"/>
                  </a:lnTo>
                  <a:lnTo>
                    <a:pt x="66" y="161"/>
                  </a:lnTo>
                  <a:lnTo>
                    <a:pt x="78" y="164"/>
                  </a:lnTo>
                  <a:lnTo>
                    <a:pt x="91" y="168"/>
                  </a:lnTo>
                  <a:lnTo>
                    <a:pt x="105" y="171"/>
                  </a:lnTo>
                  <a:lnTo>
                    <a:pt x="119" y="173"/>
                  </a:lnTo>
                  <a:lnTo>
                    <a:pt x="134" y="174"/>
                  </a:lnTo>
                  <a:lnTo>
                    <a:pt x="149" y="176"/>
                  </a:lnTo>
                  <a:lnTo>
                    <a:pt x="167" y="174"/>
                  </a:lnTo>
                  <a:lnTo>
                    <a:pt x="167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9" name="Freeform 135"/>
            <p:cNvSpPr>
              <a:spLocks/>
            </p:cNvSpPr>
            <p:nvPr/>
          </p:nvSpPr>
          <p:spPr bwMode="auto">
            <a:xfrm>
              <a:off x="4555" y="2160"/>
              <a:ext cx="232" cy="174"/>
            </a:xfrm>
            <a:custGeom>
              <a:avLst/>
              <a:gdLst>
                <a:gd name="T0" fmla="*/ 232 w 232"/>
                <a:gd name="T1" fmla="*/ 0 h 174"/>
                <a:gd name="T2" fmla="*/ 209 w 232"/>
                <a:gd name="T3" fmla="*/ 0 h 174"/>
                <a:gd name="T4" fmla="*/ 172 w 232"/>
                <a:gd name="T5" fmla="*/ 1 h 174"/>
                <a:gd name="T6" fmla="*/ 140 w 232"/>
                <a:gd name="T7" fmla="*/ 6 h 174"/>
                <a:gd name="T8" fmla="*/ 109 w 232"/>
                <a:gd name="T9" fmla="*/ 14 h 174"/>
                <a:gd name="T10" fmla="*/ 83 w 232"/>
                <a:gd name="T11" fmla="*/ 24 h 174"/>
                <a:gd name="T12" fmla="*/ 60 w 232"/>
                <a:gd name="T13" fmla="*/ 38 h 174"/>
                <a:gd name="T14" fmla="*/ 44 w 232"/>
                <a:gd name="T15" fmla="*/ 53 h 174"/>
                <a:gd name="T16" fmla="*/ 34 w 232"/>
                <a:gd name="T17" fmla="*/ 69 h 174"/>
                <a:gd name="T18" fmla="*/ 30 w 232"/>
                <a:gd name="T19" fmla="*/ 87 h 174"/>
                <a:gd name="T20" fmla="*/ 30 w 232"/>
                <a:gd name="T21" fmla="*/ 95 h 174"/>
                <a:gd name="T22" fmla="*/ 38 w 232"/>
                <a:gd name="T23" fmla="*/ 113 h 174"/>
                <a:gd name="T24" fmla="*/ 52 w 232"/>
                <a:gd name="T25" fmla="*/ 128 h 174"/>
                <a:gd name="T26" fmla="*/ 71 w 232"/>
                <a:gd name="T27" fmla="*/ 143 h 174"/>
                <a:gd name="T28" fmla="*/ 95 w 232"/>
                <a:gd name="T29" fmla="*/ 154 h 174"/>
                <a:gd name="T30" fmla="*/ 124 w 232"/>
                <a:gd name="T31" fmla="*/ 164 h 174"/>
                <a:gd name="T32" fmla="*/ 156 w 232"/>
                <a:gd name="T33" fmla="*/ 170 h 174"/>
                <a:gd name="T34" fmla="*/ 191 w 232"/>
                <a:gd name="T35" fmla="*/ 174 h 174"/>
                <a:gd name="T36" fmla="*/ 209 w 232"/>
                <a:gd name="T37" fmla="*/ 174 h 174"/>
                <a:gd name="T38" fmla="*/ 232 w 232"/>
                <a:gd name="T39" fmla="*/ 0 h 174"/>
                <a:gd name="T40" fmla="*/ 206 w 232"/>
                <a:gd name="T41" fmla="*/ 0 h 174"/>
                <a:gd name="T42" fmla="*/ 185 w 232"/>
                <a:gd name="T43" fmla="*/ 0 h 174"/>
                <a:gd name="T44" fmla="*/ 145 w 232"/>
                <a:gd name="T45" fmla="*/ 3 h 174"/>
                <a:gd name="T46" fmla="*/ 108 w 232"/>
                <a:gd name="T47" fmla="*/ 9 h 174"/>
                <a:gd name="T48" fmla="*/ 75 w 232"/>
                <a:gd name="T49" fmla="*/ 19 h 174"/>
                <a:gd name="T50" fmla="*/ 47 w 232"/>
                <a:gd name="T51" fmla="*/ 31 h 174"/>
                <a:gd name="T52" fmla="*/ 25 w 232"/>
                <a:gd name="T53" fmla="*/ 46 h 174"/>
                <a:gd name="T54" fmla="*/ 9 w 232"/>
                <a:gd name="T55" fmla="*/ 61 h 174"/>
                <a:gd name="T56" fmla="*/ 2 w 232"/>
                <a:gd name="T57" fmla="*/ 78 h 174"/>
                <a:gd name="T58" fmla="*/ 0 w 232"/>
                <a:gd name="T59" fmla="*/ 87 h 174"/>
                <a:gd name="T60" fmla="*/ 4 w 232"/>
                <a:gd name="T61" fmla="*/ 104 h 174"/>
                <a:gd name="T62" fmla="*/ 17 w 232"/>
                <a:gd name="T63" fmla="*/ 120 h 174"/>
                <a:gd name="T64" fmla="*/ 35 w 232"/>
                <a:gd name="T65" fmla="*/ 135 h 174"/>
                <a:gd name="T66" fmla="*/ 60 w 232"/>
                <a:gd name="T67" fmla="*/ 149 h 174"/>
                <a:gd name="T68" fmla="*/ 90 w 232"/>
                <a:gd name="T69" fmla="*/ 159 h 174"/>
                <a:gd name="T70" fmla="*/ 126 w 232"/>
                <a:gd name="T71" fmla="*/ 168 h 174"/>
                <a:gd name="T72" fmla="*/ 164 w 232"/>
                <a:gd name="T73" fmla="*/ 173 h 174"/>
                <a:gd name="T74" fmla="*/ 206 w 232"/>
                <a:gd name="T75" fmla="*/ 174 h 174"/>
                <a:gd name="T76" fmla="*/ 232 w 232"/>
                <a:gd name="T77" fmla="*/ 173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2" h="174">
                  <a:moveTo>
                    <a:pt x="232" y="0"/>
                  </a:moveTo>
                  <a:lnTo>
                    <a:pt x="232" y="0"/>
                  </a:lnTo>
                  <a:lnTo>
                    <a:pt x="209" y="0"/>
                  </a:lnTo>
                  <a:lnTo>
                    <a:pt x="191" y="0"/>
                  </a:lnTo>
                  <a:lnTo>
                    <a:pt x="172" y="1"/>
                  </a:lnTo>
                  <a:lnTo>
                    <a:pt x="156" y="3"/>
                  </a:lnTo>
                  <a:lnTo>
                    <a:pt x="140" y="6"/>
                  </a:lnTo>
                  <a:lnTo>
                    <a:pt x="124" y="9"/>
                  </a:lnTo>
                  <a:lnTo>
                    <a:pt x="109" y="14"/>
                  </a:lnTo>
                  <a:lnTo>
                    <a:pt x="95" y="19"/>
                  </a:lnTo>
                  <a:lnTo>
                    <a:pt x="83" y="24"/>
                  </a:lnTo>
                  <a:lnTo>
                    <a:pt x="71" y="31"/>
                  </a:lnTo>
                  <a:lnTo>
                    <a:pt x="60" y="38"/>
                  </a:lnTo>
                  <a:lnTo>
                    <a:pt x="52" y="46"/>
                  </a:lnTo>
                  <a:lnTo>
                    <a:pt x="44" y="53"/>
                  </a:lnTo>
                  <a:lnTo>
                    <a:pt x="38" y="61"/>
                  </a:lnTo>
                  <a:lnTo>
                    <a:pt x="34" y="69"/>
                  </a:lnTo>
                  <a:lnTo>
                    <a:pt x="30" y="78"/>
                  </a:lnTo>
                  <a:lnTo>
                    <a:pt x="30" y="87"/>
                  </a:lnTo>
                  <a:lnTo>
                    <a:pt x="30" y="95"/>
                  </a:lnTo>
                  <a:lnTo>
                    <a:pt x="34" y="104"/>
                  </a:lnTo>
                  <a:lnTo>
                    <a:pt x="38" y="113"/>
                  </a:lnTo>
                  <a:lnTo>
                    <a:pt x="44" y="120"/>
                  </a:lnTo>
                  <a:lnTo>
                    <a:pt x="52" y="128"/>
                  </a:lnTo>
                  <a:lnTo>
                    <a:pt x="60" y="135"/>
                  </a:lnTo>
                  <a:lnTo>
                    <a:pt x="71" y="143"/>
                  </a:lnTo>
                  <a:lnTo>
                    <a:pt x="83" y="149"/>
                  </a:lnTo>
                  <a:lnTo>
                    <a:pt x="95" y="154"/>
                  </a:lnTo>
                  <a:lnTo>
                    <a:pt x="109" y="159"/>
                  </a:lnTo>
                  <a:lnTo>
                    <a:pt x="124" y="164"/>
                  </a:lnTo>
                  <a:lnTo>
                    <a:pt x="140" y="168"/>
                  </a:lnTo>
                  <a:lnTo>
                    <a:pt x="156" y="170"/>
                  </a:lnTo>
                  <a:lnTo>
                    <a:pt x="172" y="173"/>
                  </a:lnTo>
                  <a:lnTo>
                    <a:pt x="191" y="174"/>
                  </a:lnTo>
                  <a:lnTo>
                    <a:pt x="209" y="174"/>
                  </a:lnTo>
                  <a:lnTo>
                    <a:pt x="232" y="173"/>
                  </a:lnTo>
                  <a:lnTo>
                    <a:pt x="232" y="0"/>
                  </a:lnTo>
                  <a:lnTo>
                    <a:pt x="206" y="0"/>
                  </a:lnTo>
                  <a:lnTo>
                    <a:pt x="185" y="0"/>
                  </a:lnTo>
                  <a:lnTo>
                    <a:pt x="164" y="1"/>
                  </a:lnTo>
                  <a:lnTo>
                    <a:pt x="145" y="3"/>
                  </a:lnTo>
                  <a:lnTo>
                    <a:pt x="126" y="6"/>
                  </a:lnTo>
                  <a:lnTo>
                    <a:pt x="108" y="9"/>
                  </a:lnTo>
                  <a:lnTo>
                    <a:pt x="90" y="14"/>
                  </a:lnTo>
                  <a:lnTo>
                    <a:pt x="75" y="19"/>
                  </a:lnTo>
                  <a:lnTo>
                    <a:pt x="60" y="24"/>
                  </a:lnTo>
                  <a:lnTo>
                    <a:pt x="47" y="31"/>
                  </a:lnTo>
                  <a:lnTo>
                    <a:pt x="35" y="38"/>
                  </a:lnTo>
                  <a:lnTo>
                    <a:pt x="25" y="46"/>
                  </a:lnTo>
                  <a:lnTo>
                    <a:pt x="17" y="53"/>
                  </a:lnTo>
                  <a:lnTo>
                    <a:pt x="9" y="61"/>
                  </a:lnTo>
                  <a:lnTo>
                    <a:pt x="4" y="69"/>
                  </a:lnTo>
                  <a:lnTo>
                    <a:pt x="2" y="78"/>
                  </a:lnTo>
                  <a:lnTo>
                    <a:pt x="0" y="87"/>
                  </a:lnTo>
                  <a:lnTo>
                    <a:pt x="2" y="95"/>
                  </a:lnTo>
                  <a:lnTo>
                    <a:pt x="4" y="104"/>
                  </a:lnTo>
                  <a:lnTo>
                    <a:pt x="9" y="113"/>
                  </a:lnTo>
                  <a:lnTo>
                    <a:pt x="17" y="120"/>
                  </a:lnTo>
                  <a:lnTo>
                    <a:pt x="25" y="128"/>
                  </a:lnTo>
                  <a:lnTo>
                    <a:pt x="35" y="135"/>
                  </a:lnTo>
                  <a:lnTo>
                    <a:pt x="47" y="143"/>
                  </a:lnTo>
                  <a:lnTo>
                    <a:pt x="60" y="149"/>
                  </a:lnTo>
                  <a:lnTo>
                    <a:pt x="75" y="154"/>
                  </a:lnTo>
                  <a:lnTo>
                    <a:pt x="90" y="159"/>
                  </a:lnTo>
                  <a:lnTo>
                    <a:pt x="108" y="164"/>
                  </a:lnTo>
                  <a:lnTo>
                    <a:pt x="126" y="168"/>
                  </a:lnTo>
                  <a:lnTo>
                    <a:pt x="145" y="170"/>
                  </a:lnTo>
                  <a:lnTo>
                    <a:pt x="164" y="173"/>
                  </a:lnTo>
                  <a:lnTo>
                    <a:pt x="185" y="174"/>
                  </a:lnTo>
                  <a:lnTo>
                    <a:pt x="206" y="174"/>
                  </a:lnTo>
                  <a:lnTo>
                    <a:pt x="232" y="173"/>
                  </a:lnTo>
                  <a:lnTo>
                    <a:pt x="232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0" name="Freeform 136"/>
            <p:cNvSpPr>
              <a:spLocks/>
            </p:cNvSpPr>
            <p:nvPr/>
          </p:nvSpPr>
          <p:spPr bwMode="auto">
            <a:xfrm>
              <a:off x="4620" y="2000"/>
              <a:ext cx="167" cy="174"/>
            </a:xfrm>
            <a:custGeom>
              <a:avLst/>
              <a:gdLst>
                <a:gd name="T0" fmla="*/ 167 w 167"/>
                <a:gd name="T1" fmla="*/ 0 h 174"/>
                <a:gd name="T2" fmla="*/ 167 w 167"/>
                <a:gd name="T3" fmla="*/ 0 h 174"/>
                <a:gd name="T4" fmla="*/ 149 w 167"/>
                <a:gd name="T5" fmla="*/ 0 h 174"/>
                <a:gd name="T6" fmla="*/ 149 w 167"/>
                <a:gd name="T7" fmla="*/ 0 h 174"/>
                <a:gd name="T8" fmla="*/ 134 w 167"/>
                <a:gd name="T9" fmla="*/ 0 h 174"/>
                <a:gd name="T10" fmla="*/ 119 w 167"/>
                <a:gd name="T11" fmla="*/ 1 h 174"/>
                <a:gd name="T12" fmla="*/ 105 w 167"/>
                <a:gd name="T13" fmla="*/ 4 h 174"/>
                <a:gd name="T14" fmla="*/ 91 w 167"/>
                <a:gd name="T15" fmla="*/ 6 h 174"/>
                <a:gd name="T16" fmla="*/ 78 w 167"/>
                <a:gd name="T17" fmla="*/ 10 h 174"/>
                <a:gd name="T18" fmla="*/ 66 w 167"/>
                <a:gd name="T19" fmla="*/ 15 h 174"/>
                <a:gd name="T20" fmla="*/ 54 w 167"/>
                <a:gd name="T21" fmla="*/ 20 h 174"/>
                <a:gd name="T22" fmla="*/ 44 w 167"/>
                <a:gd name="T23" fmla="*/ 25 h 174"/>
                <a:gd name="T24" fmla="*/ 34 w 167"/>
                <a:gd name="T25" fmla="*/ 31 h 174"/>
                <a:gd name="T26" fmla="*/ 26 w 167"/>
                <a:gd name="T27" fmla="*/ 39 h 174"/>
                <a:gd name="T28" fmla="*/ 19 w 167"/>
                <a:gd name="T29" fmla="*/ 45 h 174"/>
                <a:gd name="T30" fmla="*/ 13 w 167"/>
                <a:gd name="T31" fmla="*/ 54 h 174"/>
                <a:gd name="T32" fmla="*/ 8 w 167"/>
                <a:gd name="T33" fmla="*/ 61 h 174"/>
                <a:gd name="T34" fmla="*/ 4 w 167"/>
                <a:gd name="T35" fmla="*/ 70 h 174"/>
                <a:gd name="T36" fmla="*/ 1 w 167"/>
                <a:gd name="T37" fmla="*/ 78 h 174"/>
                <a:gd name="T38" fmla="*/ 0 w 167"/>
                <a:gd name="T39" fmla="*/ 87 h 174"/>
                <a:gd name="T40" fmla="*/ 0 w 167"/>
                <a:gd name="T41" fmla="*/ 87 h 174"/>
                <a:gd name="T42" fmla="*/ 1 w 167"/>
                <a:gd name="T43" fmla="*/ 96 h 174"/>
                <a:gd name="T44" fmla="*/ 4 w 167"/>
                <a:gd name="T45" fmla="*/ 105 h 174"/>
                <a:gd name="T46" fmla="*/ 8 w 167"/>
                <a:gd name="T47" fmla="*/ 113 h 174"/>
                <a:gd name="T48" fmla="*/ 13 w 167"/>
                <a:gd name="T49" fmla="*/ 121 h 174"/>
                <a:gd name="T50" fmla="*/ 19 w 167"/>
                <a:gd name="T51" fmla="*/ 128 h 174"/>
                <a:gd name="T52" fmla="*/ 26 w 167"/>
                <a:gd name="T53" fmla="*/ 136 h 174"/>
                <a:gd name="T54" fmla="*/ 34 w 167"/>
                <a:gd name="T55" fmla="*/ 142 h 174"/>
                <a:gd name="T56" fmla="*/ 44 w 167"/>
                <a:gd name="T57" fmla="*/ 148 h 174"/>
                <a:gd name="T58" fmla="*/ 54 w 167"/>
                <a:gd name="T59" fmla="*/ 155 h 174"/>
                <a:gd name="T60" fmla="*/ 66 w 167"/>
                <a:gd name="T61" fmla="*/ 160 h 174"/>
                <a:gd name="T62" fmla="*/ 78 w 167"/>
                <a:gd name="T63" fmla="*/ 164 h 174"/>
                <a:gd name="T64" fmla="*/ 91 w 167"/>
                <a:gd name="T65" fmla="*/ 167 h 174"/>
                <a:gd name="T66" fmla="*/ 105 w 167"/>
                <a:gd name="T67" fmla="*/ 171 h 174"/>
                <a:gd name="T68" fmla="*/ 119 w 167"/>
                <a:gd name="T69" fmla="*/ 173 h 174"/>
                <a:gd name="T70" fmla="*/ 134 w 167"/>
                <a:gd name="T71" fmla="*/ 174 h 174"/>
                <a:gd name="T72" fmla="*/ 149 w 167"/>
                <a:gd name="T73" fmla="*/ 174 h 174"/>
                <a:gd name="T74" fmla="*/ 149 w 167"/>
                <a:gd name="T75" fmla="*/ 174 h 174"/>
                <a:gd name="T76" fmla="*/ 167 w 167"/>
                <a:gd name="T77" fmla="*/ 173 h 174"/>
                <a:gd name="T78" fmla="*/ 167 w 167"/>
                <a:gd name="T79" fmla="*/ 0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4">
                  <a:moveTo>
                    <a:pt x="167" y="0"/>
                  </a:moveTo>
                  <a:lnTo>
                    <a:pt x="167" y="0"/>
                  </a:lnTo>
                  <a:lnTo>
                    <a:pt x="149" y="0"/>
                  </a:lnTo>
                  <a:lnTo>
                    <a:pt x="134" y="0"/>
                  </a:lnTo>
                  <a:lnTo>
                    <a:pt x="119" y="1"/>
                  </a:lnTo>
                  <a:lnTo>
                    <a:pt x="105" y="4"/>
                  </a:lnTo>
                  <a:lnTo>
                    <a:pt x="91" y="6"/>
                  </a:lnTo>
                  <a:lnTo>
                    <a:pt x="78" y="10"/>
                  </a:lnTo>
                  <a:lnTo>
                    <a:pt x="66" y="15"/>
                  </a:lnTo>
                  <a:lnTo>
                    <a:pt x="54" y="20"/>
                  </a:lnTo>
                  <a:lnTo>
                    <a:pt x="44" y="25"/>
                  </a:lnTo>
                  <a:lnTo>
                    <a:pt x="34" y="31"/>
                  </a:lnTo>
                  <a:lnTo>
                    <a:pt x="26" y="39"/>
                  </a:lnTo>
                  <a:lnTo>
                    <a:pt x="19" y="45"/>
                  </a:lnTo>
                  <a:lnTo>
                    <a:pt x="13" y="54"/>
                  </a:lnTo>
                  <a:lnTo>
                    <a:pt x="8" y="61"/>
                  </a:lnTo>
                  <a:lnTo>
                    <a:pt x="4" y="70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5"/>
                  </a:lnTo>
                  <a:lnTo>
                    <a:pt x="8" y="113"/>
                  </a:lnTo>
                  <a:lnTo>
                    <a:pt x="13" y="121"/>
                  </a:lnTo>
                  <a:lnTo>
                    <a:pt x="19" y="128"/>
                  </a:lnTo>
                  <a:lnTo>
                    <a:pt x="26" y="136"/>
                  </a:lnTo>
                  <a:lnTo>
                    <a:pt x="34" y="142"/>
                  </a:lnTo>
                  <a:lnTo>
                    <a:pt x="44" y="148"/>
                  </a:lnTo>
                  <a:lnTo>
                    <a:pt x="54" y="155"/>
                  </a:lnTo>
                  <a:lnTo>
                    <a:pt x="66" y="160"/>
                  </a:lnTo>
                  <a:lnTo>
                    <a:pt x="78" y="164"/>
                  </a:lnTo>
                  <a:lnTo>
                    <a:pt x="91" y="167"/>
                  </a:lnTo>
                  <a:lnTo>
                    <a:pt x="105" y="171"/>
                  </a:lnTo>
                  <a:lnTo>
                    <a:pt x="119" y="173"/>
                  </a:lnTo>
                  <a:lnTo>
                    <a:pt x="134" y="174"/>
                  </a:lnTo>
                  <a:lnTo>
                    <a:pt x="149" y="174"/>
                  </a:lnTo>
                  <a:lnTo>
                    <a:pt x="167" y="173"/>
                  </a:lnTo>
                  <a:lnTo>
                    <a:pt x="167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1" name="Freeform 137"/>
            <p:cNvSpPr>
              <a:spLocks/>
            </p:cNvSpPr>
            <p:nvPr/>
          </p:nvSpPr>
          <p:spPr bwMode="auto">
            <a:xfrm>
              <a:off x="4555" y="1963"/>
              <a:ext cx="232" cy="174"/>
            </a:xfrm>
            <a:custGeom>
              <a:avLst/>
              <a:gdLst>
                <a:gd name="T0" fmla="*/ 232 w 232"/>
                <a:gd name="T1" fmla="*/ 0 h 174"/>
                <a:gd name="T2" fmla="*/ 209 w 232"/>
                <a:gd name="T3" fmla="*/ 0 h 174"/>
                <a:gd name="T4" fmla="*/ 172 w 232"/>
                <a:gd name="T5" fmla="*/ 1 h 174"/>
                <a:gd name="T6" fmla="*/ 139 w 232"/>
                <a:gd name="T7" fmla="*/ 6 h 174"/>
                <a:gd name="T8" fmla="*/ 109 w 232"/>
                <a:gd name="T9" fmla="*/ 15 h 174"/>
                <a:gd name="T10" fmla="*/ 83 w 232"/>
                <a:gd name="T11" fmla="*/ 25 h 174"/>
                <a:gd name="T12" fmla="*/ 60 w 232"/>
                <a:gd name="T13" fmla="*/ 38 h 174"/>
                <a:gd name="T14" fmla="*/ 44 w 232"/>
                <a:gd name="T15" fmla="*/ 52 h 174"/>
                <a:gd name="T16" fmla="*/ 34 w 232"/>
                <a:gd name="T17" fmla="*/ 69 h 174"/>
                <a:gd name="T18" fmla="*/ 30 w 232"/>
                <a:gd name="T19" fmla="*/ 87 h 174"/>
                <a:gd name="T20" fmla="*/ 32 w 232"/>
                <a:gd name="T21" fmla="*/ 96 h 174"/>
                <a:gd name="T22" fmla="*/ 38 w 232"/>
                <a:gd name="T23" fmla="*/ 113 h 174"/>
                <a:gd name="T24" fmla="*/ 52 w 232"/>
                <a:gd name="T25" fmla="*/ 128 h 174"/>
                <a:gd name="T26" fmla="*/ 71 w 232"/>
                <a:gd name="T27" fmla="*/ 142 h 174"/>
                <a:gd name="T28" fmla="*/ 95 w 232"/>
                <a:gd name="T29" fmla="*/ 154 h 174"/>
                <a:gd name="T30" fmla="*/ 124 w 232"/>
                <a:gd name="T31" fmla="*/ 163 h 174"/>
                <a:gd name="T32" fmla="*/ 156 w 232"/>
                <a:gd name="T33" fmla="*/ 170 h 174"/>
                <a:gd name="T34" fmla="*/ 191 w 232"/>
                <a:gd name="T35" fmla="*/ 173 h 174"/>
                <a:gd name="T36" fmla="*/ 209 w 232"/>
                <a:gd name="T37" fmla="*/ 174 h 174"/>
                <a:gd name="T38" fmla="*/ 232 w 232"/>
                <a:gd name="T39" fmla="*/ 0 h 174"/>
                <a:gd name="T40" fmla="*/ 206 w 232"/>
                <a:gd name="T41" fmla="*/ 0 h 174"/>
                <a:gd name="T42" fmla="*/ 185 w 232"/>
                <a:gd name="T43" fmla="*/ 0 h 174"/>
                <a:gd name="T44" fmla="*/ 145 w 232"/>
                <a:gd name="T45" fmla="*/ 3 h 174"/>
                <a:gd name="T46" fmla="*/ 108 w 232"/>
                <a:gd name="T47" fmla="*/ 10 h 174"/>
                <a:gd name="T48" fmla="*/ 75 w 232"/>
                <a:gd name="T49" fmla="*/ 20 h 174"/>
                <a:gd name="T50" fmla="*/ 48 w 232"/>
                <a:gd name="T51" fmla="*/ 31 h 174"/>
                <a:gd name="T52" fmla="*/ 25 w 232"/>
                <a:gd name="T53" fmla="*/ 44 h 174"/>
                <a:gd name="T54" fmla="*/ 9 w 232"/>
                <a:gd name="T55" fmla="*/ 61 h 174"/>
                <a:gd name="T56" fmla="*/ 2 w 232"/>
                <a:gd name="T57" fmla="*/ 78 h 174"/>
                <a:gd name="T58" fmla="*/ 0 w 232"/>
                <a:gd name="T59" fmla="*/ 87 h 174"/>
                <a:gd name="T60" fmla="*/ 4 w 232"/>
                <a:gd name="T61" fmla="*/ 104 h 174"/>
                <a:gd name="T62" fmla="*/ 17 w 232"/>
                <a:gd name="T63" fmla="*/ 120 h 174"/>
                <a:gd name="T64" fmla="*/ 35 w 232"/>
                <a:gd name="T65" fmla="*/ 135 h 174"/>
                <a:gd name="T66" fmla="*/ 60 w 232"/>
                <a:gd name="T67" fmla="*/ 148 h 174"/>
                <a:gd name="T68" fmla="*/ 91 w 232"/>
                <a:gd name="T69" fmla="*/ 159 h 174"/>
                <a:gd name="T70" fmla="*/ 125 w 232"/>
                <a:gd name="T71" fmla="*/ 167 h 174"/>
                <a:gd name="T72" fmla="*/ 164 w 232"/>
                <a:gd name="T73" fmla="*/ 172 h 174"/>
                <a:gd name="T74" fmla="*/ 206 w 232"/>
                <a:gd name="T75" fmla="*/ 174 h 174"/>
                <a:gd name="T76" fmla="*/ 232 w 232"/>
                <a:gd name="T77" fmla="*/ 173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2" h="174">
                  <a:moveTo>
                    <a:pt x="232" y="0"/>
                  </a:moveTo>
                  <a:lnTo>
                    <a:pt x="232" y="0"/>
                  </a:lnTo>
                  <a:lnTo>
                    <a:pt x="209" y="0"/>
                  </a:lnTo>
                  <a:lnTo>
                    <a:pt x="191" y="0"/>
                  </a:lnTo>
                  <a:lnTo>
                    <a:pt x="172" y="1"/>
                  </a:lnTo>
                  <a:lnTo>
                    <a:pt x="156" y="3"/>
                  </a:lnTo>
                  <a:lnTo>
                    <a:pt x="139" y="6"/>
                  </a:lnTo>
                  <a:lnTo>
                    <a:pt x="124" y="10"/>
                  </a:lnTo>
                  <a:lnTo>
                    <a:pt x="109" y="15"/>
                  </a:lnTo>
                  <a:lnTo>
                    <a:pt x="95" y="20"/>
                  </a:lnTo>
                  <a:lnTo>
                    <a:pt x="83" y="25"/>
                  </a:lnTo>
                  <a:lnTo>
                    <a:pt x="71" y="31"/>
                  </a:lnTo>
                  <a:lnTo>
                    <a:pt x="60" y="38"/>
                  </a:lnTo>
                  <a:lnTo>
                    <a:pt x="52" y="44"/>
                  </a:lnTo>
                  <a:lnTo>
                    <a:pt x="44" y="52"/>
                  </a:lnTo>
                  <a:lnTo>
                    <a:pt x="38" y="61"/>
                  </a:lnTo>
                  <a:lnTo>
                    <a:pt x="34" y="69"/>
                  </a:lnTo>
                  <a:lnTo>
                    <a:pt x="32" y="78"/>
                  </a:lnTo>
                  <a:lnTo>
                    <a:pt x="30" y="87"/>
                  </a:lnTo>
                  <a:lnTo>
                    <a:pt x="32" y="96"/>
                  </a:lnTo>
                  <a:lnTo>
                    <a:pt x="34" y="104"/>
                  </a:lnTo>
                  <a:lnTo>
                    <a:pt x="38" y="113"/>
                  </a:lnTo>
                  <a:lnTo>
                    <a:pt x="44" y="120"/>
                  </a:lnTo>
                  <a:lnTo>
                    <a:pt x="52" y="128"/>
                  </a:lnTo>
                  <a:lnTo>
                    <a:pt x="60" y="135"/>
                  </a:lnTo>
                  <a:lnTo>
                    <a:pt x="71" y="142"/>
                  </a:lnTo>
                  <a:lnTo>
                    <a:pt x="83" y="148"/>
                  </a:lnTo>
                  <a:lnTo>
                    <a:pt x="95" y="154"/>
                  </a:lnTo>
                  <a:lnTo>
                    <a:pt x="109" y="159"/>
                  </a:lnTo>
                  <a:lnTo>
                    <a:pt x="124" y="163"/>
                  </a:lnTo>
                  <a:lnTo>
                    <a:pt x="139" y="167"/>
                  </a:lnTo>
                  <a:lnTo>
                    <a:pt x="156" y="170"/>
                  </a:lnTo>
                  <a:lnTo>
                    <a:pt x="172" y="172"/>
                  </a:lnTo>
                  <a:lnTo>
                    <a:pt x="191" y="173"/>
                  </a:lnTo>
                  <a:lnTo>
                    <a:pt x="209" y="174"/>
                  </a:lnTo>
                  <a:lnTo>
                    <a:pt x="232" y="173"/>
                  </a:lnTo>
                  <a:lnTo>
                    <a:pt x="232" y="0"/>
                  </a:lnTo>
                  <a:lnTo>
                    <a:pt x="206" y="0"/>
                  </a:lnTo>
                  <a:lnTo>
                    <a:pt x="185" y="0"/>
                  </a:lnTo>
                  <a:lnTo>
                    <a:pt x="164" y="1"/>
                  </a:lnTo>
                  <a:lnTo>
                    <a:pt x="145" y="3"/>
                  </a:lnTo>
                  <a:lnTo>
                    <a:pt x="125" y="6"/>
                  </a:lnTo>
                  <a:lnTo>
                    <a:pt x="108" y="10"/>
                  </a:lnTo>
                  <a:lnTo>
                    <a:pt x="91" y="15"/>
                  </a:lnTo>
                  <a:lnTo>
                    <a:pt x="75" y="20"/>
                  </a:lnTo>
                  <a:lnTo>
                    <a:pt x="60" y="25"/>
                  </a:lnTo>
                  <a:lnTo>
                    <a:pt x="48" y="31"/>
                  </a:lnTo>
                  <a:lnTo>
                    <a:pt x="35" y="38"/>
                  </a:lnTo>
                  <a:lnTo>
                    <a:pt x="25" y="44"/>
                  </a:lnTo>
                  <a:lnTo>
                    <a:pt x="17" y="52"/>
                  </a:lnTo>
                  <a:lnTo>
                    <a:pt x="9" y="61"/>
                  </a:lnTo>
                  <a:lnTo>
                    <a:pt x="4" y="69"/>
                  </a:lnTo>
                  <a:lnTo>
                    <a:pt x="2" y="78"/>
                  </a:lnTo>
                  <a:lnTo>
                    <a:pt x="0" y="87"/>
                  </a:lnTo>
                  <a:lnTo>
                    <a:pt x="2" y="96"/>
                  </a:lnTo>
                  <a:lnTo>
                    <a:pt x="4" y="104"/>
                  </a:lnTo>
                  <a:lnTo>
                    <a:pt x="9" y="113"/>
                  </a:lnTo>
                  <a:lnTo>
                    <a:pt x="17" y="120"/>
                  </a:lnTo>
                  <a:lnTo>
                    <a:pt x="25" y="128"/>
                  </a:lnTo>
                  <a:lnTo>
                    <a:pt x="35" y="135"/>
                  </a:lnTo>
                  <a:lnTo>
                    <a:pt x="48" y="142"/>
                  </a:lnTo>
                  <a:lnTo>
                    <a:pt x="60" y="148"/>
                  </a:lnTo>
                  <a:lnTo>
                    <a:pt x="75" y="154"/>
                  </a:lnTo>
                  <a:lnTo>
                    <a:pt x="91" y="159"/>
                  </a:lnTo>
                  <a:lnTo>
                    <a:pt x="108" y="163"/>
                  </a:lnTo>
                  <a:lnTo>
                    <a:pt x="125" y="167"/>
                  </a:lnTo>
                  <a:lnTo>
                    <a:pt x="145" y="170"/>
                  </a:lnTo>
                  <a:lnTo>
                    <a:pt x="164" y="172"/>
                  </a:lnTo>
                  <a:lnTo>
                    <a:pt x="185" y="173"/>
                  </a:lnTo>
                  <a:lnTo>
                    <a:pt x="206" y="174"/>
                  </a:lnTo>
                  <a:lnTo>
                    <a:pt x="232" y="173"/>
                  </a:lnTo>
                  <a:lnTo>
                    <a:pt x="232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2" name="Freeform 138"/>
            <p:cNvSpPr>
              <a:spLocks/>
            </p:cNvSpPr>
            <p:nvPr/>
          </p:nvSpPr>
          <p:spPr bwMode="auto">
            <a:xfrm>
              <a:off x="4620" y="1808"/>
              <a:ext cx="167" cy="175"/>
            </a:xfrm>
            <a:custGeom>
              <a:avLst/>
              <a:gdLst>
                <a:gd name="T0" fmla="*/ 167 w 167"/>
                <a:gd name="T1" fmla="*/ 0 h 175"/>
                <a:gd name="T2" fmla="*/ 167 w 167"/>
                <a:gd name="T3" fmla="*/ 0 h 175"/>
                <a:gd name="T4" fmla="*/ 149 w 167"/>
                <a:gd name="T5" fmla="*/ 0 h 175"/>
                <a:gd name="T6" fmla="*/ 149 w 167"/>
                <a:gd name="T7" fmla="*/ 0 h 175"/>
                <a:gd name="T8" fmla="*/ 134 w 167"/>
                <a:gd name="T9" fmla="*/ 0 h 175"/>
                <a:gd name="T10" fmla="*/ 119 w 167"/>
                <a:gd name="T11" fmla="*/ 1 h 175"/>
                <a:gd name="T12" fmla="*/ 105 w 167"/>
                <a:gd name="T13" fmla="*/ 4 h 175"/>
                <a:gd name="T14" fmla="*/ 91 w 167"/>
                <a:gd name="T15" fmla="*/ 6 h 175"/>
                <a:gd name="T16" fmla="*/ 78 w 167"/>
                <a:gd name="T17" fmla="*/ 10 h 175"/>
                <a:gd name="T18" fmla="*/ 66 w 167"/>
                <a:gd name="T19" fmla="*/ 15 h 175"/>
                <a:gd name="T20" fmla="*/ 54 w 167"/>
                <a:gd name="T21" fmla="*/ 20 h 175"/>
                <a:gd name="T22" fmla="*/ 44 w 167"/>
                <a:gd name="T23" fmla="*/ 25 h 175"/>
                <a:gd name="T24" fmla="*/ 34 w 167"/>
                <a:gd name="T25" fmla="*/ 31 h 175"/>
                <a:gd name="T26" fmla="*/ 26 w 167"/>
                <a:gd name="T27" fmla="*/ 39 h 175"/>
                <a:gd name="T28" fmla="*/ 19 w 167"/>
                <a:gd name="T29" fmla="*/ 45 h 175"/>
                <a:gd name="T30" fmla="*/ 13 w 167"/>
                <a:gd name="T31" fmla="*/ 54 h 175"/>
                <a:gd name="T32" fmla="*/ 8 w 167"/>
                <a:gd name="T33" fmla="*/ 61 h 175"/>
                <a:gd name="T34" fmla="*/ 4 w 167"/>
                <a:gd name="T35" fmla="*/ 70 h 175"/>
                <a:gd name="T36" fmla="*/ 1 w 167"/>
                <a:gd name="T37" fmla="*/ 79 h 175"/>
                <a:gd name="T38" fmla="*/ 0 w 167"/>
                <a:gd name="T39" fmla="*/ 87 h 175"/>
                <a:gd name="T40" fmla="*/ 0 w 167"/>
                <a:gd name="T41" fmla="*/ 87 h 175"/>
                <a:gd name="T42" fmla="*/ 1 w 167"/>
                <a:gd name="T43" fmla="*/ 96 h 175"/>
                <a:gd name="T44" fmla="*/ 4 w 167"/>
                <a:gd name="T45" fmla="*/ 105 h 175"/>
                <a:gd name="T46" fmla="*/ 8 w 167"/>
                <a:gd name="T47" fmla="*/ 113 h 175"/>
                <a:gd name="T48" fmla="*/ 13 w 167"/>
                <a:gd name="T49" fmla="*/ 121 h 175"/>
                <a:gd name="T50" fmla="*/ 19 w 167"/>
                <a:gd name="T51" fmla="*/ 128 h 175"/>
                <a:gd name="T52" fmla="*/ 26 w 167"/>
                <a:gd name="T53" fmla="*/ 136 h 175"/>
                <a:gd name="T54" fmla="*/ 34 w 167"/>
                <a:gd name="T55" fmla="*/ 142 h 175"/>
                <a:gd name="T56" fmla="*/ 44 w 167"/>
                <a:gd name="T57" fmla="*/ 148 h 175"/>
                <a:gd name="T58" fmla="*/ 54 w 167"/>
                <a:gd name="T59" fmla="*/ 155 h 175"/>
                <a:gd name="T60" fmla="*/ 66 w 167"/>
                <a:gd name="T61" fmla="*/ 160 h 175"/>
                <a:gd name="T62" fmla="*/ 78 w 167"/>
                <a:gd name="T63" fmla="*/ 165 h 175"/>
                <a:gd name="T64" fmla="*/ 91 w 167"/>
                <a:gd name="T65" fmla="*/ 167 h 175"/>
                <a:gd name="T66" fmla="*/ 105 w 167"/>
                <a:gd name="T67" fmla="*/ 171 h 175"/>
                <a:gd name="T68" fmla="*/ 119 w 167"/>
                <a:gd name="T69" fmla="*/ 173 h 175"/>
                <a:gd name="T70" fmla="*/ 134 w 167"/>
                <a:gd name="T71" fmla="*/ 175 h 175"/>
                <a:gd name="T72" fmla="*/ 149 w 167"/>
                <a:gd name="T73" fmla="*/ 175 h 175"/>
                <a:gd name="T74" fmla="*/ 149 w 167"/>
                <a:gd name="T75" fmla="*/ 175 h 175"/>
                <a:gd name="T76" fmla="*/ 167 w 167"/>
                <a:gd name="T77" fmla="*/ 173 h 175"/>
                <a:gd name="T78" fmla="*/ 167 w 167"/>
                <a:gd name="T79" fmla="*/ 0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5">
                  <a:moveTo>
                    <a:pt x="167" y="0"/>
                  </a:moveTo>
                  <a:lnTo>
                    <a:pt x="167" y="0"/>
                  </a:lnTo>
                  <a:lnTo>
                    <a:pt x="149" y="0"/>
                  </a:lnTo>
                  <a:lnTo>
                    <a:pt x="134" y="0"/>
                  </a:lnTo>
                  <a:lnTo>
                    <a:pt x="119" y="1"/>
                  </a:lnTo>
                  <a:lnTo>
                    <a:pt x="105" y="4"/>
                  </a:lnTo>
                  <a:lnTo>
                    <a:pt x="91" y="6"/>
                  </a:lnTo>
                  <a:lnTo>
                    <a:pt x="78" y="10"/>
                  </a:lnTo>
                  <a:lnTo>
                    <a:pt x="66" y="15"/>
                  </a:lnTo>
                  <a:lnTo>
                    <a:pt x="54" y="20"/>
                  </a:lnTo>
                  <a:lnTo>
                    <a:pt x="44" y="25"/>
                  </a:lnTo>
                  <a:lnTo>
                    <a:pt x="34" y="31"/>
                  </a:lnTo>
                  <a:lnTo>
                    <a:pt x="26" y="39"/>
                  </a:lnTo>
                  <a:lnTo>
                    <a:pt x="19" y="45"/>
                  </a:lnTo>
                  <a:lnTo>
                    <a:pt x="13" y="54"/>
                  </a:lnTo>
                  <a:lnTo>
                    <a:pt x="8" y="61"/>
                  </a:lnTo>
                  <a:lnTo>
                    <a:pt x="4" y="70"/>
                  </a:lnTo>
                  <a:lnTo>
                    <a:pt x="1" y="79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5"/>
                  </a:lnTo>
                  <a:lnTo>
                    <a:pt x="8" y="113"/>
                  </a:lnTo>
                  <a:lnTo>
                    <a:pt x="13" y="121"/>
                  </a:lnTo>
                  <a:lnTo>
                    <a:pt x="19" y="128"/>
                  </a:lnTo>
                  <a:lnTo>
                    <a:pt x="26" y="136"/>
                  </a:lnTo>
                  <a:lnTo>
                    <a:pt x="34" y="142"/>
                  </a:lnTo>
                  <a:lnTo>
                    <a:pt x="44" y="148"/>
                  </a:lnTo>
                  <a:lnTo>
                    <a:pt x="54" y="155"/>
                  </a:lnTo>
                  <a:lnTo>
                    <a:pt x="66" y="160"/>
                  </a:lnTo>
                  <a:lnTo>
                    <a:pt x="78" y="165"/>
                  </a:lnTo>
                  <a:lnTo>
                    <a:pt x="91" y="167"/>
                  </a:lnTo>
                  <a:lnTo>
                    <a:pt x="105" y="171"/>
                  </a:lnTo>
                  <a:lnTo>
                    <a:pt x="119" y="173"/>
                  </a:lnTo>
                  <a:lnTo>
                    <a:pt x="134" y="175"/>
                  </a:lnTo>
                  <a:lnTo>
                    <a:pt x="149" y="175"/>
                  </a:lnTo>
                  <a:lnTo>
                    <a:pt x="167" y="173"/>
                  </a:lnTo>
                  <a:lnTo>
                    <a:pt x="167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3" name="Freeform 139"/>
            <p:cNvSpPr>
              <a:spLocks/>
            </p:cNvSpPr>
            <p:nvPr/>
          </p:nvSpPr>
          <p:spPr bwMode="auto">
            <a:xfrm>
              <a:off x="4548" y="1769"/>
              <a:ext cx="239" cy="175"/>
            </a:xfrm>
            <a:custGeom>
              <a:avLst/>
              <a:gdLst>
                <a:gd name="T0" fmla="*/ 239 w 239"/>
                <a:gd name="T1" fmla="*/ 2 h 175"/>
                <a:gd name="T2" fmla="*/ 216 w 239"/>
                <a:gd name="T3" fmla="*/ 0 h 175"/>
                <a:gd name="T4" fmla="*/ 178 w 239"/>
                <a:gd name="T5" fmla="*/ 2 h 175"/>
                <a:gd name="T6" fmla="*/ 143 w 239"/>
                <a:gd name="T7" fmla="*/ 8 h 175"/>
                <a:gd name="T8" fmla="*/ 112 w 239"/>
                <a:gd name="T9" fmla="*/ 15 h 175"/>
                <a:gd name="T10" fmla="*/ 85 w 239"/>
                <a:gd name="T11" fmla="*/ 27 h 175"/>
                <a:gd name="T12" fmla="*/ 62 w 239"/>
                <a:gd name="T13" fmla="*/ 39 h 175"/>
                <a:gd name="T14" fmla="*/ 45 w 239"/>
                <a:gd name="T15" fmla="*/ 54 h 175"/>
                <a:gd name="T16" fmla="*/ 34 w 239"/>
                <a:gd name="T17" fmla="*/ 70 h 175"/>
                <a:gd name="T18" fmla="*/ 30 w 239"/>
                <a:gd name="T19" fmla="*/ 88 h 175"/>
                <a:gd name="T20" fmla="*/ 31 w 239"/>
                <a:gd name="T21" fmla="*/ 96 h 175"/>
                <a:gd name="T22" fmla="*/ 39 w 239"/>
                <a:gd name="T23" fmla="*/ 114 h 175"/>
                <a:gd name="T24" fmla="*/ 52 w 239"/>
                <a:gd name="T25" fmla="*/ 130 h 175"/>
                <a:gd name="T26" fmla="*/ 72 w 239"/>
                <a:gd name="T27" fmla="*/ 144 h 175"/>
                <a:gd name="T28" fmla="*/ 97 w 239"/>
                <a:gd name="T29" fmla="*/ 155 h 175"/>
                <a:gd name="T30" fmla="*/ 127 w 239"/>
                <a:gd name="T31" fmla="*/ 165 h 175"/>
                <a:gd name="T32" fmla="*/ 161 w 239"/>
                <a:gd name="T33" fmla="*/ 171 h 175"/>
                <a:gd name="T34" fmla="*/ 197 w 239"/>
                <a:gd name="T35" fmla="*/ 175 h 175"/>
                <a:gd name="T36" fmla="*/ 216 w 239"/>
                <a:gd name="T37" fmla="*/ 175 h 175"/>
                <a:gd name="T38" fmla="*/ 239 w 239"/>
                <a:gd name="T39" fmla="*/ 2 h 175"/>
                <a:gd name="T40" fmla="*/ 212 w 239"/>
                <a:gd name="T41" fmla="*/ 0 h 175"/>
                <a:gd name="T42" fmla="*/ 191 w 239"/>
                <a:gd name="T43" fmla="*/ 0 h 175"/>
                <a:gd name="T44" fmla="*/ 148 w 239"/>
                <a:gd name="T45" fmla="*/ 4 h 175"/>
                <a:gd name="T46" fmla="*/ 111 w 239"/>
                <a:gd name="T47" fmla="*/ 10 h 175"/>
                <a:gd name="T48" fmla="*/ 77 w 239"/>
                <a:gd name="T49" fmla="*/ 20 h 175"/>
                <a:gd name="T50" fmla="*/ 49 w 239"/>
                <a:gd name="T51" fmla="*/ 33 h 175"/>
                <a:gd name="T52" fmla="*/ 25 w 239"/>
                <a:gd name="T53" fmla="*/ 47 h 175"/>
                <a:gd name="T54" fmla="*/ 9 w 239"/>
                <a:gd name="T55" fmla="*/ 61 h 175"/>
                <a:gd name="T56" fmla="*/ 1 w 239"/>
                <a:gd name="T57" fmla="*/ 79 h 175"/>
                <a:gd name="T58" fmla="*/ 0 w 239"/>
                <a:gd name="T59" fmla="*/ 88 h 175"/>
                <a:gd name="T60" fmla="*/ 4 w 239"/>
                <a:gd name="T61" fmla="*/ 105 h 175"/>
                <a:gd name="T62" fmla="*/ 16 w 239"/>
                <a:gd name="T63" fmla="*/ 121 h 175"/>
                <a:gd name="T64" fmla="*/ 36 w 239"/>
                <a:gd name="T65" fmla="*/ 136 h 175"/>
                <a:gd name="T66" fmla="*/ 62 w 239"/>
                <a:gd name="T67" fmla="*/ 150 h 175"/>
                <a:gd name="T68" fmla="*/ 93 w 239"/>
                <a:gd name="T69" fmla="*/ 160 h 175"/>
                <a:gd name="T70" fmla="*/ 130 w 239"/>
                <a:gd name="T71" fmla="*/ 169 h 175"/>
                <a:gd name="T72" fmla="*/ 169 w 239"/>
                <a:gd name="T73" fmla="*/ 174 h 175"/>
                <a:gd name="T74" fmla="*/ 212 w 239"/>
                <a:gd name="T75" fmla="*/ 175 h 175"/>
                <a:gd name="T76" fmla="*/ 239 w 239"/>
                <a:gd name="T77" fmla="*/ 175 h 17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9" h="175">
                  <a:moveTo>
                    <a:pt x="239" y="2"/>
                  </a:moveTo>
                  <a:lnTo>
                    <a:pt x="239" y="2"/>
                  </a:lnTo>
                  <a:lnTo>
                    <a:pt x="216" y="0"/>
                  </a:lnTo>
                  <a:lnTo>
                    <a:pt x="197" y="0"/>
                  </a:lnTo>
                  <a:lnTo>
                    <a:pt x="178" y="2"/>
                  </a:lnTo>
                  <a:lnTo>
                    <a:pt x="161" y="4"/>
                  </a:lnTo>
                  <a:lnTo>
                    <a:pt x="143" y="8"/>
                  </a:lnTo>
                  <a:lnTo>
                    <a:pt x="127" y="10"/>
                  </a:lnTo>
                  <a:lnTo>
                    <a:pt x="112" y="15"/>
                  </a:lnTo>
                  <a:lnTo>
                    <a:pt x="97" y="20"/>
                  </a:lnTo>
                  <a:lnTo>
                    <a:pt x="85" y="27"/>
                  </a:lnTo>
                  <a:lnTo>
                    <a:pt x="72" y="33"/>
                  </a:lnTo>
                  <a:lnTo>
                    <a:pt x="62" y="39"/>
                  </a:lnTo>
                  <a:lnTo>
                    <a:pt x="52" y="47"/>
                  </a:lnTo>
                  <a:lnTo>
                    <a:pt x="45" y="54"/>
                  </a:lnTo>
                  <a:lnTo>
                    <a:pt x="39" y="61"/>
                  </a:lnTo>
                  <a:lnTo>
                    <a:pt x="34" y="70"/>
                  </a:lnTo>
                  <a:lnTo>
                    <a:pt x="31" y="79"/>
                  </a:lnTo>
                  <a:lnTo>
                    <a:pt x="30" y="88"/>
                  </a:lnTo>
                  <a:lnTo>
                    <a:pt x="31" y="96"/>
                  </a:lnTo>
                  <a:lnTo>
                    <a:pt x="34" y="105"/>
                  </a:lnTo>
                  <a:lnTo>
                    <a:pt x="39" y="114"/>
                  </a:lnTo>
                  <a:lnTo>
                    <a:pt x="45" y="121"/>
                  </a:lnTo>
                  <a:lnTo>
                    <a:pt x="52" y="130"/>
                  </a:lnTo>
                  <a:lnTo>
                    <a:pt x="62" y="136"/>
                  </a:lnTo>
                  <a:lnTo>
                    <a:pt x="72" y="144"/>
                  </a:lnTo>
                  <a:lnTo>
                    <a:pt x="85" y="150"/>
                  </a:lnTo>
                  <a:lnTo>
                    <a:pt x="97" y="155"/>
                  </a:lnTo>
                  <a:lnTo>
                    <a:pt x="112" y="160"/>
                  </a:lnTo>
                  <a:lnTo>
                    <a:pt x="127" y="165"/>
                  </a:lnTo>
                  <a:lnTo>
                    <a:pt x="143" y="169"/>
                  </a:lnTo>
                  <a:lnTo>
                    <a:pt x="161" y="171"/>
                  </a:lnTo>
                  <a:lnTo>
                    <a:pt x="178" y="174"/>
                  </a:lnTo>
                  <a:lnTo>
                    <a:pt x="197" y="175"/>
                  </a:lnTo>
                  <a:lnTo>
                    <a:pt x="216" y="175"/>
                  </a:lnTo>
                  <a:lnTo>
                    <a:pt x="239" y="175"/>
                  </a:lnTo>
                  <a:lnTo>
                    <a:pt x="239" y="2"/>
                  </a:lnTo>
                  <a:lnTo>
                    <a:pt x="212" y="0"/>
                  </a:lnTo>
                  <a:lnTo>
                    <a:pt x="191" y="0"/>
                  </a:lnTo>
                  <a:lnTo>
                    <a:pt x="169" y="2"/>
                  </a:lnTo>
                  <a:lnTo>
                    <a:pt x="148" y="4"/>
                  </a:lnTo>
                  <a:lnTo>
                    <a:pt x="130" y="8"/>
                  </a:lnTo>
                  <a:lnTo>
                    <a:pt x="111" y="10"/>
                  </a:lnTo>
                  <a:lnTo>
                    <a:pt x="93" y="15"/>
                  </a:lnTo>
                  <a:lnTo>
                    <a:pt x="77" y="20"/>
                  </a:lnTo>
                  <a:lnTo>
                    <a:pt x="62" y="27"/>
                  </a:lnTo>
                  <a:lnTo>
                    <a:pt x="49" y="33"/>
                  </a:lnTo>
                  <a:lnTo>
                    <a:pt x="36" y="39"/>
                  </a:lnTo>
                  <a:lnTo>
                    <a:pt x="25" y="47"/>
                  </a:lnTo>
                  <a:lnTo>
                    <a:pt x="16" y="54"/>
                  </a:lnTo>
                  <a:lnTo>
                    <a:pt x="9" y="61"/>
                  </a:lnTo>
                  <a:lnTo>
                    <a:pt x="4" y="70"/>
                  </a:lnTo>
                  <a:lnTo>
                    <a:pt x="1" y="79"/>
                  </a:lnTo>
                  <a:lnTo>
                    <a:pt x="0" y="88"/>
                  </a:lnTo>
                  <a:lnTo>
                    <a:pt x="1" y="96"/>
                  </a:lnTo>
                  <a:lnTo>
                    <a:pt x="4" y="105"/>
                  </a:lnTo>
                  <a:lnTo>
                    <a:pt x="9" y="114"/>
                  </a:lnTo>
                  <a:lnTo>
                    <a:pt x="16" y="121"/>
                  </a:lnTo>
                  <a:lnTo>
                    <a:pt x="25" y="130"/>
                  </a:lnTo>
                  <a:lnTo>
                    <a:pt x="36" y="136"/>
                  </a:lnTo>
                  <a:lnTo>
                    <a:pt x="49" y="144"/>
                  </a:lnTo>
                  <a:lnTo>
                    <a:pt x="62" y="150"/>
                  </a:lnTo>
                  <a:lnTo>
                    <a:pt x="77" y="155"/>
                  </a:lnTo>
                  <a:lnTo>
                    <a:pt x="93" y="160"/>
                  </a:lnTo>
                  <a:lnTo>
                    <a:pt x="111" y="165"/>
                  </a:lnTo>
                  <a:lnTo>
                    <a:pt x="130" y="169"/>
                  </a:lnTo>
                  <a:lnTo>
                    <a:pt x="148" y="171"/>
                  </a:lnTo>
                  <a:lnTo>
                    <a:pt x="169" y="174"/>
                  </a:lnTo>
                  <a:lnTo>
                    <a:pt x="191" y="175"/>
                  </a:lnTo>
                  <a:lnTo>
                    <a:pt x="212" y="175"/>
                  </a:lnTo>
                  <a:lnTo>
                    <a:pt x="239" y="175"/>
                  </a:lnTo>
                  <a:lnTo>
                    <a:pt x="239" y="2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4" name="Freeform 140"/>
            <p:cNvSpPr>
              <a:spLocks/>
            </p:cNvSpPr>
            <p:nvPr/>
          </p:nvSpPr>
          <p:spPr bwMode="auto">
            <a:xfrm>
              <a:off x="4620" y="1611"/>
              <a:ext cx="167" cy="175"/>
            </a:xfrm>
            <a:custGeom>
              <a:avLst/>
              <a:gdLst>
                <a:gd name="T0" fmla="*/ 167 w 167"/>
                <a:gd name="T1" fmla="*/ 0 h 175"/>
                <a:gd name="T2" fmla="*/ 167 w 167"/>
                <a:gd name="T3" fmla="*/ 0 h 175"/>
                <a:gd name="T4" fmla="*/ 149 w 167"/>
                <a:gd name="T5" fmla="*/ 0 h 175"/>
                <a:gd name="T6" fmla="*/ 149 w 167"/>
                <a:gd name="T7" fmla="*/ 0 h 175"/>
                <a:gd name="T8" fmla="*/ 134 w 167"/>
                <a:gd name="T9" fmla="*/ 0 h 175"/>
                <a:gd name="T10" fmla="*/ 119 w 167"/>
                <a:gd name="T11" fmla="*/ 1 h 175"/>
                <a:gd name="T12" fmla="*/ 105 w 167"/>
                <a:gd name="T13" fmla="*/ 4 h 175"/>
                <a:gd name="T14" fmla="*/ 91 w 167"/>
                <a:gd name="T15" fmla="*/ 6 h 175"/>
                <a:gd name="T16" fmla="*/ 78 w 167"/>
                <a:gd name="T17" fmla="*/ 10 h 175"/>
                <a:gd name="T18" fmla="*/ 66 w 167"/>
                <a:gd name="T19" fmla="*/ 15 h 175"/>
                <a:gd name="T20" fmla="*/ 54 w 167"/>
                <a:gd name="T21" fmla="*/ 20 h 175"/>
                <a:gd name="T22" fmla="*/ 44 w 167"/>
                <a:gd name="T23" fmla="*/ 25 h 175"/>
                <a:gd name="T24" fmla="*/ 34 w 167"/>
                <a:gd name="T25" fmla="*/ 31 h 175"/>
                <a:gd name="T26" fmla="*/ 26 w 167"/>
                <a:gd name="T27" fmla="*/ 38 h 175"/>
                <a:gd name="T28" fmla="*/ 19 w 167"/>
                <a:gd name="T29" fmla="*/ 45 h 175"/>
                <a:gd name="T30" fmla="*/ 13 w 167"/>
                <a:gd name="T31" fmla="*/ 52 h 175"/>
                <a:gd name="T32" fmla="*/ 8 w 167"/>
                <a:gd name="T33" fmla="*/ 61 h 175"/>
                <a:gd name="T34" fmla="*/ 4 w 167"/>
                <a:gd name="T35" fmla="*/ 70 h 175"/>
                <a:gd name="T36" fmla="*/ 1 w 167"/>
                <a:gd name="T37" fmla="*/ 77 h 175"/>
                <a:gd name="T38" fmla="*/ 0 w 167"/>
                <a:gd name="T39" fmla="*/ 87 h 175"/>
                <a:gd name="T40" fmla="*/ 0 w 167"/>
                <a:gd name="T41" fmla="*/ 87 h 175"/>
                <a:gd name="T42" fmla="*/ 1 w 167"/>
                <a:gd name="T43" fmla="*/ 96 h 175"/>
                <a:gd name="T44" fmla="*/ 4 w 167"/>
                <a:gd name="T45" fmla="*/ 105 h 175"/>
                <a:gd name="T46" fmla="*/ 8 w 167"/>
                <a:gd name="T47" fmla="*/ 112 h 175"/>
                <a:gd name="T48" fmla="*/ 13 w 167"/>
                <a:gd name="T49" fmla="*/ 121 h 175"/>
                <a:gd name="T50" fmla="*/ 19 w 167"/>
                <a:gd name="T51" fmla="*/ 128 h 175"/>
                <a:gd name="T52" fmla="*/ 26 w 167"/>
                <a:gd name="T53" fmla="*/ 136 h 175"/>
                <a:gd name="T54" fmla="*/ 34 w 167"/>
                <a:gd name="T55" fmla="*/ 142 h 175"/>
                <a:gd name="T56" fmla="*/ 44 w 167"/>
                <a:gd name="T57" fmla="*/ 148 h 175"/>
                <a:gd name="T58" fmla="*/ 54 w 167"/>
                <a:gd name="T59" fmla="*/ 155 h 175"/>
                <a:gd name="T60" fmla="*/ 66 w 167"/>
                <a:gd name="T61" fmla="*/ 160 h 175"/>
                <a:gd name="T62" fmla="*/ 78 w 167"/>
                <a:gd name="T63" fmla="*/ 163 h 175"/>
                <a:gd name="T64" fmla="*/ 91 w 167"/>
                <a:gd name="T65" fmla="*/ 167 h 175"/>
                <a:gd name="T66" fmla="*/ 105 w 167"/>
                <a:gd name="T67" fmla="*/ 171 h 175"/>
                <a:gd name="T68" fmla="*/ 119 w 167"/>
                <a:gd name="T69" fmla="*/ 172 h 175"/>
                <a:gd name="T70" fmla="*/ 134 w 167"/>
                <a:gd name="T71" fmla="*/ 173 h 175"/>
                <a:gd name="T72" fmla="*/ 149 w 167"/>
                <a:gd name="T73" fmla="*/ 175 h 175"/>
                <a:gd name="T74" fmla="*/ 149 w 167"/>
                <a:gd name="T75" fmla="*/ 175 h 175"/>
                <a:gd name="T76" fmla="*/ 167 w 167"/>
                <a:gd name="T77" fmla="*/ 173 h 175"/>
                <a:gd name="T78" fmla="*/ 167 w 167"/>
                <a:gd name="T79" fmla="*/ 0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5">
                  <a:moveTo>
                    <a:pt x="167" y="0"/>
                  </a:moveTo>
                  <a:lnTo>
                    <a:pt x="167" y="0"/>
                  </a:lnTo>
                  <a:lnTo>
                    <a:pt x="149" y="0"/>
                  </a:lnTo>
                  <a:lnTo>
                    <a:pt x="134" y="0"/>
                  </a:lnTo>
                  <a:lnTo>
                    <a:pt x="119" y="1"/>
                  </a:lnTo>
                  <a:lnTo>
                    <a:pt x="105" y="4"/>
                  </a:lnTo>
                  <a:lnTo>
                    <a:pt x="91" y="6"/>
                  </a:lnTo>
                  <a:lnTo>
                    <a:pt x="78" y="10"/>
                  </a:lnTo>
                  <a:lnTo>
                    <a:pt x="66" y="15"/>
                  </a:lnTo>
                  <a:lnTo>
                    <a:pt x="54" y="20"/>
                  </a:lnTo>
                  <a:lnTo>
                    <a:pt x="44" y="25"/>
                  </a:lnTo>
                  <a:lnTo>
                    <a:pt x="34" y="31"/>
                  </a:lnTo>
                  <a:lnTo>
                    <a:pt x="26" y="38"/>
                  </a:lnTo>
                  <a:lnTo>
                    <a:pt x="19" y="45"/>
                  </a:lnTo>
                  <a:lnTo>
                    <a:pt x="13" y="52"/>
                  </a:lnTo>
                  <a:lnTo>
                    <a:pt x="8" y="61"/>
                  </a:lnTo>
                  <a:lnTo>
                    <a:pt x="4" y="70"/>
                  </a:lnTo>
                  <a:lnTo>
                    <a:pt x="1" y="77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5"/>
                  </a:lnTo>
                  <a:lnTo>
                    <a:pt x="8" y="112"/>
                  </a:lnTo>
                  <a:lnTo>
                    <a:pt x="13" y="121"/>
                  </a:lnTo>
                  <a:lnTo>
                    <a:pt x="19" y="128"/>
                  </a:lnTo>
                  <a:lnTo>
                    <a:pt x="26" y="136"/>
                  </a:lnTo>
                  <a:lnTo>
                    <a:pt x="34" y="142"/>
                  </a:lnTo>
                  <a:lnTo>
                    <a:pt x="44" y="148"/>
                  </a:lnTo>
                  <a:lnTo>
                    <a:pt x="54" y="155"/>
                  </a:lnTo>
                  <a:lnTo>
                    <a:pt x="66" y="160"/>
                  </a:lnTo>
                  <a:lnTo>
                    <a:pt x="78" y="163"/>
                  </a:lnTo>
                  <a:lnTo>
                    <a:pt x="91" y="167"/>
                  </a:lnTo>
                  <a:lnTo>
                    <a:pt x="105" y="171"/>
                  </a:lnTo>
                  <a:lnTo>
                    <a:pt x="119" y="172"/>
                  </a:lnTo>
                  <a:lnTo>
                    <a:pt x="134" y="173"/>
                  </a:lnTo>
                  <a:lnTo>
                    <a:pt x="149" y="175"/>
                  </a:lnTo>
                  <a:lnTo>
                    <a:pt x="167" y="173"/>
                  </a:lnTo>
                  <a:lnTo>
                    <a:pt x="167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5" name="Freeform 141"/>
            <p:cNvSpPr>
              <a:spLocks/>
            </p:cNvSpPr>
            <p:nvPr/>
          </p:nvSpPr>
          <p:spPr bwMode="auto">
            <a:xfrm>
              <a:off x="4578" y="1577"/>
              <a:ext cx="209" cy="175"/>
            </a:xfrm>
            <a:custGeom>
              <a:avLst/>
              <a:gdLst>
                <a:gd name="T0" fmla="*/ 209 w 209"/>
                <a:gd name="T1" fmla="*/ 2 h 175"/>
                <a:gd name="T2" fmla="*/ 209 w 209"/>
                <a:gd name="T3" fmla="*/ 2 h 175"/>
                <a:gd name="T4" fmla="*/ 186 w 209"/>
                <a:gd name="T5" fmla="*/ 0 h 175"/>
                <a:gd name="T6" fmla="*/ 186 w 209"/>
                <a:gd name="T7" fmla="*/ 0 h 175"/>
                <a:gd name="T8" fmla="*/ 167 w 209"/>
                <a:gd name="T9" fmla="*/ 0 h 175"/>
                <a:gd name="T10" fmla="*/ 148 w 209"/>
                <a:gd name="T11" fmla="*/ 2 h 175"/>
                <a:gd name="T12" fmla="*/ 131 w 209"/>
                <a:gd name="T13" fmla="*/ 4 h 175"/>
                <a:gd name="T14" fmla="*/ 113 w 209"/>
                <a:gd name="T15" fmla="*/ 8 h 175"/>
                <a:gd name="T16" fmla="*/ 97 w 209"/>
                <a:gd name="T17" fmla="*/ 10 h 175"/>
                <a:gd name="T18" fmla="*/ 82 w 209"/>
                <a:gd name="T19" fmla="*/ 15 h 175"/>
                <a:gd name="T20" fmla="*/ 67 w 209"/>
                <a:gd name="T21" fmla="*/ 20 h 175"/>
                <a:gd name="T22" fmla="*/ 55 w 209"/>
                <a:gd name="T23" fmla="*/ 27 h 175"/>
                <a:gd name="T24" fmla="*/ 42 w 209"/>
                <a:gd name="T25" fmla="*/ 33 h 175"/>
                <a:gd name="T26" fmla="*/ 32 w 209"/>
                <a:gd name="T27" fmla="*/ 39 h 175"/>
                <a:gd name="T28" fmla="*/ 22 w 209"/>
                <a:gd name="T29" fmla="*/ 47 h 175"/>
                <a:gd name="T30" fmla="*/ 15 w 209"/>
                <a:gd name="T31" fmla="*/ 54 h 175"/>
                <a:gd name="T32" fmla="*/ 9 w 209"/>
                <a:gd name="T33" fmla="*/ 62 h 175"/>
                <a:gd name="T34" fmla="*/ 4 w 209"/>
                <a:gd name="T35" fmla="*/ 70 h 175"/>
                <a:gd name="T36" fmla="*/ 1 w 209"/>
                <a:gd name="T37" fmla="*/ 79 h 175"/>
                <a:gd name="T38" fmla="*/ 0 w 209"/>
                <a:gd name="T39" fmla="*/ 88 h 175"/>
                <a:gd name="T40" fmla="*/ 0 w 209"/>
                <a:gd name="T41" fmla="*/ 88 h 175"/>
                <a:gd name="T42" fmla="*/ 1 w 209"/>
                <a:gd name="T43" fmla="*/ 96 h 175"/>
                <a:gd name="T44" fmla="*/ 4 w 209"/>
                <a:gd name="T45" fmla="*/ 105 h 175"/>
                <a:gd name="T46" fmla="*/ 9 w 209"/>
                <a:gd name="T47" fmla="*/ 114 h 175"/>
                <a:gd name="T48" fmla="*/ 15 w 209"/>
                <a:gd name="T49" fmla="*/ 121 h 175"/>
                <a:gd name="T50" fmla="*/ 22 w 209"/>
                <a:gd name="T51" fmla="*/ 130 h 175"/>
                <a:gd name="T52" fmla="*/ 32 w 209"/>
                <a:gd name="T53" fmla="*/ 136 h 175"/>
                <a:gd name="T54" fmla="*/ 42 w 209"/>
                <a:gd name="T55" fmla="*/ 144 h 175"/>
                <a:gd name="T56" fmla="*/ 55 w 209"/>
                <a:gd name="T57" fmla="*/ 150 h 175"/>
                <a:gd name="T58" fmla="*/ 67 w 209"/>
                <a:gd name="T59" fmla="*/ 155 h 175"/>
                <a:gd name="T60" fmla="*/ 82 w 209"/>
                <a:gd name="T61" fmla="*/ 160 h 175"/>
                <a:gd name="T62" fmla="*/ 97 w 209"/>
                <a:gd name="T63" fmla="*/ 165 h 175"/>
                <a:gd name="T64" fmla="*/ 113 w 209"/>
                <a:gd name="T65" fmla="*/ 169 h 175"/>
                <a:gd name="T66" fmla="*/ 131 w 209"/>
                <a:gd name="T67" fmla="*/ 171 h 175"/>
                <a:gd name="T68" fmla="*/ 148 w 209"/>
                <a:gd name="T69" fmla="*/ 174 h 175"/>
                <a:gd name="T70" fmla="*/ 167 w 209"/>
                <a:gd name="T71" fmla="*/ 175 h 175"/>
                <a:gd name="T72" fmla="*/ 186 w 209"/>
                <a:gd name="T73" fmla="*/ 175 h 175"/>
                <a:gd name="T74" fmla="*/ 186 w 209"/>
                <a:gd name="T75" fmla="*/ 175 h 175"/>
                <a:gd name="T76" fmla="*/ 209 w 209"/>
                <a:gd name="T77" fmla="*/ 175 h 175"/>
                <a:gd name="T78" fmla="*/ 209 w 209"/>
                <a:gd name="T79" fmla="*/ 2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9" h="175">
                  <a:moveTo>
                    <a:pt x="209" y="2"/>
                  </a:moveTo>
                  <a:lnTo>
                    <a:pt x="209" y="2"/>
                  </a:lnTo>
                  <a:lnTo>
                    <a:pt x="186" y="0"/>
                  </a:lnTo>
                  <a:lnTo>
                    <a:pt x="167" y="0"/>
                  </a:lnTo>
                  <a:lnTo>
                    <a:pt x="148" y="2"/>
                  </a:lnTo>
                  <a:lnTo>
                    <a:pt x="131" y="4"/>
                  </a:lnTo>
                  <a:lnTo>
                    <a:pt x="113" y="8"/>
                  </a:lnTo>
                  <a:lnTo>
                    <a:pt x="97" y="10"/>
                  </a:lnTo>
                  <a:lnTo>
                    <a:pt x="82" y="15"/>
                  </a:lnTo>
                  <a:lnTo>
                    <a:pt x="67" y="20"/>
                  </a:lnTo>
                  <a:lnTo>
                    <a:pt x="55" y="27"/>
                  </a:lnTo>
                  <a:lnTo>
                    <a:pt x="42" y="33"/>
                  </a:lnTo>
                  <a:lnTo>
                    <a:pt x="32" y="39"/>
                  </a:lnTo>
                  <a:lnTo>
                    <a:pt x="22" y="47"/>
                  </a:lnTo>
                  <a:lnTo>
                    <a:pt x="15" y="54"/>
                  </a:lnTo>
                  <a:lnTo>
                    <a:pt x="9" y="62"/>
                  </a:lnTo>
                  <a:lnTo>
                    <a:pt x="4" y="70"/>
                  </a:lnTo>
                  <a:lnTo>
                    <a:pt x="1" y="79"/>
                  </a:lnTo>
                  <a:lnTo>
                    <a:pt x="0" y="88"/>
                  </a:lnTo>
                  <a:lnTo>
                    <a:pt x="1" y="96"/>
                  </a:lnTo>
                  <a:lnTo>
                    <a:pt x="4" y="105"/>
                  </a:lnTo>
                  <a:lnTo>
                    <a:pt x="9" y="114"/>
                  </a:lnTo>
                  <a:lnTo>
                    <a:pt x="15" y="121"/>
                  </a:lnTo>
                  <a:lnTo>
                    <a:pt x="22" y="130"/>
                  </a:lnTo>
                  <a:lnTo>
                    <a:pt x="32" y="136"/>
                  </a:lnTo>
                  <a:lnTo>
                    <a:pt x="42" y="144"/>
                  </a:lnTo>
                  <a:lnTo>
                    <a:pt x="55" y="150"/>
                  </a:lnTo>
                  <a:lnTo>
                    <a:pt x="67" y="155"/>
                  </a:lnTo>
                  <a:lnTo>
                    <a:pt x="82" y="160"/>
                  </a:lnTo>
                  <a:lnTo>
                    <a:pt x="97" y="165"/>
                  </a:lnTo>
                  <a:lnTo>
                    <a:pt x="113" y="169"/>
                  </a:lnTo>
                  <a:lnTo>
                    <a:pt x="131" y="171"/>
                  </a:lnTo>
                  <a:lnTo>
                    <a:pt x="148" y="174"/>
                  </a:lnTo>
                  <a:lnTo>
                    <a:pt x="167" y="175"/>
                  </a:lnTo>
                  <a:lnTo>
                    <a:pt x="186" y="175"/>
                  </a:lnTo>
                  <a:lnTo>
                    <a:pt x="209" y="175"/>
                  </a:lnTo>
                  <a:lnTo>
                    <a:pt x="209" y="2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6" name="Freeform 142"/>
            <p:cNvSpPr>
              <a:spLocks/>
            </p:cNvSpPr>
            <p:nvPr/>
          </p:nvSpPr>
          <p:spPr bwMode="auto">
            <a:xfrm>
              <a:off x="4548" y="1579"/>
              <a:ext cx="239" cy="174"/>
            </a:xfrm>
            <a:custGeom>
              <a:avLst/>
              <a:gdLst>
                <a:gd name="T0" fmla="*/ 239 w 239"/>
                <a:gd name="T1" fmla="*/ 1 h 174"/>
                <a:gd name="T2" fmla="*/ 239 w 239"/>
                <a:gd name="T3" fmla="*/ 1 h 174"/>
                <a:gd name="T4" fmla="*/ 212 w 239"/>
                <a:gd name="T5" fmla="*/ 0 h 174"/>
                <a:gd name="T6" fmla="*/ 212 w 239"/>
                <a:gd name="T7" fmla="*/ 0 h 174"/>
                <a:gd name="T8" fmla="*/ 191 w 239"/>
                <a:gd name="T9" fmla="*/ 0 h 174"/>
                <a:gd name="T10" fmla="*/ 169 w 239"/>
                <a:gd name="T11" fmla="*/ 1 h 174"/>
                <a:gd name="T12" fmla="*/ 148 w 239"/>
                <a:gd name="T13" fmla="*/ 3 h 174"/>
                <a:gd name="T14" fmla="*/ 130 w 239"/>
                <a:gd name="T15" fmla="*/ 7 h 174"/>
                <a:gd name="T16" fmla="*/ 111 w 239"/>
                <a:gd name="T17" fmla="*/ 10 h 174"/>
                <a:gd name="T18" fmla="*/ 93 w 239"/>
                <a:gd name="T19" fmla="*/ 15 h 174"/>
                <a:gd name="T20" fmla="*/ 77 w 239"/>
                <a:gd name="T21" fmla="*/ 20 h 174"/>
                <a:gd name="T22" fmla="*/ 62 w 239"/>
                <a:gd name="T23" fmla="*/ 26 h 174"/>
                <a:gd name="T24" fmla="*/ 49 w 239"/>
                <a:gd name="T25" fmla="*/ 32 h 174"/>
                <a:gd name="T26" fmla="*/ 36 w 239"/>
                <a:gd name="T27" fmla="*/ 38 h 174"/>
                <a:gd name="T28" fmla="*/ 25 w 239"/>
                <a:gd name="T29" fmla="*/ 46 h 174"/>
                <a:gd name="T30" fmla="*/ 16 w 239"/>
                <a:gd name="T31" fmla="*/ 53 h 174"/>
                <a:gd name="T32" fmla="*/ 9 w 239"/>
                <a:gd name="T33" fmla="*/ 61 h 174"/>
                <a:gd name="T34" fmla="*/ 4 w 239"/>
                <a:gd name="T35" fmla="*/ 70 h 174"/>
                <a:gd name="T36" fmla="*/ 1 w 239"/>
                <a:gd name="T37" fmla="*/ 78 h 174"/>
                <a:gd name="T38" fmla="*/ 0 w 239"/>
                <a:gd name="T39" fmla="*/ 87 h 174"/>
                <a:gd name="T40" fmla="*/ 0 w 239"/>
                <a:gd name="T41" fmla="*/ 87 h 174"/>
                <a:gd name="T42" fmla="*/ 1 w 239"/>
                <a:gd name="T43" fmla="*/ 96 h 174"/>
                <a:gd name="T44" fmla="*/ 4 w 239"/>
                <a:gd name="T45" fmla="*/ 104 h 174"/>
                <a:gd name="T46" fmla="*/ 9 w 239"/>
                <a:gd name="T47" fmla="*/ 113 h 174"/>
                <a:gd name="T48" fmla="*/ 16 w 239"/>
                <a:gd name="T49" fmla="*/ 121 h 174"/>
                <a:gd name="T50" fmla="*/ 25 w 239"/>
                <a:gd name="T51" fmla="*/ 129 h 174"/>
                <a:gd name="T52" fmla="*/ 36 w 239"/>
                <a:gd name="T53" fmla="*/ 136 h 174"/>
                <a:gd name="T54" fmla="*/ 49 w 239"/>
                <a:gd name="T55" fmla="*/ 143 h 174"/>
                <a:gd name="T56" fmla="*/ 62 w 239"/>
                <a:gd name="T57" fmla="*/ 149 h 174"/>
                <a:gd name="T58" fmla="*/ 77 w 239"/>
                <a:gd name="T59" fmla="*/ 154 h 174"/>
                <a:gd name="T60" fmla="*/ 93 w 239"/>
                <a:gd name="T61" fmla="*/ 159 h 174"/>
                <a:gd name="T62" fmla="*/ 111 w 239"/>
                <a:gd name="T63" fmla="*/ 164 h 174"/>
                <a:gd name="T64" fmla="*/ 130 w 239"/>
                <a:gd name="T65" fmla="*/ 168 h 174"/>
                <a:gd name="T66" fmla="*/ 148 w 239"/>
                <a:gd name="T67" fmla="*/ 170 h 174"/>
                <a:gd name="T68" fmla="*/ 169 w 239"/>
                <a:gd name="T69" fmla="*/ 173 h 174"/>
                <a:gd name="T70" fmla="*/ 191 w 239"/>
                <a:gd name="T71" fmla="*/ 174 h 174"/>
                <a:gd name="T72" fmla="*/ 212 w 239"/>
                <a:gd name="T73" fmla="*/ 174 h 174"/>
                <a:gd name="T74" fmla="*/ 212 w 239"/>
                <a:gd name="T75" fmla="*/ 174 h 174"/>
                <a:gd name="T76" fmla="*/ 239 w 239"/>
                <a:gd name="T77" fmla="*/ 174 h 174"/>
                <a:gd name="T78" fmla="*/ 239 w 239"/>
                <a:gd name="T79" fmla="*/ 1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39" h="174">
                  <a:moveTo>
                    <a:pt x="239" y="1"/>
                  </a:moveTo>
                  <a:lnTo>
                    <a:pt x="239" y="1"/>
                  </a:lnTo>
                  <a:lnTo>
                    <a:pt x="212" y="0"/>
                  </a:lnTo>
                  <a:lnTo>
                    <a:pt x="191" y="0"/>
                  </a:lnTo>
                  <a:lnTo>
                    <a:pt x="169" y="1"/>
                  </a:lnTo>
                  <a:lnTo>
                    <a:pt x="148" y="3"/>
                  </a:lnTo>
                  <a:lnTo>
                    <a:pt x="130" y="7"/>
                  </a:lnTo>
                  <a:lnTo>
                    <a:pt x="111" y="10"/>
                  </a:lnTo>
                  <a:lnTo>
                    <a:pt x="93" y="15"/>
                  </a:lnTo>
                  <a:lnTo>
                    <a:pt x="77" y="20"/>
                  </a:lnTo>
                  <a:lnTo>
                    <a:pt x="62" y="26"/>
                  </a:lnTo>
                  <a:lnTo>
                    <a:pt x="49" y="32"/>
                  </a:lnTo>
                  <a:lnTo>
                    <a:pt x="36" y="38"/>
                  </a:lnTo>
                  <a:lnTo>
                    <a:pt x="25" y="46"/>
                  </a:lnTo>
                  <a:lnTo>
                    <a:pt x="16" y="53"/>
                  </a:lnTo>
                  <a:lnTo>
                    <a:pt x="9" y="61"/>
                  </a:lnTo>
                  <a:lnTo>
                    <a:pt x="4" y="70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4"/>
                  </a:lnTo>
                  <a:lnTo>
                    <a:pt x="9" y="113"/>
                  </a:lnTo>
                  <a:lnTo>
                    <a:pt x="16" y="121"/>
                  </a:lnTo>
                  <a:lnTo>
                    <a:pt x="25" y="129"/>
                  </a:lnTo>
                  <a:lnTo>
                    <a:pt x="36" y="136"/>
                  </a:lnTo>
                  <a:lnTo>
                    <a:pt x="49" y="143"/>
                  </a:lnTo>
                  <a:lnTo>
                    <a:pt x="62" y="149"/>
                  </a:lnTo>
                  <a:lnTo>
                    <a:pt x="77" y="154"/>
                  </a:lnTo>
                  <a:lnTo>
                    <a:pt x="93" y="159"/>
                  </a:lnTo>
                  <a:lnTo>
                    <a:pt x="111" y="164"/>
                  </a:lnTo>
                  <a:lnTo>
                    <a:pt x="130" y="168"/>
                  </a:lnTo>
                  <a:lnTo>
                    <a:pt x="148" y="170"/>
                  </a:lnTo>
                  <a:lnTo>
                    <a:pt x="169" y="173"/>
                  </a:lnTo>
                  <a:lnTo>
                    <a:pt x="191" y="174"/>
                  </a:lnTo>
                  <a:lnTo>
                    <a:pt x="212" y="174"/>
                  </a:lnTo>
                  <a:lnTo>
                    <a:pt x="239" y="174"/>
                  </a:lnTo>
                  <a:lnTo>
                    <a:pt x="239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7" name="Freeform 143"/>
            <p:cNvSpPr>
              <a:spLocks/>
            </p:cNvSpPr>
            <p:nvPr/>
          </p:nvSpPr>
          <p:spPr bwMode="auto">
            <a:xfrm>
              <a:off x="4620" y="1422"/>
              <a:ext cx="167" cy="174"/>
            </a:xfrm>
            <a:custGeom>
              <a:avLst/>
              <a:gdLst>
                <a:gd name="T0" fmla="*/ 167 w 167"/>
                <a:gd name="T1" fmla="*/ 0 h 174"/>
                <a:gd name="T2" fmla="*/ 167 w 167"/>
                <a:gd name="T3" fmla="*/ 0 h 174"/>
                <a:gd name="T4" fmla="*/ 149 w 167"/>
                <a:gd name="T5" fmla="*/ 0 h 174"/>
                <a:gd name="T6" fmla="*/ 149 w 167"/>
                <a:gd name="T7" fmla="*/ 0 h 174"/>
                <a:gd name="T8" fmla="*/ 134 w 167"/>
                <a:gd name="T9" fmla="*/ 0 h 174"/>
                <a:gd name="T10" fmla="*/ 119 w 167"/>
                <a:gd name="T11" fmla="*/ 1 h 174"/>
                <a:gd name="T12" fmla="*/ 104 w 167"/>
                <a:gd name="T13" fmla="*/ 3 h 174"/>
                <a:gd name="T14" fmla="*/ 91 w 167"/>
                <a:gd name="T15" fmla="*/ 6 h 174"/>
                <a:gd name="T16" fmla="*/ 78 w 167"/>
                <a:gd name="T17" fmla="*/ 10 h 174"/>
                <a:gd name="T18" fmla="*/ 66 w 167"/>
                <a:gd name="T19" fmla="*/ 15 h 174"/>
                <a:gd name="T20" fmla="*/ 54 w 167"/>
                <a:gd name="T21" fmla="*/ 20 h 174"/>
                <a:gd name="T22" fmla="*/ 44 w 167"/>
                <a:gd name="T23" fmla="*/ 25 h 174"/>
                <a:gd name="T24" fmla="*/ 34 w 167"/>
                <a:gd name="T25" fmla="*/ 31 h 174"/>
                <a:gd name="T26" fmla="*/ 26 w 167"/>
                <a:gd name="T27" fmla="*/ 38 h 174"/>
                <a:gd name="T28" fmla="*/ 19 w 167"/>
                <a:gd name="T29" fmla="*/ 45 h 174"/>
                <a:gd name="T30" fmla="*/ 13 w 167"/>
                <a:gd name="T31" fmla="*/ 53 h 174"/>
                <a:gd name="T32" fmla="*/ 8 w 167"/>
                <a:gd name="T33" fmla="*/ 61 h 174"/>
                <a:gd name="T34" fmla="*/ 4 w 167"/>
                <a:gd name="T35" fmla="*/ 69 h 174"/>
                <a:gd name="T36" fmla="*/ 1 w 167"/>
                <a:gd name="T37" fmla="*/ 78 h 174"/>
                <a:gd name="T38" fmla="*/ 0 w 167"/>
                <a:gd name="T39" fmla="*/ 87 h 174"/>
                <a:gd name="T40" fmla="*/ 0 w 167"/>
                <a:gd name="T41" fmla="*/ 87 h 174"/>
                <a:gd name="T42" fmla="*/ 1 w 167"/>
                <a:gd name="T43" fmla="*/ 96 h 174"/>
                <a:gd name="T44" fmla="*/ 4 w 167"/>
                <a:gd name="T45" fmla="*/ 104 h 174"/>
                <a:gd name="T46" fmla="*/ 8 w 167"/>
                <a:gd name="T47" fmla="*/ 113 h 174"/>
                <a:gd name="T48" fmla="*/ 13 w 167"/>
                <a:gd name="T49" fmla="*/ 121 h 174"/>
                <a:gd name="T50" fmla="*/ 19 w 167"/>
                <a:gd name="T51" fmla="*/ 128 h 174"/>
                <a:gd name="T52" fmla="*/ 26 w 167"/>
                <a:gd name="T53" fmla="*/ 136 h 174"/>
                <a:gd name="T54" fmla="*/ 34 w 167"/>
                <a:gd name="T55" fmla="*/ 142 h 174"/>
                <a:gd name="T56" fmla="*/ 44 w 167"/>
                <a:gd name="T57" fmla="*/ 148 h 174"/>
                <a:gd name="T58" fmla="*/ 54 w 167"/>
                <a:gd name="T59" fmla="*/ 154 h 174"/>
                <a:gd name="T60" fmla="*/ 66 w 167"/>
                <a:gd name="T61" fmla="*/ 159 h 174"/>
                <a:gd name="T62" fmla="*/ 78 w 167"/>
                <a:gd name="T63" fmla="*/ 164 h 174"/>
                <a:gd name="T64" fmla="*/ 91 w 167"/>
                <a:gd name="T65" fmla="*/ 167 h 174"/>
                <a:gd name="T66" fmla="*/ 104 w 167"/>
                <a:gd name="T67" fmla="*/ 170 h 174"/>
                <a:gd name="T68" fmla="*/ 119 w 167"/>
                <a:gd name="T69" fmla="*/ 173 h 174"/>
                <a:gd name="T70" fmla="*/ 134 w 167"/>
                <a:gd name="T71" fmla="*/ 174 h 174"/>
                <a:gd name="T72" fmla="*/ 149 w 167"/>
                <a:gd name="T73" fmla="*/ 174 h 174"/>
                <a:gd name="T74" fmla="*/ 149 w 167"/>
                <a:gd name="T75" fmla="*/ 174 h 174"/>
                <a:gd name="T76" fmla="*/ 167 w 167"/>
                <a:gd name="T77" fmla="*/ 173 h 174"/>
                <a:gd name="T78" fmla="*/ 167 w 167"/>
                <a:gd name="T79" fmla="*/ 0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4">
                  <a:moveTo>
                    <a:pt x="167" y="0"/>
                  </a:moveTo>
                  <a:lnTo>
                    <a:pt x="167" y="0"/>
                  </a:lnTo>
                  <a:lnTo>
                    <a:pt x="149" y="0"/>
                  </a:lnTo>
                  <a:lnTo>
                    <a:pt x="134" y="0"/>
                  </a:lnTo>
                  <a:lnTo>
                    <a:pt x="119" y="1"/>
                  </a:lnTo>
                  <a:lnTo>
                    <a:pt x="104" y="3"/>
                  </a:lnTo>
                  <a:lnTo>
                    <a:pt x="91" y="6"/>
                  </a:lnTo>
                  <a:lnTo>
                    <a:pt x="78" y="10"/>
                  </a:lnTo>
                  <a:lnTo>
                    <a:pt x="66" y="15"/>
                  </a:lnTo>
                  <a:lnTo>
                    <a:pt x="54" y="20"/>
                  </a:lnTo>
                  <a:lnTo>
                    <a:pt x="44" y="25"/>
                  </a:lnTo>
                  <a:lnTo>
                    <a:pt x="34" y="31"/>
                  </a:lnTo>
                  <a:lnTo>
                    <a:pt x="26" y="38"/>
                  </a:lnTo>
                  <a:lnTo>
                    <a:pt x="19" y="45"/>
                  </a:lnTo>
                  <a:lnTo>
                    <a:pt x="13" y="53"/>
                  </a:lnTo>
                  <a:lnTo>
                    <a:pt x="8" y="61"/>
                  </a:lnTo>
                  <a:lnTo>
                    <a:pt x="4" y="69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4"/>
                  </a:lnTo>
                  <a:lnTo>
                    <a:pt x="8" y="113"/>
                  </a:lnTo>
                  <a:lnTo>
                    <a:pt x="13" y="121"/>
                  </a:lnTo>
                  <a:lnTo>
                    <a:pt x="19" y="128"/>
                  </a:lnTo>
                  <a:lnTo>
                    <a:pt x="26" y="136"/>
                  </a:lnTo>
                  <a:lnTo>
                    <a:pt x="34" y="142"/>
                  </a:lnTo>
                  <a:lnTo>
                    <a:pt x="44" y="148"/>
                  </a:lnTo>
                  <a:lnTo>
                    <a:pt x="54" y="154"/>
                  </a:lnTo>
                  <a:lnTo>
                    <a:pt x="66" y="159"/>
                  </a:lnTo>
                  <a:lnTo>
                    <a:pt x="78" y="164"/>
                  </a:lnTo>
                  <a:lnTo>
                    <a:pt x="91" y="167"/>
                  </a:lnTo>
                  <a:lnTo>
                    <a:pt x="104" y="170"/>
                  </a:lnTo>
                  <a:lnTo>
                    <a:pt x="119" y="173"/>
                  </a:lnTo>
                  <a:lnTo>
                    <a:pt x="134" y="174"/>
                  </a:lnTo>
                  <a:lnTo>
                    <a:pt x="149" y="174"/>
                  </a:lnTo>
                  <a:lnTo>
                    <a:pt x="167" y="173"/>
                  </a:lnTo>
                  <a:lnTo>
                    <a:pt x="167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8" name="Freeform 144"/>
            <p:cNvSpPr>
              <a:spLocks/>
            </p:cNvSpPr>
            <p:nvPr/>
          </p:nvSpPr>
          <p:spPr bwMode="auto">
            <a:xfrm>
              <a:off x="4569" y="1381"/>
              <a:ext cx="218" cy="174"/>
            </a:xfrm>
            <a:custGeom>
              <a:avLst/>
              <a:gdLst>
                <a:gd name="T0" fmla="*/ 218 w 218"/>
                <a:gd name="T1" fmla="*/ 0 h 174"/>
                <a:gd name="T2" fmla="*/ 195 w 218"/>
                <a:gd name="T3" fmla="*/ 0 h 174"/>
                <a:gd name="T4" fmla="*/ 157 w 218"/>
                <a:gd name="T5" fmla="*/ 1 h 174"/>
                <a:gd name="T6" fmla="*/ 122 w 218"/>
                <a:gd name="T7" fmla="*/ 6 h 174"/>
                <a:gd name="T8" fmla="*/ 91 w 218"/>
                <a:gd name="T9" fmla="*/ 15 h 174"/>
                <a:gd name="T10" fmla="*/ 64 w 218"/>
                <a:gd name="T11" fmla="*/ 24 h 174"/>
                <a:gd name="T12" fmla="*/ 41 w 218"/>
                <a:gd name="T13" fmla="*/ 38 h 174"/>
                <a:gd name="T14" fmla="*/ 24 w 218"/>
                <a:gd name="T15" fmla="*/ 53 h 174"/>
                <a:gd name="T16" fmla="*/ 13 w 218"/>
                <a:gd name="T17" fmla="*/ 69 h 174"/>
                <a:gd name="T18" fmla="*/ 9 w 218"/>
                <a:gd name="T19" fmla="*/ 87 h 174"/>
                <a:gd name="T20" fmla="*/ 10 w 218"/>
                <a:gd name="T21" fmla="*/ 96 h 174"/>
                <a:gd name="T22" fmla="*/ 18 w 218"/>
                <a:gd name="T23" fmla="*/ 113 h 174"/>
                <a:gd name="T24" fmla="*/ 31 w 218"/>
                <a:gd name="T25" fmla="*/ 128 h 174"/>
                <a:gd name="T26" fmla="*/ 51 w 218"/>
                <a:gd name="T27" fmla="*/ 142 h 174"/>
                <a:gd name="T28" fmla="*/ 76 w 218"/>
                <a:gd name="T29" fmla="*/ 154 h 174"/>
                <a:gd name="T30" fmla="*/ 106 w 218"/>
                <a:gd name="T31" fmla="*/ 164 h 174"/>
                <a:gd name="T32" fmla="*/ 140 w 218"/>
                <a:gd name="T33" fmla="*/ 170 h 174"/>
                <a:gd name="T34" fmla="*/ 175 w 218"/>
                <a:gd name="T35" fmla="*/ 174 h 174"/>
                <a:gd name="T36" fmla="*/ 195 w 218"/>
                <a:gd name="T37" fmla="*/ 174 h 174"/>
                <a:gd name="T38" fmla="*/ 218 w 218"/>
                <a:gd name="T39" fmla="*/ 0 h 174"/>
                <a:gd name="T40" fmla="*/ 193 w 218"/>
                <a:gd name="T41" fmla="*/ 0 h 174"/>
                <a:gd name="T42" fmla="*/ 173 w 218"/>
                <a:gd name="T43" fmla="*/ 0 h 174"/>
                <a:gd name="T44" fmla="*/ 136 w 218"/>
                <a:gd name="T45" fmla="*/ 3 h 174"/>
                <a:gd name="T46" fmla="*/ 101 w 218"/>
                <a:gd name="T47" fmla="*/ 10 h 174"/>
                <a:gd name="T48" fmla="*/ 70 w 218"/>
                <a:gd name="T49" fmla="*/ 20 h 174"/>
                <a:gd name="T50" fmla="*/ 44 w 218"/>
                <a:gd name="T51" fmla="*/ 31 h 174"/>
                <a:gd name="T52" fmla="*/ 23 w 218"/>
                <a:gd name="T53" fmla="*/ 44 h 174"/>
                <a:gd name="T54" fmla="*/ 9 w 218"/>
                <a:gd name="T55" fmla="*/ 61 h 174"/>
                <a:gd name="T56" fmla="*/ 0 w 218"/>
                <a:gd name="T57" fmla="*/ 78 h 174"/>
                <a:gd name="T58" fmla="*/ 0 w 218"/>
                <a:gd name="T59" fmla="*/ 87 h 174"/>
                <a:gd name="T60" fmla="*/ 4 w 218"/>
                <a:gd name="T61" fmla="*/ 104 h 174"/>
                <a:gd name="T62" fmla="*/ 15 w 218"/>
                <a:gd name="T63" fmla="*/ 120 h 174"/>
                <a:gd name="T64" fmla="*/ 33 w 218"/>
                <a:gd name="T65" fmla="*/ 135 h 174"/>
                <a:gd name="T66" fmla="*/ 56 w 218"/>
                <a:gd name="T67" fmla="*/ 148 h 174"/>
                <a:gd name="T68" fmla="*/ 85 w 218"/>
                <a:gd name="T69" fmla="*/ 159 h 174"/>
                <a:gd name="T70" fmla="*/ 117 w 218"/>
                <a:gd name="T71" fmla="*/ 167 h 174"/>
                <a:gd name="T72" fmla="*/ 153 w 218"/>
                <a:gd name="T73" fmla="*/ 173 h 174"/>
                <a:gd name="T74" fmla="*/ 193 w 218"/>
                <a:gd name="T75" fmla="*/ 174 h 174"/>
                <a:gd name="T76" fmla="*/ 218 w 218"/>
                <a:gd name="T77" fmla="*/ 173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18" h="174">
                  <a:moveTo>
                    <a:pt x="218" y="0"/>
                  </a:moveTo>
                  <a:lnTo>
                    <a:pt x="218" y="0"/>
                  </a:lnTo>
                  <a:lnTo>
                    <a:pt x="195" y="0"/>
                  </a:lnTo>
                  <a:lnTo>
                    <a:pt x="175" y="0"/>
                  </a:lnTo>
                  <a:lnTo>
                    <a:pt x="157" y="1"/>
                  </a:lnTo>
                  <a:lnTo>
                    <a:pt x="140" y="3"/>
                  </a:lnTo>
                  <a:lnTo>
                    <a:pt x="122" y="6"/>
                  </a:lnTo>
                  <a:lnTo>
                    <a:pt x="106" y="10"/>
                  </a:lnTo>
                  <a:lnTo>
                    <a:pt x="91" y="15"/>
                  </a:lnTo>
                  <a:lnTo>
                    <a:pt x="76" y="20"/>
                  </a:lnTo>
                  <a:lnTo>
                    <a:pt x="64" y="24"/>
                  </a:lnTo>
                  <a:lnTo>
                    <a:pt x="51" y="31"/>
                  </a:lnTo>
                  <a:lnTo>
                    <a:pt x="41" y="38"/>
                  </a:lnTo>
                  <a:lnTo>
                    <a:pt x="31" y="44"/>
                  </a:lnTo>
                  <a:lnTo>
                    <a:pt x="24" y="53"/>
                  </a:lnTo>
                  <a:lnTo>
                    <a:pt x="18" y="61"/>
                  </a:lnTo>
                  <a:lnTo>
                    <a:pt x="13" y="69"/>
                  </a:lnTo>
                  <a:lnTo>
                    <a:pt x="10" y="78"/>
                  </a:lnTo>
                  <a:lnTo>
                    <a:pt x="9" y="87"/>
                  </a:lnTo>
                  <a:lnTo>
                    <a:pt x="10" y="96"/>
                  </a:lnTo>
                  <a:lnTo>
                    <a:pt x="13" y="104"/>
                  </a:lnTo>
                  <a:lnTo>
                    <a:pt x="18" y="113"/>
                  </a:lnTo>
                  <a:lnTo>
                    <a:pt x="24" y="120"/>
                  </a:lnTo>
                  <a:lnTo>
                    <a:pt x="31" y="128"/>
                  </a:lnTo>
                  <a:lnTo>
                    <a:pt x="41" y="135"/>
                  </a:lnTo>
                  <a:lnTo>
                    <a:pt x="51" y="142"/>
                  </a:lnTo>
                  <a:lnTo>
                    <a:pt x="64" y="148"/>
                  </a:lnTo>
                  <a:lnTo>
                    <a:pt x="76" y="154"/>
                  </a:lnTo>
                  <a:lnTo>
                    <a:pt x="91" y="159"/>
                  </a:lnTo>
                  <a:lnTo>
                    <a:pt x="106" y="164"/>
                  </a:lnTo>
                  <a:lnTo>
                    <a:pt x="122" y="167"/>
                  </a:lnTo>
                  <a:lnTo>
                    <a:pt x="140" y="170"/>
                  </a:lnTo>
                  <a:lnTo>
                    <a:pt x="157" y="173"/>
                  </a:lnTo>
                  <a:lnTo>
                    <a:pt x="175" y="174"/>
                  </a:lnTo>
                  <a:lnTo>
                    <a:pt x="195" y="174"/>
                  </a:lnTo>
                  <a:lnTo>
                    <a:pt x="218" y="173"/>
                  </a:lnTo>
                  <a:lnTo>
                    <a:pt x="218" y="0"/>
                  </a:lnTo>
                  <a:lnTo>
                    <a:pt x="193" y="0"/>
                  </a:lnTo>
                  <a:lnTo>
                    <a:pt x="173" y="0"/>
                  </a:lnTo>
                  <a:lnTo>
                    <a:pt x="153" y="1"/>
                  </a:lnTo>
                  <a:lnTo>
                    <a:pt x="136" y="3"/>
                  </a:lnTo>
                  <a:lnTo>
                    <a:pt x="117" y="6"/>
                  </a:lnTo>
                  <a:lnTo>
                    <a:pt x="101" y="10"/>
                  </a:lnTo>
                  <a:lnTo>
                    <a:pt x="85" y="15"/>
                  </a:lnTo>
                  <a:lnTo>
                    <a:pt x="70" y="20"/>
                  </a:lnTo>
                  <a:lnTo>
                    <a:pt x="56" y="24"/>
                  </a:lnTo>
                  <a:lnTo>
                    <a:pt x="44" y="31"/>
                  </a:lnTo>
                  <a:lnTo>
                    <a:pt x="33" y="38"/>
                  </a:lnTo>
                  <a:lnTo>
                    <a:pt x="23" y="44"/>
                  </a:lnTo>
                  <a:lnTo>
                    <a:pt x="15" y="53"/>
                  </a:lnTo>
                  <a:lnTo>
                    <a:pt x="9" y="61"/>
                  </a:lnTo>
                  <a:lnTo>
                    <a:pt x="4" y="69"/>
                  </a:lnTo>
                  <a:lnTo>
                    <a:pt x="0" y="78"/>
                  </a:lnTo>
                  <a:lnTo>
                    <a:pt x="0" y="87"/>
                  </a:lnTo>
                  <a:lnTo>
                    <a:pt x="0" y="96"/>
                  </a:lnTo>
                  <a:lnTo>
                    <a:pt x="4" y="104"/>
                  </a:lnTo>
                  <a:lnTo>
                    <a:pt x="9" y="113"/>
                  </a:lnTo>
                  <a:lnTo>
                    <a:pt x="15" y="120"/>
                  </a:lnTo>
                  <a:lnTo>
                    <a:pt x="23" y="128"/>
                  </a:lnTo>
                  <a:lnTo>
                    <a:pt x="33" y="135"/>
                  </a:lnTo>
                  <a:lnTo>
                    <a:pt x="44" y="142"/>
                  </a:lnTo>
                  <a:lnTo>
                    <a:pt x="56" y="148"/>
                  </a:lnTo>
                  <a:lnTo>
                    <a:pt x="70" y="154"/>
                  </a:lnTo>
                  <a:lnTo>
                    <a:pt x="85" y="159"/>
                  </a:lnTo>
                  <a:lnTo>
                    <a:pt x="101" y="164"/>
                  </a:lnTo>
                  <a:lnTo>
                    <a:pt x="117" y="167"/>
                  </a:lnTo>
                  <a:lnTo>
                    <a:pt x="136" y="170"/>
                  </a:lnTo>
                  <a:lnTo>
                    <a:pt x="153" y="173"/>
                  </a:lnTo>
                  <a:lnTo>
                    <a:pt x="173" y="174"/>
                  </a:lnTo>
                  <a:lnTo>
                    <a:pt x="193" y="174"/>
                  </a:lnTo>
                  <a:lnTo>
                    <a:pt x="218" y="173"/>
                  </a:lnTo>
                  <a:lnTo>
                    <a:pt x="218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9" name="Freeform 145"/>
            <p:cNvSpPr>
              <a:spLocks/>
            </p:cNvSpPr>
            <p:nvPr/>
          </p:nvSpPr>
          <p:spPr bwMode="auto">
            <a:xfrm>
              <a:off x="4620" y="1227"/>
              <a:ext cx="167" cy="176"/>
            </a:xfrm>
            <a:custGeom>
              <a:avLst/>
              <a:gdLst>
                <a:gd name="T0" fmla="*/ 167 w 167"/>
                <a:gd name="T1" fmla="*/ 2 h 176"/>
                <a:gd name="T2" fmla="*/ 167 w 167"/>
                <a:gd name="T3" fmla="*/ 2 h 176"/>
                <a:gd name="T4" fmla="*/ 149 w 167"/>
                <a:gd name="T5" fmla="*/ 0 h 176"/>
                <a:gd name="T6" fmla="*/ 149 w 167"/>
                <a:gd name="T7" fmla="*/ 0 h 176"/>
                <a:gd name="T8" fmla="*/ 134 w 167"/>
                <a:gd name="T9" fmla="*/ 2 h 176"/>
                <a:gd name="T10" fmla="*/ 119 w 167"/>
                <a:gd name="T11" fmla="*/ 3 h 176"/>
                <a:gd name="T12" fmla="*/ 104 w 167"/>
                <a:gd name="T13" fmla="*/ 5 h 176"/>
                <a:gd name="T14" fmla="*/ 91 w 167"/>
                <a:gd name="T15" fmla="*/ 8 h 176"/>
                <a:gd name="T16" fmla="*/ 78 w 167"/>
                <a:gd name="T17" fmla="*/ 11 h 176"/>
                <a:gd name="T18" fmla="*/ 66 w 167"/>
                <a:gd name="T19" fmla="*/ 15 h 176"/>
                <a:gd name="T20" fmla="*/ 54 w 167"/>
                <a:gd name="T21" fmla="*/ 20 h 176"/>
                <a:gd name="T22" fmla="*/ 44 w 167"/>
                <a:gd name="T23" fmla="*/ 26 h 176"/>
                <a:gd name="T24" fmla="*/ 34 w 167"/>
                <a:gd name="T25" fmla="*/ 33 h 176"/>
                <a:gd name="T26" fmla="*/ 26 w 167"/>
                <a:gd name="T27" fmla="*/ 39 h 176"/>
                <a:gd name="T28" fmla="*/ 19 w 167"/>
                <a:gd name="T29" fmla="*/ 46 h 176"/>
                <a:gd name="T30" fmla="*/ 13 w 167"/>
                <a:gd name="T31" fmla="*/ 54 h 176"/>
                <a:gd name="T32" fmla="*/ 8 w 167"/>
                <a:gd name="T33" fmla="*/ 63 h 176"/>
                <a:gd name="T34" fmla="*/ 4 w 167"/>
                <a:gd name="T35" fmla="*/ 70 h 176"/>
                <a:gd name="T36" fmla="*/ 1 w 167"/>
                <a:gd name="T37" fmla="*/ 79 h 176"/>
                <a:gd name="T38" fmla="*/ 0 w 167"/>
                <a:gd name="T39" fmla="*/ 88 h 176"/>
                <a:gd name="T40" fmla="*/ 0 w 167"/>
                <a:gd name="T41" fmla="*/ 88 h 176"/>
                <a:gd name="T42" fmla="*/ 1 w 167"/>
                <a:gd name="T43" fmla="*/ 97 h 176"/>
                <a:gd name="T44" fmla="*/ 4 w 167"/>
                <a:gd name="T45" fmla="*/ 106 h 176"/>
                <a:gd name="T46" fmla="*/ 8 w 167"/>
                <a:gd name="T47" fmla="*/ 114 h 176"/>
                <a:gd name="T48" fmla="*/ 13 w 167"/>
                <a:gd name="T49" fmla="*/ 122 h 176"/>
                <a:gd name="T50" fmla="*/ 19 w 167"/>
                <a:gd name="T51" fmla="*/ 130 h 176"/>
                <a:gd name="T52" fmla="*/ 26 w 167"/>
                <a:gd name="T53" fmla="*/ 137 h 176"/>
                <a:gd name="T54" fmla="*/ 34 w 167"/>
                <a:gd name="T55" fmla="*/ 144 h 176"/>
                <a:gd name="T56" fmla="*/ 44 w 167"/>
                <a:gd name="T57" fmla="*/ 150 h 176"/>
                <a:gd name="T58" fmla="*/ 54 w 167"/>
                <a:gd name="T59" fmla="*/ 156 h 176"/>
                <a:gd name="T60" fmla="*/ 66 w 167"/>
                <a:gd name="T61" fmla="*/ 161 h 176"/>
                <a:gd name="T62" fmla="*/ 78 w 167"/>
                <a:gd name="T63" fmla="*/ 165 h 176"/>
                <a:gd name="T64" fmla="*/ 91 w 167"/>
                <a:gd name="T65" fmla="*/ 169 h 176"/>
                <a:gd name="T66" fmla="*/ 104 w 167"/>
                <a:gd name="T67" fmla="*/ 171 h 176"/>
                <a:gd name="T68" fmla="*/ 119 w 167"/>
                <a:gd name="T69" fmla="*/ 174 h 176"/>
                <a:gd name="T70" fmla="*/ 134 w 167"/>
                <a:gd name="T71" fmla="*/ 175 h 176"/>
                <a:gd name="T72" fmla="*/ 149 w 167"/>
                <a:gd name="T73" fmla="*/ 176 h 176"/>
                <a:gd name="T74" fmla="*/ 149 w 167"/>
                <a:gd name="T75" fmla="*/ 176 h 176"/>
                <a:gd name="T76" fmla="*/ 167 w 167"/>
                <a:gd name="T77" fmla="*/ 175 h 176"/>
                <a:gd name="T78" fmla="*/ 167 w 167"/>
                <a:gd name="T79" fmla="*/ 2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6">
                  <a:moveTo>
                    <a:pt x="167" y="2"/>
                  </a:moveTo>
                  <a:lnTo>
                    <a:pt x="167" y="2"/>
                  </a:lnTo>
                  <a:lnTo>
                    <a:pt x="149" y="0"/>
                  </a:lnTo>
                  <a:lnTo>
                    <a:pt x="134" y="2"/>
                  </a:lnTo>
                  <a:lnTo>
                    <a:pt x="119" y="3"/>
                  </a:lnTo>
                  <a:lnTo>
                    <a:pt x="104" y="5"/>
                  </a:lnTo>
                  <a:lnTo>
                    <a:pt x="91" y="8"/>
                  </a:lnTo>
                  <a:lnTo>
                    <a:pt x="78" y="11"/>
                  </a:lnTo>
                  <a:lnTo>
                    <a:pt x="66" y="15"/>
                  </a:lnTo>
                  <a:lnTo>
                    <a:pt x="54" y="20"/>
                  </a:lnTo>
                  <a:lnTo>
                    <a:pt x="44" y="26"/>
                  </a:lnTo>
                  <a:lnTo>
                    <a:pt x="34" y="33"/>
                  </a:lnTo>
                  <a:lnTo>
                    <a:pt x="26" y="39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3"/>
                  </a:lnTo>
                  <a:lnTo>
                    <a:pt x="4" y="70"/>
                  </a:lnTo>
                  <a:lnTo>
                    <a:pt x="1" y="79"/>
                  </a:lnTo>
                  <a:lnTo>
                    <a:pt x="0" y="88"/>
                  </a:lnTo>
                  <a:lnTo>
                    <a:pt x="1" y="97"/>
                  </a:lnTo>
                  <a:lnTo>
                    <a:pt x="4" y="106"/>
                  </a:lnTo>
                  <a:lnTo>
                    <a:pt x="8" y="114"/>
                  </a:lnTo>
                  <a:lnTo>
                    <a:pt x="13" y="122"/>
                  </a:lnTo>
                  <a:lnTo>
                    <a:pt x="19" y="130"/>
                  </a:lnTo>
                  <a:lnTo>
                    <a:pt x="26" y="137"/>
                  </a:lnTo>
                  <a:lnTo>
                    <a:pt x="34" y="144"/>
                  </a:lnTo>
                  <a:lnTo>
                    <a:pt x="44" y="150"/>
                  </a:lnTo>
                  <a:lnTo>
                    <a:pt x="54" y="156"/>
                  </a:lnTo>
                  <a:lnTo>
                    <a:pt x="66" y="161"/>
                  </a:lnTo>
                  <a:lnTo>
                    <a:pt x="78" y="165"/>
                  </a:lnTo>
                  <a:lnTo>
                    <a:pt x="91" y="169"/>
                  </a:lnTo>
                  <a:lnTo>
                    <a:pt x="104" y="171"/>
                  </a:lnTo>
                  <a:lnTo>
                    <a:pt x="119" y="174"/>
                  </a:lnTo>
                  <a:lnTo>
                    <a:pt x="134" y="175"/>
                  </a:lnTo>
                  <a:lnTo>
                    <a:pt x="149" y="176"/>
                  </a:lnTo>
                  <a:lnTo>
                    <a:pt x="167" y="175"/>
                  </a:lnTo>
                  <a:lnTo>
                    <a:pt x="167" y="2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0" name="Freeform 146"/>
            <p:cNvSpPr>
              <a:spLocks/>
            </p:cNvSpPr>
            <p:nvPr/>
          </p:nvSpPr>
          <p:spPr bwMode="auto">
            <a:xfrm>
              <a:off x="4552" y="1190"/>
              <a:ext cx="235" cy="174"/>
            </a:xfrm>
            <a:custGeom>
              <a:avLst/>
              <a:gdLst>
                <a:gd name="T0" fmla="*/ 235 w 235"/>
                <a:gd name="T1" fmla="*/ 0 h 174"/>
                <a:gd name="T2" fmla="*/ 212 w 235"/>
                <a:gd name="T3" fmla="*/ 0 h 174"/>
                <a:gd name="T4" fmla="*/ 175 w 235"/>
                <a:gd name="T5" fmla="*/ 1 h 174"/>
                <a:gd name="T6" fmla="*/ 141 w 235"/>
                <a:gd name="T7" fmla="*/ 6 h 174"/>
                <a:gd name="T8" fmla="*/ 109 w 235"/>
                <a:gd name="T9" fmla="*/ 15 h 174"/>
                <a:gd name="T10" fmla="*/ 83 w 235"/>
                <a:gd name="T11" fmla="*/ 25 h 174"/>
                <a:gd name="T12" fmla="*/ 61 w 235"/>
                <a:gd name="T13" fmla="*/ 37 h 174"/>
                <a:gd name="T14" fmla="*/ 43 w 235"/>
                <a:gd name="T15" fmla="*/ 52 h 174"/>
                <a:gd name="T16" fmla="*/ 33 w 235"/>
                <a:gd name="T17" fmla="*/ 70 h 174"/>
                <a:gd name="T18" fmla="*/ 30 w 235"/>
                <a:gd name="T19" fmla="*/ 87 h 174"/>
                <a:gd name="T20" fmla="*/ 31 w 235"/>
                <a:gd name="T21" fmla="*/ 96 h 174"/>
                <a:gd name="T22" fmla="*/ 38 w 235"/>
                <a:gd name="T23" fmla="*/ 113 h 174"/>
                <a:gd name="T24" fmla="*/ 52 w 235"/>
                <a:gd name="T25" fmla="*/ 128 h 174"/>
                <a:gd name="T26" fmla="*/ 71 w 235"/>
                <a:gd name="T27" fmla="*/ 142 h 174"/>
                <a:gd name="T28" fmla="*/ 96 w 235"/>
                <a:gd name="T29" fmla="*/ 154 h 174"/>
                <a:gd name="T30" fmla="*/ 124 w 235"/>
                <a:gd name="T31" fmla="*/ 163 h 174"/>
                <a:gd name="T32" fmla="*/ 158 w 235"/>
                <a:gd name="T33" fmla="*/ 171 h 174"/>
                <a:gd name="T34" fmla="*/ 193 w 235"/>
                <a:gd name="T35" fmla="*/ 173 h 174"/>
                <a:gd name="T36" fmla="*/ 212 w 235"/>
                <a:gd name="T37" fmla="*/ 174 h 174"/>
                <a:gd name="T38" fmla="*/ 235 w 235"/>
                <a:gd name="T39" fmla="*/ 0 h 174"/>
                <a:gd name="T40" fmla="*/ 208 w 235"/>
                <a:gd name="T41" fmla="*/ 0 h 174"/>
                <a:gd name="T42" fmla="*/ 187 w 235"/>
                <a:gd name="T43" fmla="*/ 0 h 174"/>
                <a:gd name="T44" fmla="*/ 146 w 235"/>
                <a:gd name="T45" fmla="*/ 4 h 174"/>
                <a:gd name="T46" fmla="*/ 108 w 235"/>
                <a:gd name="T47" fmla="*/ 10 h 174"/>
                <a:gd name="T48" fmla="*/ 76 w 235"/>
                <a:gd name="T49" fmla="*/ 20 h 174"/>
                <a:gd name="T50" fmla="*/ 47 w 235"/>
                <a:gd name="T51" fmla="*/ 31 h 174"/>
                <a:gd name="T52" fmla="*/ 25 w 235"/>
                <a:gd name="T53" fmla="*/ 45 h 174"/>
                <a:gd name="T54" fmla="*/ 8 w 235"/>
                <a:gd name="T55" fmla="*/ 61 h 174"/>
                <a:gd name="T56" fmla="*/ 1 w 235"/>
                <a:gd name="T57" fmla="*/ 78 h 174"/>
                <a:gd name="T58" fmla="*/ 0 w 235"/>
                <a:gd name="T59" fmla="*/ 87 h 174"/>
                <a:gd name="T60" fmla="*/ 3 w 235"/>
                <a:gd name="T61" fmla="*/ 105 h 174"/>
                <a:gd name="T62" fmla="*/ 16 w 235"/>
                <a:gd name="T63" fmla="*/ 121 h 174"/>
                <a:gd name="T64" fmla="*/ 35 w 235"/>
                <a:gd name="T65" fmla="*/ 136 h 174"/>
                <a:gd name="T66" fmla="*/ 61 w 235"/>
                <a:gd name="T67" fmla="*/ 148 h 174"/>
                <a:gd name="T68" fmla="*/ 92 w 235"/>
                <a:gd name="T69" fmla="*/ 159 h 174"/>
                <a:gd name="T70" fmla="*/ 127 w 235"/>
                <a:gd name="T71" fmla="*/ 167 h 174"/>
                <a:gd name="T72" fmla="*/ 165 w 235"/>
                <a:gd name="T73" fmla="*/ 172 h 174"/>
                <a:gd name="T74" fmla="*/ 208 w 235"/>
                <a:gd name="T75" fmla="*/ 174 h 174"/>
                <a:gd name="T76" fmla="*/ 235 w 235"/>
                <a:gd name="T77" fmla="*/ 173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5" h="174">
                  <a:moveTo>
                    <a:pt x="235" y="0"/>
                  </a:moveTo>
                  <a:lnTo>
                    <a:pt x="235" y="0"/>
                  </a:lnTo>
                  <a:lnTo>
                    <a:pt x="212" y="0"/>
                  </a:lnTo>
                  <a:lnTo>
                    <a:pt x="193" y="0"/>
                  </a:lnTo>
                  <a:lnTo>
                    <a:pt x="175" y="1"/>
                  </a:lnTo>
                  <a:lnTo>
                    <a:pt x="158" y="4"/>
                  </a:lnTo>
                  <a:lnTo>
                    <a:pt x="141" y="6"/>
                  </a:lnTo>
                  <a:lnTo>
                    <a:pt x="124" y="10"/>
                  </a:lnTo>
                  <a:lnTo>
                    <a:pt x="109" y="15"/>
                  </a:lnTo>
                  <a:lnTo>
                    <a:pt x="96" y="20"/>
                  </a:lnTo>
                  <a:lnTo>
                    <a:pt x="83" y="25"/>
                  </a:lnTo>
                  <a:lnTo>
                    <a:pt x="71" y="31"/>
                  </a:lnTo>
                  <a:lnTo>
                    <a:pt x="61" y="37"/>
                  </a:lnTo>
                  <a:lnTo>
                    <a:pt x="52" y="45"/>
                  </a:lnTo>
                  <a:lnTo>
                    <a:pt x="43" y="52"/>
                  </a:lnTo>
                  <a:lnTo>
                    <a:pt x="38" y="61"/>
                  </a:lnTo>
                  <a:lnTo>
                    <a:pt x="33" y="70"/>
                  </a:lnTo>
                  <a:lnTo>
                    <a:pt x="31" y="78"/>
                  </a:lnTo>
                  <a:lnTo>
                    <a:pt x="30" y="87"/>
                  </a:lnTo>
                  <a:lnTo>
                    <a:pt x="31" y="96"/>
                  </a:lnTo>
                  <a:lnTo>
                    <a:pt x="33" y="105"/>
                  </a:lnTo>
                  <a:lnTo>
                    <a:pt x="38" y="113"/>
                  </a:lnTo>
                  <a:lnTo>
                    <a:pt x="43" y="121"/>
                  </a:lnTo>
                  <a:lnTo>
                    <a:pt x="52" y="128"/>
                  </a:lnTo>
                  <a:lnTo>
                    <a:pt x="61" y="136"/>
                  </a:lnTo>
                  <a:lnTo>
                    <a:pt x="71" y="142"/>
                  </a:lnTo>
                  <a:lnTo>
                    <a:pt x="83" y="148"/>
                  </a:lnTo>
                  <a:lnTo>
                    <a:pt x="96" y="154"/>
                  </a:lnTo>
                  <a:lnTo>
                    <a:pt x="109" y="159"/>
                  </a:lnTo>
                  <a:lnTo>
                    <a:pt x="124" y="163"/>
                  </a:lnTo>
                  <a:lnTo>
                    <a:pt x="141" y="167"/>
                  </a:lnTo>
                  <a:lnTo>
                    <a:pt x="158" y="171"/>
                  </a:lnTo>
                  <a:lnTo>
                    <a:pt x="175" y="172"/>
                  </a:lnTo>
                  <a:lnTo>
                    <a:pt x="193" y="173"/>
                  </a:lnTo>
                  <a:lnTo>
                    <a:pt x="212" y="174"/>
                  </a:lnTo>
                  <a:lnTo>
                    <a:pt x="235" y="173"/>
                  </a:lnTo>
                  <a:lnTo>
                    <a:pt x="235" y="0"/>
                  </a:lnTo>
                  <a:lnTo>
                    <a:pt x="208" y="0"/>
                  </a:lnTo>
                  <a:lnTo>
                    <a:pt x="187" y="0"/>
                  </a:lnTo>
                  <a:lnTo>
                    <a:pt x="165" y="1"/>
                  </a:lnTo>
                  <a:lnTo>
                    <a:pt x="146" y="4"/>
                  </a:lnTo>
                  <a:lnTo>
                    <a:pt x="127" y="6"/>
                  </a:lnTo>
                  <a:lnTo>
                    <a:pt x="108" y="10"/>
                  </a:lnTo>
                  <a:lnTo>
                    <a:pt x="92" y="15"/>
                  </a:lnTo>
                  <a:lnTo>
                    <a:pt x="76" y="20"/>
                  </a:lnTo>
                  <a:lnTo>
                    <a:pt x="61" y="25"/>
                  </a:lnTo>
                  <a:lnTo>
                    <a:pt x="47" y="31"/>
                  </a:lnTo>
                  <a:lnTo>
                    <a:pt x="35" y="37"/>
                  </a:lnTo>
                  <a:lnTo>
                    <a:pt x="25" y="45"/>
                  </a:lnTo>
                  <a:lnTo>
                    <a:pt x="16" y="52"/>
                  </a:lnTo>
                  <a:lnTo>
                    <a:pt x="8" y="61"/>
                  </a:lnTo>
                  <a:lnTo>
                    <a:pt x="3" y="70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3" y="105"/>
                  </a:lnTo>
                  <a:lnTo>
                    <a:pt x="8" y="113"/>
                  </a:lnTo>
                  <a:lnTo>
                    <a:pt x="16" y="121"/>
                  </a:lnTo>
                  <a:lnTo>
                    <a:pt x="25" y="128"/>
                  </a:lnTo>
                  <a:lnTo>
                    <a:pt x="35" y="136"/>
                  </a:lnTo>
                  <a:lnTo>
                    <a:pt x="47" y="142"/>
                  </a:lnTo>
                  <a:lnTo>
                    <a:pt x="61" y="148"/>
                  </a:lnTo>
                  <a:lnTo>
                    <a:pt x="76" y="154"/>
                  </a:lnTo>
                  <a:lnTo>
                    <a:pt x="92" y="159"/>
                  </a:lnTo>
                  <a:lnTo>
                    <a:pt x="108" y="163"/>
                  </a:lnTo>
                  <a:lnTo>
                    <a:pt x="127" y="167"/>
                  </a:lnTo>
                  <a:lnTo>
                    <a:pt x="146" y="171"/>
                  </a:lnTo>
                  <a:lnTo>
                    <a:pt x="165" y="172"/>
                  </a:lnTo>
                  <a:lnTo>
                    <a:pt x="187" y="173"/>
                  </a:lnTo>
                  <a:lnTo>
                    <a:pt x="208" y="174"/>
                  </a:lnTo>
                  <a:lnTo>
                    <a:pt x="235" y="173"/>
                  </a:lnTo>
                  <a:lnTo>
                    <a:pt x="235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1" name="Freeform 147"/>
            <p:cNvSpPr>
              <a:spLocks/>
            </p:cNvSpPr>
            <p:nvPr/>
          </p:nvSpPr>
          <p:spPr bwMode="auto">
            <a:xfrm>
              <a:off x="4620" y="1030"/>
              <a:ext cx="167" cy="175"/>
            </a:xfrm>
            <a:custGeom>
              <a:avLst/>
              <a:gdLst>
                <a:gd name="T0" fmla="*/ 167 w 167"/>
                <a:gd name="T1" fmla="*/ 2 h 175"/>
                <a:gd name="T2" fmla="*/ 167 w 167"/>
                <a:gd name="T3" fmla="*/ 2 h 175"/>
                <a:gd name="T4" fmla="*/ 147 w 167"/>
                <a:gd name="T5" fmla="*/ 0 h 175"/>
                <a:gd name="T6" fmla="*/ 147 w 167"/>
                <a:gd name="T7" fmla="*/ 0 h 175"/>
                <a:gd name="T8" fmla="*/ 132 w 167"/>
                <a:gd name="T9" fmla="*/ 0 h 175"/>
                <a:gd name="T10" fmla="*/ 119 w 167"/>
                <a:gd name="T11" fmla="*/ 3 h 175"/>
                <a:gd name="T12" fmla="*/ 104 w 167"/>
                <a:gd name="T13" fmla="*/ 4 h 175"/>
                <a:gd name="T14" fmla="*/ 90 w 167"/>
                <a:gd name="T15" fmla="*/ 8 h 175"/>
                <a:gd name="T16" fmla="*/ 78 w 167"/>
                <a:gd name="T17" fmla="*/ 12 h 175"/>
                <a:gd name="T18" fmla="*/ 65 w 167"/>
                <a:gd name="T19" fmla="*/ 15 h 175"/>
                <a:gd name="T20" fmla="*/ 54 w 167"/>
                <a:gd name="T21" fmla="*/ 20 h 175"/>
                <a:gd name="T22" fmla="*/ 44 w 167"/>
                <a:gd name="T23" fmla="*/ 27 h 175"/>
                <a:gd name="T24" fmla="*/ 34 w 167"/>
                <a:gd name="T25" fmla="*/ 33 h 175"/>
                <a:gd name="T26" fmla="*/ 25 w 167"/>
                <a:gd name="T27" fmla="*/ 39 h 175"/>
                <a:gd name="T28" fmla="*/ 18 w 167"/>
                <a:gd name="T29" fmla="*/ 46 h 175"/>
                <a:gd name="T30" fmla="*/ 11 w 167"/>
                <a:gd name="T31" fmla="*/ 54 h 175"/>
                <a:gd name="T32" fmla="*/ 6 w 167"/>
                <a:gd name="T33" fmla="*/ 61 h 175"/>
                <a:gd name="T34" fmla="*/ 4 w 167"/>
                <a:gd name="T35" fmla="*/ 70 h 175"/>
                <a:gd name="T36" fmla="*/ 1 w 167"/>
                <a:gd name="T37" fmla="*/ 79 h 175"/>
                <a:gd name="T38" fmla="*/ 0 w 167"/>
                <a:gd name="T39" fmla="*/ 88 h 175"/>
                <a:gd name="T40" fmla="*/ 0 w 167"/>
                <a:gd name="T41" fmla="*/ 88 h 175"/>
                <a:gd name="T42" fmla="*/ 1 w 167"/>
                <a:gd name="T43" fmla="*/ 96 h 175"/>
                <a:gd name="T44" fmla="*/ 4 w 167"/>
                <a:gd name="T45" fmla="*/ 105 h 175"/>
                <a:gd name="T46" fmla="*/ 6 w 167"/>
                <a:gd name="T47" fmla="*/ 114 h 175"/>
                <a:gd name="T48" fmla="*/ 11 w 167"/>
                <a:gd name="T49" fmla="*/ 122 h 175"/>
                <a:gd name="T50" fmla="*/ 18 w 167"/>
                <a:gd name="T51" fmla="*/ 130 h 175"/>
                <a:gd name="T52" fmla="*/ 25 w 167"/>
                <a:gd name="T53" fmla="*/ 136 h 175"/>
                <a:gd name="T54" fmla="*/ 34 w 167"/>
                <a:gd name="T55" fmla="*/ 144 h 175"/>
                <a:gd name="T56" fmla="*/ 44 w 167"/>
                <a:gd name="T57" fmla="*/ 150 h 175"/>
                <a:gd name="T58" fmla="*/ 54 w 167"/>
                <a:gd name="T59" fmla="*/ 155 h 175"/>
                <a:gd name="T60" fmla="*/ 65 w 167"/>
                <a:gd name="T61" fmla="*/ 160 h 175"/>
                <a:gd name="T62" fmla="*/ 78 w 167"/>
                <a:gd name="T63" fmla="*/ 165 h 175"/>
                <a:gd name="T64" fmla="*/ 90 w 167"/>
                <a:gd name="T65" fmla="*/ 169 h 175"/>
                <a:gd name="T66" fmla="*/ 104 w 167"/>
                <a:gd name="T67" fmla="*/ 171 h 175"/>
                <a:gd name="T68" fmla="*/ 119 w 167"/>
                <a:gd name="T69" fmla="*/ 174 h 175"/>
                <a:gd name="T70" fmla="*/ 132 w 167"/>
                <a:gd name="T71" fmla="*/ 175 h 175"/>
                <a:gd name="T72" fmla="*/ 147 w 167"/>
                <a:gd name="T73" fmla="*/ 175 h 175"/>
                <a:gd name="T74" fmla="*/ 147 w 167"/>
                <a:gd name="T75" fmla="*/ 175 h 175"/>
                <a:gd name="T76" fmla="*/ 167 w 167"/>
                <a:gd name="T77" fmla="*/ 175 h 175"/>
                <a:gd name="T78" fmla="*/ 167 w 167"/>
                <a:gd name="T79" fmla="*/ 2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5">
                  <a:moveTo>
                    <a:pt x="167" y="2"/>
                  </a:moveTo>
                  <a:lnTo>
                    <a:pt x="167" y="2"/>
                  </a:lnTo>
                  <a:lnTo>
                    <a:pt x="147" y="0"/>
                  </a:lnTo>
                  <a:lnTo>
                    <a:pt x="132" y="0"/>
                  </a:lnTo>
                  <a:lnTo>
                    <a:pt x="119" y="3"/>
                  </a:lnTo>
                  <a:lnTo>
                    <a:pt x="104" y="4"/>
                  </a:lnTo>
                  <a:lnTo>
                    <a:pt x="90" y="8"/>
                  </a:lnTo>
                  <a:lnTo>
                    <a:pt x="78" y="12"/>
                  </a:lnTo>
                  <a:lnTo>
                    <a:pt x="65" y="15"/>
                  </a:lnTo>
                  <a:lnTo>
                    <a:pt x="54" y="20"/>
                  </a:lnTo>
                  <a:lnTo>
                    <a:pt x="44" y="27"/>
                  </a:lnTo>
                  <a:lnTo>
                    <a:pt x="34" y="33"/>
                  </a:lnTo>
                  <a:lnTo>
                    <a:pt x="25" y="39"/>
                  </a:lnTo>
                  <a:lnTo>
                    <a:pt x="18" y="46"/>
                  </a:lnTo>
                  <a:lnTo>
                    <a:pt x="11" y="54"/>
                  </a:lnTo>
                  <a:lnTo>
                    <a:pt x="6" y="61"/>
                  </a:lnTo>
                  <a:lnTo>
                    <a:pt x="4" y="70"/>
                  </a:lnTo>
                  <a:lnTo>
                    <a:pt x="1" y="79"/>
                  </a:lnTo>
                  <a:lnTo>
                    <a:pt x="0" y="88"/>
                  </a:lnTo>
                  <a:lnTo>
                    <a:pt x="1" y="96"/>
                  </a:lnTo>
                  <a:lnTo>
                    <a:pt x="4" y="105"/>
                  </a:lnTo>
                  <a:lnTo>
                    <a:pt x="6" y="114"/>
                  </a:lnTo>
                  <a:lnTo>
                    <a:pt x="11" y="122"/>
                  </a:lnTo>
                  <a:lnTo>
                    <a:pt x="18" y="130"/>
                  </a:lnTo>
                  <a:lnTo>
                    <a:pt x="25" y="136"/>
                  </a:lnTo>
                  <a:lnTo>
                    <a:pt x="34" y="144"/>
                  </a:lnTo>
                  <a:lnTo>
                    <a:pt x="44" y="150"/>
                  </a:lnTo>
                  <a:lnTo>
                    <a:pt x="54" y="155"/>
                  </a:lnTo>
                  <a:lnTo>
                    <a:pt x="65" y="160"/>
                  </a:lnTo>
                  <a:lnTo>
                    <a:pt x="78" y="165"/>
                  </a:lnTo>
                  <a:lnTo>
                    <a:pt x="90" y="169"/>
                  </a:lnTo>
                  <a:lnTo>
                    <a:pt x="104" y="171"/>
                  </a:lnTo>
                  <a:lnTo>
                    <a:pt x="119" y="174"/>
                  </a:lnTo>
                  <a:lnTo>
                    <a:pt x="132" y="175"/>
                  </a:lnTo>
                  <a:lnTo>
                    <a:pt x="147" y="175"/>
                  </a:lnTo>
                  <a:lnTo>
                    <a:pt x="167" y="175"/>
                  </a:lnTo>
                  <a:lnTo>
                    <a:pt x="167" y="2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2" name="Freeform 148"/>
            <p:cNvSpPr>
              <a:spLocks/>
            </p:cNvSpPr>
            <p:nvPr/>
          </p:nvSpPr>
          <p:spPr bwMode="auto">
            <a:xfrm>
              <a:off x="4550" y="998"/>
              <a:ext cx="237" cy="174"/>
            </a:xfrm>
            <a:custGeom>
              <a:avLst/>
              <a:gdLst>
                <a:gd name="T0" fmla="*/ 237 w 237"/>
                <a:gd name="T1" fmla="*/ 0 h 174"/>
                <a:gd name="T2" fmla="*/ 214 w 237"/>
                <a:gd name="T3" fmla="*/ 0 h 174"/>
                <a:gd name="T4" fmla="*/ 177 w 237"/>
                <a:gd name="T5" fmla="*/ 1 h 174"/>
                <a:gd name="T6" fmla="*/ 143 w 237"/>
                <a:gd name="T7" fmla="*/ 6 h 174"/>
                <a:gd name="T8" fmla="*/ 111 w 237"/>
                <a:gd name="T9" fmla="*/ 15 h 174"/>
                <a:gd name="T10" fmla="*/ 85 w 237"/>
                <a:gd name="T11" fmla="*/ 25 h 174"/>
                <a:gd name="T12" fmla="*/ 63 w 237"/>
                <a:gd name="T13" fmla="*/ 37 h 174"/>
                <a:gd name="T14" fmla="*/ 47 w 237"/>
                <a:gd name="T15" fmla="*/ 52 h 174"/>
                <a:gd name="T16" fmla="*/ 35 w 237"/>
                <a:gd name="T17" fmla="*/ 70 h 174"/>
                <a:gd name="T18" fmla="*/ 32 w 237"/>
                <a:gd name="T19" fmla="*/ 87 h 174"/>
                <a:gd name="T20" fmla="*/ 33 w 237"/>
                <a:gd name="T21" fmla="*/ 96 h 174"/>
                <a:gd name="T22" fmla="*/ 40 w 237"/>
                <a:gd name="T23" fmla="*/ 113 h 174"/>
                <a:gd name="T24" fmla="*/ 54 w 237"/>
                <a:gd name="T25" fmla="*/ 128 h 174"/>
                <a:gd name="T26" fmla="*/ 73 w 237"/>
                <a:gd name="T27" fmla="*/ 142 h 174"/>
                <a:gd name="T28" fmla="*/ 98 w 237"/>
                <a:gd name="T29" fmla="*/ 154 h 174"/>
                <a:gd name="T30" fmla="*/ 126 w 237"/>
                <a:gd name="T31" fmla="*/ 163 h 174"/>
                <a:gd name="T32" fmla="*/ 160 w 237"/>
                <a:gd name="T33" fmla="*/ 171 h 174"/>
                <a:gd name="T34" fmla="*/ 195 w 237"/>
                <a:gd name="T35" fmla="*/ 173 h 174"/>
                <a:gd name="T36" fmla="*/ 214 w 237"/>
                <a:gd name="T37" fmla="*/ 174 h 174"/>
                <a:gd name="T38" fmla="*/ 237 w 237"/>
                <a:gd name="T39" fmla="*/ 0 h 174"/>
                <a:gd name="T40" fmla="*/ 210 w 237"/>
                <a:gd name="T41" fmla="*/ 0 h 174"/>
                <a:gd name="T42" fmla="*/ 189 w 237"/>
                <a:gd name="T43" fmla="*/ 0 h 174"/>
                <a:gd name="T44" fmla="*/ 148 w 237"/>
                <a:gd name="T45" fmla="*/ 4 h 174"/>
                <a:gd name="T46" fmla="*/ 110 w 237"/>
                <a:gd name="T47" fmla="*/ 10 h 174"/>
                <a:gd name="T48" fmla="*/ 78 w 237"/>
                <a:gd name="T49" fmla="*/ 20 h 174"/>
                <a:gd name="T50" fmla="*/ 49 w 237"/>
                <a:gd name="T51" fmla="*/ 31 h 174"/>
                <a:gd name="T52" fmla="*/ 27 w 237"/>
                <a:gd name="T53" fmla="*/ 45 h 174"/>
                <a:gd name="T54" fmla="*/ 10 w 237"/>
                <a:gd name="T55" fmla="*/ 61 h 174"/>
                <a:gd name="T56" fmla="*/ 2 w 237"/>
                <a:gd name="T57" fmla="*/ 78 h 174"/>
                <a:gd name="T58" fmla="*/ 0 w 237"/>
                <a:gd name="T59" fmla="*/ 87 h 174"/>
                <a:gd name="T60" fmla="*/ 5 w 237"/>
                <a:gd name="T61" fmla="*/ 105 h 174"/>
                <a:gd name="T62" fmla="*/ 18 w 237"/>
                <a:gd name="T63" fmla="*/ 121 h 174"/>
                <a:gd name="T64" fmla="*/ 37 w 237"/>
                <a:gd name="T65" fmla="*/ 136 h 174"/>
                <a:gd name="T66" fmla="*/ 63 w 237"/>
                <a:gd name="T67" fmla="*/ 148 h 174"/>
                <a:gd name="T68" fmla="*/ 93 w 237"/>
                <a:gd name="T69" fmla="*/ 159 h 174"/>
                <a:gd name="T70" fmla="*/ 129 w 237"/>
                <a:gd name="T71" fmla="*/ 167 h 174"/>
                <a:gd name="T72" fmla="*/ 169 w 237"/>
                <a:gd name="T73" fmla="*/ 172 h 174"/>
                <a:gd name="T74" fmla="*/ 210 w 237"/>
                <a:gd name="T75" fmla="*/ 174 h 174"/>
                <a:gd name="T76" fmla="*/ 237 w 237"/>
                <a:gd name="T77" fmla="*/ 173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7" h="174">
                  <a:moveTo>
                    <a:pt x="237" y="0"/>
                  </a:moveTo>
                  <a:lnTo>
                    <a:pt x="237" y="0"/>
                  </a:lnTo>
                  <a:lnTo>
                    <a:pt x="214" y="0"/>
                  </a:lnTo>
                  <a:lnTo>
                    <a:pt x="195" y="0"/>
                  </a:lnTo>
                  <a:lnTo>
                    <a:pt x="177" y="1"/>
                  </a:lnTo>
                  <a:lnTo>
                    <a:pt x="160" y="4"/>
                  </a:lnTo>
                  <a:lnTo>
                    <a:pt x="143" y="6"/>
                  </a:lnTo>
                  <a:lnTo>
                    <a:pt x="126" y="10"/>
                  </a:lnTo>
                  <a:lnTo>
                    <a:pt x="111" y="15"/>
                  </a:lnTo>
                  <a:lnTo>
                    <a:pt x="98" y="20"/>
                  </a:lnTo>
                  <a:lnTo>
                    <a:pt x="85" y="25"/>
                  </a:lnTo>
                  <a:lnTo>
                    <a:pt x="73" y="31"/>
                  </a:lnTo>
                  <a:lnTo>
                    <a:pt x="63" y="37"/>
                  </a:lnTo>
                  <a:lnTo>
                    <a:pt x="54" y="45"/>
                  </a:lnTo>
                  <a:lnTo>
                    <a:pt x="47" y="52"/>
                  </a:lnTo>
                  <a:lnTo>
                    <a:pt x="40" y="61"/>
                  </a:lnTo>
                  <a:lnTo>
                    <a:pt x="35" y="70"/>
                  </a:lnTo>
                  <a:lnTo>
                    <a:pt x="33" y="78"/>
                  </a:lnTo>
                  <a:lnTo>
                    <a:pt x="32" y="87"/>
                  </a:lnTo>
                  <a:lnTo>
                    <a:pt x="33" y="96"/>
                  </a:lnTo>
                  <a:lnTo>
                    <a:pt x="35" y="105"/>
                  </a:lnTo>
                  <a:lnTo>
                    <a:pt x="40" y="113"/>
                  </a:lnTo>
                  <a:lnTo>
                    <a:pt x="47" y="121"/>
                  </a:lnTo>
                  <a:lnTo>
                    <a:pt x="54" y="128"/>
                  </a:lnTo>
                  <a:lnTo>
                    <a:pt x="63" y="136"/>
                  </a:lnTo>
                  <a:lnTo>
                    <a:pt x="73" y="142"/>
                  </a:lnTo>
                  <a:lnTo>
                    <a:pt x="85" y="148"/>
                  </a:lnTo>
                  <a:lnTo>
                    <a:pt x="98" y="154"/>
                  </a:lnTo>
                  <a:lnTo>
                    <a:pt x="111" y="159"/>
                  </a:lnTo>
                  <a:lnTo>
                    <a:pt x="126" y="163"/>
                  </a:lnTo>
                  <a:lnTo>
                    <a:pt x="143" y="167"/>
                  </a:lnTo>
                  <a:lnTo>
                    <a:pt x="160" y="171"/>
                  </a:lnTo>
                  <a:lnTo>
                    <a:pt x="177" y="172"/>
                  </a:lnTo>
                  <a:lnTo>
                    <a:pt x="195" y="173"/>
                  </a:lnTo>
                  <a:lnTo>
                    <a:pt x="214" y="174"/>
                  </a:lnTo>
                  <a:lnTo>
                    <a:pt x="237" y="173"/>
                  </a:lnTo>
                  <a:lnTo>
                    <a:pt x="237" y="0"/>
                  </a:lnTo>
                  <a:lnTo>
                    <a:pt x="210" y="0"/>
                  </a:lnTo>
                  <a:lnTo>
                    <a:pt x="189" y="0"/>
                  </a:lnTo>
                  <a:lnTo>
                    <a:pt x="169" y="1"/>
                  </a:lnTo>
                  <a:lnTo>
                    <a:pt x="148" y="4"/>
                  </a:lnTo>
                  <a:lnTo>
                    <a:pt x="129" y="6"/>
                  </a:lnTo>
                  <a:lnTo>
                    <a:pt x="110" y="10"/>
                  </a:lnTo>
                  <a:lnTo>
                    <a:pt x="93" y="15"/>
                  </a:lnTo>
                  <a:lnTo>
                    <a:pt x="78" y="20"/>
                  </a:lnTo>
                  <a:lnTo>
                    <a:pt x="63" y="25"/>
                  </a:lnTo>
                  <a:lnTo>
                    <a:pt x="49" y="31"/>
                  </a:lnTo>
                  <a:lnTo>
                    <a:pt x="37" y="37"/>
                  </a:lnTo>
                  <a:lnTo>
                    <a:pt x="27" y="45"/>
                  </a:lnTo>
                  <a:lnTo>
                    <a:pt x="18" y="52"/>
                  </a:lnTo>
                  <a:lnTo>
                    <a:pt x="10" y="61"/>
                  </a:lnTo>
                  <a:lnTo>
                    <a:pt x="5" y="70"/>
                  </a:lnTo>
                  <a:lnTo>
                    <a:pt x="2" y="78"/>
                  </a:lnTo>
                  <a:lnTo>
                    <a:pt x="0" y="87"/>
                  </a:lnTo>
                  <a:lnTo>
                    <a:pt x="2" y="96"/>
                  </a:lnTo>
                  <a:lnTo>
                    <a:pt x="5" y="105"/>
                  </a:lnTo>
                  <a:lnTo>
                    <a:pt x="10" y="113"/>
                  </a:lnTo>
                  <a:lnTo>
                    <a:pt x="18" y="121"/>
                  </a:lnTo>
                  <a:lnTo>
                    <a:pt x="27" y="128"/>
                  </a:lnTo>
                  <a:lnTo>
                    <a:pt x="37" y="136"/>
                  </a:lnTo>
                  <a:lnTo>
                    <a:pt x="49" y="142"/>
                  </a:lnTo>
                  <a:lnTo>
                    <a:pt x="63" y="148"/>
                  </a:lnTo>
                  <a:lnTo>
                    <a:pt x="78" y="154"/>
                  </a:lnTo>
                  <a:lnTo>
                    <a:pt x="93" y="159"/>
                  </a:lnTo>
                  <a:lnTo>
                    <a:pt x="110" y="163"/>
                  </a:lnTo>
                  <a:lnTo>
                    <a:pt x="129" y="167"/>
                  </a:lnTo>
                  <a:lnTo>
                    <a:pt x="148" y="171"/>
                  </a:lnTo>
                  <a:lnTo>
                    <a:pt x="169" y="172"/>
                  </a:lnTo>
                  <a:lnTo>
                    <a:pt x="189" y="173"/>
                  </a:lnTo>
                  <a:lnTo>
                    <a:pt x="210" y="174"/>
                  </a:lnTo>
                  <a:lnTo>
                    <a:pt x="237" y="173"/>
                  </a:lnTo>
                  <a:lnTo>
                    <a:pt x="237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3" name="Freeform 149"/>
            <p:cNvSpPr>
              <a:spLocks/>
            </p:cNvSpPr>
            <p:nvPr/>
          </p:nvSpPr>
          <p:spPr bwMode="auto">
            <a:xfrm>
              <a:off x="4620" y="837"/>
              <a:ext cx="167" cy="176"/>
            </a:xfrm>
            <a:custGeom>
              <a:avLst/>
              <a:gdLst>
                <a:gd name="T0" fmla="*/ 167 w 167"/>
                <a:gd name="T1" fmla="*/ 1 h 176"/>
                <a:gd name="T2" fmla="*/ 167 w 167"/>
                <a:gd name="T3" fmla="*/ 1 h 176"/>
                <a:gd name="T4" fmla="*/ 147 w 167"/>
                <a:gd name="T5" fmla="*/ 0 h 176"/>
                <a:gd name="T6" fmla="*/ 147 w 167"/>
                <a:gd name="T7" fmla="*/ 0 h 176"/>
                <a:gd name="T8" fmla="*/ 132 w 167"/>
                <a:gd name="T9" fmla="*/ 1 h 176"/>
                <a:gd name="T10" fmla="*/ 119 w 167"/>
                <a:gd name="T11" fmla="*/ 3 h 176"/>
                <a:gd name="T12" fmla="*/ 104 w 167"/>
                <a:gd name="T13" fmla="*/ 5 h 176"/>
                <a:gd name="T14" fmla="*/ 90 w 167"/>
                <a:gd name="T15" fmla="*/ 8 h 176"/>
                <a:gd name="T16" fmla="*/ 78 w 167"/>
                <a:gd name="T17" fmla="*/ 11 h 176"/>
                <a:gd name="T18" fmla="*/ 65 w 167"/>
                <a:gd name="T19" fmla="*/ 15 h 176"/>
                <a:gd name="T20" fmla="*/ 54 w 167"/>
                <a:gd name="T21" fmla="*/ 20 h 176"/>
                <a:gd name="T22" fmla="*/ 44 w 167"/>
                <a:gd name="T23" fmla="*/ 26 h 176"/>
                <a:gd name="T24" fmla="*/ 34 w 167"/>
                <a:gd name="T25" fmla="*/ 33 h 176"/>
                <a:gd name="T26" fmla="*/ 25 w 167"/>
                <a:gd name="T27" fmla="*/ 39 h 176"/>
                <a:gd name="T28" fmla="*/ 18 w 167"/>
                <a:gd name="T29" fmla="*/ 46 h 176"/>
                <a:gd name="T30" fmla="*/ 11 w 167"/>
                <a:gd name="T31" fmla="*/ 54 h 176"/>
                <a:gd name="T32" fmla="*/ 6 w 167"/>
                <a:gd name="T33" fmla="*/ 62 h 176"/>
                <a:gd name="T34" fmla="*/ 4 w 167"/>
                <a:gd name="T35" fmla="*/ 70 h 176"/>
                <a:gd name="T36" fmla="*/ 1 w 167"/>
                <a:gd name="T37" fmla="*/ 79 h 176"/>
                <a:gd name="T38" fmla="*/ 0 w 167"/>
                <a:gd name="T39" fmla="*/ 89 h 176"/>
                <a:gd name="T40" fmla="*/ 0 w 167"/>
                <a:gd name="T41" fmla="*/ 89 h 176"/>
                <a:gd name="T42" fmla="*/ 1 w 167"/>
                <a:gd name="T43" fmla="*/ 97 h 176"/>
                <a:gd name="T44" fmla="*/ 4 w 167"/>
                <a:gd name="T45" fmla="*/ 106 h 176"/>
                <a:gd name="T46" fmla="*/ 6 w 167"/>
                <a:gd name="T47" fmla="*/ 114 h 176"/>
                <a:gd name="T48" fmla="*/ 11 w 167"/>
                <a:gd name="T49" fmla="*/ 122 h 176"/>
                <a:gd name="T50" fmla="*/ 18 w 167"/>
                <a:gd name="T51" fmla="*/ 130 h 176"/>
                <a:gd name="T52" fmla="*/ 25 w 167"/>
                <a:gd name="T53" fmla="*/ 137 h 176"/>
                <a:gd name="T54" fmla="*/ 34 w 167"/>
                <a:gd name="T55" fmla="*/ 143 h 176"/>
                <a:gd name="T56" fmla="*/ 44 w 167"/>
                <a:gd name="T57" fmla="*/ 150 h 176"/>
                <a:gd name="T58" fmla="*/ 54 w 167"/>
                <a:gd name="T59" fmla="*/ 156 h 176"/>
                <a:gd name="T60" fmla="*/ 65 w 167"/>
                <a:gd name="T61" fmla="*/ 161 h 176"/>
                <a:gd name="T62" fmla="*/ 78 w 167"/>
                <a:gd name="T63" fmla="*/ 165 h 176"/>
                <a:gd name="T64" fmla="*/ 90 w 167"/>
                <a:gd name="T65" fmla="*/ 168 h 176"/>
                <a:gd name="T66" fmla="*/ 104 w 167"/>
                <a:gd name="T67" fmla="*/ 172 h 176"/>
                <a:gd name="T68" fmla="*/ 119 w 167"/>
                <a:gd name="T69" fmla="*/ 173 h 176"/>
                <a:gd name="T70" fmla="*/ 132 w 167"/>
                <a:gd name="T71" fmla="*/ 175 h 176"/>
                <a:gd name="T72" fmla="*/ 147 w 167"/>
                <a:gd name="T73" fmla="*/ 176 h 176"/>
                <a:gd name="T74" fmla="*/ 147 w 167"/>
                <a:gd name="T75" fmla="*/ 176 h 176"/>
                <a:gd name="T76" fmla="*/ 167 w 167"/>
                <a:gd name="T77" fmla="*/ 175 h 176"/>
                <a:gd name="T78" fmla="*/ 167 w 167"/>
                <a:gd name="T79" fmla="*/ 1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6">
                  <a:moveTo>
                    <a:pt x="167" y="1"/>
                  </a:moveTo>
                  <a:lnTo>
                    <a:pt x="167" y="1"/>
                  </a:lnTo>
                  <a:lnTo>
                    <a:pt x="147" y="0"/>
                  </a:lnTo>
                  <a:lnTo>
                    <a:pt x="132" y="1"/>
                  </a:lnTo>
                  <a:lnTo>
                    <a:pt x="119" y="3"/>
                  </a:lnTo>
                  <a:lnTo>
                    <a:pt x="104" y="5"/>
                  </a:lnTo>
                  <a:lnTo>
                    <a:pt x="90" y="8"/>
                  </a:lnTo>
                  <a:lnTo>
                    <a:pt x="78" y="11"/>
                  </a:lnTo>
                  <a:lnTo>
                    <a:pt x="65" y="15"/>
                  </a:lnTo>
                  <a:lnTo>
                    <a:pt x="54" y="20"/>
                  </a:lnTo>
                  <a:lnTo>
                    <a:pt x="44" y="26"/>
                  </a:lnTo>
                  <a:lnTo>
                    <a:pt x="34" y="33"/>
                  </a:lnTo>
                  <a:lnTo>
                    <a:pt x="25" y="39"/>
                  </a:lnTo>
                  <a:lnTo>
                    <a:pt x="18" y="46"/>
                  </a:lnTo>
                  <a:lnTo>
                    <a:pt x="11" y="54"/>
                  </a:lnTo>
                  <a:lnTo>
                    <a:pt x="6" y="62"/>
                  </a:lnTo>
                  <a:lnTo>
                    <a:pt x="4" y="70"/>
                  </a:lnTo>
                  <a:lnTo>
                    <a:pt x="1" y="79"/>
                  </a:lnTo>
                  <a:lnTo>
                    <a:pt x="0" y="89"/>
                  </a:lnTo>
                  <a:lnTo>
                    <a:pt x="1" y="97"/>
                  </a:lnTo>
                  <a:lnTo>
                    <a:pt x="4" y="106"/>
                  </a:lnTo>
                  <a:lnTo>
                    <a:pt x="6" y="114"/>
                  </a:lnTo>
                  <a:lnTo>
                    <a:pt x="11" y="122"/>
                  </a:lnTo>
                  <a:lnTo>
                    <a:pt x="18" y="130"/>
                  </a:lnTo>
                  <a:lnTo>
                    <a:pt x="25" y="137"/>
                  </a:lnTo>
                  <a:lnTo>
                    <a:pt x="34" y="143"/>
                  </a:lnTo>
                  <a:lnTo>
                    <a:pt x="44" y="150"/>
                  </a:lnTo>
                  <a:lnTo>
                    <a:pt x="54" y="156"/>
                  </a:lnTo>
                  <a:lnTo>
                    <a:pt x="65" y="161"/>
                  </a:lnTo>
                  <a:lnTo>
                    <a:pt x="78" y="165"/>
                  </a:lnTo>
                  <a:lnTo>
                    <a:pt x="90" y="168"/>
                  </a:lnTo>
                  <a:lnTo>
                    <a:pt x="104" y="172"/>
                  </a:lnTo>
                  <a:lnTo>
                    <a:pt x="119" y="173"/>
                  </a:lnTo>
                  <a:lnTo>
                    <a:pt x="132" y="175"/>
                  </a:lnTo>
                  <a:lnTo>
                    <a:pt x="147" y="176"/>
                  </a:lnTo>
                  <a:lnTo>
                    <a:pt x="167" y="175"/>
                  </a:lnTo>
                  <a:lnTo>
                    <a:pt x="167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4" name="Freeform 150"/>
            <p:cNvSpPr>
              <a:spLocks/>
            </p:cNvSpPr>
            <p:nvPr/>
          </p:nvSpPr>
          <p:spPr bwMode="auto">
            <a:xfrm>
              <a:off x="4552" y="800"/>
              <a:ext cx="235" cy="176"/>
            </a:xfrm>
            <a:custGeom>
              <a:avLst/>
              <a:gdLst>
                <a:gd name="T0" fmla="*/ 235 w 235"/>
                <a:gd name="T1" fmla="*/ 1 h 176"/>
                <a:gd name="T2" fmla="*/ 212 w 235"/>
                <a:gd name="T3" fmla="*/ 0 h 176"/>
                <a:gd name="T4" fmla="*/ 175 w 235"/>
                <a:gd name="T5" fmla="*/ 2 h 176"/>
                <a:gd name="T6" fmla="*/ 141 w 235"/>
                <a:gd name="T7" fmla="*/ 7 h 176"/>
                <a:gd name="T8" fmla="*/ 109 w 235"/>
                <a:gd name="T9" fmla="*/ 15 h 176"/>
                <a:gd name="T10" fmla="*/ 83 w 235"/>
                <a:gd name="T11" fmla="*/ 26 h 176"/>
                <a:gd name="T12" fmla="*/ 61 w 235"/>
                <a:gd name="T13" fmla="*/ 38 h 176"/>
                <a:gd name="T14" fmla="*/ 45 w 235"/>
                <a:gd name="T15" fmla="*/ 53 h 176"/>
                <a:gd name="T16" fmla="*/ 33 w 235"/>
                <a:gd name="T17" fmla="*/ 70 h 176"/>
                <a:gd name="T18" fmla="*/ 30 w 235"/>
                <a:gd name="T19" fmla="*/ 87 h 176"/>
                <a:gd name="T20" fmla="*/ 31 w 235"/>
                <a:gd name="T21" fmla="*/ 97 h 176"/>
                <a:gd name="T22" fmla="*/ 38 w 235"/>
                <a:gd name="T23" fmla="*/ 113 h 176"/>
                <a:gd name="T24" fmla="*/ 52 w 235"/>
                <a:gd name="T25" fmla="*/ 129 h 176"/>
                <a:gd name="T26" fmla="*/ 71 w 235"/>
                <a:gd name="T27" fmla="*/ 143 h 176"/>
                <a:gd name="T28" fmla="*/ 96 w 235"/>
                <a:gd name="T29" fmla="*/ 156 h 176"/>
                <a:gd name="T30" fmla="*/ 124 w 235"/>
                <a:gd name="T31" fmla="*/ 164 h 176"/>
                <a:gd name="T32" fmla="*/ 158 w 235"/>
                <a:gd name="T33" fmla="*/ 171 h 176"/>
                <a:gd name="T34" fmla="*/ 193 w 235"/>
                <a:gd name="T35" fmla="*/ 174 h 176"/>
                <a:gd name="T36" fmla="*/ 212 w 235"/>
                <a:gd name="T37" fmla="*/ 176 h 176"/>
                <a:gd name="T38" fmla="*/ 235 w 235"/>
                <a:gd name="T39" fmla="*/ 1 h 176"/>
                <a:gd name="T40" fmla="*/ 208 w 235"/>
                <a:gd name="T41" fmla="*/ 0 h 176"/>
                <a:gd name="T42" fmla="*/ 187 w 235"/>
                <a:gd name="T43" fmla="*/ 1 h 176"/>
                <a:gd name="T44" fmla="*/ 146 w 235"/>
                <a:gd name="T45" fmla="*/ 5 h 176"/>
                <a:gd name="T46" fmla="*/ 108 w 235"/>
                <a:gd name="T47" fmla="*/ 11 h 176"/>
                <a:gd name="T48" fmla="*/ 76 w 235"/>
                <a:gd name="T49" fmla="*/ 20 h 176"/>
                <a:gd name="T50" fmla="*/ 47 w 235"/>
                <a:gd name="T51" fmla="*/ 32 h 176"/>
                <a:gd name="T52" fmla="*/ 25 w 235"/>
                <a:gd name="T53" fmla="*/ 46 h 176"/>
                <a:gd name="T54" fmla="*/ 8 w 235"/>
                <a:gd name="T55" fmla="*/ 62 h 176"/>
                <a:gd name="T56" fmla="*/ 1 w 235"/>
                <a:gd name="T57" fmla="*/ 78 h 176"/>
                <a:gd name="T58" fmla="*/ 0 w 235"/>
                <a:gd name="T59" fmla="*/ 87 h 176"/>
                <a:gd name="T60" fmla="*/ 3 w 235"/>
                <a:gd name="T61" fmla="*/ 106 h 176"/>
                <a:gd name="T62" fmla="*/ 16 w 235"/>
                <a:gd name="T63" fmla="*/ 122 h 176"/>
                <a:gd name="T64" fmla="*/ 35 w 235"/>
                <a:gd name="T65" fmla="*/ 137 h 176"/>
                <a:gd name="T66" fmla="*/ 61 w 235"/>
                <a:gd name="T67" fmla="*/ 149 h 176"/>
                <a:gd name="T68" fmla="*/ 92 w 235"/>
                <a:gd name="T69" fmla="*/ 161 h 176"/>
                <a:gd name="T70" fmla="*/ 127 w 235"/>
                <a:gd name="T71" fmla="*/ 168 h 176"/>
                <a:gd name="T72" fmla="*/ 165 w 235"/>
                <a:gd name="T73" fmla="*/ 173 h 176"/>
                <a:gd name="T74" fmla="*/ 208 w 235"/>
                <a:gd name="T75" fmla="*/ 176 h 176"/>
                <a:gd name="T76" fmla="*/ 235 w 235"/>
                <a:gd name="T77" fmla="*/ 174 h 17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5" h="176">
                  <a:moveTo>
                    <a:pt x="235" y="1"/>
                  </a:moveTo>
                  <a:lnTo>
                    <a:pt x="235" y="1"/>
                  </a:lnTo>
                  <a:lnTo>
                    <a:pt x="212" y="0"/>
                  </a:lnTo>
                  <a:lnTo>
                    <a:pt x="193" y="1"/>
                  </a:lnTo>
                  <a:lnTo>
                    <a:pt x="175" y="2"/>
                  </a:lnTo>
                  <a:lnTo>
                    <a:pt x="158" y="5"/>
                  </a:lnTo>
                  <a:lnTo>
                    <a:pt x="141" y="7"/>
                  </a:lnTo>
                  <a:lnTo>
                    <a:pt x="124" y="11"/>
                  </a:lnTo>
                  <a:lnTo>
                    <a:pt x="109" y="15"/>
                  </a:lnTo>
                  <a:lnTo>
                    <a:pt x="96" y="20"/>
                  </a:lnTo>
                  <a:lnTo>
                    <a:pt x="83" y="26"/>
                  </a:lnTo>
                  <a:lnTo>
                    <a:pt x="71" y="32"/>
                  </a:lnTo>
                  <a:lnTo>
                    <a:pt x="61" y="38"/>
                  </a:lnTo>
                  <a:lnTo>
                    <a:pt x="52" y="46"/>
                  </a:lnTo>
                  <a:lnTo>
                    <a:pt x="45" y="53"/>
                  </a:lnTo>
                  <a:lnTo>
                    <a:pt x="38" y="62"/>
                  </a:lnTo>
                  <a:lnTo>
                    <a:pt x="33" y="70"/>
                  </a:lnTo>
                  <a:lnTo>
                    <a:pt x="31" y="78"/>
                  </a:lnTo>
                  <a:lnTo>
                    <a:pt x="30" y="87"/>
                  </a:lnTo>
                  <a:lnTo>
                    <a:pt x="31" y="97"/>
                  </a:lnTo>
                  <a:lnTo>
                    <a:pt x="33" y="106"/>
                  </a:lnTo>
                  <a:lnTo>
                    <a:pt x="38" y="113"/>
                  </a:lnTo>
                  <a:lnTo>
                    <a:pt x="45" y="122"/>
                  </a:lnTo>
                  <a:lnTo>
                    <a:pt x="52" y="129"/>
                  </a:lnTo>
                  <a:lnTo>
                    <a:pt x="61" y="137"/>
                  </a:lnTo>
                  <a:lnTo>
                    <a:pt x="71" y="143"/>
                  </a:lnTo>
                  <a:lnTo>
                    <a:pt x="83" y="149"/>
                  </a:lnTo>
                  <a:lnTo>
                    <a:pt x="96" y="156"/>
                  </a:lnTo>
                  <a:lnTo>
                    <a:pt x="109" y="161"/>
                  </a:lnTo>
                  <a:lnTo>
                    <a:pt x="124" y="164"/>
                  </a:lnTo>
                  <a:lnTo>
                    <a:pt x="141" y="168"/>
                  </a:lnTo>
                  <a:lnTo>
                    <a:pt x="158" y="171"/>
                  </a:lnTo>
                  <a:lnTo>
                    <a:pt x="175" y="173"/>
                  </a:lnTo>
                  <a:lnTo>
                    <a:pt x="193" y="174"/>
                  </a:lnTo>
                  <a:lnTo>
                    <a:pt x="212" y="176"/>
                  </a:lnTo>
                  <a:lnTo>
                    <a:pt x="235" y="174"/>
                  </a:lnTo>
                  <a:lnTo>
                    <a:pt x="235" y="1"/>
                  </a:lnTo>
                  <a:lnTo>
                    <a:pt x="208" y="0"/>
                  </a:lnTo>
                  <a:lnTo>
                    <a:pt x="187" y="1"/>
                  </a:lnTo>
                  <a:lnTo>
                    <a:pt x="165" y="2"/>
                  </a:lnTo>
                  <a:lnTo>
                    <a:pt x="146" y="5"/>
                  </a:lnTo>
                  <a:lnTo>
                    <a:pt x="127" y="7"/>
                  </a:lnTo>
                  <a:lnTo>
                    <a:pt x="108" y="11"/>
                  </a:lnTo>
                  <a:lnTo>
                    <a:pt x="92" y="15"/>
                  </a:lnTo>
                  <a:lnTo>
                    <a:pt x="76" y="20"/>
                  </a:lnTo>
                  <a:lnTo>
                    <a:pt x="61" y="26"/>
                  </a:lnTo>
                  <a:lnTo>
                    <a:pt x="47" y="32"/>
                  </a:lnTo>
                  <a:lnTo>
                    <a:pt x="35" y="38"/>
                  </a:lnTo>
                  <a:lnTo>
                    <a:pt x="25" y="46"/>
                  </a:lnTo>
                  <a:lnTo>
                    <a:pt x="16" y="53"/>
                  </a:lnTo>
                  <a:lnTo>
                    <a:pt x="8" y="62"/>
                  </a:lnTo>
                  <a:lnTo>
                    <a:pt x="3" y="70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7"/>
                  </a:lnTo>
                  <a:lnTo>
                    <a:pt x="3" y="106"/>
                  </a:lnTo>
                  <a:lnTo>
                    <a:pt x="8" y="113"/>
                  </a:lnTo>
                  <a:lnTo>
                    <a:pt x="16" y="122"/>
                  </a:lnTo>
                  <a:lnTo>
                    <a:pt x="25" y="129"/>
                  </a:lnTo>
                  <a:lnTo>
                    <a:pt x="35" y="137"/>
                  </a:lnTo>
                  <a:lnTo>
                    <a:pt x="47" y="143"/>
                  </a:lnTo>
                  <a:lnTo>
                    <a:pt x="61" y="149"/>
                  </a:lnTo>
                  <a:lnTo>
                    <a:pt x="76" y="156"/>
                  </a:lnTo>
                  <a:lnTo>
                    <a:pt x="92" y="161"/>
                  </a:lnTo>
                  <a:lnTo>
                    <a:pt x="108" y="164"/>
                  </a:lnTo>
                  <a:lnTo>
                    <a:pt x="127" y="168"/>
                  </a:lnTo>
                  <a:lnTo>
                    <a:pt x="146" y="171"/>
                  </a:lnTo>
                  <a:lnTo>
                    <a:pt x="165" y="173"/>
                  </a:lnTo>
                  <a:lnTo>
                    <a:pt x="187" y="174"/>
                  </a:lnTo>
                  <a:lnTo>
                    <a:pt x="208" y="176"/>
                  </a:lnTo>
                  <a:lnTo>
                    <a:pt x="235" y="174"/>
                  </a:lnTo>
                  <a:lnTo>
                    <a:pt x="235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5" name="Freeform 151"/>
            <p:cNvSpPr>
              <a:spLocks/>
            </p:cNvSpPr>
            <p:nvPr/>
          </p:nvSpPr>
          <p:spPr bwMode="auto">
            <a:xfrm>
              <a:off x="4620" y="645"/>
              <a:ext cx="167" cy="176"/>
            </a:xfrm>
            <a:custGeom>
              <a:avLst/>
              <a:gdLst>
                <a:gd name="T0" fmla="*/ 167 w 167"/>
                <a:gd name="T1" fmla="*/ 1 h 176"/>
                <a:gd name="T2" fmla="*/ 167 w 167"/>
                <a:gd name="T3" fmla="*/ 1 h 176"/>
                <a:gd name="T4" fmla="*/ 147 w 167"/>
                <a:gd name="T5" fmla="*/ 0 h 176"/>
                <a:gd name="T6" fmla="*/ 147 w 167"/>
                <a:gd name="T7" fmla="*/ 0 h 176"/>
                <a:gd name="T8" fmla="*/ 132 w 167"/>
                <a:gd name="T9" fmla="*/ 1 h 176"/>
                <a:gd name="T10" fmla="*/ 119 w 167"/>
                <a:gd name="T11" fmla="*/ 3 h 176"/>
                <a:gd name="T12" fmla="*/ 104 w 167"/>
                <a:gd name="T13" fmla="*/ 5 h 176"/>
                <a:gd name="T14" fmla="*/ 90 w 167"/>
                <a:gd name="T15" fmla="*/ 8 h 176"/>
                <a:gd name="T16" fmla="*/ 78 w 167"/>
                <a:gd name="T17" fmla="*/ 11 h 176"/>
                <a:gd name="T18" fmla="*/ 65 w 167"/>
                <a:gd name="T19" fmla="*/ 15 h 176"/>
                <a:gd name="T20" fmla="*/ 54 w 167"/>
                <a:gd name="T21" fmla="*/ 20 h 176"/>
                <a:gd name="T22" fmla="*/ 44 w 167"/>
                <a:gd name="T23" fmla="*/ 26 h 176"/>
                <a:gd name="T24" fmla="*/ 34 w 167"/>
                <a:gd name="T25" fmla="*/ 33 h 176"/>
                <a:gd name="T26" fmla="*/ 25 w 167"/>
                <a:gd name="T27" fmla="*/ 39 h 176"/>
                <a:gd name="T28" fmla="*/ 18 w 167"/>
                <a:gd name="T29" fmla="*/ 46 h 176"/>
                <a:gd name="T30" fmla="*/ 11 w 167"/>
                <a:gd name="T31" fmla="*/ 54 h 176"/>
                <a:gd name="T32" fmla="*/ 6 w 167"/>
                <a:gd name="T33" fmla="*/ 63 h 176"/>
                <a:gd name="T34" fmla="*/ 4 w 167"/>
                <a:gd name="T35" fmla="*/ 70 h 176"/>
                <a:gd name="T36" fmla="*/ 1 w 167"/>
                <a:gd name="T37" fmla="*/ 79 h 176"/>
                <a:gd name="T38" fmla="*/ 0 w 167"/>
                <a:gd name="T39" fmla="*/ 89 h 176"/>
                <a:gd name="T40" fmla="*/ 0 w 167"/>
                <a:gd name="T41" fmla="*/ 89 h 176"/>
                <a:gd name="T42" fmla="*/ 1 w 167"/>
                <a:gd name="T43" fmla="*/ 97 h 176"/>
                <a:gd name="T44" fmla="*/ 4 w 167"/>
                <a:gd name="T45" fmla="*/ 106 h 176"/>
                <a:gd name="T46" fmla="*/ 6 w 167"/>
                <a:gd name="T47" fmla="*/ 114 h 176"/>
                <a:gd name="T48" fmla="*/ 11 w 167"/>
                <a:gd name="T49" fmla="*/ 122 h 176"/>
                <a:gd name="T50" fmla="*/ 18 w 167"/>
                <a:gd name="T51" fmla="*/ 130 h 176"/>
                <a:gd name="T52" fmla="*/ 25 w 167"/>
                <a:gd name="T53" fmla="*/ 137 h 176"/>
                <a:gd name="T54" fmla="*/ 34 w 167"/>
                <a:gd name="T55" fmla="*/ 144 h 176"/>
                <a:gd name="T56" fmla="*/ 44 w 167"/>
                <a:gd name="T57" fmla="*/ 150 h 176"/>
                <a:gd name="T58" fmla="*/ 54 w 167"/>
                <a:gd name="T59" fmla="*/ 156 h 176"/>
                <a:gd name="T60" fmla="*/ 65 w 167"/>
                <a:gd name="T61" fmla="*/ 161 h 176"/>
                <a:gd name="T62" fmla="*/ 78 w 167"/>
                <a:gd name="T63" fmla="*/ 165 h 176"/>
                <a:gd name="T64" fmla="*/ 90 w 167"/>
                <a:gd name="T65" fmla="*/ 168 h 176"/>
                <a:gd name="T66" fmla="*/ 104 w 167"/>
                <a:gd name="T67" fmla="*/ 172 h 176"/>
                <a:gd name="T68" fmla="*/ 119 w 167"/>
                <a:gd name="T69" fmla="*/ 173 h 176"/>
                <a:gd name="T70" fmla="*/ 132 w 167"/>
                <a:gd name="T71" fmla="*/ 175 h 176"/>
                <a:gd name="T72" fmla="*/ 147 w 167"/>
                <a:gd name="T73" fmla="*/ 176 h 176"/>
                <a:gd name="T74" fmla="*/ 147 w 167"/>
                <a:gd name="T75" fmla="*/ 176 h 176"/>
                <a:gd name="T76" fmla="*/ 167 w 167"/>
                <a:gd name="T77" fmla="*/ 175 h 176"/>
                <a:gd name="T78" fmla="*/ 167 w 167"/>
                <a:gd name="T79" fmla="*/ 1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6">
                  <a:moveTo>
                    <a:pt x="167" y="1"/>
                  </a:moveTo>
                  <a:lnTo>
                    <a:pt x="167" y="1"/>
                  </a:lnTo>
                  <a:lnTo>
                    <a:pt x="147" y="0"/>
                  </a:lnTo>
                  <a:lnTo>
                    <a:pt x="132" y="1"/>
                  </a:lnTo>
                  <a:lnTo>
                    <a:pt x="119" y="3"/>
                  </a:lnTo>
                  <a:lnTo>
                    <a:pt x="104" y="5"/>
                  </a:lnTo>
                  <a:lnTo>
                    <a:pt x="90" y="8"/>
                  </a:lnTo>
                  <a:lnTo>
                    <a:pt x="78" y="11"/>
                  </a:lnTo>
                  <a:lnTo>
                    <a:pt x="65" y="15"/>
                  </a:lnTo>
                  <a:lnTo>
                    <a:pt x="54" y="20"/>
                  </a:lnTo>
                  <a:lnTo>
                    <a:pt x="44" y="26"/>
                  </a:lnTo>
                  <a:lnTo>
                    <a:pt x="34" y="33"/>
                  </a:lnTo>
                  <a:lnTo>
                    <a:pt x="25" y="39"/>
                  </a:lnTo>
                  <a:lnTo>
                    <a:pt x="18" y="46"/>
                  </a:lnTo>
                  <a:lnTo>
                    <a:pt x="11" y="54"/>
                  </a:lnTo>
                  <a:lnTo>
                    <a:pt x="6" y="63"/>
                  </a:lnTo>
                  <a:lnTo>
                    <a:pt x="4" y="70"/>
                  </a:lnTo>
                  <a:lnTo>
                    <a:pt x="1" y="79"/>
                  </a:lnTo>
                  <a:lnTo>
                    <a:pt x="0" y="89"/>
                  </a:lnTo>
                  <a:lnTo>
                    <a:pt x="1" y="97"/>
                  </a:lnTo>
                  <a:lnTo>
                    <a:pt x="4" y="106"/>
                  </a:lnTo>
                  <a:lnTo>
                    <a:pt x="6" y="114"/>
                  </a:lnTo>
                  <a:lnTo>
                    <a:pt x="11" y="122"/>
                  </a:lnTo>
                  <a:lnTo>
                    <a:pt x="18" y="130"/>
                  </a:lnTo>
                  <a:lnTo>
                    <a:pt x="25" y="137"/>
                  </a:lnTo>
                  <a:lnTo>
                    <a:pt x="34" y="144"/>
                  </a:lnTo>
                  <a:lnTo>
                    <a:pt x="44" y="150"/>
                  </a:lnTo>
                  <a:lnTo>
                    <a:pt x="54" y="156"/>
                  </a:lnTo>
                  <a:lnTo>
                    <a:pt x="65" y="161"/>
                  </a:lnTo>
                  <a:lnTo>
                    <a:pt x="78" y="165"/>
                  </a:lnTo>
                  <a:lnTo>
                    <a:pt x="90" y="168"/>
                  </a:lnTo>
                  <a:lnTo>
                    <a:pt x="104" y="172"/>
                  </a:lnTo>
                  <a:lnTo>
                    <a:pt x="119" y="173"/>
                  </a:lnTo>
                  <a:lnTo>
                    <a:pt x="132" y="175"/>
                  </a:lnTo>
                  <a:lnTo>
                    <a:pt x="147" y="176"/>
                  </a:lnTo>
                  <a:lnTo>
                    <a:pt x="167" y="175"/>
                  </a:lnTo>
                  <a:lnTo>
                    <a:pt x="167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6" name="Freeform 152"/>
            <p:cNvSpPr>
              <a:spLocks/>
            </p:cNvSpPr>
            <p:nvPr/>
          </p:nvSpPr>
          <p:spPr bwMode="auto">
            <a:xfrm>
              <a:off x="4574" y="608"/>
              <a:ext cx="213" cy="174"/>
            </a:xfrm>
            <a:custGeom>
              <a:avLst/>
              <a:gdLst>
                <a:gd name="T0" fmla="*/ 213 w 213"/>
                <a:gd name="T1" fmla="*/ 0 h 174"/>
                <a:gd name="T2" fmla="*/ 213 w 213"/>
                <a:gd name="T3" fmla="*/ 0 h 174"/>
                <a:gd name="T4" fmla="*/ 188 w 213"/>
                <a:gd name="T5" fmla="*/ 0 h 174"/>
                <a:gd name="T6" fmla="*/ 188 w 213"/>
                <a:gd name="T7" fmla="*/ 0 h 174"/>
                <a:gd name="T8" fmla="*/ 170 w 213"/>
                <a:gd name="T9" fmla="*/ 0 h 174"/>
                <a:gd name="T10" fmla="*/ 151 w 213"/>
                <a:gd name="T11" fmla="*/ 1 h 174"/>
                <a:gd name="T12" fmla="*/ 132 w 213"/>
                <a:gd name="T13" fmla="*/ 4 h 174"/>
                <a:gd name="T14" fmla="*/ 115 w 213"/>
                <a:gd name="T15" fmla="*/ 6 h 174"/>
                <a:gd name="T16" fmla="*/ 99 w 213"/>
                <a:gd name="T17" fmla="*/ 10 h 174"/>
                <a:gd name="T18" fmla="*/ 84 w 213"/>
                <a:gd name="T19" fmla="*/ 15 h 174"/>
                <a:gd name="T20" fmla="*/ 69 w 213"/>
                <a:gd name="T21" fmla="*/ 20 h 174"/>
                <a:gd name="T22" fmla="*/ 55 w 213"/>
                <a:gd name="T23" fmla="*/ 25 h 174"/>
                <a:gd name="T24" fmla="*/ 44 w 213"/>
                <a:gd name="T25" fmla="*/ 31 h 174"/>
                <a:gd name="T26" fmla="*/ 33 w 213"/>
                <a:gd name="T27" fmla="*/ 38 h 174"/>
                <a:gd name="T28" fmla="*/ 23 w 213"/>
                <a:gd name="T29" fmla="*/ 45 h 174"/>
                <a:gd name="T30" fmla="*/ 15 w 213"/>
                <a:gd name="T31" fmla="*/ 53 h 174"/>
                <a:gd name="T32" fmla="*/ 9 w 213"/>
                <a:gd name="T33" fmla="*/ 61 h 174"/>
                <a:gd name="T34" fmla="*/ 4 w 213"/>
                <a:gd name="T35" fmla="*/ 70 h 174"/>
                <a:gd name="T36" fmla="*/ 1 w 213"/>
                <a:gd name="T37" fmla="*/ 78 h 174"/>
                <a:gd name="T38" fmla="*/ 0 w 213"/>
                <a:gd name="T39" fmla="*/ 87 h 174"/>
                <a:gd name="T40" fmla="*/ 0 w 213"/>
                <a:gd name="T41" fmla="*/ 87 h 174"/>
                <a:gd name="T42" fmla="*/ 1 w 213"/>
                <a:gd name="T43" fmla="*/ 96 h 174"/>
                <a:gd name="T44" fmla="*/ 4 w 213"/>
                <a:gd name="T45" fmla="*/ 105 h 174"/>
                <a:gd name="T46" fmla="*/ 9 w 213"/>
                <a:gd name="T47" fmla="*/ 113 h 174"/>
                <a:gd name="T48" fmla="*/ 15 w 213"/>
                <a:gd name="T49" fmla="*/ 121 h 174"/>
                <a:gd name="T50" fmla="*/ 23 w 213"/>
                <a:gd name="T51" fmla="*/ 128 h 174"/>
                <a:gd name="T52" fmla="*/ 33 w 213"/>
                <a:gd name="T53" fmla="*/ 136 h 174"/>
                <a:gd name="T54" fmla="*/ 44 w 213"/>
                <a:gd name="T55" fmla="*/ 142 h 174"/>
                <a:gd name="T56" fmla="*/ 55 w 213"/>
                <a:gd name="T57" fmla="*/ 148 h 174"/>
                <a:gd name="T58" fmla="*/ 69 w 213"/>
                <a:gd name="T59" fmla="*/ 154 h 174"/>
                <a:gd name="T60" fmla="*/ 84 w 213"/>
                <a:gd name="T61" fmla="*/ 159 h 174"/>
                <a:gd name="T62" fmla="*/ 99 w 213"/>
                <a:gd name="T63" fmla="*/ 163 h 174"/>
                <a:gd name="T64" fmla="*/ 115 w 213"/>
                <a:gd name="T65" fmla="*/ 167 h 174"/>
                <a:gd name="T66" fmla="*/ 132 w 213"/>
                <a:gd name="T67" fmla="*/ 171 h 174"/>
                <a:gd name="T68" fmla="*/ 151 w 213"/>
                <a:gd name="T69" fmla="*/ 172 h 174"/>
                <a:gd name="T70" fmla="*/ 170 w 213"/>
                <a:gd name="T71" fmla="*/ 174 h 174"/>
                <a:gd name="T72" fmla="*/ 188 w 213"/>
                <a:gd name="T73" fmla="*/ 174 h 174"/>
                <a:gd name="T74" fmla="*/ 188 w 213"/>
                <a:gd name="T75" fmla="*/ 174 h 174"/>
                <a:gd name="T76" fmla="*/ 213 w 213"/>
                <a:gd name="T77" fmla="*/ 173 h 174"/>
                <a:gd name="T78" fmla="*/ 213 w 213"/>
                <a:gd name="T79" fmla="*/ 0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3" h="174">
                  <a:moveTo>
                    <a:pt x="213" y="0"/>
                  </a:moveTo>
                  <a:lnTo>
                    <a:pt x="213" y="0"/>
                  </a:lnTo>
                  <a:lnTo>
                    <a:pt x="188" y="0"/>
                  </a:lnTo>
                  <a:lnTo>
                    <a:pt x="170" y="0"/>
                  </a:lnTo>
                  <a:lnTo>
                    <a:pt x="151" y="1"/>
                  </a:lnTo>
                  <a:lnTo>
                    <a:pt x="132" y="4"/>
                  </a:lnTo>
                  <a:lnTo>
                    <a:pt x="115" y="6"/>
                  </a:lnTo>
                  <a:lnTo>
                    <a:pt x="99" y="10"/>
                  </a:lnTo>
                  <a:lnTo>
                    <a:pt x="84" y="15"/>
                  </a:lnTo>
                  <a:lnTo>
                    <a:pt x="69" y="20"/>
                  </a:lnTo>
                  <a:lnTo>
                    <a:pt x="55" y="25"/>
                  </a:lnTo>
                  <a:lnTo>
                    <a:pt x="44" y="31"/>
                  </a:lnTo>
                  <a:lnTo>
                    <a:pt x="33" y="38"/>
                  </a:lnTo>
                  <a:lnTo>
                    <a:pt x="23" y="45"/>
                  </a:lnTo>
                  <a:lnTo>
                    <a:pt x="15" y="53"/>
                  </a:lnTo>
                  <a:lnTo>
                    <a:pt x="9" y="61"/>
                  </a:lnTo>
                  <a:lnTo>
                    <a:pt x="4" y="70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5"/>
                  </a:lnTo>
                  <a:lnTo>
                    <a:pt x="9" y="113"/>
                  </a:lnTo>
                  <a:lnTo>
                    <a:pt x="15" y="121"/>
                  </a:lnTo>
                  <a:lnTo>
                    <a:pt x="23" y="128"/>
                  </a:lnTo>
                  <a:lnTo>
                    <a:pt x="33" y="136"/>
                  </a:lnTo>
                  <a:lnTo>
                    <a:pt x="44" y="142"/>
                  </a:lnTo>
                  <a:lnTo>
                    <a:pt x="55" y="148"/>
                  </a:lnTo>
                  <a:lnTo>
                    <a:pt x="69" y="154"/>
                  </a:lnTo>
                  <a:lnTo>
                    <a:pt x="84" y="159"/>
                  </a:lnTo>
                  <a:lnTo>
                    <a:pt x="99" y="163"/>
                  </a:lnTo>
                  <a:lnTo>
                    <a:pt x="115" y="167"/>
                  </a:lnTo>
                  <a:lnTo>
                    <a:pt x="132" y="171"/>
                  </a:lnTo>
                  <a:lnTo>
                    <a:pt x="151" y="172"/>
                  </a:lnTo>
                  <a:lnTo>
                    <a:pt x="170" y="174"/>
                  </a:lnTo>
                  <a:lnTo>
                    <a:pt x="188" y="174"/>
                  </a:lnTo>
                  <a:lnTo>
                    <a:pt x="213" y="173"/>
                  </a:lnTo>
                  <a:lnTo>
                    <a:pt x="213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7" name="Freeform 153"/>
            <p:cNvSpPr>
              <a:spLocks/>
            </p:cNvSpPr>
            <p:nvPr/>
          </p:nvSpPr>
          <p:spPr bwMode="auto">
            <a:xfrm>
              <a:off x="4543" y="609"/>
              <a:ext cx="244" cy="175"/>
            </a:xfrm>
            <a:custGeom>
              <a:avLst/>
              <a:gdLst>
                <a:gd name="T0" fmla="*/ 244 w 244"/>
                <a:gd name="T1" fmla="*/ 1 h 175"/>
                <a:gd name="T2" fmla="*/ 244 w 244"/>
                <a:gd name="T3" fmla="*/ 1 h 175"/>
                <a:gd name="T4" fmla="*/ 216 w 244"/>
                <a:gd name="T5" fmla="*/ 0 h 175"/>
                <a:gd name="T6" fmla="*/ 216 w 244"/>
                <a:gd name="T7" fmla="*/ 0 h 175"/>
                <a:gd name="T8" fmla="*/ 194 w 244"/>
                <a:gd name="T9" fmla="*/ 0 h 175"/>
                <a:gd name="T10" fmla="*/ 172 w 244"/>
                <a:gd name="T11" fmla="*/ 1 h 175"/>
                <a:gd name="T12" fmla="*/ 152 w 244"/>
                <a:gd name="T13" fmla="*/ 4 h 175"/>
                <a:gd name="T14" fmla="*/ 132 w 244"/>
                <a:gd name="T15" fmla="*/ 8 h 175"/>
                <a:gd name="T16" fmla="*/ 113 w 244"/>
                <a:gd name="T17" fmla="*/ 10 h 175"/>
                <a:gd name="T18" fmla="*/ 95 w 244"/>
                <a:gd name="T19" fmla="*/ 15 h 175"/>
                <a:gd name="T20" fmla="*/ 78 w 244"/>
                <a:gd name="T21" fmla="*/ 20 h 175"/>
                <a:gd name="T22" fmla="*/ 64 w 244"/>
                <a:gd name="T23" fmla="*/ 26 h 175"/>
                <a:gd name="T24" fmla="*/ 49 w 244"/>
                <a:gd name="T25" fmla="*/ 33 h 175"/>
                <a:gd name="T26" fmla="*/ 36 w 244"/>
                <a:gd name="T27" fmla="*/ 39 h 175"/>
                <a:gd name="T28" fmla="*/ 26 w 244"/>
                <a:gd name="T29" fmla="*/ 46 h 175"/>
                <a:gd name="T30" fmla="*/ 16 w 244"/>
                <a:gd name="T31" fmla="*/ 54 h 175"/>
                <a:gd name="T32" fmla="*/ 9 w 244"/>
                <a:gd name="T33" fmla="*/ 61 h 175"/>
                <a:gd name="T34" fmla="*/ 4 w 244"/>
                <a:gd name="T35" fmla="*/ 70 h 175"/>
                <a:gd name="T36" fmla="*/ 1 w 244"/>
                <a:gd name="T37" fmla="*/ 79 h 175"/>
                <a:gd name="T38" fmla="*/ 0 w 244"/>
                <a:gd name="T39" fmla="*/ 87 h 175"/>
                <a:gd name="T40" fmla="*/ 0 w 244"/>
                <a:gd name="T41" fmla="*/ 87 h 175"/>
                <a:gd name="T42" fmla="*/ 1 w 244"/>
                <a:gd name="T43" fmla="*/ 96 h 175"/>
                <a:gd name="T44" fmla="*/ 4 w 244"/>
                <a:gd name="T45" fmla="*/ 105 h 175"/>
                <a:gd name="T46" fmla="*/ 9 w 244"/>
                <a:gd name="T47" fmla="*/ 114 h 175"/>
                <a:gd name="T48" fmla="*/ 16 w 244"/>
                <a:gd name="T49" fmla="*/ 121 h 175"/>
                <a:gd name="T50" fmla="*/ 26 w 244"/>
                <a:gd name="T51" fmla="*/ 130 h 175"/>
                <a:gd name="T52" fmla="*/ 36 w 244"/>
                <a:gd name="T53" fmla="*/ 136 h 175"/>
                <a:gd name="T54" fmla="*/ 49 w 244"/>
                <a:gd name="T55" fmla="*/ 143 h 175"/>
                <a:gd name="T56" fmla="*/ 64 w 244"/>
                <a:gd name="T57" fmla="*/ 150 h 175"/>
                <a:gd name="T58" fmla="*/ 78 w 244"/>
                <a:gd name="T59" fmla="*/ 155 h 175"/>
                <a:gd name="T60" fmla="*/ 95 w 244"/>
                <a:gd name="T61" fmla="*/ 160 h 175"/>
                <a:gd name="T62" fmla="*/ 113 w 244"/>
                <a:gd name="T63" fmla="*/ 165 h 175"/>
                <a:gd name="T64" fmla="*/ 132 w 244"/>
                <a:gd name="T65" fmla="*/ 168 h 175"/>
                <a:gd name="T66" fmla="*/ 152 w 244"/>
                <a:gd name="T67" fmla="*/ 171 h 175"/>
                <a:gd name="T68" fmla="*/ 172 w 244"/>
                <a:gd name="T69" fmla="*/ 173 h 175"/>
                <a:gd name="T70" fmla="*/ 194 w 244"/>
                <a:gd name="T71" fmla="*/ 175 h 175"/>
                <a:gd name="T72" fmla="*/ 216 w 244"/>
                <a:gd name="T73" fmla="*/ 175 h 175"/>
                <a:gd name="T74" fmla="*/ 216 w 244"/>
                <a:gd name="T75" fmla="*/ 175 h 175"/>
                <a:gd name="T76" fmla="*/ 244 w 244"/>
                <a:gd name="T77" fmla="*/ 175 h 175"/>
                <a:gd name="T78" fmla="*/ 244 w 244"/>
                <a:gd name="T79" fmla="*/ 1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44" h="175">
                  <a:moveTo>
                    <a:pt x="244" y="1"/>
                  </a:moveTo>
                  <a:lnTo>
                    <a:pt x="244" y="1"/>
                  </a:lnTo>
                  <a:lnTo>
                    <a:pt x="216" y="0"/>
                  </a:lnTo>
                  <a:lnTo>
                    <a:pt x="194" y="0"/>
                  </a:lnTo>
                  <a:lnTo>
                    <a:pt x="172" y="1"/>
                  </a:lnTo>
                  <a:lnTo>
                    <a:pt x="152" y="4"/>
                  </a:lnTo>
                  <a:lnTo>
                    <a:pt x="132" y="8"/>
                  </a:lnTo>
                  <a:lnTo>
                    <a:pt x="113" y="10"/>
                  </a:lnTo>
                  <a:lnTo>
                    <a:pt x="95" y="15"/>
                  </a:lnTo>
                  <a:lnTo>
                    <a:pt x="78" y="20"/>
                  </a:lnTo>
                  <a:lnTo>
                    <a:pt x="64" y="26"/>
                  </a:lnTo>
                  <a:lnTo>
                    <a:pt x="49" y="33"/>
                  </a:lnTo>
                  <a:lnTo>
                    <a:pt x="36" y="39"/>
                  </a:lnTo>
                  <a:lnTo>
                    <a:pt x="26" y="46"/>
                  </a:lnTo>
                  <a:lnTo>
                    <a:pt x="16" y="54"/>
                  </a:lnTo>
                  <a:lnTo>
                    <a:pt x="9" y="61"/>
                  </a:lnTo>
                  <a:lnTo>
                    <a:pt x="4" y="70"/>
                  </a:lnTo>
                  <a:lnTo>
                    <a:pt x="1" y="79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5"/>
                  </a:lnTo>
                  <a:lnTo>
                    <a:pt x="9" y="114"/>
                  </a:lnTo>
                  <a:lnTo>
                    <a:pt x="16" y="121"/>
                  </a:lnTo>
                  <a:lnTo>
                    <a:pt x="26" y="130"/>
                  </a:lnTo>
                  <a:lnTo>
                    <a:pt x="36" y="136"/>
                  </a:lnTo>
                  <a:lnTo>
                    <a:pt x="49" y="143"/>
                  </a:lnTo>
                  <a:lnTo>
                    <a:pt x="64" y="150"/>
                  </a:lnTo>
                  <a:lnTo>
                    <a:pt x="78" y="155"/>
                  </a:lnTo>
                  <a:lnTo>
                    <a:pt x="95" y="160"/>
                  </a:lnTo>
                  <a:lnTo>
                    <a:pt x="113" y="165"/>
                  </a:lnTo>
                  <a:lnTo>
                    <a:pt x="132" y="168"/>
                  </a:lnTo>
                  <a:lnTo>
                    <a:pt x="152" y="171"/>
                  </a:lnTo>
                  <a:lnTo>
                    <a:pt x="172" y="173"/>
                  </a:lnTo>
                  <a:lnTo>
                    <a:pt x="194" y="175"/>
                  </a:lnTo>
                  <a:lnTo>
                    <a:pt x="216" y="175"/>
                  </a:lnTo>
                  <a:lnTo>
                    <a:pt x="244" y="175"/>
                  </a:lnTo>
                  <a:lnTo>
                    <a:pt x="244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8" name="Freeform 154"/>
            <p:cNvSpPr>
              <a:spLocks/>
            </p:cNvSpPr>
            <p:nvPr/>
          </p:nvSpPr>
          <p:spPr bwMode="auto">
            <a:xfrm>
              <a:off x="4613" y="2582"/>
              <a:ext cx="174" cy="174"/>
            </a:xfrm>
            <a:custGeom>
              <a:avLst/>
              <a:gdLst>
                <a:gd name="T0" fmla="*/ 174 w 174"/>
                <a:gd name="T1" fmla="*/ 0 h 174"/>
                <a:gd name="T2" fmla="*/ 156 w 174"/>
                <a:gd name="T3" fmla="*/ 0 h 174"/>
                <a:gd name="T4" fmla="*/ 126 w 174"/>
                <a:gd name="T5" fmla="*/ 1 h 174"/>
                <a:gd name="T6" fmla="*/ 98 w 174"/>
                <a:gd name="T7" fmla="*/ 6 h 174"/>
                <a:gd name="T8" fmla="*/ 73 w 174"/>
                <a:gd name="T9" fmla="*/ 15 h 174"/>
                <a:gd name="T10" fmla="*/ 51 w 174"/>
                <a:gd name="T11" fmla="*/ 25 h 174"/>
                <a:gd name="T12" fmla="*/ 33 w 174"/>
                <a:gd name="T13" fmla="*/ 39 h 174"/>
                <a:gd name="T14" fmla="*/ 20 w 174"/>
                <a:gd name="T15" fmla="*/ 52 h 174"/>
                <a:gd name="T16" fmla="*/ 11 w 174"/>
                <a:gd name="T17" fmla="*/ 70 h 174"/>
                <a:gd name="T18" fmla="*/ 7 w 174"/>
                <a:gd name="T19" fmla="*/ 87 h 174"/>
                <a:gd name="T20" fmla="*/ 8 w 174"/>
                <a:gd name="T21" fmla="*/ 96 h 174"/>
                <a:gd name="T22" fmla="*/ 15 w 174"/>
                <a:gd name="T23" fmla="*/ 113 h 174"/>
                <a:gd name="T24" fmla="*/ 26 w 174"/>
                <a:gd name="T25" fmla="*/ 128 h 174"/>
                <a:gd name="T26" fmla="*/ 41 w 174"/>
                <a:gd name="T27" fmla="*/ 142 h 174"/>
                <a:gd name="T28" fmla="*/ 61 w 174"/>
                <a:gd name="T29" fmla="*/ 155 h 174"/>
                <a:gd name="T30" fmla="*/ 85 w 174"/>
                <a:gd name="T31" fmla="*/ 163 h 174"/>
                <a:gd name="T32" fmla="*/ 112 w 174"/>
                <a:gd name="T33" fmla="*/ 171 h 174"/>
                <a:gd name="T34" fmla="*/ 141 w 174"/>
                <a:gd name="T35" fmla="*/ 173 h 174"/>
                <a:gd name="T36" fmla="*/ 156 w 174"/>
                <a:gd name="T37" fmla="*/ 174 h 174"/>
                <a:gd name="T38" fmla="*/ 174 w 174"/>
                <a:gd name="T39" fmla="*/ 0 h 174"/>
                <a:gd name="T40" fmla="*/ 154 w 174"/>
                <a:gd name="T41" fmla="*/ 0 h 174"/>
                <a:gd name="T42" fmla="*/ 138 w 174"/>
                <a:gd name="T43" fmla="*/ 0 h 174"/>
                <a:gd name="T44" fmla="*/ 108 w 174"/>
                <a:gd name="T45" fmla="*/ 4 h 174"/>
                <a:gd name="T46" fmla="*/ 81 w 174"/>
                <a:gd name="T47" fmla="*/ 10 h 174"/>
                <a:gd name="T48" fmla="*/ 56 w 174"/>
                <a:gd name="T49" fmla="*/ 20 h 174"/>
                <a:gd name="T50" fmla="*/ 35 w 174"/>
                <a:gd name="T51" fmla="*/ 31 h 174"/>
                <a:gd name="T52" fmla="*/ 18 w 174"/>
                <a:gd name="T53" fmla="*/ 45 h 174"/>
                <a:gd name="T54" fmla="*/ 6 w 174"/>
                <a:gd name="T55" fmla="*/ 61 h 174"/>
                <a:gd name="T56" fmla="*/ 1 w 174"/>
                <a:gd name="T57" fmla="*/ 79 h 174"/>
                <a:gd name="T58" fmla="*/ 0 w 174"/>
                <a:gd name="T59" fmla="*/ 87 h 174"/>
                <a:gd name="T60" fmla="*/ 2 w 174"/>
                <a:gd name="T61" fmla="*/ 105 h 174"/>
                <a:gd name="T62" fmla="*/ 12 w 174"/>
                <a:gd name="T63" fmla="*/ 121 h 174"/>
                <a:gd name="T64" fmla="*/ 26 w 174"/>
                <a:gd name="T65" fmla="*/ 136 h 174"/>
                <a:gd name="T66" fmla="*/ 45 w 174"/>
                <a:gd name="T67" fmla="*/ 148 h 174"/>
                <a:gd name="T68" fmla="*/ 68 w 174"/>
                <a:gd name="T69" fmla="*/ 160 h 174"/>
                <a:gd name="T70" fmla="*/ 94 w 174"/>
                <a:gd name="T71" fmla="*/ 167 h 174"/>
                <a:gd name="T72" fmla="*/ 123 w 174"/>
                <a:gd name="T73" fmla="*/ 172 h 174"/>
                <a:gd name="T74" fmla="*/ 154 w 174"/>
                <a:gd name="T75" fmla="*/ 174 h 174"/>
                <a:gd name="T76" fmla="*/ 174 w 174"/>
                <a:gd name="T77" fmla="*/ 173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4" h="174">
                  <a:moveTo>
                    <a:pt x="174" y="0"/>
                  </a:moveTo>
                  <a:lnTo>
                    <a:pt x="174" y="0"/>
                  </a:lnTo>
                  <a:lnTo>
                    <a:pt x="156" y="0"/>
                  </a:lnTo>
                  <a:lnTo>
                    <a:pt x="141" y="0"/>
                  </a:lnTo>
                  <a:lnTo>
                    <a:pt x="126" y="1"/>
                  </a:lnTo>
                  <a:lnTo>
                    <a:pt x="112" y="4"/>
                  </a:lnTo>
                  <a:lnTo>
                    <a:pt x="98" y="6"/>
                  </a:lnTo>
                  <a:lnTo>
                    <a:pt x="85" y="10"/>
                  </a:lnTo>
                  <a:lnTo>
                    <a:pt x="73" y="15"/>
                  </a:lnTo>
                  <a:lnTo>
                    <a:pt x="61" y="20"/>
                  </a:lnTo>
                  <a:lnTo>
                    <a:pt x="51" y="25"/>
                  </a:lnTo>
                  <a:lnTo>
                    <a:pt x="41" y="31"/>
                  </a:lnTo>
                  <a:lnTo>
                    <a:pt x="33" y="39"/>
                  </a:lnTo>
                  <a:lnTo>
                    <a:pt x="26" y="45"/>
                  </a:lnTo>
                  <a:lnTo>
                    <a:pt x="20" y="52"/>
                  </a:lnTo>
                  <a:lnTo>
                    <a:pt x="15" y="61"/>
                  </a:lnTo>
                  <a:lnTo>
                    <a:pt x="11" y="70"/>
                  </a:lnTo>
                  <a:lnTo>
                    <a:pt x="8" y="79"/>
                  </a:lnTo>
                  <a:lnTo>
                    <a:pt x="7" y="87"/>
                  </a:lnTo>
                  <a:lnTo>
                    <a:pt x="8" y="96"/>
                  </a:lnTo>
                  <a:lnTo>
                    <a:pt x="11" y="105"/>
                  </a:lnTo>
                  <a:lnTo>
                    <a:pt x="15" y="113"/>
                  </a:lnTo>
                  <a:lnTo>
                    <a:pt x="20" y="121"/>
                  </a:lnTo>
                  <a:lnTo>
                    <a:pt x="26" y="128"/>
                  </a:lnTo>
                  <a:lnTo>
                    <a:pt x="33" y="136"/>
                  </a:lnTo>
                  <a:lnTo>
                    <a:pt x="41" y="142"/>
                  </a:lnTo>
                  <a:lnTo>
                    <a:pt x="51" y="148"/>
                  </a:lnTo>
                  <a:lnTo>
                    <a:pt x="61" y="155"/>
                  </a:lnTo>
                  <a:lnTo>
                    <a:pt x="73" y="160"/>
                  </a:lnTo>
                  <a:lnTo>
                    <a:pt x="85" y="163"/>
                  </a:lnTo>
                  <a:lnTo>
                    <a:pt x="98" y="167"/>
                  </a:lnTo>
                  <a:lnTo>
                    <a:pt x="112" y="171"/>
                  </a:lnTo>
                  <a:lnTo>
                    <a:pt x="126" y="172"/>
                  </a:lnTo>
                  <a:lnTo>
                    <a:pt x="141" y="173"/>
                  </a:lnTo>
                  <a:lnTo>
                    <a:pt x="156" y="174"/>
                  </a:lnTo>
                  <a:lnTo>
                    <a:pt x="174" y="173"/>
                  </a:lnTo>
                  <a:lnTo>
                    <a:pt x="174" y="0"/>
                  </a:lnTo>
                  <a:lnTo>
                    <a:pt x="154" y="0"/>
                  </a:lnTo>
                  <a:lnTo>
                    <a:pt x="138" y="0"/>
                  </a:lnTo>
                  <a:lnTo>
                    <a:pt x="123" y="1"/>
                  </a:lnTo>
                  <a:lnTo>
                    <a:pt x="108" y="4"/>
                  </a:lnTo>
                  <a:lnTo>
                    <a:pt x="94" y="6"/>
                  </a:lnTo>
                  <a:lnTo>
                    <a:pt x="81" y="10"/>
                  </a:lnTo>
                  <a:lnTo>
                    <a:pt x="68" y="15"/>
                  </a:lnTo>
                  <a:lnTo>
                    <a:pt x="56" y="20"/>
                  </a:lnTo>
                  <a:lnTo>
                    <a:pt x="45" y="25"/>
                  </a:lnTo>
                  <a:lnTo>
                    <a:pt x="35" y="31"/>
                  </a:lnTo>
                  <a:lnTo>
                    <a:pt x="26" y="39"/>
                  </a:lnTo>
                  <a:lnTo>
                    <a:pt x="18" y="45"/>
                  </a:lnTo>
                  <a:lnTo>
                    <a:pt x="12" y="52"/>
                  </a:lnTo>
                  <a:lnTo>
                    <a:pt x="6" y="61"/>
                  </a:lnTo>
                  <a:lnTo>
                    <a:pt x="2" y="70"/>
                  </a:lnTo>
                  <a:lnTo>
                    <a:pt x="1" y="79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2" y="105"/>
                  </a:lnTo>
                  <a:lnTo>
                    <a:pt x="6" y="113"/>
                  </a:lnTo>
                  <a:lnTo>
                    <a:pt x="12" y="121"/>
                  </a:lnTo>
                  <a:lnTo>
                    <a:pt x="18" y="128"/>
                  </a:lnTo>
                  <a:lnTo>
                    <a:pt x="26" y="136"/>
                  </a:lnTo>
                  <a:lnTo>
                    <a:pt x="35" y="142"/>
                  </a:lnTo>
                  <a:lnTo>
                    <a:pt x="45" y="148"/>
                  </a:lnTo>
                  <a:lnTo>
                    <a:pt x="56" y="155"/>
                  </a:lnTo>
                  <a:lnTo>
                    <a:pt x="68" y="160"/>
                  </a:lnTo>
                  <a:lnTo>
                    <a:pt x="81" y="163"/>
                  </a:lnTo>
                  <a:lnTo>
                    <a:pt x="94" y="167"/>
                  </a:lnTo>
                  <a:lnTo>
                    <a:pt x="108" y="171"/>
                  </a:lnTo>
                  <a:lnTo>
                    <a:pt x="123" y="172"/>
                  </a:lnTo>
                  <a:lnTo>
                    <a:pt x="138" y="173"/>
                  </a:lnTo>
                  <a:lnTo>
                    <a:pt x="154" y="174"/>
                  </a:lnTo>
                  <a:lnTo>
                    <a:pt x="174" y="173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9" name="Freeform 155"/>
            <p:cNvSpPr>
              <a:spLocks/>
            </p:cNvSpPr>
            <p:nvPr/>
          </p:nvSpPr>
          <p:spPr bwMode="auto">
            <a:xfrm>
              <a:off x="4558" y="2543"/>
              <a:ext cx="229" cy="175"/>
            </a:xfrm>
            <a:custGeom>
              <a:avLst/>
              <a:gdLst>
                <a:gd name="T0" fmla="*/ 229 w 229"/>
                <a:gd name="T1" fmla="*/ 0 h 175"/>
                <a:gd name="T2" fmla="*/ 229 w 229"/>
                <a:gd name="T3" fmla="*/ 0 h 175"/>
                <a:gd name="T4" fmla="*/ 203 w 229"/>
                <a:gd name="T5" fmla="*/ 0 h 175"/>
                <a:gd name="T6" fmla="*/ 203 w 229"/>
                <a:gd name="T7" fmla="*/ 0 h 175"/>
                <a:gd name="T8" fmla="*/ 182 w 229"/>
                <a:gd name="T9" fmla="*/ 0 h 175"/>
                <a:gd name="T10" fmla="*/ 162 w 229"/>
                <a:gd name="T11" fmla="*/ 2 h 175"/>
                <a:gd name="T12" fmla="*/ 142 w 229"/>
                <a:gd name="T13" fmla="*/ 4 h 175"/>
                <a:gd name="T14" fmla="*/ 123 w 229"/>
                <a:gd name="T15" fmla="*/ 7 h 175"/>
                <a:gd name="T16" fmla="*/ 106 w 229"/>
                <a:gd name="T17" fmla="*/ 10 h 175"/>
                <a:gd name="T18" fmla="*/ 90 w 229"/>
                <a:gd name="T19" fmla="*/ 15 h 175"/>
                <a:gd name="T20" fmla="*/ 73 w 229"/>
                <a:gd name="T21" fmla="*/ 20 h 175"/>
                <a:gd name="T22" fmla="*/ 59 w 229"/>
                <a:gd name="T23" fmla="*/ 25 h 175"/>
                <a:gd name="T24" fmla="*/ 46 w 229"/>
                <a:gd name="T25" fmla="*/ 32 h 175"/>
                <a:gd name="T26" fmla="*/ 35 w 229"/>
                <a:gd name="T27" fmla="*/ 39 h 175"/>
                <a:gd name="T28" fmla="*/ 24 w 229"/>
                <a:gd name="T29" fmla="*/ 46 h 175"/>
                <a:gd name="T30" fmla="*/ 15 w 229"/>
                <a:gd name="T31" fmla="*/ 54 h 175"/>
                <a:gd name="T32" fmla="*/ 9 w 229"/>
                <a:gd name="T33" fmla="*/ 61 h 175"/>
                <a:gd name="T34" fmla="*/ 4 w 229"/>
                <a:gd name="T35" fmla="*/ 70 h 175"/>
                <a:gd name="T36" fmla="*/ 0 w 229"/>
                <a:gd name="T37" fmla="*/ 79 h 175"/>
                <a:gd name="T38" fmla="*/ 0 w 229"/>
                <a:gd name="T39" fmla="*/ 88 h 175"/>
                <a:gd name="T40" fmla="*/ 0 w 229"/>
                <a:gd name="T41" fmla="*/ 88 h 175"/>
                <a:gd name="T42" fmla="*/ 0 w 229"/>
                <a:gd name="T43" fmla="*/ 96 h 175"/>
                <a:gd name="T44" fmla="*/ 4 w 229"/>
                <a:gd name="T45" fmla="*/ 105 h 175"/>
                <a:gd name="T46" fmla="*/ 9 w 229"/>
                <a:gd name="T47" fmla="*/ 114 h 175"/>
                <a:gd name="T48" fmla="*/ 15 w 229"/>
                <a:gd name="T49" fmla="*/ 121 h 175"/>
                <a:gd name="T50" fmla="*/ 24 w 229"/>
                <a:gd name="T51" fmla="*/ 129 h 175"/>
                <a:gd name="T52" fmla="*/ 35 w 229"/>
                <a:gd name="T53" fmla="*/ 136 h 175"/>
                <a:gd name="T54" fmla="*/ 46 w 229"/>
                <a:gd name="T55" fmla="*/ 144 h 175"/>
                <a:gd name="T56" fmla="*/ 59 w 229"/>
                <a:gd name="T57" fmla="*/ 150 h 175"/>
                <a:gd name="T58" fmla="*/ 73 w 229"/>
                <a:gd name="T59" fmla="*/ 155 h 175"/>
                <a:gd name="T60" fmla="*/ 90 w 229"/>
                <a:gd name="T61" fmla="*/ 160 h 175"/>
                <a:gd name="T62" fmla="*/ 106 w 229"/>
                <a:gd name="T63" fmla="*/ 165 h 175"/>
                <a:gd name="T64" fmla="*/ 123 w 229"/>
                <a:gd name="T65" fmla="*/ 169 h 175"/>
                <a:gd name="T66" fmla="*/ 142 w 229"/>
                <a:gd name="T67" fmla="*/ 171 h 175"/>
                <a:gd name="T68" fmla="*/ 162 w 229"/>
                <a:gd name="T69" fmla="*/ 174 h 175"/>
                <a:gd name="T70" fmla="*/ 182 w 229"/>
                <a:gd name="T71" fmla="*/ 175 h 175"/>
                <a:gd name="T72" fmla="*/ 203 w 229"/>
                <a:gd name="T73" fmla="*/ 175 h 175"/>
                <a:gd name="T74" fmla="*/ 203 w 229"/>
                <a:gd name="T75" fmla="*/ 175 h 175"/>
                <a:gd name="T76" fmla="*/ 229 w 229"/>
                <a:gd name="T77" fmla="*/ 175 h 175"/>
                <a:gd name="T78" fmla="*/ 229 w 229"/>
                <a:gd name="T79" fmla="*/ 0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29" h="175">
                  <a:moveTo>
                    <a:pt x="229" y="0"/>
                  </a:moveTo>
                  <a:lnTo>
                    <a:pt x="229" y="0"/>
                  </a:lnTo>
                  <a:lnTo>
                    <a:pt x="203" y="0"/>
                  </a:lnTo>
                  <a:lnTo>
                    <a:pt x="182" y="0"/>
                  </a:lnTo>
                  <a:lnTo>
                    <a:pt x="162" y="2"/>
                  </a:lnTo>
                  <a:lnTo>
                    <a:pt x="142" y="4"/>
                  </a:lnTo>
                  <a:lnTo>
                    <a:pt x="123" y="7"/>
                  </a:lnTo>
                  <a:lnTo>
                    <a:pt x="106" y="10"/>
                  </a:lnTo>
                  <a:lnTo>
                    <a:pt x="90" y="15"/>
                  </a:lnTo>
                  <a:lnTo>
                    <a:pt x="73" y="20"/>
                  </a:lnTo>
                  <a:lnTo>
                    <a:pt x="59" y="25"/>
                  </a:lnTo>
                  <a:lnTo>
                    <a:pt x="46" y="32"/>
                  </a:lnTo>
                  <a:lnTo>
                    <a:pt x="35" y="39"/>
                  </a:lnTo>
                  <a:lnTo>
                    <a:pt x="24" y="46"/>
                  </a:lnTo>
                  <a:lnTo>
                    <a:pt x="15" y="54"/>
                  </a:lnTo>
                  <a:lnTo>
                    <a:pt x="9" y="61"/>
                  </a:lnTo>
                  <a:lnTo>
                    <a:pt x="4" y="70"/>
                  </a:lnTo>
                  <a:lnTo>
                    <a:pt x="0" y="79"/>
                  </a:lnTo>
                  <a:lnTo>
                    <a:pt x="0" y="88"/>
                  </a:lnTo>
                  <a:lnTo>
                    <a:pt x="0" y="96"/>
                  </a:lnTo>
                  <a:lnTo>
                    <a:pt x="4" y="105"/>
                  </a:lnTo>
                  <a:lnTo>
                    <a:pt x="9" y="114"/>
                  </a:lnTo>
                  <a:lnTo>
                    <a:pt x="15" y="121"/>
                  </a:lnTo>
                  <a:lnTo>
                    <a:pt x="24" y="129"/>
                  </a:lnTo>
                  <a:lnTo>
                    <a:pt x="35" y="136"/>
                  </a:lnTo>
                  <a:lnTo>
                    <a:pt x="46" y="144"/>
                  </a:lnTo>
                  <a:lnTo>
                    <a:pt x="59" y="150"/>
                  </a:lnTo>
                  <a:lnTo>
                    <a:pt x="73" y="155"/>
                  </a:lnTo>
                  <a:lnTo>
                    <a:pt x="90" y="160"/>
                  </a:lnTo>
                  <a:lnTo>
                    <a:pt x="106" y="165"/>
                  </a:lnTo>
                  <a:lnTo>
                    <a:pt x="123" y="169"/>
                  </a:lnTo>
                  <a:lnTo>
                    <a:pt x="142" y="171"/>
                  </a:lnTo>
                  <a:lnTo>
                    <a:pt x="162" y="174"/>
                  </a:lnTo>
                  <a:lnTo>
                    <a:pt x="182" y="175"/>
                  </a:lnTo>
                  <a:lnTo>
                    <a:pt x="203" y="175"/>
                  </a:lnTo>
                  <a:lnTo>
                    <a:pt x="229" y="175"/>
                  </a:lnTo>
                  <a:lnTo>
                    <a:pt x="229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0" name="Freeform 156"/>
            <p:cNvSpPr>
              <a:spLocks/>
            </p:cNvSpPr>
            <p:nvPr/>
          </p:nvSpPr>
          <p:spPr bwMode="auto">
            <a:xfrm>
              <a:off x="4620" y="465"/>
              <a:ext cx="167" cy="174"/>
            </a:xfrm>
            <a:custGeom>
              <a:avLst/>
              <a:gdLst>
                <a:gd name="T0" fmla="*/ 167 w 167"/>
                <a:gd name="T1" fmla="*/ 0 h 174"/>
                <a:gd name="T2" fmla="*/ 167 w 167"/>
                <a:gd name="T3" fmla="*/ 0 h 174"/>
                <a:gd name="T4" fmla="*/ 147 w 167"/>
                <a:gd name="T5" fmla="*/ 0 h 174"/>
                <a:gd name="T6" fmla="*/ 147 w 167"/>
                <a:gd name="T7" fmla="*/ 0 h 174"/>
                <a:gd name="T8" fmla="*/ 132 w 167"/>
                <a:gd name="T9" fmla="*/ 0 h 174"/>
                <a:gd name="T10" fmla="*/ 119 w 167"/>
                <a:gd name="T11" fmla="*/ 1 h 174"/>
                <a:gd name="T12" fmla="*/ 104 w 167"/>
                <a:gd name="T13" fmla="*/ 3 h 174"/>
                <a:gd name="T14" fmla="*/ 90 w 167"/>
                <a:gd name="T15" fmla="*/ 6 h 174"/>
                <a:gd name="T16" fmla="*/ 78 w 167"/>
                <a:gd name="T17" fmla="*/ 10 h 174"/>
                <a:gd name="T18" fmla="*/ 65 w 167"/>
                <a:gd name="T19" fmla="*/ 14 h 174"/>
                <a:gd name="T20" fmla="*/ 54 w 167"/>
                <a:gd name="T21" fmla="*/ 19 h 174"/>
                <a:gd name="T22" fmla="*/ 44 w 167"/>
                <a:gd name="T23" fmla="*/ 24 h 174"/>
                <a:gd name="T24" fmla="*/ 34 w 167"/>
                <a:gd name="T25" fmla="*/ 31 h 174"/>
                <a:gd name="T26" fmla="*/ 25 w 167"/>
                <a:gd name="T27" fmla="*/ 38 h 174"/>
                <a:gd name="T28" fmla="*/ 18 w 167"/>
                <a:gd name="T29" fmla="*/ 46 h 174"/>
                <a:gd name="T30" fmla="*/ 11 w 167"/>
                <a:gd name="T31" fmla="*/ 53 h 174"/>
                <a:gd name="T32" fmla="*/ 6 w 167"/>
                <a:gd name="T33" fmla="*/ 61 h 174"/>
                <a:gd name="T34" fmla="*/ 4 w 167"/>
                <a:gd name="T35" fmla="*/ 69 h 174"/>
                <a:gd name="T36" fmla="*/ 1 w 167"/>
                <a:gd name="T37" fmla="*/ 78 h 174"/>
                <a:gd name="T38" fmla="*/ 0 w 167"/>
                <a:gd name="T39" fmla="*/ 87 h 174"/>
                <a:gd name="T40" fmla="*/ 0 w 167"/>
                <a:gd name="T41" fmla="*/ 87 h 174"/>
                <a:gd name="T42" fmla="*/ 1 w 167"/>
                <a:gd name="T43" fmla="*/ 95 h 174"/>
                <a:gd name="T44" fmla="*/ 4 w 167"/>
                <a:gd name="T45" fmla="*/ 104 h 174"/>
                <a:gd name="T46" fmla="*/ 6 w 167"/>
                <a:gd name="T47" fmla="*/ 113 h 174"/>
                <a:gd name="T48" fmla="*/ 11 w 167"/>
                <a:gd name="T49" fmla="*/ 120 h 174"/>
                <a:gd name="T50" fmla="*/ 18 w 167"/>
                <a:gd name="T51" fmla="*/ 128 h 174"/>
                <a:gd name="T52" fmla="*/ 25 w 167"/>
                <a:gd name="T53" fmla="*/ 135 h 174"/>
                <a:gd name="T54" fmla="*/ 34 w 167"/>
                <a:gd name="T55" fmla="*/ 142 h 174"/>
                <a:gd name="T56" fmla="*/ 44 w 167"/>
                <a:gd name="T57" fmla="*/ 148 h 174"/>
                <a:gd name="T58" fmla="*/ 54 w 167"/>
                <a:gd name="T59" fmla="*/ 154 h 174"/>
                <a:gd name="T60" fmla="*/ 65 w 167"/>
                <a:gd name="T61" fmla="*/ 159 h 174"/>
                <a:gd name="T62" fmla="*/ 78 w 167"/>
                <a:gd name="T63" fmla="*/ 164 h 174"/>
                <a:gd name="T64" fmla="*/ 90 w 167"/>
                <a:gd name="T65" fmla="*/ 167 h 174"/>
                <a:gd name="T66" fmla="*/ 104 w 167"/>
                <a:gd name="T67" fmla="*/ 170 h 174"/>
                <a:gd name="T68" fmla="*/ 119 w 167"/>
                <a:gd name="T69" fmla="*/ 173 h 174"/>
                <a:gd name="T70" fmla="*/ 132 w 167"/>
                <a:gd name="T71" fmla="*/ 174 h 174"/>
                <a:gd name="T72" fmla="*/ 147 w 167"/>
                <a:gd name="T73" fmla="*/ 174 h 174"/>
                <a:gd name="T74" fmla="*/ 147 w 167"/>
                <a:gd name="T75" fmla="*/ 174 h 174"/>
                <a:gd name="T76" fmla="*/ 167 w 167"/>
                <a:gd name="T77" fmla="*/ 173 h 174"/>
                <a:gd name="T78" fmla="*/ 167 w 167"/>
                <a:gd name="T79" fmla="*/ 0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4">
                  <a:moveTo>
                    <a:pt x="167" y="0"/>
                  </a:moveTo>
                  <a:lnTo>
                    <a:pt x="167" y="0"/>
                  </a:lnTo>
                  <a:lnTo>
                    <a:pt x="147" y="0"/>
                  </a:lnTo>
                  <a:lnTo>
                    <a:pt x="132" y="0"/>
                  </a:lnTo>
                  <a:lnTo>
                    <a:pt x="119" y="1"/>
                  </a:lnTo>
                  <a:lnTo>
                    <a:pt x="104" y="3"/>
                  </a:lnTo>
                  <a:lnTo>
                    <a:pt x="90" y="6"/>
                  </a:lnTo>
                  <a:lnTo>
                    <a:pt x="78" y="10"/>
                  </a:lnTo>
                  <a:lnTo>
                    <a:pt x="65" y="14"/>
                  </a:lnTo>
                  <a:lnTo>
                    <a:pt x="54" y="19"/>
                  </a:lnTo>
                  <a:lnTo>
                    <a:pt x="44" y="24"/>
                  </a:lnTo>
                  <a:lnTo>
                    <a:pt x="34" y="31"/>
                  </a:lnTo>
                  <a:lnTo>
                    <a:pt x="25" y="38"/>
                  </a:lnTo>
                  <a:lnTo>
                    <a:pt x="18" y="46"/>
                  </a:lnTo>
                  <a:lnTo>
                    <a:pt x="11" y="53"/>
                  </a:lnTo>
                  <a:lnTo>
                    <a:pt x="6" y="61"/>
                  </a:lnTo>
                  <a:lnTo>
                    <a:pt x="4" y="69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5"/>
                  </a:lnTo>
                  <a:lnTo>
                    <a:pt x="4" y="104"/>
                  </a:lnTo>
                  <a:lnTo>
                    <a:pt x="6" y="113"/>
                  </a:lnTo>
                  <a:lnTo>
                    <a:pt x="11" y="120"/>
                  </a:lnTo>
                  <a:lnTo>
                    <a:pt x="18" y="128"/>
                  </a:lnTo>
                  <a:lnTo>
                    <a:pt x="25" y="135"/>
                  </a:lnTo>
                  <a:lnTo>
                    <a:pt x="34" y="142"/>
                  </a:lnTo>
                  <a:lnTo>
                    <a:pt x="44" y="148"/>
                  </a:lnTo>
                  <a:lnTo>
                    <a:pt x="54" y="154"/>
                  </a:lnTo>
                  <a:lnTo>
                    <a:pt x="65" y="159"/>
                  </a:lnTo>
                  <a:lnTo>
                    <a:pt x="78" y="164"/>
                  </a:lnTo>
                  <a:lnTo>
                    <a:pt x="90" y="167"/>
                  </a:lnTo>
                  <a:lnTo>
                    <a:pt x="104" y="170"/>
                  </a:lnTo>
                  <a:lnTo>
                    <a:pt x="119" y="173"/>
                  </a:lnTo>
                  <a:lnTo>
                    <a:pt x="132" y="174"/>
                  </a:lnTo>
                  <a:lnTo>
                    <a:pt x="147" y="174"/>
                  </a:lnTo>
                  <a:lnTo>
                    <a:pt x="167" y="173"/>
                  </a:lnTo>
                  <a:lnTo>
                    <a:pt x="167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1" name="Freeform 157"/>
            <p:cNvSpPr>
              <a:spLocks/>
            </p:cNvSpPr>
            <p:nvPr/>
          </p:nvSpPr>
          <p:spPr bwMode="auto">
            <a:xfrm>
              <a:off x="4574" y="425"/>
              <a:ext cx="213" cy="174"/>
            </a:xfrm>
            <a:custGeom>
              <a:avLst/>
              <a:gdLst>
                <a:gd name="T0" fmla="*/ 213 w 213"/>
                <a:gd name="T1" fmla="*/ 1 h 174"/>
                <a:gd name="T2" fmla="*/ 213 w 213"/>
                <a:gd name="T3" fmla="*/ 1 h 174"/>
                <a:gd name="T4" fmla="*/ 188 w 213"/>
                <a:gd name="T5" fmla="*/ 0 h 174"/>
                <a:gd name="T6" fmla="*/ 188 w 213"/>
                <a:gd name="T7" fmla="*/ 0 h 174"/>
                <a:gd name="T8" fmla="*/ 170 w 213"/>
                <a:gd name="T9" fmla="*/ 0 h 174"/>
                <a:gd name="T10" fmla="*/ 151 w 213"/>
                <a:gd name="T11" fmla="*/ 1 h 174"/>
                <a:gd name="T12" fmla="*/ 132 w 213"/>
                <a:gd name="T13" fmla="*/ 3 h 174"/>
                <a:gd name="T14" fmla="*/ 115 w 213"/>
                <a:gd name="T15" fmla="*/ 6 h 174"/>
                <a:gd name="T16" fmla="*/ 99 w 213"/>
                <a:gd name="T17" fmla="*/ 10 h 174"/>
                <a:gd name="T18" fmla="*/ 84 w 213"/>
                <a:gd name="T19" fmla="*/ 15 h 174"/>
                <a:gd name="T20" fmla="*/ 69 w 213"/>
                <a:gd name="T21" fmla="*/ 20 h 174"/>
                <a:gd name="T22" fmla="*/ 55 w 213"/>
                <a:gd name="T23" fmla="*/ 25 h 174"/>
                <a:gd name="T24" fmla="*/ 44 w 213"/>
                <a:gd name="T25" fmla="*/ 31 h 174"/>
                <a:gd name="T26" fmla="*/ 33 w 213"/>
                <a:gd name="T27" fmla="*/ 38 h 174"/>
                <a:gd name="T28" fmla="*/ 23 w 213"/>
                <a:gd name="T29" fmla="*/ 46 h 174"/>
                <a:gd name="T30" fmla="*/ 15 w 213"/>
                <a:gd name="T31" fmla="*/ 53 h 174"/>
                <a:gd name="T32" fmla="*/ 9 w 213"/>
                <a:gd name="T33" fmla="*/ 61 h 174"/>
                <a:gd name="T34" fmla="*/ 4 w 213"/>
                <a:gd name="T35" fmla="*/ 69 h 174"/>
                <a:gd name="T36" fmla="*/ 1 w 213"/>
                <a:gd name="T37" fmla="*/ 78 h 174"/>
                <a:gd name="T38" fmla="*/ 0 w 213"/>
                <a:gd name="T39" fmla="*/ 87 h 174"/>
                <a:gd name="T40" fmla="*/ 0 w 213"/>
                <a:gd name="T41" fmla="*/ 87 h 174"/>
                <a:gd name="T42" fmla="*/ 1 w 213"/>
                <a:gd name="T43" fmla="*/ 96 h 174"/>
                <a:gd name="T44" fmla="*/ 4 w 213"/>
                <a:gd name="T45" fmla="*/ 104 h 174"/>
                <a:gd name="T46" fmla="*/ 9 w 213"/>
                <a:gd name="T47" fmla="*/ 113 h 174"/>
                <a:gd name="T48" fmla="*/ 15 w 213"/>
                <a:gd name="T49" fmla="*/ 121 h 174"/>
                <a:gd name="T50" fmla="*/ 23 w 213"/>
                <a:gd name="T51" fmla="*/ 128 h 174"/>
                <a:gd name="T52" fmla="*/ 33 w 213"/>
                <a:gd name="T53" fmla="*/ 135 h 174"/>
                <a:gd name="T54" fmla="*/ 44 w 213"/>
                <a:gd name="T55" fmla="*/ 143 h 174"/>
                <a:gd name="T56" fmla="*/ 55 w 213"/>
                <a:gd name="T57" fmla="*/ 149 h 174"/>
                <a:gd name="T58" fmla="*/ 69 w 213"/>
                <a:gd name="T59" fmla="*/ 154 h 174"/>
                <a:gd name="T60" fmla="*/ 84 w 213"/>
                <a:gd name="T61" fmla="*/ 159 h 174"/>
                <a:gd name="T62" fmla="*/ 99 w 213"/>
                <a:gd name="T63" fmla="*/ 164 h 174"/>
                <a:gd name="T64" fmla="*/ 115 w 213"/>
                <a:gd name="T65" fmla="*/ 168 h 174"/>
                <a:gd name="T66" fmla="*/ 132 w 213"/>
                <a:gd name="T67" fmla="*/ 170 h 174"/>
                <a:gd name="T68" fmla="*/ 151 w 213"/>
                <a:gd name="T69" fmla="*/ 173 h 174"/>
                <a:gd name="T70" fmla="*/ 170 w 213"/>
                <a:gd name="T71" fmla="*/ 174 h 174"/>
                <a:gd name="T72" fmla="*/ 188 w 213"/>
                <a:gd name="T73" fmla="*/ 174 h 174"/>
                <a:gd name="T74" fmla="*/ 188 w 213"/>
                <a:gd name="T75" fmla="*/ 174 h 174"/>
                <a:gd name="T76" fmla="*/ 213 w 213"/>
                <a:gd name="T77" fmla="*/ 174 h 174"/>
                <a:gd name="T78" fmla="*/ 213 w 213"/>
                <a:gd name="T79" fmla="*/ 1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3" h="174">
                  <a:moveTo>
                    <a:pt x="213" y="1"/>
                  </a:moveTo>
                  <a:lnTo>
                    <a:pt x="213" y="1"/>
                  </a:lnTo>
                  <a:lnTo>
                    <a:pt x="188" y="0"/>
                  </a:lnTo>
                  <a:lnTo>
                    <a:pt x="170" y="0"/>
                  </a:lnTo>
                  <a:lnTo>
                    <a:pt x="151" y="1"/>
                  </a:lnTo>
                  <a:lnTo>
                    <a:pt x="132" y="3"/>
                  </a:lnTo>
                  <a:lnTo>
                    <a:pt x="115" y="6"/>
                  </a:lnTo>
                  <a:lnTo>
                    <a:pt x="99" y="10"/>
                  </a:lnTo>
                  <a:lnTo>
                    <a:pt x="84" y="15"/>
                  </a:lnTo>
                  <a:lnTo>
                    <a:pt x="69" y="20"/>
                  </a:lnTo>
                  <a:lnTo>
                    <a:pt x="55" y="25"/>
                  </a:lnTo>
                  <a:lnTo>
                    <a:pt x="44" y="31"/>
                  </a:lnTo>
                  <a:lnTo>
                    <a:pt x="33" y="38"/>
                  </a:lnTo>
                  <a:lnTo>
                    <a:pt x="23" y="46"/>
                  </a:lnTo>
                  <a:lnTo>
                    <a:pt x="15" y="53"/>
                  </a:lnTo>
                  <a:lnTo>
                    <a:pt x="9" y="61"/>
                  </a:lnTo>
                  <a:lnTo>
                    <a:pt x="4" y="69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4"/>
                  </a:lnTo>
                  <a:lnTo>
                    <a:pt x="9" y="113"/>
                  </a:lnTo>
                  <a:lnTo>
                    <a:pt x="15" y="121"/>
                  </a:lnTo>
                  <a:lnTo>
                    <a:pt x="23" y="128"/>
                  </a:lnTo>
                  <a:lnTo>
                    <a:pt x="33" y="135"/>
                  </a:lnTo>
                  <a:lnTo>
                    <a:pt x="44" y="143"/>
                  </a:lnTo>
                  <a:lnTo>
                    <a:pt x="55" y="149"/>
                  </a:lnTo>
                  <a:lnTo>
                    <a:pt x="69" y="154"/>
                  </a:lnTo>
                  <a:lnTo>
                    <a:pt x="84" y="159"/>
                  </a:lnTo>
                  <a:lnTo>
                    <a:pt x="99" y="164"/>
                  </a:lnTo>
                  <a:lnTo>
                    <a:pt x="115" y="168"/>
                  </a:lnTo>
                  <a:lnTo>
                    <a:pt x="132" y="170"/>
                  </a:lnTo>
                  <a:lnTo>
                    <a:pt x="151" y="173"/>
                  </a:lnTo>
                  <a:lnTo>
                    <a:pt x="170" y="174"/>
                  </a:lnTo>
                  <a:lnTo>
                    <a:pt x="188" y="174"/>
                  </a:lnTo>
                  <a:lnTo>
                    <a:pt x="213" y="174"/>
                  </a:lnTo>
                  <a:lnTo>
                    <a:pt x="213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2" name="Freeform 158"/>
            <p:cNvSpPr>
              <a:spLocks/>
            </p:cNvSpPr>
            <p:nvPr/>
          </p:nvSpPr>
          <p:spPr bwMode="auto">
            <a:xfrm>
              <a:off x="4543" y="426"/>
              <a:ext cx="244" cy="174"/>
            </a:xfrm>
            <a:custGeom>
              <a:avLst/>
              <a:gdLst>
                <a:gd name="T0" fmla="*/ 244 w 244"/>
                <a:gd name="T1" fmla="*/ 1 h 174"/>
                <a:gd name="T2" fmla="*/ 244 w 244"/>
                <a:gd name="T3" fmla="*/ 1 h 174"/>
                <a:gd name="T4" fmla="*/ 216 w 244"/>
                <a:gd name="T5" fmla="*/ 0 h 174"/>
                <a:gd name="T6" fmla="*/ 216 w 244"/>
                <a:gd name="T7" fmla="*/ 0 h 174"/>
                <a:gd name="T8" fmla="*/ 194 w 244"/>
                <a:gd name="T9" fmla="*/ 0 h 174"/>
                <a:gd name="T10" fmla="*/ 172 w 244"/>
                <a:gd name="T11" fmla="*/ 2 h 174"/>
                <a:gd name="T12" fmla="*/ 152 w 244"/>
                <a:gd name="T13" fmla="*/ 4 h 174"/>
                <a:gd name="T14" fmla="*/ 132 w 244"/>
                <a:gd name="T15" fmla="*/ 7 h 174"/>
                <a:gd name="T16" fmla="*/ 113 w 244"/>
                <a:gd name="T17" fmla="*/ 11 h 174"/>
                <a:gd name="T18" fmla="*/ 95 w 244"/>
                <a:gd name="T19" fmla="*/ 15 h 174"/>
                <a:gd name="T20" fmla="*/ 78 w 244"/>
                <a:gd name="T21" fmla="*/ 20 h 174"/>
                <a:gd name="T22" fmla="*/ 64 w 244"/>
                <a:gd name="T23" fmla="*/ 26 h 174"/>
                <a:gd name="T24" fmla="*/ 49 w 244"/>
                <a:gd name="T25" fmla="*/ 32 h 174"/>
                <a:gd name="T26" fmla="*/ 36 w 244"/>
                <a:gd name="T27" fmla="*/ 39 h 174"/>
                <a:gd name="T28" fmla="*/ 26 w 244"/>
                <a:gd name="T29" fmla="*/ 46 h 174"/>
                <a:gd name="T30" fmla="*/ 16 w 244"/>
                <a:gd name="T31" fmla="*/ 53 h 174"/>
                <a:gd name="T32" fmla="*/ 9 w 244"/>
                <a:gd name="T33" fmla="*/ 61 h 174"/>
                <a:gd name="T34" fmla="*/ 4 w 244"/>
                <a:gd name="T35" fmla="*/ 70 h 174"/>
                <a:gd name="T36" fmla="*/ 1 w 244"/>
                <a:gd name="T37" fmla="*/ 78 h 174"/>
                <a:gd name="T38" fmla="*/ 0 w 244"/>
                <a:gd name="T39" fmla="*/ 87 h 174"/>
                <a:gd name="T40" fmla="*/ 0 w 244"/>
                <a:gd name="T41" fmla="*/ 87 h 174"/>
                <a:gd name="T42" fmla="*/ 1 w 244"/>
                <a:gd name="T43" fmla="*/ 96 h 174"/>
                <a:gd name="T44" fmla="*/ 4 w 244"/>
                <a:gd name="T45" fmla="*/ 105 h 174"/>
                <a:gd name="T46" fmla="*/ 9 w 244"/>
                <a:gd name="T47" fmla="*/ 113 h 174"/>
                <a:gd name="T48" fmla="*/ 16 w 244"/>
                <a:gd name="T49" fmla="*/ 122 h 174"/>
                <a:gd name="T50" fmla="*/ 26 w 244"/>
                <a:gd name="T51" fmla="*/ 130 h 174"/>
                <a:gd name="T52" fmla="*/ 36 w 244"/>
                <a:gd name="T53" fmla="*/ 136 h 174"/>
                <a:gd name="T54" fmla="*/ 49 w 244"/>
                <a:gd name="T55" fmla="*/ 143 h 174"/>
                <a:gd name="T56" fmla="*/ 64 w 244"/>
                <a:gd name="T57" fmla="*/ 149 h 174"/>
                <a:gd name="T58" fmla="*/ 78 w 244"/>
                <a:gd name="T59" fmla="*/ 154 h 174"/>
                <a:gd name="T60" fmla="*/ 95 w 244"/>
                <a:gd name="T61" fmla="*/ 159 h 174"/>
                <a:gd name="T62" fmla="*/ 113 w 244"/>
                <a:gd name="T63" fmla="*/ 164 h 174"/>
                <a:gd name="T64" fmla="*/ 132 w 244"/>
                <a:gd name="T65" fmla="*/ 168 h 174"/>
                <a:gd name="T66" fmla="*/ 152 w 244"/>
                <a:gd name="T67" fmla="*/ 171 h 174"/>
                <a:gd name="T68" fmla="*/ 172 w 244"/>
                <a:gd name="T69" fmla="*/ 173 h 174"/>
                <a:gd name="T70" fmla="*/ 194 w 244"/>
                <a:gd name="T71" fmla="*/ 174 h 174"/>
                <a:gd name="T72" fmla="*/ 216 w 244"/>
                <a:gd name="T73" fmla="*/ 174 h 174"/>
                <a:gd name="T74" fmla="*/ 216 w 244"/>
                <a:gd name="T75" fmla="*/ 174 h 174"/>
                <a:gd name="T76" fmla="*/ 244 w 244"/>
                <a:gd name="T77" fmla="*/ 174 h 174"/>
                <a:gd name="T78" fmla="*/ 244 w 244"/>
                <a:gd name="T79" fmla="*/ 1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44" h="174">
                  <a:moveTo>
                    <a:pt x="244" y="1"/>
                  </a:moveTo>
                  <a:lnTo>
                    <a:pt x="244" y="1"/>
                  </a:lnTo>
                  <a:lnTo>
                    <a:pt x="216" y="0"/>
                  </a:lnTo>
                  <a:lnTo>
                    <a:pt x="194" y="0"/>
                  </a:lnTo>
                  <a:lnTo>
                    <a:pt x="172" y="2"/>
                  </a:lnTo>
                  <a:lnTo>
                    <a:pt x="152" y="4"/>
                  </a:lnTo>
                  <a:lnTo>
                    <a:pt x="132" y="7"/>
                  </a:lnTo>
                  <a:lnTo>
                    <a:pt x="113" y="11"/>
                  </a:lnTo>
                  <a:lnTo>
                    <a:pt x="95" y="15"/>
                  </a:lnTo>
                  <a:lnTo>
                    <a:pt x="78" y="20"/>
                  </a:lnTo>
                  <a:lnTo>
                    <a:pt x="64" y="26"/>
                  </a:lnTo>
                  <a:lnTo>
                    <a:pt x="49" y="32"/>
                  </a:lnTo>
                  <a:lnTo>
                    <a:pt x="36" y="39"/>
                  </a:lnTo>
                  <a:lnTo>
                    <a:pt x="26" y="46"/>
                  </a:lnTo>
                  <a:lnTo>
                    <a:pt x="16" y="53"/>
                  </a:lnTo>
                  <a:lnTo>
                    <a:pt x="9" y="61"/>
                  </a:lnTo>
                  <a:lnTo>
                    <a:pt x="4" y="70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5"/>
                  </a:lnTo>
                  <a:lnTo>
                    <a:pt x="9" y="113"/>
                  </a:lnTo>
                  <a:lnTo>
                    <a:pt x="16" y="122"/>
                  </a:lnTo>
                  <a:lnTo>
                    <a:pt x="26" y="130"/>
                  </a:lnTo>
                  <a:lnTo>
                    <a:pt x="36" y="136"/>
                  </a:lnTo>
                  <a:lnTo>
                    <a:pt x="49" y="143"/>
                  </a:lnTo>
                  <a:lnTo>
                    <a:pt x="64" y="149"/>
                  </a:lnTo>
                  <a:lnTo>
                    <a:pt x="78" y="154"/>
                  </a:lnTo>
                  <a:lnTo>
                    <a:pt x="95" y="159"/>
                  </a:lnTo>
                  <a:lnTo>
                    <a:pt x="113" y="164"/>
                  </a:lnTo>
                  <a:lnTo>
                    <a:pt x="132" y="168"/>
                  </a:lnTo>
                  <a:lnTo>
                    <a:pt x="152" y="171"/>
                  </a:lnTo>
                  <a:lnTo>
                    <a:pt x="172" y="173"/>
                  </a:lnTo>
                  <a:lnTo>
                    <a:pt x="194" y="174"/>
                  </a:lnTo>
                  <a:lnTo>
                    <a:pt x="216" y="174"/>
                  </a:lnTo>
                  <a:lnTo>
                    <a:pt x="244" y="174"/>
                  </a:lnTo>
                  <a:lnTo>
                    <a:pt x="244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3" name="Freeform 159"/>
            <p:cNvSpPr>
              <a:spLocks/>
            </p:cNvSpPr>
            <p:nvPr/>
          </p:nvSpPr>
          <p:spPr bwMode="auto">
            <a:xfrm>
              <a:off x="4620" y="3567"/>
              <a:ext cx="167" cy="174"/>
            </a:xfrm>
            <a:custGeom>
              <a:avLst/>
              <a:gdLst>
                <a:gd name="T0" fmla="*/ 167 w 167"/>
                <a:gd name="T1" fmla="*/ 1 h 174"/>
                <a:gd name="T2" fmla="*/ 167 w 167"/>
                <a:gd name="T3" fmla="*/ 1 h 174"/>
                <a:gd name="T4" fmla="*/ 149 w 167"/>
                <a:gd name="T5" fmla="*/ 0 h 174"/>
                <a:gd name="T6" fmla="*/ 149 w 167"/>
                <a:gd name="T7" fmla="*/ 0 h 174"/>
                <a:gd name="T8" fmla="*/ 134 w 167"/>
                <a:gd name="T9" fmla="*/ 0 h 174"/>
                <a:gd name="T10" fmla="*/ 119 w 167"/>
                <a:gd name="T11" fmla="*/ 1 h 174"/>
                <a:gd name="T12" fmla="*/ 105 w 167"/>
                <a:gd name="T13" fmla="*/ 3 h 174"/>
                <a:gd name="T14" fmla="*/ 91 w 167"/>
                <a:gd name="T15" fmla="*/ 7 h 174"/>
                <a:gd name="T16" fmla="*/ 78 w 167"/>
                <a:gd name="T17" fmla="*/ 10 h 174"/>
                <a:gd name="T18" fmla="*/ 66 w 167"/>
                <a:gd name="T19" fmla="*/ 15 h 174"/>
                <a:gd name="T20" fmla="*/ 54 w 167"/>
                <a:gd name="T21" fmla="*/ 20 h 174"/>
                <a:gd name="T22" fmla="*/ 44 w 167"/>
                <a:gd name="T23" fmla="*/ 26 h 174"/>
                <a:gd name="T24" fmla="*/ 34 w 167"/>
                <a:gd name="T25" fmla="*/ 32 h 174"/>
                <a:gd name="T26" fmla="*/ 26 w 167"/>
                <a:gd name="T27" fmla="*/ 38 h 174"/>
                <a:gd name="T28" fmla="*/ 19 w 167"/>
                <a:gd name="T29" fmla="*/ 46 h 174"/>
                <a:gd name="T30" fmla="*/ 13 w 167"/>
                <a:gd name="T31" fmla="*/ 53 h 174"/>
                <a:gd name="T32" fmla="*/ 8 w 167"/>
                <a:gd name="T33" fmla="*/ 61 h 174"/>
                <a:gd name="T34" fmla="*/ 4 w 167"/>
                <a:gd name="T35" fmla="*/ 69 h 174"/>
                <a:gd name="T36" fmla="*/ 1 w 167"/>
                <a:gd name="T37" fmla="*/ 78 h 174"/>
                <a:gd name="T38" fmla="*/ 0 w 167"/>
                <a:gd name="T39" fmla="*/ 87 h 174"/>
                <a:gd name="T40" fmla="*/ 0 w 167"/>
                <a:gd name="T41" fmla="*/ 87 h 174"/>
                <a:gd name="T42" fmla="*/ 1 w 167"/>
                <a:gd name="T43" fmla="*/ 96 h 174"/>
                <a:gd name="T44" fmla="*/ 4 w 167"/>
                <a:gd name="T45" fmla="*/ 104 h 174"/>
                <a:gd name="T46" fmla="*/ 8 w 167"/>
                <a:gd name="T47" fmla="*/ 113 h 174"/>
                <a:gd name="T48" fmla="*/ 13 w 167"/>
                <a:gd name="T49" fmla="*/ 120 h 174"/>
                <a:gd name="T50" fmla="*/ 19 w 167"/>
                <a:gd name="T51" fmla="*/ 129 h 174"/>
                <a:gd name="T52" fmla="*/ 26 w 167"/>
                <a:gd name="T53" fmla="*/ 135 h 174"/>
                <a:gd name="T54" fmla="*/ 34 w 167"/>
                <a:gd name="T55" fmla="*/ 143 h 174"/>
                <a:gd name="T56" fmla="*/ 44 w 167"/>
                <a:gd name="T57" fmla="*/ 149 h 174"/>
                <a:gd name="T58" fmla="*/ 54 w 167"/>
                <a:gd name="T59" fmla="*/ 154 h 174"/>
                <a:gd name="T60" fmla="*/ 66 w 167"/>
                <a:gd name="T61" fmla="*/ 159 h 174"/>
                <a:gd name="T62" fmla="*/ 78 w 167"/>
                <a:gd name="T63" fmla="*/ 164 h 174"/>
                <a:gd name="T64" fmla="*/ 91 w 167"/>
                <a:gd name="T65" fmla="*/ 168 h 174"/>
                <a:gd name="T66" fmla="*/ 105 w 167"/>
                <a:gd name="T67" fmla="*/ 170 h 174"/>
                <a:gd name="T68" fmla="*/ 119 w 167"/>
                <a:gd name="T69" fmla="*/ 173 h 174"/>
                <a:gd name="T70" fmla="*/ 134 w 167"/>
                <a:gd name="T71" fmla="*/ 174 h 174"/>
                <a:gd name="T72" fmla="*/ 149 w 167"/>
                <a:gd name="T73" fmla="*/ 174 h 174"/>
                <a:gd name="T74" fmla="*/ 149 w 167"/>
                <a:gd name="T75" fmla="*/ 174 h 174"/>
                <a:gd name="T76" fmla="*/ 167 w 167"/>
                <a:gd name="T77" fmla="*/ 174 h 174"/>
                <a:gd name="T78" fmla="*/ 167 w 167"/>
                <a:gd name="T79" fmla="*/ 1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4">
                  <a:moveTo>
                    <a:pt x="167" y="1"/>
                  </a:moveTo>
                  <a:lnTo>
                    <a:pt x="167" y="1"/>
                  </a:lnTo>
                  <a:lnTo>
                    <a:pt x="149" y="0"/>
                  </a:lnTo>
                  <a:lnTo>
                    <a:pt x="134" y="0"/>
                  </a:lnTo>
                  <a:lnTo>
                    <a:pt x="119" y="1"/>
                  </a:lnTo>
                  <a:lnTo>
                    <a:pt x="105" y="3"/>
                  </a:lnTo>
                  <a:lnTo>
                    <a:pt x="91" y="7"/>
                  </a:lnTo>
                  <a:lnTo>
                    <a:pt x="78" y="10"/>
                  </a:lnTo>
                  <a:lnTo>
                    <a:pt x="66" y="15"/>
                  </a:lnTo>
                  <a:lnTo>
                    <a:pt x="54" y="20"/>
                  </a:lnTo>
                  <a:lnTo>
                    <a:pt x="44" y="26"/>
                  </a:lnTo>
                  <a:lnTo>
                    <a:pt x="34" y="32"/>
                  </a:lnTo>
                  <a:lnTo>
                    <a:pt x="26" y="38"/>
                  </a:lnTo>
                  <a:lnTo>
                    <a:pt x="19" y="46"/>
                  </a:lnTo>
                  <a:lnTo>
                    <a:pt x="13" y="53"/>
                  </a:lnTo>
                  <a:lnTo>
                    <a:pt x="8" y="61"/>
                  </a:lnTo>
                  <a:lnTo>
                    <a:pt x="4" y="69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4"/>
                  </a:lnTo>
                  <a:lnTo>
                    <a:pt x="8" y="113"/>
                  </a:lnTo>
                  <a:lnTo>
                    <a:pt x="13" y="120"/>
                  </a:lnTo>
                  <a:lnTo>
                    <a:pt x="19" y="129"/>
                  </a:lnTo>
                  <a:lnTo>
                    <a:pt x="26" y="135"/>
                  </a:lnTo>
                  <a:lnTo>
                    <a:pt x="34" y="143"/>
                  </a:lnTo>
                  <a:lnTo>
                    <a:pt x="44" y="149"/>
                  </a:lnTo>
                  <a:lnTo>
                    <a:pt x="54" y="154"/>
                  </a:lnTo>
                  <a:lnTo>
                    <a:pt x="66" y="159"/>
                  </a:lnTo>
                  <a:lnTo>
                    <a:pt x="78" y="164"/>
                  </a:lnTo>
                  <a:lnTo>
                    <a:pt x="91" y="168"/>
                  </a:lnTo>
                  <a:lnTo>
                    <a:pt x="105" y="170"/>
                  </a:lnTo>
                  <a:lnTo>
                    <a:pt x="119" y="173"/>
                  </a:lnTo>
                  <a:lnTo>
                    <a:pt x="134" y="174"/>
                  </a:lnTo>
                  <a:lnTo>
                    <a:pt x="149" y="174"/>
                  </a:lnTo>
                  <a:lnTo>
                    <a:pt x="167" y="174"/>
                  </a:lnTo>
                  <a:lnTo>
                    <a:pt x="167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4" name="Freeform 160"/>
            <p:cNvSpPr>
              <a:spLocks/>
            </p:cNvSpPr>
            <p:nvPr/>
          </p:nvSpPr>
          <p:spPr bwMode="auto">
            <a:xfrm>
              <a:off x="4555" y="3528"/>
              <a:ext cx="232" cy="174"/>
            </a:xfrm>
            <a:custGeom>
              <a:avLst/>
              <a:gdLst>
                <a:gd name="T0" fmla="*/ 232 w 232"/>
                <a:gd name="T1" fmla="*/ 1 h 174"/>
                <a:gd name="T2" fmla="*/ 209 w 232"/>
                <a:gd name="T3" fmla="*/ 0 h 174"/>
                <a:gd name="T4" fmla="*/ 172 w 232"/>
                <a:gd name="T5" fmla="*/ 2 h 174"/>
                <a:gd name="T6" fmla="*/ 140 w 232"/>
                <a:gd name="T7" fmla="*/ 7 h 174"/>
                <a:gd name="T8" fmla="*/ 109 w 232"/>
                <a:gd name="T9" fmla="*/ 15 h 174"/>
                <a:gd name="T10" fmla="*/ 83 w 232"/>
                <a:gd name="T11" fmla="*/ 26 h 174"/>
                <a:gd name="T12" fmla="*/ 60 w 232"/>
                <a:gd name="T13" fmla="*/ 39 h 174"/>
                <a:gd name="T14" fmla="*/ 44 w 232"/>
                <a:gd name="T15" fmla="*/ 54 h 174"/>
                <a:gd name="T16" fmla="*/ 34 w 232"/>
                <a:gd name="T17" fmla="*/ 70 h 174"/>
                <a:gd name="T18" fmla="*/ 30 w 232"/>
                <a:gd name="T19" fmla="*/ 87 h 174"/>
                <a:gd name="T20" fmla="*/ 30 w 232"/>
                <a:gd name="T21" fmla="*/ 97 h 174"/>
                <a:gd name="T22" fmla="*/ 38 w 232"/>
                <a:gd name="T23" fmla="*/ 113 h 174"/>
                <a:gd name="T24" fmla="*/ 52 w 232"/>
                <a:gd name="T25" fmla="*/ 130 h 174"/>
                <a:gd name="T26" fmla="*/ 71 w 232"/>
                <a:gd name="T27" fmla="*/ 143 h 174"/>
                <a:gd name="T28" fmla="*/ 95 w 232"/>
                <a:gd name="T29" fmla="*/ 154 h 174"/>
                <a:gd name="T30" fmla="*/ 124 w 232"/>
                <a:gd name="T31" fmla="*/ 164 h 174"/>
                <a:gd name="T32" fmla="*/ 156 w 232"/>
                <a:gd name="T33" fmla="*/ 171 h 174"/>
                <a:gd name="T34" fmla="*/ 191 w 232"/>
                <a:gd name="T35" fmla="*/ 174 h 174"/>
                <a:gd name="T36" fmla="*/ 209 w 232"/>
                <a:gd name="T37" fmla="*/ 174 h 174"/>
                <a:gd name="T38" fmla="*/ 232 w 232"/>
                <a:gd name="T39" fmla="*/ 1 h 174"/>
                <a:gd name="T40" fmla="*/ 206 w 232"/>
                <a:gd name="T41" fmla="*/ 0 h 174"/>
                <a:gd name="T42" fmla="*/ 185 w 232"/>
                <a:gd name="T43" fmla="*/ 1 h 174"/>
                <a:gd name="T44" fmla="*/ 145 w 232"/>
                <a:gd name="T45" fmla="*/ 4 h 174"/>
                <a:gd name="T46" fmla="*/ 108 w 232"/>
                <a:gd name="T47" fmla="*/ 11 h 174"/>
                <a:gd name="T48" fmla="*/ 75 w 232"/>
                <a:gd name="T49" fmla="*/ 20 h 174"/>
                <a:gd name="T50" fmla="*/ 47 w 232"/>
                <a:gd name="T51" fmla="*/ 32 h 174"/>
                <a:gd name="T52" fmla="*/ 25 w 232"/>
                <a:gd name="T53" fmla="*/ 46 h 174"/>
                <a:gd name="T54" fmla="*/ 9 w 232"/>
                <a:gd name="T55" fmla="*/ 62 h 174"/>
                <a:gd name="T56" fmla="*/ 2 w 232"/>
                <a:gd name="T57" fmla="*/ 78 h 174"/>
                <a:gd name="T58" fmla="*/ 0 w 232"/>
                <a:gd name="T59" fmla="*/ 87 h 174"/>
                <a:gd name="T60" fmla="*/ 4 w 232"/>
                <a:gd name="T61" fmla="*/ 105 h 174"/>
                <a:gd name="T62" fmla="*/ 17 w 232"/>
                <a:gd name="T63" fmla="*/ 122 h 174"/>
                <a:gd name="T64" fmla="*/ 35 w 232"/>
                <a:gd name="T65" fmla="*/ 137 h 174"/>
                <a:gd name="T66" fmla="*/ 60 w 232"/>
                <a:gd name="T67" fmla="*/ 149 h 174"/>
                <a:gd name="T68" fmla="*/ 90 w 232"/>
                <a:gd name="T69" fmla="*/ 159 h 174"/>
                <a:gd name="T70" fmla="*/ 126 w 232"/>
                <a:gd name="T71" fmla="*/ 168 h 174"/>
                <a:gd name="T72" fmla="*/ 164 w 232"/>
                <a:gd name="T73" fmla="*/ 173 h 174"/>
                <a:gd name="T74" fmla="*/ 206 w 232"/>
                <a:gd name="T75" fmla="*/ 174 h 174"/>
                <a:gd name="T76" fmla="*/ 232 w 232"/>
                <a:gd name="T77" fmla="*/ 174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2" h="174">
                  <a:moveTo>
                    <a:pt x="232" y="1"/>
                  </a:moveTo>
                  <a:lnTo>
                    <a:pt x="232" y="1"/>
                  </a:lnTo>
                  <a:lnTo>
                    <a:pt x="209" y="0"/>
                  </a:lnTo>
                  <a:lnTo>
                    <a:pt x="191" y="1"/>
                  </a:lnTo>
                  <a:lnTo>
                    <a:pt x="172" y="2"/>
                  </a:lnTo>
                  <a:lnTo>
                    <a:pt x="156" y="4"/>
                  </a:lnTo>
                  <a:lnTo>
                    <a:pt x="140" y="7"/>
                  </a:lnTo>
                  <a:lnTo>
                    <a:pt x="124" y="11"/>
                  </a:lnTo>
                  <a:lnTo>
                    <a:pt x="109" y="15"/>
                  </a:lnTo>
                  <a:lnTo>
                    <a:pt x="95" y="20"/>
                  </a:lnTo>
                  <a:lnTo>
                    <a:pt x="83" y="26"/>
                  </a:lnTo>
                  <a:lnTo>
                    <a:pt x="71" y="32"/>
                  </a:lnTo>
                  <a:lnTo>
                    <a:pt x="60" y="39"/>
                  </a:lnTo>
                  <a:lnTo>
                    <a:pt x="52" y="46"/>
                  </a:lnTo>
                  <a:lnTo>
                    <a:pt x="44" y="54"/>
                  </a:lnTo>
                  <a:lnTo>
                    <a:pt x="38" y="62"/>
                  </a:lnTo>
                  <a:lnTo>
                    <a:pt x="34" y="70"/>
                  </a:lnTo>
                  <a:lnTo>
                    <a:pt x="30" y="78"/>
                  </a:lnTo>
                  <a:lnTo>
                    <a:pt x="30" y="87"/>
                  </a:lnTo>
                  <a:lnTo>
                    <a:pt x="30" y="97"/>
                  </a:lnTo>
                  <a:lnTo>
                    <a:pt x="34" y="105"/>
                  </a:lnTo>
                  <a:lnTo>
                    <a:pt x="38" y="113"/>
                  </a:lnTo>
                  <a:lnTo>
                    <a:pt x="44" y="122"/>
                  </a:lnTo>
                  <a:lnTo>
                    <a:pt x="52" y="130"/>
                  </a:lnTo>
                  <a:lnTo>
                    <a:pt x="60" y="137"/>
                  </a:lnTo>
                  <a:lnTo>
                    <a:pt x="71" y="143"/>
                  </a:lnTo>
                  <a:lnTo>
                    <a:pt x="83" y="149"/>
                  </a:lnTo>
                  <a:lnTo>
                    <a:pt x="95" y="154"/>
                  </a:lnTo>
                  <a:lnTo>
                    <a:pt x="109" y="159"/>
                  </a:lnTo>
                  <a:lnTo>
                    <a:pt x="124" y="164"/>
                  </a:lnTo>
                  <a:lnTo>
                    <a:pt x="140" y="168"/>
                  </a:lnTo>
                  <a:lnTo>
                    <a:pt x="156" y="171"/>
                  </a:lnTo>
                  <a:lnTo>
                    <a:pt x="172" y="173"/>
                  </a:lnTo>
                  <a:lnTo>
                    <a:pt x="191" y="174"/>
                  </a:lnTo>
                  <a:lnTo>
                    <a:pt x="209" y="174"/>
                  </a:lnTo>
                  <a:lnTo>
                    <a:pt x="232" y="174"/>
                  </a:lnTo>
                  <a:lnTo>
                    <a:pt x="232" y="1"/>
                  </a:lnTo>
                  <a:lnTo>
                    <a:pt x="206" y="0"/>
                  </a:lnTo>
                  <a:lnTo>
                    <a:pt x="185" y="1"/>
                  </a:lnTo>
                  <a:lnTo>
                    <a:pt x="164" y="2"/>
                  </a:lnTo>
                  <a:lnTo>
                    <a:pt x="145" y="4"/>
                  </a:lnTo>
                  <a:lnTo>
                    <a:pt x="126" y="7"/>
                  </a:lnTo>
                  <a:lnTo>
                    <a:pt x="108" y="11"/>
                  </a:lnTo>
                  <a:lnTo>
                    <a:pt x="90" y="15"/>
                  </a:lnTo>
                  <a:lnTo>
                    <a:pt x="75" y="20"/>
                  </a:lnTo>
                  <a:lnTo>
                    <a:pt x="60" y="26"/>
                  </a:lnTo>
                  <a:lnTo>
                    <a:pt x="47" y="32"/>
                  </a:lnTo>
                  <a:lnTo>
                    <a:pt x="35" y="39"/>
                  </a:lnTo>
                  <a:lnTo>
                    <a:pt x="25" y="46"/>
                  </a:lnTo>
                  <a:lnTo>
                    <a:pt x="17" y="54"/>
                  </a:lnTo>
                  <a:lnTo>
                    <a:pt x="9" y="62"/>
                  </a:lnTo>
                  <a:lnTo>
                    <a:pt x="4" y="70"/>
                  </a:lnTo>
                  <a:lnTo>
                    <a:pt x="2" y="78"/>
                  </a:lnTo>
                  <a:lnTo>
                    <a:pt x="0" y="87"/>
                  </a:lnTo>
                  <a:lnTo>
                    <a:pt x="2" y="97"/>
                  </a:lnTo>
                  <a:lnTo>
                    <a:pt x="4" y="105"/>
                  </a:lnTo>
                  <a:lnTo>
                    <a:pt x="9" y="113"/>
                  </a:lnTo>
                  <a:lnTo>
                    <a:pt x="17" y="122"/>
                  </a:lnTo>
                  <a:lnTo>
                    <a:pt x="25" y="130"/>
                  </a:lnTo>
                  <a:lnTo>
                    <a:pt x="35" y="137"/>
                  </a:lnTo>
                  <a:lnTo>
                    <a:pt x="47" y="143"/>
                  </a:lnTo>
                  <a:lnTo>
                    <a:pt x="60" y="149"/>
                  </a:lnTo>
                  <a:lnTo>
                    <a:pt x="75" y="154"/>
                  </a:lnTo>
                  <a:lnTo>
                    <a:pt x="90" y="159"/>
                  </a:lnTo>
                  <a:lnTo>
                    <a:pt x="108" y="164"/>
                  </a:lnTo>
                  <a:lnTo>
                    <a:pt x="126" y="168"/>
                  </a:lnTo>
                  <a:lnTo>
                    <a:pt x="145" y="171"/>
                  </a:lnTo>
                  <a:lnTo>
                    <a:pt x="164" y="173"/>
                  </a:lnTo>
                  <a:lnTo>
                    <a:pt x="185" y="174"/>
                  </a:lnTo>
                  <a:lnTo>
                    <a:pt x="206" y="174"/>
                  </a:lnTo>
                  <a:lnTo>
                    <a:pt x="232" y="174"/>
                  </a:lnTo>
                  <a:lnTo>
                    <a:pt x="232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5" name="Freeform 161"/>
            <p:cNvSpPr>
              <a:spLocks/>
            </p:cNvSpPr>
            <p:nvPr/>
          </p:nvSpPr>
          <p:spPr bwMode="auto">
            <a:xfrm>
              <a:off x="4620" y="3370"/>
              <a:ext cx="167" cy="174"/>
            </a:xfrm>
            <a:custGeom>
              <a:avLst/>
              <a:gdLst>
                <a:gd name="T0" fmla="*/ 167 w 167"/>
                <a:gd name="T1" fmla="*/ 0 h 174"/>
                <a:gd name="T2" fmla="*/ 167 w 167"/>
                <a:gd name="T3" fmla="*/ 0 h 174"/>
                <a:gd name="T4" fmla="*/ 149 w 167"/>
                <a:gd name="T5" fmla="*/ 0 h 174"/>
                <a:gd name="T6" fmla="*/ 149 w 167"/>
                <a:gd name="T7" fmla="*/ 0 h 174"/>
                <a:gd name="T8" fmla="*/ 134 w 167"/>
                <a:gd name="T9" fmla="*/ 0 h 174"/>
                <a:gd name="T10" fmla="*/ 119 w 167"/>
                <a:gd name="T11" fmla="*/ 1 h 174"/>
                <a:gd name="T12" fmla="*/ 105 w 167"/>
                <a:gd name="T13" fmla="*/ 3 h 174"/>
                <a:gd name="T14" fmla="*/ 91 w 167"/>
                <a:gd name="T15" fmla="*/ 6 h 174"/>
                <a:gd name="T16" fmla="*/ 78 w 167"/>
                <a:gd name="T17" fmla="*/ 10 h 174"/>
                <a:gd name="T18" fmla="*/ 66 w 167"/>
                <a:gd name="T19" fmla="*/ 15 h 174"/>
                <a:gd name="T20" fmla="*/ 54 w 167"/>
                <a:gd name="T21" fmla="*/ 20 h 174"/>
                <a:gd name="T22" fmla="*/ 44 w 167"/>
                <a:gd name="T23" fmla="*/ 25 h 174"/>
                <a:gd name="T24" fmla="*/ 34 w 167"/>
                <a:gd name="T25" fmla="*/ 31 h 174"/>
                <a:gd name="T26" fmla="*/ 26 w 167"/>
                <a:gd name="T27" fmla="*/ 38 h 174"/>
                <a:gd name="T28" fmla="*/ 19 w 167"/>
                <a:gd name="T29" fmla="*/ 45 h 174"/>
                <a:gd name="T30" fmla="*/ 13 w 167"/>
                <a:gd name="T31" fmla="*/ 53 h 174"/>
                <a:gd name="T32" fmla="*/ 8 w 167"/>
                <a:gd name="T33" fmla="*/ 61 h 174"/>
                <a:gd name="T34" fmla="*/ 4 w 167"/>
                <a:gd name="T35" fmla="*/ 69 h 174"/>
                <a:gd name="T36" fmla="*/ 1 w 167"/>
                <a:gd name="T37" fmla="*/ 78 h 174"/>
                <a:gd name="T38" fmla="*/ 0 w 167"/>
                <a:gd name="T39" fmla="*/ 87 h 174"/>
                <a:gd name="T40" fmla="*/ 0 w 167"/>
                <a:gd name="T41" fmla="*/ 87 h 174"/>
                <a:gd name="T42" fmla="*/ 1 w 167"/>
                <a:gd name="T43" fmla="*/ 96 h 174"/>
                <a:gd name="T44" fmla="*/ 4 w 167"/>
                <a:gd name="T45" fmla="*/ 104 h 174"/>
                <a:gd name="T46" fmla="*/ 8 w 167"/>
                <a:gd name="T47" fmla="*/ 113 h 174"/>
                <a:gd name="T48" fmla="*/ 13 w 167"/>
                <a:gd name="T49" fmla="*/ 121 h 174"/>
                <a:gd name="T50" fmla="*/ 19 w 167"/>
                <a:gd name="T51" fmla="*/ 128 h 174"/>
                <a:gd name="T52" fmla="*/ 26 w 167"/>
                <a:gd name="T53" fmla="*/ 136 h 174"/>
                <a:gd name="T54" fmla="*/ 34 w 167"/>
                <a:gd name="T55" fmla="*/ 142 h 174"/>
                <a:gd name="T56" fmla="*/ 44 w 167"/>
                <a:gd name="T57" fmla="*/ 148 h 174"/>
                <a:gd name="T58" fmla="*/ 54 w 167"/>
                <a:gd name="T59" fmla="*/ 154 h 174"/>
                <a:gd name="T60" fmla="*/ 66 w 167"/>
                <a:gd name="T61" fmla="*/ 159 h 174"/>
                <a:gd name="T62" fmla="*/ 78 w 167"/>
                <a:gd name="T63" fmla="*/ 164 h 174"/>
                <a:gd name="T64" fmla="*/ 91 w 167"/>
                <a:gd name="T65" fmla="*/ 168 h 174"/>
                <a:gd name="T66" fmla="*/ 105 w 167"/>
                <a:gd name="T67" fmla="*/ 170 h 174"/>
                <a:gd name="T68" fmla="*/ 119 w 167"/>
                <a:gd name="T69" fmla="*/ 173 h 174"/>
                <a:gd name="T70" fmla="*/ 134 w 167"/>
                <a:gd name="T71" fmla="*/ 174 h 174"/>
                <a:gd name="T72" fmla="*/ 149 w 167"/>
                <a:gd name="T73" fmla="*/ 174 h 174"/>
                <a:gd name="T74" fmla="*/ 149 w 167"/>
                <a:gd name="T75" fmla="*/ 174 h 174"/>
                <a:gd name="T76" fmla="*/ 167 w 167"/>
                <a:gd name="T77" fmla="*/ 173 h 174"/>
                <a:gd name="T78" fmla="*/ 167 w 167"/>
                <a:gd name="T79" fmla="*/ 0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4">
                  <a:moveTo>
                    <a:pt x="167" y="0"/>
                  </a:moveTo>
                  <a:lnTo>
                    <a:pt x="167" y="0"/>
                  </a:lnTo>
                  <a:lnTo>
                    <a:pt x="149" y="0"/>
                  </a:lnTo>
                  <a:lnTo>
                    <a:pt x="134" y="0"/>
                  </a:lnTo>
                  <a:lnTo>
                    <a:pt x="119" y="1"/>
                  </a:lnTo>
                  <a:lnTo>
                    <a:pt x="105" y="3"/>
                  </a:lnTo>
                  <a:lnTo>
                    <a:pt x="91" y="6"/>
                  </a:lnTo>
                  <a:lnTo>
                    <a:pt x="78" y="10"/>
                  </a:lnTo>
                  <a:lnTo>
                    <a:pt x="66" y="15"/>
                  </a:lnTo>
                  <a:lnTo>
                    <a:pt x="54" y="20"/>
                  </a:lnTo>
                  <a:lnTo>
                    <a:pt x="44" y="25"/>
                  </a:lnTo>
                  <a:lnTo>
                    <a:pt x="34" y="31"/>
                  </a:lnTo>
                  <a:lnTo>
                    <a:pt x="26" y="38"/>
                  </a:lnTo>
                  <a:lnTo>
                    <a:pt x="19" y="45"/>
                  </a:lnTo>
                  <a:lnTo>
                    <a:pt x="13" y="53"/>
                  </a:lnTo>
                  <a:lnTo>
                    <a:pt x="8" y="61"/>
                  </a:lnTo>
                  <a:lnTo>
                    <a:pt x="4" y="69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4"/>
                  </a:lnTo>
                  <a:lnTo>
                    <a:pt x="8" y="113"/>
                  </a:lnTo>
                  <a:lnTo>
                    <a:pt x="13" y="121"/>
                  </a:lnTo>
                  <a:lnTo>
                    <a:pt x="19" y="128"/>
                  </a:lnTo>
                  <a:lnTo>
                    <a:pt x="26" y="136"/>
                  </a:lnTo>
                  <a:lnTo>
                    <a:pt x="34" y="142"/>
                  </a:lnTo>
                  <a:lnTo>
                    <a:pt x="44" y="148"/>
                  </a:lnTo>
                  <a:lnTo>
                    <a:pt x="54" y="154"/>
                  </a:lnTo>
                  <a:lnTo>
                    <a:pt x="66" y="159"/>
                  </a:lnTo>
                  <a:lnTo>
                    <a:pt x="78" y="164"/>
                  </a:lnTo>
                  <a:lnTo>
                    <a:pt x="91" y="168"/>
                  </a:lnTo>
                  <a:lnTo>
                    <a:pt x="105" y="170"/>
                  </a:lnTo>
                  <a:lnTo>
                    <a:pt x="119" y="173"/>
                  </a:lnTo>
                  <a:lnTo>
                    <a:pt x="134" y="174"/>
                  </a:lnTo>
                  <a:lnTo>
                    <a:pt x="149" y="174"/>
                  </a:lnTo>
                  <a:lnTo>
                    <a:pt x="167" y="173"/>
                  </a:lnTo>
                  <a:lnTo>
                    <a:pt x="167" y="0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6" name="Freeform 162"/>
            <p:cNvSpPr>
              <a:spLocks/>
            </p:cNvSpPr>
            <p:nvPr/>
          </p:nvSpPr>
          <p:spPr bwMode="auto">
            <a:xfrm>
              <a:off x="4555" y="3336"/>
              <a:ext cx="232" cy="174"/>
            </a:xfrm>
            <a:custGeom>
              <a:avLst/>
              <a:gdLst>
                <a:gd name="T0" fmla="*/ 232 w 232"/>
                <a:gd name="T1" fmla="*/ 1 h 174"/>
                <a:gd name="T2" fmla="*/ 209 w 232"/>
                <a:gd name="T3" fmla="*/ 0 h 174"/>
                <a:gd name="T4" fmla="*/ 172 w 232"/>
                <a:gd name="T5" fmla="*/ 3 h 174"/>
                <a:gd name="T6" fmla="*/ 140 w 232"/>
                <a:gd name="T7" fmla="*/ 7 h 174"/>
                <a:gd name="T8" fmla="*/ 109 w 232"/>
                <a:gd name="T9" fmla="*/ 15 h 174"/>
                <a:gd name="T10" fmla="*/ 83 w 232"/>
                <a:gd name="T11" fmla="*/ 26 h 174"/>
                <a:gd name="T12" fmla="*/ 60 w 232"/>
                <a:gd name="T13" fmla="*/ 39 h 174"/>
                <a:gd name="T14" fmla="*/ 44 w 232"/>
                <a:gd name="T15" fmla="*/ 54 h 174"/>
                <a:gd name="T16" fmla="*/ 34 w 232"/>
                <a:gd name="T17" fmla="*/ 70 h 174"/>
                <a:gd name="T18" fmla="*/ 30 w 232"/>
                <a:gd name="T19" fmla="*/ 87 h 174"/>
                <a:gd name="T20" fmla="*/ 30 w 232"/>
                <a:gd name="T21" fmla="*/ 97 h 174"/>
                <a:gd name="T22" fmla="*/ 38 w 232"/>
                <a:gd name="T23" fmla="*/ 113 h 174"/>
                <a:gd name="T24" fmla="*/ 52 w 232"/>
                <a:gd name="T25" fmla="*/ 130 h 174"/>
                <a:gd name="T26" fmla="*/ 71 w 232"/>
                <a:gd name="T27" fmla="*/ 143 h 174"/>
                <a:gd name="T28" fmla="*/ 95 w 232"/>
                <a:gd name="T29" fmla="*/ 155 h 174"/>
                <a:gd name="T30" fmla="*/ 124 w 232"/>
                <a:gd name="T31" fmla="*/ 165 h 174"/>
                <a:gd name="T32" fmla="*/ 156 w 232"/>
                <a:gd name="T33" fmla="*/ 171 h 174"/>
                <a:gd name="T34" fmla="*/ 191 w 232"/>
                <a:gd name="T35" fmla="*/ 174 h 174"/>
                <a:gd name="T36" fmla="*/ 209 w 232"/>
                <a:gd name="T37" fmla="*/ 174 h 174"/>
                <a:gd name="T38" fmla="*/ 232 w 232"/>
                <a:gd name="T39" fmla="*/ 1 h 174"/>
                <a:gd name="T40" fmla="*/ 206 w 232"/>
                <a:gd name="T41" fmla="*/ 0 h 174"/>
                <a:gd name="T42" fmla="*/ 185 w 232"/>
                <a:gd name="T43" fmla="*/ 1 h 174"/>
                <a:gd name="T44" fmla="*/ 145 w 232"/>
                <a:gd name="T45" fmla="*/ 4 h 174"/>
                <a:gd name="T46" fmla="*/ 108 w 232"/>
                <a:gd name="T47" fmla="*/ 11 h 174"/>
                <a:gd name="T48" fmla="*/ 75 w 232"/>
                <a:gd name="T49" fmla="*/ 20 h 174"/>
                <a:gd name="T50" fmla="*/ 47 w 232"/>
                <a:gd name="T51" fmla="*/ 32 h 174"/>
                <a:gd name="T52" fmla="*/ 25 w 232"/>
                <a:gd name="T53" fmla="*/ 46 h 174"/>
                <a:gd name="T54" fmla="*/ 9 w 232"/>
                <a:gd name="T55" fmla="*/ 62 h 174"/>
                <a:gd name="T56" fmla="*/ 2 w 232"/>
                <a:gd name="T57" fmla="*/ 79 h 174"/>
                <a:gd name="T58" fmla="*/ 0 w 232"/>
                <a:gd name="T59" fmla="*/ 87 h 174"/>
                <a:gd name="T60" fmla="*/ 4 w 232"/>
                <a:gd name="T61" fmla="*/ 105 h 174"/>
                <a:gd name="T62" fmla="*/ 17 w 232"/>
                <a:gd name="T63" fmla="*/ 122 h 174"/>
                <a:gd name="T64" fmla="*/ 35 w 232"/>
                <a:gd name="T65" fmla="*/ 137 h 174"/>
                <a:gd name="T66" fmla="*/ 60 w 232"/>
                <a:gd name="T67" fmla="*/ 150 h 174"/>
                <a:gd name="T68" fmla="*/ 90 w 232"/>
                <a:gd name="T69" fmla="*/ 160 h 174"/>
                <a:gd name="T70" fmla="*/ 126 w 232"/>
                <a:gd name="T71" fmla="*/ 168 h 174"/>
                <a:gd name="T72" fmla="*/ 164 w 232"/>
                <a:gd name="T73" fmla="*/ 173 h 174"/>
                <a:gd name="T74" fmla="*/ 206 w 232"/>
                <a:gd name="T75" fmla="*/ 174 h 174"/>
                <a:gd name="T76" fmla="*/ 232 w 232"/>
                <a:gd name="T77" fmla="*/ 174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2" h="174">
                  <a:moveTo>
                    <a:pt x="232" y="1"/>
                  </a:moveTo>
                  <a:lnTo>
                    <a:pt x="232" y="1"/>
                  </a:lnTo>
                  <a:lnTo>
                    <a:pt x="209" y="0"/>
                  </a:lnTo>
                  <a:lnTo>
                    <a:pt x="191" y="1"/>
                  </a:lnTo>
                  <a:lnTo>
                    <a:pt x="172" y="3"/>
                  </a:lnTo>
                  <a:lnTo>
                    <a:pt x="156" y="4"/>
                  </a:lnTo>
                  <a:lnTo>
                    <a:pt x="140" y="7"/>
                  </a:lnTo>
                  <a:lnTo>
                    <a:pt x="124" y="11"/>
                  </a:lnTo>
                  <a:lnTo>
                    <a:pt x="109" y="15"/>
                  </a:lnTo>
                  <a:lnTo>
                    <a:pt x="95" y="20"/>
                  </a:lnTo>
                  <a:lnTo>
                    <a:pt x="83" y="26"/>
                  </a:lnTo>
                  <a:lnTo>
                    <a:pt x="71" y="32"/>
                  </a:lnTo>
                  <a:lnTo>
                    <a:pt x="60" y="39"/>
                  </a:lnTo>
                  <a:lnTo>
                    <a:pt x="52" y="46"/>
                  </a:lnTo>
                  <a:lnTo>
                    <a:pt x="44" y="54"/>
                  </a:lnTo>
                  <a:lnTo>
                    <a:pt x="38" y="62"/>
                  </a:lnTo>
                  <a:lnTo>
                    <a:pt x="34" y="70"/>
                  </a:lnTo>
                  <a:lnTo>
                    <a:pt x="30" y="79"/>
                  </a:lnTo>
                  <a:lnTo>
                    <a:pt x="30" y="87"/>
                  </a:lnTo>
                  <a:lnTo>
                    <a:pt x="30" y="97"/>
                  </a:lnTo>
                  <a:lnTo>
                    <a:pt x="34" y="105"/>
                  </a:lnTo>
                  <a:lnTo>
                    <a:pt x="38" y="113"/>
                  </a:lnTo>
                  <a:lnTo>
                    <a:pt x="44" y="122"/>
                  </a:lnTo>
                  <a:lnTo>
                    <a:pt x="52" y="130"/>
                  </a:lnTo>
                  <a:lnTo>
                    <a:pt x="60" y="137"/>
                  </a:lnTo>
                  <a:lnTo>
                    <a:pt x="71" y="143"/>
                  </a:lnTo>
                  <a:lnTo>
                    <a:pt x="83" y="150"/>
                  </a:lnTo>
                  <a:lnTo>
                    <a:pt x="95" y="155"/>
                  </a:lnTo>
                  <a:lnTo>
                    <a:pt x="109" y="160"/>
                  </a:lnTo>
                  <a:lnTo>
                    <a:pt x="124" y="165"/>
                  </a:lnTo>
                  <a:lnTo>
                    <a:pt x="140" y="168"/>
                  </a:lnTo>
                  <a:lnTo>
                    <a:pt x="156" y="171"/>
                  </a:lnTo>
                  <a:lnTo>
                    <a:pt x="172" y="173"/>
                  </a:lnTo>
                  <a:lnTo>
                    <a:pt x="191" y="174"/>
                  </a:lnTo>
                  <a:lnTo>
                    <a:pt x="209" y="174"/>
                  </a:lnTo>
                  <a:lnTo>
                    <a:pt x="232" y="174"/>
                  </a:lnTo>
                  <a:lnTo>
                    <a:pt x="232" y="1"/>
                  </a:lnTo>
                  <a:lnTo>
                    <a:pt x="206" y="0"/>
                  </a:lnTo>
                  <a:lnTo>
                    <a:pt x="185" y="1"/>
                  </a:lnTo>
                  <a:lnTo>
                    <a:pt x="164" y="3"/>
                  </a:lnTo>
                  <a:lnTo>
                    <a:pt x="145" y="4"/>
                  </a:lnTo>
                  <a:lnTo>
                    <a:pt x="126" y="7"/>
                  </a:lnTo>
                  <a:lnTo>
                    <a:pt x="108" y="11"/>
                  </a:lnTo>
                  <a:lnTo>
                    <a:pt x="90" y="15"/>
                  </a:lnTo>
                  <a:lnTo>
                    <a:pt x="75" y="20"/>
                  </a:lnTo>
                  <a:lnTo>
                    <a:pt x="60" y="26"/>
                  </a:lnTo>
                  <a:lnTo>
                    <a:pt x="47" y="32"/>
                  </a:lnTo>
                  <a:lnTo>
                    <a:pt x="35" y="39"/>
                  </a:lnTo>
                  <a:lnTo>
                    <a:pt x="25" y="46"/>
                  </a:lnTo>
                  <a:lnTo>
                    <a:pt x="17" y="54"/>
                  </a:lnTo>
                  <a:lnTo>
                    <a:pt x="9" y="62"/>
                  </a:lnTo>
                  <a:lnTo>
                    <a:pt x="4" y="70"/>
                  </a:lnTo>
                  <a:lnTo>
                    <a:pt x="2" y="79"/>
                  </a:lnTo>
                  <a:lnTo>
                    <a:pt x="0" y="87"/>
                  </a:lnTo>
                  <a:lnTo>
                    <a:pt x="2" y="97"/>
                  </a:lnTo>
                  <a:lnTo>
                    <a:pt x="4" y="105"/>
                  </a:lnTo>
                  <a:lnTo>
                    <a:pt x="9" y="113"/>
                  </a:lnTo>
                  <a:lnTo>
                    <a:pt x="17" y="122"/>
                  </a:lnTo>
                  <a:lnTo>
                    <a:pt x="25" y="130"/>
                  </a:lnTo>
                  <a:lnTo>
                    <a:pt x="35" y="137"/>
                  </a:lnTo>
                  <a:lnTo>
                    <a:pt x="47" y="143"/>
                  </a:lnTo>
                  <a:lnTo>
                    <a:pt x="60" y="150"/>
                  </a:lnTo>
                  <a:lnTo>
                    <a:pt x="75" y="155"/>
                  </a:lnTo>
                  <a:lnTo>
                    <a:pt x="90" y="160"/>
                  </a:lnTo>
                  <a:lnTo>
                    <a:pt x="108" y="165"/>
                  </a:lnTo>
                  <a:lnTo>
                    <a:pt x="126" y="168"/>
                  </a:lnTo>
                  <a:lnTo>
                    <a:pt x="145" y="171"/>
                  </a:lnTo>
                  <a:lnTo>
                    <a:pt x="164" y="173"/>
                  </a:lnTo>
                  <a:lnTo>
                    <a:pt x="185" y="174"/>
                  </a:lnTo>
                  <a:lnTo>
                    <a:pt x="206" y="174"/>
                  </a:lnTo>
                  <a:lnTo>
                    <a:pt x="232" y="174"/>
                  </a:lnTo>
                  <a:lnTo>
                    <a:pt x="232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7" name="Freeform 163"/>
            <p:cNvSpPr>
              <a:spLocks/>
            </p:cNvSpPr>
            <p:nvPr/>
          </p:nvSpPr>
          <p:spPr bwMode="auto">
            <a:xfrm>
              <a:off x="4620" y="3176"/>
              <a:ext cx="167" cy="175"/>
            </a:xfrm>
            <a:custGeom>
              <a:avLst/>
              <a:gdLst>
                <a:gd name="T0" fmla="*/ 167 w 167"/>
                <a:gd name="T1" fmla="*/ 2 h 175"/>
                <a:gd name="T2" fmla="*/ 167 w 167"/>
                <a:gd name="T3" fmla="*/ 2 h 175"/>
                <a:gd name="T4" fmla="*/ 149 w 167"/>
                <a:gd name="T5" fmla="*/ 0 h 175"/>
                <a:gd name="T6" fmla="*/ 149 w 167"/>
                <a:gd name="T7" fmla="*/ 0 h 175"/>
                <a:gd name="T8" fmla="*/ 134 w 167"/>
                <a:gd name="T9" fmla="*/ 2 h 175"/>
                <a:gd name="T10" fmla="*/ 119 w 167"/>
                <a:gd name="T11" fmla="*/ 3 h 175"/>
                <a:gd name="T12" fmla="*/ 105 w 167"/>
                <a:gd name="T13" fmla="*/ 4 h 175"/>
                <a:gd name="T14" fmla="*/ 91 w 167"/>
                <a:gd name="T15" fmla="*/ 8 h 175"/>
                <a:gd name="T16" fmla="*/ 78 w 167"/>
                <a:gd name="T17" fmla="*/ 12 h 175"/>
                <a:gd name="T18" fmla="*/ 66 w 167"/>
                <a:gd name="T19" fmla="*/ 15 h 175"/>
                <a:gd name="T20" fmla="*/ 54 w 167"/>
                <a:gd name="T21" fmla="*/ 20 h 175"/>
                <a:gd name="T22" fmla="*/ 44 w 167"/>
                <a:gd name="T23" fmla="*/ 27 h 175"/>
                <a:gd name="T24" fmla="*/ 34 w 167"/>
                <a:gd name="T25" fmla="*/ 33 h 175"/>
                <a:gd name="T26" fmla="*/ 26 w 167"/>
                <a:gd name="T27" fmla="*/ 39 h 175"/>
                <a:gd name="T28" fmla="*/ 19 w 167"/>
                <a:gd name="T29" fmla="*/ 47 h 175"/>
                <a:gd name="T30" fmla="*/ 13 w 167"/>
                <a:gd name="T31" fmla="*/ 54 h 175"/>
                <a:gd name="T32" fmla="*/ 8 w 167"/>
                <a:gd name="T33" fmla="*/ 62 h 175"/>
                <a:gd name="T34" fmla="*/ 4 w 167"/>
                <a:gd name="T35" fmla="*/ 70 h 175"/>
                <a:gd name="T36" fmla="*/ 1 w 167"/>
                <a:gd name="T37" fmla="*/ 79 h 175"/>
                <a:gd name="T38" fmla="*/ 0 w 167"/>
                <a:gd name="T39" fmla="*/ 88 h 175"/>
                <a:gd name="T40" fmla="*/ 0 w 167"/>
                <a:gd name="T41" fmla="*/ 88 h 175"/>
                <a:gd name="T42" fmla="*/ 1 w 167"/>
                <a:gd name="T43" fmla="*/ 96 h 175"/>
                <a:gd name="T44" fmla="*/ 4 w 167"/>
                <a:gd name="T45" fmla="*/ 105 h 175"/>
                <a:gd name="T46" fmla="*/ 8 w 167"/>
                <a:gd name="T47" fmla="*/ 114 h 175"/>
                <a:gd name="T48" fmla="*/ 13 w 167"/>
                <a:gd name="T49" fmla="*/ 123 h 175"/>
                <a:gd name="T50" fmla="*/ 19 w 167"/>
                <a:gd name="T51" fmla="*/ 130 h 175"/>
                <a:gd name="T52" fmla="*/ 26 w 167"/>
                <a:gd name="T53" fmla="*/ 136 h 175"/>
                <a:gd name="T54" fmla="*/ 34 w 167"/>
                <a:gd name="T55" fmla="*/ 144 h 175"/>
                <a:gd name="T56" fmla="*/ 44 w 167"/>
                <a:gd name="T57" fmla="*/ 150 h 175"/>
                <a:gd name="T58" fmla="*/ 54 w 167"/>
                <a:gd name="T59" fmla="*/ 155 h 175"/>
                <a:gd name="T60" fmla="*/ 66 w 167"/>
                <a:gd name="T61" fmla="*/ 160 h 175"/>
                <a:gd name="T62" fmla="*/ 78 w 167"/>
                <a:gd name="T63" fmla="*/ 165 h 175"/>
                <a:gd name="T64" fmla="*/ 91 w 167"/>
                <a:gd name="T65" fmla="*/ 169 h 175"/>
                <a:gd name="T66" fmla="*/ 105 w 167"/>
                <a:gd name="T67" fmla="*/ 171 h 175"/>
                <a:gd name="T68" fmla="*/ 119 w 167"/>
                <a:gd name="T69" fmla="*/ 174 h 175"/>
                <a:gd name="T70" fmla="*/ 134 w 167"/>
                <a:gd name="T71" fmla="*/ 175 h 175"/>
                <a:gd name="T72" fmla="*/ 149 w 167"/>
                <a:gd name="T73" fmla="*/ 175 h 175"/>
                <a:gd name="T74" fmla="*/ 149 w 167"/>
                <a:gd name="T75" fmla="*/ 175 h 175"/>
                <a:gd name="T76" fmla="*/ 167 w 167"/>
                <a:gd name="T77" fmla="*/ 175 h 175"/>
                <a:gd name="T78" fmla="*/ 167 w 167"/>
                <a:gd name="T79" fmla="*/ 2 h 1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5">
                  <a:moveTo>
                    <a:pt x="167" y="2"/>
                  </a:moveTo>
                  <a:lnTo>
                    <a:pt x="167" y="2"/>
                  </a:lnTo>
                  <a:lnTo>
                    <a:pt x="149" y="0"/>
                  </a:lnTo>
                  <a:lnTo>
                    <a:pt x="134" y="2"/>
                  </a:lnTo>
                  <a:lnTo>
                    <a:pt x="119" y="3"/>
                  </a:lnTo>
                  <a:lnTo>
                    <a:pt x="105" y="4"/>
                  </a:lnTo>
                  <a:lnTo>
                    <a:pt x="91" y="8"/>
                  </a:lnTo>
                  <a:lnTo>
                    <a:pt x="78" y="12"/>
                  </a:lnTo>
                  <a:lnTo>
                    <a:pt x="66" y="15"/>
                  </a:lnTo>
                  <a:lnTo>
                    <a:pt x="54" y="20"/>
                  </a:lnTo>
                  <a:lnTo>
                    <a:pt x="44" y="27"/>
                  </a:lnTo>
                  <a:lnTo>
                    <a:pt x="34" y="33"/>
                  </a:lnTo>
                  <a:lnTo>
                    <a:pt x="26" y="39"/>
                  </a:lnTo>
                  <a:lnTo>
                    <a:pt x="19" y="47"/>
                  </a:lnTo>
                  <a:lnTo>
                    <a:pt x="13" y="54"/>
                  </a:lnTo>
                  <a:lnTo>
                    <a:pt x="8" y="62"/>
                  </a:lnTo>
                  <a:lnTo>
                    <a:pt x="4" y="70"/>
                  </a:lnTo>
                  <a:lnTo>
                    <a:pt x="1" y="79"/>
                  </a:lnTo>
                  <a:lnTo>
                    <a:pt x="0" y="88"/>
                  </a:lnTo>
                  <a:lnTo>
                    <a:pt x="1" y="96"/>
                  </a:lnTo>
                  <a:lnTo>
                    <a:pt x="4" y="105"/>
                  </a:lnTo>
                  <a:lnTo>
                    <a:pt x="8" y="114"/>
                  </a:lnTo>
                  <a:lnTo>
                    <a:pt x="13" y="123"/>
                  </a:lnTo>
                  <a:lnTo>
                    <a:pt x="19" y="130"/>
                  </a:lnTo>
                  <a:lnTo>
                    <a:pt x="26" y="136"/>
                  </a:lnTo>
                  <a:lnTo>
                    <a:pt x="34" y="144"/>
                  </a:lnTo>
                  <a:lnTo>
                    <a:pt x="44" y="150"/>
                  </a:lnTo>
                  <a:lnTo>
                    <a:pt x="54" y="155"/>
                  </a:lnTo>
                  <a:lnTo>
                    <a:pt x="66" y="160"/>
                  </a:lnTo>
                  <a:lnTo>
                    <a:pt x="78" y="165"/>
                  </a:lnTo>
                  <a:lnTo>
                    <a:pt x="91" y="169"/>
                  </a:lnTo>
                  <a:lnTo>
                    <a:pt x="105" y="171"/>
                  </a:lnTo>
                  <a:lnTo>
                    <a:pt x="119" y="174"/>
                  </a:lnTo>
                  <a:lnTo>
                    <a:pt x="134" y="175"/>
                  </a:lnTo>
                  <a:lnTo>
                    <a:pt x="149" y="175"/>
                  </a:lnTo>
                  <a:lnTo>
                    <a:pt x="167" y="175"/>
                  </a:lnTo>
                  <a:lnTo>
                    <a:pt x="167" y="2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8" name="Freeform 164"/>
            <p:cNvSpPr>
              <a:spLocks/>
            </p:cNvSpPr>
            <p:nvPr/>
          </p:nvSpPr>
          <p:spPr bwMode="auto">
            <a:xfrm>
              <a:off x="4555" y="3139"/>
              <a:ext cx="232" cy="175"/>
            </a:xfrm>
            <a:custGeom>
              <a:avLst/>
              <a:gdLst>
                <a:gd name="T0" fmla="*/ 232 w 232"/>
                <a:gd name="T1" fmla="*/ 1 h 175"/>
                <a:gd name="T2" fmla="*/ 209 w 232"/>
                <a:gd name="T3" fmla="*/ 0 h 175"/>
                <a:gd name="T4" fmla="*/ 172 w 232"/>
                <a:gd name="T5" fmla="*/ 1 h 175"/>
                <a:gd name="T6" fmla="*/ 139 w 232"/>
                <a:gd name="T7" fmla="*/ 8 h 175"/>
                <a:gd name="T8" fmla="*/ 109 w 232"/>
                <a:gd name="T9" fmla="*/ 15 h 175"/>
                <a:gd name="T10" fmla="*/ 83 w 232"/>
                <a:gd name="T11" fmla="*/ 26 h 175"/>
                <a:gd name="T12" fmla="*/ 60 w 232"/>
                <a:gd name="T13" fmla="*/ 39 h 175"/>
                <a:gd name="T14" fmla="*/ 44 w 232"/>
                <a:gd name="T15" fmla="*/ 54 h 175"/>
                <a:gd name="T16" fmla="*/ 34 w 232"/>
                <a:gd name="T17" fmla="*/ 70 h 175"/>
                <a:gd name="T18" fmla="*/ 30 w 232"/>
                <a:gd name="T19" fmla="*/ 87 h 175"/>
                <a:gd name="T20" fmla="*/ 32 w 232"/>
                <a:gd name="T21" fmla="*/ 96 h 175"/>
                <a:gd name="T22" fmla="*/ 38 w 232"/>
                <a:gd name="T23" fmla="*/ 114 h 175"/>
                <a:gd name="T24" fmla="*/ 52 w 232"/>
                <a:gd name="T25" fmla="*/ 130 h 175"/>
                <a:gd name="T26" fmla="*/ 71 w 232"/>
                <a:gd name="T27" fmla="*/ 143 h 175"/>
                <a:gd name="T28" fmla="*/ 95 w 232"/>
                <a:gd name="T29" fmla="*/ 155 h 175"/>
                <a:gd name="T30" fmla="*/ 124 w 232"/>
                <a:gd name="T31" fmla="*/ 165 h 175"/>
                <a:gd name="T32" fmla="*/ 156 w 232"/>
                <a:gd name="T33" fmla="*/ 171 h 175"/>
                <a:gd name="T34" fmla="*/ 191 w 232"/>
                <a:gd name="T35" fmla="*/ 175 h 175"/>
                <a:gd name="T36" fmla="*/ 209 w 232"/>
                <a:gd name="T37" fmla="*/ 175 h 175"/>
                <a:gd name="T38" fmla="*/ 232 w 232"/>
                <a:gd name="T39" fmla="*/ 1 h 175"/>
                <a:gd name="T40" fmla="*/ 206 w 232"/>
                <a:gd name="T41" fmla="*/ 0 h 175"/>
                <a:gd name="T42" fmla="*/ 185 w 232"/>
                <a:gd name="T43" fmla="*/ 0 h 175"/>
                <a:gd name="T44" fmla="*/ 145 w 232"/>
                <a:gd name="T45" fmla="*/ 4 h 175"/>
                <a:gd name="T46" fmla="*/ 108 w 232"/>
                <a:gd name="T47" fmla="*/ 11 h 175"/>
                <a:gd name="T48" fmla="*/ 75 w 232"/>
                <a:gd name="T49" fmla="*/ 20 h 175"/>
                <a:gd name="T50" fmla="*/ 48 w 232"/>
                <a:gd name="T51" fmla="*/ 32 h 175"/>
                <a:gd name="T52" fmla="*/ 25 w 232"/>
                <a:gd name="T53" fmla="*/ 46 h 175"/>
                <a:gd name="T54" fmla="*/ 9 w 232"/>
                <a:gd name="T55" fmla="*/ 61 h 175"/>
                <a:gd name="T56" fmla="*/ 2 w 232"/>
                <a:gd name="T57" fmla="*/ 79 h 175"/>
                <a:gd name="T58" fmla="*/ 0 w 232"/>
                <a:gd name="T59" fmla="*/ 87 h 175"/>
                <a:gd name="T60" fmla="*/ 4 w 232"/>
                <a:gd name="T61" fmla="*/ 105 h 175"/>
                <a:gd name="T62" fmla="*/ 17 w 232"/>
                <a:gd name="T63" fmla="*/ 121 h 175"/>
                <a:gd name="T64" fmla="*/ 35 w 232"/>
                <a:gd name="T65" fmla="*/ 136 h 175"/>
                <a:gd name="T66" fmla="*/ 60 w 232"/>
                <a:gd name="T67" fmla="*/ 150 h 175"/>
                <a:gd name="T68" fmla="*/ 91 w 232"/>
                <a:gd name="T69" fmla="*/ 160 h 175"/>
                <a:gd name="T70" fmla="*/ 125 w 232"/>
                <a:gd name="T71" fmla="*/ 168 h 175"/>
                <a:gd name="T72" fmla="*/ 164 w 232"/>
                <a:gd name="T73" fmla="*/ 173 h 175"/>
                <a:gd name="T74" fmla="*/ 206 w 232"/>
                <a:gd name="T75" fmla="*/ 175 h 175"/>
                <a:gd name="T76" fmla="*/ 232 w 232"/>
                <a:gd name="T77" fmla="*/ 175 h 17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2" h="175">
                  <a:moveTo>
                    <a:pt x="232" y="1"/>
                  </a:moveTo>
                  <a:lnTo>
                    <a:pt x="232" y="1"/>
                  </a:lnTo>
                  <a:lnTo>
                    <a:pt x="209" y="0"/>
                  </a:lnTo>
                  <a:lnTo>
                    <a:pt x="191" y="0"/>
                  </a:lnTo>
                  <a:lnTo>
                    <a:pt x="172" y="1"/>
                  </a:lnTo>
                  <a:lnTo>
                    <a:pt x="156" y="4"/>
                  </a:lnTo>
                  <a:lnTo>
                    <a:pt x="139" y="8"/>
                  </a:lnTo>
                  <a:lnTo>
                    <a:pt x="124" y="11"/>
                  </a:lnTo>
                  <a:lnTo>
                    <a:pt x="109" y="15"/>
                  </a:lnTo>
                  <a:lnTo>
                    <a:pt x="95" y="20"/>
                  </a:lnTo>
                  <a:lnTo>
                    <a:pt x="83" y="26"/>
                  </a:lnTo>
                  <a:lnTo>
                    <a:pt x="71" y="32"/>
                  </a:lnTo>
                  <a:lnTo>
                    <a:pt x="60" y="39"/>
                  </a:lnTo>
                  <a:lnTo>
                    <a:pt x="52" y="46"/>
                  </a:lnTo>
                  <a:lnTo>
                    <a:pt x="44" y="54"/>
                  </a:lnTo>
                  <a:lnTo>
                    <a:pt x="38" y="61"/>
                  </a:lnTo>
                  <a:lnTo>
                    <a:pt x="34" y="70"/>
                  </a:lnTo>
                  <a:lnTo>
                    <a:pt x="32" y="79"/>
                  </a:lnTo>
                  <a:lnTo>
                    <a:pt x="30" y="87"/>
                  </a:lnTo>
                  <a:lnTo>
                    <a:pt x="32" y="96"/>
                  </a:lnTo>
                  <a:lnTo>
                    <a:pt x="34" y="105"/>
                  </a:lnTo>
                  <a:lnTo>
                    <a:pt x="38" y="114"/>
                  </a:lnTo>
                  <a:lnTo>
                    <a:pt x="44" y="121"/>
                  </a:lnTo>
                  <a:lnTo>
                    <a:pt x="52" y="130"/>
                  </a:lnTo>
                  <a:lnTo>
                    <a:pt x="60" y="136"/>
                  </a:lnTo>
                  <a:lnTo>
                    <a:pt x="71" y="143"/>
                  </a:lnTo>
                  <a:lnTo>
                    <a:pt x="83" y="150"/>
                  </a:lnTo>
                  <a:lnTo>
                    <a:pt x="95" y="155"/>
                  </a:lnTo>
                  <a:lnTo>
                    <a:pt x="109" y="160"/>
                  </a:lnTo>
                  <a:lnTo>
                    <a:pt x="124" y="165"/>
                  </a:lnTo>
                  <a:lnTo>
                    <a:pt x="139" y="168"/>
                  </a:lnTo>
                  <a:lnTo>
                    <a:pt x="156" y="171"/>
                  </a:lnTo>
                  <a:lnTo>
                    <a:pt x="172" y="173"/>
                  </a:lnTo>
                  <a:lnTo>
                    <a:pt x="191" y="175"/>
                  </a:lnTo>
                  <a:lnTo>
                    <a:pt x="209" y="175"/>
                  </a:lnTo>
                  <a:lnTo>
                    <a:pt x="232" y="175"/>
                  </a:lnTo>
                  <a:lnTo>
                    <a:pt x="232" y="1"/>
                  </a:lnTo>
                  <a:lnTo>
                    <a:pt x="206" y="0"/>
                  </a:lnTo>
                  <a:lnTo>
                    <a:pt x="185" y="0"/>
                  </a:lnTo>
                  <a:lnTo>
                    <a:pt x="164" y="1"/>
                  </a:lnTo>
                  <a:lnTo>
                    <a:pt x="145" y="4"/>
                  </a:lnTo>
                  <a:lnTo>
                    <a:pt x="125" y="8"/>
                  </a:lnTo>
                  <a:lnTo>
                    <a:pt x="108" y="11"/>
                  </a:lnTo>
                  <a:lnTo>
                    <a:pt x="91" y="15"/>
                  </a:lnTo>
                  <a:lnTo>
                    <a:pt x="75" y="20"/>
                  </a:lnTo>
                  <a:lnTo>
                    <a:pt x="60" y="26"/>
                  </a:lnTo>
                  <a:lnTo>
                    <a:pt x="48" y="32"/>
                  </a:lnTo>
                  <a:lnTo>
                    <a:pt x="35" y="39"/>
                  </a:lnTo>
                  <a:lnTo>
                    <a:pt x="25" y="46"/>
                  </a:lnTo>
                  <a:lnTo>
                    <a:pt x="17" y="54"/>
                  </a:lnTo>
                  <a:lnTo>
                    <a:pt x="9" y="61"/>
                  </a:lnTo>
                  <a:lnTo>
                    <a:pt x="4" y="70"/>
                  </a:lnTo>
                  <a:lnTo>
                    <a:pt x="2" y="79"/>
                  </a:lnTo>
                  <a:lnTo>
                    <a:pt x="0" y="87"/>
                  </a:lnTo>
                  <a:lnTo>
                    <a:pt x="2" y="96"/>
                  </a:lnTo>
                  <a:lnTo>
                    <a:pt x="4" y="105"/>
                  </a:lnTo>
                  <a:lnTo>
                    <a:pt x="9" y="114"/>
                  </a:lnTo>
                  <a:lnTo>
                    <a:pt x="17" y="121"/>
                  </a:lnTo>
                  <a:lnTo>
                    <a:pt x="25" y="130"/>
                  </a:lnTo>
                  <a:lnTo>
                    <a:pt x="35" y="136"/>
                  </a:lnTo>
                  <a:lnTo>
                    <a:pt x="48" y="143"/>
                  </a:lnTo>
                  <a:lnTo>
                    <a:pt x="60" y="150"/>
                  </a:lnTo>
                  <a:lnTo>
                    <a:pt x="75" y="155"/>
                  </a:lnTo>
                  <a:lnTo>
                    <a:pt x="91" y="160"/>
                  </a:lnTo>
                  <a:lnTo>
                    <a:pt x="108" y="165"/>
                  </a:lnTo>
                  <a:lnTo>
                    <a:pt x="125" y="168"/>
                  </a:lnTo>
                  <a:lnTo>
                    <a:pt x="145" y="171"/>
                  </a:lnTo>
                  <a:lnTo>
                    <a:pt x="164" y="173"/>
                  </a:lnTo>
                  <a:lnTo>
                    <a:pt x="185" y="175"/>
                  </a:lnTo>
                  <a:lnTo>
                    <a:pt x="206" y="175"/>
                  </a:lnTo>
                  <a:lnTo>
                    <a:pt x="232" y="175"/>
                  </a:lnTo>
                  <a:lnTo>
                    <a:pt x="232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9" name="Freeform 165"/>
            <p:cNvSpPr>
              <a:spLocks/>
            </p:cNvSpPr>
            <p:nvPr/>
          </p:nvSpPr>
          <p:spPr bwMode="auto">
            <a:xfrm>
              <a:off x="4620" y="2985"/>
              <a:ext cx="167" cy="174"/>
            </a:xfrm>
            <a:custGeom>
              <a:avLst/>
              <a:gdLst>
                <a:gd name="T0" fmla="*/ 167 w 167"/>
                <a:gd name="T1" fmla="*/ 1 h 174"/>
                <a:gd name="T2" fmla="*/ 167 w 167"/>
                <a:gd name="T3" fmla="*/ 1 h 174"/>
                <a:gd name="T4" fmla="*/ 149 w 167"/>
                <a:gd name="T5" fmla="*/ 0 h 174"/>
                <a:gd name="T6" fmla="*/ 149 w 167"/>
                <a:gd name="T7" fmla="*/ 0 h 174"/>
                <a:gd name="T8" fmla="*/ 134 w 167"/>
                <a:gd name="T9" fmla="*/ 1 h 174"/>
                <a:gd name="T10" fmla="*/ 119 w 167"/>
                <a:gd name="T11" fmla="*/ 2 h 174"/>
                <a:gd name="T12" fmla="*/ 105 w 167"/>
                <a:gd name="T13" fmla="*/ 3 h 174"/>
                <a:gd name="T14" fmla="*/ 91 w 167"/>
                <a:gd name="T15" fmla="*/ 7 h 174"/>
                <a:gd name="T16" fmla="*/ 78 w 167"/>
                <a:gd name="T17" fmla="*/ 11 h 174"/>
                <a:gd name="T18" fmla="*/ 66 w 167"/>
                <a:gd name="T19" fmla="*/ 15 h 174"/>
                <a:gd name="T20" fmla="*/ 54 w 167"/>
                <a:gd name="T21" fmla="*/ 19 h 174"/>
                <a:gd name="T22" fmla="*/ 44 w 167"/>
                <a:gd name="T23" fmla="*/ 26 h 174"/>
                <a:gd name="T24" fmla="*/ 34 w 167"/>
                <a:gd name="T25" fmla="*/ 32 h 174"/>
                <a:gd name="T26" fmla="*/ 26 w 167"/>
                <a:gd name="T27" fmla="*/ 38 h 174"/>
                <a:gd name="T28" fmla="*/ 19 w 167"/>
                <a:gd name="T29" fmla="*/ 46 h 174"/>
                <a:gd name="T30" fmla="*/ 13 w 167"/>
                <a:gd name="T31" fmla="*/ 53 h 174"/>
                <a:gd name="T32" fmla="*/ 8 w 167"/>
                <a:gd name="T33" fmla="*/ 61 h 174"/>
                <a:gd name="T34" fmla="*/ 4 w 167"/>
                <a:gd name="T35" fmla="*/ 69 h 174"/>
                <a:gd name="T36" fmla="*/ 1 w 167"/>
                <a:gd name="T37" fmla="*/ 78 h 174"/>
                <a:gd name="T38" fmla="*/ 0 w 167"/>
                <a:gd name="T39" fmla="*/ 87 h 174"/>
                <a:gd name="T40" fmla="*/ 0 w 167"/>
                <a:gd name="T41" fmla="*/ 87 h 174"/>
                <a:gd name="T42" fmla="*/ 1 w 167"/>
                <a:gd name="T43" fmla="*/ 96 h 174"/>
                <a:gd name="T44" fmla="*/ 4 w 167"/>
                <a:gd name="T45" fmla="*/ 104 h 174"/>
                <a:gd name="T46" fmla="*/ 8 w 167"/>
                <a:gd name="T47" fmla="*/ 113 h 174"/>
                <a:gd name="T48" fmla="*/ 13 w 167"/>
                <a:gd name="T49" fmla="*/ 122 h 174"/>
                <a:gd name="T50" fmla="*/ 19 w 167"/>
                <a:gd name="T51" fmla="*/ 129 h 174"/>
                <a:gd name="T52" fmla="*/ 26 w 167"/>
                <a:gd name="T53" fmla="*/ 135 h 174"/>
                <a:gd name="T54" fmla="*/ 34 w 167"/>
                <a:gd name="T55" fmla="*/ 143 h 174"/>
                <a:gd name="T56" fmla="*/ 44 w 167"/>
                <a:gd name="T57" fmla="*/ 149 h 174"/>
                <a:gd name="T58" fmla="*/ 54 w 167"/>
                <a:gd name="T59" fmla="*/ 154 h 174"/>
                <a:gd name="T60" fmla="*/ 66 w 167"/>
                <a:gd name="T61" fmla="*/ 159 h 174"/>
                <a:gd name="T62" fmla="*/ 78 w 167"/>
                <a:gd name="T63" fmla="*/ 164 h 174"/>
                <a:gd name="T64" fmla="*/ 91 w 167"/>
                <a:gd name="T65" fmla="*/ 168 h 174"/>
                <a:gd name="T66" fmla="*/ 105 w 167"/>
                <a:gd name="T67" fmla="*/ 170 h 174"/>
                <a:gd name="T68" fmla="*/ 119 w 167"/>
                <a:gd name="T69" fmla="*/ 173 h 174"/>
                <a:gd name="T70" fmla="*/ 134 w 167"/>
                <a:gd name="T71" fmla="*/ 174 h 174"/>
                <a:gd name="T72" fmla="*/ 149 w 167"/>
                <a:gd name="T73" fmla="*/ 174 h 174"/>
                <a:gd name="T74" fmla="*/ 149 w 167"/>
                <a:gd name="T75" fmla="*/ 174 h 174"/>
                <a:gd name="T76" fmla="*/ 167 w 167"/>
                <a:gd name="T77" fmla="*/ 174 h 174"/>
                <a:gd name="T78" fmla="*/ 167 w 167"/>
                <a:gd name="T79" fmla="*/ 1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4">
                  <a:moveTo>
                    <a:pt x="167" y="1"/>
                  </a:moveTo>
                  <a:lnTo>
                    <a:pt x="167" y="1"/>
                  </a:lnTo>
                  <a:lnTo>
                    <a:pt x="149" y="0"/>
                  </a:lnTo>
                  <a:lnTo>
                    <a:pt x="134" y="1"/>
                  </a:lnTo>
                  <a:lnTo>
                    <a:pt x="119" y="2"/>
                  </a:lnTo>
                  <a:lnTo>
                    <a:pt x="105" y="3"/>
                  </a:lnTo>
                  <a:lnTo>
                    <a:pt x="91" y="7"/>
                  </a:lnTo>
                  <a:lnTo>
                    <a:pt x="78" y="11"/>
                  </a:lnTo>
                  <a:lnTo>
                    <a:pt x="66" y="15"/>
                  </a:lnTo>
                  <a:lnTo>
                    <a:pt x="54" y="19"/>
                  </a:lnTo>
                  <a:lnTo>
                    <a:pt x="44" y="26"/>
                  </a:lnTo>
                  <a:lnTo>
                    <a:pt x="34" y="32"/>
                  </a:lnTo>
                  <a:lnTo>
                    <a:pt x="26" y="38"/>
                  </a:lnTo>
                  <a:lnTo>
                    <a:pt x="19" y="46"/>
                  </a:lnTo>
                  <a:lnTo>
                    <a:pt x="13" y="53"/>
                  </a:lnTo>
                  <a:lnTo>
                    <a:pt x="8" y="61"/>
                  </a:lnTo>
                  <a:lnTo>
                    <a:pt x="4" y="69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4"/>
                  </a:lnTo>
                  <a:lnTo>
                    <a:pt x="8" y="113"/>
                  </a:lnTo>
                  <a:lnTo>
                    <a:pt x="13" y="122"/>
                  </a:lnTo>
                  <a:lnTo>
                    <a:pt x="19" y="129"/>
                  </a:lnTo>
                  <a:lnTo>
                    <a:pt x="26" y="135"/>
                  </a:lnTo>
                  <a:lnTo>
                    <a:pt x="34" y="143"/>
                  </a:lnTo>
                  <a:lnTo>
                    <a:pt x="44" y="149"/>
                  </a:lnTo>
                  <a:lnTo>
                    <a:pt x="54" y="154"/>
                  </a:lnTo>
                  <a:lnTo>
                    <a:pt x="66" y="159"/>
                  </a:lnTo>
                  <a:lnTo>
                    <a:pt x="78" y="164"/>
                  </a:lnTo>
                  <a:lnTo>
                    <a:pt x="91" y="168"/>
                  </a:lnTo>
                  <a:lnTo>
                    <a:pt x="105" y="170"/>
                  </a:lnTo>
                  <a:lnTo>
                    <a:pt x="119" y="173"/>
                  </a:lnTo>
                  <a:lnTo>
                    <a:pt x="134" y="174"/>
                  </a:lnTo>
                  <a:lnTo>
                    <a:pt x="149" y="174"/>
                  </a:lnTo>
                  <a:lnTo>
                    <a:pt x="167" y="174"/>
                  </a:lnTo>
                  <a:lnTo>
                    <a:pt x="167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0" name="Freeform 166"/>
            <p:cNvSpPr>
              <a:spLocks/>
            </p:cNvSpPr>
            <p:nvPr/>
          </p:nvSpPr>
          <p:spPr bwMode="auto">
            <a:xfrm>
              <a:off x="4548" y="2946"/>
              <a:ext cx="239" cy="176"/>
            </a:xfrm>
            <a:custGeom>
              <a:avLst/>
              <a:gdLst>
                <a:gd name="T0" fmla="*/ 239 w 239"/>
                <a:gd name="T1" fmla="*/ 1 h 176"/>
                <a:gd name="T2" fmla="*/ 216 w 239"/>
                <a:gd name="T3" fmla="*/ 0 h 176"/>
                <a:gd name="T4" fmla="*/ 178 w 239"/>
                <a:gd name="T5" fmla="*/ 2 h 176"/>
                <a:gd name="T6" fmla="*/ 143 w 239"/>
                <a:gd name="T7" fmla="*/ 7 h 176"/>
                <a:gd name="T8" fmla="*/ 112 w 239"/>
                <a:gd name="T9" fmla="*/ 15 h 176"/>
                <a:gd name="T10" fmla="*/ 85 w 239"/>
                <a:gd name="T11" fmla="*/ 26 h 176"/>
                <a:gd name="T12" fmla="*/ 62 w 239"/>
                <a:gd name="T13" fmla="*/ 39 h 176"/>
                <a:gd name="T14" fmla="*/ 45 w 239"/>
                <a:gd name="T15" fmla="*/ 54 h 176"/>
                <a:gd name="T16" fmla="*/ 34 w 239"/>
                <a:gd name="T17" fmla="*/ 70 h 176"/>
                <a:gd name="T18" fmla="*/ 30 w 239"/>
                <a:gd name="T19" fmla="*/ 87 h 176"/>
                <a:gd name="T20" fmla="*/ 31 w 239"/>
                <a:gd name="T21" fmla="*/ 97 h 176"/>
                <a:gd name="T22" fmla="*/ 39 w 239"/>
                <a:gd name="T23" fmla="*/ 113 h 176"/>
                <a:gd name="T24" fmla="*/ 52 w 239"/>
                <a:gd name="T25" fmla="*/ 130 h 176"/>
                <a:gd name="T26" fmla="*/ 72 w 239"/>
                <a:gd name="T27" fmla="*/ 143 h 176"/>
                <a:gd name="T28" fmla="*/ 97 w 239"/>
                <a:gd name="T29" fmla="*/ 156 h 176"/>
                <a:gd name="T30" fmla="*/ 127 w 239"/>
                <a:gd name="T31" fmla="*/ 164 h 176"/>
                <a:gd name="T32" fmla="*/ 161 w 239"/>
                <a:gd name="T33" fmla="*/ 171 h 176"/>
                <a:gd name="T34" fmla="*/ 197 w 239"/>
                <a:gd name="T35" fmla="*/ 174 h 176"/>
                <a:gd name="T36" fmla="*/ 216 w 239"/>
                <a:gd name="T37" fmla="*/ 176 h 176"/>
                <a:gd name="T38" fmla="*/ 239 w 239"/>
                <a:gd name="T39" fmla="*/ 1 h 176"/>
                <a:gd name="T40" fmla="*/ 212 w 239"/>
                <a:gd name="T41" fmla="*/ 0 h 176"/>
                <a:gd name="T42" fmla="*/ 191 w 239"/>
                <a:gd name="T43" fmla="*/ 1 h 176"/>
                <a:gd name="T44" fmla="*/ 148 w 239"/>
                <a:gd name="T45" fmla="*/ 5 h 176"/>
                <a:gd name="T46" fmla="*/ 111 w 239"/>
                <a:gd name="T47" fmla="*/ 11 h 176"/>
                <a:gd name="T48" fmla="*/ 77 w 239"/>
                <a:gd name="T49" fmla="*/ 20 h 176"/>
                <a:gd name="T50" fmla="*/ 49 w 239"/>
                <a:gd name="T51" fmla="*/ 32 h 176"/>
                <a:gd name="T52" fmla="*/ 25 w 239"/>
                <a:gd name="T53" fmla="*/ 46 h 176"/>
                <a:gd name="T54" fmla="*/ 9 w 239"/>
                <a:gd name="T55" fmla="*/ 62 h 176"/>
                <a:gd name="T56" fmla="*/ 1 w 239"/>
                <a:gd name="T57" fmla="*/ 78 h 176"/>
                <a:gd name="T58" fmla="*/ 0 w 239"/>
                <a:gd name="T59" fmla="*/ 87 h 176"/>
                <a:gd name="T60" fmla="*/ 4 w 239"/>
                <a:gd name="T61" fmla="*/ 106 h 176"/>
                <a:gd name="T62" fmla="*/ 16 w 239"/>
                <a:gd name="T63" fmla="*/ 122 h 176"/>
                <a:gd name="T64" fmla="*/ 36 w 239"/>
                <a:gd name="T65" fmla="*/ 137 h 176"/>
                <a:gd name="T66" fmla="*/ 62 w 239"/>
                <a:gd name="T67" fmla="*/ 149 h 176"/>
                <a:gd name="T68" fmla="*/ 93 w 239"/>
                <a:gd name="T69" fmla="*/ 161 h 176"/>
                <a:gd name="T70" fmla="*/ 130 w 239"/>
                <a:gd name="T71" fmla="*/ 168 h 176"/>
                <a:gd name="T72" fmla="*/ 169 w 239"/>
                <a:gd name="T73" fmla="*/ 173 h 176"/>
                <a:gd name="T74" fmla="*/ 212 w 239"/>
                <a:gd name="T75" fmla="*/ 176 h 176"/>
                <a:gd name="T76" fmla="*/ 239 w 239"/>
                <a:gd name="T77" fmla="*/ 174 h 17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39" h="176">
                  <a:moveTo>
                    <a:pt x="239" y="1"/>
                  </a:moveTo>
                  <a:lnTo>
                    <a:pt x="239" y="1"/>
                  </a:lnTo>
                  <a:lnTo>
                    <a:pt x="216" y="0"/>
                  </a:lnTo>
                  <a:lnTo>
                    <a:pt x="197" y="1"/>
                  </a:lnTo>
                  <a:lnTo>
                    <a:pt x="178" y="2"/>
                  </a:lnTo>
                  <a:lnTo>
                    <a:pt x="161" y="5"/>
                  </a:lnTo>
                  <a:lnTo>
                    <a:pt x="143" y="7"/>
                  </a:lnTo>
                  <a:lnTo>
                    <a:pt x="127" y="11"/>
                  </a:lnTo>
                  <a:lnTo>
                    <a:pt x="112" y="15"/>
                  </a:lnTo>
                  <a:lnTo>
                    <a:pt x="97" y="20"/>
                  </a:lnTo>
                  <a:lnTo>
                    <a:pt x="85" y="26"/>
                  </a:lnTo>
                  <a:lnTo>
                    <a:pt x="72" y="32"/>
                  </a:lnTo>
                  <a:lnTo>
                    <a:pt x="62" y="39"/>
                  </a:lnTo>
                  <a:lnTo>
                    <a:pt x="52" y="46"/>
                  </a:lnTo>
                  <a:lnTo>
                    <a:pt x="45" y="54"/>
                  </a:lnTo>
                  <a:lnTo>
                    <a:pt x="39" y="62"/>
                  </a:lnTo>
                  <a:lnTo>
                    <a:pt x="34" y="70"/>
                  </a:lnTo>
                  <a:lnTo>
                    <a:pt x="31" y="78"/>
                  </a:lnTo>
                  <a:lnTo>
                    <a:pt x="30" y="87"/>
                  </a:lnTo>
                  <a:lnTo>
                    <a:pt x="31" y="97"/>
                  </a:lnTo>
                  <a:lnTo>
                    <a:pt x="34" y="106"/>
                  </a:lnTo>
                  <a:lnTo>
                    <a:pt x="39" y="113"/>
                  </a:lnTo>
                  <a:lnTo>
                    <a:pt x="45" y="122"/>
                  </a:lnTo>
                  <a:lnTo>
                    <a:pt x="52" y="130"/>
                  </a:lnTo>
                  <a:lnTo>
                    <a:pt x="62" y="137"/>
                  </a:lnTo>
                  <a:lnTo>
                    <a:pt x="72" y="143"/>
                  </a:lnTo>
                  <a:lnTo>
                    <a:pt x="85" y="149"/>
                  </a:lnTo>
                  <a:lnTo>
                    <a:pt x="97" y="156"/>
                  </a:lnTo>
                  <a:lnTo>
                    <a:pt x="112" y="161"/>
                  </a:lnTo>
                  <a:lnTo>
                    <a:pt x="127" y="164"/>
                  </a:lnTo>
                  <a:lnTo>
                    <a:pt x="143" y="168"/>
                  </a:lnTo>
                  <a:lnTo>
                    <a:pt x="161" y="171"/>
                  </a:lnTo>
                  <a:lnTo>
                    <a:pt x="178" y="173"/>
                  </a:lnTo>
                  <a:lnTo>
                    <a:pt x="197" y="174"/>
                  </a:lnTo>
                  <a:lnTo>
                    <a:pt x="216" y="176"/>
                  </a:lnTo>
                  <a:lnTo>
                    <a:pt x="239" y="174"/>
                  </a:lnTo>
                  <a:lnTo>
                    <a:pt x="239" y="1"/>
                  </a:lnTo>
                  <a:lnTo>
                    <a:pt x="212" y="0"/>
                  </a:lnTo>
                  <a:lnTo>
                    <a:pt x="191" y="1"/>
                  </a:lnTo>
                  <a:lnTo>
                    <a:pt x="169" y="2"/>
                  </a:lnTo>
                  <a:lnTo>
                    <a:pt x="148" y="5"/>
                  </a:lnTo>
                  <a:lnTo>
                    <a:pt x="130" y="7"/>
                  </a:lnTo>
                  <a:lnTo>
                    <a:pt x="111" y="11"/>
                  </a:lnTo>
                  <a:lnTo>
                    <a:pt x="93" y="15"/>
                  </a:lnTo>
                  <a:lnTo>
                    <a:pt x="77" y="20"/>
                  </a:lnTo>
                  <a:lnTo>
                    <a:pt x="62" y="26"/>
                  </a:lnTo>
                  <a:lnTo>
                    <a:pt x="49" y="32"/>
                  </a:lnTo>
                  <a:lnTo>
                    <a:pt x="36" y="39"/>
                  </a:lnTo>
                  <a:lnTo>
                    <a:pt x="25" y="46"/>
                  </a:lnTo>
                  <a:lnTo>
                    <a:pt x="16" y="54"/>
                  </a:lnTo>
                  <a:lnTo>
                    <a:pt x="9" y="62"/>
                  </a:lnTo>
                  <a:lnTo>
                    <a:pt x="4" y="70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7"/>
                  </a:lnTo>
                  <a:lnTo>
                    <a:pt x="4" y="106"/>
                  </a:lnTo>
                  <a:lnTo>
                    <a:pt x="9" y="113"/>
                  </a:lnTo>
                  <a:lnTo>
                    <a:pt x="16" y="122"/>
                  </a:lnTo>
                  <a:lnTo>
                    <a:pt x="25" y="130"/>
                  </a:lnTo>
                  <a:lnTo>
                    <a:pt x="36" y="137"/>
                  </a:lnTo>
                  <a:lnTo>
                    <a:pt x="49" y="143"/>
                  </a:lnTo>
                  <a:lnTo>
                    <a:pt x="62" y="149"/>
                  </a:lnTo>
                  <a:lnTo>
                    <a:pt x="77" y="156"/>
                  </a:lnTo>
                  <a:lnTo>
                    <a:pt x="93" y="161"/>
                  </a:lnTo>
                  <a:lnTo>
                    <a:pt x="111" y="164"/>
                  </a:lnTo>
                  <a:lnTo>
                    <a:pt x="130" y="168"/>
                  </a:lnTo>
                  <a:lnTo>
                    <a:pt x="148" y="171"/>
                  </a:lnTo>
                  <a:lnTo>
                    <a:pt x="169" y="173"/>
                  </a:lnTo>
                  <a:lnTo>
                    <a:pt x="191" y="174"/>
                  </a:lnTo>
                  <a:lnTo>
                    <a:pt x="212" y="176"/>
                  </a:lnTo>
                  <a:lnTo>
                    <a:pt x="239" y="174"/>
                  </a:lnTo>
                  <a:lnTo>
                    <a:pt x="239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1" name="Freeform 167"/>
            <p:cNvSpPr>
              <a:spLocks/>
            </p:cNvSpPr>
            <p:nvPr/>
          </p:nvSpPr>
          <p:spPr bwMode="auto">
            <a:xfrm>
              <a:off x="4620" y="2788"/>
              <a:ext cx="167" cy="174"/>
            </a:xfrm>
            <a:custGeom>
              <a:avLst/>
              <a:gdLst>
                <a:gd name="T0" fmla="*/ 167 w 167"/>
                <a:gd name="T1" fmla="*/ 1 h 174"/>
                <a:gd name="T2" fmla="*/ 167 w 167"/>
                <a:gd name="T3" fmla="*/ 1 h 174"/>
                <a:gd name="T4" fmla="*/ 149 w 167"/>
                <a:gd name="T5" fmla="*/ 0 h 174"/>
                <a:gd name="T6" fmla="*/ 149 w 167"/>
                <a:gd name="T7" fmla="*/ 0 h 174"/>
                <a:gd name="T8" fmla="*/ 134 w 167"/>
                <a:gd name="T9" fmla="*/ 0 h 174"/>
                <a:gd name="T10" fmla="*/ 119 w 167"/>
                <a:gd name="T11" fmla="*/ 1 h 174"/>
                <a:gd name="T12" fmla="*/ 105 w 167"/>
                <a:gd name="T13" fmla="*/ 3 h 174"/>
                <a:gd name="T14" fmla="*/ 91 w 167"/>
                <a:gd name="T15" fmla="*/ 6 h 174"/>
                <a:gd name="T16" fmla="*/ 78 w 167"/>
                <a:gd name="T17" fmla="*/ 10 h 174"/>
                <a:gd name="T18" fmla="*/ 66 w 167"/>
                <a:gd name="T19" fmla="*/ 15 h 174"/>
                <a:gd name="T20" fmla="*/ 54 w 167"/>
                <a:gd name="T21" fmla="*/ 20 h 174"/>
                <a:gd name="T22" fmla="*/ 44 w 167"/>
                <a:gd name="T23" fmla="*/ 25 h 174"/>
                <a:gd name="T24" fmla="*/ 34 w 167"/>
                <a:gd name="T25" fmla="*/ 31 h 174"/>
                <a:gd name="T26" fmla="*/ 26 w 167"/>
                <a:gd name="T27" fmla="*/ 38 h 174"/>
                <a:gd name="T28" fmla="*/ 19 w 167"/>
                <a:gd name="T29" fmla="*/ 46 h 174"/>
                <a:gd name="T30" fmla="*/ 13 w 167"/>
                <a:gd name="T31" fmla="*/ 53 h 174"/>
                <a:gd name="T32" fmla="*/ 8 w 167"/>
                <a:gd name="T33" fmla="*/ 61 h 174"/>
                <a:gd name="T34" fmla="*/ 4 w 167"/>
                <a:gd name="T35" fmla="*/ 69 h 174"/>
                <a:gd name="T36" fmla="*/ 1 w 167"/>
                <a:gd name="T37" fmla="*/ 78 h 174"/>
                <a:gd name="T38" fmla="*/ 0 w 167"/>
                <a:gd name="T39" fmla="*/ 87 h 174"/>
                <a:gd name="T40" fmla="*/ 0 w 167"/>
                <a:gd name="T41" fmla="*/ 87 h 174"/>
                <a:gd name="T42" fmla="*/ 1 w 167"/>
                <a:gd name="T43" fmla="*/ 96 h 174"/>
                <a:gd name="T44" fmla="*/ 4 w 167"/>
                <a:gd name="T45" fmla="*/ 104 h 174"/>
                <a:gd name="T46" fmla="*/ 8 w 167"/>
                <a:gd name="T47" fmla="*/ 113 h 174"/>
                <a:gd name="T48" fmla="*/ 13 w 167"/>
                <a:gd name="T49" fmla="*/ 121 h 174"/>
                <a:gd name="T50" fmla="*/ 19 w 167"/>
                <a:gd name="T51" fmla="*/ 128 h 174"/>
                <a:gd name="T52" fmla="*/ 26 w 167"/>
                <a:gd name="T53" fmla="*/ 135 h 174"/>
                <a:gd name="T54" fmla="*/ 34 w 167"/>
                <a:gd name="T55" fmla="*/ 143 h 174"/>
                <a:gd name="T56" fmla="*/ 44 w 167"/>
                <a:gd name="T57" fmla="*/ 149 h 174"/>
                <a:gd name="T58" fmla="*/ 54 w 167"/>
                <a:gd name="T59" fmla="*/ 154 h 174"/>
                <a:gd name="T60" fmla="*/ 66 w 167"/>
                <a:gd name="T61" fmla="*/ 159 h 174"/>
                <a:gd name="T62" fmla="*/ 78 w 167"/>
                <a:gd name="T63" fmla="*/ 164 h 174"/>
                <a:gd name="T64" fmla="*/ 91 w 167"/>
                <a:gd name="T65" fmla="*/ 168 h 174"/>
                <a:gd name="T66" fmla="*/ 105 w 167"/>
                <a:gd name="T67" fmla="*/ 170 h 174"/>
                <a:gd name="T68" fmla="*/ 119 w 167"/>
                <a:gd name="T69" fmla="*/ 173 h 174"/>
                <a:gd name="T70" fmla="*/ 134 w 167"/>
                <a:gd name="T71" fmla="*/ 174 h 174"/>
                <a:gd name="T72" fmla="*/ 149 w 167"/>
                <a:gd name="T73" fmla="*/ 174 h 174"/>
                <a:gd name="T74" fmla="*/ 149 w 167"/>
                <a:gd name="T75" fmla="*/ 174 h 174"/>
                <a:gd name="T76" fmla="*/ 167 w 167"/>
                <a:gd name="T77" fmla="*/ 174 h 174"/>
                <a:gd name="T78" fmla="*/ 167 w 167"/>
                <a:gd name="T79" fmla="*/ 1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7" h="174">
                  <a:moveTo>
                    <a:pt x="167" y="1"/>
                  </a:moveTo>
                  <a:lnTo>
                    <a:pt x="167" y="1"/>
                  </a:lnTo>
                  <a:lnTo>
                    <a:pt x="149" y="0"/>
                  </a:lnTo>
                  <a:lnTo>
                    <a:pt x="134" y="0"/>
                  </a:lnTo>
                  <a:lnTo>
                    <a:pt x="119" y="1"/>
                  </a:lnTo>
                  <a:lnTo>
                    <a:pt x="105" y="3"/>
                  </a:lnTo>
                  <a:lnTo>
                    <a:pt x="91" y="6"/>
                  </a:lnTo>
                  <a:lnTo>
                    <a:pt x="78" y="10"/>
                  </a:lnTo>
                  <a:lnTo>
                    <a:pt x="66" y="15"/>
                  </a:lnTo>
                  <a:lnTo>
                    <a:pt x="54" y="20"/>
                  </a:lnTo>
                  <a:lnTo>
                    <a:pt x="44" y="25"/>
                  </a:lnTo>
                  <a:lnTo>
                    <a:pt x="34" y="31"/>
                  </a:lnTo>
                  <a:lnTo>
                    <a:pt x="26" y="38"/>
                  </a:lnTo>
                  <a:lnTo>
                    <a:pt x="19" y="46"/>
                  </a:lnTo>
                  <a:lnTo>
                    <a:pt x="13" y="53"/>
                  </a:lnTo>
                  <a:lnTo>
                    <a:pt x="8" y="61"/>
                  </a:lnTo>
                  <a:lnTo>
                    <a:pt x="4" y="69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6"/>
                  </a:lnTo>
                  <a:lnTo>
                    <a:pt x="4" y="104"/>
                  </a:lnTo>
                  <a:lnTo>
                    <a:pt x="8" y="113"/>
                  </a:lnTo>
                  <a:lnTo>
                    <a:pt x="13" y="121"/>
                  </a:lnTo>
                  <a:lnTo>
                    <a:pt x="19" y="128"/>
                  </a:lnTo>
                  <a:lnTo>
                    <a:pt x="26" y="135"/>
                  </a:lnTo>
                  <a:lnTo>
                    <a:pt x="34" y="143"/>
                  </a:lnTo>
                  <a:lnTo>
                    <a:pt x="44" y="149"/>
                  </a:lnTo>
                  <a:lnTo>
                    <a:pt x="54" y="154"/>
                  </a:lnTo>
                  <a:lnTo>
                    <a:pt x="66" y="159"/>
                  </a:lnTo>
                  <a:lnTo>
                    <a:pt x="78" y="164"/>
                  </a:lnTo>
                  <a:lnTo>
                    <a:pt x="91" y="168"/>
                  </a:lnTo>
                  <a:lnTo>
                    <a:pt x="105" y="170"/>
                  </a:lnTo>
                  <a:lnTo>
                    <a:pt x="119" y="173"/>
                  </a:lnTo>
                  <a:lnTo>
                    <a:pt x="134" y="174"/>
                  </a:lnTo>
                  <a:lnTo>
                    <a:pt x="149" y="174"/>
                  </a:lnTo>
                  <a:lnTo>
                    <a:pt x="167" y="174"/>
                  </a:lnTo>
                  <a:lnTo>
                    <a:pt x="167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2" name="Freeform 168"/>
            <p:cNvSpPr>
              <a:spLocks/>
            </p:cNvSpPr>
            <p:nvPr/>
          </p:nvSpPr>
          <p:spPr bwMode="auto">
            <a:xfrm>
              <a:off x="4578" y="2754"/>
              <a:ext cx="209" cy="176"/>
            </a:xfrm>
            <a:custGeom>
              <a:avLst/>
              <a:gdLst>
                <a:gd name="T0" fmla="*/ 209 w 209"/>
                <a:gd name="T1" fmla="*/ 1 h 176"/>
                <a:gd name="T2" fmla="*/ 209 w 209"/>
                <a:gd name="T3" fmla="*/ 1 h 176"/>
                <a:gd name="T4" fmla="*/ 186 w 209"/>
                <a:gd name="T5" fmla="*/ 0 h 176"/>
                <a:gd name="T6" fmla="*/ 186 w 209"/>
                <a:gd name="T7" fmla="*/ 0 h 176"/>
                <a:gd name="T8" fmla="*/ 167 w 209"/>
                <a:gd name="T9" fmla="*/ 1 h 176"/>
                <a:gd name="T10" fmla="*/ 148 w 209"/>
                <a:gd name="T11" fmla="*/ 2 h 176"/>
                <a:gd name="T12" fmla="*/ 131 w 209"/>
                <a:gd name="T13" fmla="*/ 5 h 176"/>
                <a:gd name="T14" fmla="*/ 113 w 209"/>
                <a:gd name="T15" fmla="*/ 7 h 176"/>
                <a:gd name="T16" fmla="*/ 97 w 209"/>
                <a:gd name="T17" fmla="*/ 11 h 176"/>
                <a:gd name="T18" fmla="*/ 82 w 209"/>
                <a:gd name="T19" fmla="*/ 15 h 176"/>
                <a:gd name="T20" fmla="*/ 67 w 209"/>
                <a:gd name="T21" fmla="*/ 20 h 176"/>
                <a:gd name="T22" fmla="*/ 55 w 209"/>
                <a:gd name="T23" fmla="*/ 26 h 176"/>
                <a:gd name="T24" fmla="*/ 42 w 209"/>
                <a:gd name="T25" fmla="*/ 32 h 176"/>
                <a:gd name="T26" fmla="*/ 32 w 209"/>
                <a:gd name="T27" fmla="*/ 39 h 176"/>
                <a:gd name="T28" fmla="*/ 22 w 209"/>
                <a:gd name="T29" fmla="*/ 46 h 176"/>
                <a:gd name="T30" fmla="*/ 15 w 209"/>
                <a:gd name="T31" fmla="*/ 54 h 176"/>
                <a:gd name="T32" fmla="*/ 9 w 209"/>
                <a:gd name="T33" fmla="*/ 62 h 176"/>
                <a:gd name="T34" fmla="*/ 4 w 209"/>
                <a:gd name="T35" fmla="*/ 70 h 176"/>
                <a:gd name="T36" fmla="*/ 1 w 209"/>
                <a:gd name="T37" fmla="*/ 79 h 176"/>
                <a:gd name="T38" fmla="*/ 0 w 209"/>
                <a:gd name="T39" fmla="*/ 87 h 176"/>
                <a:gd name="T40" fmla="*/ 0 w 209"/>
                <a:gd name="T41" fmla="*/ 87 h 176"/>
                <a:gd name="T42" fmla="*/ 1 w 209"/>
                <a:gd name="T43" fmla="*/ 97 h 176"/>
                <a:gd name="T44" fmla="*/ 4 w 209"/>
                <a:gd name="T45" fmla="*/ 106 h 176"/>
                <a:gd name="T46" fmla="*/ 9 w 209"/>
                <a:gd name="T47" fmla="*/ 113 h 176"/>
                <a:gd name="T48" fmla="*/ 15 w 209"/>
                <a:gd name="T49" fmla="*/ 122 h 176"/>
                <a:gd name="T50" fmla="*/ 22 w 209"/>
                <a:gd name="T51" fmla="*/ 130 h 176"/>
                <a:gd name="T52" fmla="*/ 32 w 209"/>
                <a:gd name="T53" fmla="*/ 137 h 176"/>
                <a:gd name="T54" fmla="*/ 42 w 209"/>
                <a:gd name="T55" fmla="*/ 143 h 176"/>
                <a:gd name="T56" fmla="*/ 55 w 209"/>
                <a:gd name="T57" fmla="*/ 150 h 176"/>
                <a:gd name="T58" fmla="*/ 67 w 209"/>
                <a:gd name="T59" fmla="*/ 156 h 176"/>
                <a:gd name="T60" fmla="*/ 82 w 209"/>
                <a:gd name="T61" fmla="*/ 161 h 176"/>
                <a:gd name="T62" fmla="*/ 97 w 209"/>
                <a:gd name="T63" fmla="*/ 164 h 176"/>
                <a:gd name="T64" fmla="*/ 113 w 209"/>
                <a:gd name="T65" fmla="*/ 168 h 176"/>
                <a:gd name="T66" fmla="*/ 131 w 209"/>
                <a:gd name="T67" fmla="*/ 171 h 176"/>
                <a:gd name="T68" fmla="*/ 148 w 209"/>
                <a:gd name="T69" fmla="*/ 173 h 176"/>
                <a:gd name="T70" fmla="*/ 167 w 209"/>
                <a:gd name="T71" fmla="*/ 174 h 176"/>
                <a:gd name="T72" fmla="*/ 186 w 209"/>
                <a:gd name="T73" fmla="*/ 176 h 176"/>
                <a:gd name="T74" fmla="*/ 186 w 209"/>
                <a:gd name="T75" fmla="*/ 176 h 176"/>
                <a:gd name="T76" fmla="*/ 209 w 209"/>
                <a:gd name="T77" fmla="*/ 174 h 176"/>
                <a:gd name="T78" fmla="*/ 209 w 209"/>
                <a:gd name="T79" fmla="*/ 1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9" h="176">
                  <a:moveTo>
                    <a:pt x="209" y="1"/>
                  </a:moveTo>
                  <a:lnTo>
                    <a:pt x="209" y="1"/>
                  </a:lnTo>
                  <a:lnTo>
                    <a:pt x="186" y="0"/>
                  </a:lnTo>
                  <a:lnTo>
                    <a:pt x="167" y="1"/>
                  </a:lnTo>
                  <a:lnTo>
                    <a:pt x="148" y="2"/>
                  </a:lnTo>
                  <a:lnTo>
                    <a:pt x="131" y="5"/>
                  </a:lnTo>
                  <a:lnTo>
                    <a:pt x="113" y="7"/>
                  </a:lnTo>
                  <a:lnTo>
                    <a:pt x="97" y="11"/>
                  </a:lnTo>
                  <a:lnTo>
                    <a:pt x="82" y="15"/>
                  </a:lnTo>
                  <a:lnTo>
                    <a:pt x="67" y="20"/>
                  </a:lnTo>
                  <a:lnTo>
                    <a:pt x="55" y="26"/>
                  </a:lnTo>
                  <a:lnTo>
                    <a:pt x="42" y="32"/>
                  </a:lnTo>
                  <a:lnTo>
                    <a:pt x="32" y="39"/>
                  </a:lnTo>
                  <a:lnTo>
                    <a:pt x="22" y="46"/>
                  </a:lnTo>
                  <a:lnTo>
                    <a:pt x="15" y="54"/>
                  </a:lnTo>
                  <a:lnTo>
                    <a:pt x="9" y="62"/>
                  </a:lnTo>
                  <a:lnTo>
                    <a:pt x="4" y="70"/>
                  </a:lnTo>
                  <a:lnTo>
                    <a:pt x="1" y="79"/>
                  </a:lnTo>
                  <a:lnTo>
                    <a:pt x="0" y="87"/>
                  </a:lnTo>
                  <a:lnTo>
                    <a:pt x="1" y="97"/>
                  </a:lnTo>
                  <a:lnTo>
                    <a:pt x="4" y="106"/>
                  </a:lnTo>
                  <a:lnTo>
                    <a:pt x="9" y="113"/>
                  </a:lnTo>
                  <a:lnTo>
                    <a:pt x="15" y="122"/>
                  </a:lnTo>
                  <a:lnTo>
                    <a:pt x="22" y="130"/>
                  </a:lnTo>
                  <a:lnTo>
                    <a:pt x="32" y="137"/>
                  </a:lnTo>
                  <a:lnTo>
                    <a:pt x="42" y="143"/>
                  </a:lnTo>
                  <a:lnTo>
                    <a:pt x="55" y="150"/>
                  </a:lnTo>
                  <a:lnTo>
                    <a:pt x="67" y="156"/>
                  </a:lnTo>
                  <a:lnTo>
                    <a:pt x="82" y="161"/>
                  </a:lnTo>
                  <a:lnTo>
                    <a:pt x="97" y="164"/>
                  </a:lnTo>
                  <a:lnTo>
                    <a:pt x="113" y="168"/>
                  </a:lnTo>
                  <a:lnTo>
                    <a:pt x="131" y="171"/>
                  </a:lnTo>
                  <a:lnTo>
                    <a:pt x="148" y="173"/>
                  </a:lnTo>
                  <a:lnTo>
                    <a:pt x="167" y="174"/>
                  </a:lnTo>
                  <a:lnTo>
                    <a:pt x="186" y="176"/>
                  </a:lnTo>
                  <a:lnTo>
                    <a:pt x="209" y="174"/>
                  </a:lnTo>
                  <a:lnTo>
                    <a:pt x="209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3" name="Freeform 169"/>
            <p:cNvSpPr>
              <a:spLocks/>
            </p:cNvSpPr>
            <p:nvPr/>
          </p:nvSpPr>
          <p:spPr bwMode="auto">
            <a:xfrm>
              <a:off x="4548" y="2755"/>
              <a:ext cx="239" cy="176"/>
            </a:xfrm>
            <a:custGeom>
              <a:avLst/>
              <a:gdLst>
                <a:gd name="T0" fmla="*/ 239 w 239"/>
                <a:gd name="T1" fmla="*/ 1 h 176"/>
                <a:gd name="T2" fmla="*/ 239 w 239"/>
                <a:gd name="T3" fmla="*/ 1 h 176"/>
                <a:gd name="T4" fmla="*/ 212 w 239"/>
                <a:gd name="T5" fmla="*/ 0 h 176"/>
                <a:gd name="T6" fmla="*/ 212 w 239"/>
                <a:gd name="T7" fmla="*/ 0 h 176"/>
                <a:gd name="T8" fmla="*/ 191 w 239"/>
                <a:gd name="T9" fmla="*/ 1 h 176"/>
                <a:gd name="T10" fmla="*/ 169 w 239"/>
                <a:gd name="T11" fmla="*/ 3 h 176"/>
                <a:gd name="T12" fmla="*/ 148 w 239"/>
                <a:gd name="T13" fmla="*/ 5 h 176"/>
                <a:gd name="T14" fmla="*/ 130 w 239"/>
                <a:gd name="T15" fmla="*/ 8 h 176"/>
                <a:gd name="T16" fmla="*/ 111 w 239"/>
                <a:gd name="T17" fmla="*/ 11 h 176"/>
                <a:gd name="T18" fmla="*/ 93 w 239"/>
                <a:gd name="T19" fmla="*/ 15 h 176"/>
                <a:gd name="T20" fmla="*/ 77 w 239"/>
                <a:gd name="T21" fmla="*/ 20 h 176"/>
                <a:gd name="T22" fmla="*/ 62 w 239"/>
                <a:gd name="T23" fmla="*/ 26 h 176"/>
                <a:gd name="T24" fmla="*/ 49 w 239"/>
                <a:gd name="T25" fmla="*/ 33 h 176"/>
                <a:gd name="T26" fmla="*/ 36 w 239"/>
                <a:gd name="T27" fmla="*/ 39 h 176"/>
                <a:gd name="T28" fmla="*/ 25 w 239"/>
                <a:gd name="T29" fmla="*/ 46 h 176"/>
                <a:gd name="T30" fmla="*/ 16 w 239"/>
                <a:gd name="T31" fmla="*/ 54 h 176"/>
                <a:gd name="T32" fmla="*/ 9 w 239"/>
                <a:gd name="T33" fmla="*/ 63 h 176"/>
                <a:gd name="T34" fmla="*/ 4 w 239"/>
                <a:gd name="T35" fmla="*/ 70 h 176"/>
                <a:gd name="T36" fmla="*/ 1 w 239"/>
                <a:gd name="T37" fmla="*/ 79 h 176"/>
                <a:gd name="T38" fmla="*/ 0 w 239"/>
                <a:gd name="T39" fmla="*/ 87 h 176"/>
                <a:gd name="T40" fmla="*/ 0 w 239"/>
                <a:gd name="T41" fmla="*/ 87 h 176"/>
                <a:gd name="T42" fmla="*/ 1 w 239"/>
                <a:gd name="T43" fmla="*/ 97 h 176"/>
                <a:gd name="T44" fmla="*/ 4 w 239"/>
                <a:gd name="T45" fmla="*/ 106 h 176"/>
                <a:gd name="T46" fmla="*/ 9 w 239"/>
                <a:gd name="T47" fmla="*/ 114 h 176"/>
                <a:gd name="T48" fmla="*/ 16 w 239"/>
                <a:gd name="T49" fmla="*/ 122 h 176"/>
                <a:gd name="T50" fmla="*/ 25 w 239"/>
                <a:gd name="T51" fmla="*/ 130 h 176"/>
                <a:gd name="T52" fmla="*/ 36 w 239"/>
                <a:gd name="T53" fmla="*/ 137 h 176"/>
                <a:gd name="T54" fmla="*/ 49 w 239"/>
                <a:gd name="T55" fmla="*/ 144 h 176"/>
                <a:gd name="T56" fmla="*/ 62 w 239"/>
                <a:gd name="T57" fmla="*/ 150 h 176"/>
                <a:gd name="T58" fmla="*/ 77 w 239"/>
                <a:gd name="T59" fmla="*/ 156 h 176"/>
                <a:gd name="T60" fmla="*/ 93 w 239"/>
                <a:gd name="T61" fmla="*/ 161 h 176"/>
                <a:gd name="T62" fmla="*/ 111 w 239"/>
                <a:gd name="T63" fmla="*/ 165 h 176"/>
                <a:gd name="T64" fmla="*/ 130 w 239"/>
                <a:gd name="T65" fmla="*/ 168 h 176"/>
                <a:gd name="T66" fmla="*/ 148 w 239"/>
                <a:gd name="T67" fmla="*/ 171 h 176"/>
                <a:gd name="T68" fmla="*/ 169 w 239"/>
                <a:gd name="T69" fmla="*/ 173 h 176"/>
                <a:gd name="T70" fmla="*/ 191 w 239"/>
                <a:gd name="T71" fmla="*/ 175 h 176"/>
                <a:gd name="T72" fmla="*/ 212 w 239"/>
                <a:gd name="T73" fmla="*/ 176 h 176"/>
                <a:gd name="T74" fmla="*/ 212 w 239"/>
                <a:gd name="T75" fmla="*/ 176 h 176"/>
                <a:gd name="T76" fmla="*/ 239 w 239"/>
                <a:gd name="T77" fmla="*/ 175 h 176"/>
                <a:gd name="T78" fmla="*/ 239 w 239"/>
                <a:gd name="T79" fmla="*/ 1 h 1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39" h="176">
                  <a:moveTo>
                    <a:pt x="239" y="1"/>
                  </a:moveTo>
                  <a:lnTo>
                    <a:pt x="239" y="1"/>
                  </a:lnTo>
                  <a:lnTo>
                    <a:pt x="212" y="0"/>
                  </a:lnTo>
                  <a:lnTo>
                    <a:pt x="191" y="1"/>
                  </a:lnTo>
                  <a:lnTo>
                    <a:pt x="169" y="3"/>
                  </a:lnTo>
                  <a:lnTo>
                    <a:pt x="148" y="5"/>
                  </a:lnTo>
                  <a:lnTo>
                    <a:pt x="130" y="8"/>
                  </a:lnTo>
                  <a:lnTo>
                    <a:pt x="111" y="11"/>
                  </a:lnTo>
                  <a:lnTo>
                    <a:pt x="93" y="15"/>
                  </a:lnTo>
                  <a:lnTo>
                    <a:pt x="77" y="20"/>
                  </a:lnTo>
                  <a:lnTo>
                    <a:pt x="62" y="26"/>
                  </a:lnTo>
                  <a:lnTo>
                    <a:pt x="49" y="33"/>
                  </a:lnTo>
                  <a:lnTo>
                    <a:pt x="36" y="39"/>
                  </a:lnTo>
                  <a:lnTo>
                    <a:pt x="25" y="46"/>
                  </a:lnTo>
                  <a:lnTo>
                    <a:pt x="16" y="54"/>
                  </a:lnTo>
                  <a:lnTo>
                    <a:pt x="9" y="63"/>
                  </a:lnTo>
                  <a:lnTo>
                    <a:pt x="4" y="70"/>
                  </a:lnTo>
                  <a:lnTo>
                    <a:pt x="1" y="79"/>
                  </a:lnTo>
                  <a:lnTo>
                    <a:pt x="0" y="87"/>
                  </a:lnTo>
                  <a:lnTo>
                    <a:pt x="1" y="97"/>
                  </a:lnTo>
                  <a:lnTo>
                    <a:pt x="4" y="106"/>
                  </a:lnTo>
                  <a:lnTo>
                    <a:pt x="9" y="114"/>
                  </a:lnTo>
                  <a:lnTo>
                    <a:pt x="16" y="122"/>
                  </a:lnTo>
                  <a:lnTo>
                    <a:pt x="25" y="130"/>
                  </a:lnTo>
                  <a:lnTo>
                    <a:pt x="36" y="137"/>
                  </a:lnTo>
                  <a:lnTo>
                    <a:pt x="49" y="144"/>
                  </a:lnTo>
                  <a:lnTo>
                    <a:pt x="62" y="150"/>
                  </a:lnTo>
                  <a:lnTo>
                    <a:pt x="77" y="156"/>
                  </a:lnTo>
                  <a:lnTo>
                    <a:pt x="93" y="161"/>
                  </a:lnTo>
                  <a:lnTo>
                    <a:pt x="111" y="165"/>
                  </a:lnTo>
                  <a:lnTo>
                    <a:pt x="130" y="168"/>
                  </a:lnTo>
                  <a:lnTo>
                    <a:pt x="148" y="171"/>
                  </a:lnTo>
                  <a:lnTo>
                    <a:pt x="169" y="173"/>
                  </a:lnTo>
                  <a:lnTo>
                    <a:pt x="191" y="175"/>
                  </a:lnTo>
                  <a:lnTo>
                    <a:pt x="212" y="176"/>
                  </a:lnTo>
                  <a:lnTo>
                    <a:pt x="239" y="175"/>
                  </a:lnTo>
                  <a:lnTo>
                    <a:pt x="239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4" name="Freeform 170"/>
            <p:cNvSpPr>
              <a:spLocks/>
            </p:cNvSpPr>
            <p:nvPr/>
          </p:nvSpPr>
          <p:spPr bwMode="auto">
            <a:xfrm>
              <a:off x="4613" y="3759"/>
              <a:ext cx="174" cy="174"/>
            </a:xfrm>
            <a:custGeom>
              <a:avLst/>
              <a:gdLst>
                <a:gd name="T0" fmla="*/ 174 w 174"/>
                <a:gd name="T1" fmla="*/ 1 h 174"/>
                <a:gd name="T2" fmla="*/ 156 w 174"/>
                <a:gd name="T3" fmla="*/ 0 h 174"/>
                <a:gd name="T4" fmla="*/ 126 w 174"/>
                <a:gd name="T5" fmla="*/ 1 h 174"/>
                <a:gd name="T6" fmla="*/ 98 w 174"/>
                <a:gd name="T7" fmla="*/ 7 h 174"/>
                <a:gd name="T8" fmla="*/ 73 w 174"/>
                <a:gd name="T9" fmla="*/ 14 h 174"/>
                <a:gd name="T10" fmla="*/ 51 w 174"/>
                <a:gd name="T11" fmla="*/ 26 h 174"/>
                <a:gd name="T12" fmla="*/ 33 w 174"/>
                <a:gd name="T13" fmla="*/ 38 h 174"/>
                <a:gd name="T14" fmla="*/ 20 w 174"/>
                <a:gd name="T15" fmla="*/ 53 h 174"/>
                <a:gd name="T16" fmla="*/ 11 w 174"/>
                <a:gd name="T17" fmla="*/ 69 h 174"/>
                <a:gd name="T18" fmla="*/ 7 w 174"/>
                <a:gd name="T19" fmla="*/ 87 h 174"/>
                <a:gd name="T20" fmla="*/ 8 w 174"/>
                <a:gd name="T21" fmla="*/ 95 h 174"/>
                <a:gd name="T22" fmla="*/ 15 w 174"/>
                <a:gd name="T23" fmla="*/ 113 h 174"/>
                <a:gd name="T24" fmla="*/ 26 w 174"/>
                <a:gd name="T25" fmla="*/ 129 h 174"/>
                <a:gd name="T26" fmla="*/ 41 w 174"/>
                <a:gd name="T27" fmla="*/ 143 h 174"/>
                <a:gd name="T28" fmla="*/ 61 w 174"/>
                <a:gd name="T29" fmla="*/ 154 h 174"/>
                <a:gd name="T30" fmla="*/ 85 w 174"/>
                <a:gd name="T31" fmla="*/ 164 h 174"/>
                <a:gd name="T32" fmla="*/ 112 w 174"/>
                <a:gd name="T33" fmla="*/ 170 h 174"/>
                <a:gd name="T34" fmla="*/ 141 w 174"/>
                <a:gd name="T35" fmla="*/ 174 h 174"/>
                <a:gd name="T36" fmla="*/ 156 w 174"/>
                <a:gd name="T37" fmla="*/ 174 h 174"/>
                <a:gd name="T38" fmla="*/ 174 w 174"/>
                <a:gd name="T39" fmla="*/ 1 h 174"/>
                <a:gd name="T40" fmla="*/ 154 w 174"/>
                <a:gd name="T41" fmla="*/ 0 h 174"/>
                <a:gd name="T42" fmla="*/ 138 w 174"/>
                <a:gd name="T43" fmla="*/ 0 h 174"/>
                <a:gd name="T44" fmla="*/ 108 w 174"/>
                <a:gd name="T45" fmla="*/ 3 h 174"/>
                <a:gd name="T46" fmla="*/ 81 w 174"/>
                <a:gd name="T47" fmla="*/ 11 h 174"/>
                <a:gd name="T48" fmla="*/ 56 w 174"/>
                <a:gd name="T49" fmla="*/ 19 h 174"/>
                <a:gd name="T50" fmla="*/ 35 w 174"/>
                <a:gd name="T51" fmla="*/ 32 h 174"/>
                <a:gd name="T52" fmla="*/ 18 w 174"/>
                <a:gd name="T53" fmla="*/ 46 h 174"/>
                <a:gd name="T54" fmla="*/ 6 w 174"/>
                <a:gd name="T55" fmla="*/ 61 h 174"/>
                <a:gd name="T56" fmla="*/ 1 w 174"/>
                <a:gd name="T57" fmla="*/ 78 h 174"/>
                <a:gd name="T58" fmla="*/ 0 w 174"/>
                <a:gd name="T59" fmla="*/ 87 h 174"/>
                <a:gd name="T60" fmla="*/ 2 w 174"/>
                <a:gd name="T61" fmla="*/ 104 h 174"/>
                <a:gd name="T62" fmla="*/ 12 w 174"/>
                <a:gd name="T63" fmla="*/ 120 h 174"/>
                <a:gd name="T64" fmla="*/ 26 w 174"/>
                <a:gd name="T65" fmla="*/ 135 h 174"/>
                <a:gd name="T66" fmla="*/ 45 w 174"/>
                <a:gd name="T67" fmla="*/ 149 h 174"/>
                <a:gd name="T68" fmla="*/ 68 w 174"/>
                <a:gd name="T69" fmla="*/ 159 h 174"/>
                <a:gd name="T70" fmla="*/ 94 w 174"/>
                <a:gd name="T71" fmla="*/ 168 h 174"/>
                <a:gd name="T72" fmla="*/ 123 w 174"/>
                <a:gd name="T73" fmla="*/ 173 h 174"/>
                <a:gd name="T74" fmla="*/ 154 w 174"/>
                <a:gd name="T75" fmla="*/ 174 h 174"/>
                <a:gd name="T76" fmla="*/ 174 w 174"/>
                <a:gd name="T77" fmla="*/ 174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74" h="174">
                  <a:moveTo>
                    <a:pt x="174" y="1"/>
                  </a:moveTo>
                  <a:lnTo>
                    <a:pt x="174" y="1"/>
                  </a:lnTo>
                  <a:lnTo>
                    <a:pt x="156" y="0"/>
                  </a:lnTo>
                  <a:lnTo>
                    <a:pt x="141" y="0"/>
                  </a:lnTo>
                  <a:lnTo>
                    <a:pt x="126" y="1"/>
                  </a:lnTo>
                  <a:lnTo>
                    <a:pt x="112" y="3"/>
                  </a:lnTo>
                  <a:lnTo>
                    <a:pt x="98" y="7"/>
                  </a:lnTo>
                  <a:lnTo>
                    <a:pt x="85" y="11"/>
                  </a:lnTo>
                  <a:lnTo>
                    <a:pt x="73" y="14"/>
                  </a:lnTo>
                  <a:lnTo>
                    <a:pt x="61" y="19"/>
                  </a:lnTo>
                  <a:lnTo>
                    <a:pt x="51" y="26"/>
                  </a:lnTo>
                  <a:lnTo>
                    <a:pt x="41" y="32"/>
                  </a:lnTo>
                  <a:lnTo>
                    <a:pt x="33" y="38"/>
                  </a:lnTo>
                  <a:lnTo>
                    <a:pt x="26" y="46"/>
                  </a:lnTo>
                  <a:lnTo>
                    <a:pt x="20" y="53"/>
                  </a:lnTo>
                  <a:lnTo>
                    <a:pt x="15" y="61"/>
                  </a:lnTo>
                  <a:lnTo>
                    <a:pt x="11" y="69"/>
                  </a:lnTo>
                  <a:lnTo>
                    <a:pt x="8" y="78"/>
                  </a:lnTo>
                  <a:lnTo>
                    <a:pt x="7" y="87"/>
                  </a:lnTo>
                  <a:lnTo>
                    <a:pt x="8" y="95"/>
                  </a:lnTo>
                  <a:lnTo>
                    <a:pt x="11" y="104"/>
                  </a:lnTo>
                  <a:lnTo>
                    <a:pt x="15" y="113"/>
                  </a:lnTo>
                  <a:lnTo>
                    <a:pt x="20" y="120"/>
                  </a:lnTo>
                  <a:lnTo>
                    <a:pt x="26" y="129"/>
                  </a:lnTo>
                  <a:lnTo>
                    <a:pt x="33" y="135"/>
                  </a:lnTo>
                  <a:lnTo>
                    <a:pt x="41" y="143"/>
                  </a:lnTo>
                  <a:lnTo>
                    <a:pt x="51" y="149"/>
                  </a:lnTo>
                  <a:lnTo>
                    <a:pt x="61" y="154"/>
                  </a:lnTo>
                  <a:lnTo>
                    <a:pt x="73" y="159"/>
                  </a:lnTo>
                  <a:lnTo>
                    <a:pt x="85" y="164"/>
                  </a:lnTo>
                  <a:lnTo>
                    <a:pt x="98" y="168"/>
                  </a:lnTo>
                  <a:lnTo>
                    <a:pt x="112" y="170"/>
                  </a:lnTo>
                  <a:lnTo>
                    <a:pt x="126" y="173"/>
                  </a:lnTo>
                  <a:lnTo>
                    <a:pt x="141" y="174"/>
                  </a:lnTo>
                  <a:lnTo>
                    <a:pt x="156" y="174"/>
                  </a:lnTo>
                  <a:lnTo>
                    <a:pt x="174" y="174"/>
                  </a:lnTo>
                  <a:lnTo>
                    <a:pt x="174" y="1"/>
                  </a:lnTo>
                  <a:lnTo>
                    <a:pt x="154" y="0"/>
                  </a:lnTo>
                  <a:lnTo>
                    <a:pt x="138" y="0"/>
                  </a:lnTo>
                  <a:lnTo>
                    <a:pt x="123" y="1"/>
                  </a:lnTo>
                  <a:lnTo>
                    <a:pt x="108" y="3"/>
                  </a:lnTo>
                  <a:lnTo>
                    <a:pt x="94" y="7"/>
                  </a:lnTo>
                  <a:lnTo>
                    <a:pt x="81" y="11"/>
                  </a:lnTo>
                  <a:lnTo>
                    <a:pt x="68" y="14"/>
                  </a:lnTo>
                  <a:lnTo>
                    <a:pt x="56" y="19"/>
                  </a:lnTo>
                  <a:lnTo>
                    <a:pt x="45" y="26"/>
                  </a:lnTo>
                  <a:lnTo>
                    <a:pt x="35" y="32"/>
                  </a:lnTo>
                  <a:lnTo>
                    <a:pt x="26" y="38"/>
                  </a:lnTo>
                  <a:lnTo>
                    <a:pt x="18" y="46"/>
                  </a:lnTo>
                  <a:lnTo>
                    <a:pt x="12" y="53"/>
                  </a:lnTo>
                  <a:lnTo>
                    <a:pt x="6" y="61"/>
                  </a:lnTo>
                  <a:lnTo>
                    <a:pt x="2" y="69"/>
                  </a:lnTo>
                  <a:lnTo>
                    <a:pt x="1" y="78"/>
                  </a:lnTo>
                  <a:lnTo>
                    <a:pt x="0" y="87"/>
                  </a:lnTo>
                  <a:lnTo>
                    <a:pt x="1" y="95"/>
                  </a:lnTo>
                  <a:lnTo>
                    <a:pt x="2" y="104"/>
                  </a:lnTo>
                  <a:lnTo>
                    <a:pt x="6" y="113"/>
                  </a:lnTo>
                  <a:lnTo>
                    <a:pt x="12" y="120"/>
                  </a:lnTo>
                  <a:lnTo>
                    <a:pt x="18" y="129"/>
                  </a:lnTo>
                  <a:lnTo>
                    <a:pt x="26" y="135"/>
                  </a:lnTo>
                  <a:lnTo>
                    <a:pt x="35" y="143"/>
                  </a:lnTo>
                  <a:lnTo>
                    <a:pt x="45" y="149"/>
                  </a:lnTo>
                  <a:lnTo>
                    <a:pt x="56" y="154"/>
                  </a:lnTo>
                  <a:lnTo>
                    <a:pt x="68" y="159"/>
                  </a:lnTo>
                  <a:lnTo>
                    <a:pt x="81" y="164"/>
                  </a:lnTo>
                  <a:lnTo>
                    <a:pt x="94" y="168"/>
                  </a:lnTo>
                  <a:lnTo>
                    <a:pt x="108" y="170"/>
                  </a:lnTo>
                  <a:lnTo>
                    <a:pt x="123" y="173"/>
                  </a:lnTo>
                  <a:lnTo>
                    <a:pt x="138" y="174"/>
                  </a:lnTo>
                  <a:lnTo>
                    <a:pt x="154" y="174"/>
                  </a:lnTo>
                  <a:lnTo>
                    <a:pt x="174" y="174"/>
                  </a:lnTo>
                  <a:lnTo>
                    <a:pt x="174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5" name="Freeform 171"/>
            <p:cNvSpPr>
              <a:spLocks/>
            </p:cNvSpPr>
            <p:nvPr/>
          </p:nvSpPr>
          <p:spPr bwMode="auto">
            <a:xfrm>
              <a:off x="4558" y="3720"/>
              <a:ext cx="229" cy="174"/>
            </a:xfrm>
            <a:custGeom>
              <a:avLst/>
              <a:gdLst>
                <a:gd name="T0" fmla="*/ 229 w 229"/>
                <a:gd name="T1" fmla="*/ 1 h 174"/>
                <a:gd name="T2" fmla="*/ 229 w 229"/>
                <a:gd name="T3" fmla="*/ 1 h 174"/>
                <a:gd name="T4" fmla="*/ 203 w 229"/>
                <a:gd name="T5" fmla="*/ 0 h 174"/>
                <a:gd name="T6" fmla="*/ 203 w 229"/>
                <a:gd name="T7" fmla="*/ 0 h 174"/>
                <a:gd name="T8" fmla="*/ 182 w 229"/>
                <a:gd name="T9" fmla="*/ 1 h 174"/>
                <a:gd name="T10" fmla="*/ 162 w 229"/>
                <a:gd name="T11" fmla="*/ 2 h 174"/>
                <a:gd name="T12" fmla="*/ 142 w 229"/>
                <a:gd name="T13" fmla="*/ 4 h 174"/>
                <a:gd name="T14" fmla="*/ 123 w 229"/>
                <a:gd name="T15" fmla="*/ 7 h 174"/>
                <a:gd name="T16" fmla="*/ 106 w 229"/>
                <a:gd name="T17" fmla="*/ 11 h 174"/>
                <a:gd name="T18" fmla="*/ 90 w 229"/>
                <a:gd name="T19" fmla="*/ 15 h 174"/>
                <a:gd name="T20" fmla="*/ 73 w 229"/>
                <a:gd name="T21" fmla="*/ 20 h 174"/>
                <a:gd name="T22" fmla="*/ 59 w 229"/>
                <a:gd name="T23" fmla="*/ 26 h 174"/>
                <a:gd name="T24" fmla="*/ 46 w 229"/>
                <a:gd name="T25" fmla="*/ 32 h 174"/>
                <a:gd name="T26" fmla="*/ 35 w 229"/>
                <a:gd name="T27" fmla="*/ 39 h 174"/>
                <a:gd name="T28" fmla="*/ 24 w 229"/>
                <a:gd name="T29" fmla="*/ 46 h 174"/>
                <a:gd name="T30" fmla="*/ 15 w 229"/>
                <a:gd name="T31" fmla="*/ 53 h 174"/>
                <a:gd name="T32" fmla="*/ 9 w 229"/>
                <a:gd name="T33" fmla="*/ 62 h 174"/>
                <a:gd name="T34" fmla="*/ 4 w 229"/>
                <a:gd name="T35" fmla="*/ 70 h 174"/>
                <a:gd name="T36" fmla="*/ 0 w 229"/>
                <a:gd name="T37" fmla="*/ 78 h 174"/>
                <a:gd name="T38" fmla="*/ 0 w 229"/>
                <a:gd name="T39" fmla="*/ 87 h 174"/>
                <a:gd name="T40" fmla="*/ 0 w 229"/>
                <a:gd name="T41" fmla="*/ 87 h 174"/>
                <a:gd name="T42" fmla="*/ 0 w 229"/>
                <a:gd name="T43" fmla="*/ 97 h 174"/>
                <a:gd name="T44" fmla="*/ 4 w 229"/>
                <a:gd name="T45" fmla="*/ 106 h 174"/>
                <a:gd name="T46" fmla="*/ 9 w 229"/>
                <a:gd name="T47" fmla="*/ 113 h 174"/>
                <a:gd name="T48" fmla="*/ 15 w 229"/>
                <a:gd name="T49" fmla="*/ 122 h 174"/>
                <a:gd name="T50" fmla="*/ 24 w 229"/>
                <a:gd name="T51" fmla="*/ 129 h 174"/>
                <a:gd name="T52" fmla="*/ 35 w 229"/>
                <a:gd name="T53" fmla="*/ 137 h 174"/>
                <a:gd name="T54" fmla="*/ 46 w 229"/>
                <a:gd name="T55" fmla="*/ 143 h 174"/>
                <a:gd name="T56" fmla="*/ 59 w 229"/>
                <a:gd name="T57" fmla="*/ 149 h 174"/>
                <a:gd name="T58" fmla="*/ 73 w 229"/>
                <a:gd name="T59" fmla="*/ 154 h 174"/>
                <a:gd name="T60" fmla="*/ 90 w 229"/>
                <a:gd name="T61" fmla="*/ 161 h 174"/>
                <a:gd name="T62" fmla="*/ 106 w 229"/>
                <a:gd name="T63" fmla="*/ 164 h 174"/>
                <a:gd name="T64" fmla="*/ 123 w 229"/>
                <a:gd name="T65" fmla="*/ 168 h 174"/>
                <a:gd name="T66" fmla="*/ 142 w 229"/>
                <a:gd name="T67" fmla="*/ 171 h 174"/>
                <a:gd name="T68" fmla="*/ 162 w 229"/>
                <a:gd name="T69" fmla="*/ 173 h 174"/>
                <a:gd name="T70" fmla="*/ 182 w 229"/>
                <a:gd name="T71" fmla="*/ 174 h 174"/>
                <a:gd name="T72" fmla="*/ 203 w 229"/>
                <a:gd name="T73" fmla="*/ 174 h 174"/>
                <a:gd name="T74" fmla="*/ 203 w 229"/>
                <a:gd name="T75" fmla="*/ 174 h 174"/>
                <a:gd name="T76" fmla="*/ 229 w 229"/>
                <a:gd name="T77" fmla="*/ 174 h 174"/>
                <a:gd name="T78" fmla="*/ 229 w 229"/>
                <a:gd name="T79" fmla="*/ 1 h 17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29" h="174">
                  <a:moveTo>
                    <a:pt x="229" y="1"/>
                  </a:moveTo>
                  <a:lnTo>
                    <a:pt x="229" y="1"/>
                  </a:lnTo>
                  <a:lnTo>
                    <a:pt x="203" y="0"/>
                  </a:lnTo>
                  <a:lnTo>
                    <a:pt x="182" y="1"/>
                  </a:lnTo>
                  <a:lnTo>
                    <a:pt x="162" y="2"/>
                  </a:lnTo>
                  <a:lnTo>
                    <a:pt x="142" y="4"/>
                  </a:lnTo>
                  <a:lnTo>
                    <a:pt x="123" y="7"/>
                  </a:lnTo>
                  <a:lnTo>
                    <a:pt x="106" y="11"/>
                  </a:lnTo>
                  <a:lnTo>
                    <a:pt x="90" y="15"/>
                  </a:lnTo>
                  <a:lnTo>
                    <a:pt x="73" y="20"/>
                  </a:lnTo>
                  <a:lnTo>
                    <a:pt x="59" y="26"/>
                  </a:lnTo>
                  <a:lnTo>
                    <a:pt x="46" y="32"/>
                  </a:lnTo>
                  <a:lnTo>
                    <a:pt x="35" y="39"/>
                  </a:lnTo>
                  <a:lnTo>
                    <a:pt x="24" y="46"/>
                  </a:lnTo>
                  <a:lnTo>
                    <a:pt x="15" y="53"/>
                  </a:lnTo>
                  <a:lnTo>
                    <a:pt x="9" y="62"/>
                  </a:lnTo>
                  <a:lnTo>
                    <a:pt x="4" y="70"/>
                  </a:lnTo>
                  <a:lnTo>
                    <a:pt x="0" y="78"/>
                  </a:lnTo>
                  <a:lnTo>
                    <a:pt x="0" y="87"/>
                  </a:lnTo>
                  <a:lnTo>
                    <a:pt x="0" y="97"/>
                  </a:lnTo>
                  <a:lnTo>
                    <a:pt x="4" y="106"/>
                  </a:lnTo>
                  <a:lnTo>
                    <a:pt x="9" y="113"/>
                  </a:lnTo>
                  <a:lnTo>
                    <a:pt x="15" y="122"/>
                  </a:lnTo>
                  <a:lnTo>
                    <a:pt x="24" y="129"/>
                  </a:lnTo>
                  <a:lnTo>
                    <a:pt x="35" y="137"/>
                  </a:lnTo>
                  <a:lnTo>
                    <a:pt x="46" y="143"/>
                  </a:lnTo>
                  <a:lnTo>
                    <a:pt x="59" y="149"/>
                  </a:lnTo>
                  <a:lnTo>
                    <a:pt x="73" y="154"/>
                  </a:lnTo>
                  <a:lnTo>
                    <a:pt x="90" y="161"/>
                  </a:lnTo>
                  <a:lnTo>
                    <a:pt x="106" y="164"/>
                  </a:lnTo>
                  <a:lnTo>
                    <a:pt x="123" y="168"/>
                  </a:lnTo>
                  <a:lnTo>
                    <a:pt x="142" y="171"/>
                  </a:lnTo>
                  <a:lnTo>
                    <a:pt x="162" y="173"/>
                  </a:lnTo>
                  <a:lnTo>
                    <a:pt x="182" y="174"/>
                  </a:lnTo>
                  <a:lnTo>
                    <a:pt x="203" y="174"/>
                  </a:lnTo>
                  <a:lnTo>
                    <a:pt x="229" y="174"/>
                  </a:lnTo>
                  <a:lnTo>
                    <a:pt x="229" y="1"/>
                  </a:lnTo>
                  <a:close/>
                </a:path>
              </a:pathLst>
            </a:custGeom>
            <a:noFill/>
            <a:ln w="3175">
              <a:solidFill>
                <a:srgbClr val="00AEE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6" name="Freeform 172"/>
            <p:cNvSpPr>
              <a:spLocks/>
            </p:cNvSpPr>
            <p:nvPr/>
          </p:nvSpPr>
          <p:spPr bwMode="auto">
            <a:xfrm>
              <a:off x="4690" y="295"/>
              <a:ext cx="2526" cy="3754"/>
            </a:xfrm>
            <a:custGeom>
              <a:avLst/>
              <a:gdLst>
                <a:gd name="T0" fmla="*/ 2526 w 2526"/>
                <a:gd name="T1" fmla="*/ 0 h 3754"/>
                <a:gd name="T2" fmla="*/ 0 w 2526"/>
                <a:gd name="T3" fmla="*/ 0 h 3754"/>
                <a:gd name="T4" fmla="*/ 0 w 2526"/>
                <a:gd name="T5" fmla="*/ 3754 h 3754"/>
                <a:gd name="T6" fmla="*/ 2526 w 2526"/>
                <a:gd name="T7" fmla="*/ 3754 h 3754"/>
                <a:gd name="T8" fmla="*/ 2526 w 2526"/>
                <a:gd name="T9" fmla="*/ 0 h 3754"/>
                <a:gd name="T10" fmla="*/ 2407 w 2526"/>
                <a:gd name="T11" fmla="*/ 3640 h 3754"/>
                <a:gd name="T12" fmla="*/ 102 w 2526"/>
                <a:gd name="T13" fmla="*/ 3640 h 3754"/>
                <a:gd name="T14" fmla="*/ 102 w 2526"/>
                <a:gd name="T15" fmla="*/ 98 h 3754"/>
                <a:gd name="T16" fmla="*/ 2407 w 2526"/>
                <a:gd name="T17" fmla="*/ 98 h 3754"/>
                <a:gd name="T18" fmla="*/ 2407 w 2526"/>
                <a:gd name="T19" fmla="*/ 3640 h 3754"/>
                <a:gd name="T20" fmla="*/ 2526 w 2526"/>
                <a:gd name="T21" fmla="*/ 0 h 37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526" h="3754">
                  <a:moveTo>
                    <a:pt x="2526" y="0"/>
                  </a:moveTo>
                  <a:lnTo>
                    <a:pt x="0" y="0"/>
                  </a:lnTo>
                  <a:lnTo>
                    <a:pt x="0" y="3754"/>
                  </a:lnTo>
                  <a:lnTo>
                    <a:pt x="2526" y="3754"/>
                  </a:lnTo>
                  <a:lnTo>
                    <a:pt x="2526" y="0"/>
                  </a:lnTo>
                  <a:lnTo>
                    <a:pt x="2407" y="3640"/>
                  </a:lnTo>
                  <a:lnTo>
                    <a:pt x="102" y="3640"/>
                  </a:lnTo>
                  <a:lnTo>
                    <a:pt x="102" y="98"/>
                  </a:lnTo>
                  <a:lnTo>
                    <a:pt x="2407" y="98"/>
                  </a:lnTo>
                  <a:lnTo>
                    <a:pt x="2407" y="3640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rgbClr val="E0F2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7" name="Rectangle 173"/>
            <p:cNvSpPr>
              <a:spLocks noChangeArrowheads="1"/>
            </p:cNvSpPr>
            <p:nvPr/>
          </p:nvSpPr>
          <p:spPr bwMode="auto">
            <a:xfrm>
              <a:off x="4688" y="293"/>
              <a:ext cx="2525" cy="3753"/>
            </a:xfrm>
            <a:prstGeom prst="rect">
              <a:avLst/>
            </a:prstGeom>
            <a:noFill/>
            <a:ln w="7938">
              <a:solidFill>
                <a:srgbClr val="00AEE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88" name="Rectangle 174"/>
            <p:cNvSpPr>
              <a:spLocks noChangeArrowheads="1"/>
            </p:cNvSpPr>
            <p:nvPr/>
          </p:nvSpPr>
          <p:spPr bwMode="auto">
            <a:xfrm>
              <a:off x="4790" y="391"/>
              <a:ext cx="2305" cy="3542"/>
            </a:xfrm>
            <a:prstGeom prst="rect">
              <a:avLst/>
            </a:prstGeom>
            <a:noFill/>
            <a:ln w="7938">
              <a:solidFill>
                <a:srgbClr val="00AEE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1743075" y="7566025"/>
            <a:ext cx="23764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Text Box 12"/>
          <p:cNvSpPr txBox="1">
            <a:spLocks noChangeArrowheads="1"/>
          </p:cNvSpPr>
          <p:nvPr/>
        </p:nvSpPr>
        <p:spPr bwMode="auto">
          <a:xfrm>
            <a:off x="1412875" y="1857375"/>
            <a:ext cx="4022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  <a:latin typeface="AGaramond Titling" pitchFamily="-80" charset="0"/>
              </a:rPr>
              <a:t>Name of Award</a:t>
            </a:r>
            <a:endParaRPr lang="en-US" altLang="en-US" sz="3600"/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2562225" y="2895600"/>
            <a:ext cx="1722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Garamond" panose="02020404030301010803" pitchFamily="18" charset="0"/>
              </a:rPr>
              <a:t>Your Text Here</a:t>
            </a:r>
            <a:endParaRPr lang="en-US" altLang="en-US" sz="1800"/>
          </a:p>
        </p:txBody>
      </p:sp>
      <p:sp>
        <p:nvSpPr>
          <p:cNvPr id="5127" name="Text Box 14"/>
          <p:cNvSpPr txBox="1">
            <a:spLocks noChangeArrowheads="1"/>
          </p:cNvSpPr>
          <p:nvPr/>
        </p:nvSpPr>
        <p:spPr bwMode="auto">
          <a:xfrm>
            <a:off x="2051050" y="3732213"/>
            <a:ext cx="2746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Garamond" panose="02020404030301010803" pitchFamily="18" charset="0"/>
              </a:rPr>
              <a:t>Recipients Name</a:t>
            </a:r>
            <a:endParaRPr lang="en-US" altLang="en-US" sz="1800"/>
          </a:p>
        </p:txBody>
      </p:sp>
      <p:sp>
        <p:nvSpPr>
          <p:cNvPr id="5128" name="Line 17"/>
          <p:cNvSpPr>
            <a:spLocks noChangeShapeType="1"/>
          </p:cNvSpPr>
          <p:nvPr/>
        </p:nvSpPr>
        <p:spPr bwMode="auto">
          <a:xfrm>
            <a:off x="1793875" y="8391525"/>
            <a:ext cx="23764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Text Box 18"/>
          <p:cNvSpPr txBox="1">
            <a:spLocks noChangeArrowheads="1"/>
          </p:cNvSpPr>
          <p:nvPr/>
        </p:nvSpPr>
        <p:spPr bwMode="auto">
          <a:xfrm>
            <a:off x="1035050" y="7467600"/>
            <a:ext cx="2209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Signed: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Title of Signer</a:t>
            </a:r>
            <a:endParaRPr lang="en-US" altLang="en-US" sz="1800"/>
          </a:p>
        </p:txBody>
      </p:sp>
      <p:sp>
        <p:nvSpPr>
          <p:cNvPr id="5130" name="Text Box 19"/>
          <p:cNvSpPr txBox="1">
            <a:spLocks noChangeArrowheads="1"/>
          </p:cNvSpPr>
          <p:nvPr/>
        </p:nvSpPr>
        <p:spPr bwMode="auto">
          <a:xfrm>
            <a:off x="1077913" y="8274050"/>
            <a:ext cx="2209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Signed: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Title of Signer</a:t>
            </a:r>
            <a:endParaRPr lang="en-US" altLang="en-US" sz="1800"/>
          </a:p>
        </p:txBody>
      </p:sp>
      <p:grpSp>
        <p:nvGrpSpPr>
          <p:cNvPr id="5131" name="Group 175"/>
          <p:cNvGrpSpPr>
            <a:grpSpLocks/>
          </p:cNvGrpSpPr>
          <p:nvPr/>
        </p:nvGrpSpPr>
        <p:grpSpPr bwMode="auto">
          <a:xfrm>
            <a:off x="4467225" y="7364413"/>
            <a:ext cx="1279525" cy="1338262"/>
            <a:chOff x="3295" y="3076"/>
            <a:chExt cx="516" cy="540"/>
          </a:xfrm>
        </p:grpSpPr>
        <p:sp>
          <p:nvSpPr>
            <p:cNvPr id="5132" name="Freeform 176"/>
            <p:cNvSpPr>
              <a:spLocks/>
            </p:cNvSpPr>
            <p:nvPr/>
          </p:nvSpPr>
          <p:spPr bwMode="auto">
            <a:xfrm>
              <a:off x="3296" y="3081"/>
              <a:ext cx="515" cy="535"/>
            </a:xfrm>
            <a:custGeom>
              <a:avLst/>
              <a:gdLst>
                <a:gd name="T0" fmla="*/ 454 w 515"/>
                <a:gd name="T1" fmla="*/ 288 h 535"/>
                <a:gd name="T2" fmla="*/ 455 w 515"/>
                <a:gd name="T3" fmla="*/ 280 h 535"/>
                <a:gd name="T4" fmla="*/ 455 w 515"/>
                <a:gd name="T5" fmla="*/ 250 h 535"/>
                <a:gd name="T6" fmla="*/ 506 w 515"/>
                <a:gd name="T7" fmla="*/ 204 h 535"/>
                <a:gd name="T8" fmla="*/ 441 w 515"/>
                <a:gd name="T9" fmla="*/ 192 h 535"/>
                <a:gd name="T10" fmla="*/ 430 w 515"/>
                <a:gd name="T11" fmla="*/ 166 h 535"/>
                <a:gd name="T12" fmla="*/ 466 w 515"/>
                <a:gd name="T13" fmla="*/ 111 h 535"/>
                <a:gd name="T14" fmla="*/ 405 w 515"/>
                <a:gd name="T15" fmla="*/ 129 h 535"/>
                <a:gd name="T16" fmla="*/ 385 w 515"/>
                <a:gd name="T17" fmla="*/ 109 h 535"/>
                <a:gd name="T18" fmla="*/ 395 w 515"/>
                <a:gd name="T19" fmla="*/ 43 h 535"/>
                <a:gd name="T20" fmla="*/ 342 w 515"/>
                <a:gd name="T21" fmla="*/ 79 h 535"/>
                <a:gd name="T22" fmla="*/ 317 w 515"/>
                <a:gd name="T23" fmla="*/ 69 h 535"/>
                <a:gd name="T24" fmla="*/ 293 w 515"/>
                <a:gd name="T25" fmla="*/ 3 h 535"/>
                <a:gd name="T26" fmla="*/ 267 w 515"/>
                <a:gd name="T27" fmla="*/ 59 h 535"/>
                <a:gd name="T28" fmla="*/ 247 w 515"/>
                <a:gd name="T29" fmla="*/ 0 h 535"/>
                <a:gd name="T30" fmla="*/ 223 w 515"/>
                <a:gd name="T31" fmla="*/ 60 h 535"/>
                <a:gd name="T32" fmla="*/ 197 w 515"/>
                <a:gd name="T33" fmla="*/ 65 h 535"/>
                <a:gd name="T34" fmla="*/ 152 w 515"/>
                <a:gd name="T35" fmla="*/ 20 h 535"/>
                <a:gd name="T36" fmla="*/ 149 w 515"/>
                <a:gd name="T37" fmla="*/ 86 h 535"/>
                <a:gd name="T38" fmla="*/ 127 w 515"/>
                <a:gd name="T39" fmla="*/ 103 h 535"/>
                <a:gd name="T40" fmla="*/ 61 w 515"/>
                <a:gd name="T41" fmla="*/ 84 h 535"/>
                <a:gd name="T42" fmla="*/ 88 w 515"/>
                <a:gd name="T43" fmla="*/ 144 h 535"/>
                <a:gd name="T44" fmla="*/ 75 w 515"/>
                <a:gd name="T45" fmla="*/ 166 h 535"/>
                <a:gd name="T46" fmla="*/ 12 w 515"/>
                <a:gd name="T47" fmla="*/ 177 h 535"/>
                <a:gd name="T48" fmla="*/ 55 w 515"/>
                <a:gd name="T49" fmla="*/ 221 h 535"/>
                <a:gd name="T50" fmla="*/ 51 w 515"/>
                <a:gd name="T51" fmla="*/ 246 h 535"/>
                <a:gd name="T52" fmla="*/ 50 w 515"/>
                <a:gd name="T53" fmla="*/ 266 h 535"/>
                <a:gd name="T54" fmla="*/ 51 w 515"/>
                <a:gd name="T55" fmla="*/ 290 h 535"/>
                <a:gd name="T56" fmla="*/ 9 w 515"/>
                <a:gd name="T57" fmla="*/ 341 h 535"/>
                <a:gd name="T58" fmla="*/ 68 w 515"/>
                <a:gd name="T59" fmla="*/ 349 h 535"/>
                <a:gd name="T60" fmla="*/ 79 w 515"/>
                <a:gd name="T61" fmla="*/ 372 h 535"/>
                <a:gd name="T62" fmla="*/ 53 w 515"/>
                <a:gd name="T63" fmla="*/ 434 h 535"/>
                <a:gd name="T64" fmla="*/ 114 w 515"/>
                <a:gd name="T65" fmla="*/ 417 h 535"/>
                <a:gd name="T66" fmla="*/ 134 w 515"/>
                <a:gd name="T67" fmla="*/ 433 h 535"/>
                <a:gd name="T68" fmla="*/ 131 w 515"/>
                <a:gd name="T69" fmla="*/ 501 h 535"/>
                <a:gd name="T70" fmla="*/ 181 w 515"/>
                <a:gd name="T71" fmla="*/ 460 h 535"/>
                <a:gd name="T72" fmla="*/ 208 w 515"/>
                <a:gd name="T73" fmla="*/ 469 h 535"/>
                <a:gd name="T74" fmla="*/ 222 w 515"/>
                <a:gd name="T75" fmla="*/ 534 h 535"/>
                <a:gd name="T76" fmla="*/ 252 w 515"/>
                <a:gd name="T77" fmla="*/ 474 h 535"/>
                <a:gd name="T78" fmla="*/ 281 w 515"/>
                <a:gd name="T79" fmla="*/ 472 h 535"/>
                <a:gd name="T80" fmla="*/ 319 w 515"/>
                <a:gd name="T81" fmla="*/ 528 h 535"/>
                <a:gd name="T82" fmla="*/ 326 w 515"/>
                <a:gd name="T83" fmla="*/ 460 h 535"/>
                <a:gd name="T84" fmla="*/ 352 w 515"/>
                <a:gd name="T85" fmla="*/ 448 h 535"/>
                <a:gd name="T86" fmla="*/ 407 w 515"/>
                <a:gd name="T87" fmla="*/ 485 h 535"/>
                <a:gd name="T88" fmla="*/ 392 w 515"/>
                <a:gd name="T89" fmla="*/ 418 h 535"/>
                <a:gd name="T90" fmla="*/ 410 w 515"/>
                <a:gd name="T91" fmla="*/ 397 h 535"/>
                <a:gd name="T92" fmla="*/ 480 w 515"/>
                <a:gd name="T93" fmla="*/ 402 h 535"/>
                <a:gd name="T94" fmla="*/ 435 w 515"/>
                <a:gd name="T95" fmla="*/ 357 h 535"/>
                <a:gd name="T96" fmla="*/ 445 w 515"/>
                <a:gd name="T97" fmla="*/ 331 h 535"/>
                <a:gd name="T98" fmla="*/ 510 w 515"/>
                <a:gd name="T99" fmla="*/ 310 h 53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15" h="535">
                  <a:moveTo>
                    <a:pt x="510" y="310"/>
                  </a:moveTo>
                  <a:lnTo>
                    <a:pt x="454" y="288"/>
                  </a:lnTo>
                  <a:lnTo>
                    <a:pt x="455" y="282"/>
                  </a:lnTo>
                  <a:lnTo>
                    <a:pt x="455" y="280"/>
                  </a:lnTo>
                  <a:lnTo>
                    <a:pt x="515" y="260"/>
                  </a:lnTo>
                  <a:lnTo>
                    <a:pt x="455" y="250"/>
                  </a:lnTo>
                  <a:lnTo>
                    <a:pt x="454" y="236"/>
                  </a:lnTo>
                  <a:lnTo>
                    <a:pt x="506" y="204"/>
                  </a:lnTo>
                  <a:lnTo>
                    <a:pt x="448" y="209"/>
                  </a:lnTo>
                  <a:lnTo>
                    <a:pt x="441" y="192"/>
                  </a:lnTo>
                  <a:lnTo>
                    <a:pt x="490" y="155"/>
                  </a:lnTo>
                  <a:lnTo>
                    <a:pt x="430" y="166"/>
                  </a:lnTo>
                  <a:lnTo>
                    <a:pt x="429" y="164"/>
                  </a:lnTo>
                  <a:lnTo>
                    <a:pt x="466" y="111"/>
                  </a:lnTo>
                  <a:lnTo>
                    <a:pt x="414" y="140"/>
                  </a:lnTo>
                  <a:lnTo>
                    <a:pt x="405" y="129"/>
                  </a:lnTo>
                  <a:lnTo>
                    <a:pt x="435" y="72"/>
                  </a:lnTo>
                  <a:lnTo>
                    <a:pt x="385" y="109"/>
                  </a:lnTo>
                  <a:lnTo>
                    <a:pt x="377" y="103"/>
                  </a:lnTo>
                  <a:lnTo>
                    <a:pt x="395" y="43"/>
                  </a:lnTo>
                  <a:lnTo>
                    <a:pt x="354" y="86"/>
                  </a:lnTo>
                  <a:lnTo>
                    <a:pt x="342" y="79"/>
                  </a:lnTo>
                  <a:lnTo>
                    <a:pt x="347" y="18"/>
                  </a:lnTo>
                  <a:lnTo>
                    <a:pt x="317" y="69"/>
                  </a:lnTo>
                  <a:lnTo>
                    <a:pt x="303" y="65"/>
                  </a:lnTo>
                  <a:lnTo>
                    <a:pt x="293" y="3"/>
                  </a:lnTo>
                  <a:lnTo>
                    <a:pt x="277" y="59"/>
                  </a:lnTo>
                  <a:lnTo>
                    <a:pt x="267" y="59"/>
                  </a:lnTo>
                  <a:lnTo>
                    <a:pt x="264" y="59"/>
                  </a:lnTo>
                  <a:lnTo>
                    <a:pt x="247" y="0"/>
                  </a:lnTo>
                  <a:lnTo>
                    <a:pt x="238" y="59"/>
                  </a:lnTo>
                  <a:lnTo>
                    <a:pt x="223" y="60"/>
                  </a:lnTo>
                  <a:lnTo>
                    <a:pt x="197" y="4"/>
                  </a:lnTo>
                  <a:lnTo>
                    <a:pt x="197" y="65"/>
                  </a:lnTo>
                  <a:lnTo>
                    <a:pt x="186" y="69"/>
                  </a:lnTo>
                  <a:lnTo>
                    <a:pt x="152" y="20"/>
                  </a:lnTo>
                  <a:lnTo>
                    <a:pt x="162" y="80"/>
                  </a:lnTo>
                  <a:lnTo>
                    <a:pt x="149" y="86"/>
                  </a:lnTo>
                  <a:lnTo>
                    <a:pt x="104" y="48"/>
                  </a:lnTo>
                  <a:lnTo>
                    <a:pt x="127" y="103"/>
                  </a:lnTo>
                  <a:lnTo>
                    <a:pt x="116" y="111"/>
                  </a:lnTo>
                  <a:lnTo>
                    <a:pt x="61" y="84"/>
                  </a:lnTo>
                  <a:lnTo>
                    <a:pt x="98" y="133"/>
                  </a:lnTo>
                  <a:lnTo>
                    <a:pt x="88" y="144"/>
                  </a:lnTo>
                  <a:lnTo>
                    <a:pt x="34" y="131"/>
                  </a:lnTo>
                  <a:lnTo>
                    <a:pt x="75" y="166"/>
                  </a:lnTo>
                  <a:lnTo>
                    <a:pt x="66" y="182"/>
                  </a:lnTo>
                  <a:lnTo>
                    <a:pt x="12" y="177"/>
                  </a:lnTo>
                  <a:lnTo>
                    <a:pt x="58" y="207"/>
                  </a:lnTo>
                  <a:lnTo>
                    <a:pt x="55" y="221"/>
                  </a:lnTo>
                  <a:lnTo>
                    <a:pt x="3" y="227"/>
                  </a:lnTo>
                  <a:lnTo>
                    <a:pt x="51" y="246"/>
                  </a:lnTo>
                  <a:lnTo>
                    <a:pt x="50" y="250"/>
                  </a:lnTo>
                  <a:lnTo>
                    <a:pt x="50" y="266"/>
                  </a:lnTo>
                  <a:lnTo>
                    <a:pt x="0" y="283"/>
                  </a:lnTo>
                  <a:lnTo>
                    <a:pt x="51" y="290"/>
                  </a:lnTo>
                  <a:lnTo>
                    <a:pt x="55" y="310"/>
                  </a:lnTo>
                  <a:lnTo>
                    <a:pt x="9" y="341"/>
                  </a:lnTo>
                  <a:lnTo>
                    <a:pt x="61" y="333"/>
                  </a:lnTo>
                  <a:lnTo>
                    <a:pt x="68" y="349"/>
                  </a:lnTo>
                  <a:lnTo>
                    <a:pt x="28" y="389"/>
                  </a:lnTo>
                  <a:lnTo>
                    <a:pt x="79" y="372"/>
                  </a:lnTo>
                  <a:lnTo>
                    <a:pt x="88" y="387"/>
                  </a:lnTo>
                  <a:lnTo>
                    <a:pt x="53" y="434"/>
                  </a:lnTo>
                  <a:lnTo>
                    <a:pt x="105" y="408"/>
                  </a:lnTo>
                  <a:lnTo>
                    <a:pt x="114" y="417"/>
                  </a:lnTo>
                  <a:lnTo>
                    <a:pt x="88" y="469"/>
                  </a:lnTo>
                  <a:lnTo>
                    <a:pt x="134" y="433"/>
                  </a:lnTo>
                  <a:lnTo>
                    <a:pt x="146" y="442"/>
                  </a:lnTo>
                  <a:lnTo>
                    <a:pt x="131" y="501"/>
                  </a:lnTo>
                  <a:lnTo>
                    <a:pt x="170" y="455"/>
                  </a:lnTo>
                  <a:lnTo>
                    <a:pt x="181" y="460"/>
                  </a:lnTo>
                  <a:lnTo>
                    <a:pt x="182" y="525"/>
                  </a:lnTo>
                  <a:lnTo>
                    <a:pt x="208" y="469"/>
                  </a:lnTo>
                  <a:lnTo>
                    <a:pt x="217" y="470"/>
                  </a:lnTo>
                  <a:lnTo>
                    <a:pt x="222" y="534"/>
                  </a:lnTo>
                  <a:lnTo>
                    <a:pt x="245" y="474"/>
                  </a:lnTo>
                  <a:lnTo>
                    <a:pt x="252" y="474"/>
                  </a:lnTo>
                  <a:lnTo>
                    <a:pt x="267" y="535"/>
                  </a:lnTo>
                  <a:lnTo>
                    <a:pt x="281" y="472"/>
                  </a:lnTo>
                  <a:lnTo>
                    <a:pt x="286" y="472"/>
                  </a:lnTo>
                  <a:lnTo>
                    <a:pt x="319" y="528"/>
                  </a:lnTo>
                  <a:lnTo>
                    <a:pt x="314" y="464"/>
                  </a:lnTo>
                  <a:lnTo>
                    <a:pt x="326" y="460"/>
                  </a:lnTo>
                  <a:lnTo>
                    <a:pt x="367" y="513"/>
                  </a:lnTo>
                  <a:lnTo>
                    <a:pt x="352" y="448"/>
                  </a:lnTo>
                  <a:lnTo>
                    <a:pt x="359" y="443"/>
                  </a:lnTo>
                  <a:lnTo>
                    <a:pt x="407" y="485"/>
                  </a:lnTo>
                  <a:lnTo>
                    <a:pt x="382" y="427"/>
                  </a:lnTo>
                  <a:lnTo>
                    <a:pt x="392" y="418"/>
                  </a:lnTo>
                  <a:lnTo>
                    <a:pt x="448" y="447"/>
                  </a:lnTo>
                  <a:lnTo>
                    <a:pt x="410" y="397"/>
                  </a:lnTo>
                  <a:lnTo>
                    <a:pt x="418" y="387"/>
                  </a:lnTo>
                  <a:lnTo>
                    <a:pt x="480" y="402"/>
                  </a:lnTo>
                  <a:lnTo>
                    <a:pt x="433" y="362"/>
                  </a:lnTo>
                  <a:lnTo>
                    <a:pt x="435" y="357"/>
                  </a:lnTo>
                  <a:lnTo>
                    <a:pt x="497" y="359"/>
                  </a:lnTo>
                  <a:lnTo>
                    <a:pt x="445" y="331"/>
                  </a:lnTo>
                  <a:lnTo>
                    <a:pt x="449" y="317"/>
                  </a:lnTo>
                  <a:lnTo>
                    <a:pt x="510" y="310"/>
                  </a:lnTo>
                  <a:close/>
                </a:path>
              </a:pathLst>
            </a:custGeom>
            <a:solidFill>
              <a:srgbClr val="E0F2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177"/>
            <p:cNvSpPr>
              <a:spLocks/>
            </p:cNvSpPr>
            <p:nvPr/>
          </p:nvSpPr>
          <p:spPr bwMode="auto">
            <a:xfrm>
              <a:off x="3295" y="3076"/>
              <a:ext cx="513" cy="535"/>
            </a:xfrm>
            <a:custGeom>
              <a:avLst/>
              <a:gdLst>
                <a:gd name="T0" fmla="*/ 456 w 513"/>
                <a:gd name="T1" fmla="*/ 267 h 535"/>
                <a:gd name="T2" fmla="*/ 456 w 513"/>
                <a:gd name="T3" fmla="*/ 258 h 535"/>
                <a:gd name="T4" fmla="*/ 452 w 513"/>
                <a:gd name="T5" fmla="*/ 229 h 535"/>
                <a:gd name="T6" fmla="*/ 500 w 513"/>
                <a:gd name="T7" fmla="*/ 177 h 535"/>
                <a:gd name="T8" fmla="*/ 434 w 513"/>
                <a:gd name="T9" fmla="*/ 172 h 535"/>
                <a:gd name="T10" fmla="*/ 419 w 513"/>
                <a:gd name="T11" fmla="*/ 148 h 535"/>
                <a:gd name="T12" fmla="*/ 450 w 513"/>
                <a:gd name="T13" fmla="*/ 90 h 535"/>
                <a:gd name="T14" fmla="*/ 390 w 513"/>
                <a:gd name="T15" fmla="*/ 114 h 535"/>
                <a:gd name="T16" fmla="*/ 368 w 513"/>
                <a:gd name="T17" fmla="*/ 96 h 535"/>
                <a:gd name="T18" fmla="*/ 371 w 513"/>
                <a:gd name="T19" fmla="*/ 29 h 535"/>
                <a:gd name="T20" fmla="*/ 323 w 513"/>
                <a:gd name="T21" fmla="*/ 72 h 535"/>
                <a:gd name="T22" fmla="*/ 297 w 513"/>
                <a:gd name="T23" fmla="*/ 64 h 535"/>
                <a:gd name="T24" fmla="*/ 267 w 513"/>
                <a:gd name="T25" fmla="*/ 0 h 535"/>
                <a:gd name="T26" fmla="*/ 247 w 513"/>
                <a:gd name="T27" fmla="*/ 59 h 535"/>
                <a:gd name="T28" fmla="*/ 219 w 513"/>
                <a:gd name="T29" fmla="*/ 3 h 535"/>
                <a:gd name="T30" fmla="*/ 203 w 513"/>
                <a:gd name="T31" fmla="*/ 65 h 535"/>
                <a:gd name="T32" fmla="*/ 177 w 513"/>
                <a:gd name="T33" fmla="*/ 74 h 535"/>
                <a:gd name="T34" fmla="*/ 127 w 513"/>
                <a:gd name="T35" fmla="*/ 33 h 535"/>
                <a:gd name="T36" fmla="*/ 131 w 513"/>
                <a:gd name="T37" fmla="*/ 100 h 535"/>
                <a:gd name="T38" fmla="*/ 111 w 513"/>
                <a:gd name="T39" fmla="*/ 118 h 535"/>
                <a:gd name="T40" fmla="*/ 45 w 513"/>
                <a:gd name="T41" fmla="*/ 106 h 535"/>
                <a:gd name="T42" fmla="*/ 77 w 513"/>
                <a:gd name="T43" fmla="*/ 163 h 535"/>
                <a:gd name="T44" fmla="*/ 66 w 513"/>
                <a:gd name="T45" fmla="*/ 186 h 535"/>
                <a:gd name="T46" fmla="*/ 4 w 513"/>
                <a:gd name="T47" fmla="*/ 205 h 535"/>
                <a:gd name="T48" fmla="*/ 52 w 513"/>
                <a:gd name="T49" fmla="*/ 244 h 535"/>
                <a:gd name="T50" fmla="*/ 51 w 513"/>
                <a:gd name="T51" fmla="*/ 268 h 535"/>
                <a:gd name="T52" fmla="*/ 52 w 513"/>
                <a:gd name="T53" fmla="*/ 287 h 535"/>
                <a:gd name="T54" fmla="*/ 56 w 513"/>
                <a:gd name="T55" fmla="*/ 312 h 535"/>
                <a:gd name="T56" fmla="*/ 20 w 513"/>
                <a:gd name="T57" fmla="*/ 367 h 535"/>
                <a:gd name="T58" fmla="*/ 79 w 513"/>
                <a:gd name="T59" fmla="*/ 369 h 535"/>
                <a:gd name="T60" fmla="*/ 92 w 513"/>
                <a:gd name="T61" fmla="*/ 391 h 535"/>
                <a:gd name="T62" fmla="*/ 72 w 513"/>
                <a:gd name="T63" fmla="*/ 455 h 535"/>
                <a:gd name="T64" fmla="*/ 131 w 513"/>
                <a:gd name="T65" fmla="*/ 430 h 535"/>
                <a:gd name="T66" fmla="*/ 152 w 513"/>
                <a:gd name="T67" fmla="*/ 445 h 535"/>
                <a:gd name="T68" fmla="*/ 158 w 513"/>
                <a:gd name="T69" fmla="*/ 514 h 535"/>
                <a:gd name="T70" fmla="*/ 203 w 513"/>
                <a:gd name="T71" fmla="*/ 468 h 535"/>
                <a:gd name="T72" fmla="*/ 231 w 513"/>
                <a:gd name="T73" fmla="*/ 473 h 535"/>
                <a:gd name="T74" fmla="*/ 252 w 513"/>
                <a:gd name="T75" fmla="*/ 535 h 535"/>
                <a:gd name="T76" fmla="*/ 275 w 513"/>
                <a:gd name="T77" fmla="*/ 473 h 535"/>
                <a:gd name="T78" fmla="*/ 303 w 513"/>
                <a:gd name="T79" fmla="*/ 468 h 535"/>
                <a:gd name="T80" fmla="*/ 348 w 513"/>
                <a:gd name="T81" fmla="*/ 520 h 535"/>
                <a:gd name="T82" fmla="*/ 346 w 513"/>
                <a:gd name="T83" fmla="*/ 452 h 535"/>
                <a:gd name="T84" fmla="*/ 371 w 513"/>
                <a:gd name="T85" fmla="*/ 437 h 535"/>
                <a:gd name="T86" fmla="*/ 430 w 513"/>
                <a:gd name="T87" fmla="*/ 468 h 535"/>
                <a:gd name="T88" fmla="*/ 408 w 513"/>
                <a:gd name="T89" fmla="*/ 403 h 535"/>
                <a:gd name="T90" fmla="*/ 425 w 513"/>
                <a:gd name="T91" fmla="*/ 379 h 535"/>
                <a:gd name="T92" fmla="*/ 495 w 513"/>
                <a:gd name="T93" fmla="*/ 377 h 535"/>
                <a:gd name="T94" fmla="*/ 445 w 513"/>
                <a:gd name="T95" fmla="*/ 338 h 535"/>
                <a:gd name="T96" fmla="*/ 452 w 513"/>
                <a:gd name="T97" fmla="*/ 311 h 535"/>
                <a:gd name="T98" fmla="*/ 513 w 513"/>
                <a:gd name="T99" fmla="*/ 282 h 53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13" h="535">
                  <a:moveTo>
                    <a:pt x="513" y="282"/>
                  </a:moveTo>
                  <a:lnTo>
                    <a:pt x="456" y="267"/>
                  </a:lnTo>
                  <a:lnTo>
                    <a:pt x="456" y="261"/>
                  </a:lnTo>
                  <a:lnTo>
                    <a:pt x="456" y="258"/>
                  </a:lnTo>
                  <a:lnTo>
                    <a:pt x="513" y="232"/>
                  </a:lnTo>
                  <a:lnTo>
                    <a:pt x="452" y="229"/>
                  </a:lnTo>
                  <a:lnTo>
                    <a:pt x="450" y="216"/>
                  </a:lnTo>
                  <a:lnTo>
                    <a:pt x="500" y="177"/>
                  </a:lnTo>
                  <a:lnTo>
                    <a:pt x="441" y="189"/>
                  </a:lnTo>
                  <a:lnTo>
                    <a:pt x="434" y="172"/>
                  </a:lnTo>
                  <a:lnTo>
                    <a:pt x="477" y="131"/>
                  </a:lnTo>
                  <a:lnTo>
                    <a:pt x="419" y="148"/>
                  </a:lnTo>
                  <a:lnTo>
                    <a:pt x="417" y="146"/>
                  </a:lnTo>
                  <a:lnTo>
                    <a:pt x="450" y="90"/>
                  </a:lnTo>
                  <a:lnTo>
                    <a:pt x="400" y="124"/>
                  </a:lnTo>
                  <a:lnTo>
                    <a:pt x="390" y="114"/>
                  </a:lnTo>
                  <a:lnTo>
                    <a:pt x="414" y="54"/>
                  </a:lnTo>
                  <a:lnTo>
                    <a:pt x="368" y="96"/>
                  </a:lnTo>
                  <a:lnTo>
                    <a:pt x="360" y="90"/>
                  </a:lnTo>
                  <a:lnTo>
                    <a:pt x="371" y="29"/>
                  </a:lnTo>
                  <a:lnTo>
                    <a:pt x="336" y="78"/>
                  </a:lnTo>
                  <a:lnTo>
                    <a:pt x="323" y="72"/>
                  </a:lnTo>
                  <a:lnTo>
                    <a:pt x="320" y="10"/>
                  </a:lnTo>
                  <a:lnTo>
                    <a:pt x="297" y="64"/>
                  </a:lnTo>
                  <a:lnTo>
                    <a:pt x="283" y="62"/>
                  </a:lnTo>
                  <a:lnTo>
                    <a:pt x="267" y="0"/>
                  </a:lnTo>
                  <a:lnTo>
                    <a:pt x="256" y="59"/>
                  </a:lnTo>
                  <a:lnTo>
                    <a:pt x="247" y="59"/>
                  </a:lnTo>
                  <a:lnTo>
                    <a:pt x="243" y="59"/>
                  </a:lnTo>
                  <a:lnTo>
                    <a:pt x="219" y="3"/>
                  </a:lnTo>
                  <a:lnTo>
                    <a:pt x="217" y="62"/>
                  </a:lnTo>
                  <a:lnTo>
                    <a:pt x="203" y="65"/>
                  </a:lnTo>
                  <a:lnTo>
                    <a:pt x="171" y="12"/>
                  </a:lnTo>
                  <a:lnTo>
                    <a:pt x="177" y="74"/>
                  </a:lnTo>
                  <a:lnTo>
                    <a:pt x="167" y="78"/>
                  </a:lnTo>
                  <a:lnTo>
                    <a:pt x="127" y="33"/>
                  </a:lnTo>
                  <a:lnTo>
                    <a:pt x="143" y="91"/>
                  </a:lnTo>
                  <a:lnTo>
                    <a:pt x="131" y="100"/>
                  </a:lnTo>
                  <a:lnTo>
                    <a:pt x="82" y="65"/>
                  </a:lnTo>
                  <a:lnTo>
                    <a:pt x="111" y="118"/>
                  </a:lnTo>
                  <a:lnTo>
                    <a:pt x="101" y="128"/>
                  </a:lnTo>
                  <a:lnTo>
                    <a:pt x="45" y="106"/>
                  </a:lnTo>
                  <a:lnTo>
                    <a:pt x="85" y="150"/>
                  </a:lnTo>
                  <a:lnTo>
                    <a:pt x="77" y="163"/>
                  </a:lnTo>
                  <a:lnTo>
                    <a:pt x="21" y="156"/>
                  </a:lnTo>
                  <a:lnTo>
                    <a:pt x="66" y="186"/>
                  </a:lnTo>
                  <a:lnTo>
                    <a:pt x="60" y="204"/>
                  </a:lnTo>
                  <a:lnTo>
                    <a:pt x="4" y="205"/>
                  </a:lnTo>
                  <a:lnTo>
                    <a:pt x="54" y="229"/>
                  </a:lnTo>
                  <a:lnTo>
                    <a:pt x="52" y="244"/>
                  </a:lnTo>
                  <a:lnTo>
                    <a:pt x="0" y="255"/>
                  </a:lnTo>
                  <a:lnTo>
                    <a:pt x="51" y="268"/>
                  </a:lnTo>
                  <a:lnTo>
                    <a:pt x="51" y="272"/>
                  </a:lnTo>
                  <a:lnTo>
                    <a:pt x="52" y="287"/>
                  </a:lnTo>
                  <a:lnTo>
                    <a:pt x="5" y="311"/>
                  </a:lnTo>
                  <a:lnTo>
                    <a:pt x="56" y="312"/>
                  </a:lnTo>
                  <a:lnTo>
                    <a:pt x="61" y="331"/>
                  </a:lnTo>
                  <a:lnTo>
                    <a:pt x="20" y="367"/>
                  </a:lnTo>
                  <a:lnTo>
                    <a:pt x="70" y="354"/>
                  </a:lnTo>
                  <a:lnTo>
                    <a:pt x="79" y="369"/>
                  </a:lnTo>
                  <a:lnTo>
                    <a:pt x="42" y="413"/>
                  </a:lnTo>
                  <a:lnTo>
                    <a:pt x="92" y="391"/>
                  </a:lnTo>
                  <a:lnTo>
                    <a:pt x="102" y="404"/>
                  </a:lnTo>
                  <a:lnTo>
                    <a:pt x="72" y="455"/>
                  </a:lnTo>
                  <a:lnTo>
                    <a:pt x="122" y="423"/>
                  </a:lnTo>
                  <a:lnTo>
                    <a:pt x="131" y="430"/>
                  </a:lnTo>
                  <a:lnTo>
                    <a:pt x="111" y="487"/>
                  </a:lnTo>
                  <a:lnTo>
                    <a:pt x="152" y="445"/>
                  </a:lnTo>
                  <a:lnTo>
                    <a:pt x="166" y="453"/>
                  </a:lnTo>
                  <a:lnTo>
                    <a:pt x="158" y="514"/>
                  </a:lnTo>
                  <a:lnTo>
                    <a:pt x="191" y="464"/>
                  </a:lnTo>
                  <a:lnTo>
                    <a:pt x="203" y="468"/>
                  </a:lnTo>
                  <a:lnTo>
                    <a:pt x="211" y="533"/>
                  </a:lnTo>
                  <a:lnTo>
                    <a:pt x="231" y="473"/>
                  </a:lnTo>
                  <a:lnTo>
                    <a:pt x="241" y="474"/>
                  </a:lnTo>
                  <a:lnTo>
                    <a:pt x="252" y="535"/>
                  </a:lnTo>
                  <a:lnTo>
                    <a:pt x="268" y="474"/>
                  </a:lnTo>
                  <a:lnTo>
                    <a:pt x="275" y="473"/>
                  </a:lnTo>
                  <a:lnTo>
                    <a:pt x="297" y="533"/>
                  </a:lnTo>
                  <a:lnTo>
                    <a:pt x="303" y="468"/>
                  </a:lnTo>
                  <a:lnTo>
                    <a:pt x="309" y="467"/>
                  </a:lnTo>
                  <a:lnTo>
                    <a:pt x="348" y="520"/>
                  </a:lnTo>
                  <a:lnTo>
                    <a:pt x="335" y="457"/>
                  </a:lnTo>
                  <a:lnTo>
                    <a:pt x="346" y="452"/>
                  </a:lnTo>
                  <a:lnTo>
                    <a:pt x="393" y="499"/>
                  </a:lnTo>
                  <a:lnTo>
                    <a:pt x="371" y="437"/>
                  </a:lnTo>
                  <a:lnTo>
                    <a:pt x="378" y="432"/>
                  </a:lnTo>
                  <a:lnTo>
                    <a:pt x="430" y="468"/>
                  </a:lnTo>
                  <a:lnTo>
                    <a:pt x="399" y="412"/>
                  </a:lnTo>
                  <a:lnTo>
                    <a:pt x="408" y="403"/>
                  </a:lnTo>
                  <a:lnTo>
                    <a:pt x="466" y="425"/>
                  </a:lnTo>
                  <a:lnTo>
                    <a:pt x="425" y="379"/>
                  </a:lnTo>
                  <a:lnTo>
                    <a:pt x="431" y="369"/>
                  </a:lnTo>
                  <a:lnTo>
                    <a:pt x="495" y="377"/>
                  </a:lnTo>
                  <a:lnTo>
                    <a:pt x="442" y="342"/>
                  </a:lnTo>
                  <a:lnTo>
                    <a:pt x="445" y="338"/>
                  </a:lnTo>
                  <a:lnTo>
                    <a:pt x="506" y="333"/>
                  </a:lnTo>
                  <a:lnTo>
                    <a:pt x="452" y="311"/>
                  </a:lnTo>
                  <a:lnTo>
                    <a:pt x="455" y="296"/>
                  </a:lnTo>
                  <a:lnTo>
                    <a:pt x="513" y="282"/>
                  </a:lnTo>
                  <a:close/>
                </a:path>
              </a:pathLst>
            </a:custGeom>
            <a:solidFill>
              <a:srgbClr val="00A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178"/>
            <p:cNvSpPr>
              <a:spLocks/>
            </p:cNvSpPr>
            <p:nvPr/>
          </p:nvSpPr>
          <p:spPr bwMode="auto">
            <a:xfrm>
              <a:off x="3403" y="3194"/>
              <a:ext cx="300" cy="299"/>
            </a:xfrm>
            <a:custGeom>
              <a:avLst/>
              <a:gdLst>
                <a:gd name="T0" fmla="*/ 300 w 300"/>
                <a:gd name="T1" fmla="*/ 149 h 299"/>
                <a:gd name="T2" fmla="*/ 296 w 300"/>
                <a:gd name="T3" fmla="*/ 179 h 299"/>
                <a:gd name="T4" fmla="*/ 287 w 300"/>
                <a:gd name="T5" fmla="*/ 208 h 299"/>
                <a:gd name="T6" fmla="*/ 273 w 300"/>
                <a:gd name="T7" fmla="*/ 233 h 299"/>
                <a:gd name="T8" fmla="*/ 256 w 300"/>
                <a:gd name="T9" fmla="*/ 255 h 299"/>
                <a:gd name="T10" fmla="*/ 233 w 300"/>
                <a:gd name="T11" fmla="*/ 274 h 299"/>
                <a:gd name="T12" fmla="*/ 207 w 300"/>
                <a:gd name="T13" fmla="*/ 288 h 299"/>
                <a:gd name="T14" fmla="*/ 180 w 300"/>
                <a:gd name="T15" fmla="*/ 296 h 299"/>
                <a:gd name="T16" fmla="*/ 150 w 300"/>
                <a:gd name="T17" fmla="*/ 299 h 299"/>
                <a:gd name="T18" fmla="*/ 134 w 300"/>
                <a:gd name="T19" fmla="*/ 299 h 299"/>
                <a:gd name="T20" fmla="*/ 105 w 300"/>
                <a:gd name="T21" fmla="*/ 293 h 299"/>
                <a:gd name="T22" fmla="*/ 79 w 300"/>
                <a:gd name="T23" fmla="*/ 281 h 299"/>
                <a:gd name="T24" fmla="*/ 54 w 300"/>
                <a:gd name="T25" fmla="*/ 265 h 299"/>
                <a:gd name="T26" fmla="*/ 34 w 300"/>
                <a:gd name="T27" fmla="*/ 244 h 299"/>
                <a:gd name="T28" fmla="*/ 18 w 300"/>
                <a:gd name="T29" fmla="*/ 220 h 299"/>
                <a:gd name="T30" fmla="*/ 7 w 300"/>
                <a:gd name="T31" fmla="*/ 194 h 299"/>
                <a:gd name="T32" fmla="*/ 0 w 300"/>
                <a:gd name="T33" fmla="*/ 164 h 299"/>
                <a:gd name="T34" fmla="*/ 0 w 300"/>
                <a:gd name="T35" fmla="*/ 149 h 299"/>
                <a:gd name="T36" fmla="*/ 3 w 300"/>
                <a:gd name="T37" fmla="*/ 119 h 299"/>
                <a:gd name="T38" fmla="*/ 12 w 300"/>
                <a:gd name="T39" fmla="*/ 91 h 299"/>
                <a:gd name="T40" fmla="*/ 25 w 300"/>
                <a:gd name="T41" fmla="*/ 66 h 299"/>
                <a:gd name="T42" fmla="*/ 44 w 300"/>
                <a:gd name="T43" fmla="*/ 43 h 299"/>
                <a:gd name="T44" fmla="*/ 67 w 300"/>
                <a:gd name="T45" fmla="*/ 26 h 299"/>
                <a:gd name="T46" fmla="*/ 91 w 300"/>
                <a:gd name="T47" fmla="*/ 12 h 299"/>
                <a:gd name="T48" fmla="*/ 120 w 300"/>
                <a:gd name="T49" fmla="*/ 3 h 299"/>
                <a:gd name="T50" fmla="*/ 150 w 300"/>
                <a:gd name="T51" fmla="*/ 0 h 299"/>
                <a:gd name="T52" fmla="*/ 165 w 300"/>
                <a:gd name="T53" fmla="*/ 1 h 299"/>
                <a:gd name="T54" fmla="*/ 194 w 300"/>
                <a:gd name="T55" fmla="*/ 7 h 299"/>
                <a:gd name="T56" fmla="*/ 221 w 300"/>
                <a:gd name="T57" fmla="*/ 18 h 299"/>
                <a:gd name="T58" fmla="*/ 245 w 300"/>
                <a:gd name="T59" fmla="*/ 35 h 299"/>
                <a:gd name="T60" fmla="*/ 265 w 300"/>
                <a:gd name="T61" fmla="*/ 54 h 299"/>
                <a:gd name="T62" fmla="*/ 281 w 300"/>
                <a:gd name="T63" fmla="*/ 78 h 299"/>
                <a:gd name="T64" fmla="*/ 292 w 300"/>
                <a:gd name="T65" fmla="*/ 104 h 299"/>
                <a:gd name="T66" fmla="*/ 298 w 300"/>
                <a:gd name="T67" fmla="*/ 134 h 299"/>
                <a:gd name="T68" fmla="*/ 300 w 300"/>
                <a:gd name="T69" fmla="*/ 149 h 29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00" h="299">
                  <a:moveTo>
                    <a:pt x="300" y="149"/>
                  </a:moveTo>
                  <a:lnTo>
                    <a:pt x="300" y="149"/>
                  </a:lnTo>
                  <a:lnTo>
                    <a:pt x="298" y="164"/>
                  </a:lnTo>
                  <a:lnTo>
                    <a:pt x="296" y="179"/>
                  </a:lnTo>
                  <a:lnTo>
                    <a:pt x="292" y="194"/>
                  </a:lnTo>
                  <a:lnTo>
                    <a:pt x="287" y="208"/>
                  </a:lnTo>
                  <a:lnTo>
                    <a:pt x="281" y="220"/>
                  </a:lnTo>
                  <a:lnTo>
                    <a:pt x="273" y="233"/>
                  </a:lnTo>
                  <a:lnTo>
                    <a:pt x="265" y="244"/>
                  </a:lnTo>
                  <a:lnTo>
                    <a:pt x="256" y="255"/>
                  </a:lnTo>
                  <a:lnTo>
                    <a:pt x="245" y="265"/>
                  </a:lnTo>
                  <a:lnTo>
                    <a:pt x="233" y="274"/>
                  </a:lnTo>
                  <a:lnTo>
                    <a:pt x="221" y="281"/>
                  </a:lnTo>
                  <a:lnTo>
                    <a:pt x="207" y="288"/>
                  </a:lnTo>
                  <a:lnTo>
                    <a:pt x="194" y="293"/>
                  </a:lnTo>
                  <a:lnTo>
                    <a:pt x="180" y="296"/>
                  </a:lnTo>
                  <a:lnTo>
                    <a:pt x="165" y="299"/>
                  </a:lnTo>
                  <a:lnTo>
                    <a:pt x="150" y="299"/>
                  </a:lnTo>
                  <a:lnTo>
                    <a:pt x="134" y="299"/>
                  </a:lnTo>
                  <a:lnTo>
                    <a:pt x="120" y="296"/>
                  </a:lnTo>
                  <a:lnTo>
                    <a:pt x="105" y="293"/>
                  </a:lnTo>
                  <a:lnTo>
                    <a:pt x="91" y="288"/>
                  </a:lnTo>
                  <a:lnTo>
                    <a:pt x="79" y="281"/>
                  </a:lnTo>
                  <a:lnTo>
                    <a:pt x="67" y="274"/>
                  </a:lnTo>
                  <a:lnTo>
                    <a:pt x="54" y="265"/>
                  </a:lnTo>
                  <a:lnTo>
                    <a:pt x="44" y="255"/>
                  </a:lnTo>
                  <a:lnTo>
                    <a:pt x="34" y="244"/>
                  </a:lnTo>
                  <a:lnTo>
                    <a:pt x="25" y="233"/>
                  </a:lnTo>
                  <a:lnTo>
                    <a:pt x="18" y="220"/>
                  </a:lnTo>
                  <a:lnTo>
                    <a:pt x="12" y="208"/>
                  </a:lnTo>
                  <a:lnTo>
                    <a:pt x="7" y="194"/>
                  </a:lnTo>
                  <a:lnTo>
                    <a:pt x="3" y="179"/>
                  </a:lnTo>
                  <a:lnTo>
                    <a:pt x="0" y="164"/>
                  </a:lnTo>
                  <a:lnTo>
                    <a:pt x="0" y="149"/>
                  </a:lnTo>
                  <a:lnTo>
                    <a:pt x="0" y="134"/>
                  </a:lnTo>
                  <a:lnTo>
                    <a:pt x="3" y="119"/>
                  </a:lnTo>
                  <a:lnTo>
                    <a:pt x="7" y="104"/>
                  </a:lnTo>
                  <a:lnTo>
                    <a:pt x="12" y="91"/>
                  </a:lnTo>
                  <a:lnTo>
                    <a:pt x="18" y="78"/>
                  </a:lnTo>
                  <a:lnTo>
                    <a:pt x="25" y="66"/>
                  </a:lnTo>
                  <a:lnTo>
                    <a:pt x="34" y="54"/>
                  </a:lnTo>
                  <a:lnTo>
                    <a:pt x="44" y="43"/>
                  </a:lnTo>
                  <a:lnTo>
                    <a:pt x="54" y="35"/>
                  </a:lnTo>
                  <a:lnTo>
                    <a:pt x="67" y="26"/>
                  </a:lnTo>
                  <a:lnTo>
                    <a:pt x="79" y="18"/>
                  </a:lnTo>
                  <a:lnTo>
                    <a:pt x="91" y="12"/>
                  </a:lnTo>
                  <a:lnTo>
                    <a:pt x="105" y="7"/>
                  </a:lnTo>
                  <a:lnTo>
                    <a:pt x="120" y="3"/>
                  </a:lnTo>
                  <a:lnTo>
                    <a:pt x="134" y="1"/>
                  </a:lnTo>
                  <a:lnTo>
                    <a:pt x="150" y="0"/>
                  </a:lnTo>
                  <a:lnTo>
                    <a:pt x="165" y="1"/>
                  </a:lnTo>
                  <a:lnTo>
                    <a:pt x="180" y="3"/>
                  </a:lnTo>
                  <a:lnTo>
                    <a:pt x="194" y="7"/>
                  </a:lnTo>
                  <a:lnTo>
                    <a:pt x="207" y="12"/>
                  </a:lnTo>
                  <a:lnTo>
                    <a:pt x="221" y="18"/>
                  </a:lnTo>
                  <a:lnTo>
                    <a:pt x="233" y="26"/>
                  </a:lnTo>
                  <a:lnTo>
                    <a:pt x="245" y="35"/>
                  </a:lnTo>
                  <a:lnTo>
                    <a:pt x="256" y="43"/>
                  </a:lnTo>
                  <a:lnTo>
                    <a:pt x="265" y="54"/>
                  </a:lnTo>
                  <a:lnTo>
                    <a:pt x="273" y="66"/>
                  </a:lnTo>
                  <a:lnTo>
                    <a:pt x="281" y="78"/>
                  </a:lnTo>
                  <a:lnTo>
                    <a:pt x="287" y="91"/>
                  </a:lnTo>
                  <a:lnTo>
                    <a:pt x="292" y="104"/>
                  </a:lnTo>
                  <a:lnTo>
                    <a:pt x="296" y="119"/>
                  </a:lnTo>
                  <a:lnTo>
                    <a:pt x="298" y="134"/>
                  </a:lnTo>
                  <a:lnTo>
                    <a:pt x="300" y="149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179"/>
            <p:cNvSpPr>
              <a:spLocks/>
            </p:cNvSpPr>
            <p:nvPr/>
          </p:nvSpPr>
          <p:spPr bwMode="auto">
            <a:xfrm>
              <a:off x="3433" y="3222"/>
              <a:ext cx="238" cy="238"/>
            </a:xfrm>
            <a:custGeom>
              <a:avLst/>
              <a:gdLst>
                <a:gd name="T0" fmla="*/ 238 w 238"/>
                <a:gd name="T1" fmla="*/ 119 h 238"/>
                <a:gd name="T2" fmla="*/ 236 w 238"/>
                <a:gd name="T3" fmla="*/ 142 h 238"/>
                <a:gd name="T4" fmla="*/ 228 w 238"/>
                <a:gd name="T5" fmla="*/ 165 h 238"/>
                <a:gd name="T6" fmla="*/ 218 w 238"/>
                <a:gd name="T7" fmla="*/ 186 h 238"/>
                <a:gd name="T8" fmla="*/ 203 w 238"/>
                <a:gd name="T9" fmla="*/ 203 h 238"/>
                <a:gd name="T10" fmla="*/ 186 w 238"/>
                <a:gd name="T11" fmla="*/ 217 h 238"/>
                <a:gd name="T12" fmla="*/ 166 w 238"/>
                <a:gd name="T13" fmla="*/ 228 h 238"/>
                <a:gd name="T14" fmla="*/ 144 w 238"/>
                <a:gd name="T15" fmla="*/ 236 h 238"/>
                <a:gd name="T16" fmla="*/ 119 w 238"/>
                <a:gd name="T17" fmla="*/ 238 h 238"/>
                <a:gd name="T18" fmla="*/ 108 w 238"/>
                <a:gd name="T19" fmla="*/ 237 h 238"/>
                <a:gd name="T20" fmla="*/ 84 w 238"/>
                <a:gd name="T21" fmla="*/ 232 h 238"/>
                <a:gd name="T22" fmla="*/ 63 w 238"/>
                <a:gd name="T23" fmla="*/ 223 h 238"/>
                <a:gd name="T24" fmla="*/ 44 w 238"/>
                <a:gd name="T25" fmla="*/ 211 h 238"/>
                <a:gd name="T26" fmla="*/ 28 w 238"/>
                <a:gd name="T27" fmla="*/ 195 h 238"/>
                <a:gd name="T28" fmla="*/ 14 w 238"/>
                <a:gd name="T29" fmla="*/ 176 h 238"/>
                <a:gd name="T30" fmla="*/ 5 w 238"/>
                <a:gd name="T31" fmla="*/ 155 h 238"/>
                <a:gd name="T32" fmla="*/ 0 w 238"/>
                <a:gd name="T33" fmla="*/ 131 h 238"/>
                <a:gd name="T34" fmla="*/ 0 w 238"/>
                <a:gd name="T35" fmla="*/ 119 h 238"/>
                <a:gd name="T36" fmla="*/ 3 w 238"/>
                <a:gd name="T37" fmla="*/ 95 h 238"/>
                <a:gd name="T38" fmla="*/ 9 w 238"/>
                <a:gd name="T39" fmla="*/ 73 h 238"/>
                <a:gd name="T40" fmla="*/ 20 w 238"/>
                <a:gd name="T41" fmla="*/ 53 h 238"/>
                <a:gd name="T42" fmla="*/ 35 w 238"/>
                <a:gd name="T43" fmla="*/ 35 h 238"/>
                <a:gd name="T44" fmla="*/ 53 w 238"/>
                <a:gd name="T45" fmla="*/ 20 h 238"/>
                <a:gd name="T46" fmla="*/ 73 w 238"/>
                <a:gd name="T47" fmla="*/ 9 h 238"/>
                <a:gd name="T48" fmla="*/ 95 w 238"/>
                <a:gd name="T49" fmla="*/ 3 h 238"/>
                <a:gd name="T50" fmla="*/ 119 w 238"/>
                <a:gd name="T51" fmla="*/ 0 h 238"/>
                <a:gd name="T52" fmla="*/ 131 w 238"/>
                <a:gd name="T53" fmla="*/ 0 h 238"/>
                <a:gd name="T54" fmla="*/ 155 w 238"/>
                <a:gd name="T55" fmla="*/ 5 h 238"/>
                <a:gd name="T56" fmla="*/ 176 w 238"/>
                <a:gd name="T57" fmla="*/ 14 h 238"/>
                <a:gd name="T58" fmla="*/ 195 w 238"/>
                <a:gd name="T59" fmla="*/ 28 h 238"/>
                <a:gd name="T60" fmla="*/ 211 w 238"/>
                <a:gd name="T61" fmla="*/ 43 h 238"/>
                <a:gd name="T62" fmla="*/ 223 w 238"/>
                <a:gd name="T63" fmla="*/ 63 h 238"/>
                <a:gd name="T64" fmla="*/ 233 w 238"/>
                <a:gd name="T65" fmla="*/ 84 h 238"/>
                <a:gd name="T66" fmla="*/ 237 w 238"/>
                <a:gd name="T67" fmla="*/ 106 h 238"/>
                <a:gd name="T68" fmla="*/ 238 w 238"/>
                <a:gd name="T69" fmla="*/ 119 h 23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38" h="238">
                  <a:moveTo>
                    <a:pt x="238" y="119"/>
                  </a:moveTo>
                  <a:lnTo>
                    <a:pt x="238" y="119"/>
                  </a:lnTo>
                  <a:lnTo>
                    <a:pt x="237" y="131"/>
                  </a:lnTo>
                  <a:lnTo>
                    <a:pt x="236" y="142"/>
                  </a:lnTo>
                  <a:lnTo>
                    <a:pt x="233" y="155"/>
                  </a:lnTo>
                  <a:lnTo>
                    <a:pt x="228" y="165"/>
                  </a:lnTo>
                  <a:lnTo>
                    <a:pt x="223" y="176"/>
                  </a:lnTo>
                  <a:lnTo>
                    <a:pt x="218" y="186"/>
                  </a:lnTo>
                  <a:lnTo>
                    <a:pt x="211" y="195"/>
                  </a:lnTo>
                  <a:lnTo>
                    <a:pt x="203" y="203"/>
                  </a:lnTo>
                  <a:lnTo>
                    <a:pt x="195" y="211"/>
                  </a:lnTo>
                  <a:lnTo>
                    <a:pt x="186" y="217"/>
                  </a:lnTo>
                  <a:lnTo>
                    <a:pt x="176" y="223"/>
                  </a:lnTo>
                  <a:lnTo>
                    <a:pt x="166" y="228"/>
                  </a:lnTo>
                  <a:lnTo>
                    <a:pt x="155" y="232"/>
                  </a:lnTo>
                  <a:lnTo>
                    <a:pt x="144" y="236"/>
                  </a:lnTo>
                  <a:lnTo>
                    <a:pt x="131" y="237"/>
                  </a:lnTo>
                  <a:lnTo>
                    <a:pt x="119" y="238"/>
                  </a:lnTo>
                  <a:lnTo>
                    <a:pt x="108" y="237"/>
                  </a:lnTo>
                  <a:lnTo>
                    <a:pt x="95" y="236"/>
                  </a:lnTo>
                  <a:lnTo>
                    <a:pt x="84" y="232"/>
                  </a:lnTo>
                  <a:lnTo>
                    <a:pt x="73" y="228"/>
                  </a:lnTo>
                  <a:lnTo>
                    <a:pt x="63" y="223"/>
                  </a:lnTo>
                  <a:lnTo>
                    <a:pt x="53" y="217"/>
                  </a:lnTo>
                  <a:lnTo>
                    <a:pt x="44" y="211"/>
                  </a:lnTo>
                  <a:lnTo>
                    <a:pt x="35" y="203"/>
                  </a:lnTo>
                  <a:lnTo>
                    <a:pt x="28" y="195"/>
                  </a:lnTo>
                  <a:lnTo>
                    <a:pt x="20" y="186"/>
                  </a:lnTo>
                  <a:lnTo>
                    <a:pt x="14" y="176"/>
                  </a:lnTo>
                  <a:lnTo>
                    <a:pt x="9" y="165"/>
                  </a:lnTo>
                  <a:lnTo>
                    <a:pt x="5" y="155"/>
                  </a:lnTo>
                  <a:lnTo>
                    <a:pt x="3" y="142"/>
                  </a:lnTo>
                  <a:lnTo>
                    <a:pt x="0" y="131"/>
                  </a:lnTo>
                  <a:lnTo>
                    <a:pt x="0" y="119"/>
                  </a:lnTo>
                  <a:lnTo>
                    <a:pt x="0" y="106"/>
                  </a:lnTo>
                  <a:lnTo>
                    <a:pt x="3" y="95"/>
                  </a:lnTo>
                  <a:lnTo>
                    <a:pt x="5" y="84"/>
                  </a:lnTo>
                  <a:lnTo>
                    <a:pt x="9" y="73"/>
                  </a:lnTo>
                  <a:lnTo>
                    <a:pt x="14" y="63"/>
                  </a:lnTo>
                  <a:lnTo>
                    <a:pt x="20" y="53"/>
                  </a:lnTo>
                  <a:lnTo>
                    <a:pt x="28" y="43"/>
                  </a:lnTo>
                  <a:lnTo>
                    <a:pt x="35" y="35"/>
                  </a:lnTo>
                  <a:lnTo>
                    <a:pt x="44" y="28"/>
                  </a:lnTo>
                  <a:lnTo>
                    <a:pt x="53" y="20"/>
                  </a:lnTo>
                  <a:lnTo>
                    <a:pt x="63" y="14"/>
                  </a:lnTo>
                  <a:lnTo>
                    <a:pt x="73" y="9"/>
                  </a:lnTo>
                  <a:lnTo>
                    <a:pt x="84" y="5"/>
                  </a:lnTo>
                  <a:lnTo>
                    <a:pt x="95" y="3"/>
                  </a:lnTo>
                  <a:lnTo>
                    <a:pt x="108" y="0"/>
                  </a:lnTo>
                  <a:lnTo>
                    <a:pt x="119" y="0"/>
                  </a:lnTo>
                  <a:lnTo>
                    <a:pt x="131" y="0"/>
                  </a:lnTo>
                  <a:lnTo>
                    <a:pt x="144" y="3"/>
                  </a:lnTo>
                  <a:lnTo>
                    <a:pt x="155" y="5"/>
                  </a:lnTo>
                  <a:lnTo>
                    <a:pt x="166" y="9"/>
                  </a:lnTo>
                  <a:lnTo>
                    <a:pt x="176" y="14"/>
                  </a:lnTo>
                  <a:lnTo>
                    <a:pt x="186" y="20"/>
                  </a:lnTo>
                  <a:lnTo>
                    <a:pt x="195" y="28"/>
                  </a:lnTo>
                  <a:lnTo>
                    <a:pt x="203" y="35"/>
                  </a:lnTo>
                  <a:lnTo>
                    <a:pt x="211" y="43"/>
                  </a:lnTo>
                  <a:lnTo>
                    <a:pt x="218" y="53"/>
                  </a:lnTo>
                  <a:lnTo>
                    <a:pt x="223" y="63"/>
                  </a:lnTo>
                  <a:lnTo>
                    <a:pt x="228" y="73"/>
                  </a:lnTo>
                  <a:lnTo>
                    <a:pt x="233" y="84"/>
                  </a:lnTo>
                  <a:lnTo>
                    <a:pt x="236" y="95"/>
                  </a:lnTo>
                  <a:lnTo>
                    <a:pt x="237" y="106"/>
                  </a:lnTo>
                  <a:lnTo>
                    <a:pt x="238" y="119"/>
                  </a:lnTo>
                  <a:close/>
                </a:path>
              </a:pathLst>
            </a:custGeom>
            <a:noFill/>
            <a:ln w="3175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41"/>
          <p:cNvSpPr>
            <a:spLocks noChangeArrowheads="1"/>
          </p:cNvSpPr>
          <p:nvPr/>
        </p:nvSpPr>
        <p:spPr bwMode="auto">
          <a:xfrm>
            <a:off x="0" y="0"/>
            <a:ext cx="6858000" cy="9906000"/>
          </a:xfrm>
          <a:prstGeom prst="rect">
            <a:avLst/>
          </a:prstGeom>
          <a:solidFill>
            <a:srgbClr val="EFDB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42"/>
          <p:cNvSpPr>
            <a:spLocks noChangeArrowheads="1"/>
          </p:cNvSpPr>
          <p:nvPr/>
        </p:nvSpPr>
        <p:spPr bwMode="auto">
          <a:xfrm>
            <a:off x="212725" y="223838"/>
            <a:ext cx="6451600" cy="9396412"/>
          </a:xfrm>
          <a:prstGeom prst="rect">
            <a:avLst/>
          </a:prstGeom>
          <a:solidFill>
            <a:srgbClr val="EEE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Freeform 345"/>
          <p:cNvSpPr>
            <a:spLocks/>
          </p:cNvSpPr>
          <p:nvPr/>
        </p:nvSpPr>
        <p:spPr bwMode="auto">
          <a:xfrm>
            <a:off x="198438" y="211138"/>
            <a:ext cx="6440487" cy="9375775"/>
          </a:xfrm>
          <a:custGeom>
            <a:avLst/>
            <a:gdLst>
              <a:gd name="T0" fmla="*/ 0 w 2504"/>
              <a:gd name="T1" fmla="*/ 2147483646 h 3570"/>
              <a:gd name="T2" fmla="*/ 0 w 2504"/>
              <a:gd name="T3" fmla="*/ 2147483646 h 3570"/>
              <a:gd name="T4" fmla="*/ 2147483646 w 2504"/>
              <a:gd name="T5" fmla="*/ 2147483646 h 3570"/>
              <a:gd name="T6" fmla="*/ 2147483646 w 2504"/>
              <a:gd name="T7" fmla="*/ 2147483646 h 3570"/>
              <a:gd name="T8" fmla="*/ 2147483646 w 2504"/>
              <a:gd name="T9" fmla="*/ 2147483646 h 3570"/>
              <a:gd name="T10" fmla="*/ 2147483646 w 2504"/>
              <a:gd name="T11" fmla="*/ 2147483646 h 3570"/>
              <a:gd name="T12" fmla="*/ 2147483646 w 2504"/>
              <a:gd name="T13" fmla="*/ 2147483646 h 3570"/>
              <a:gd name="T14" fmla="*/ 2147483646 w 2504"/>
              <a:gd name="T15" fmla="*/ 2147483646 h 3570"/>
              <a:gd name="T16" fmla="*/ 2147483646 w 2504"/>
              <a:gd name="T17" fmla="*/ 2147483646 h 3570"/>
              <a:gd name="T18" fmla="*/ 2147483646 w 2504"/>
              <a:gd name="T19" fmla="*/ 2147483646 h 3570"/>
              <a:gd name="T20" fmla="*/ 2147483646 w 2504"/>
              <a:gd name="T21" fmla="*/ 2147483646 h 3570"/>
              <a:gd name="T22" fmla="*/ 2147483646 w 2504"/>
              <a:gd name="T23" fmla="*/ 2147483646 h 3570"/>
              <a:gd name="T24" fmla="*/ 2147483646 w 2504"/>
              <a:gd name="T25" fmla="*/ 2147483646 h 3570"/>
              <a:gd name="T26" fmla="*/ 2147483646 w 2504"/>
              <a:gd name="T27" fmla="*/ 2147483646 h 3570"/>
              <a:gd name="T28" fmla="*/ 2147483646 w 2504"/>
              <a:gd name="T29" fmla="*/ 0 h 3570"/>
              <a:gd name="T30" fmla="*/ 2147483646 w 2504"/>
              <a:gd name="T31" fmla="*/ 0 h 3570"/>
              <a:gd name="T32" fmla="*/ 2147483646 w 2504"/>
              <a:gd name="T33" fmla="*/ 0 h 3570"/>
              <a:gd name="T34" fmla="*/ 2147483646 w 2504"/>
              <a:gd name="T35" fmla="*/ 2147483646 h 3570"/>
              <a:gd name="T36" fmla="*/ 2147483646 w 2504"/>
              <a:gd name="T37" fmla="*/ 2147483646 h 3570"/>
              <a:gd name="T38" fmla="*/ 2147483646 w 2504"/>
              <a:gd name="T39" fmla="*/ 2147483646 h 3570"/>
              <a:gd name="T40" fmla="*/ 2147483646 w 2504"/>
              <a:gd name="T41" fmla="*/ 2147483646 h 3570"/>
              <a:gd name="T42" fmla="*/ 2147483646 w 2504"/>
              <a:gd name="T43" fmla="*/ 2147483646 h 3570"/>
              <a:gd name="T44" fmla="*/ 2147483646 w 2504"/>
              <a:gd name="T45" fmla="*/ 2147483646 h 3570"/>
              <a:gd name="T46" fmla="*/ 2147483646 w 2504"/>
              <a:gd name="T47" fmla="*/ 2147483646 h 3570"/>
              <a:gd name="T48" fmla="*/ 2147483646 w 2504"/>
              <a:gd name="T49" fmla="*/ 2147483646 h 3570"/>
              <a:gd name="T50" fmla="*/ 2147483646 w 2504"/>
              <a:gd name="T51" fmla="*/ 2147483646 h 3570"/>
              <a:gd name="T52" fmla="*/ 2147483646 w 2504"/>
              <a:gd name="T53" fmla="*/ 2147483646 h 3570"/>
              <a:gd name="T54" fmla="*/ 2147483646 w 2504"/>
              <a:gd name="T55" fmla="*/ 2147483646 h 3570"/>
              <a:gd name="T56" fmla="*/ 2147483646 w 2504"/>
              <a:gd name="T57" fmla="*/ 2147483646 h 3570"/>
              <a:gd name="T58" fmla="*/ 2147483646 w 2504"/>
              <a:gd name="T59" fmla="*/ 2147483646 h 3570"/>
              <a:gd name="T60" fmla="*/ 2147483646 w 2504"/>
              <a:gd name="T61" fmla="*/ 2147483646 h 3570"/>
              <a:gd name="T62" fmla="*/ 2147483646 w 2504"/>
              <a:gd name="T63" fmla="*/ 2147483646 h 3570"/>
              <a:gd name="T64" fmla="*/ 2147483646 w 2504"/>
              <a:gd name="T65" fmla="*/ 2147483646 h 3570"/>
              <a:gd name="T66" fmla="*/ 2147483646 w 2504"/>
              <a:gd name="T67" fmla="*/ 2147483646 h 3570"/>
              <a:gd name="T68" fmla="*/ 2147483646 w 2504"/>
              <a:gd name="T69" fmla="*/ 2147483646 h 3570"/>
              <a:gd name="T70" fmla="*/ 2147483646 w 2504"/>
              <a:gd name="T71" fmla="*/ 2147483646 h 3570"/>
              <a:gd name="T72" fmla="*/ 2147483646 w 2504"/>
              <a:gd name="T73" fmla="*/ 2147483646 h 3570"/>
              <a:gd name="T74" fmla="*/ 2147483646 w 2504"/>
              <a:gd name="T75" fmla="*/ 2147483646 h 3570"/>
              <a:gd name="T76" fmla="*/ 2147483646 w 2504"/>
              <a:gd name="T77" fmla="*/ 2147483646 h 3570"/>
              <a:gd name="T78" fmla="*/ 2147483646 w 2504"/>
              <a:gd name="T79" fmla="*/ 2147483646 h 3570"/>
              <a:gd name="T80" fmla="*/ 2147483646 w 2504"/>
              <a:gd name="T81" fmla="*/ 2147483646 h 3570"/>
              <a:gd name="T82" fmla="*/ 2147483646 w 2504"/>
              <a:gd name="T83" fmla="*/ 2147483646 h 3570"/>
              <a:gd name="T84" fmla="*/ 2147483646 w 2504"/>
              <a:gd name="T85" fmla="*/ 2147483646 h 3570"/>
              <a:gd name="T86" fmla="*/ 2147483646 w 2504"/>
              <a:gd name="T87" fmla="*/ 2147483646 h 3570"/>
              <a:gd name="T88" fmla="*/ 2147483646 w 2504"/>
              <a:gd name="T89" fmla="*/ 2147483646 h 3570"/>
              <a:gd name="T90" fmla="*/ 2147483646 w 2504"/>
              <a:gd name="T91" fmla="*/ 2147483646 h 3570"/>
              <a:gd name="T92" fmla="*/ 2147483646 w 2504"/>
              <a:gd name="T93" fmla="*/ 2147483646 h 3570"/>
              <a:gd name="T94" fmla="*/ 2147483646 w 2504"/>
              <a:gd name="T95" fmla="*/ 2147483646 h 3570"/>
              <a:gd name="T96" fmla="*/ 2147483646 w 2504"/>
              <a:gd name="T97" fmla="*/ 2147483646 h 3570"/>
              <a:gd name="T98" fmla="*/ 2147483646 w 2504"/>
              <a:gd name="T99" fmla="*/ 2147483646 h 3570"/>
              <a:gd name="T100" fmla="*/ 2147483646 w 2504"/>
              <a:gd name="T101" fmla="*/ 2147483646 h 3570"/>
              <a:gd name="T102" fmla="*/ 2147483646 w 2504"/>
              <a:gd name="T103" fmla="*/ 2147483646 h 3570"/>
              <a:gd name="T104" fmla="*/ 2147483646 w 2504"/>
              <a:gd name="T105" fmla="*/ 2147483646 h 3570"/>
              <a:gd name="T106" fmla="*/ 2147483646 w 2504"/>
              <a:gd name="T107" fmla="*/ 2147483646 h 3570"/>
              <a:gd name="T108" fmla="*/ 2147483646 w 2504"/>
              <a:gd name="T109" fmla="*/ 2147483646 h 3570"/>
              <a:gd name="T110" fmla="*/ 2147483646 w 2504"/>
              <a:gd name="T111" fmla="*/ 2147483646 h 3570"/>
              <a:gd name="T112" fmla="*/ 2147483646 w 2504"/>
              <a:gd name="T113" fmla="*/ 2147483646 h 3570"/>
              <a:gd name="T114" fmla="*/ 0 w 2504"/>
              <a:gd name="T115" fmla="*/ 2147483646 h 3570"/>
              <a:gd name="T116" fmla="*/ 0 w 2504"/>
              <a:gd name="T117" fmla="*/ 2147483646 h 357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04" h="3570">
                <a:moveTo>
                  <a:pt x="0" y="94"/>
                </a:moveTo>
                <a:lnTo>
                  <a:pt x="0" y="94"/>
                </a:lnTo>
                <a:lnTo>
                  <a:pt x="5" y="94"/>
                </a:lnTo>
                <a:lnTo>
                  <a:pt x="15" y="91"/>
                </a:lnTo>
                <a:lnTo>
                  <a:pt x="30" y="87"/>
                </a:lnTo>
                <a:lnTo>
                  <a:pt x="39" y="84"/>
                </a:lnTo>
                <a:lnTo>
                  <a:pt x="49" y="79"/>
                </a:lnTo>
                <a:lnTo>
                  <a:pt x="58" y="74"/>
                </a:lnTo>
                <a:lnTo>
                  <a:pt x="67" y="67"/>
                </a:lnTo>
                <a:lnTo>
                  <a:pt x="76" y="60"/>
                </a:lnTo>
                <a:lnTo>
                  <a:pt x="85" y="51"/>
                </a:lnTo>
                <a:lnTo>
                  <a:pt x="93" y="40"/>
                </a:lnTo>
                <a:lnTo>
                  <a:pt x="99" y="29"/>
                </a:lnTo>
                <a:lnTo>
                  <a:pt x="104" y="15"/>
                </a:lnTo>
                <a:lnTo>
                  <a:pt x="108" y="0"/>
                </a:lnTo>
                <a:lnTo>
                  <a:pt x="2401" y="0"/>
                </a:lnTo>
                <a:lnTo>
                  <a:pt x="2402" y="4"/>
                </a:lnTo>
                <a:lnTo>
                  <a:pt x="2405" y="14"/>
                </a:lnTo>
                <a:lnTo>
                  <a:pt x="2412" y="29"/>
                </a:lnTo>
                <a:lnTo>
                  <a:pt x="2416" y="38"/>
                </a:lnTo>
                <a:lnTo>
                  <a:pt x="2422" y="46"/>
                </a:lnTo>
                <a:lnTo>
                  <a:pt x="2428" y="55"/>
                </a:lnTo>
                <a:lnTo>
                  <a:pt x="2435" y="63"/>
                </a:lnTo>
                <a:lnTo>
                  <a:pt x="2443" y="71"/>
                </a:lnTo>
                <a:lnTo>
                  <a:pt x="2453" y="79"/>
                </a:lnTo>
                <a:lnTo>
                  <a:pt x="2463" y="86"/>
                </a:lnTo>
                <a:lnTo>
                  <a:pt x="2476" y="90"/>
                </a:lnTo>
                <a:lnTo>
                  <a:pt x="2489" y="95"/>
                </a:lnTo>
                <a:lnTo>
                  <a:pt x="2504" y="97"/>
                </a:lnTo>
                <a:lnTo>
                  <a:pt x="2504" y="3471"/>
                </a:lnTo>
                <a:lnTo>
                  <a:pt x="2494" y="3476"/>
                </a:lnTo>
                <a:lnTo>
                  <a:pt x="2481" y="3480"/>
                </a:lnTo>
                <a:lnTo>
                  <a:pt x="2468" y="3489"/>
                </a:lnTo>
                <a:lnTo>
                  <a:pt x="2459" y="3495"/>
                </a:lnTo>
                <a:lnTo>
                  <a:pt x="2451" y="3502"/>
                </a:lnTo>
                <a:lnTo>
                  <a:pt x="2442" y="3509"/>
                </a:lnTo>
                <a:lnTo>
                  <a:pt x="2434" y="3520"/>
                </a:lnTo>
                <a:lnTo>
                  <a:pt x="2425" y="3530"/>
                </a:lnTo>
                <a:lnTo>
                  <a:pt x="2416" y="3542"/>
                </a:lnTo>
                <a:lnTo>
                  <a:pt x="2409" y="3555"/>
                </a:lnTo>
                <a:lnTo>
                  <a:pt x="2401" y="3570"/>
                </a:lnTo>
                <a:lnTo>
                  <a:pt x="103" y="3570"/>
                </a:lnTo>
                <a:lnTo>
                  <a:pt x="103" y="3567"/>
                </a:lnTo>
                <a:lnTo>
                  <a:pt x="101" y="3556"/>
                </a:lnTo>
                <a:lnTo>
                  <a:pt x="96" y="3542"/>
                </a:lnTo>
                <a:lnTo>
                  <a:pt x="93" y="3534"/>
                </a:lnTo>
                <a:lnTo>
                  <a:pt x="89" y="3526"/>
                </a:lnTo>
                <a:lnTo>
                  <a:pt x="83" y="3518"/>
                </a:lnTo>
                <a:lnTo>
                  <a:pt x="76" y="3511"/>
                </a:lnTo>
                <a:lnTo>
                  <a:pt x="67" y="3503"/>
                </a:lnTo>
                <a:lnTo>
                  <a:pt x="58" y="3497"/>
                </a:lnTo>
                <a:lnTo>
                  <a:pt x="46" y="3492"/>
                </a:lnTo>
                <a:lnTo>
                  <a:pt x="33" y="3488"/>
                </a:lnTo>
                <a:lnTo>
                  <a:pt x="18" y="3486"/>
                </a:lnTo>
                <a:lnTo>
                  <a:pt x="0" y="3485"/>
                </a:lnTo>
                <a:lnTo>
                  <a:pt x="0" y="94"/>
                </a:lnTo>
                <a:close/>
              </a:path>
            </a:pathLst>
          </a:custGeom>
          <a:noFill/>
          <a:ln w="42863">
            <a:solidFill>
              <a:srgbClr val="473A3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346"/>
          <p:cNvSpPr>
            <a:spLocks/>
          </p:cNvSpPr>
          <p:nvPr/>
        </p:nvSpPr>
        <p:spPr bwMode="auto">
          <a:xfrm>
            <a:off x="341313" y="366713"/>
            <a:ext cx="6192837" cy="9128125"/>
          </a:xfrm>
          <a:custGeom>
            <a:avLst/>
            <a:gdLst>
              <a:gd name="T0" fmla="*/ 0 w 2407"/>
              <a:gd name="T1" fmla="*/ 2147483646 h 3476"/>
              <a:gd name="T2" fmla="*/ 0 w 2407"/>
              <a:gd name="T3" fmla="*/ 2147483646 h 3476"/>
              <a:gd name="T4" fmla="*/ 2147483646 w 2407"/>
              <a:gd name="T5" fmla="*/ 2147483646 h 3476"/>
              <a:gd name="T6" fmla="*/ 2147483646 w 2407"/>
              <a:gd name="T7" fmla="*/ 2147483646 h 3476"/>
              <a:gd name="T8" fmla="*/ 2147483646 w 2407"/>
              <a:gd name="T9" fmla="*/ 2147483646 h 3476"/>
              <a:gd name="T10" fmla="*/ 2147483646 w 2407"/>
              <a:gd name="T11" fmla="*/ 2147483646 h 3476"/>
              <a:gd name="T12" fmla="*/ 2147483646 w 2407"/>
              <a:gd name="T13" fmla="*/ 2147483646 h 3476"/>
              <a:gd name="T14" fmla="*/ 2147483646 w 2407"/>
              <a:gd name="T15" fmla="*/ 2147483646 h 3476"/>
              <a:gd name="T16" fmla="*/ 2147483646 w 2407"/>
              <a:gd name="T17" fmla="*/ 2147483646 h 3476"/>
              <a:gd name="T18" fmla="*/ 2147483646 w 2407"/>
              <a:gd name="T19" fmla="*/ 2147483646 h 3476"/>
              <a:gd name="T20" fmla="*/ 2147483646 w 2407"/>
              <a:gd name="T21" fmla="*/ 2147483646 h 3476"/>
              <a:gd name="T22" fmla="*/ 2147483646 w 2407"/>
              <a:gd name="T23" fmla="*/ 2147483646 h 3476"/>
              <a:gd name="T24" fmla="*/ 2147483646 w 2407"/>
              <a:gd name="T25" fmla="*/ 2147483646 h 3476"/>
              <a:gd name="T26" fmla="*/ 2147483646 w 2407"/>
              <a:gd name="T27" fmla="*/ 2147483646 h 3476"/>
              <a:gd name="T28" fmla="*/ 2147483646 w 2407"/>
              <a:gd name="T29" fmla="*/ 0 h 3476"/>
              <a:gd name="T30" fmla="*/ 2147483646 w 2407"/>
              <a:gd name="T31" fmla="*/ 0 h 3476"/>
              <a:gd name="T32" fmla="*/ 2147483646 w 2407"/>
              <a:gd name="T33" fmla="*/ 0 h 3476"/>
              <a:gd name="T34" fmla="*/ 2147483646 w 2407"/>
              <a:gd name="T35" fmla="*/ 2147483646 h 3476"/>
              <a:gd name="T36" fmla="*/ 2147483646 w 2407"/>
              <a:gd name="T37" fmla="*/ 2147483646 h 3476"/>
              <a:gd name="T38" fmla="*/ 2147483646 w 2407"/>
              <a:gd name="T39" fmla="*/ 2147483646 h 3476"/>
              <a:gd name="T40" fmla="*/ 2147483646 w 2407"/>
              <a:gd name="T41" fmla="*/ 2147483646 h 3476"/>
              <a:gd name="T42" fmla="*/ 2147483646 w 2407"/>
              <a:gd name="T43" fmla="*/ 2147483646 h 3476"/>
              <a:gd name="T44" fmla="*/ 2147483646 w 2407"/>
              <a:gd name="T45" fmla="*/ 2147483646 h 3476"/>
              <a:gd name="T46" fmla="*/ 2147483646 w 2407"/>
              <a:gd name="T47" fmla="*/ 2147483646 h 3476"/>
              <a:gd name="T48" fmla="*/ 2147483646 w 2407"/>
              <a:gd name="T49" fmla="*/ 2147483646 h 3476"/>
              <a:gd name="T50" fmla="*/ 2147483646 w 2407"/>
              <a:gd name="T51" fmla="*/ 2147483646 h 3476"/>
              <a:gd name="T52" fmla="*/ 2147483646 w 2407"/>
              <a:gd name="T53" fmla="*/ 2147483646 h 3476"/>
              <a:gd name="T54" fmla="*/ 2147483646 w 2407"/>
              <a:gd name="T55" fmla="*/ 2147483646 h 3476"/>
              <a:gd name="T56" fmla="*/ 2147483646 w 2407"/>
              <a:gd name="T57" fmla="*/ 2147483646 h 3476"/>
              <a:gd name="T58" fmla="*/ 2147483646 w 2407"/>
              <a:gd name="T59" fmla="*/ 2147483646 h 3476"/>
              <a:gd name="T60" fmla="*/ 2147483646 w 2407"/>
              <a:gd name="T61" fmla="*/ 2147483646 h 3476"/>
              <a:gd name="T62" fmla="*/ 2147483646 w 2407"/>
              <a:gd name="T63" fmla="*/ 2147483646 h 3476"/>
              <a:gd name="T64" fmla="*/ 2147483646 w 2407"/>
              <a:gd name="T65" fmla="*/ 2147483646 h 3476"/>
              <a:gd name="T66" fmla="*/ 2147483646 w 2407"/>
              <a:gd name="T67" fmla="*/ 2147483646 h 3476"/>
              <a:gd name="T68" fmla="*/ 2147483646 w 2407"/>
              <a:gd name="T69" fmla="*/ 2147483646 h 3476"/>
              <a:gd name="T70" fmla="*/ 2147483646 w 2407"/>
              <a:gd name="T71" fmla="*/ 2147483646 h 3476"/>
              <a:gd name="T72" fmla="*/ 2147483646 w 2407"/>
              <a:gd name="T73" fmla="*/ 2147483646 h 3476"/>
              <a:gd name="T74" fmla="*/ 2147483646 w 2407"/>
              <a:gd name="T75" fmla="*/ 2147483646 h 3476"/>
              <a:gd name="T76" fmla="*/ 2147483646 w 2407"/>
              <a:gd name="T77" fmla="*/ 2147483646 h 3476"/>
              <a:gd name="T78" fmla="*/ 2147483646 w 2407"/>
              <a:gd name="T79" fmla="*/ 2147483646 h 3476"/>
              <a:gd name="T80" fmla="*/ 2147483646 w 2407"/>
              <a:gd name="T81" fmla="*/ 2147483646 h 3476"/>
              <a:gd name="T82" fmla="*/ 2147483646 w 2407"/>
              <a:gd name="T83" fmla="*/ 2147483646 h 3476"/>
              <a:gd name="T84" fmla="*/ 2147483646 w 2407"/>
              <a:gd name="T85" fmla="*/ 2147483646 h 3476"/>
              <a:gd name="T86" fmla="*/ 2147483646 w 2407"/>
              <a:gd name="T87" fmla="*/ 2147483646 h 3476"/>
              <a:gd name="T88" fmla="*/ 2147483646 w 2407"/>
              <a:gd name="T89" fmla="*/ 2147483646 h 3476"/>
              <a:gd name="T90" fmla="*/ 2147483646 w 2407"/>
              <a:gd name="T91" fmla="*/ 2147483646 h 3476"/>
              <a:gd name="T92" fmla="*/ 2147483646 w 2407"/>
              <a:gd name="T93" fmla="*/ 2147483646 h 3476"/>
              <a:gd name="T94" fmla="*/ 2147483646 w 2407"/>
              <a:gd name="T95" fmla="*/ 2147483646 h 3476"/>
              <a:gd name="T96" fmla="*/ 2147483646 w 2407"/>
              <a:gd name="T97" fmla="*/ 2147483646 h 3476"/>
              <a:gd name="T98" fmla="*/ 2147483646 w 2407"/>
              <a:gd name="T99" fmla="*/ 2147483646 h 3476"/>
              <a:gd name="T100" fmla="*/ 2147483646 w 2407"/>
              <a:gd name="T101" fmla="*/ 2147483646 h 3476"/>
              <a:gd name="T102" fmla="*/ 2147483646 w 2407"/>
              <a:gd name="T103" fmla="*/ 2147483646 h 3476"/>
              <a:gd name="T104" fmla="*/ 2147483646 w 2407"/>
              <a:gd name="T105" fmla="*/ 2147483646 h 3476"/>
              <a:gd name="T106" fmla="*/ 2147483646 w 2407"/>
              <a:gd name="T107" fmla="*/ 2147483646 h 3476"/>
              <a:gd name="T108" fmla="*/ 2147483646 w 2407"/>
              <a:gd name="T109" fmla="*/ 2147483646 h 3476"/>
              <a:gd name="T110" fmla="*/ 0 w 2407"/>
              <a:gd name="T111" fmla="*/ 2147483646 h 3476"/>
              <a:gd name="T112" fmla="*/ 0 w 2407"/>
              <a:gd name="T113" fmla="*/ 2147483646 h 347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407" h="3476">
                <a:moveTo>
                  <a:pt x="0" y="92"/>
                </a:moveTo>
                <a:lnTo>
                  <a:pt x="0" y="92"/>
                </a:lnTo>
                <a:lnTo>
                  <a:pt x="5" y="91"/>
                </a:lnTo>
                <a:lnTo>
                  <a:pt x="15" y="88"/>
                </a:lnTo>
                <a:lnTo>
                  <a:pt x="30" y="84"/>
                </a:lnTo>
                <a:lnTo>
                  <a:pt x="38" y="81"/>
                </a:lnTo>
                <a:lnTo>
                  <a:pt x="47" y="77"/>
                </a:lnTo>
                <a:lnTo>
                  <a:pt x="56" y="72"/>
                </a:lnTo>
                <a:lnTo>
                  <a:pt x="65" y="65"/>
                </a:lnTo>
                <a:lnTo>
                  <a:pt x="74" y="58"/>
                </a:lnTo>
                <a:lnTo>
                  <a:pt x="82" y="49"/>
                </a:lnTo>
                <a:lnTo>
                  <a:pt x="90" y="39"/>
                </a:lnTo>
                <a:lnTo>
                  <a:pt x="95" y="28"/>
                </a:lnTo>
                <a:lnTo>
                  <a:pt x="101" y="15"/>
                </a:lnTo>
                <a:lnTo>
                  <a:pt x="104" y="0"/>
                </a:lnTo>
                <a:lnTo>
                  <a:pt x="2309" y="0"/>
                </a:lnTo>
                <a:lnTo>
                  <a:pt x="2309" y="3"/>
                </a:lnTo>
                <a:lnTo>
                  <a:pt x="2312" y="13"/>
                </a:lnTo>
                <a:lnTo>
                  <a:pt x="2319" y="28"/>
                </a:lnTo>
                <a:lnTo>
                  <a:pt x="2328" y="45"/>
                </a:lnTo>
                <a:lnTo>
                  <a:pt x="2335" y="53"/>
                </a:lnTo>
                <a:lnTo>
                  <a:pt x="2341" y="62"/>
                </a:lnTo>
                <a:lnTo>
                  <a:pt x="2349" y="69"/>
                </a:lnTo>
                <a:lnTo>
                  <a:pt x="2358" y="76"/>
                </a:lnTo>
                <a:lnTo>
                  <a:pt x="2369" y="83"/>
                </a:lnTo>
                <a:lnTo>
                  <a:pt x="2381" y="88"/>
                </a:lnTo>
                <a:lnTo>
                  <a:pt x="2393" y="92"/>
                </a:lnTo>
                <a:lnTo>
                  <a:pt x="2407" y="94"/>
                </a:lnTo>
                <a:lnTo>
                  <a:pt x="2407" y="3380"/>
                </a:lnTo>
                <a:lnTo>
                  <a:pt x="2397" y="3383"/>
                </a:lnTo>
                <a:lnTo>
                  <a:pt x="2386" y="3389"/>
                </a:lnTo>
                <a:lnTo>
                  <a:pt x="2373" y="3397"/>
                </a:lnTo>
                <a:lnTo>
                  <a:pt x="2357" y="3409"/>
                </a:lnTo>
                <a:lnTo>
                  <a:pt x="2348" y="3417"/>
                </a:lnTo>
                <a:lnTo>
                  <a:pt x="2340" y="3426"/>
                </a:lnTo>
                <a:lnTo>
                  <a:pt x="2332" y="3436"/>
                </a:lnTo>
                <a:lnTo>
                  <a:pt x="2323" y="3448"/>
                </a:lnTo>
                <a:lnTo>
                  <a:pt x="2316" y="3462"/>
                </a:lnTo>
                <a:lnTo>
                  <a:pt x="2309" y="3476"/>
                </a:lnTo>
                <a:lnTo>
                  <a:pt x="100" y="3476"/>
                </a:lnTo>
                <a:lnTo>
                  <a:pt x="100" y="3472"/>
                </a:lnTo>
                <a:lnTo>
                  <a:pt x="98" y="3463"/>
                </a:lnTo>
                <a:lnTo>
                  <a:pt x="93" y="3448"/>
                </a:lnTo>
                <a:lnTo>
                  <a:pt x="90" y="3440"/>
                </a:lnTo>
                <a:lnTo>
                  <a:pt x="85" y="3433"/>
                </a:lnTo>
                <a:lnTo>
                  <a:pt x="81" y="3425"/>
                </a:lnTo>
                <a:lnTo>
                  <a:pt x="74" y="3417"/>
                </a:lnTo>
                <a:lnTo>
                  <a:pt x="65" y="3410"/>
                </a:lnTo>
                <a:lnTo>
                  <a:pt x="56" y="3405"/>
                </a:lnTo>
                <a:lnTo>
                  <a:pt x="45" y="3399"/>
                </a:lnTo>
                <a:lnTo>
                  <a:pt x="33" y="3396"/>
                </a:lnTo>
                <a:lnTo>
                  <a:pt x="17" y="3393"/>
                </a:lnTo>
                <a:lnTo>
                  <a:pt x="0" y="3393"/>
                </a:lnTo>
                <a:lnTo>
                  <a:pt x="0" y="92"/>
                </a:lnTo>
                <a:close/>
              </a:path>
            </a:pathLst>
          </a:custGeom>
          <a:noFill/>
          <a:ln w="14288">
            <a:solidFill>
              <a:srgbClr val="473A3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Line 347"/>
          <p:cNvSpPr>
            <a:spLocks noChangeShapeType="1"/>
          </p:cNvSpPr>
          <p:nvPr/>
        </p:nvSpPr>
        <p:spPr bwMode="auto">
          <a:xfrm>
            <a:off x="1463675" y="7845425"/>
            <a:ext cx="23764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75" name="Group 349"/>
          <p:cNvGrpSpPr>
            <a:grpSpLocks/>
          </p:cNvGrpSpPr>
          <p:nvPr/>
        </p:nvGrpSpPr>
        <p:grpSpPr bwMode="auto">
          <a:xfrm>
            <a:off x="1963738" y="3316288"/>
            <a:ext cx="2928937" cy="147637"/>
            <a:chOff x="2443" y="1561"/>
            <a:chExt cx="810" cy="41"/>
          </a:xfrm>
        </p:grpSpPr>
        <p:sp>
          <p:nvSpPr>
            <p:cNvPr id="7184" name="Line 350"/>
            <p:cNvSpPr>
              <a:spLocks noChangeShapeType="1"/>
            </p:cNvSpPr>
            <p:nvPr/>
          </p:nvSpPr>
          <p:spPr bwMode="auto">
            <a:xfrm>
              <a:off x="2443" y="1575"/>
              <a:ext cx="810" cy="1"/>
            </a:xfrm>
            <a:prstGeom prst="line">
              <a:avLst/>
            </a:prstGeom>
            <a:noFill/>
            <a:ln w="14288">
              <a:solidFill>
                <a:srgbClr val="473A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Line 351"/>
            <p:cNvSpPr>
              <a:spLocks noChangeShapeType="1"/>
            </p:cNvSpPr>
            <p:nvPr/>
          </p:nvSpPr>
          <p:spPr bwMode="auto">
            <a:xfrm>
              <a:off x="2866" y="1601"/>
              <a:ext cx="251" cy="1"/>
            </a:xfrm>
            <a:prstGeom prst="line">
              <a:avLst/>
            </a:prstGeom>
            <a:noFill/>
            <a:ln w="6350">
              <a:solidFill>
                <a:srgbClr val="473A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Line 352"/>
            <p:cNvSpPr>
              <a:spLocks noChangeShapeType="1"/>
            </p:cNvSpPr>
            <p:nvPr/>
          </p:nvSpPr>
          <p:spPr bwMode="auto">
            <a:xfrm>
              <a:off x="2612" y="1601"/>
              <a:ext cx="232" cy="1"/>
            </a:xfrm>
            <a:prstGeom prst="line">
              <a:avLst/>
            </a:prstGeom>
            <a:noFill/>
            <a:ln w="6350">
              <a:solidFill>
                <a:srgbClr val="473A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353"/>
            <p:cNvSpPr>
              <a:spLocks/>
            </p:cNvSpPr>
            <p:nvPr/>
          </p:nvSpPr>
          <p:spPr bwMode="auto">
            <a:xfrm>
              <a:off x="2841" y="1561"/>
              <a:ext cx="38" cy="38"/>
            </a:xfrm>
            <a:custGeom>
              <a:avLst/>
              <a:gdLst>
                <a:gd name="T0" fmla="*/ 20 w 38"/>
                <a:gd name="T1" fmla="*/ 38 h 38"/>
                <a:gd name="T2" fmla="*/ 0 w 38"/>
                <a:gd name="T3" fmla="*/ 20 h 38"/>
                <a:gd name="T4" fmla="*/ 18 w 38"/>
                <a:gd name="T5" fmla="*/ 0 h 38"/>
                <a:gd name="T6" fmla="*/ 38 w 38"/>
                <a:gd name="T7" fmla="*/ 18 h 38"/>
                <a:gd name="T8" fmla="*/ 20 w 38"/>
                <a:gd name="T9" fmla="*/ 3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38">
                  <a:moveTo>
                    <a:pt x="20" y="38"/>
                  </a:moveTo>
                  <a:lnTo>
                    <a:pt x="0" y="20"/>
                  </a:lnTo>
                  <a:lnTo>
                    <a:pt x="18" y="0"/>
                  </a:lnTo>
                  <a:lnTo>
                    <a:pt x="38" y="18"/>
                  </a:lnTo>
                  <a:lnTo>
                    <a:pt x="20" y="38"/>
                  </a:lnTo>
                  <a:close/>
                </a:path>
              </a:pathLst>
            </a:custGeom>
            <a:solidFill>
              <a:srgbClr val="473A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6" name="Text Box 354"/>
          <p:cNvSpPr txBox="1">
            <a:spLocks noChangeArrowheads="1"/>
          </p:cNvSpPr>
          <p:nvPr/>
        </p:nvSpPr>
        <p:spPr bwMode="auto">
          <a:xfrm>
            <a:off x="1417638" y="1400175"/>
            <a:ext cx="4022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  <a:latin typeface="AGaramond Titling" pitchFamily="-80" charset="0"/>
              </a:rPr>
              <a:t>Name of Award</a:t>
            </a:r>
            <a:endParaRPr lang="en-US" altLang="en-US" sz="3600"/>
          </a:p>
        </p:txBody>
      </p:sp>
      <p:sp>
        <p:nvSpPr>
          <p:cNvPr id="7177" name="Text Box 355"/>
          <p:cNvSpPr txBox="1">
            <a:spLocks noChangeArrowheads="1"/>
          </p:cNvSpPr>
          <p:nvPr/>
        </p:nvSpPr>
        <p:spPr bwMode="auto">
          <a:xfrm>
            <a:off x="2547938" y="2387600"/>
            <a:ext cx="1760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Garamond" panose="02020404030301010803" pitchFamily="18" charset="0"/>
              </a:rPr>
              <a:t>Your Text Here</a:t>
            </a:r>
            <a:endParaRPr lang="en-US" altLang="en-US" sz="1800"/>
          </a:p>
        </p:txBody>
      </p:sp>
      <p:sp>
        <p:nvSpPr>
          <p:cNvPr id="7178" name="Text Box 356"/>
          <p:cNvSpPr txBox="1">
            <a:spLocks noChangeArrowheads="1"/>
          </p:cNvSpPr>
          <p:nvPr/>
        </p:nvSpPr>
        <p:spPr bwMode="auto">
          <a:xfrm>
            <a:off x="2011363" y="3910013"/>
            <a:ext cx="2835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Garamond" panose="02020404030301010803" pitchFamily="18" charset="0"/>
              </a:rPr>
              <a:t>Recipients Name</a:t>
            </a:r>
            <a:endParaRPr lang="en-US" altLang="en-US" sz="1800"/>
          </a:p>
        </p:txBody>
      </p:sp>
      <p:sp>
        <p:nvSpPr>
          <p:cNvPr id="7179" name="Freeform 343"/>
          <p:cNvSpPr>
            <a:spLocks/>
          </p:cNvSpPr>
          <p:nvPr/>
        </p:nvSpPr>
        <p:spPr bwMode="auto">
          <a:xfrm>
            <a:off x="4656138" y="7578725"/>
            <a:ext cx="1316037" cy="1311275"/>
          </a:xfrm>
          <a:custGeom>
            <a:avLst/>
            <a:gdLst>
              <a:gd name="T0" fmla="*/ 2147483646 w 491"/>
              <a:gd name="T1" fmla="*/ 2147483646 h 489"/>
              <a:gd name="T2" fmla="*/ 2147483646 w 491"/>
              <a:gd name="T3" fmla="*/ 2147483646 h 489"/>
              <a:gd name="T4" fmla="*/ 2147483646 w 491"/>
              <a:gd name="T5" fmla="*/ 2147483646 h 489"/>
              <a:gd name="T6" fmla="*/ 2147483646 w 491"/>
              <a:gd name="T7" fmla="*/ 2147483646 h 489"/>
              <a:gd name="T8" fmla="*/ 2147483646 w 491"/>
              <a:gd name="T9" fmla="*/ 2147483646 h 489"/>
              <a:gd name="T10" fmla="*/ 2147483646 w 491"/>
              <a:gd name="T11" fmla="*/ 2147483646 h 489"/>
              <a:gd name="T12" fmla="*/ 2147483646 w 491"/>
              <a:gd name="T13" fmla="*/ 2147483646 h 489"/>
              <a:gd name="T14" fmla="*/ 2147483646 w 491"/>
              <a:gd name="T15" fmla="*/ 2147483646 h 489"/>
              <a:gd name="T16" fmla="*/ 2147483646 w 491"/>
              <a:gd name="T17" fmla="*/ 2147483646 h 489"/>
              <a:gd name="T18" fmla="*/ 2147483646 w 491"/>
              <a:gd name="T19" fmla="*/ 2147483646 h 489"/>
              <a:gd name="T20" fmla="*/ 2147483646 w 491"/>
              <a:gd name="T21" fmla="*/ 2147483646 h 489"/>
              <a:gd name="T22" fmla="*/ 2147483646 w 491"/>
              <a:gd name="T23" fmla="*/ 2147483646 h 489"/>
              <a:gd name="T24" fmla="*/ 2147483646 w 491"/>
              <a:gd name="T25" fmla="*/ 0 h 489"/>
              <a:gd name="T26" fmla="*/ 2147483646 w 491"/>
              <a:gd name="T27" fmla="*/ 2147483646 h 489"/>
              <a:gd name="T28" fmla="*/ 2147483646 w 491"/>
              <a:gd name="T29" fmla="*/ 2147483646 h 489"/>
              <a:gd name="T30" fmla="*/ 2147483646 w 491"/>
              <a:gd name="T31" fmla="*/ 2147483646 h 489"/>
              <a:gd name="T32" fmla="*/ 2147483646 w 491"/>
              <a:gd name="T33" fmla="*/ 2147483646 h 489"/>
              <a:gd name="T34" fmla="*/ 2147483646 w 491"/>
              <a:gd name="T35" fmla="*/ 2147483646 h 489"/>
              <a:gd name="T36" fmla="*/ 2147483646 w 491"/>
              <a:gd name="T37" fmla="*/ 2147483646 h 489"/>
              <a:gd name="T38" fmla="*/ 2147483646 w 491"/>
              <a:gd name="T39" fmla="*/ 2147483646 h 489"/>
              <a:gd name="T40" fmla="*/ 2147483646 w 491"/>
              <a:gd name="T41" fmla="*/ 2147483646 h 489"/>
              <a:gd name="T42" fmla="*/ 2147483646 w 491"/>
              <a:gd name="T43" fmla="*/ 2147483646 h 489"/>
              <a:gd name="T44" fmla="*/ 2147483646 w 491"/>
              <a:gd name="T45" fmla="*/ 2147483646 h 489"/>
              <a:gd name="T46" fmla="*/ 2147483646 w 491"/>
              <a:gd name="T47" fmla="*/ 2147483646 h 489"/>
              <a:gd name="T48" fmla="*/ 2147483646 w 491"/>
              <a:gd name="T49" fmla="*/ 2147483646 h 489"/>
              <a:gd name="T50" fmla="*/ 2147483646 w 491"/>
              <a:gd name="T51" fmla="*/ 2147483646 h 489"/>
              <a:gd name="T52" fmla="*/ 2147483646 w 491"/>
              <a:gd name="T53" fmla="*/ 2147483646 h 489"/>
              <a:gd name="T54" fmla="*/ 2147483646 w 491"/>
              <a:gd name="T55" fmla="*/ 2147483646 h 489"/>
              <a:gd name="T56" fmla="*/ 2147483646 w 491"/>
              <a:gd name="T57" fmla="*/ 2147483646 h 489"/>
              <a:gd name="T58" fmla="*/ 2147483646 w 491"/>
              <a:gd name="T59" fmla="*/ 2147483646 h 489"/>
              <a:gd name="T60" fmla="*/ 2147483646 w 491"/>
              <a:gd name="T61" fmla="*/ 2147483646 h 489"/>
              <a:gd name="T62" fmla="*/ 2147483646 w 491"/>
              <a:gd name="T63" fmla="*/ 2147483646 h 489"/>
              <a:gd name="T64" fmla="*/ 2147483646 w 491"/>
              <a:gd name="T65" fmla="*/ 2147483646 h 489"/>
              <a:gd name="T66" fmla="*/ 2147483646 w 491"/>
              <a:gd name="T67" fmla="*/ 2147483646 h 489"/>
              <a:gd name="T68" fmla="*/ 2147483646 w 491"/>
              <a:gd name="T69" fmla="*/ 2147483646 h 489"/>
              <a:gd name="T70" fmla="*/ 2147483646 w 491"/>
              <a:gd name="T71" fmla="*/ 2147483646 h 489"/>
              <a:gd name="T72" fmla="*/ 2147483646 w 491"/>
              <a:gd name="T73" fmla="*/ 2147483646 h 489"/>
              <a:gd name="T74" fmla="*/ 2147483646 w 491"/>
              <a:gd name="T75" fmla="*/ 2147483646 h 489"/>
              <a:gd name="T76" fmla="*/ 2147483646 w 491"/>
              <a:gd name="T77" fmla="*/ 2147483646 h 489"/>
              <a:gd name="T78" fmla="*/ 2147483646 w 491"/>
              <a:gd name="T79" fmla="*/ 2147483646 h 489"/>
              <a:gd name="T80" fmla="*/ 2147483646 w 491"/>
              <a:gd name="T81" fmla="*/ 2147483646 h 489"/>
              <a:gd name="T82" fmla="*/ 2147483646 w 491"/>
              <a:gd name="T83" fmla="*/ 2147483646 h 489"/>
              <a:gd name="T84" fmla="*/ 2147483646 w 491"/>
              <a:gd name="T85" fmla="*/ 2147483646 h 489"/>
              <a:gd name="T86" fmla="*/ 2147483646 w 491"/>
              <a:gd name="T87" fmla="*/ 2147483646 h 489"/>
              <a:gd name="T88" fmla="*/ 2147483646 w 491"/>
              <a:gd name="T89" fmla="*/ 2147483646 h 489"/>
              <a:gd name="T90" fmla="*/ 2147483646 w 491"/>
              <a:gd name="T91" fmla="*/ 2147483646 h 489"/>
              <a:gd name="T92" fmla="*/ 2147483646 w 491"/>
              <a:gd name="T93" fmla="*/ 2147483646 h 489"/>
              <a:gd name="T94" fmla="*/ 2147483646 w 491"/>
              <a:gd name="T95" fmla="*/ 2147483646 h 489"/>
              <a:gd name="T96" fmla="*/ 2147483646 w 491"/>
              <a:gd name="T97" fmla="*/ 2147483646 h 489"/>
              <a:gd name="T98" fmla="*/ 2147483646 w 491"/>
              <a:gd name="T99" fmla="*/ 2147483646 h 48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491" h="489">
                <a:moveTo>
                  <a:pt x="489" y="264"/>
                </a:moveTo>
                <a:lnTo>
                  <a:pt x="435" y="248"/>
                </a:lnTo>
                <a:lnTo>
                  <a:pt x="435" y="243"/>
                </a:lnTo>
                <a:lnTo>
                  <a:pt x="435" y="241"/>
                </a:lnTo>
                <a:lnTo>
                  <a:pt x="491" y="218"/>
                </a:lnTo>
                <a:lnTo>
                  <a:pt x="433" y="213"/>
                </a:lnTo>
                <a:lnTo>
                  <a:pt x="431" y="201"/>
                </a:lnTo>
                <a:lnTo>
                  <a:pt x="479" y="168"/>
                </a:lnTo>
                <a:lnTo>
                  <a:pt x="423" y="176"/>
                </a:lnTo>
                <a:lnTo>
                  <a:pt x="416" y="161"/>
                </a:lnTo>
                <a:lnTo>
                  <a:pt x="460" y="124"/>
                </a:lnTo>
                <a:lnTo>
                  <a:pt x="404" y="139"/>
                </a:lnTo>
                <a:lnTo>
                  <a:pt x="403" y="136"/>
                </a:lnTo>
                <a:lnTo>
                  <a:pt x="434" y="87"/>
                </a:lnTo>
                <a:lnTo>
                  <a:pt x="386" y="116"/>
                </a:lnTo>
                <a:lnTo>
                  <a:pt x="377" y="107"/>
                </a:lnTo>
                <a:lnTo>
                  <a:pt x="402" y="52"/>
                </a:lnTo>
                <a:lnTo>
                  <a:pt x="357" y="89"/>
                </a:lnTo>
                <a:lnTo>
                  <a:pt x="349" y="84"/>
                </a:lnTo>
                <a:lnTo>
                  <a:pt x="363" y="29"/>
                </a:lnTo>
                <a:lnTo>
                  <a:pt x="327" y="71"/>
                </a:lnTo>
                <a:lnTo>
                  <a:pt x="313" y="66"/>
                </a:lnTo>
                <a:lnTo>
                  <a:pt x="314" y="10"/>
                </a:lnTo>
                <a:lnTo>
                  <a:pt x="290" y="58"/>
                </a:lnTo>
                <a:lnTo>
                  <a:pt x="276" y="56"/>
                </a:lnTo>
                <a:lnTo>
                  <a:pt x="262" y="0"/>
                </a:lnTo>
                <a:lnTo>
                  <a:pt x="251" y="52"/>
                </a:lnTo>
                <a:lnTo>
                  <a:pt x="242" y="52"/>
                </a:lnTo>
                <a:lnTo>
                  <a:pt x="238" y="52"/>
                </a:lnTo>
                <a:lnTo>
                  <a:pt x="218" y="1"/>
                </a:lnTo>
                <a:lnTo>
                  <a:pt x="214" y="55"/>
                </a:lnTo>
                <a:lnTo>
                  <a:pt x="199" y="57"/>
                </a:lnTo>
                <a:lnTo>
                  <a:pt x="171" y="8"/>
                </a:lnTo>
                <a:lnTo>
                  <a:pt x="175" y="64"/>
                </a:lnTo>
                <a:lnTo>
                  <a:pt x="164" y="68"/>
                </a:lnTo>
                <a:lnTo>
                  <a:pt x="129" y="26"/>
                </a:lnTo>
                <a:lnTo>
                  <a:pt x="142" y="79"/>
                </a:lnTo>
                <a:lnTo>
                  <a:pt x="130" y="87"/>
                </a:lnTo>
                <a:lnTo>
                  <a:pt x="85" y="54"/>
                </a:lnTo>
                <a:lnTo>
                  <a:pt x="111" y="103"/>
                </a:lnTo>
                <a:lnTo>
                  <a:pt x="101" y="112"/>
                </a:lnTo>
                <a:lnTo>
                  <a:pt x="47" y="90"/>
                </a:lnTo>
                <a:lnTo>
                  <a:pt x="84" y="132"/>
                </a:lnTo>
                <a:lnTo>
                  <a:pt x="76" y="143"/>
                </a:lnTo>
                <a:lnTo>
                  <a:pt x="23" y="135"/>
                </a:lnTo>
                <a:lnTo>
                  <a:pt x="65" y="164"/>
                </a:lnTo>
                <a:lnTo>
                  <a:pt x="58" y="179"/>
                </a:lnTo>
                <a:lnTo>
                  <a:pt x="5" y="179"/>
                </a:lnTo>
                <a:lnTo>
                  <a:pt x="52" y="202"/>
                </a:lnTo>
                <a:lnTo>
                  <a:pt x="49" y="216"/>
                </a:lnTo>
                <a:lnTo>
                  <a:pt x="0" y="225"/>
                </a:lnTo>
                <a:lnTo>
                  <a:pt x="48" y="238"/>
                </a:lnTo>
                <a:lnTo>
                  <a:pt x="48" y="243"/>
                </a:lnTo>
                <a:lnTo>
                  <a:pt x="48" y="256"/>
                </a:lnTo>
                <a:lnTo>
                  <a:pt x="2" y="276"/>
                </a:lnTo>
                <a:lnTo>
                  <a:pt x="51" y="279"/>
                </a:lnTo>
                <a:lnTo>
                  <a:pt x="56" y="297"/>
                </a:lnTo>
                <a:lnTo>
                  <a:pt x="14" y="328"/>
                </a:lnTo>
                <a:lnTo>
                  <a:pt x="64" y="318"/>
                </a:lnTo>
                <a:lnTo>
                  <a:pt x="70" y="332"/>
                </a:lnTo>
                <a:lnTo>
                  <a:pt x="36" y="372"/>
                </a:lnTo>
                <a:lnTo>
                  <a:pt x="83" y="353"/>
                </a:lnTo>
                <a:lnTo>
                  <a:pt x="93" y="365"/>
                </a:lnTo>
                <a:lnTo>
                  <a:pt x="63" y="411"/>
                </a:lnTo>
                <a:lnTo>
                  <a:pt x="111" y="383"/>
                </a:lnTo>
                <a:lnTo>
                  <a:pt x="119" y="389"/>
                </a:lnTo>
                <a:lnTo>
                  <a:pt x="97" y="440"/>
                </a:lnTo>
                <a:lnTo>
                  <a:pt x="139" y="404"/>
                </a:lnTo>
                <a:lnTo>
                  <a:pt x="151" y="411"/>
                </a:lnTo>
                <a:lnTo>
                  <a:pt x="142" y="467"/>
                </a:lnTo>
                <a:lnTo>
                  <a:pt x="175" y="421"/>
                </a:lnTo>
                <a:lnTo>
                  <a:pt x="187" y="425"/>
                </a:lnTo>
                <a:lnTo>
                  <a:pt x="191" y="485"/>
                </a:lnTo>
                <a:lnTo>
                  <a:pt x="213" y="431"/>
                </a:lnTo>
                <a:lnTo>
                  <a:pt x="222" y="432"/>
                </a:lnTo>
                <a:lnTo>
                  <a:pt x="232" y="489"/>
                </a:lnTo>
                <a:lnTo>
                  <a:pt x="248" y="433"/>
                </a:lnTo>
                <a:lnTo>
                  <a:pt x="255" y="432"/>
                </a:lnTo>
                <a:lnTo>
                  <a:pt x="273" y="487"/>
                </a:lnTo>
                <a:lnTo>
                  <a:pt x="282" y="429"/>
                </a:lnTo>
                <a:lnTo>
                  <a:pt x="288" y="428"/>
                </a:lnTo>
                <a:lnTo>
                  <a:pt x="322" y="477"/>
                </a:lnTo>
                <a:lnTo>
                  <a:pt x="313" y="420"/>
                </a:lnTo>
                <a:lnTo>
                  <a:pt x="323" y="415"/>
                </a:lnTo>
                <a:lnTo>
                  <a:pt x="367" y="460"/>
                </a:lnTo>
                <a:lnTo>
                  <a:pt x="348" y="401"/>
                </a:lnTo>
                <a:lnTo>
                  <a:pt x="355" y="397"/>
                </a:lnTo>
                <a:lnTo>
                  <a:pt x="403" y="432"/>
                </a:lnTo>
                <a:lnTo>
                  <a:pt x="376" y="379"/>
                </a:lnTo>
                <a:lnTo>
                  <a:pt x="384" y="372"/>
                </a:lnTo>
                <a:lnTo>
                  <a:pt x="439" y="394"/>
                </a:lnTo>
                <a:lnTo>
                  <a:pt x="401" y="350"/>
                </a:lnTo>
                <a:lnTo>
                  <a:pt x="407" y="341"/>
                </a:lnTo>
                <a:lnTo>
                  <a:pt x="468" y="350"/>
                </a:lnTo>
                <a:lnTo>
                  <a:pt x="420" y="317"/>
                </a:lnTo>
                <a:lnTo>
                  <a:pt x="421" y="313"/>
                </a:lnTo>
                <a:lnTo>
                  <a:pt x="480" y="310"/>
                </a:lnTo>
                <a:lnTo>
                  <a:pt x="430" y="288"/>
                </a:lnTo>
                <a:lnTo>
                  <a:pt x="432" y="275"/>
                </a:lnTo>
                <a:lnTo>
                  <a:pt x="489" y="264"/>
                </a:lnTo>
                <a:close/>
              </a:path>
            </a:pathLst>
          </a:custGeom>
          <a:solidFill>
            <a:srgbClr val="2026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344"/>
          <p:cNvSpPr>
            <a:spLocks/>
          </p:cNvSpPr>
          <p:nvPr/>
        </p:nvSpPr>
        <p:spPr bwMode="auto">
          <a:xfrm>
            <a:off x="4656138" y="7581900"/>
            <a:ext cx="1319212" cy="1308100"/>
          </a:xfrm>
          <a:custGeom>
            <a:avLst/>
            <a:gdLst>
              <a:gd name="T0" fmla="*/ 2147483646 w 492"/>
              <a:gd name="T1" fmla="*/ 2147483646 h 488"/>
              <a:gd name="T2" fmla="*/ 2147483646 w 492"/>
              <a:gd name="T3" fmla="*/ 2147483646 h 488"/>
              <a:gd name="T4" fmla="*/ 2147483646 w 492"/>
              <a:gd name="T5" fmla="*/ 2147483646 h 488"/>
              <a:gd name="T6" fmla="*/ 2147483646 w 492"/>
              <a:gd name="T7" fmla="*/ 2147483646 h 488"/>
              <a:gd name="T8" fmla="*/ 2147483646 w 492"/>
              <a:gd name="T9" fmla="*/ 2147483646 h 488"/>
              <a:gd name="T10" fmla="*/ 2147483646 w 492"/>
              <a:gd name="T11" fmla="*/ 2147483646 h 488"/>
              <a:gd name="T12" fmla="*/ 2147483646 w 492"/>
              <a:gd name="T13" fmla="*/ 2147483646 h 488"/>
              <a:gd name="T14" fmla="*/ 2147483646 w 492"/>
              <a:gd name="T15" fmla="*/ 2147483646 h 488"/>
              <a:gd name="T16" fmla="*/ 2147483646 w 492"/>
              <a:gd name="T17" fmla="*/ 2147483646 h 488"/>
              <a:gd name="T18" fmla="*/ 2147483646 w 492"/>
              <a:gd name="T19" fmla="*/ 2147483646 h 488"/>
              <a:gd name="T20" fmla="*/ 2147483646 w 492"/>
              <a:gd name="T21" fmla="*/ 2147483646 h 488"/>
              <a:gd name="T22" fmla="*/ 2147483646 w 492"/>
              <a:gd name="T23" fmla="*/ 2147483646 h 488"/>
              <a:gd name="T24" fmla="*/ 2147483646 w 492"/>
              <a:gd name="T25" fmla="*/ 2147483646 h 488"/>
              <a:gd name="T26" fmla="*/ 2147483646 w 492"/>
              <a:gd name="T27" fmla="*/ 2147483646 h 488"/>
              <a:gd name="T28" fmla="*/ 2147483646 w 492"/>
              <a:gd name="T29" fmla="*/ 0 h 488"/>
              <a:gd name="T30" fmla="*/ 2147483646 w 492"/>
              <a:gd name="T31" fmla="*/ 2147483646 h 488"/>
              <a:gd name="T32" fmla="*/ 2147483646 w 492"/>
              <a:gd name="T33" fmla="*/ 2147483646 h 488"/>
              <a:gd name="T34" fmla="*/ 2147483646 w 492"/>
              <a:gd name="T35" fmla="*/ 2147483646 h 488"/>
              <a:gd name="T36" fmla="*/ 2147483646 w 492"/>
              <a:gd name="T37" fmla="*/ 2147483646 h 488"/>
              <a:gd name="T38" fmla="*/ 2147483646 w 492"/>
              <a:gd name="T39" fmla="*/ 2147483646 h 488"/>
              <a:gd name="T40" fmla="*/ 2147483646 w 492"/>
              <a:gd name="T41" fmla="*/ 2147483646 h 488"/>
              <a:gd name="T42" fmla="*/ 2147483646 w 492"/>
              <a:gd name="T43" fmla="*/ 2147483646 h 488"/>
              <a:gd name="T44" fmla="*/ 2147483646 w 492"/>
              <a:gd name="T45" fmla="*/ 2147483646 h 488"/>
              <a:gd name="T46" fmla="*/ 2147483646 w 492"/>
              <a:gd name="T47" fmla="*/ 2147483646 h 488"/>
              <a:gd name="T48" fmla="*/ 2147483646 w 492"/>
              <a:gd name="T49" fmla="*/ 2147483646 h 488"/>
              <a:gd name="T50" fmla="*/ 2147483646 w 492"/>
              <a:gd name="T51" fmla="*/ 2147483646 h 488"/>
              <a:gd name="T52" fmla="*/ 2147483646 w 492"/>
              <a:gd name="T53" fmla="*/ 2147483646 h 488"/>
              <a:gd name="T54" fmla="*/ 2147483646 w 492"/>
              <a:gd name="T55" fmla="*/ 2147483646 h 488"/>
              <a:gd name="T56" fmla="*/ 2147483646 w 492"/>
              <a:gd name="T57" fmla="*/ 2147483646 h 488"/>
              <a:gd name="T58" fmla="*/ 2147483646 w 492"/>
              <a:gd name="T59" fmla="*/ 2147483646 h 488"/>
              <a:gd name="T60" fmla="*/ 2147483646 w 492"/>
              <a:gd name="T61" fmla="*/ 2147483646 h 488"/>
              <a:gd name="T62" fmla="*/ 2147483646 w 492"/>
              <a:gd name="T63" fmla="*/ 2147483646 h 488"/>
              <a:gd name="T64" fmla="*/ 2147483646 w 492"/>
              <a:gd name="T65" fmla="*/ 2147483646 h 488"/>
              <a:gd name="T66" fmla="*/ 2147483646 w 492"/>
              <a:gd name="T67" fmla="*/ 2147483646 h 488"/>
              <a:gd name="T68" fmla="*/ 2147483646 w 492"/>
              <a:gd name="T69" fmla="*/ 2147483646 h 488"/>
              <a:gd name="T70" fmla="*/ 2147483646 w 492"/>
              <a:gd name="T71" fmla="*/ 2147483646 h 488"/>
              <a:gd name="T72" fmla="*/ 2147483646 w 492"/>
              <a:gd name="T73" fmla="*/ 2147483646 h 488"/>
              <a:gd name="T74" fmla="*/ 2147483646 w 492"/>
              <a:gd name="T75" fmla="*/ 2147483646 h 488"/>
              <a:gd name="T76" fmla="*/ 2147483646 w 492"/>
              <a:gd name="T77" fmla="*/ 2147483646 h 488"/>
              <a:gd name="T78" fmla="*/ 2147483646 w 492"/>
              <a:gd name="T79" fmla="*/ 2147483646 h 488"/>
              <a:gd name="T80" fmla="*/ 2147483646 w 492"/>
              <a:gd name="T81" fmla="*/ 2147483646 h 488"/>
              <a:gd name="T82" fmla="*/ 2147483646 w 492"/>
              <a:gd name="T83" fmla="*/ 2147483646 h 488"/>
              <a:gd name="T84" fmla="*/ 2147483646 w 492"/>
              <a:gd name="T85" fmla="*/ 2147483646 h 488"/>
              <a:gd name="T86" fmla="*/ 2147483646 w 492"/>
              <a:gd name="T87" fmla="*/ 2147483646 h 488"/>
              <a:gd name="T88" fmla="*/ 2147483646 w 492"/>
              <a:gd name="T89" fmla="*/ 2147483646 h 488"/>
              <a:gd name="T90" fmla="*/ 2147483646 w 492"/>
              <a:gd name="T91" fmla="*/ 2147483646 h 488"/>
              <a:gd name="T92" fmla="*/ 2147483646 w 492"/>
              <a:gd name="T93" fmla="*/ 2147483646 h 488"/>
              <a:gd name="T94" fmla="*/ 2147483646 w 492"/>
              <a:gd name="T95" fmla="*/ 2147483646 h 488"/>
              <a:gd name="T96" fmla="*/ 2147483646 w 492"/>
              <a:gd name="T97" fmla="*/ 2147483646 h 488"/>
              <a:gd name="T98" fmla="*/ 2147483646 w 492"/>
              <a:gd name="T99" fmla="*/ 2147483646 h 48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492" h="488">
                <a:moveTo>
                  <a:pt x="487" y="282"/>
                </a:moveTo>
                <a:lnTo>
                  <a:pt x="434" y="263"/>
                </a:lnTo>
                <a:lnTo>
                  <a:pt x="434" y="257"/>
                </a:lnTo>
                <a:lnTo>
                  <a:pt x="434" y="255"/>
                </a:lnTo>
                <a:lnTo>
                  <a:pt x="492" y="236"/>
                </a:lnTo>
                <a:lnTo>
                  <a:pt x="434" y="227"/>
                </a:lnTo>
                <a:lnTo>
                  <a:pt x="433" y="216"/>
                </a:lnTo>
                <a:lnTo>
                  <a:pt x="485" y="186"/>
                </a:lnTo>
                <a:lnTo>
                  <a:pt x="428" y="189"/>
                </a:lnTo>
                <a:lnTo>
                  <a:pt x="422" y="175"/>
                </a:lnTo>
                <a:lnTo>
                  <a:pt x="468" y="141"/>
                </a:lnTo>
                <a:lnTo>
                  <a:pt x="411" y="151"/>
                </a:lnTo>
                <a:lnTo>
                  <a:pt x="410" y="149"/>
                </a:lnTo>
                <a:lnTo>
                  <a:pt x="445" y="102"/>
                </a:lnTo>
                <a:lnTo>
                  <a:pt x="395" y="128"/>
                </a:lnTo>
                <a:lnTo>
                  <a:pt x="387" y="117"/>
                </a:lnTo>
                <a:lnTo>
                  <a:pt x="415" y="65"/>
                </a:lnTo>
                <a:lnTo>
                  <a:pt x="367" y="98"/>
                </a:lnTo>
                <a:lnTo>
                  <a:pt x="360" y="93"/>
                </a:lnTo>
                <a:lnTo>
                  <a:pt x="377" y="39"/>
                </a:lnTo>
                <a:lnTo>
                  <a:pt x="339" y="78"/>
                </a:lnTo>
                <a:lnTo>
                  <a:pt x="327" y="72"/>
                </a:lnTo>
                <a:lnTo>
                  <a:pt x="331" y="16"/>
                </a:lnTo>
                <a:lnTo>
                  <a:pt x="303" y="63"/>
                </a:lnTo>
                <a:lnTo>
                  <a:pt x="290" y="58"/>
                </a:lnTo>
                <a:lnTo>
                  <a:pt x="281" y="2"/>
                </a:lnTo>
                <a:lnTo>
                  <a:pt x="264" y="54"/>
                </a:lnTo>
                <a:lnTo>
                  <a:pt x="255" y="53"/>
                </a:lnTo>
                <a:lnTo>
                  <a:pt x="253" y="53"/>
                </a:lnTo>
                <a:lnTo>
                  <a:pt x="236" y="0"/>
                </a:lnTo>
                <a:lnTo>
                  <a:pt x="227" y="53"/>
                </a:lnTo>
                <a:lnTo>
                  <a:pt x="214" y="54"/>
                </a:lnTo>
                <a:lnTo>
                  <a:pt x="188" y="3"/>
                </a:lnTo>
                <a:lnTo>
                  <a:pt x="188" y="59"/>
                </a:lnTo>
                <a:lnTo>
                  <a:pt x="178" y="63"/>
                </a:lnTo>
                <a:lnTo>
                  <a:pt x="145" y="18"/>
                </a:lnTo>
                <a:lnTo>
                  <a:pt x="154" y="72"/>
                </a:lnTo>
                <a:lnTo>
                  <a:pt x="142" y="79"/>
                </a:lnTo>
                <a:lnTo>
                  <a:pt x="100" y="42"/>
                </a:lnTo>
                <a:lnTo>
                  <a:pt x="121" y="93"/>
                </a:lnTo>
                <a:lnTo>
                  <a:pt x="111" y="102"/>
                </a:lnTo>
                <a:lnTo>
                  <a:pt x="59" y="76"/>
                </a:lnTo>
                <a:lnTo>
                  <a:pt x="93" y="120"/>
                </a:lnTo>
                <a:lnTo>
                  <a:pt x="84" y="131"/>
                </a:lnTo>
                <a:lnTo>
                  <a:pt x="32" y="120"/>
                </a:lnTo>
                <a:lnTo>
                  <a:pt x="72" y="151"/>
                </a:lnTo>
                <a:lnTo>
                  <a:pt x="64" y="166"/>
                </a:lnTo>
                <a:lnTo>
                  <a:pt x="11" y="162"/>
                </a:lnTo>
                <a:lnTo>
                  <a:pt x="56" y="188"/>
                </a:lnTo>
                <a:lnTo>
                  <a:pt x="52" y="201"/>
                </a:lnTo>
                <a:lnTo>
                  <a:pt x="2" y="207"/>
                </a:lnTo>
                <a:lnTo>
                  <a:pt x="48" y="224"/>
                </a:lnTo>
                <a:lnTo>
                  <a:pt x="48" y="228"/>
                </a:lnTo>
                <a:lnTo>
                  <a:pt x="48" y="242"/>
                </a:lnTo>
                <a:lnTo>
                  <a:pt x="0" y="259"/>
                </a:lnTo>
                <a:lnTo>
                  <a:pt x="49" y="265"/>
                </a:lnTo>
                <a:lnTo>
                  <a:pt x="51" y="282"/>
                </a:lnTo>
                <a:lnTo>
                  <a:pt x="9" y="311"/>
                </a:lnTo>
                <a:lnTo>
                  <a:pt x="58" y="304"/>
                </a:lnTo>
                <a:lnTo>
                  <a:pt x="64" y="319"/>
                </a:lnTo>
                <a:lnTo>
                  <a:pt x="26" y="356"/>
                </a:lnTo>
                <a:lnTo>
                  <a:pt x="75" y="340"/>
                </a:lnTo>
                <a:lnTo>
                  <a:pt x="84" y="353"/>
                </a:lnTo>
                <a:lnTo>
                  <a:pt x="50" y="396"/>
                </a:lnTo>
                <a:lnTo>
                  <a:pt x="100" y="373"/>
                </a:lnTo>
                <a:lnTo>
                  <a:pt x="107" y="381"/>
                </a:lnTo>
                <a:lnTo>
                  <a:pt x="83" y="429"/>
                </a:lnTo>
                <a:lnTo>
                  <a:pt x="127" y="396"/>
                </a:lnTo>
                <a:lnTo>
                  <a:pt x="139" y="404"/>
                </a:lnTo>
                <a:lnTo>
                  <a:pt x="125" y="459"/>
                </a:lnTo>
                <a:lnTo>
                  <a:pt x="162" y="416"/>
                </a:lnTo>
                <a:lnTo>
                  <a:pt x="173" y="421"/>
                </a:lnTo>
                <a:lnTo>
                  <a:pt x="173" y="480"/>
                </a:lnTo>
                <a:lnTo>
                  <a:pt x="199" y="428"/>
                </a:lnTo>
                <a:lnTo>
                  <a:pt x="207" y="430"/>
                </a:lnTo>
                <a:lnTo>
                  <a:pt x="213" y="487"/>
                </a:lnTo>
                <a:lnTo>
                  <a:pt x="234" y="433"/>
                </a:lnTo>
                <a:lnTo>
                  <a:pt x="242" y="433"/>
                </a:lnTo>
                <a:lnTo>
                  <a:pt x="255" y="488"/>
                </a:lnTo>
                <a:lnTo>
                  <a:pt x="267" y="431"/>
                </a:lnTo>
                <a:lnTo>
                  <a:pt x="273" y="430"/>
                </a:lnTo>
                <a:lnTo>
                  <a:pt x="304" y="483"/>
                </a:lnTo>
                <a:lnTo>
                  <a:pt x="300" y="424"/>
                </a:lnTo>
                <a:lnTo>
                  <a:pt x="311" y="421"/>
                </a:lnTo>
                <a:lnTo>
                  <a:pt x="350" y="468"/>
                </a:lnTo>
                <a:lnTo>
                  <a:pt x="336" y="409"/>
                </a:lnTo>
                <a:lnTo>
                  <a:pt x="342" y="405"/>
                </a:lnTo>
                <a:lnTo>
                  <a:pt x="388" y="443"/>
                </a:lnTo>
                <a:lnTo>
                  <a:pt x="365" y="390"/>
                </a:lnTo>
                <a:lnTo>
                  <a:pt x="374" y="382"/>
                </a:lnTo>
                <a:lnTo>
                  <a:pt x="428" y="409"/>
                </a:lnTo>
                <a:lnTo>
                  <a:pt x="393" y="363"/>
                </a:lnTo>
                <a:lnTo>
                  <a:pt x="400" y="354"/>
                </a:lnTo>
                <a:lnTo>
                  <a:pt x="459" y="366"/>
                </a:lnTo>
                <a:lnTo>
                  <a:pt x="414" y="330"/>
                </a:lnTo>
                <a:lnTo>
                  <a:pt x="415" y="327"/>
                </a:lnTo>
                <a:lnTo>
                  <a:pt x="475" y="328"/>
                </a:lnTo>
                <a:lnTo>
                  <a:pt x="425" y="302"/>
                </a:lnTo>
                <a:lnTo>
                  <a:pt x="430" y="289"/>
                </a:lnTo>
                <a:lnTo>
                  <a:pt x="487" y="282"/>
                </a:lnTo>
                <a:close/>
              </a:path>
            </a:pathLst>
          </a:custGeom>
          <a:solidFill>
            <a:srgbClr val="1246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Line 348"/>
          <p:cNvSpPr>
            <a:spLocks noChangeShapeType="1"/>
          </p:cNvSpPr>
          <p:nvPr/>
        </p:nvSpPr>
        <p:spPr bwMode="auto">
          <a:xfrm>
            <a:off x="1514475" y="8670925"/>
            <a:ext cx="23764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Text Box 357"/>
          <p:cNvSpPr txBox="1">
            <a:spLocks noChangeArrowheads="1"/>
          </p:cNvSpPr>
          <p:nvPr/>
        </p:nvSpPr>
        <p:spPr bwMode="auto">
          <a:xfrm>
            <a:off x="755650" y="7747000"/>
            <a:ext cx="2209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Signed: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Title of Signer</a:t>
            </a:r>
            <a:endParaRPr lang="en-US" altLang="en-US" sz="1800"/>
          </a:p>
        </p:txBody>
      </p:sp>
      <p:sp>
        <p:nvSpPr>
          <p:cNvPr id="7183" name="Text Box 358"/>
          <p:cNvSpPr txBox="1">
            <a:spLocks noChangeArrowheads="1"/>
          </p:cNvSpPr>
          <p:nvPr/>
        </p:nvSpPr>
        <p:spPr bwMode="auto">
          <a:xfrm>
            <a:off x="798513" y="8553450"/>
            <a:ext cx="2209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Signed: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Title of Signer</a:t>
            </a: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70" descr="Certificate4 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5" t="3975" r="5371" b="3975"/>
          <a:stretch>
            <a:fillRect/>
          </a:stretch>
        </p:blipFill>
        <p:spPr bwMode="auto">
          <a:xfrm>
            <a:off x="-12700" y="0"/>
            <a:ext cx="6858000" cy="990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Line 158"/>
          <p:cNvSpPr>
            <a:spLocks noChangeShapeType="1"/>
          </p:cNvSpPr>
          <p:nvPr/>
        </p:nvSpPr>
        <p:spPr bwMode="auto">
          <a:xfrm>
            <a:off x="1362075" y="8010525"/>
            <a:ext cx="23764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Text Box 159"/>
          <p:cNvSpPr txBox="1">
            <a:spLocks noChangeArrowheads="1"/>
          </p:cNvSpPr>
          <p:nvPr/>
        </p:nvSpPr>
        <p:spPr bwMode="auto">
          <a:xfrm>
            <a:off x="1512888" y="2713038"/>
            <a:ext cx="3933825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500" b="1">
                <a:solidFill>
                  <a:srgbClr val="000000"/>
                </a:solidFill>
                <a:latin typeface="AGaramond Titling" pitchFamily="-80" charset="0"/>
              </a:rPr>
              <a:t>Name of Award</a:t>
            </a:r>
            <a:endParaRPr lang="en-US" altLang="en-US" sz="3600"/>
          </a:p>
        </p:txBody>
      </p:sp>
      <p:sp>
        <p:nvSpPr>
          <p:cNvPr id="9221" name="Text Box 160"/>
          <p:cNvSpPr txBox="1">
            <a:spLocks noChangeArrowheads="1"/>
          </p:cNvSpPr>
          <p:nvPr/>
        </p:nvSpPr>
        <p:spPr bwMode="auto">
          <a:xfrm>
            <a:off x="2617788" y="3636963"/>
            <a:ext cx="17224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Garamond" panose="02020404030301010803" pitchFamily="18" charset="0"/>
              </a:rPr>
              <a:t>Your Text Here</a:t>
            </a:r>
            <a:endParaRPr lang="en-US" altLang="en-US" sz="1800"/>
          </a:p>
        </p:txBody>
      </p:sp>
      <p:sp>
        <p:nvSpPr>
          <p:cNvPr id="9222" name="Text Box 161"/>
          <p:cNvSpPr txBox="1">
            <a:spLocks noChangeArrowheads="1"/>
          </p:cNvSpPr>
          <p:nvPr/>
        </p:nvSpPr>
        <p:spPr bwMode="auto">
          <a:xfrm>
            <a:off x="2106613" y="4359275"/>
            <a:ext cx="2746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Garamond" panose="02020404030301010803" pitchFamily="18" charset="0"/>
              </a:rPr>
              <a:t>Recipients Name</a:t>
            </a:r>
            <a:endParaRPr lang="en-US" altLang="en-US" sz="1800"/>
          </a:p>
        </p:txBody>
      </p:sp>
      <p:sp>
        <p:nvSpPr>
          <p:cNvPr id="9223" name="Line 162"/>
          <p:cNvSpPr>
            <a:spLocks noChangeShapeType="1"/>
          </p:cNvSpPr>
          <p:nvPr/>
        </p:nvSpPr>
        <p:spPr bwMode="auto">
          <a:xfrm>
            <a:off x="1412875" y="8836025"/>
            <a:ext cx="23764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Text Box 163"/>
          <p:cNvSpPr txBox="1">
            <a:spLocks noChangeArrowheads="1"/>
          </p:cNvSpPr>
          <p:nvPr/>
        </p:nvSpPr>
        <p:spPr bwMode="auto">
          <a:xfrm>
            <a:off x="654050" y="7912100"/>
            <a:ext cx="2209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Signed: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Title of Signer</a:t>
            </a:r>
            <a:endParaRPr lang="en-US" altLang="en-US" sz="1800"/>
          </a:p>
        </p:txBody>
      </p:sp>
      <p:sp>
        <p:nvSpPr>
          <p:cNvPr id="9225" name="Text Box 164"/>
          <p:cNvSpPr txBox="1">
            <a:spLocks noChangeArrowheads="1"/>
          </p:cNvSpPr>
          <p:nvPr/>
        </p:nvSpPr>
        <p:spPr bwMode="auto">
          <a:xfrm>
            <a:off x="696913" y="8718550"/>
            <a:ext cx="2209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Signed: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  <a:latin typeface="Garamond" panose="02020404030301010803" pitchFamily="18" charset="0"/>
              </a:rPr>
              <a:t>Title of Signer</a:t>
            </a:r>
            <a:endParaRPr lang="en-US" altLang="en-US" sz="1800"/>
          </a:p>
        </p:txBody>
      </p:sp>
      <p:sp>
        <p:nvSpPr>
          <p:cNvPr id="9226" name="Freeform 171"/>
          <p:cNvSpPr>
            <a:spLocks/>
          </p:cNvSpPr>
          <p:nvPr/>
        </p:nvSpPr>
        <p:spPr bwMode="auto">
          <a:xfrm>
            <a:off x="4640263" y="7729538"/>
            <a:ext cx="1349375" cy="1403350"/>
          </a:xfrm>
          <a:custGeom>
            <a:avLst/>
            <a:gdLst>
              <a:gd name="T0" fmla="*/ 2147483646 w 586"/>
              <a:gd name="T1" fmla="*/ 2147483646 h 609"/>
              <a:gd name="T2" fmla="*/ 2147483646 w 586"/>
              <a:gd name="T3" fmla="*/ 2147483646 h 609"/>
              <a:gd name="T4" fmla="*/ 2147483646 w 586"/>
              <a:gd name="T5" fmla="*/ 2147483646 h 609"/>
              <a:gd name="T6" fmla="*/ 2147483646 w 586"/>
              <a:gd name="T7" fmla="*/ 2147483646 h 609"/>
              <a:gd name="T8" fmla="*/ 2147483646 w 586"/>
              <a:gd name="T9" fmla="*/ 2147483646 h 609"/>
              <a:gd name="T10" fmla="*/ 2147483646 w 586"/>
              <a:gd name="T11" fmla="*/ 2147483646 h 609"/>
              <a:gd name="T12" fmla="*/ 2147483646 w 586"/>
              <a:gd name="T13" fmla="*/ 2147483646 h 609"/>
              <a:gd name="T14" fmla="*/ 2147483646 w 586"/>
              <a:gd name="T15" fmla="*/ 2147483646 h 609"/>
              <a:gd name="T16" fmla="*/ 2147483646 w 586"/>
              <a:gd name="T17" fmla="*/ 2147483646 h 609"/>
              <a:gd name="T18" fmla="*/ 2147483646 w 586"/>
              <a:gd name="T19" fmla="*/ 2147483646 h 609"/>
              <a:gd name="T20" fmla="*/ 2147483646 w 586"/>
              <a:gd name="T21" fmla="*/ 2147483646 h 609"/>
              <a:gd name="T22" fmla="*/ 2147483646 w 586"/>
              <a:gd name="T23" fmla="*/ 2147483646 h 609"/>
              <a:gd name="T24" fmla="*/ 2147483646 w 586"/>
              <a:gd name="T25" fmla="*/ 0 h 609"/>
              <a:gd name="T26" fmla="*/ 2147483646 w 586"/>
              <a:gd name="T27" fmla="*/ 2147483646 h 609"/>
              <a:gd name="T28" fmla="*/ 2147483646 w 586"/>
              <a:gd name="T29" fmla="*/ 0 h 609"/>
              <a:gd name="T30" fmla="*/ 2147483646 w 586"/>
              <a:gd name="T31" fmla="*/ 2147483646 h 609"/>
              <a:gd name="T32" fmla="*/ 2147483646 w 586"/>
              <a:gd name="T33" fmla="*/ 2147483646 h 609"/>
              <a:gd name="T34" fmla="*/ 2147483646 w 586"/>
              <a:gd name="T35" fmla="*/ 2147483646 h 609"/>
              <a:gd name="T36" fmla="*/ 2147483646 w 586"/>
              <a:gd name="T37" fmla="*/ 2147483646 h 609"/>
              <a:gd name="T38" fmla="*/ 2147483646 w 586"/>
              <a:gd name="T39" fmla="*/ 2147483646 h 609"/>
              <a:gd name="T40" fmla="*/ 2147483646 w 586"/>
              <a:gd name="T41" fmla="*/ 2147483646 h 609"/>
              <a:gd name="T42" fmla="*/ 2147483646 w 586"/>
              <a:gd name="T43" fmla="*/ 2147483646 h 609"/>
              <a:gd name="T44" fmla="*/ 2147483646 w 586"/>
              <a:gd name="T45" fmla="*/ 2147483646 h 609"/>
              <a:gd name="T46" fmla="*/ 2147483646 w 586"/>
              <a:gd name="T47" fmla="*/ 2147483646 h 609"/>
              <a:gd name="T48" fmla="*/ 2147483646 w 586"/>
              <a:gd name="T49" fmla="*/ 2147483646 h 609"/>
              <a:gd name="T50" fmla="*/ 2147483646 w 586"/>
              <a:gd name="T51" fmla="*/ 2147483646 h 609"/>
              <a:gd name="T52" fmla="*/ 2147483646 w 586"/>
              <a:gd name="T53" fmla="*/ 2147483646 h 609"/>
              <a:gd name="T54" fmla="*/ 2147483646 w 586"/>
              <a:gd name="T55" fmla="*/ 2147483646 h 609"/>
              <a:gd name="T56" fmla="*/ 2147483646 w 586"/>
              <a:gd name="T57" fmla="*/ 2147483646 h 609"/>
              <a:gd name="T58" fmla="*/ 2147483646 w 586"/>
              <a:gd name="T59" fmla="*/ 2147483646 h 609"/>
              <a:gd name="T60" fmla="*/ 2147483646 w 586"/>
              <a:gd name="T61" fmla="*/ 2147483646 h 609"/>
              <a:gd name="T62" fmla="*/ 2147483646 w 586"/>
              <a:gd name="T63" fmla="*/ 2147483646 h 609"/>
              <a:gd name="T64" fmla="*/ 2147483646 w 586"/>
              <a:gd name="T65" fmla="*/ 2147483646 h 609"/>
              <a:gd name="T66" fmla="*/ 2147483646 w 586"/>
              <a:gd name="T67" fmla="*/ 2147483646 h 609"/>
              <a:gd name="T68" fmla="*/ 2147483646 w 586"/>
              <a:gd name="T69" fmla="*/ 2147483646 h 609"/>
              <a:gd name="T70" fmla="*/ 2147483646 w 586"/>
              <a:gd name="T71" fmla="*/ 2147483646 h 609"/>
              <a:gd name="T72" fmla="*/ 2147483646 w 586"/>
              <a:gd name="T73" fmla="*/ 2147483646 h 609"/>
              <a:gd name="T74" fmla="*/ 2147483646 w 586"/>
              <a:gd name="T75" fmla="*/ 2147483646 h 609"/>
              <a:gd name="T76" fmla="*/ 2147483646 w 586"/>
              <a:gd name="T77" fmla="*/ 2147483646 h 609"/>
              <a:gd name="T78" fmla="*/ 2147483646 w 586"/>
              <a:gd name="T79" fmla="*/ 2147483646 h 609"/>
              <a:gd name="T80" fmla="*/ 2147483646 w 586"/>
              <a:gd name="T81" fmla="*/ 2147483646 h 609"/>
              <a:gd name="T82" fmla="*/ 2147483646 w 586"/>
              <a:gd name="T83" fmla="*/ 2147483646 h 609"/>
              <a:gd name="T84" fmla="*/ 2147483646 w 586"/>
              <a:gd name="T85" fmla="*/ 2147483646 h 609"/>
              <a:gd name="T86" fmla="*/ 2147483646 w 586"/>
              <a:gd name="T87" fmla="*/ 2147483646 h 609"/>
              <a:gd name="T88" fmla="*/ 2147483646 w 586"/>
              <a:gd name="T89" fmla="*/ 2147483646 h 609"/>
              <a:gd name="T90" fmla="*/ 2147483646 w 586"/>
              <a:gd name="T91" fmla="*/ 2147483646 h 609"/>
              <a:gd name="T92" fmla="*/ 2147483646 w 586"/>
              <a:gd name="T93" fmla="*/ 2147483646 h 609"/>
              <a:gd name="T94" fmla="*/ 2147483646 w 586"/>
              <a:gd name="T95" fmla="*/ 2147483646 h 609"/>
              <a:gd name="T96" fmla="*/ 2147483646 w 586"/>
              <a:gd name="T97" fmla="*/ 2147483646 h 609"/>
              <a:gd name="T98" fmla="*/ 2147483646 w 586"/>
              <a:gd name="T99" fmla="*/ 2147483646 h 60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86" h="609">
                <a:moveTo>
                  <a:pt x="585" y="329"/>
                </a:moveTo>
                <a:lnTo>
                  <a:pt x="519" y="311"/>
                </a:lnTo>
                <a:lnTo>
                  <a:pt x="520" y="303"/>
                </a:lnTo>
                <a:lnTo>
                  <a:pt x="519" y="300"/>
                </a:lnTo>
                <a:lnTo>
                  <a:pt x="586" y="271"/>
                </a:lnTo>
                <a:lnTo>
                  <a:pt x="516" y="266"/>
                </a:lnTo>
                <a:lnTo>
                  <a:pt x="514" y="251"/>
                </a:lnTo>
                <a:lnTo>
                  <a:pt x="572" y="209"/>
                </a:lnTo>
                <a:lnTo>
                  <a:pt x="504" y="219"/>
                </a:lnTo>
                <a:lnTo>
                  <a:pt x="498" y="201"/>
                </a:lnTo>
                <a:lnTo>
                  <a:pt x="549" y="156"/>
                </a:lnTo>
                <a:lnTo>
                  <a:pt x="482" y="173"/>
                </a:lnTo>
                <a:lnTo>
                  <a:pt x="481" y="171"/>
                </a:lnTo>
                <a:lnTo>
                  <a:pt x="519" y="108"/>
                </a:lnTo>
                <a:lnTo>
                  <a:pt x="461" y="144"/>
                </a:lnTo>
                <a:lnTo>
                  <a:pt x="450" y="134"/>
                </a:lnTo>
                <a:lnTo>
                  <a:pt x="479" y="65"/>
                </a:lnTo>
                <a:lnTo>
                  <a:pt x="425" y="111"/>
                </a:lnTo>
                <a:lnTo>
                  <a:pt x="416" y="104"/>
                </a:lnTo>
                <a:lnTo>
                  <a:pt x="432" y="36"/>
                </a:lnTo>
                <a:lnTo>
                  <a:pt x="390" y="89"/>
                </a:lnTo>
                <a:lnTo>
                  <a:pt x="375" y="82"/>
                </a:lnTo>
                <a:lnTo>
                  <a:pt x="375" y="12"/>
                </a:lnTo>
                <a:lnTo>
                  <a:pt x="346" y="73"/>
                </a:lnTo>
                <a:lnTo>
                  <a:pt x="330" y="69"/>
                </a:lnTo>
                <a:lnTo>
                  <a:pt x="313" y="0"/>
                </a:lnTo>
                <a:lnTo>
                  <a:pt x="300" y="65"/>
                </a:lnTo>
                <a:lnTo>
                  <a:pt x="288" y="65"/>
                </a:lnTo>
                <a:lnTo>
                  <a:pt x="285" y="65"/>
                </a:lnTo>
                <a:lnTo>
                  <a:pt x="260" y="0"/>
                </a:lnTo>
                <a:lnTo>
                  <a:pt x="255" y="67"/>
                </a:lnTo>
                <a:lnTo>
                  <a:pt x="238" y="70"/>
                </a:lnTo>
                <a:lnTo>
                  <a:pt x="203" y="9"/>
                </a:lnTo>
                <a:lnTo>
                  <a:pt x="209" y="79"/>
                </a:lnTo>
                <a:lnTo>
                  <a:pt x="197" y="85"/>
                </a:lnTo>
                <a:lnTo>
                  <a:pt x="153" y="32"/>
                </a:lnTo>
                <a:lnTo>
                  <a:pt x="170" y="98"/>
                </a:lnTo>
                <a:lnTo>
                  <a:pt x="156" y="108"/>
                </a:lnTo>
                <a:lnTo>
                  <a:pt x="102" y="67"/>
                </a:lnTo>
                <a:lnTo>
                  <a:pt x="132" y="128"/>
                </a:lnTo>
                <a:lnTo>
                  <a:pt x="120" y="139"/>
                </a:lnTo>
                <a:lnTo>
                  <a:pt x="55" y="112"/>
                </a:lnTo>
                <a:lnTo>
                  <a:pt x="100" y="164"/>
                </a:lnTo>
                <a:lnTo>
                  <a:pt x="91" y="178"/>
                </a:lnTo>
                <a:lnTo>
                  <a:pt x="28" y="169"/>
                </a:lnTo>
                <a:lnTo>
                  <a:pt x="78" y="205"/>
                </a:lnTo>
                <a:lnTo>
                  <a:pt x="70" y="223"/>
                </a:lnTo>
                <a:lnTo>
                  <a:pt x="7" y="223"/>
                </a:lnTo>
                <a:lnTo>
                  <a:pt x="62" y="252"/>
                </a:lnTo>
                <a:lnTo>
                  <a:pt x="59" y="270"/>
                </a:lnTo>
                <a:lnTo>
                  <a:pt x="0" y="280"/>
                </a:lnTo>
                <a:lnTo>
                  <a:pt x="57" y="297"/>
                </a:lnTo>
                <a:lnTo>
                  <a:pt x="57" y="303"/>
                </a:lnTo>
                <a:lnTo>
                  <a:pt x="58" y="320"/>
                </a:lnTo>
                <a:lnTo>
                  <a:pt x="3" y="345"/>
                </a:lnTo>
                <a:lnTo>
                  <a:pt x="61" y="348"/>
                </a:lnTo>
                <a:lnTo>
                  <a:pt x="66" y="369"/>
                </a:lnTo>
                <a:lnTo>
                  <a:pt x="17" y="410"/>
                </a:lnTo>
                <a:lnTo>
                  <a:pt x="75" y="397"/>
                </a:lnTo>
                <a:lnTo>
                  <a:pt x="85" y="414"/>
                </a:lnTo>
                <a:lnTo>
                  <a:pt x="42" y="463"/>
                </a:lnTo>
                <a:lnTo>
                  <a:pt x="99" y="439"/>
                </a:lnTo>
                <a:lnTo>
                  <a:pt x="111" y="455"/>
                </a:lnTo>
                <a:lnTo>
                  <a:pt x="74" y="512"/>
                </a:lnTo>
                <a:lnTo>
                  <a:pt x="132" y="477"/>
                </a:lnTo>
                <a:lnTo>
                  <a:pt x="141" y="486"/>
                </a:lnTo>
                <a:lnTo>
                  <a:pt x="116" y="549"/>
                </a:lnTo>
                <a:lnTo>
                  <a:pt x="166" y="504"/>
                </a:lnTo>
                <a:lnTo>
                  <a:pt x="181" y="513"/>
                </a:lnTo>
                <a:lnTo>
                  <a:pt x="169" y="583"/>
                </a:lnTo>
                <a:lnTo>
                  <a:pt x="209" y="526"/>
                </a:lnTo>
                <a:lnTo>
                  <a:pt x="223" y="530"/>
                </a:lnTo>
                <a:lnTo>
                  <a:pt x="228" y="604"/>
                </a:lnTo>
                <a:lnTo>
                  <a:pt x="255" y="538"/>
                </a:lnTo>
                <a:lnTo>
                  <a:pt x="264" y="539"/>
                </a:lnTo>
                <a:lnTo>
                  <a:pt x="276" y="609"/>
                </a:lnTo>
                <a:lnTo>
                  <a:pt x="296" y="539"/>
                </a:lnTo>
                <a:lnTo>
                  <a:pt x="305" y="539"/>
                </a:lnTo>
                <a:lnTo>
                  <a:pt x="326" y="608"/>
                </a:lnTo>
                <a:lnTo>
                  <a:pt x="337" y="535"/>
                </a:lnTo>
                <a:lnTo>
                  <a:pt x="343" y="533"/>
                </a:lnTo>
                <a:lnTo>
                  <a:pt x="386" y="596"/>
                </a:lnTo>
                <a:lnTo>
                  <a:pt x="374" y="523"/>
                </a:lnTo>
                <a:lnTo>
                  <a:pt x="387" y="518"/>
                </a:lnTo>
                <a:lnTo>
                  <a:pt x="438" y="574"/>
                </a:lnTo>
                <a:lnTo>
                  <a:pt x="416" y="501"/>
                </a:lnTo>
                <a:lnTo>
                  <a:pt x="424" y="496"/>
                </a:lnTo>
                <a:lnTo>
                  <a:pt x="482" y="538"/>
                </a:lnTo>
                <a:lnTo>
                  <a:pt x="449" y="473"/>
                </a:lnTo>
                <a:lnTo>
                  <a:pt x="458" y="464"/>
                </a:lnTo>
                <a:lnTo>
                  <a:pt x="524" y="492"/>
                </a:lnTo>
                <a:lnTo>
                  <a:pt x="479" y="438"/>
                </a:lnTo>
                <a:lnTo>
                  <a:pt x="486" y="426"/>
                </a:lnTo>
                <a:lnTo>
                  <a:pt x="559" y="436"/>
                </a:lnTo>
                <a:lnTo>
                  <a:pt x="502" y="395"/>
                </a:lnTo>
                <a:lnTo>
                  <a:pt x="503" y="390"/>
                </a:lnTo>
                <a:lnTo>
                  <a:pt x="574" y="387"/>
                </a:lnTo>
                <a:lnTo>
                  <a:pt x="512" y="360"/>
                </a:lnTo>
                <a:lnTo>
                  <a:pt x="516" y="342"/>
                </a:lnTo>
                <a:lnTo>
                  <a:pt x="585" y="329"/>
                </a:lnTo>
                <a:close/>
              </a:path>
            </a:pathLst>
          </a:custGeom>
          <a:solidFill>
            <a:srgbClr val="F794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172"/>
          <p:cNvSpPr>
            <a:spLocks/>
          </p:cNvSpPr>
          <p:nvPr/>
        </p:nvSpPr>
        <p:spPr bwMode="auto">
          <a:xfrm>
            <a:off x="4640263" y="7729538"/>
            <a:ext cx="1354137" cy="1408112"/>
          </a:xfrm>
          <a:custGeom>
            <a:avLst/>
            <a:gdLst>
              <a:gd name="T0" fmla="*/ 2147483646 w 588"/>
              <a:gd name="T1" fmla="*/ 2147483646 h 611"/>
              <a:gd name="T2" fmla="*/ 2147483646 w 588"/>
              <a:gd name="T3" fmla="*/ 2147483646 h 611"/>
              <a:gd name="T4" fmla="*/ 2147483646 w 588"/>
              <a:gd name="T5" fmla="*/ 2147483646 h 611"/>
              <a:gd name="T6" fmla="*/ 2147483646 w 588"/>
              <a:gd name="T7" fmla="*/ 2147483646 h 611"/>
              <a:gd name="T8" fmla="*/ 2147483646 w 588"/>
              <a:gd name="T9" fmla="*/ 2147483646 h 611"/>
              <a:gd name="T10" fmla="*/ 2147483646 w 588"/>
              <a:gd name="T11" fmla="*/ 2147483646 h 611"/>
              <a:gd name="T12" fmla="*/ 2147483646 w 588"/>
              <a:gd name="T13" fmla="*/ 2147483646 h 611"/>
              <a:gd name="T14" fmla="*/ 2147483646 w 588"/>
              <a:gd name="T15" fmla="*/ 2147483646 h 611"/>
              <a:gd name="T16" fmla="*/ 2147483646 w 588"/>
              <a:gd name="T17" fmla="*/ 2147483646 h 611"/>
              <a:gd name="T18" fmla="*/ 2147483646 w 588"/>
              <a:gd name="T19" fmla="*/ 2147483646 h 611"/>
              <a:gd name="T20" fmla="*/ 2147483646 w 588"/>
              <a:gd name="T21" fmla="*/ 2147483646 h 611"/>
              <a:gd name="T22" fmla="*/ 2147483646 w 588"/>
              <a:gd name="T23" fmla="*/ 2147483646 h 611"/>
              <a:gd name="T24" fmla="*/ 2147483646 w 588"/>
              <a:gd name="T25" fmla="*/ 2147483646 h 611"/>
              <a:gd name="T26" fmla="*/ 2147483646 w 588"/>
              <a:gd name="T27" fmla="*/ 2147483646 h 611"/>
              <a:gd name="T28" fmla="*/ 2147483646 w 588"/>
              <a:gd name="T29" fmla="*/ 0 h 611"/>
              <a:gd name="T30" fmla="*/ 2147483646 w 588"/>
              <a:gd name="T31" fmla="*/ 2147483646 h 611"/>
              <a:gd name="T32" fmla="*/ 2147483646 w 588"/>
              <a:gd name="T33" fmla="*/ 2147483646 h 611"/>
              <a:gd name="T34" fmla="*/ 2147483646 w 588"/>
              <a:gd name="T35" fmla="*/ 2147483646 h 611"/>
              <a:gd name="T36" fmla="*/ 2147483646 w 588"/>
              <a:gd name="T37" fmla="*/ 2147483646 h 611"/>
              <a:gd name="T38" fmla="*/ 2147483646 w 588"/>
              <a:gd name="T39" fmla="*/ 2147483646 h 611"/>
              <a:gd name="T40" fmla="*/ 2147483646 w 588"/>
              <a:gd name="T41" fmla="*/ 2147483646 h 611"/>
              <a:gd name="T42" fmla="*/ 2147483646 w 588"/>
              <a:gd name="T43" fmla="*/ 2147483646 h 611"/>
              <a:gd name="T44" fmla="*/ 2147483646 w 588"/>
              <a:gd name="T45" fmla="*/ 2147483646 h 611"/>
              <a:gd name="T46" fmla="*/ 2147483646 w 588"/>
              <a:gd name="T47" fmla="*/ 2147483646 h 611"/>
              <a:gd name="T48" fmla="*/ 2147483646 w 588"/>
              <a:gd name="T49" fmla="*/ 2147483646 h 611"/>
              <a:gd name="T50" fmla="*/ 2147483646 w 588"/>
              <a:gd name="T51" fmla="*/ 2147483646 h 611"/>
              <a:gd name="T52" fmla="*/ 2147483646 w 588"/>
              <a:gd name="T53" fmla="*/ 2147483646 h 611"/>
              <a:gd name="T54" fmla="*/ 2147483646 w 588"/>
              <a:gd name="T55" fmla="*/ 2147483646 h 611"/>
              <a:gd name="T56" fmla="*/ 2147483646 w 588"/>
              <a:gd name="T57" fmla="*/ 2147483646 h 611"/>
              <a:gd name="T58" fmla="*/ 2147483646 w 588"/>
              <a:gd name="T59" fmla="*/ 2147483646 h 611"/>
              <a:gd name="T60" fmla="*/ 2147483646 w 588"/>
              <a:gd name="T61" fmla="*/ 2147483646 h 611"/>
              <a:gd name="T62" fmla="*/ 2147483646 w 588"/>
              <a:gd name="T63" fmla="*/ 2147483646 h 611"/>
              <a:gd name="T64" fmla="*/ 2147483646 w 588"/>
              <a:gd name="T65" fmla="*/ 2147483646 h 611"/>
              <a:gd name="T66" fmla="*/ 2147483646 w 588"/>
              <a:gd name="T67" fmla="*/ 2147483646 h 611"/>
              <a:gd name="T68" fmla="*/ 2147483646 w 588"/>
              <a:gd name="T69" fmla="*/ 2147483646 h 611"/>
              <a:gd name="T70" fmla="*/ 2147483646 w 588"/>
              <a:gd name="T71" fmla="*/ 2147483646 h 611"/>
              <a:gd name="T72" fmla="*/ 2147483646 w 588"/>
              <a:gd name="T73" fmla="*/ 2147483646 h 611"/>
              <a:gd name="T74" fmla="*/ 2147483646 w 588"/>
              <a:gd name="T75" fmla="*/ 2147483646 h 611"/>
              <a:gd name="T76" fmla="*/ 2147483646 w 588"/>
              <a:gd name="T77" fmla="*/ 2147483646 h 611"/>
              <a:gd name="T78" fmla="*/ 2147483646 w 588"/>
              <a:gd name="T79" fmla="*/ 2147483646 h 611"/>
              <a:gd name="T80" fmla="*/ 2147483646 w 588"/>
              <a:gd name="T81" fmla="*/ 2147483646 h 611"/>
              <a:gd name="T82" fmla="*/ 2147483646 w 588"/>
              <a:gd name="T83" fmla="*/ 2147483646 h 611"/>
              <a:gd name="T84" fmla="*/ 2147483646 w 588"/>
              <a:gd name="T85" fmla="*/ 2147483646 h 611"/>
              <a:gd name="T86" fmla="*/ 2147483646 w 588"/>
              <a:gd name="T87" fmla="*/ 2147483646 h 611"/>
              <a:gd name="T88" fmla="*/ 2147483646 w 588"/>
              <a:gd name="T89" fmla="*/ 2147483646 h 611"/>
              <a:gd name="T90" fmla="*/ 2147483646 w 588"/>
              <a:gd name="T91" fmla="*/ 2147483646 h 611"/>
              <a:gd name="T92" fmla="*/ 2147483646 w 588"/>
              <a:gd name="T93" fmla="*/ 2147483646 h 611"/>
              <a:gd name="T94" fmla="*/ 2147483646 w 588"/>
              <a:gd name="T95" fmla="*/ 2147483646 h 611"/>
              <a:gd name="T96" fmla="*/ 2147483646 w 588"/>
              <a:gd name="T97" fmla="*/ 2147483646 h 611"/>
              <a:gd name="T98" fmla="*/ 2147483646 w 588"/>
              <a:gd name="T99" fmla="*/ 2147483646 h 61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588" h="611">
                <a:moveTo>
                  <a:pt x="582" y="353"/>
                </a:moveTo>
                <a:lnTo>
                  <a:pt x="518" y="329"/>
                </a:lnTo>
                <a:lnTo>
                  <a:pt x="519" y="323"/>
                </a:lnTo>
                <a:lnTo>
                  <a:pt x="519" y="319"/>
                </a:lnTo>
                <a:lnTo>
                  <a:pt x="588" y="296"/>
                </a:lnTo>
                <a:lnTo>
                  <a:pt x="519" y="286"/>
                </a:lnTo>
                <a:lnTo>
                  <a:pt x="518" y="270"/>
                </a:lnTo>
                <a:lnTo>
                  <a:pt x="578" y="233"/>
                </a:lnTo>
                <a:lnTo>
                  <a:pt x="510" y="238"/>
                </a:lnTo>
                <a:lnTo>
                  <a:pt x="504" y="219"/>
                </a:lnTo>
                <a:lnTo>
                  <a:pt x="559" y="177"/>
                </a:lnTo>
                <a:lnTo>
                  <a:pt x="491" y="189"/>
                </a:lnTo>
                <a:lnTo>
                  <a:pt x="490" y="188"/>
                </a:lnTo>
                <a:lnTo>
                  <a:pt x="532" y="128"/>
                </a:lnTo>
                <a:lnTo>
                  <a:pt x="471" y="160"/>
                </a:lnTo>
                <a:lnTo>
                  <a:pt x="462" y="148"/>
                </a:lnTo>
                <a:lnTo>
                  <a:pt x="497" y="82"/>
                </a:lnTo>
                <a:lnTo>
                  <a:pt x="438" y="124"/>
                </a:lnTo>
                <a:lnTo>
                  <a:pt x="431" y="116"/>
                </a:lnTo>
                <a:lnTo>
                  <a:pt x="450" y="49"/>
                </a:lnTo>
                <a:lnTo>
                  <a:pt x="404" y="99"/>
                </a:lnTo>
                <a:lnTo>
                  <a:pt x="390" y="91"/>
                </a:lnTo>
                <a:lnTo>
                  <a:pt x="395" y="21"/>
                </a:lnTo>
                <a:lnTo>
                  <a:pt x="362" y="79"/>
                </a:lnTo>
                <a:lnTo>
                  <a:pt x="346" y="74"/>
                </a:lnTo>
                <a:lnTo>
                  <a:pt x="334" y="4"/>
                </a:lnTo>
                <a:lnTo>
                  <a:pt x="316" y="69"/>
                </a:lnTo>
                <a:lnTo>
                  <a:pt x="305" y="67"/>
                </a:lnTo>
                <a:lnTo>
                  <a:pt x="301" y="67"/>
                </a:lnTo>
                <a:lnTo>
                  <a:pt x="281" y="0"/>
                </a:lnTo>
                <a:lnTo>
                  <a:pt x="272" y="67"/>
                </a:lnTo>
                <a:lnTo>
                  <a:pt x="255" y="69"/>
                </a:lnTo>
                <a:lnTo>
                  <a:pt x="225" y="5"/>
                </a:lnTo>
                <a:lnTo>
                  <a:pt x="225" y="75"/>
                </a:lnTo>
                <a:lnTo>
                  <a:pt x="213" y="79"/>
                </a:lnTo>
                <a:lnTo>
                  <a:pt x="173" y="24"/>
                </a:lnTo>
                <a:lnTo>
                  <a:pt x="185" y="91"/>
                </a:lnTo>
                <a:lnTo>
                  <a:pt x="170" y="99"/>
                </a:lnTo>
                <a:lnTo>
                  <a:pt x="119" y="54"/>
                </a:lnTo>
                <a:lnTo>
                  <a:pt x="145" y="118"/>
                </a:lnTo>
                <a:lnTo>
                  <a:pt x="132" y="128"/>
                </a:lnTo>
                <a:lnTo>
                  <a:pt x="70" y="96"/>
                </a:lnTo>
                <a:lnTo>
                  <a:pt x="111" y="151"/>
                </a:lnTo>
                <a:lnTo>
                  <a:pt x="100" y="165"/>
                </a:lnTo>
                <a:lnTo>
                  <a:pt x="38" y="149"/>
                </a:lnTo>
                <a:lnTo>
                  <a:pt x="85" y="190"/>
                </a:lnTo>
                <a:lnTo>
                  <a:pt x="77" y="209"/>
                </a:lnTo>
                <a:lnTo>
                  <a:pt x="13" y="204"/>
                </a:lnTo>
                <a:lnTo>
                  <a:pt x="66" y="237"/>
                </a:lnTo>
                <a:lnTo>
                  <a:pt x="62" y="252"/>
                </a:lnTo>
                <a:lnTo>
                  <a:pt x="3" y="259"/>
                </a:lnTo>
                <a:lnTo>
                  <a:pt x="58" y="280"/>
                </a:lnTo>
                <a:lnTo>
                  <a:pt x="57" y="286"/>
                </a:lnTo>
                <a:lnTo>
                  <a:pt x="57" y="304"/>
                </a:lnTo>
                <a:lnTo>
                  <a:pt x="0" y="324"/>
                </a:lnTo>
                <a:lnTo>
                  <a:pt x="58" y="332"/>
                </a:lnTo>
                <a:lnTo>
                  <a:pt x="62" y="353"/>
                </a:lnTo>
                <a:lnTo>
                  <a:pt x="11" y="389"/>
                </a:lnTo>
                <a:lnTo>
                  <a:pt x="70" y="381"/>
                </a:lnTo>
                <a:lnTo>
                  <a:pt x="77" y="399"/>
                </a:lnTo>
                <a:lnTo>
                  <a:pt x="30" y="445"/>
                </a:lnTo>
                <a:lnTo>
                  <a:pt x="90" y="426"/>
                </a:lnTo>
                <a:lnTo>
                  <a:pt x="100" y="441"/>
                </a:lnTo>
                <a:lnTo>
                  <a:pt x="59" y="496"/>
                </a:lnTo>
                <a:lnTo>
                  <a:pt x="119" y="465"/>
                </a:lnTo>
                <a:lnTo>
                  <a:pt x="129" y="476"/>
                </a:lnTo>
                <a:lnTo>
                  <a:pt x="99" y="537"/>
                </a:lnTo>
                <a:lnTo>
                  <a:pt x="152" y="496"/>
                </a:lnTo>
                <a:lnTo>
                  <a:pt x="166" y="505"/>
                </a:lnTo>
                <a:lnTo>
                  <a:pt x="149" y="574"/>
                </a:lnTo>
                <a:lnTo>
                  <a:pt x="193" y="521"/>
                </a:lnTo>
                <a:lnTo>
                  <a:pt x="206" y="526"/>
                </a:lnTo>
                <a:lnTo>
                  <a:pt x="207" y="600"/>
                </a:lnTo>
                <a:lnTo>
                  <a:pt x="238" y="535"/>
                </a:lnTo>
                <a:lnTo>
                  <a:pt x="247" y="538"/>
                </a:lnTo>
                <a:lnTo>
                  <a:pt x="254" y="609"/>
                </a:lnTo>
                <a:lnTo>
                  <a:pt x="279" y="541"/>
                </a:lnTo>
                <a:lnTo>
                  <a:pt x="288" y="541"/>
                </a:lnTo>
                <a:lnTo>
                  <a:pt x="304" y="611"/>
                </a:lnTo>
                <a:lnTo>
                  <a:pt x="320" y="539"/>
                </a:lnTo>
                <a:lnTo>
                  <a:pt x="326" y="538"/>
                </a:lnTo>
                <a:lnTo>
                  <a:pt x="364" y="604"/>
                </a:lnTo>
                <a:lnTo>
                  <a:pt x="358" y="530"/>
                </a:lnTo>
                <a:lnTo>
                  <a:pt x="371" y="526"/>
                </a:lnTo>
                <a:lnTo>
                  <a:pt x="419" y="586"/>
                </a:lnTo>
                <a:lnTo>
                  <a:pt x="401" y="512"/>
                </a:lnTo>
                <a:lnTo>
                  <a:pt x="409" y="506"/>
                </a:lnTo>
                <a:lnTo>
                  <a:pt x="464" y="554"/>
                </a:lnTo>
                <a:lnTo>
                  <a:pt x="436" y="486"/>
                </a:lnTo>
                <a:lnTo>
                  <a:pt x="446" y="477"/>
                </a:lnTo>
                <a:lnTo>
                  <a:pt x="510" y="512"/>
                </a:lnTo>
                <a:lnTo>
                  <a:pt x="469" y="453"/>
                </a:lnTo>
                <a:lnTo>
                  <a:pt x="477" y="441"/>
                </a:lnTo>
                <a:lnTo>
                  <a:pt x="548" y="459"/>
                </a:lnTo>
                <a:lnTo>
                  <a:pt x="494" y="414"/>
                </a:lnTo>
                <a:lnTo>
                  <a:pt x="497" y="408"/>
                </a:lnTo>
                <a:lnTo>
                  <a:pt x="567" y="411"/>
                </a:lnTo>
                <a:lnTo>
                  <a:pt x="508" y="378"/>
                </a:lnTo>
                <a:lnTo>
                  <a:pt x="512" y="362"/>
                </a:lnTo>
                <a:lnTo>
                  <a:pt x="582" y="353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173"/>
          <p:cNvSpPr>
            <a:spLocks/>
          </p:cNvSpPr>
          <p:nvPr/>
        </p:nvSpPr>
        <p:spPr bwMode="auto">
          <a:xfrm>
            <a:off x="4956175" y="8042275"/>
            <a:ext cx="730250" cy="731838"/>
          </a:xfrm>
          <a:custGeom>
            <a:avLst/>
            <a:gdLst>
              <a:gd name="T0" fmla="*/ 2147483646 w 317"/>
              <a:gd name="T1" fmla="*/ 2147483646 h 317"/>
              <a:gd name="T2" fmla="*/ 2147483646 w 317"/>
              <a:gd name="T3" fmla="*/ 2147483646 h 317"/>
              <a:gd name="T4" fmla="*/ 2147483646 w 317"/>
              <a:gd name="T5" fmla="*/ 2147483646 h 317"/>
              <a:gd name="T6" fmla="*/ 2147483646 w 317"/>
              <a:gd name="T7" fmla="*/ 2147483646 h 317"/>
              <a:gd name="T8" fmla="*/ 2147483646 w 317"/>
              <a:gd name="T9" fmla="*/ 2147483646 h 317"/>
              <a:gd name="T10" fmla="*/ 2147483646 w 317"/>
              <a:gd name="T11" fmla="*/ 2147483646 h 317"/>
              <a:gd name="T12" fmla="*/ 2147483646 w 317"/>
              <a:gd name="T13" fmla="*/ 2147483646 h 317"/>
              <a:gd name="T14" fmla="*/ 2147483646 w 317"/>
              <a:gd name="T15" fmla="*/ 2147483646 h 317"/>
              <a:gd name="T16" fmla="*/ 2147483646 w 317"/>
              <a:gd name="T17" fmla="*/ 2147483646 h 317"/>
              <a:gd name="T18" fmla="*/ 2147483646 w 317"/>
              <a:gd name="T19" fmla="*/ 2147483646 h 317"/>
              <a:gd name="T20" fmla="*/ 2147483646 w 317"/>
              <a:gd name="T21" fmla="*/ 2147483646 h 317"/>
              <a:gd name="T22" fmla="*/ 2147483646 w 317"/>
              <a:gd name="T23" fmla="*/ 2147483646 h 317"/>
              <a:gd name="T24" fmla="*/ 2147483646 w 317"/>
              <a:gd name="T25" fmla="*/ 2147483646 h 317"/>
              <a:gd name="T26" fmla="*/ 2147483646 w 317"/>
              <a:gd name="T27" fmla="*/ 2147483646 h 317"/>
              <a:gd name="T28" fmla="*/ 2147483646 w 317"/>
              <a:gd name="T29" fmla="*/ 2147483646 h 317"/>
              <a:gd name="T30" fmla="*/ 2147483646 w 317"/>
              <a:gd name="T31" fmla="*/ 2147483646 h 317"/>
              <a:gd name="T32" fmla="*/ 2147483646 w 317"/>
              <a:gd name="T33" fmla="*/ 2147483646 h 317"/>
              <a:gd name="T34" fmla="*/ 0 w 317"/>
              <a:gd name="T35" fmla="*/ 2147483646 h 317"/>
              <a:gd name="T36" fmla="*/ 2147483646 w 317"/>
              <a:gd name="T37" fmla="*/ 2147483646 h 317"/>
              <a:gd name="T38" fmla="*/ 2147483646 w 317"/>
              <a:gd name="T39" fmla="*/ 2147483646 h 317"/>
              <a:gd name="T40" fmla="*/ 2147483646 w 317"/>
              <a:gd name="T41" fmla="*/ 2147483646 h 317"/>
              <a:gd name="T42" fmla="*/ 2147483646 w 317"/>
              <a:gd name="T43" fmla="*/ 2147483646 h 317"/>
              <a:gd name="T44" fmla="*/ 2147483646 w 317"/>
              <a:gd name="T45" fmla="*/ 2147483646 h 317"/>
              <a:gd name="T46" fmla="*/ 2147483646 w 317"/>
              <a:gd name="T47" fmla="*/ 2147483646 h 317"/>
              <a:gd name="T48" fmla="*/ 2147483646 w 317"/>
              <a:gd name="T49" fmla="*/ 2147483646 h 317"/>
              <a:gd name="T50" fmla="*/ 2147483646 w 317"/>
              <a:gd name="T51" fmla="*/ 0 h 317"/>
              <a:gd name="T52" fmla="*/ 2147483646 w 317"/>
              <a:gd name="T53" fmla="*/ 2147483646 h 317"/>
              <a:gd name="T54" fmla="*/ 2147483646 w 317"/>
              <a:gd name="T55" fmla="*/ 2147483646 h 317"/>
              <a:gd name="T56" fmla="*/ 2147483646 w 317"/>
              <a:gd name="T57" fmla="*/ 2147483646 h 317"/>
              <a:gd name="T58" fmla="*/ 2147483646 w 317"/>
              <a:gd name="T59" fmla="*/ 2147483646 h 317"/>
              <a:gd name="T60" fmla="*/ 2147483646 w 317"/>
              <a:gd name="T61" fmla="*/ 2147483646 h 317"/>
              <a:gd name="T62" fmla="*/ 2147483646 w 317"/>
              <a:gd name="T63" fmla="*/ 2147483646 h 317"/>
              <a:gd name="T64" fmla="*/ 2147483646 w 317"/>
              <a:gd name="T65" fmla="*/ 2147483646 h 317"/>
              <a:gd name="T66" fmla="*/ 2147483646 w 317"/>
              <a:gd name="T67" fmla="*/ 2147483646 h 317"/>
              <a:gd name="T68" fmla="*/ 2147483646 w 317"/>
              <a:gd name="T69" fmla="*/ 2147483646 h 31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17" h="317">
                <a:moveTo>
                  <a:pt x="317" y="159"/>
                </a:moveTo>
                <a:lnTo>
                  <a:pt x="317" y="159"/>
                </a:lnTo>
                <a:lnTo>
                  <a:pt x="317" y="176"/>
                </a:lnTo>
                <a:lnTo>
                  <a:pt x="315" y="190"/>
                </a:lnTo>
                <a:lnTo>
                  <a:pt x="311" y="206"/>
                </a:lnTo>
                <a:lnTo>
                  <a:pt x="305" y="221"/>
                </a:lnTo>
                <a:lnTo>
                  <a:pt x="299" y="234"/>
                </a:lnTo>
                <a:lnTo>
                  <a:pt x="291" y="247"/>
                </a:lnTo>
                <a:lnTo>
                  <a:pt x="282" y="261"/>
                </a:lnTo>
                <a:lnTo>
                  <a:pt x="271" y="271"/>
                </a:lnTo>
                <a:lnTo>
                  <a:pt x="261" y="282"/>
                </a:lnTo>
                <a:lnTo>
                  <a:pt x="247" y="291"/>
                </a:lnTo>
                <a:lnTo>
                  <a:pt x="234" y="299"/>
                </a:lnTo>
                <a:lnTo>
                  <a:pt x="221" y="305"/>
                </a:lnTo>
                <a:lnTo>
                  <a:pt x="206" y="311"/>
                </a:lnTo>
                <a:lnTo>
                  <a:pt x="191" y="315"/>
                </a:lnTo>
                <a:lnTo>
                  <a:pt x="175" y="317"/>
                </a:lnTo>
                <a:lnTo>
                  <a:pt x="159" y="317"/>
                </a:lnTo>
                <a:lnTo>
                  <a:pt x="143" y="317"/>
                </a:lnTo>
                <a:lnTo>
                  <a:pt x="127" y="315"/>
                </a:lnTo>
                <a:lnTo>
                  <a:pt x="111" y="311"/>
                </a:lnTo>
                <a:lnTo>
                  <a:pt x="97" y="305"/>
                </a:lnTo>
                <a:lnTo>
                  <a:pt x="84" y="299"/>
                </a:lnTo>
                <a:lnTo>
                  <a:pt x="70" y="291"/>
                </a:lnTo>
                <a:lnTo>
                  <a:pt x="58" y="282"/>
                </a:lnTo>
                <a:lnTo>
                  <a:pt x="47" y="271"/>
                </a:lnTo>
                <a:lnTo>
                  <a:pt x="37" y="261"/>
                </a:lnTo>
                <a:lnTo>
                  <a:pt x="28" y="247"/>
                </a:lnTo>
                <a:lnTo>
                  <a:pt x="20" y="234"/>
                </a:lnTo>
                <a:lnTo>
                  <a:pt x="14" y="221"/>
                </a:lnTo>
                <a:lnTo>
                  <a:pt x="8" y="206"/>
                </a:lnTo>
                <a:lnTo>
                  <a:pt x="4" y="190"/>
                </a:lnTo>
                <a:lnTo>
                  <a:pt x="2" y="176"/>
                </a:lnTo>
                <a:lnTo>
                  <a:pt x="0" y="159"/>
                </a:lnTo>
                <a:lnTo>
                  <a:pt x="2" y="143"/>
                </a:lnTo>
                <a:lnTo>
                  <a:pt x="4" y="127"/>
                </a:lnTo>
                <a:lnTo>
                  <a:pt x="8" y="113"/>
                </a:lnTo>
                <a:lnTo>
                  <a:pt x="14" y="98"/>
                </a:lnTo>
                <a:lnTo>
                  <a:pt x="20" y="83"/>
                </a:lnTo>
                <a:lnTo>
                  <a:pt x="28" y="70"/>
                </a:lnTo>
                <a:lnTo>
                  <a:pt x="37" y="58"/>
                </a:lnTo>
                <a:lnTo>
                  <a:pt x="47" y="46"/>
                </a:lnTo>
                <a:lnTo>
                  <a:pt x="58" y="37"/>
                </a:lnTo>
                <a:lnTo>
                  <a:pt x="70" y="28"/>
                </a:lnTo>
                <a:lnTo>
                  <a:pt x="84" y="20"/>
                </a:lnTo>
                <a:lnTo>
                  <a:pt x="97" y="13"/>
                </a:lnTo>
                <a:lnTo>
                  <a:pt x="111" y="8"/>
                </a:lnTo>
                <a:lnTo>
                  <a:pt x="127" y="4"/>
                </a:lnTo>
                <a:lnTo>
                  <a:pt x="143" y="1"/>
                </a:lnTo>
                <a:lnTo>
                  <a:pt x="159" y="0"/>
                </a:lnTo>
                <a:lnTo>
                  <a:pt x="175" y="1"/>
                </a:lnTo>
                <a:lnTo>
                  <a:pt x="191" y="4"/>
                </a:lnTo>
                <a:lnTo>
                  <a:pt x="206" y="8"/>
                </a:lnTo>
                <a:lnTo>
                  <a:pt x="221" y="13"/>
                </a:lnTo>
                <a:lnTo>
                  <a:pt x="234" y="20"/>
                </a:lnTo>
                <a:lnTo>
                  <a:pt x="247" y="28"/>
                </a:lnTo>
                <a:lnTo>
                  <a:pt x="261" y="37"/>
                </a:lnTo>
                <a:lnTo>
                  <a:pt x="271" y="46"/>
                </a:lnTo>
                <a:lnTo>
                  <a:pt x="282" y="58"/>
                </a:lnTo>
                <a:lnTo>
                  <a:pt x="291" y="70"/>
                </a:lnTo>
                <a:lnTo>
                  <a:pt x="299" y="83"/>
                </a:lnTo>
                <a:lnTo>
                  <a:pt x="305" y="98"/>
                </a:lnTo>
                <a:lnTo>
                  <a:pt x="311" y="113"/>
                </a:lnTo>
                <a:lnTo>
                  <a:pt x="315" y="127"/>
                </a:lnTo>
                <a:lnTo>
                  <a:pt x="317" y="143"/>
                </a:lnTo>
                <a:lnTo>
                  <a:pt x="317" y="159"/>
                </a:lnTo>
                <a:close/>
              </a:path>
            </a:pathLst>
          </a:custGeom>
          <a:noFill/>
          <a:ln w="7938">
            <a:solidFill>
              <a:srgbClr val="FFE89B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174"/>
          <p:cNvSpPr>
            <a:spLocks/>
          </p:cNvSpPr>
          <p:nvPr/>
        </p:nvSpPr>
        <p:spPr bwMode="auto">
          <a:xfrm>
            <a:off x="5029200" y="8113713"/>
            <a:ext cx="581025" cy="581025"/>
          </a:xfrm>
          <a:custGeom>
            <a:avLst/>
            <a:gdLst>
              <a:gd name="T0" fmla="*/ 2147483646 w 252"/>
              <a:gd name="T1" fmla="*/ 2147483646 h 252"/>
              <a:gd name="T2" fmla="*/ 2147483646 w 252"/>
              <a:gd name="T3" fmla="*/ 2147483646 h 252"/>
              <a:gd name="T4" fmla="*/ 2147483646 w 252"/>
              <a:gd name="T5" fmla="*/ 2147483646 h 252"/>
              <a:gd name="T6" fmla="*/ 2147483646 w 252"/>
              <a:gd name="T7" fmla="*/ 2147483646 h 252"/>
              <a:gd name="T8" fmla="*/ 2147483646 w 252"/>
              <a:gd name="T9" fmla="*/ 2147483646 h 252"/>
              <a:gd name="T10" fmla="*/ 2147483646 w 252"/>
              <a:gd name="T11" fmla="*/ 2147483646 h 252"/>
              <a:gd name="T12" fmla="*/ 2147483646 w 252"/>
              <a:gd name="T13" fmla="*/ 2147483646 h 252"/>
              <a:gd name="T14" fmla="*/ 2147483646 w 252"/>
              <a:gd name="T15" fmla="*/ 2147483646 h 252"/>
              <a:gd name="T16" fmla="*/ 2147483646 w 252"/>
              <a:gd name="T17" fmla="*/ 2147483646 h 252"/>
              <a:gd name="T18" fmla="*/ 2147483646 w 252"/>
              <a:gd name="T19" fmla="*/ 2147483646 h 252"/>
              <a:gd name="T20" fmla="*/ 2147483646 w 252"/>
              <a:gd name="T21" fmla="*/ 2147483646 h 252"/>
              <a:gd name="T22" fmla="*/ 2147483646 w 252"/>
              <a:gd name="T23" fmla="*/ 2147483646 h 252"/>
              <a:gd name="T24" fmla="*/ 2147483646 w 252"/>
              <a:gd name="T25" fmla="*/ 2147483646 h 252"/>
              <a:gd name="T26" fmla="*/ 2147483646 w 252"/>
              <a:gd name="T27" fmla="*/ 2147483646 h 252"/>
              <a:gd name="T28" fmla="*/ 2147483646 w 252"/>
              <a:gd name="T29" fmla="*/ 2147483646 h 252"/>
              <a:gd name="T30" fmla="*/ 2147483646 w 252"/>
              <a:gd name="T31" fmla="*/ 2147483646 h 252"/>
              <a:gd name="T32" fmla="*/ 2147483646 w 252"/>
              <a:gd name="T33" fmla="*/ 2147483646 h 252"/>
              <a:gd name="T34" fmla="*/ 0 w 252"/>
              <a:gd name="T35" fmla="*/ 2147483646 h 252"/>
              <a:gd name="T36" fmla="*/ 2147483646 w 252"/>
              <a:gd name="T37" fmla="*/ 2147483646 h 252"/>
              <a:gd name="T38" fmla="*/ 2147483646 w 252"/>
              <a:gd name="T39" fmla="*/ 2147483646 h 252"/>
              <a:gd name="T40" fmla="*/ 2147483646 w 252"/>
              <a:gd name="T41" fmla="*/ 2147483646 h 252"/>
              <a:gd name="T42" fmla="*/ 2147483646 w 252"/>
              <a:gd name="T43" fmla="*/ 2147483646 h 252"/>
              <a:gd name="T44" fmla="*/ 2147483646 w 252"/>
              <a:gd name="T45" fmla="*/ 2147483646 h 252"/>
              <a:gd name="T46" fmla="*/ 2147483646 w 252"/>
              <a:gd name="T47" fmla="*/ 2147483646 h 252"/>
              <a:gd name="T48" fmla="*/ 2147483646 w 252"/>
              <a:gd name="T49" fmla="*/ 2147483646 h 252"/>
              <a:gd name="T50" fmla="*/ 2147483646 w 252"/>
              <a:gd name="T51" fmla="*/ 0 h 252"/>
              <a:gd name="T52" fmla="*/ 2147483646 w 252"/>
              <a:gd name="T53" fmla="*/ 0 h 252"/>
              <a:gd name="T54" fmla="*/ 2147483646 w 252"/>
              <a:gd name="T55" fmla="*/ 2147483646 h 252"/>
              <a:gd name="T56" fmla="*/ 2147483646 w 252"/>
              <a:gd name="T57" fmla="*/ 2147483646 h 252"/>
              <a:gd name="T58" fmla="*/ 2147483646 w 252"/>
              <a:gd name="T59" fmla="*/ 2147483646 h 252"/>
              <a:gd name="T60" fmla="*/ 2147483646 w 252"/>
              <a:gd name="T61" fmla="*/ 2147483646 h 252"/>
              <a:gd name="T62" fmla="*/ 2147483646 w 252"/>
              <a:gd name="T63" fmla="*/ 2147483646 h 252"/>
              <a:gd name="T64" fmla="*/ 2147483646 w 252"/>
              <a:gd name="T65" fmla="*/ 2147483646 h 252"/>
              <a:gd name="T66" fmla="*/ 2147483646 w 252"/>
              <a:gd name="T67" fmla="*/ 2147483646 h 252"/>
              <a:gd name="T68" fmla="*/ 2147483646 w 252"/>
              <a:gd name="T69" fmla="*/ 2147483646 h 25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52" h="252">
                <a:moveTo>
                  <a:pt x="252" y="125"/>
                </a:moveTo>
                <a:lnTo>
                  <a:pt x="252" y="125"/>
                </a:lnTo>
                <a:lnTo>
                  <a:pt x="252" y="138"/>
                </a:lnTo>
                <a:lnTo>
                  <a:pt x="250" y="152"/>
                </a:lnTo>
                <a:lnTo>
                  <a:pt x="247" y="163"/>
                </a:lnTo>
                <a:lnTo>
                  <a:pt x="243" y="175"/>
                </a:lnTo>
                <a:lnTo>
                  <a:pt x="238" y="186"/>
                </a:lnTo>
                <a:lnTo>
                  <a:pt x="231" y="196"/>
                </a:lnTo>
                <a:lnTo>
                  <a:pt x="225" y="206"/>
                </a:lnTo>
                <a:lnTo>
                  <a:pt x="215" y="215"/>
                </a:lnTo>
                <a:lnTo>
                  <a:pt x="207" y="223"/>
                </a:lnTo>
                <a:lnTo>
                  <a:pt x="197" y="231"/>
                </a:lnTo>
                <a:lnTo>
                  <a:pt x="186" y="236"/>
                </a:lnTo>
                <a:lnTo>
                  <a:pt x="176" y="241"/>
                </a:lnTo>
                <a:lnTo>
                  <a:pt x="164" y="247"/>
                </a:lnTo>
                <a:lnTo>
                  <a:pt x="152" y="249"/>
                </a:lnTo>
                <a:lnTo>
                  <a:pt x="140" y="251"/>
                </a:lnTo>
                <a:lnTo>
                  <a:pt x="127" y="252"/>
                </a:lnTo>
                <a:lnTo>
                  <a:pt x="114" y="251"/>
                </a:lnTo>
                <a:lnTo>
                  <a:pt x="102" y="249"/>
                </a:lnTo>
                <a:lnTo>
                  <a:pt x="89" y="247"/>
                </a:lnTo>
                <a:lnTo>
                  <a:pt x="78" y="241"/>
                </a:lnTo>
                <a:lnTo>
                  <a:pt x="66" y="236"/>
                </a:lnTo>
                <a:lnTo>
                  <a:pt x="56" y="231"/>
                </a:lnTo>
                <a:lnTo>
                  <a:pt x="46" y="223"/>
                </a:lnTo>
                <a:lnTo>
                  <a:pt x="37" y="215"/>
                </a:lnTo>
                <a:lnTo>
                  <a:pt x="29" y="206"/>
                </a:lnTo>
                <a:lnTo>
                  <a:pt x="22" y="196"/>
                </a:lnTo>
                <a:lnTo>
                  <a:pt x="16" y="186"/>
                </a:lnTo>
                <a:lnTo>
                  <a:pt x="11" y="175"/>
                </a:lnTo>
                <a:lnTo>
                  <a:pt x="7" y="163"/>
                </a:lnTo>
                <a:lnTo>
                  <a:pt x="3" y="152"/>
                </a:lnTo>
                <a:lnTo>
                  <a:pt x="1" y="138"/>
                </a:lnTo>
                <a:lnTo>
                  <a:pt x="0" y="125"/>
                </a:lnTo>
                <a:lnTo>
                  <a:pt x="1" y="113"/>
                </a:lnTo>
                <a:lnTo>
                  <a:pt x="3" y="100"/>
                </a:lnTo>
                <a:lnTo>
                  <a:pt x="7" y="88"/>
                </a:lnTo>
                <a:lnTo>
                  <a:pt x="11" y="76"/>
                </a:lnTo>
                <a:lnTo>
                  <a:pt x="16" y="66"/>
                </a:lnTo>
                <a:lnTo>
                  <a:pt x="22" y="55"/>
                </a:lnTo>
                <a:lnTo>
                  <a:pt x="29" y="46"/>
                </a:lnTo>
                <a:lnTo>
                  <a:pt x="37" y="37"/>
                </a:lnTo>
                <a:lnTo>
                  <a:pt x="46" y="29"/>
                </a:lnTo>
                <a:lnTo>
                  <a:pt x="56" y="21"/>
                </a:lnTo>
                <a:lnTo>
                  <a:pt x="66" y="14"/>
                </a:lnTo>
                <a:lnTo>
                  <a:pt x="78" y="9"/>
                </a:lnTo>
                <a:lnTo>
                  <a:pt x="89" y="5"/>
                </a:lnTo>
                <a:lnTo>
                  <a:pt x="102" y="2"/>
                </a:lnTo>
                <a:lnTo>
                  <a:pt x="114" y="0"/>
                </a:lnTo>
                <a:lnTo>
                  <a:pt x="127" y="0"/>
                </a:lnTo>
                <a:lnTo>
                  <a:pt x="140" y="0"/>
                </a:lnTo>
                <a:lnTo>
                  <a:pt x="152" y="2"/>
                </a:lnTo>
                <a:lnTo>
                  <a:pt x="164" y="5"/>
                </a:lnTo>
                <a:lnTo>
                  <a:pt x="176" y="9"/>
                </a:lnTo>
                <a:lnTo>
                  <a:pt x="186" y="14"/>
                </a:lnTo>
                <a:lnTo>
                  <a:pt x="197" y="21"/>
                </a:lnTo>
                <a:lnTo>
                  <a:pt x="207" y="29"/>
                </a:lnTo>
                <a:lnTo>
                  <a:pt x="215" y="37"/>
                </a:lnTo>
                <a:lnTo>
                  <a:pt x="225" y="46"/>
                </a:lnTo>
                <a:lnTo>
                  <a:pt x="231" y="55"/>
                </a:lnTo>
                <a:lnTo>
                  <a:pt x="238" y="66"/>
                </a:lnTo>
                <a:lnTo>
                  <a:pt x="243" y="76"/>
                </a:lnTo>
                <a:lnTo>
                  <a:pt x="247" y="88"/>
                </a:lnTo>
                <a:lnTo>
                  <a:pt x="250" y="100"/>
                </a:lnTo>
                <a:lnTo>
                  <a:pt x="252" y="113"/>
                </a:lnTo>
                <a:lnTo>
                  <a:pt x="252" y="125"/>
                </a:lnTo>
                <a:close/>
              </a:path>
            </a:pathLst>
          </a:custGeom>
          <a:noFill/>
          <a:ln w="7938">
            <a:solidFill>
              <a:srgbClr val="FFE89B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04813" y="1831975"/>
            <a:ext cx="6156325" cy="769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63600" y="2138363"/>
            <a:ext cx="52117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63600" y="4025900"/>
            <a:ext cx="2557463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371850" y="4025900"/>
            <a:ext cx="273050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782638" y="7323138"/>
            <a:ext cx="5373687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863600" y="3257550"/>
            <a:ext cx="51943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233</Words>
  <Application>Microsoft Office PowerPoint</Application>
  <PresentationFormat>A4 Paper (210x297 mm)</PresentationFormat>
  <Paragraphs>46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MS PGothic</vt:lpstr>
      <vt:lpstr>AGaramond Titling</vt:lpstr>
      <vt:lpstr>Garamond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Template</dc:title>
  <dc:creator>Presentation Magazine</dc:creator>
  <cp:lastModifiedBy>Jonty Pearce</cp:lastModifiedBy>
  <cp:revision>50</cp:revision>
  <dcterms:created xsi:type="dcterms:W3CDTF">2009-12-07T10:58:36Z</dcterms:created>
  <dcterms:modified xsi:type="dcterms:W3CDTF">2015-02-22T11:16:31Z</dcterms:modified>
  <cp:category>Clearly Presented Ltd</cp:category>
</cp:coreProperties>
</file>