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1" r:id="rId3"/>
    <p:sldId id="259" r:id="rId4"/>
    <p:sldId id="260" r:id="rId5"/>
    <p:sldId id="268" r:id="rId6"/>
    <p:sldId id="267" r:id="rId7"/>
    <p:sldId id="266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707070"/>
    <a:srgbClr val="4B79D5"/>
    <a:srgbClr val="000000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0672550D-6E0F-4A43-8C38-743BFF3DF21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25383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97B842-6789-4BAC-904A-130852678CF1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87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BF9761-E6CC-41A1-8A44-B5BB57134AAF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073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9D7144-099D-447B-9BD1-EEB94A3D42F3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225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09CF99-9A4A-44B2-834C-5BD1FF349F0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964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E37553-22CF-41C6-8370-FACF53DBA3A9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355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14731A-6B1B-4F2F-8BB6-589C6959EA5C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2059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97BA00-A848-481F-BECE-8175FA0263A7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80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FD50B-8A39-4079-8FDB-534BED4C32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7421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117CF-0E83-4062-A109-7F58324012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0621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987A6-3A59-41E5-B679-6EC5E0184C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3964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2D8AF-7CB2-4A13-8E76-D5DA4DABA4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0180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8F2E1-797E-42D6-8282-DFA077E219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634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3A747-16BA-4F8B-ADFA-4B220631BD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434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D0A33-D075-40E5-8172-39D855BCC5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39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16C47-1913-4171-85EF-3E15820889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1773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A056-F1A1-4224-B0DF-2A82B3D20F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6512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86464-BCD7-44DC-A1D3-4D1399CD0E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395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DD3A7-C13A-43C8-BD9B-6EAAB80DB3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7930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82B0EF98-DFC1-460E-ADEF-1294F4D4DA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Cone shapes clip art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3913" y="3459163"/>
            <a:ext cx="7504112" cy="17526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Can be coloured in, magnified </a:t>
            </a:r>
            <a:br>
              <a:rPr lang="en-GB" altLang="en-US" sz="2800" smtClean="0"/>
            </a:br>
            <a:r>
              <a:rPr lang="en-GB" altLang="en-US" sz="2800" smtClean="0"/>
              <a:t>and cut out</a:t>
            </a:r>
          </a:p>
        </p:txBody>
      </p:sp>
      <p:sp>
        <p:nvSpPr>
          <p:cNvPr id="3076" name="Freeform 412"/>
          <p:cNvSpPr>
            <a:spLocks/>
          </p:cNvSpPr>
          <p:nvPr/>
        </p:nvSpPr>
        <p:spPr bwMode="auto">
          <a:xfrm>
            <a:off x="6719888" y="539750"/>
            <a:ext cx="1884362" cy="1793875"/>
          </a:xfrm>
          <a:custGeom>
            <a:avLst/>
            <a:gdLst>
              <a:gd name="T0" fmla="*/ 205754618 w 766"/>
              <a:gd name="T1" fmla="*/ 2147483646 h 729"/>
              <a:gd name="T2" fmla="*/ 2147483646 w 766"/>
              <a:gd name="T3" fmla="*/ 0 h 729"/>
              <a:gd name="T4" fmla="*/ 2147483646 w 766"/>
              <a:gd name="T5" fmla="*/ 2147483646 h 729"/>
              <a:gd name="T6" fmla="*/ 2147483646 w 766"/>
              <a:gd name="T7" fmla="*/ 2147483646 h 729"/>
              <a:gd name="T8" fmla="*/ 205754618 w 766"/>
              <a:gd name="T9" fmla="*/ 2147483646 h 7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66" h="729">
                <a:moveTo>
                  <a:pt x="34" y="599"/>
                </a:moveTo>
                <a:cubicBezTo>
                  <a:pt x="78" y="510"/>
                  <a:pt x="208" y="299"/>
                  <a:pt x="382" y="0"/>
                </a:cubicBezTo>
                <a:cubicBezTo>
                  <a:pt x="452" y="114"/>
                  <a:pt x="610" y="379"/>
                  <a:pt x="716" y="578"/>
                </a:cubicBezTo>
                <a:cubicBezTo>
                  <a:pt x="766" y="662"/>
                  <a:pt x="498" y="729"/>
                  <a:pt x="382" y="729"/>
                </a:cubicBezTo>
                <a:cubicBezTo>
                  <a:pt x="266" y="729"/>
                  <a:pt x="0" y="668"/>
                  <a:pt x="34" y="599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tx2"/>
              </a:gs>
            </a:gsLst>
            <a:path path="rect">
              <a:fillToRect t="100000" r="100000"/>
            </a:path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077" name="Group 443"/>
          <p:cNvGrpSpPr>
            <a:grpSpLocks/>
          </p:cNvGrpSpPr>
          <p:nvPr/>
        </p:nvGrpSpPr>
        <p:grpSpPr bwMode="auto">
          <a:xfrm>
            <a:off x="769938" y="439738"/>
            <a:ext cx="1708150" cy="1884362"/>
            <a:chOff x="485" y="277"/>
            <a:chExt cx="1076" cy="1187"/>
          </a:xfrm>
        </p:grpSpPr>
        <p:grpSp>
          <p:nvGrpSpPr>
            <p:cNvPr id="3097" name="Group 414"/>
            <p:cNvGrpSpPr>
              <a:grpSpLocks/>
            </p:cNvGrpSpPr>
            <p:nvPr/>
          </p:nvGrpSpPr>
          <p:grpSpPr bwMode="auto">
            <a:xfrm>
              <a:off x="485" y="976"/>
              <a:ext cx="1076" cy="488"/>
              <a:chOff x="530" y="984"/>
              <a:chExt cx="778" cy="353"/>
            </a:xfrm>
          </p:grpSpPr>
          <p:sp>
            <p:nvSpPr>
              <p:cNvPr id="7583" name="Freeform 415"/>
              <p:cNvSpPr>
                <a:spLocks/>
              </p:cNvSpPr>
              <p:nvPr/>
            </p:nvSpPr>
            <p:spPr bwMode="auto">
              <a:xfrm>
                <a:off x="597" y="984"/>
                <a:ext cx="632" cy="195"/>
              </a:xfrm>
              <a:custGeom>
                <a:avLst/>
                <a:gdLst>
                  <a:gd name="T0" fmla="*/ 499 w 989"/>
                  <a:gd name="T1" fmla="*/ 2 h 304"/>
                  <a:gd name="T2" fmla="*/ 0 w 989"/>
                  <a:gd name="T3" fmla="*/ 138 h 304"/>
                  <a:gd name="T4" fmla="*/ 495 w 989"/>
                  <a:gd name="T5" fmla="*/ 302 h 304"/>
                  <a:gd name="T6" fmla="*/ 989 w 989"/>
                  <a:gd name="T7" fmla="*/ 122 h 304"/>
                  <a:gd name="T8" fmla="*/ 499 w 989"/>
                  <a:gd name="T9" fmla="*/ 2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89" h="304">
                    <a:moveTo>
                      <a:pt x="499" y="2"/>
                    </a:moveTo>
                    <a:cubicBezTo>
                      <a:pt x="206" y="7"/>
                      <a:pt x="95" y="92"/>
                      <a:pt x="0" y="138"/>
                    </a:cubicBezTo>
                    <a:cubicBezTo>
                      <a:pt x="78" y="228"/>
                      <a:pt x="331" y="304"/>
                      <a:pt x="495" y="302"/>
                    </a:cubicBezTo>
                    <a:cubicBezTo>
                      <a:pt x="660" y="299"/>
                      <a:pt x="926" y="262"/>
                      <a:pt x="989" y="122"/>
                    </a:cubicBezTo>
                    <a:cubicBezTo>
                      <a:pt x="898" y="56"/>
                      <a:pt x="791" y="0"/>
                      <a:pt x="499" y="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tx2"/>
                  </a:gs>
                  <a:gs pos="100000">
                    <a:schemeClr val="accent2"/>
                  </a:gs>
                </a:gsLst>
                <a:lin ang="18900000" scaled="1"/>
              </a:gradFill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7584" name="Freeform 416"/>
              <p:cNvSpPr>
                <a:spLocks/>
              </p:cNvSpPr>
              <p:nvPr/>
            </p:nvSpPr>
            <p:spPr bwMode="auto">
              <a:xfrm>
                <a:off x="530" y="1065"/>
                <a:ext cx="778" cy="272"/>
              </a:xfrm>
              <a:custGeom>
                <a:avLst/>
                <a:gdLst>
                  <a:gd name="T0" fmla="*/ 44 w 518"/>
                  <a:gd name="T1" fmla="*/ 6 h 181"/>
                  <a:gd name="T2" fmla="*/ 0 w 518"/>
                  <a:gd name="T3" fmla="*/ 86 h 181"/>
                  <a:gd name="T4" fmla="*/ 258 w 518"/>
                  <a:gd name="T5" fmla="*/ 181 h 181"/>
                  <a:gd name="T6" fmla="*/ 518 w 518"/>
                  <a:gd name="T7" fmla="*/ 83 h 181"/>
                  <a:gd name="T8" fmla="*/ 466 w 518"/>
                  <a:gd name="T9" fmla="*/ 0 h 181"/>
                  <a:gd name="T10" fmla="*/ 262 w 518"/>
                  <a:gd name="T11" fmla="*/ 75 h 181"/>
                  <a:gd name="T12" fmla="*/ 44 w 518"/>
                  <a:gd name="T13" fmla="*/ 6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8" h="181">
                    <a:moveTo>
                      <a:pt x="44" y="6"/>
                    </a:moveTo>
                    <a:cubicBezTo>
                      <a:pt x="23" y="45"/>
                      <a:pt x="0" y="86"/>
                      <a:pt x="0" y="86"/>
                    </a:cubicBezTo>
                    <a:cubicBezTo>
                      <a:pt x="67" y="152"/>
                      <a:pt x="172" y="181"/>
                      <a:pt x="258" y="181"/>
                    </a:cubicBezTo>
                    <a:cubicBezTo>
                      <a:pt x="343" y="181"/>
                      <a:pt x="474" y="144"/>
                      <a:pt x="518" y="83"/>
                    </a:cubicBezTo>
                    <a:cubicBezTo>
                      <a:pt x="518" y="83"/>
                      <a:pt x="492" y="42"/>
                      <a:pt x="466" y="0"/>
                    </a:cubicBezTo>
                    <a:cubicBezTo>
                      <a:pt x="431" y="55"/>
                      <a:pt x="332" y="73"/>
                      <a:pt x="262" y="75"/>
                    </a:cubicBezTo>
                    <a:cubicBezTo>
                      <a:pt x="192" y="76"/>
                      <a:pt x="104" y="55"/>
                      <a:pt x="44" y="6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tx2"/>
                  </a:gs>
                  <a:gs pos="100000">
                    <a:schemeClr val="accent2"/>
                  </a:gs>
                </a:gsLst>
                <a:lin ang="18900000" scaled="1"/>
              </a:gradFill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3098" name="Group 417"/>
            <p:cNvGrpSpPr>
              <a:grpSpLocks/>
            </p:cNvGrpSpPr>
            <p:nvPr/>
          </p:nvGrpSpPr>
          <p:grpSpPr bwMode="auto">
            <a:xfrm>
              <a:off x="615" y="783"/>
              <a:ext cx="802" cy="366"/>
              <a:chOff x="624" y="845"/>
              <a:chExt cx="580" cy="264"/>
            </a:xfrm>
          </p:grpSpPr>
          <p:sp>
            <p:nvSpPr>
              <p:cNvPr id="7586" name="Freeform 418"/>
              <p:cNvSpPr>
                <a:spLocks/>
              </p:cNvSpPr>
              <p:nvPr/>
            </p:nvSpPr>
            <p:spPr bwMode="auto">
              <a:xfrm>
                <a:off x="674" y="845"/>
                <a:ext cx="471" cy="146"/>
              </a:xfrm>
              <a:custGeom>
                <a:avLst/>
                <a:gdLst>
                  <a:gd name="T0" fmla="*/ 372 w 736"/>
                  <a:gd name="T1" fmla="*/ 2 h 228"/>
                  <a:gd name="T2" fmla="*/ 0 w 736"/>
                  <a:gd name="T3" fmla="*/ 104 h 228"/>
                  <a:gd name="T4" fmla="*/ 370 w 736"/>
                  <a:gd name="T5" fmla="*/ 226 h 228"/>
                  <a:gd name="T6" fmla="*/ 736 w 736"/>
                  <a:gd name="T7" fmla="*/ 94 h 228"/>
                  <a:gd name="T8" fmla="*/ 372 w 736"/>
                  <a:gd name="T9" fmla="*/ 2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36" h="228">
                    <a:moveTo>
                      <a:pt x="372" y="2"/>
                    </a:moveTo>
                    <a:cubicBezTo>
                      <a:pt x="155" y="5"/>
                      <a:pt x="70" y="69"/>
                      <a:pt x="0" y="104"/>
                    </a:cubicBezTo>
                    <a:cubicBezTo>
                      <a:pt x="19" y="162"/>
                      <a:pt x="248" y="228"/>
                      <a:pt x="370" y="226"/>
                    </a:cubicBezTo>
                    <a:cubicBezTo>
                      <a:pt x="493" y="224"/>
                      <a:pt x="712" y="168"/>
                      <a:pt x="736" y="94"/>
                    </a:cubicBezTo>
                    <a:cubicBezTo>
                      <a:pt x="668" y="45"/>
                      <a:pt x="591" y="0"/>
                      <a:pt x="372" y="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tx2"/>
                  </a:gs>
                  <a:gs pos="100000">
                    <a:schemeClr val="accent2"/>
                  </a:gs>
                </a:gsLst>
                <a:lin ang="18900000" scaled="1"/>
              </a:gradFill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7587" name="Freeform 419"/>
              <p:cNvSpPr>
                <a:spLocks/>
              </p:cNvSpPr>
              <p:nvPr/>
            </p:nvSpPr>
            <p:spPr bwMode="auto">
              <a:xfrm>
                <a:off x="624" y="906"/>
                <a:ext cx="580" cy="203"/>
              </a:xfrm>
              <a:custGeom>
                <a:avLst/>
                <a:gdLst>
                  <a:gd name="T0" fmla="*/ 77 w 907"/>
                  <a:gd name="T1" fmla="*/ 11 h 317"/>
                  <a:gd name="T2" fmla="*/ 0 w 907"/>
                  <a:gd name="T3" fmla="*/ 151 h 317"/>
                  <a:gd name="T4" fmla="*/ 452 w 907"/>
                  <a:gd name="T5" fmla="*/ 317 h 317"/>
                  <a:gd name="T6" fmla="*/ 907 w 907"/>
                  <a:gd name="T7" fmla="*/ 145 h 317"/>
                  <a:gd name="T8" fmla="*/ 816 w 907"/>
                  <a:gd name="T9" fmla="*/ 0 h 317"/>
                  <a:gd name="T10" fmla="*/ 459 w 907"/>
                  <a:gd name="T11" fmla="*/ 131 h 317"/>
                  <a:gd name="T12" fmla="*/ 77 w 907"/>
                  <a:gd name="T13" fmla="*/ 11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07" h="317">
                    <a:moveTo>
                      <a:pt x="77" y="11"/>
                    </a:moveTo>
                    <a:cubicBezTo>
                      <a:pt x="40" y="79"/>
                      <a:pt x="0" y="151"/>
                      <a:pt x="0" y="151"/>
                    </a:cubicBezTo>
                    <a:cubicBezTo>
                      <a:pt x="117" y="266"/>
                      <a:pt x="301" y="317"/>
                      <a:pt x="452" y="317"/>
                    </a:cubicBezTo>
                    <a:cubicBezTo>
                      <a:pt x="601" y="317"/>
                      <a:pt x="830" y="252"/>
                      <a:pt x="907" y="145"/>
                    </a:cubicBezTo>
                    <a:cubicBezTo>
                      <a:pt x="907" y="145"/>
                      <a:pt x="861" y="74"/>
                      <a:pt x="816" y="0"/>
                    </a:cubicBezTo>
                    <a:cubicBezTo>
                      <a:pt x="766" y="77"/>
                      <a:pt x="581" y="128"/>
                      <a:pt x="459" y="131"/>
                    </a:cubicBezTo>
                    <a:cubicBezTo>
                      <a:pt x="336" y="133"/>
                      <a:pt x="144" y="79"/>
                      <a:pt x="77" y="11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tx2"/>
                  </a:gs>
                  <a:gs pos="100000">
                    <a:schemeClr val="accent2"/>
                  </a:gs>
                </a:gsLst>
                <a:lin ang="18900000" scaled="1"/>
              </a:gradFill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3099" name="Group 420"/>
            <p:cNvGrpSpPr>
              <a:grpSpLocks/>
            </p:cNvGrpSpPr>
            <p:nvPr/>
          </p:nvGrpSpPr>
          <p:grpSpPr bwMode="auto">
            <a:xfrm>
              <a:off x="724" y="623"/>
              <a:ext cx="573" cy="260"/>
              <a:chOff x="703" y="729"/>
              <a:chExt cx="414" cy="188"/>
            </a:xfrm>
          </p:grpSpPr>
          <p:sp>
            <p:nvSpPr>
              <p:cNvPr id="7589" name="Freeform 421"/>
              <p:cNvSpPr>
                <a:spLocks/>
              </p:cNvSpPr>
              <p:nvPr/>
            </p:nvSpPr>
            <p:spPr bwMode="auto">
              <a:xfrm>
                <a:off x="738" y="729"/>
                <a:ext cx="336" cy="104"/>
              </a:xfrm>
              <a:custGeom>
                <a:avLst/>
                <a:gdLst>
                  <a:gd name="T0" fmla="*/ 266 w 527"/>
                  <a:gd name="T1" fmla="*/ 2 h 163"/>
                  <a:gd name="T2" fmla="*/ 0 w 527"/>
                  <a:gd name="T3" fmla="*/ 72 h 163"/>
                  <a:gd name="T4" fmla="*/ 266 w 527"/>
                  <a:gd name="T5" fmla="*/ 161 h 163"/>
                  <a:gd name="T6" fmla="*/ 527 w 527"/>
                  <a:gd name="T7" fmla="*/ 64 h 163"/>
                  <a:gd name="T8" fmla="*/ 266 w 527"/>
                  <a:gd name="T9" fmla="*/ 2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7" h="163">
                    <a:moveTo>
                      <a:pt x="266" y="2"/>
                    </a:moveTo>
                    <a:cubicBezTo>
                      <a:pt x="112" y="4"/>
                      <a:pt x="51" y="46"/>
                      <a:pt x="0" y="72"/>
                    </a:cubicBezTo>
                    <a:cubicBezTo>
                      <a:pt x="4" y="126"/>
                      <a:pt x="179" y="163"/>
                      <a:pt x="266" y="161"/>
                    </a:cubicBezTo>
                    <a:cubicBezTo>
                      <a:pt x="354" y="161"/>
                      <a:pt x="517" y="136"/>
                      <a:pt x="527" y="64"/>
                    </a:cubicBezTo>
                    <a:cubicBezTo>
                      <a:pt x="478" y="29"/>
                      <a:pt x="424" y="0"/>
                      <a:pt x="266" y="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tx2"/>
                  </a:gs>
                  <a:gs pos="100000">
                    <a:schemeClr val="accent2"/>
                  </a:gs>
                </a:gsLst>
                <a:lin ang="18900000" scaled="1"/>
              </a:gradFill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7590" name="Freeform 422"/>
              <p:cNvSpPr>
                <a:spLocks/>
              </p:cNvSpPr>
              <p:nvPr/>
            </p:nvSpPr>
            <p:spPr bwMode="auto">
              <a:xfrm>
                <a:off x="703" y="772"/>
                <a:ext cx="414" cy="145"/>
              </a:xfrm>
              <a:custGeom>
                <a:avLst/>
                <a:gdLst>
                  <a:gd name="T0" fmla="*/ 44 w 518"/>
                  <a:gd name="T1" fmla="*/ 6 h 181"/>
                  <a:gd name="T2" fmla="*/ 0 w 518"/>
                  <a:gd name="T3" fmla="*/ 86 h 181"/>
                  <a:gd name="T4" fmla="*/ 258 w 518"/>
                  <a:gd name="T5" fmla="*/ 181 h 181"/>
                  <a:gd name="T6" fmla="*/ 518 w 518"/>
                  <a:gd name="T7" fmla="*/ 83 h 181"/>
                  <a:gd name="T8" fmla="*/ 466 w 518"/>
                  <a:gd name="T9" fmla="*/ 0 h 181"/>
                  <a:gd name="T10" fmla="*/ 262 w 518"/>
                  <a:gd name="T11" fmla="*/ 75 h 181"/>
                  <a:gd name="T12" fmla="*/ 44 w 518"/>
                  <a:gd name="T13" fmla="*/ 6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8" h="181">
                    <a:moveTo>
                      <a:pt x="44" y="6"/>
                    </a:moveTo>
                    <a:cubicBezTo>
                      <a:pt x="23" y="45"/>
                      <a:pt x="0" y="86"/>
                      <a:pt x="0" y="86"/>
                    </a:cubicBezTo>
                    <a:cubicBezTo>
                      <a:pt x="67" y="152"/>
                      <a:pt x="172" y="181"/>
                      <a:pt x="258" y="181"/>
                    </a:cubicBezTo>
                    <a:cubicBezTo>
                      <a:pt x="343" y="181"/>
                      <a:pt x="474" y="144"/>
                      <a:pt x="518" y="83"/>
                    </a:cubicBezTo>
                    <a:cubicBezTo>
                      <a:pt x="518" y="83"/>
                      <a:pt x="492" y="42"/>
                      <a:pt x="466" y="0"/>
                    </a:cubicBezTo>
                    <a:cubicBezTo>
                      <a:pt x="431" y="55"/>
                      <a:pt x="332" y="73"/>
                      <a:pt x="262" y="75"/>
                    </a:cubicBezTo>
                    <a:cubicBezTo>
                      <a:pt x="192" y="76"/>
                      <a:pt x="104" y="55"/>
                      <a:pt x="44" y="6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tx2"/>
                  </a:gs>
                  <a:gs pos="100000">
                    <a:schemeClr val="accent2"/>
                  </a:gs>
                </a:gsLst>
                <a:lin ang="18900000" scaled="1"/>
              </a:gradFill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sp>
          <p:nvSpPr>
            <p:cNvPr id="7591" name="Freeform 423"/>
            <p:cNvSpPr>
              <a:spLocks/>
            </p:cNvSpPr>
            <p:nvPr/>
          </p:nvSpPr>
          <p:spPr bwMode="auto">
            <a:xfrm>
              <a:off x="814" y="277"/>
              <a:ext cx="368" cy="369"/>
            </a:xfrm>
            <a:custGeom>
              <a:avLst/>
              <a:gdLst>
                <a:gd name="T0" fmla="*/ 3 w 237"/>
                <a:gd name="T1" fmla="*/ 196 h 239"/>
                <a:gd name="T2" fmla="*/ 123 w 237"/>
                <a:gd name="T3" fmla="*/ 0 h 239"/>
                <a:gd name="T4" fmla="*/ 237 w 237"/>
                <a:gd name="T5" fmla="*/ 196 h 239"/>
                <a:gd name="T6" fmla="*/ 121 w 237"/>
                <a:gd name="T7" fmla="*/ 239 h 239"/>
                <a:gd name="T8" fmla="*/ 3 w 237"/>
                <a:gd name="T9" fmla="*/ 196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239">
                  <a:moveTo>
                    <a:pt x="3" y="196"/>
                  </a:moveTo>
                  <a:cubicBezTo>
                    <a:pt x="63" y="98"/>
                    <a:pt x="123" y="0"/>
                    <a:pt x="123" y="0"/>
                  </a:cubicBezTo>
                  <a:cubicBezTo>
                    <a:pt x="123" y="0"/>
                    <a:pt x="180" y="98"/>
                    <a:pt x="237" y="196"/>
                  </a:cubicBezTo>
                  <a:cubicBezTo>
                    <a:pt x="237" y="236"/>
                    <a:pt x="160" y="239"/>
                    <a:pt x="121" y="239"/>
                  </a:cubicBezTo>
                  <a:cubicBezTo>
                    <a:pt x="82" y="239"/>
                    <a:pt x="0" y="237"/>
                    <a:pt x="3" y="19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tx2"/>
                </a:gs>
                <a:gs pos="100000">
                  <a:schemeClr val="accent2"/>
                </a:gs>
              </a:gsLst>
              <a:lin ang="189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</p:grpSp>
      <p:grpSp>
        <p:nvGrpSpPr>
          <p:cNvPr id="3078" name="Group 424"/>
          <p:cNvGrpSpPr>
            <a:grpSpLocks/>
          </p:cNvGrpSpPr>
          <p:nvPr/>
        </p:nvGrpSpPr>
        <p:grpSpPr bwMode="auto">
          <a:xfrm>
            <a:off x="3698875" y="579438"/>
            <a:ext cx="1884363" cy="1644650"/>
            <a:chOff x="916" y="2636"/>
            <a:chExt cx="1341" cy="1171"/>
          </a:xfrm>
        </p:grpSpPr>
        <p:sp>
          <p:nvSpPr>
            <p:cNvPr id="3095" name="Freeform 425"/>
            <p:cNvSpPr>
              <a:spLocks/>
            </p:cNvSpPr>
            <p:nvPr/>
          </p:nvSpPr>
          <p:spPr bwMode="auto">
            <a:xfrm>
              <a:off x="916" y="2636"/>
              <a:ext cx="1341" cy="1171"/>
            </a:xfrm>
            <a:custGeom>
              <a:avLst/>
              <a:gdLst>
                <a:gd name="T0" fmla="*/ 2243 w 766"/>
                <a:gd name="T1" fmla="*/ 215 h 669"/>
                <a:gd name="T2" fmla="*/ 1176 w 766"/>
                <a:gd name="T3" fmla="*/ 2050 h 669"/>
                <a:gd name="T4" fmla="*/ 154 w 766"/>
                <a:gd name="T5" fmla="*/ 278 h 669"/>
                <a:gd name="T6" fmla="*/ 1175 w 766"/>
                <a:gd name="T7" fmla="*/ 0 h 669"/>
                <a:gd name="T8" fmla="*/ 2243 w 766"/>
                <a:gd name="T9" fmla="*/ 215 h 6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6" h="669">
                  <a:moveTo>
                    <a:pt x="732" y="70"/>
                  </a:moveTo>
                  <a:cubicBezTo>
                    <a:pt x="688" y="159"/>
                    <a:pt x="558" y="370"/>
                    <a:pt x="384" y="669"/>
                  </a:cubicBezTo>
                  <a:cubicBezTo>
                    <a:pt x="314" y="555"/>
                    <a:pt x="156" y="290"/>
                    <a:pt x="50" y="91"/>
                  </a:cubicBezTo>
                  <a:cubicBezTo>
                    <a:pt x="0" y="7"/>
                    <a:pt x="267" y="0"/>
                    <a:pt x="383" y="0"/>
                  </a:cubicBezTo>
                  <a:cubicBezTo>
                    <a:pt x="499" y="0"/>
                    <a:pt x="766" y="1"/>
                    <a:pt x="732" y="7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100000" t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Freeform 426"/>
            <p:cNvSpPr>
              <a:spLocks/>
            </p:cNvSpPr>
            <p:nvPr/>
          </p:nvSpPr>
          <p:spPr bwMode="auto">
            <a:xfrm>
              <a:off x="988" y="2755"/>
              <a:ext cx="1208" cy="105"/>
            </a:xfrm>
            <a:custGeom>
              <a:avLst/>
              <a:gdLst>
                <a:gd name="T0" fmla="*/ 0 w 690"/>
                <a:gd name="T1" fmla="*/ 25 h 60"/>
                <a:gd name="T2" fmla="*/ 1049 w 690"/>
                <a:gd name="T3" fmla="*/ 179 h 60"/>
                <a:gd name="T4" fmla="*/ 2115 w 690"/>
                <a:gd name="T5" fmla="*/ 0 h 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0" h="60">
                  <a:moveTo>
                    <a:pt x="0" y="8"/>
                  </a:moveTo>
                  <a:cubicBezTo>
                    <a:pt x="57" y="43"/>
                    <a:pt x="228" y="60"/>
                    <a:pt x="342" y="58"/>
                  </a:cubicBezTo>
                  <a:cubicBezTo>
                    <a:pt x="456" y="56"/>
                    <a:pt x="618" y="32"/>
                    <a:pt x="690" y="0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100000" t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9" name="Group 427"/>
          <p:cNvGrpSpPr>
            <a:grpSpLocks/>
          </p:cNvGrpSpPr>
          <p:nvPr/>
        </p:nvGrpSpPr>
        <p:grpSpPr bwMode="auto">
          <a:xfrm>
            <a:off x="881063" y="4679950"/>
            <a:ext cx="1693862" cy="1746250"/>
            <a:chOff x="2536" y="350"/>
            <a:chExt cx="742" cy="765"/>
          </a:xfrm>
        </p:grpSpPr>
        <p:sp>
          <p:nvSpPr>
            <p:cNvPr id="7596" name="Freeform 428"/>
            <p:cNvSpPr>
              <a:spLocks/>
            </p:cNvSpPr>
            <p:nvPr/>
          </p:nvSpPr>
          <p:spPr bwMode="auto">
            <a:xfrm>
              <a:off x="2547" y="350"/>
              <a:ext cx="723" cy="765"/>
            </a:xfrm>
            <a:custGeom>
              <a:avLst/>
              <a:gdLst>
                <a:gd name="T0" fmla="*/ 555 w 723"/>
                <a:gd name="T1" fmla="*/ 12 h 765"/>
                <a:gd name="T2" fmla="*/ 722 w 723"/>
                <a:gd name="T3" fmla="*/ 51 h 765"/>
                <a:gd name="T4" fmla="*/ 566 w 723"/>
                <a:gd name="T5" fmla="*/ 107 h 765"/>
                <a:gd name="T6" fmla="*/ 443 w 723"/>
                <a:gd name="T7" fmla="*/ 202 h 765"/>
                <a:gd name="T8" fmla="*/ 400 w 723"/>
                <a:gd name="T9" fmla="*/ 429 h 765"/>
                <a:gd name="T10" fmla="*/ 374 w 723"/>
                <a:gd name="T11" fmla="*/ 765 h 765"/>
                <a:gd name="T12" fmla="*/ 338 w 723"/>
                <a:gd name="T13" fmla="*/ 433 h 765"/>
                <a:gd name="T14" fmla="*/ 284 w 723"/>
                <a:gd name="T15" fmla="*/ 215 h 765"/>
                <a:gd name="T16" fmla="*/ 166 w 723"/>
                <a:gd name="T17" fmla="*/ 105 h 765"/>
                <a:gd name="T18" fmla="*/ 3 w 723"/>
                <a:gd name="T19" fmla="*/ 66 h 765"/>
                <a:gd name="T20" fmla="*/ 157 w 723"/>
                <a:gd name="T21" fmla="*/ 24 h 765"/>
                <a:gd name="T22" fmla="*/ 555 w 723"/>
                <a:gd name="T23" fmla="*/ 12 h 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23" h="765">
                  <a:moveTo>
                    <a:pt x="555" y="12"/>
                  </a:moveTo>
                  <a:cubicBezTo>
                    <a:pt x="646" y="24"/>
                    <a:pt x="721" y="31"/>
                    <a:pt x="722" y="51"/>
                  </a:cubicBezTo>
                  <a:cubicBezTo>
                    <a:pt x="723" y="71"/>
                    <a:pt x="622" y="91"/>
                    <a:pt x="566" y="107"/>
                  </a:cubicBezTo>
                  <a:cubicBezTo>
                    <a:pt x="510" y="123"/>
                    <a:pt x="470" y="150"/>
                    <a:pt x="443" y="202"/>
                  </a:cubicBezTo>
                  <a:cubicBezTo>
                    <a:pt x="416" y="254"/>
                    <a:pt x="406" y="323"/>
                    <a:pt x="400" y="429"/>
                  </a:cubicBezTo>
                  <a:cubicBezTo>
                    <a:pt x="394" y="535"/>
                    <a:pt x="384" y="701"/>
                    <a:pt x="374" y="765"/>
                  </a:cubicBezTo>
                  <a:cubicBezTo>
                    <a:pt x="365" y="703"/>
                    <a:pt x="348" y="533"/>
                    <a:pt x="338" y="433"/>
                  </a:cubicBezTo>
                  <a:cubicBezTo>
                    <a:pt x="328" y="333"/>
                    <a:pt x="310" y="271"/>
                    <a:pt x="284" y="215"/>
                  </a:cubicBezTo>
                  <a:cubicBezTo>
                    <a:pt x="258" y="159"/>
                    <a:pt x="219" y="120"/>
                    <a:pt x="166" y="105"/>
                  </a:cubicBezTo>
                  <a:cubicBezTo>
                    <a:pt x="113" y="90"/>
                    <a:pt x="6" y="87"/>
                    <a:pt x="3" y="66"/>
                  </a:cubicBezTo>
                  <a:cubicBezTo>
                    <a:pt x="0" y="45"/>
                    <a:pt x="64" y="37"/>
                    <a:pt x="157" y="24"/>
                  </a:cubicBezTo>
                  <a:cubicBezTo>
                    <a:pt x="250" y="11"/>
                    <a:pt x="464" y="0"/>
                    <a:pt x="555" y="1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50000">
                  <a:schemeClr val="accent2"/>
                </a:gs>
                <a:gs pos="100000">
                  <a:schemeClr val="tx2"/>
                </a:gs>
              </a:gsLst>
              <a:lin ang="189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7597" name="Freeform 429"/>
            <p:cNvSpPr>
              <a:spLocks/>
            </p:cNvSpPr>
            <p:nvPr/>
          </p:nvSpPr>
          <p:spPr bwMode="auto">
            <a:xfrm>
              <a:off x="2536" y="374"/>
              <a:ext cx="742" cy="72"/>
            </a:xfrm>
            <a:custGeom>
              <a:avLst/>
              <a:gdLst>
                <a:gd name="T0" fmla="*/ 127 w 742"/>
                <a:gd name="T1" fmla="*/ 5 h 72"/>
                <a:gd name="T2" fmla="*/ 127 w 742"/>
                <a:gd name="T3" fmla="*/ 5 h 72"/>
                <a:gd name="T4" fmla="*/ 42 w 742"/>
                <a:gd name="T5" fmla="*/ 40 h 72"/>
                <a:gd name="T6" fmla="*/ 380 w 742"/>
                <a:gd name="T7" fmla="*/ 70 h 72"/>
                <a:gd name="T8" fmla="*/ 694 w 742"/>
                <a:gd name="T9" fmla="*/ 32 h 72"/>
                <a:gd name="T10" fmla="*/ 651 w 742"/>
                <a:gd name="T11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2" h="72">
                  <a:moveTo>
                    <a:pt x="127" y="5"/>
                  </a:moveTo>
                  <a:lnTo>
                    <a:pt x="127" y="5"/>
                  </a:lnTo>
                  <a:cubicBezTo>
                    <a:pt x="113" y="11"/>
                    <a:pt x="0" y="29"/>
                    <a:pt x="42" y="40"/>
                  </a:cubicBezTo>
                  <a:cubicBezTo>
                    <a:pt x="82" y="50"/>
                    <a:pt x="267" y="72"/>
                    <a:pt x="380" y="70"/>
                  </a:cubicBezTo>
                  <a:cubicBezTo>
                    <a:pt x="493" y="68"/>
                    <a:pt x="646" y="43"/>
                    <a:pt x="694" y="32"/>
                  </a:cubicBezTo>
                  <a:cubicBezTo>
                    <a:pt x="742" y="21"/>
                    <a:pt x="665" y="5"/>
                    <a:pt x="651" y="0"/>
                  </a:cubicBezTo>
                </a:path>
              </a:pathLst>
            </a:custGeom>
            <a:gradFill rotWithShape="0">
              <a:gsLst>
                <a:gs pos="0">
                  <a:schemeClr val="tx2"/>
                </a:gs>
                <a:gs pos="50000">
                  <a:schemeClr val="accent2"/>
                </a:gs>
                <a:gs pos="100000">
                  <a:schemeClr val="tx2"/>
                </a:gs>
              </a:gsLst>
              <a:lin ang="189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</p:grpSp>
      <p:grpSp>
        <p:nvGrpSpPr>
          <p:cNvPr id="3080" name="Group 430"/>
          <p:cNvGrpSpPr>
            <a:grpSpLocks/>
          </p:cNvGrpSpPr>
          <p:nvPr/>
        </p:nvGrpSpPr>
        <p:grpSpPr bwMode="auto">
          <a:xfrm>
            <a:off x="3956050" y="4557713"/>
            <a:ext cx="1560513" cy="2109787"/>
            <a:chOff x="3182" y="3045"/>
            <a:chExt cx="806" cy="1090"/>
          </a:xfrm>
        </p:grpSpPr>
        <p:sp>
          <p:nvSpPr>
            <p:cNvPr id="3088" name="Freeform 431"/>
            <p:cNvSpPr>
              <a:spLocks/>
            </p:cNvSpPr>
            <p:nvPr/>
          </p:nvSpPr>
          <p:spPr bwMode="auto">
            <a:xfrm>
              <a:off x="3183" y="3806"/>
              <a:ext cx="805" cy="329"/>
            </a:xfrm>
            <a:custGeom>
              <a:avLst/>
              <a:gdLst>
                <a:gd name="T0" fmla="*/ 905 w 716"/>
                <a:gd name="T1" fmla="*/ 0 h 292"/>
                <a:gd name="T2" fmla="*/ 450 w 716"/>
                <a:gd name="T3" fmla="*/ 312 h 292"/>
                <a:gd name="T4" fmla="*/ 0 w 716"/>
                <a:gd name="T5" fmla="*/ 8 h 292"/>
                <a:gd name="T6" fmla="*/ 2 w 716"/>
                <a:gd name="T7" fmla="*/ 69 h 292"/>
                <a:gd name="T8" fmla="*/ 453 w 716"/>
                <a:gd name="T9" fmla="*/ 371 h 292"/>
                <a:gd name="T10" fmla="*/ 905 w 716"/>
                <a:gd name="T11" fmla="*/ 59 h 292"/>
                <a:gd name="T12" fmla="*/ 905 w 716"/>
                <a:gd name="T13" fmla="*/ 0 h 2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16" h="292">
                  <a:moveTo>
                    <a:pt x="716" y="0"/>
                  </a:moveTo>
                  <a:lnTo>
                    <a:pt x="356" y="246"/>
                  </a:lnTo>
                  <a:lnTo>
                    <a:pt x="0" y="6"/>
                  </a:lnTo>
                  <a:lnTo>
                    <a:pt x="2" y="54"/>
                  </a:lnTo>
                  <a:lnTo>
                    <a:pt x="358" y="292"/>
                  </a:lnTo>
                  <a:lnTo>
                    <a:pt x="716" y="46"/>
                  </a:lnTo>
                  <a:lnTo>
                    <a:pt x="716" y="0"/>
                  </a:lnTo>
                  <a:close/>
                </a:path>
              </a:pathLst>
            </a:custGeom>
            <a:solidFill>
              <a:schemeClr val="tx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Freeform 432"/>
            <p:cNvSpPr>
              <a:spLocks/>
            </p:cNvSpPr>
            <p:nvPr/>
          </p:nvSpPr>
          <p:spPr bwMode="auto">
            <a:xfrm>
              <a:off x="3182" y="3669"/>
              <a:ext cx="805" cy="414"/>
            </a:xfrm>
            <a:custGeom>
              <a:avLst/>
              <a:gdLst>
                <a:gd name="T0" fmla="*/ 239 w 1334"/>
                <a:gd name="T1" fmla="*/ 0 h 685"/>
                <a:gd name="T2" fmla="*/ 0 w 1334"/>
                <a:gd name="T3" fmla="*/ 87 h 685"/>
                <a:gd name="T4" fmla="*/ 242 w 1334"/>
                <a:gd name="T5" fmla="*/ 250 h 685"/>
                <a:gd name="T6" fmla="*/ 486 w 1334"/>
                <a:gd name="T7" fmla="*/ 83 h 685"/>
                <a:gd name="T8" fmla="*/ 239 w 1334"/>
                <a:gd name="T9" fmla="*/ 0 h 6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34" h="685">
                  <a:moveTo>
                    <a:pt x="657" y="0"/>
                  </a:moveTo>
                  <a:lnTo>
                    <a:pt x="0" y="239"/>
                  </a:lnTo>
                  <a:lnTo>
                    <a:pt x="664" y="685"/>
                  </a:lnTo>
                  <a:lnTo>
                    <a:pt x="1334" y="227"/>
                  </a:lnTo>
                  <a:lnTo>
                    <a:pt x="65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433"/>
            <p:cNvSpPr>
              <a:spLocks/>
            </p:cNvSpPr>
            <p:nvPr/>
          </p:nvSpPr>
          <p:spPr bwMode="auto">
            <a:xfrm>
              <a:off x="3423" y="3335"/>
              <a:ext cx="324" cy="232"/>
            </a:xfrm>
            <a:custGeom>
              <a:avLst/>
              <a:gdLst>
                <a:gd name="T0" fmla="*/ 66 w 288"/>
                <a:gd name="T1" fmla="*/ 0 h 206"/>
                <a:gd name="T2" fmla="*/ 99 w 288"/>
                <a:gd name="T3" fmla="*/ 2 h 206"/>
                <a:gd name="T4" fmla="*/ 134 w 288"/>
                <a:gd name="T5" fmla="*/ 8 h 206"/>
                <a:gd name="T6" fmla="*/ 174 w 288"/>
                <a:gd name="T7" fmla="*/ 8 h 206"/>
                <a:gd name="T8" fmla="*/ 225 w 288"/>
                <a:gd name="T9" fmla="*/ 8 h 206"/>
                <a:gd name="T10" fmla="*/ 266 w 288"/>
                <a:gd name="T11" fmla="*/ 2 h 206"/>
                <a:gd name="T12" fmla="*/ 304 w 288"/>
                <a:gd name="T13" fmla="*/ 0 h 206"/>
                <a:gd name="T14" fmla="*/ 365 w 288"/>
                <a:gd name="T15" fmla="*/ 241 h 206"/>
                <a:gd name="T16" fmla="*/ 309 w 288"/>
                <a:gd name="T17" fmla="*/ 251 h 206"/>
                <a:gd name="T18" fmla="*/ 249 w 288"/>
                <a:gd name="T19" fmla="*/ 256 h 206"/>
                <a:gd name="T20" fmla="*/ 215 w 288"/>
                <a:gd name="T21" fmla="*/ 259 h 206"/>
                <a:gd name="T22" fmla="*/ 180 w 288"/>
                <a:gd name="T23" fmla="*/ 261 h 206"/>
                <a:gd name="T24" fmla="*/ 119 w 288"/>
                <a:gd name="T25" fmla="*/ 256 h 206"/>
                <a:gd name="T26" fmla="*/ 61 w 288"/>
                <a:gd name="T27" fmla="*/ 251 h 206"/>
                <a:gd name="T28" fmla="*/ 0 w 288"/>
                <a:gd name="T29" fmla="*/ 241 h 206"/>
                <a:gd name="T30" fmla="*/ 66 w 288"/>
                <a:gd name="T31" fmla="*/ 0 h 20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88" h="206">
                  <a:moveTo>
                    <a:pt x="52" y="0"/>
                  </a:moveTo>
                  <a:lnTo>
                    <a:pt x="78" y="2"/>
                  </a:lnTo>
                  <a:lnTo>
                    <a:pt x="106" y="6"/>
                  </a:lnTo>
                  <a:lnTo>
                    <a:pt x="138" y="6"/>
                  </a:lnTo>
                  <a:lnTo>
                    <a:pt x="178" y="6"/>
                  </a:lnTo>
                  <a:lnTo>
                    <a:pt x="210" y="2"/>
                  </a:lnTo>
                  <a:lnTo>
                    <a:pt x="240" y="0"/>
                  </a:lnTo>
                  <a:lnTo>
                    <a:pt x="288" y="190"/>
                  </a:lnTo>
                  <a:lnTo>
                    <a:pt x="244" y="198"/>
                  </a:lnTo>
                  <a:lnTo>
                    <a:pt x="196" y="202"/>
                  </a:lnTo>
                  <a:lnTo>
                    <a:pt x="170" y="204"/>
                  </a:lnTo>
                  <a:lnTo>
                    <a:pt x="142" y="206"/>
                  </a:lnTo>
                  <a:lnTo>
                    <a:pt x="94" y="202"/>
                  </a:lnTo>
                  <a:lnTo>
                    <a:pt x="48" y="198"/>
                  </a:lnTo>
                  <a:lnTo>
                    <a:pt x="0" y="19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602" name="Freeform 434"/>
            <p:cNvSpPr>
              <a:spLocks/>
            </p:cNvSpPr>
            <p:nvPr/>
          </p:nvSpPr>
          <p:spPr bwMode="auto">
            <a:xfrm>
              <a:off x="3328" y="3045"/>
              <a:ext cx="506" cy="893"/>
            </a:xfrm>
            <a:custGeom>
              <a:avLst/>
              <a:gdLst>
                <a:gd name="T0" fmla="*/ 16 w 838"/>
                <a:gd name="T1" fmla="*/ 1313 h 1478"/>
                <a:gd name="T2" fmla="*/ 366 w 838"/>
                <a:gd name="T3" fmla="*/ 34 h 1478"/>
                <a:gd name="T4" fmla="*/ 366 w 838"/>
                <a:gd name="T5" fmla="*/ 34 h 1478"/>
                <a:gd name="T6" fmla="*/ 359 w 838"/>
                <a:gd name="T7" fmla="*/ 30 h 1478"/>
                <a:gd name="T8" fmla="*/ 351 w 838"/>
                <a:gd name="T9" fmla="*/ 22 h 1478"/>
                <a:gd name="T10" fmla="*/ 348 w 838"/>
                <a:gd name="T11" fmla="*/ 19 h 1478"/>
                <a:gd name="T12" fmla="*/ 351 w 838"/>
                <a:gd name="T13" fmla="*/ 15 h 1478"/>
                <a:gd name="T14" fmla="*/ 359 w 838"/>
                <a:gd name="T15" fmla="*/ 11 h 1478"/>
                <a:gd name="T16" fmla="*/ 374 w 838"/>
                <a:gd name="T17" fmla="*/ 7 h 1478"/>
                <a:gd name="T18" fmla="*/ 374 w 838"/>
                <a:gd name="T19" fmla="*/ 7 h 1478"/>
                <a:gd name="T20" fmla="*/ 407 w 838"/>
                <a:gd name="T21" fmla="*/ 4 h 1478"/>
                <a:gd name="T22" fmla="*/ 426 w 838"/>
                <a:gd name="T23" fmla="*/ 0 h 1478"/>
                <a:gd name="T24" fmla="*/ 448 w 838"/>
                <a:gd name="T25" fmla="*/ 4 h 1478"/>
                <a:gd name="T26" fmla="*/ 474 w 838"/>
                <a:gd name="T27" fmla="*/ 7 h 1478"/>
                <a:gd name="T28" fmla="*/ 474 w 838"/>
                <a:gd name="T29" fmla="*/ 7 h 1478"/>
                <a:gd name="T30" fmla="*/ 489 w 838"/>
                <a:gd name="T31" fmla="*/ 11 h 1478"/>
                <a:gd name="T32" fmla="*/ 497 w 838"/>
                <a:gd name="T33" fmla="*/ 15 h 1478"/>
                <a:gd name="T34" fmla="*/ 497 w 838"/>
                <a:gd name="T35" fmla="*/ 22 h 1478"/>
                <a:gd name="T36" fmla="*/ 497 w 838"/>
                <a:gd name="T37" fmla="*/ 26 h 1478"/>
                <a:gd name="T38" fmla="*/ 485 w 838"/>
                <a:gd name="T39" fmla="*/ 34 h 1478"/>
                <a:gd name="T40" fmla="*/ 482 w 838"/>
                <a:gd name="T41" fmla="*/ 37 h 1478"/>
                <a:gd name="T42" fmla="*/ 817 w 838"/>
                <a:gd name="T43" fmla="*/ 1317 h 1478"/>
                <a:gd name="T44" fmla="*/ 412 w 838"/>
                <a:gd name="T45" fmla="*/ 1477 h 1478"/>
                <a:gd name="T46" fmla="*/ 16 w 838"/>
                <a:gd name="T47" fmla="*/ 1313 h 1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38" h="1478">
                  <a:moveTo>
                    <a:pt x="16" y="1313"/>
                  </a:moveTo>
                  <a:cubicBezTo>
                    <a:pt x="191" y="673"/>
                    <a:pt x="366" y="34"/>
                    <a:pt x="366" y="34"/>
                  </a:cubicBezTo>
                  <a:lnTo>
                    <a:pt x="366" y="34"/>
                  </a:lnTo>
                  <a:lnTo>
                    <a:pt x="359" y="30"/>
                  </a:lnTo>
                  <a:lnTo>
                    <a:pt x="351" y="22"/>
                  </a:lnTo>
                  <a:lnTo>
                    <a:pt x="348" y="19"/>
                  </a:lnTo>
                  <a:lnTo>
                    <a:pt x="351" y="15"/>
                  </a:lnTo>
                  <a:lnTo>
                    <a:pt x="359" y="11"/>
                  </a:lnTo>
                  <a:lnTo>
                    <a:pt x="374" y="7"/>
                  </a:lnTo>
                  <a:lnTo>
                    <a:pt x="374" y="7"/>
                  </a:lnTo>
                  <a:lnTo>
                    <a:pt x="407" y="4"/>
                  </a:lnTo>
                  <a:lnTo>
                    <a:pt x="426" y="0"/>
                  </a:lnTo>
                  <a:lnTo>
                    <a:pt x="448" y="4"/>
                  </a:lnTo>
                  <a:lnTo>
                    <a:pt x="474" y="7"/>
                  </a:lnTo>
                  <a:lnTo>
                    <a:pt x="474" y="7"/>
                  </a:lnTo>
                  <a:lnTo>
                    <a:pt x="489" y="11"/>
                  </a:lnTo>
                  <a:lnTo>
                    <a:pt x="497" y="15"/>
                  </a:lnTo>
                  <a:lnTo>
                    <a:pt x="497" y="22"/>
                  </a:lnTo>
                  <a:lnTo>
                    <a:pt x="497" y="26"/>
                  </a:lnTo>
                  <a:lnTo>
                    <a:pt x="485" y="34"/>
                  </a:lnTo>
                  <a:lnTo>
                    <a:pt x="482" y="37"/>
                  </a:lnTo>
                  <a:cubicBezTo>
                    <a:pt x="482" y="37"/>
                    <a:pt x="742" y="1037"/>
                    <a:pt x="817" y="1317"/>
                  </a:cubicBezTo>
                  <a:cubicBezTo>
                    <a:pt x="838" y="1381"/>
                    <a:pt x="545" y="1478"/>
                    <a:pt x="412" y="1477"/>
                  </a:cubicBezTo>
                  <a:cubicBezTo>
                    <a:pt x="279" y="1476"/>
                    <a:pt x="0" y="1371"/>
                    <a:pt x="16" y="131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50000">
                  <a:schemeClr val="accent2"/>
                </a:gs>
                <a:gs pos="100000">
                  <a:schemeClr val="tx2"/>
                </a:gs>
              </a:gsLst>
              <a:lin ang="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092" name="Freeform 435"/>
            <p:cNvSpPr>
              <a:spLocks/>
            </p:cNvSpPr>
            <p:nvPr/>
          </p:nvSpPr>
          <p:spPr bwMode="auto">
            <a:xfrm>
              <a:off x="3419" y="3331"/>
              <a:ext cx="323" cy="247"/>
            </a:xfrm>
            <a:custGeom>
              <a:avLst/>
              <a:gdLst>
                <a:gd name="T0" fmla="*/ 35 w 536"/>
                <a:gd name="T1" fmla="*/ 0 h 410"/>
                <a:gd name="T2" fmla="*/ 162 w 536"/>
                <a:gd name="T3" fmla="*/ 0 h 410"/>
                <a:gd name="T4" fmla="*/ 195 w 536"/>
                <a:gd name="T5" fmla="*/ 128 h 410"/>
                <a:gd name="T6" fmla="*/ 0 w 536"/>
                <a:gd name="T7" fmla="*/ 128 h 410"/>
                <a:gd name="T8" fmla="*/ 35 w 536"/>
                <a:gd name="T9" fmla="*/ 0 h 4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6" h="410">
                  <a:moveTo>
                    <a:pt x="97" y="0"/>
                  </a:moveTo>
                  <a:cubicBezTo>
                    <a:pt x="264" y="22"/>
                    <a:pt x="250" y="34"/>
                    <a:pt x="447" y="0"/>
                  </a:cubicBezTo>
                  <a:cubicBezTo>
                    <a:pt x="460" y="66"/>
                    <a:pt x="516" y="264"/>
                    <a:pt x="536" y="354"/>
                  </a:cubicBezTo>
                  <a:cubicBezTo>
                    <a:pt x="332" y="410"/>
                    <a:pt x="218" y="394"/>
                    <a:pt x="0" y="354"/>
                  </a:cubicBezTo>
                  <a:cubicBezTo>
                    <a:pt x="30" y="232"/>
                    <a:pt x="74" y="80"/>
                    <a:pt x="97" y="0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1" name="Group 436"/>
          <p:cNvGrpSpPr>
            <a:grpSpLocks/>
          </p:cNvGrpSpPr>
          <p:nvPr/>
        </p:nvGrpSpPr>
        <p:grpSpPr bwMode="auto">
          <a:xfrm>
            <a:off x="7158038" y="4570413"/>
            <a:ext cx="1203325" cy="1897062"/>
            <a:chOff x="3735" y="2424"/>
            <a:chExt cx="951" cy="1480"/>
          </a:xfrm>
        </p:grpSpPr>
        <p:sp>
          <p:nvSpPr>
            <p:cNvPr id="3082" name="Freeform 437"/>
            <p:cNvSpPr>
              <a:spLocks/>
            </p:cNvSpPr>
            <p:nvPr/>
          </p:nvSpPr>
          <p:spPr bwMode="auto">
            <a:xfrm>
              <a:off x="3735" y="2424"/>
              <a:ext cx="951" cy="1480"/>
            </a:xfrm>
            <a:custGeom>
              <a:avLst/>
              <a:gdLst>
                <a:gd name="T0" fmla="*/ 11 w 951"/>
                <a:gd name="T1" fmla="*/ 159 h 1480"/>
                <a:gd name="T2" fmla="*/ 74 w 951"/>
                <a:gd name="T3" fmla="*/ 14 h 1480"/>
                <a:gd name="T4" fmla="*/ 196 w 951"/>
                <a:gd name="T5" fmla="*/ 73 h 1480"/>
                <a:gd name="T6" fmla="*/ 196 w 951"/>
                <a:gd name="T7" fmla="*/ 73 h 1480"/>
                <a:gd name="T8" fmla="*/ 239 w 951"/>
                <a:gd name="T9" fmla="*/ 97 h 1480"/>
                <a:gd name="T10" fmla="*/ 282 w 951"/>
                <a:gd name="T11" fmla="*/ 146 h 1480"/>
                <a:gd name="T12" fmla="*/ 338 w 951"/>
                <a:gd name="T13" fmla="*/ 169 h 1480"/>
                <a:gd name="T14" fmla="*/ 385 w 951"/>
                <a:gd name="T15" fmla="*/ 232 h 1480"/>
                <a:gd name="T16" fmla="*/ 385 w 951"/>
                <a:gd name="T17" fmla="*/ 232 h 1480"/>
                <a:gd name="T18" fmla="*/ 457 w 951"/>
                <a:gd name="T19" fmla="*/ 282 h 1480"/>
                <a:gd name="T20" fmla="*/ 523 w 951"/>
                <a:gd name="T21" fmla="*/ 361 h 1480"/>
                <a:gd name="T22" fmla="*/ 639 w 951"/>
                <a:gd name="T23" fmla="*/ 470 h 1480"/>
                <a:gd name="T24" fmla="*/ 698 w 951"/>
                <a:gd name="T25" fmla="*/ 599 h 1480"/>
                <a:gd name="T26" fmla="*/ 910 w 951"/>
                <a:gd name="T27" fmla="*/ 830 h 1480"/>
                <a:gd name="T28" fmla="*/ 923 w 951"/>
                <a:gd name="T29" fmla="*/ 993 h 1480"/>
                <a:gd name="T30" fmla="*/ 741 w 951"/>
                <a:gd name="T31" fmla="*/ 1231 h 1480"/>
                <a:gd name="T32" fmla="*/ 656 w 951"/>
                <a:gd name="T33" fmla="*/ 1393 h 1480"/>
                <a:gd name="T34" fmla="*/ 477 w 951"/>
                <a:gd name="T35" fmla="*/ 1469 h 1480"/>
                <a:gd name="T36" fmla="*/ 216 w 951"/>
                <a:gd name="T37" fmla="*/ 1324 h 1480"/>
                <a:gd name="T38" fmla="*/ 173 w 951"/>
                <a:gd name="T39" fmla="*/ 1030 h 1480"/>
                <a:gd name="T40" fmla="*/ 173 w 951"/>
                <a:gd name="T41" fmla="*/ 1030 h 1480"/>
                <a:gd name="T42" fmla="*/ 84 w 951"/>
                <a:gd name="T43" fmla="*/ 858 h 1480"/>
                <a:gd name="T44" fmla="*/ 81 w 951"/>
                <a:gd name="T45" fmla="*/ 718 h 1480"/>
                <a:gd name="T46" fmla="*/ 34 w 951"/>
                <a:gd name="T47" fmla="*/ 566 h 1480"/>
                <a:gd name="T48" fmla="*/ 44 w 951"/>
                <a:gd name="T49" fmla="*/ 433 h 1480"/>
                <a:gd name="T50" fmla="*/ 11 w 951"/>
                <a:gd name="T51" fmla="*/ 315 h 1480"/>
                <a:gd name="T52" fmla="*/ 8 w 951"/>
                <a:gd name="T53" fmla="*/ 249 h 1480"/>
                <a:gd name="T54" fmla="*/ 11 w 951"/>
                <a:gd name="T55" fmla="*/ 159 h 148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951" h="1480">
                  <a:moveTo>
                    <a:pt x="11" y="159"/>
                  </a:moveTo>
                  <a:cubicBezTo>
                    <a:pt x="22" y="120"/>
                    <a:pt x="43" y="28"/>
                    <a:pt x="74" y="14"/>
                  </a:cubicBezTo>
                  <a:cubicBezTo>
                    <a:pt x="105" y="0"/>
                    <a:pt x="176" y="63"/>
                    <a:pt x="196" y="73"/>
                  </a:cubicBezTo>
                  <a:cubicBezTo>
                    <a:pt x="216" y="83"/>
                    <a:pt x="189" y="69"/>
                    <a:pt x="196" y="73"/>
                  </a:cubicBezTo>
                  <a:cubicBezTo>
                    <a:pt x="196" y="73"/>
                    <a:pt x="225" y="85"/>
                    <a:pt x="239" y="97"/>
                  </a:cubicBezTo>
                  <a:cubicBezTo>
                    <a:pt x="253" y="109"/>
                    <a:pt x="266" y="134"/>
                    <a:pt x="282" y="146"/>
                  </a:cubicBezTo>
                  <a:cubicBezTo>
                    <a:pt x="298" y="158"/>
                    <a:pt x="321" y="155"/>
                    <a:pt x="338" y="169"/>
                  </a:cubicBezTo>
                  <a:cubicBezTo>
                    <a:pt x="355" y="183"/>
                    <a:pt x="377" y="222"/>
                    <a:pt x="385" y="232"/>
                  </a:cubicBezTo>
                  <a:cubicBezTo>
                    <a:pt x="393" y="242"/>
                    <a:pt x="373" y="224"/>
                    <a:pt x="385" y="232"/>
                  </a:cubicBezTo>
                  <a:cubicBezTo>
                    <a:pt x="397" y="240"/>
                    <a:pt x="434" y="260"/>
                    <a:pt x="457" y="282"/>
                  </a:cubicBezTo>
                  <a:cubicBezTo>
                    <a:pt x="480" y="304"/>
                    <a:pt x="493" y="330"/>
                    <a:pt x="523" y="361"/>
                  </a:cubicBezTo>
                  <a:cubicBezTo>
                    <a:pt x="553" y="392"/>
                    <a:pt x="586" y="400"/>
                    <a:pt x="639" y="470"/>
                  </a:cubicBezTo>
                  <a:cubicBezTo>
                    <a:pt x="692" y="540"/>
                    <a:pt x="670" y="536"/>
                    <a:pt x="698" y="599"/>
                  </a:cubicBezTo>
                  <a:cubicBezTo>
                    <a:pt x="743" y="659"/>
                    <a:pt x="873" y="764"/>
                    <a:pt x="910" y="830"/>
                  </a:cubicBezTo>
                  <a:cubicBezTo>
                    <a:pt x="947" y="896"/>
                    <a:pt x="951" y="926"/>
                    <a:pt x="923" y="993"/>
                  </a:cubicBezTo>
                  <a:cubicBezTo>
                    <a:pt x="895" y="1060"/>
                    <a:pt x="785" y="1164"/>
                    <a:pt x="741" y="1231"/>
                  </a:cubicBezTo>
                  <a:cubicBezTo>
                    <a:pt x="697" y="1298"/>
                    <a:pt x="700" y="1353"/>
                    <a:pt x="656" y="1393"/>
                  </a:cubicBezTo>
                  <a:cubicBezTo>
                    <a:pt x="612" y="1433"/>
                    <a:pt x="550" y="1480"/>
                    <a:pt x="477" y="1469"/>
                  </a:cubicBezTo>
                  <a:cubicBezTo>
                    <a:pt x="404" y="1458"/>
                    <a:pt x="267" y="1397"/>
                    <a:pt x="216" y="1324"/>
                  </a:cubicBezTo>
                  <a:cubicBezTo>
                    <a:pt x="165" y="1251"/>
                    <a:pt x="180" y="1079"/>
                    <a:pt x="173" y="1030"/>
                  </a:cubicBezTo>
                  <a:cubicBezTo>
                    <a:pt x="158" y="1001"/>
                    <a:pt x="99" y="910"/>
                    <a:pt x="84" y="858"/>
                  </a:cubicBezTo>
                  <a:cubicBezTo>
                    <a:pt x="69" y="806"/>
                    <a:pt x="89" y="767"/>
                    <a:pt x="81" y="718"/>
                  </a:cubicBezTo>
                  <a:cubicBezTo>
                    <a:pt x="73" y="669"/>
                    <a:pt x="40" y="613"/>
                    <a:pt x="34" y="566"/>
                  </a:cubicBezTo>
                  <a:cubicBezTo>
                    <a:pt x="28" y="519"/>
                    <a:pt x="48" y="475"/>
                    <a:pt x="44" y="433"/>
                  </a:cubicBezTo>
                  <a:cubicBezTo>
                    <a:pt x="40" y="391"/>
                    <a:pt x="17" y="346"/>
                    <a:pt x="11" y="315"/>
                  </a:cubicBezTo>
                  <a:cubicBezTo>
                    <a:pt x="5" y="284"/>
                    <a:pt x="8" y="249"/>
                    <a:pt x="8" y="249"/>
                  </a:cubicBezTo>
                  <a:cubicBezTo>
                    <a:pt x="8" y="249"/>
                    <a:pt x="0" y="198"/>
                    <a:pt x="11" y="15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100000" t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Freeform 438"/>
            <p:cNvSpPr>
              <a:spLocks/>
            </p:cNvSpPr>
            <p:nvPr/>
          </p:nvSpPr>
          <p:spPr bwMode="auto">
            <a:xfrm>
              <a:off x="3907" y="3027"/>
              <a:ext cx="529" cy="443"/>
            </a:xfrm>
            <a:custGeom>
              <a:avLst/>
              <a:gdLst>
                <a:gd name="T0" fmla="*/ 529 w 529"/>
                <a:gd name="T1" fmla="*/ 0 h 443"/>
                <a:gd name="T2" fmla="*/ 529 w 529"/>
                <a:gd name="T3" fmla="*/ 0 h 443"/>
                <a:gd name="T4" fmla="*/ 236 w 529"/>
                <a:gd name="T5" fmla="*/ 145 h 443"/>
                <a:gd name="T6" fmla="*/ 0 w 529"/>
                <a:gd name="T7" fmla="*/ 443 h 44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29" h="443">
                  <a:moveTo>
                    <a:pt x="529" y="0"/>
                  </a:moveTo>
                  <a:lnTo>
                    <a:pt x="529" y="0"/>
                  </a:lnTo>
                  <a:cubicBezTo>
                    <a:pt x="480" y="24"/>
                    <a:pt x="324" y="71"/>
                    <a:pt x="236" y="145"/>
                  </a:cubicBezTo>
                  <a:cubicBezTo>
                    <a:pt x="96" y="249"/>
                    <a:pt x="49" y="381"/>
                    <a:pt x="0" y="443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100000" t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4" name="Freeform 439"/>
            <p:cNvSpPr>
              <a:spLocks/>
            </p:cNvSpPr>
            <p:nvPr/>
          </p:nvSpPr>
          <p:spPr bwMode="auto">
            <a:xfrm>
              <a:off x="3818" y="2789"/>
              <a:ext cx="442" cy="357"/>
            </a:xfrm>
            <a:custGeom>
              <a:avLst/>
              <a:gdLst>
                <a:gd name="T0" fmla="*/ 442 w 442"/>
                <a:gd name="T1" fmla="*/ 0 h 357"/>
                <a:gd name="T2" fmla="*/ 205 w 442"/>
                <a:gd name="T3" fmla="*/ 111 h 357"/>
                <a:gd name="T4" fmla="*/ 0 w 442"/>
                <a:gd name="T5" fmla="*/ 357 h 35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42" h="357">
                  <a:moveTo>
                    <a:pt x="442" y="0"/>
                  </a:moveTo>
                  <a:cubicBezTo>
                    <a:pt x="403" y="18"/>
                    <a:pt x="315" y="39"/>
                    <a:pt x="205" y="111"/>
                  </a:cubicBezTo>
                  <a:cubicBezTo>
                    <a:pt x="95" y="183"/>
                    <a:pt x="44" y="302"/>
                    <a:pt x="0" y="35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100000" t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Freeform 440"/>
            <p:cNvSpPr>
              <a:spLocks/>
            </p:cNvSpPr>
            <p:nvPr/>
          </p:nvSpPr>
          <p:spPr bwMode="auto">
            <a:xfrm>
              <a:off x="3779" y="2656"/>
              <a:ext cx="334" cy="202"/>
            </a:xfrm>
            <a:custGeom>
              <a:avLst/>
              <a:gdLst>
                <a:gd name="T0" fmla="*/ 0 w 334"/>
                <a:gd name="T1" fmla="*/ 202 h 202"/>
                <a:gd name="T2" fmla="*/ 157 w 334"/>
                <a:gd name="T3" fmla="*/ 66 h 202"/>
                <a:gd name="T4" fmla="*/ 334 w 334"/>
                <a:gd name="T5" fmla="*/ 0 h 2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4" h="202">
                  <a:moveTo>
                    <a:pt x="0" y="202"/>
                  </a:moveTo>
                  <a:cubicBezTo>
                    <a:pt x="26" y="179"/>
                    <a:pt x="84" y="100"/>
                    <a:pt x="157" y="66"/>
                  </a:cubicBezTo>
                  <a:cubicBezTo>
                    <a:pt x="250" y="24"/>
                    <a:pt x="297" y="14"/>
                    <a:pt x="334" y="0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100000" t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Freeform 441"/>
            <p:cNvSpPr>
              <a:spLocks/>
            </p:cNvSpPr>
            <p:nvPr/>
          </p:nvSpPr>
          <p:spPr bwMode="auto">
            <a:xfrm>
              <a:off x="3743" y="2562"/>
              <a:ext cx="266" cy="176"/>
            </a:xfrm>
            <a:custGeom>
              <a:avLst/>
              <a:gdLst>
                <a:gd name="T0" fmla="*/ 266 w 266"/>
                <a:gd name="T1" fmla="*/ 9 h 176"/>
                <a:gd name="T2" fmla="*/ 114 w 266"/>
                <a:gd name="T3" fmla="*/ 42 h 176"/>
                <a:gd name="T4" fmla="*/ 0 w 266"/>
                <a:gd name="T5" fmla="*/ 176 h 1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6" h="176">
                  <a:moveTo>
                    <a:pt x="266" y="9"/>
                  </a:moveTo>
                  <a:cubicBezTo>
                    <a:pt x="241" y="14"/>
                    <a:pt x="200" y="0"/>
                    <a:pt x="114" y="42"/>
                  </a:cubicBezTo>
                  <a:cubicBezTo>
                    <a:pt x="28" y="84"/>
                    <a:pt x="24" y="148"/>
                    <a:pt x="0" y="17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100000" t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442"/>
            <p:cNvSpPr>
              <a:spLocks/>
            </p:cNvSpPr>
            <p:nvPr/>
          </p:nvSpPr>
          <p:spPr bwMode="auto">
            <a:xfrm>
              <a:off x="3749" y="2496"/>
              <a:ext cx="181" cy="91"/>
            </a:xfrm>
            <a:custGeom>
              <a:avLst/>
              <a:gdLst>
                <a:gd name="T0" fmla="*/ 181 w 181"/>
                <a:gd name="T1" fmla="*/ 2 h 91"/>
                <a:gd name="T2" fmla="*/ 181 w 181"/>
                <a:gd name="T3" fmla="*/ 2 h 91"/>
                <a:gd name="T4" fmla="*/ 89 w 181"/>
                <a:gd name="T5" fmla="*/ 15 h 91"/>
                <a:gd name="T6" fmla="*/ 0 w 181"/>
                <a:gd name="T7" fmla="*/ 91 h 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1" h="91">
                  <a:moveTo>
                    <a:pt x="181" y="2"/>
                  </a:moveTo>
                  <a:lnTo>
                    <a:pt x="181" y="2"/>
                  </a:lnTo>
                  <a:cubicBezTo>
                    <a:pt x="166" y="4"/>
                    <a:pt x="119" y="0"/>
                    <a:pt x="89" y="15"/>
                  </a:cubicBezTo>
                  <a:cubicBezTo>
                    <a:pt x="59" y="30"/>
                    <a:pt x="19" y="75"/>
                    <a:pt x="0" y="91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100000" t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965"/>
          <p:cNvSpPr>
            <a:spLocks/>
          </p:cNvSpPr>
          <p:nvPr/>
        </p:nvSpPr>
        <p:spPr bwMode="auto">
          <a:xfrm>
            <a:off x="5818188" y="4165600"/>
            <a:ext cx="2128837" cy="2025650"/>
          </a:xfrm>
          <a:custGeom>
            <a:avLst/>
            <a:gdLst>
              <a:gd name="T0" fmla="*/ 262605662 w 766"/>
              <a:gd name="T1" fmla="*/ 2147483646 h 729"/>
              <a:gd name="T2" fmla="*/ 2147483646 w 766"/>
              <a:gd name="T3" fmla="*/ 0 h 729"/>
              <a:gd name="T4" fmla="*/ 2147483646 w 766"/>
              <a:gd name="T5" fmla="*/ 2147483646 h 729"/>
              <a:gd name="T6" fmla="*/ 2147483646 w 766"/>
              <a:gd name="T7" fmla="*/ 2147483646 h 729"/>
              <a:gd name="T8" fmla="*/ 262605662 w 766"/>
              <a:gd name="T9" fmla="*/ 2147483646 h 7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66" h="729">
                <a:moveTo>
                  <a:pt x="34" y="599"/>
                </a:moveTo>
                <a:cubicBezTo>
                  <a:pt x="78" y="510"/>
                  <a:pt x="208" y="299"/>
                  <a:pt x="382" y="0"/>
                </a:cubicBezTo>
                <a:cubicBezTo>
                  <a:pt x="452" y="114"/>
                  <a:pt x="610" y="379"/>
                  <a:pt x="716" y="578"/>
                </a:cubicBezTo>
                <a:cubicBezTo>
                  <a:pt x="766" y="662"/>
                  <a:pt x="498" y="729"/>
                  <a:pt x="382" y="729"/>
                </a:cubicBezTo>
                <a:cubicBezTo>
                  <a:pt x="266" y="729"/>
                  <a:pt x="0" y="668"/>
                  <a:pt x="34" y="599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3" name="Freeform 969"/>
          <p:cNvSpPr>
            <a:spLocks/>
          </p:cNvSpPr>
          <p:nvPr/>
        </p:nvSpPr>
        <p:spPr bwMode="auto">
          <a:xfrm>
            <a:off x="5938838" y="611188"/>
            <a:ext cx="1466850" cy="2019300"/>
          </a:xfrm>
          <a:custGeom>
            <a:avLst/>
            <a:gdLst>
              <a:gd name="T0" fmla="*/ 192949116 w 528"/>
              <a:gd name="T1" fmla="*/ 2147483646 h 727"/>
              <a:gd name="T2" fmla="*/ 1998955394 w 528"/>
              <a:gd name="T3" fmla="*/ 0 h 727"/>
              <a:gd name="T4" fmla="*/ 2147483646 w 528"/>
              <a:gd name="T5" fmla="*/ 2147483646 h 727"/>
              <a:gd name="T6" fmla="*/ 1998955394 w 528"/>
              <a:gd name="T7" fmla="*/ 2147483646 h 727"/>
              <a:gd name="T8" fmla="*/ 192949116 w 528"/>
              <a:gd name="T9" fmla="*/ 2147483646 h 7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8" h="727">
                <a:moveTo>
                  <a:pt x="25" y="599"/>
                </a:moveTo>
                <a:cubicBezTo>
                  <a:pt x="84" y="435"/>
                  <a:pt x="192" y="167"/>
                  <a:pt x="259" y="0"/>
                </a:cubicBezTo>
                <a:cubicBezTo>
                  <a:pt x="259" y="0"/>
                  <a:pt x="460" y="521"/>
                  <a:pt x="493" y="599"/>
                </a:cubicBezTo>
                <a:cubicBezTo>
                  <a:pt x="528" y="689"/>
                  <a:pt x="337" y="727"/>
                  <a:pt x="259" y="727"/>
                </a:cubicBezTo>
                <a:cubicBezTo>
                  <a:pt x="181" y="727"/>
                  <a:pt x="0" y="719"/>
                  <a:pt x="25" y="599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5124" name="Group 45"/>
          <p:cNvGrpSpPr>
            <a:grpSpLocks/>
          </p:cNvGrpSpPr>
          <p:nvPr/>
        </p:nvGrpSpPr>
        <p:grpSpPr bwMode="auto">
          <a:xfrm>
            <a:off x="1433513" y="574675"/>
            <a:ext cx="1931987" cy="2128838"/>
            <a:chOff x="903" y="362"/>
            <a:chExt cx="1217" cy="1341"/>
          </a:xfrm>
        </p:grpSpPr>
        <p:grpSp>
          <p:nvGrpSpPr>
            <p:cNvPr id="5128" name="Group 44"/>
            <p:cNvGrpSpPr>
              <a:grpSpLocks/>
            </p:cNvGrpSpPr>
            <p:nvPr/>
          </p:nvGrpSpPr>
          <p:grpSpPr bwMode="auto">
            <a:xfrm>
              <a:off x="903" y="1152"/>
              <a:ext cx="1217" cy="551"/>
              <a:chOff x="903" y="1152"/>
              <a:chExt cx="1217" cy="551"/>
            </a:xfrm>
          </p:grpSpPr>
          <p:sp>
            <p:nvSpPr>
              <p:cNvPr id="5136" name="Freeform 35"/>
              <p:cNvSpPr>
                <a:spLocks/>
              </p:cNvSpPr>
              <p:nvPr/>
            </p:nvSpPr>
            <p:spPr bwMode="auto">
              <a:xfrm>
                <a:off x="1008" y="1152"/>
                <a:ext cx="989" cy="304"/>
              </a:xfrm>
              <a:custGeom>
                <a:avLst/>
                <a:gdLst>
                  <a:gd name="T0" fmla="*/ 499 w 989"/>
                  <a:gd name="T1" fmla="*/ 2 h 304"/>
                  <a:gd name="T2" fmla="*/ 0 w 989"/>
                  <a:gd name="T3" fmla="*/ 138 h 304"/>
                  <a:gd name="T4" fmla="*/ 495 w 989"/>
                  <a:gd name="T5" fmla="*/ 302 h 304"/>
                  <a:gd name="T6" fmla="*/ 989 w 989"/>
                  <a:gd name="T7" fmla="*/ 122 h 304"/>
                  <a:gd name="T8" fmla="*/ 499 w 989"/>
                  <a:gd name="T9" fmla="*/ 2 h 3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89" h="304">
                    <a:moveTo>
                      <a:pt x="499" y="2"/>
                    </a:moveTo>
                    <a:cubicBezTo>
                      <a:pt x="206" y="7"/>
                      <a:pt x="95" y="92"/>
                      <a:pt x="0" y="138"/>
                    </a:cubicBezTo>
                    <a:cubicBezTo>
                      <a:pt x="78" y="228"/>
                      <a:pt x="331" y="304"/>
                      <a:pt x="495" y="302"/>
                    </a:cubicBezTo>
                    <a:cubicBezTo>
                      <a:pt x="660" y="299"/>
                      <a:pt x="926" y="262"/>
                      <a:pt x="989" y="122"/>
                    </a:cubicBezTo>
                    <a:cubicBezTo>
                      <a:pt x="898" y="56"/>
                      <a:pt x="791" y="0"/>
                      <a:pt x="499" y="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7" name="Freeform 36"/>
              <p:cNvSpPr>
                <a:spLocks/>
              </p:cNvSpPr>
              <p:nvPr/>
            </p:nvSpPr>
            <p:spPr bwMode="auto">
              <a:xfrm>
                <a:off x="903" y="1278"/>
                <a:ext cx="1217" cy="425"/>
              </a:xfrm>
              <a:custGeom>
                <a:avLst/>
                <a:gdLst>
                  <a:gd name="T0" fmla="*/ 242 w 518"/>
                  <a:gd name="T1" fmla="*/ 33 h 181"/>
                  <a:gd name="T2" fmla="*/ 0 w 518"/>
                  <a:gd name="T3" fmla="*/ 474 h 181"/>
                  <a:gd name="T4" fmla="*/ 1424 w 518"/>
                  <a:gd name="T5" fmla="*/ 998 h 181"/>
                  <a:gd name="T6" fmla="*/ 2859 w 518"/>
                  <a:gd name="T7" fmla="*/ 458 h 181"/>
                  <a:gd name="T8" fmla="*/ 2573 w 518"/>
                  <a:gd name="T9" fmla="*/ 0 h 181"/>
                  <a:gd name="T10" fmla="*/ 1447 w 518"/>
                  <a:gd name="T11" fmla="*/ 413 h 181"/>
                  <a:gd name="T12" fmla="*/ 242 w 518"/>
                  <a:gd name="T13" fmla="*/ 33 h 18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8" h="181">
                    <a:moveTo>
                      <a:pt x="44" y="6"/>
                    </a:moveTo>
                    <a:cubicBezTo>
                      <a:pt x="23" y="45"/>
                      <a:pt x="0" y="86"/>
                      <a:pt x="0" y="86"/>
                    </a:cubicBezTo>
                    <a:cubicBezTo>
                      <a:pt x="67" y="152"/>
                      <a:pt x="172" y="181"/>
                      <a:pt x="258" y="181"/>
                    </a:cubicBezTo>
                    <a:cubicBezTo>
                      <a:pt x="343" y="181"/>
                      <a:pt x="474" y="144"/>
                      <a:pt x="518" y="83"/>
                    </a:cubicBezTo>
                    <a:cubicBezTo>
                      <a:pt x="518" y="83"/>
                      <a:pt x="492" y="42"/>
                      <a:pt x="466" y="0"/>
                    </a:cubicBezTo>
                    <a:cubicBezTo>
                      <a:pt x="431" y="55"/>
                      <a:pt x="332" y="73"/>
                      <a:pt x="262" y="75"/>
                    </a:cubicBezTo>
                    <a:cubicBezTo>
                      <a:pt x="192" y="76"/>
                      <a:pt x="104" y="55"/>
                      <a:pt x="44" y="6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129" name="Group 43"/>
            <p:cNvGrpSpPr>
              <a:grpSpLocks/>
            </p:cNvGrpSpPr>
            <p:nvPr/>
          </p:nvGrpSpPr>
          <p:grpSpPr bwMode="auto">
            <a:xfrm>
              <a:off x="1050" y="934"/>
              <a:ext cx="907" cy="412"/>
              <a:chOff x="1050" y="934"/>
              <a:chExt cx="907" cy="412"/>
            </a:xfrm>
          </p:grpSpPr>
          <p:sp>
            <p:nvSpPr>
              <p:cNvPr id="5134" name="Freeform 25"/>
              <p:cNvSpPr>
                <a:spLocks/>
              </p:cNvSpPr>
              <p:nvPr/>
            </p:nvSpPr>
            <p:spPr bwMode="auto">
              <a:xfrm>
                <a:off x="1128" y="934"/>
                <a:ext cx="736" cy="228"/>
              </a:xfrm>
              <a:custGeom>
                <a:avLst/>
                <a:gdLst>
                  <a:gd name="T0" fmla="*/ 372 w 736"/>
                  <a:gd name="T1" fmla="*/ 2 h 228"/>
                  <a:gd name="T2" fmla="*/ 0 w 736"/>
                  <a:gd name="T3" fmla="*/ 104 h 228"/>
                  <a:gd name="T4" fmla="*/ 370 w 736"/>
                  <a:gd name="T5" fmla="*/ 226 h 228"/>
                  <a:gd name="T6" fmla="*/ 736 w 736"/>
                  <a:gd name="T7" fmla="*/ 94 h 228"/>
                  <a:gd name="T8" fmla="*/ 372 w 736"/>
                  <a:gd name="T9" fmla="*/ 2 h 2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36" h="228">
                    <a:moveTo>
                      <a:pt x="372" y="2"/>
                    </a:moveTo>
                    <a:cubicBezTo>
                      <a:pt x="155" y="5"/>
                      <a:pt x="70" y="69"/>
                      <a:pt x="0" y="104"/>
                    </a:cubicBezTo>
                    <a:cubicBezTo>
                      <a:pt x="19" y="162"/>
                      <a:pt x="248" y="228"/>
                      <a:pt x="370" y="226"/>
                    </a:cubicBezTo>
                    <a:cubicBezTo>
                      <a:pt x="493" y="224"/>
                      <a:pt x="712" y="168"/>
                      <a:pt x="736" y="94"/>
                    </a:cubicBezTo>
                    <a:cubicBezTo>
                      <a:pt x="668" y="45"/>
                      <a:pt x="591" y="0"/>
                      <a:pt x="372" y="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5" name="Freeform 26"/>
              <p:cNvSpPr>
                <a:spLocks/>
              </p:cNvSpPr>
              <p:nvPr/>
            </p:nvSpPr>
            <p:spPr bwMode="auto">
              <a:xfrm>
                <a:off x="1050" y="1029"/>
                <a:ext cx="907" cy="317"/>
              </a:xfrm>
              <a:custGeom>
                <a:avLst/>
                <a:gdLst>
                  <a:gd name="T0" fmla="*/ 77 w 907"/>
                  <a:gd name="T1" fmla="*/ 11 h 317"/>
                  <a:gd name="T2" fmla="*/ 0 w 907"/>
                  <a:gd name="T3" fmla="*/ 151 h 317"/>
                  <a:gd name="T4" fmla="*/ 452 w 907"/>
                  <a:gd name="T5" fmla="*/ 317 h 317"/>
                  <a:gd name="T6" fmla="*/ 907 w 907"/>
                  <a:gd name="T7" fmla="*/ 145 h 317"/>
                  <a:gd name="T8" fmla="*/ 816 w 907"/>
                  <a:gd name="T9" fmla="*/ 0 h 317"/>
                  <a:gd name="T10" fmla="*/ 459 w 907"/>
                  <a:gd name="T11" fmla="*/ 131 h 317"/>
                  <a:gd name="T12" fmla="*/ 77 w 907"/>
                  <a:gd name="T13" fmla="*/ 11 h 3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07" h="317">
                    <a:moveTo>
                      <a:pt x="77" y="11"/>
                    </a:moveTo>
                    <a:cubicBezTo>
                      <a:pt x="40" y="79"/>
                      <a:pt x="0" y="151"/>
                      <a:pt x="0" y="151"/>
                    </a:cubicBezTo>
                    <a:cubicBezTo>
                      <a:pt x="117" y="266"/>
                      <a:pt x="301" y="317"/>
                      <a:pt x="452" y="317"/>
                    </a:cubicBezTo>
                    <a:cubicBezTo>
                      <a:pt x="601" y="317"/>
                      <a:pt x="830" y="252"/>
                      <a:pt x="907" y="145"/>
                    </a:cubicBezTo>
                    <a:cubicBezTo>
                      <a:pt x="907" y="145"/>
                      <a:pt x="861" y="74"/>
                      <a:pt x="816" y="0"/>
                    </a:cubicBezTo>
                    <a:cubicBezTo>
                      <a:pt x="766" y="77"/>
                      <a:pt x="581" y="128"/>
                      <a:pt x="459" y="131"/>
                    </a:cubicBezTo>
                    <a:cubicBezTo>
                      <a:pt x="336" y="133"/>
                      <a:pt x="144" y="79"/>
                      <a:pt x="77" y="11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130" name="Group 42"/>
            <p:cNvGrpSpPr>
              <a:grpSpLocks/>
            </p:cNvGrpSpPr>
            <p:nvPr/>
          </p:nvGrpSpPr>
          <p:grpSpPr bwMode="auto">
            <a:xfrm>
              <a:off x="1173" y="752"/>
              <a:ext cx="648" cy="295"/>
              <a:chOff x="1173" y="752"/>
              <a:chExt cx="648" cy="295"/>
            </a:xfrm>
          </p:grpSpPr>
          <p:sp>
            <p:nvSpPr>
              <p:cNvPr id="5132" name="Freeform 32"/>
              <p:cNvSpPr>
                <a:spLocks/>
              </p:cNvSpPr>
              <p:nvPr/>
            </p:nvSpPr>
            <p:spPr bwMode="auto">
              <a:xfrm>
                <a:off x="1227" y="752"/>
                <a:ext cx="527" cy="163"/>
              </a:xfrm>
              <a:custGeom>
                <a:avLst/>
                <a:gdLst>
                  <a:gd name="T0" fmla="*/ 266 w 527"/>
                  <a:gd name="T1" fmla="*/ 2 h 163"/>
                  <a:gd name="T2" fmla="*/ 0 w 527"/>
                  <a:gd name="T3" fmla="*/ 72 h 163"/>
                  <a:gd name="T4" fmla="*/ 266 w 527"/>
                  <a:gd name="T5" fmla="*/ 161 h 163"/>
                  <a:gd name="T6" fmla="*/ 527 w 527"/>
                  <a:gd name="T7" fmla="*/ 64 h 163"/>
                  <a:gd name="T8" fmla="*/ 266 w 527"/>
                  <a:gd name="T9" fmla="*/ 2 h 1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27" h="163">
                    <a:moveTo>
                      <a:pt x="266" y="2"/>
                    </a:moveTo>
                    <a:cubicBezTo>
                      <a:pt x="112" y="4"/>
                      <a:pt x="51" y="46"/>
                      <a:pt x="0" y="72"/>
                    </a:cubicBezTo>
                    <a:cubicBezTo>
                      <a:pt x="4" y="126"/>
                      <a:pt x="179" y="163"/>
                      <a:pt x="266" y="161"/>
                    </a:cubicBezTo>
                    <a:cubicBezTo>
                      <a:pt x="354" y="161"/>
                      <a:pt x="517" y="136"/>
                      <a:pt x="527" y="64"/>
                    </a:cubicBezTo>
                    <a:cubicBezTo>
                      <a:pt x="478" y="29"/>
                      <a:pt x="424" y="0"/>
                      <a:pt x="266" y="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3" name="Freeform 33"/>
              <p:cNvSpPr>
                <a:spLocks/>
              </p:cNvSpPr>
              <p:nvPr/>
            </p:nvSpPr>
            <p:spPr bwMode="auto">
              <a:xfrm>
                <a:off x="1173" y="820"/>
                <a:ext cx="648" cy="227"/>
              </a:xfrm>
              <a:custGeom>
                <a:avLst/>
                <a:gdLst>
                  <a:gd name="T0" fmla="*/ 69 w 518"/>
                  <a:gd name="T1" fmla="*/ 10 h 181"/>
                  <a:gd name="T2" fmla="*/ 0 w 518"/>
                  <a:gd name="T3" fmla="*/ 135 h 181"/>
                  <a:gd name="T4" fmla="*/ 404 w 518"/>
                  <a:gd name="T5" fmla="*/ 285 h 181"/>
                  <a:gd name="T6" fmla="*/ 811 w 518"/>
                  <a:gd name="T7" fmla="*/ 130 h 181"/>
                  <a:gd name="T8" fmla="*/ 729 w 518"/>
                  <a:gd name="T9" fmla="*/ 0 h 181"/>
                  <a:gd name="T10" fmla="*/ 410 w 518"/>
                  <a:gd name="T11" fmla="*/ 118 h 181"/>
                  <a:gd name="T12" fmla="*/ 69 w 518"/>
                  <a:gd name="T13" fmla="*/ 10 h 18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8" h="181">
                    <a:moveTo>
                      <a:pt x="44" y="6"/>
                    </a:moveTo>
                    <a:cubicBezTo>
                      <a:pt x="23" y="45"/>
                      <a:pt x="0" y="86"/>
                      <a:pt x="0" y="86"/>
                    </a:cubicBezTo>
                    <a:cubicBezTo>
                      <a:pt x="67" y="152"/>
                      <a:pt x="172" y="181"/>
                      <a:pt x="258" y="181"/>
                    </a:cubicBezTo>
                    <a:cubicBezTo>
                      <a:pt x="343" y="181"/>
                      <a:pt x="474" y="144"/>
                      <a:pt x="518" y="83"/>
                    </a:cubicBezTo>
                    <a:cubicBezTo>
                      <a:pt x="518" y="83"/>
                      <a:pt x="492" y="42"/>
                      <a:pt x="466" y="0"/>
                    </a:cubicBezTo>
                    <a:cubicBezTo>
                      <a:pt x="431" y="55"/>
                      <a:pt x="332" y="73"/>
                      <a:pt x="262" y="75"/>
                    </a:cubicBezTo>
                    <a:cubicBezTo>
                      <a:pt x="192" y="76"/>
                      <a:pt x="104" y="55"/>
                      <a:pt x="44" y="6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31" name="Freeform 992"/>
            <p:cNvSpPr>
              <a:spLocks/>
            </p:cNvSpPr>
            <p:nvPr/>
          </p:nvSpPr>
          <p:spPr bwMode="auto">
            <a:xfrm>
              <a:off x="1276" y="362"/>
              <a:ext cx="415" cy="418"/>
            </a:xfrm>
            <a:custGeom>
              <a:avLst/>
              <a:gdLst>
                <a:gd name="T0" fmla="*/ 9 w 237"/>
                <a:gd name="T1" fmla="*/ 600 h 239"/>
                <a:gd name="T2" fmla="*/ 376 w 237"/>
                <a:gd name="T3" fmla="*/ 0 h 239"/>
                <a:gd name="T4" fmla="*/ 727 w 237"/>
                <a:gd name="T5" fmla="*/ 600 h 239"/>
                <a:gd name="T6" fmla="*/ 371 w 237"/>
                <a:gd name="T7" fmla="*/ 731 h 239"/>
                <a:gd name="T8" fmla="*/ 9 w 237"/>
                <a:gd name="T9" fmla="*/ 600 h 2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" h="239">
                  <a:moveTo>
                    <a:pt x="3" y="196"/>
                  </a:moveTo>
                  <a:cubicBezTo>
                    <a:pt x="63" y="98"/>
                    <a:pt x="123" y="0"/>
                    <a:pt x="123" y="0"/>
                  </a:cubicBezTo>
                  <a:cubicBezTo>
                    <a:pt x="123" y="0"/>
                    <a:pt x="180" y="98"/>
                    <a:pt x="237" y="196"/>
                  </a:cubicBezTo>
                  <a:cubicBezTo>
                    <a:pt x="237" y="236"/>
                    <a:pt x="160" y="239"/>
                    <a:pt x="121" y="239"/>
                  </a:cubicBezTo>
                  <a:cubicBezTo>
                    <a:pt x="82" y="239"/>
                    <a:pt x="0" y="237"/>
                    <a:pt x="3" y="19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5" name="Group 41"/>
          <p:cNvGrpSpPr>
            <a:grpSpLocks/>
          </p:cNvGrpSpPr>
          <p:nvPr/>
        </p:nvGrpSpPr>
        <p:grpSpPr bwMode="auto">
          <a:xfrm>
            <a:off x="1454150" y="4184650"/>
            <a:ext cx="2128838" cy="1858963"/>
            <a:chOff x="916" y="2636"/>
            <a:chExt cx="1341" cy="1171"/>
          </a:xfrm>
        </p:grpSpPr>
        <p:sp>
          <p:nvSpPr>
            <p:cNvPr id="5126" name="Freeform 20"/>
            <p:cNvSpPr>
              <a:spLocks/>
            </p:cNvSpPr>
            <p:nvPr/>
          </p:nvSpPr>
          <p:spPr bwMode="auto">
            <a:xfrm>
              <a:off x="916" y="2636"/>
              <a:ext cx="1341" cy="1171"/>
            </a:xfrm>
            <a:custGeom>
              <a:avLst/>
              <a:gdLst>
                <a:gd name="T0" fmla="*/ 2243 w 766"/>
                <a:gd name="T1" fmla="*/ 215 h 669"/>
                <a:gd name="T2" fmla="*/ 1176 w 766"/>
                <a:gd name="T3" fmla="*/ 2050 h 669"/>
                <a:gd name="T4" fmla="*/ 154 w 766"/>
                <a:gd name="T5" fmla="*/ 278 h 669"/>
                <a:gd name="T6" fmla="*/ 1175 w 766"/>
                <a:gd name="T7" fmla="*/ 0 h 669"/>
                <a:gd name="T8" fmla="*/ 2243 w 766"/>
                <a:gd name="T9" fmla="*/ 215 h 6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6" h="669">
                  <a:moveTo>
                    <a:pt x="732" y="70"/>
                  </a:moveTo>
                  <a:cubicBezTo>
                    <a:pt x="688" y="159"/>
                    <a:pt x="558" y="370"/>
                    <a:pt x="384" y="669"/>
                  </a:cubicBezTo>
                  <a:cubicBezTo>
                    <a:pt x="314" y="555"/>
                    <a:pt x="156" y="290"/>
                    <a:pt x="50" y="91"/>
                  </a:cubicBezTo>
                  <a:cubicBezTo>
                    <a:pt x="0" y="7"/>
                    <a:pt x="267" y="0"/>
                    <a:pt x="383" y="0"/>
                  </a:cubicBezTo>
                  <a:cubicBezTo>
                    <a:pt x="499" y="0"/>
                    <a:pt x="766" y="1"/>
                    <a:pt x="732" y="7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7" name="Freeform 21"/>
            <p:cNvSpPr>
              <a:spLocks/>
            </p:cNvSpPr>
            <p:nvPr/>
          </p:nvSpPr>
          <p:spPr bwMode="auto">
            <a:xfrm>
              <a:off x="988" y="2755"/>
              <a:ext cx="1208" cy="105"/>
            </a:xfrm>
            <a:custGeom>
              <a:avLst/>
              <a:gdLst>
                <a:gd name="T0" fmla="*/ 0 w 690"/>
                <a:gd name="T1" fmla="*/ 25 h 60"/>
                <a:gd name="T2" fmla="*/ 1049 w 690"/>
                <a:gd name="T3" fmla="*/ 179 h 60"/>
                <a:gd name="T4" fmla="*/ 2115 w 690"/>
                <a:gd name="T5" fmla="*/ 0 h 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0" h="60">
                  <a:moveTo>
                    <a:pt x="0" y="8"/>
                  </a:moveTo>
                  <a:cubicBezTo>
                    <a:pt x="57" y="43"/>
                    <a:pt x="228" y="60"/>
                    <a:pt x="342" y="58"/>
                  </a:cubicBezTo>
                  <a:cubicBezTo>
                    <a:pt x="456" y="56"/>
                    <a:pt x="618" y="32"/>
                    <a:pt x="690" y="0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80"/>
          <p:cNvSpPr>
            <a:spLocks/>
          </p:cNvSpPr>
          <p:nvPr/>
        </p:nvSpPr>
        <p:spPr bwMode="auto">
          <a:xfrm>
            <a:off x="1687513" y="609600"/>
            <a:ext cx="1255712" cy="2063750"/>
          </a:xfrm>
          <a:custGeom>
            <a:avLst/>
            <a:gdLst>
              <a:gd name="T0" fmla="*/ 224293023 w 791"/>
              <a:gd name="T1" fmla="*/ 2147483646 h 1300"/>
              <a:gd name="T2" fmla="*/ 133567434 w 791"/>
              <a:gd name="T3" fmla="*/ 2091729688 h 1300"/>
              <a:gd name="T4" fmla="*/ 1023183030 w 791"/>
              <a:gd name="T5" fmla="*/ 0 h 1300"/>
              <a:gd name="T6" fmla="*/ 1897676107 w 791"/>
              <a:gd name="T7" fmla="*/ 2091729688 h 1300"/>
              <a:gd name="T8" fmla="*/ 1839713330 w 791"/>
              <a:gd name="T9" fmla="*/ 2147483646 h 1300"/>
              <a:gd name="T10" fmla="*/ 1023183030 w 791"/>
              <a:gd name="T11" fmla="*/ 2147483646 h 1300"/>
              <a:gd name="T12" fmla="*/ 224293023 w 791"/>
              <a:gd name="T13" fmla="*/ 2147483646 h 13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91" h="1300">
                <a:moveTo>
                  <a:pt x="89" y="1160"/>
                </a:moveTo>
                <a:cubicBezTo>
                  <a:pt x="29" y="1086"/>
                  <a:pt x="0" y="1023"/>
                  <a:pt x="53" y="830"/>
                </a:cubicBezTo>
                <a:cubicBezTo>
                  <a:pt x="106" y="637"/>
                  <a:pt x="303" y="224"/>
                  <a:pt x="406" y="0"/>
                </a:cubicBezTo>
                <a:cubicBezTo>
                  <a:pt x="406" y="0"/>
                  <a:pt x="727" y="746"/>
                  <a:pt x="753" y="830"/>
                </a:cubicBezTo>
                <a:cubicBezTo>
                  <a:pt x="779" y="914"/>
                  <a:pt x="791" y="1064"/>
                  <a:pt x="730" y="1141"/>
                </a:cubicBezTo>
                <a:cubicBezTo>
                  <a:pt x="665" y="1220"/>
                  <a:pt x="557" y="1300"/>
                  <a:pt x="406" y="1299"/>
                </a:cubicBezTo>
                <a:cubicBezTo>
                  <a:pt x="255" y="1298"/>
                  <a:pt x="149" y="1234"/>
                  <a:pt x="89" y="1160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71" name="Group 334"/>
          <p:cNvGrpSpPr>
            <a:grpSpLocks/>
          </p:cNvGrpSpPr>
          <p:nvPr/>
        </p:nvGrpSpPr>
        <p:grpSpPr bwMode="auto">
          <a:xfrm>
            <a:off x="5929313" y="3848100"/>
            <a:ext cx="1509712" cy="2349500"/>
            <a:chOff x="3735" y="2424"/>
            <a:chExt cx="951" cy="1480"/>
          </a:xfrm>
        </p:grpSpPr>
        <p:sp>
          <p:nvSpPr>
            <p:cNvPr id="7204" name="Freeform 289"/>
            <p:cNvSpPr>
              <a:spLocks/>
            </p:cNvSpPr>
            <p:nvPr/>
          </p:nvSpPr>
          <p:spPr bwMode="auto">
            <a:xfrm>
              <a:off x="3735" y="2424"/>
              <a:ext cx="951" cy="1480"/>
            </a:xfrm>
            <a:custGeom>
              <a:avLst/>
              <a:gdLst>
                <a:gd name="T0" fmla="*/ 11 w 951"/>
                <a:gd name="T1" fmla="*/ 159 h 1480"/>
                <a:gd name="T2" fmla="*/ 74 w 951"/>
                <a:gd name="T3" fmla="*/ 14 h 1480"/>
                <a:gd name="T4" fmla="*/ 196 w 951"/>
                <a:gd name="T5" fmla="*/ 73 h 1480"/>
                <a:gd name="T6" fmla="*/ 196 w 951"/>
                <a:gd name="T7" fmla="*/ 73 h 1480"/>
                <a:gd name="T8" fmla="*/ 239 w 951"/>
                <a:gd name="T9" fmla="*/ 97 h 1480"/>
                <a:gd name="T10" fmla="*/ 282 w 951"/>
                <a:gd name="T11" fmla="*/ 146 h 1480"/>
                <a:gd name="T12" fmla="*/ 338 w 951"/>
                <a:gd name="T13" fmla="*/ 169 h 1480"/>
                <a:gd name="T14" fmla="*/ 385 w 951"/>
                <a:gd name="T15" fmla="*/ 232 h 1480"/>
                <a:gd name="T16" fmla="*/ 385 w 951"/>
                <a:gd name="T17" fmla="*/ 232 h 1480"/>
                <a:gd name="T18" fmla="*/ 457 w 951"/>
                <a:gd name="T19" fmla="*/ 282 h 1480"/>
                <a:gd name="T20" fmla="*/ 523 w 951"/>
                <a:gd name="T21" fmla="*/ 361 h 1480"/>
                <a:gd name="T22" fmla="*/ 639 w 951"/>
                <a:gd name="T23" fmla="*/ 470 h 1480"/>
                <a:gd name="T24" fmla="*/ 698 w 951"/>
                <a:gd name="T25" fmla="*/ 599 h 1480"/>
                <a:gd name="T26" fmla="*/ 910 w 951"/>
                <a:gd name="T27" fmla="*/ 830 h 1480"/>
                <a:gd name="T28" fmla="*/ 923 w 951"/>
                <a:gd name="T29" fmla="*/ 993 h 1480"/>
                <a:gd name="T30" fmla="*/ 741 w 951"/>
                <a:gd name="T31" fmla="*/ 1231 h 1480"/>
                <a:gd name="T32" fmla="*/ 656 w 951"/>
                <a:gd name="T33" fmla="*/ 1393 h 1480"/>
                <a:gd name="T34" fmla="*/ 477 w 951"/>
                <a:gd name="T35" fmla="*/ 1469 h 1480"/>
                <a:gd name="T36" fmla="*/ 216 w 951"/>
                <a:gd name="T37" fmla="*/ 1324 h 1480"/>
                <a:gd name="T38" fmla="*/ 173 w 951"/>
                <a:gd name="T39" fmla="*/ 1030 h 1480"/>
                <a:gd name="T40" fmla="*/ 173 w 951"/>
                <a:gd name="T41" fmla="*/ 1030 h 1480"/>
                <a:gd name="T42" fmla="*/ 84 w 951"/>
                <a:gd name="T43" fmla="*/ 858 h 1480"/>
                <a:gd name="T44" fmla="*/ 81 w 951"/>
                <a:gd name="T45" fmla="*/ 718 h 1480"/>
                <a:gd name="T46" fmla="*/ 34 w 951"/>
                <a:gd name="T47" fmla="*/ 566 h 1480"/>
                <a:gd name="T48" fmla="*/ 44 w 951"/>
                <a:gd name="T49" fmla="*/ 433 h 1480"/>
                <a:gd name="T50" fmla="*/ 11 w 951"/>
                <a:gd name="T51" fmla="*/ 315 h 1480"/>
                <a:gd name="T52" fmla="*/ 8 w 951"/>
                <a:gd name="T53" fmla="*/ 249 h 1480"/>
                <a:gd name="T54" fmla="*/ 11 w 951"/>
                <a:gd name="T55" fmla="*/ 159 h 148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951" h="1480">
                  <a:moveTo>
                    <a:pt x="11" y="159"/>
                  </a:moveTo>
                  <a:cubicBezTo>
                    <a:pt x="22" y="120"/>
                    <a:pt x="43" y="28"/>
                    <a:pt x="74" y="14"/>
                  </a:cubicBezTo>
                  <a:cubicBezTo>
                    <a:pt x="105" y="0"/>
                    <a:pt x="176" y="63"/>
                    <a:pt x="196" y="73"/>
                  </a:cubicBezTo>
                  <a:cubicBezTo>
                    <a:pt x="216" y="83"/>
                    <a:pt x="189" y="69"/>
                    <a:pt x="196" y="73"/>
                  </a:cubicBezTo>
                  <a:cubicBezTo>
                    <a:pt x="196" y="73"/>
                    <a:pt x="225" y="85"/>
                    <a:pt x="239" y="97"/>
                  </a:cubicBezTo>
                  <a:cubicBezTo>
                    <a:pt x="253" y="109"/>
                    <a:pt x="266" y="134"/>
                    <a:pt x="282" y="146"/>
                  </a:cubicBezTo>
                  <a:cubicBezTo>
                    <a:pt x="298" y="158"/>
                    <a:pt x="321" y="155"/>
                    <a:pt x="338" y="169"/>
                  </a:cubicBezTo>
                  <a:cubicBezTo>
                    <a:pt x="355" y="183"/>
                    <a:pt x="377" y="222"/>
                    <a:pt x="385" y="232"/>
                  </a:cubicBezTo>
                  <a:cubicBezTo>
                    <a:pt x="393" y="242"/>
                    <a:pt x="373" y="224"/>
                    <a:pt x="385" y="232"/>
                  </a:cubicBezTo>
                  <a:cubicBezTo>
                    <a:pt x="397" y="240"/>
                    <a:pt x="434" y="260"/>
                    <a:pt x="457" y="282"/>
                  </a:cubicBezTo>
                  <a:cubicBezTo>
                    <a:pt x="480" y="304"/>
                    <a:pt x="493" y="330"/>
                    <a:pt x="523" y="361"/>
                  </a:cubicBezTo>
                  <a:cubicBezTo>
                    <a:pt x="553" y="392"/>
                    <a:pt x="586" y="400"/>
                    <a:pt x="639" y="470"/>
                  </a:cubicBezTo>
                  <a:cubicBezTo>
                    <a:pt x="692" y="540"/>
                    <a:pt x="670" y="536"/>
                    <a:pt x="698" y="599"/>
                  </a:cubicBezTo>
                  <a:cubicBezTo>
                    <a:pt x="743" y="659"/>
                    <a:pt x="873" y="764"/>
                    <a:pt x="910" y="830"/>
                  </a:cubicBezTo>
                  <a:cubicBezTo>
                    <a:pt x="947" y="896"/>
                    <a:pt x="951" y="926"/>
                    <a:pt x="923" y="993"/>
                  </a:cubicBezTo>
                  <a:cubicBezTo>
                    <a:pt x="895" y="1060"/>
                    <a:pt x="785" y="1164"/>
                    <a:pt x="741" y="1231"/>
                  </a:cubicBezTo>
                  <a:cubicBezTo>
                    <a:pt x="697" y="1298"/>
                    <a:pt x="700" y="1353"/>
                    <a:pt x="656" y="1393"/>
                  </a:cubicBezTo>
                  <a:cubicBezTo>
                    <a:pt x="612" y="1433"/>
                    <a:pt x="550" y="1480"/>
                    <a:pt x="477" y="1469"/>
                  </a:cubicBezTo>
                  <a:cubicBezTo>
                    <a:pt x="404" y="1458"/>
                    <a:pt x="267" y="1397"/>
                    <a:pt x="216" y="1324"/>
                  </a:cubicBezTo>
                  <a:cubicBezTo>
                    <a:pt x="165" y="1251"/>
                    <a:pt x="180" y="1079"/>
                    <a:pt x="173" y="1030"/>
                  </a:cubicBezTo>
                  <a:cubicBezTo>
                    <a:pt x="158" y="1001"/>
                    <a:pt x="99" y="910"/>
                    <a:pt x="84" y="858"/>
                  </a:cubicBezTo>
                  <a:cubicBezTo>
                    <a:pt x="69" y="806"/>
                    <a:pt x="89" y="767"/>
                    <a:pt x="81" y="718"/>
                  </a:cubicBezTo>
                  <a:cubicBezTo>
                    <a:pt x="73" y="669"/>
                    <a:pt x="40" y="613"/>
                    <a:pt x="34" y="566"/>
                  </a:cubicBezTo>
                  <a:cubicBezTo>
                    <a:pt x="28" y="519"/>
                    <a:pt x="48" y="475"/>
                    <a:pt x="44" y="433"/>
                  </a:cubicBezTo>
                  <a:cubicBezTo>
                    <a:pt x="40" y="391"/>
                    <a:pt x="17" y="346"/>
                    <a:pt x="11" y="315"/>
                  </a:cubicBezTo>
                  <a:cubicBezTo>
                    <a:pt x="5" y="284"/>
                    <a:pt x="8" y="249"/>
                    <a:pt x="8" y="249"/>
                  </a:cubicBezTo>
                  <a:cubicBezTo>
                    <a:pt x="8" y="249"/>
                    <a:pt x="0" y="198"/>
                    <a:pt x="11" y="159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5" name="Freeform 290"/>
            <p:cNvSpPr>
              <a:spLocks/>
            </p:cNvSpPr>
            <p:nvPr/>
          </p:nvSpPr>
          <p:spPr bwMode="auto">
            <a:xfrm>
              <a:off x="3907" y="3027"/>
              <a:ext cx="529" cy="443"/>
            </a:xfrm>
            <a:custGeom>
              <a:avLst/>
              <a:gdLst>
                <a:gd name="T0" fmla="*/ 529 w 529"/>
                <a:gd name="T1" fmla="*/ 0 h 443"/>
                <a:gd name="T2" fmla="*/ 529 w 529"/>
                <a:gd name="T3" fmla="*/ 0 h 443"/>
                <a:gd name="T4" fmla="*/ 236 w 529"/>
                <a:gd name="T5" fmla="*/ 145 h 443"/>
                <a:gd name="T6" fmla="*/ 0 w 529"/>
                <a:gd name="T7" fmla="*/ 443 h 44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29" h="443">
                  <a:moveTo>
                    <a:pt x="529" y="0"/>
                  </a:moveTo>
                  <a:lnTo>
                    <a:pt x="529" y="0"/>
                  </a:lnTo>
                  <a:cubicBezTo>
                    <a:pt x="480" y="24"/>
                    <a:pt x="324" y="71"/>
                    <a:pt x="236" y="145"/>
                  </a:cubicBezTo>
                  <a:cubicBezTo>
                    <a:pt x="96" y="249"/>
                    <a:pt x="49" y="381"/>
                    <a:pt x="0" y="443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6" name="Freeform 291"/>
            <p:cNvSpPr>
              <a:spLocks/>
            </p:cNvSpPr>
            <p:nvPr/>
          </p:nvSpPr>
          <p:spPr bwMode="auto">
            <a:xfrm>
              <a:off x="3818" y="2789"/>
              <a:ext cx="442" cy="357"/>
            </a:xfrm>
            <a:custGeom>
              <a:avLst/>
              <a:gdLst>
                <a:gd name="T0" fmla="*/ 442 w 442"/>
                <a:gd name="T1" fmla="*/ 0 h 357"/>
                <a:gd name="T2" fmla="*/ 205 w 442"/>
                <a:gd name="T3" fmla="*/ 111 h 357"/>
                <a:gd name="T4" fmla="*/ 0 w 442"/>
                <a:gd name="T5" fmla="*/ 357 h 35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42" h="357">
                  <a:moveTo>
                    <a:pt x="442" y="0"/>
                  </a:moveTo>
                  <a:cubicBezTo>
                    <a:pt x="403" y="18"/>
                    <a:pt x="315" y="39"/>
                    <a:pt x="205" y="111"/>
                  </a:cubicBezTo>
                  <a:cubicBezTo>
                    <a:pt x="95" y="183"/>
                    <a:pt x="44" y="302"/>
                    <a:pt x="0" y="357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7" name="Freeform 292"/>
            <p:cNvSpPr>
              <a:spLocks/>
            </p:cNvSpPr>
            <p:nvPr/>
          </p:nvSpPr>
          <p:spPr bwMode="auto">
            <a:xfrm>
              <a:off x="3779" y="2656"/>
              <a:ext cx="334" cy="202"/>
            </a:xfrm>
            <a:custGeom>
              <a:avLst/>
              <a:gdLst>
                <a:gd name="T0" fmla="*/ 0 w 334"/>
                <a:gd name="T1" fmla="*/ 202 h 202"/>
                <a:gd name="T2" fmla="*/ 157 w 334"/>
                <a:gd name="T3" fmla="*/ 66 h 202"/>
                <a:gd name="T4" fmla="*/ 334 w 334"/>
                <a:gd name="T5" fmla="*/ 0 h 2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4" h="202">
                  <a:moveTo>
                    <a:pt x="0" y="202"/>
                  </a:moveTo>
                  <a:cubicBezTo>
                    <a:pt x="26" y="179"/>
                    <a:pt x="84" y="100"/>
                    <a:pt x="157" y="66"/>
                  </a:cubicBezTo>
                  <a:cubicBezTo>
                    <a:pt x="250" y="24"/>
                    <a:pt x="297" y="14"/>
                    <a:pt x="334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8" name="Freeform 293"/>
            <p:cNvSpPr>
              <a:spLocks/>
            </p:cNvSpPr>
            <p:nvPr/>
          </p:nvSpPr>
          <p:spPr bwMode="auto">
            <a:xfrm>
              <a:off x="3743" y="2562"/>
              <a:ext cx="266" cy="176"/>
            </a:xfrm>
            <a:custGeom>
              <a:avLst/>
              <a:gdLst>
                <a:gd name="T0" fmla="*/ 266 w 266"/>
                <a:gd name="T1" fmla="*/ 9 h 176"/>
                <a:gd name="T2" fmla="*/ 114 w 266"/>
                <a:gd name="T3" fmla="*/ 42 h 176"/>
                <a:gd name="T4" fmla="*/ 0 w 266"/>
                <a:gd name="T5" fmla="*/ 176 h 1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6" h="176">
                  <a:moveTo>
                    <a:pt x="266" y="9"/>
                  </a:moveTo>
                  <a:cubicBezTo>
                    <a:pt x="241" y="14"/>
                    <a:pt x="200" y="0"/>
                    <a:pt x="114" y="42"/>
                  </a:cubicBezTo>
                  <a:cubicBezTo>
                    <a:pt x="28" y="84"/>
                    <a:pt x="24" y="148"/>
                    <a:pt x="0" y="176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9" name="Freeform 294"/>
            <p:cNvSpPr>
              <a:spLocks/>
            </p:cNvSpPr>
            <p:nvPr/>
          </p:nvSpPr>
          <p:spPr bwMode="auto">
            <a:xfrm>
              <a:off x="3749" y="2496"/>
              <a:ext cx="181" cy="91"/>
            </a:xfrm>
            <a:custGeom>
              <a:avLst/>
              <a:gdLst>
                <a:gd name="T0" fmla="*/ 181 w 181"/>
                <a:gd name="T1" fmla="*/ 2 h 91"/>
                <a:gd name="T2" fmla="*/ 181 w 181"/>
                <a:gd name="T3" fmla="*/ 2 h 91"/>
                <a:gd name="T4" fmla="*/ 89 w 181"/>
                <a:gd name="T5" fmla="*/ 15 h 91"/>
                <a:gd name="T6" fmla="*/ 0 w 181"/>
                <a:gd name="T7" fmla="*/ 91 h 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1" h="91">
                  <a:moveTo>
                    <a:pt x="181" y="2"/>
                  </a:moveTo>
                  <a:lnTo>
                    <a:pt x="181" y="2"/>
                  </a:lnTo>
                  <a:cubicBezTo>
                    <a:pt x="166" y="4"/>
                    <a:pt x="119" y="0"/>
                    <a:pt x="89" y="15"/>
                  </a:cubicBezTo>
                  <a:cubicBezTo>
                    <a:pt x="59" y="30"/>
                    <a:pt x="19" y="75"/>
                    <a:pt x="0" y="91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2" name="Group 335"/>
          <p:cNvGrpSpPr>
            <a:grpSpLocks/>
          </p:cNvGrpSpPr>
          <p:nvPr/>
        </p:nvGrpSpPr>
        <p:grpSpPr bwMode="auto">
          <a:xfrm>
            <a:off x="1606550" y="4143375"/>
            <a:ext cx="1863725" cy="1708150"/>
            <a:chOff x="1012" y="2610"/>
            <a:chExt cx="1174" cy="1076"/>
          </a:xfrm>
        </p:grpSpPr>
        <p:sp>
          <p:nvSpPr>
            <p:cNvPr id="7198" name="Freeform 295"/>
            <p:cNvSpPr>
              <a:spLocks/>
            </p:cNvSpPr>
            <p:nvPr/>
          </p:nvSpPr>
          <p:spPr bwMode="auto">
            <a:xfrm>
              <a:off x="1012" y="2610"/>
              <a:ext cx="1174" cy="1072"/>
            </a:xfrm>
            <a:custGeom>
              <a:avLst/>
              <a:gdLst>
                <a:gd name="T0" fmla="*/ 595 w 1174"/>
                <a:gd name="T1" fmla="*/ 8 h 1072"/>
                <a:gd name="T2" fmla="*/ 846 w 1174"/>
                <a:gd name="T3" fmla="*/ 272 h 1072"/>
                <a:gd name="T4" fmla="*/ 1139 w 1174"/>
                <a:gd name="T5" fmla="*/ 759 h 1072"/>
                <a:gd name="T6" fmla="*/ 1070 w 1174"/>
                <a:gd name="T7" fmla="*/ 948 h 1072"/>
                <a:gd name="T8" fmla="*/ 612 w 1174"/>
                <a:gd name="T9" fmla="*/ 1072 h 1072"/>
                <a:gd name="T10" fmla="*/ 100 w 1174"/>
                <a:gd name="T11" fmla="*/ 937 h 1072"/>
                <a:gd name="T12" fmla="*/ 37 w 1174"/>
                <a:gd name="T13" fmla="*/ 749 h 1072"/>
                <a:gd name="T14" fmla="*/ 304 w 1174"/>
                <a:gd name="T15" fmla="*/ 318 h 1072"/>
                <a:gd name="T16" fmla="*/ 595 w 1174"/>
                <a:gd name="T17" fmla="*/ 8 h 10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74" h="1072">
                  <a:moveTo>
                    <a:pt x="595" y="8"/>
                  </a:moveTo>
                  <a:cubicBezTo>
                    <a:pt x="685" y="0"/>
                    <a:pt x="755" y="147"/>
                    <a:pt x="846" y="272"/>
                  </a:cubicBezTo>
                  <a:cubicBezTo>
                    <a:pt x="937" y="397"/>
                    <a:pt x="1104" y="644"/>
                    <a:pt x="1139" y="759"/>
                  </a:cubicBezTo>
                  <a:cubicBezTo>
                    <a:pt x="1174" y="874"/>
                    <a:pt x="1174" y="902"/>
                    <a:pt x="1070" y="948"/>
                  </a:cubicBezTo>
                  <a:cubicBezTo>
                    <a:pt x="986" y="1024"/>
                    <a:pt x="882" y="1068"/>
                    <a:pt x="612" y="1072"/>
                  </a:cubicBezTo>
                  <a:cubicBezTo>
                    <a:pt x="453" y="1068"/>
                    <a:pt x="186" y="1030"/>
                    <a:pt x="100" y="937"/>
                  </a:cubicBezTo>
                  <a:cubicBezTo>
                    <a:pt x="5" y="883"/>
                    <a:pt x="0" y="820"/>
                    <a:pt x="37" y="749"/>
                  </a:cubicBezTo>
                  <a:cubicBezTo>
                    <a:pt x="74" y="678"/>
                    <a:pt x="211" y="442"/>
                    <a:pt x="304" y="318"/>
                  </a:cubicBezTo>
                  <a:cubicBezTo>
                    <a:pt x="397" y="194"/>
                    <a:pt x="505" y="16"/>
                    <a:pt x="595" y="8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9" name="Freeform 299"/>
            <p:cNvSpPr>
              <a:spLocks/>
            </p:cNvSpPr>
            <p:nvPr/>
          </p:nvSpPr>
          <p:spPr bwMode="auto">
            <a:xfrm>
              <a:off x="1118" y="2978"/>
              <a:ext cx="291" cy="569"/>
            </a:xfrm>
            <a:custGeom>
              <a:avLst/>
              <a:gdLst>
                <a:gd name="T0" fmla="*/ 0 w 176"/>
                <a:gd name="T1" fmla="*/ 938 h 345"/>
                <a:gd name="T2" fmla="*/ 0 w 176"/>
                <a:gd name="T3" fmla="*/ 938 h 345"/>
                <a:gd name="T4" fmla="*/ 235 w 176"/>
                <a:gd name="T5" fmla="*/ 454 h 345"/>
                <a:gd name="T6" fmla="*/ 367 w 176"/>
                <a:gd name="T7" fmla="*/ 206 h 345"/>
                <a:gd name="T8" fmla="*/ 432 w 176"/>
                <a:gd name="T9" fmla="*/ 81 h 345"/>
                <a:gd name="T10" fmla="*/ 481 w 176"/>
                <a:gd name="T11" fmla="*/ 0 h 34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6" h="345">
                  <a:moveTo>
                    <a:pt x="0" y="345"/>
                  </a:moveTo>
                  <a:lnTo>
                    <a:pt x="0" y="345"/>
                  </a:lnTo>
                  <a:lnTo>
                    <a:pt x="86" y="167"/>
                  </a:lnTo>
                  <a:lnTo>
                    <a:pt x="134" y="76"/>
                  </a:lnTo>
                  <a:lnTo>
                    <a:pt x="158" y="30"/>
                  </a:lnTo>
                  <a:lnTo>
                    <a:pt x="176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0" name="Freeform 300"/>
            <p:cNvSpPr>
              <a:spLocks/>
            </p:cNvSpPr>
            <p:nvPr/>
          </p:nvSpPr>
          <p:spPr bwMode="auto">
            <a:xfrm>
              <a:off x="1316" y="2998"/>
              <a:ext cx="185" cy="648"/>
            </a:xfrm>
            <a:custGeom>
              <a:avLst/>
              <a:gdLst>
                <a:gd name="T0" fmla="*/ 0 w 112"/>
                <a:gd name="T1" fmla="*/ 1068 h 393"/>
                <a:gd name="T2" fmla="*/ 0 w 112"/>
                <a:gd name="T3" fmla="*/ 1068 h 393"/>
                <a:gd name="T4" fmla="*/ 137 w 112"/>
                <a:gd name="T5" fmla="*/ 590 h 393"/>
                <a:gd name="T6" fmla="*/ 240 w 112"/>
                <a:gd name="T7" fmla="*/ 229 h 393"/>
                <a:gd name="T8" fmla="*/ 306 w 112"/>
                <a:gd name="T9" fmla="*/ 0 h 3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2" h="393">
                  <a:moveTo>
                    <a:pt x="0" y="393"/>
                  </a:moveTo>
                  <a:lnTo>
                    <a:pt x="0" y="393"/>
                  </a:lnTo>
                  <a:lnTo>
                    <a:pt x="50" y="217"/>
                  </a:lnTo>
                  <a:lnTo>
                    <a:pt x="88" y="84"/>
                  </a:lnTo>
                  <a:lnTo>
                    <a:pt x="112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1" name="Freeform 301"/>
            <p:cNvSpPr>
              <a:spLocks/>
            </p:cNvSpPr>
            <p:nvPr/>
          </p:nvSpPr>
          <p:spPr bwMode="auto">
            <a:xfrm>
              <a:off x="1785" y="2965"/>
              <a:ext cx="297" cy="593"/>
            </a:xfrm>
            <a:custGeom>
              <a:avLst/>
              <a:gdLst>
                <a:gd name="T0" fmla="*/ 297 w 297"/>
                <a:gd name="T1" fmla="*/ 593 h 593"/>
                <a:gd name="T2" fmla="*/ 294 w 297"/>
                <a:gd name="T3" fmla="*/ 589 h 593"/>
                <a:gd name="T4" fmla="*/ 152 w 297"/>
                <a:gd name="T5" fmla="*/ 305 h 593"/>
                <a:gd name="T6" fmla="*/ 0 w 297"/>
                <a:gd name="T7" fmla="*/ 0 h 5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7" h="593">
                  <a:moveTo>
                    <a:pt x="297" y="593"/>
                  </a:moveTo>
                  <a:lnTo>
                    <a:pt x="294" y="589"/>
                  </a:lnTo>
                  <a:lnTo>
                    <a:pt x="152" y="305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2" name="Freeform 302"/>
            <p:cNvSpPr>
              <a:spLocks/>
            </p:cNvSpPr>
            <p:nvPr/>
          </p:nvSpPr>
          <p:spPr bwMode="auto">
            <a:xfrm>
              <a:off x="1693" y="3007"/>
              <a:ext cx="208" cy="642"/>
            </a:xfrm>
            <a:custGeom>
              <a:avLst/>
              <a:gdLst>
                <a:gd name="T0" fmla="*/ 343 w 126"/>
                <a:gd name="T1" fmla="*/ 1060 h 389"/>
                <a:gd name="T2" fmla="*/ 343 w 126"/>
                <a:gd name="T3" fmla="*/ 1060 h 389"/>
                <a:gd name="T4" fmla="*/ 0 w 126"/>
                <a:gd name="T5" fmla="*/ 0 h 38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6" h="389">
                  <a:moveTo>
                    <a:pt x="126" y="389"/>
                  </a:moveTo>
                  <a:lnTo>
                    <a:pt x="126" y="389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3" name="Freeform 303"/>
            <p:cNvSpPr>
              <a:spLocks/>
            </p:cNvSpPr>
            <p:nvPr/>
          </p:nvSpPr>
          <p:spPr bwMode="auto">
            <a:xfrm>
              <a:off x="1603" y="3017"/>
              <a:ext cx="20" cy="669"/>
            </a:xfrm>
            <a:custGeom>
              <a:avLst/>
              <a:gdLst>
                <a:gd name="T0" fmla="*/ 33 w 12"/>
                <a:gd name="T1" fmla="*/ 1105 h 405"/>
                <a:gd name="T2" fmla="*/ 33 w 12"/>
                <a:gd name="T3" fmla="*/ 1105 h 405"/>
                <a:gd name="T4" fmla="*/ 22 w 12"/>
                <a:gd name="T5" fmla="*/ 586 h 405"/>
                <a:gd name="T6" fmla="*/ 12 w 12"/>
                <a:gd name="T7" fmla="*/ 213 h 405"/>
                <a:gd name="T8" fmla="*/ 5 w 12"/>
                <a:gd name="T9" fmla="*/ 76 h 405"/>
                <a:gd name="T10" fmla="*/ 0 w 12"/>
                <a:gd name="T11" fmla="*/ 0 h 4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" h="405">
                  <a:moveTo>
                    <a:pt x="12" y="405"/>
                  </a:moveTo>
                  <a:lnTo>
                    <a:pt x="12" y="405"/>
                  </a:lnTo>
                  <a:lnTo>
                    <a:pt x="8" y="215"/>
                  </a:lnTo>
                  <a:lnTo>
                    <a:pt x="4" y="78"/>
                  </a:lnTo>
                  <a:lnTo>
                    <a:pt x="2" y="2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3" name="Group 333"/>
          <p:cNvGrpSpPr>
            <a:grpSpLocks/>
          </p:cNvGrpSpPr>
          <p:nvPr/>
        </p:nvGrpSpPr>
        <p:grpSpPr bwMode="auto">
          <a:xfrm>
            <a:off x="5570538" y="576263"/>
            <a:ext cx="1271587" cy="2366962"/>
            <a:chOff x="3658" y="371"/>
            <a:chExt cx="801" cy="1491"/>
          </a:xfrm>
        </p:grpSpPr>
        <p:sp>
          <p:nvSpPr>
            <p:cNvPr id="7174" name="Freeform 307"/>
            <p:cNvSpPr>
              <a:spLocks/>
            </p:cNvSpPr>
            <p:nvPr/>
          </p:nvSpPr>
          <p:spPr bwMode="auto">
            <a:xfrm>
              <a:off x="3735" y="880"/>
              <a:ext cx="657" cy="982"/>
            </a:xfrm>
            <a:custGeom>
              <a:avLst/>
              <a:gdLst>
                <a:gd name="T0" fmla="*/ 234 w 398"/>
                <a:gd name="T1" fmla="*/ 147 h 595"/>
                <a:gd name="T2" fmla="*/ 234 w 398"/>
                <a:gd name="T3" fmla="*/ 147 h 595"/>
                <a:gd name="T4" fmla="*/ 289 w 398"/>
                <a:gd name="T5" fmla="*/ 191 h 595"/>
                <a:gd name="T6" fmla="*/ 327 w 398"/>
                <a:gd name="T7" fmla="*/ 213 h 595"/>
                <a:gd name="T8" fmla="*/ 365 w 398"/>
                <a:gd name="T9" fmla="*/ 234 h 595"/>
                <a:gd name="T10" fmla="*/ 414 w 398"/>
                <a:gd name="T11" fmla="*/ 256 h 595"/>
                <a:gd name="T12" fmla="*/ 469 w 398"/>
                <a:gd name="T13" fmla="*/ 272 h 595"/>
                <a:gd name="T14" fmla="*/ 535 w 398"/>
                <a:gd name="T15" fmla="*/ 284 h 595"/>
                <a:gd name="T16" fmla="*/ 611 w 398"/>
                <a:gd name="T17" fmla="*/ 289 h 595"/>
                <a:gd name="T18" fmla="*/ 611 w 398"/>
                <a:gd name="T19" fmla="*/ 289 h 595"/>
                <a:gd name="T20" fmla="*/ 670 w 398"/>
                <a:gd name="T21" fmla="*/ 289 h 595"/>
                <a:gd name="T22" fmla="*/ 725 w 398"/>
                <a:gd name="T23" fmla="*/ 277 h 595"/>
                <a:gd name="T24" fmla="*/ 774 w 398"/>
                <a:gd name="T25" fmla="*/ 267 h 595"/>
                <a:gd name="T26" fmla="*/ 824 w 398"/>
                <a:gd name="T27" fmla="*/ 251 h 595"/>
                <a:gd name="T28" fmla="*/ 867 w 398"/>
                <a:gd name="T29" fmla="*/ 229 h 595"/>
                <a:gd name="T30" fmla="*/ 905 w 398"/>
                <a:gd name="T31" fmla="*/ 206 h 595"/>
                <a:gd name="T32" fmla="*/ 971 w 398"/>
                <a:gd name="T33" fmla="*/ 158 h 595"/>
                <a:gd name="T34" fmla="*/ 1019 w 398"/>
                <a:gd name="T35" fmla="*/ 114 h 595"/>
                <a:gd name="T36" fmla="*/ 1056 w 398"/>
                <a:gd name="T37" fmla="*/ 71 h 595"/>
                <a:gd name="T38" fmla="*/ 1085 w 398"/>
                <a:gd name="T39" fmla="*/ 33 h 595"/>
                <a:gd name="T40" fmla="*/ 550 w 398"/>
                <a:gd name="T41" fmla="*/ 1621 h 595"/>
                <a:gd name="T42" fmla="*/ 0 w 398"/>
                <a:gd name="T43" fmla="*/ 0 h 595"/>
                <a:gd name="T44" fmla="*/ 0 w 398"/>
                <a:gd name="T45" fmla="*/ 0 h 595"/>
                <a:gd name="T46" fmla="*/ 21 w 398"/>
                <a:gd name="T47" fmla="*/ 21 h 595"/>
                <a:gd name="T48" fmla="*/ 76 w 398"/>
                <a:gd name="T49" fmla="*/ 66 h 595"/>
                <a:gd name="T50" fmla="*/ 109 w 398"/>
                <a:gd name="T51" fmla="*/ 92 h 595"/>
                <a:gd name="T52" fmla="*/ 147 w 398"/>
                <a:gd name="T53" fmla="*/ 114 h 595"/>
                <a:gd name="T54" fmla="*/ 191 w 398"/>
                <a:gd name="T55" fmla="*/ 137 h 595"/>
                <a:gd name="T56" fmla="*/ 234 w 398"/>
                <a:gd name="T57" fmla="*/ 147 h 595"/>
                <a:gd name="T58" fmla="*/ 234 w 398"/>
                <a:gd name="T59" fmla="*/ 147 h 59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398" h="595">
                  <a:moveTo>
                    <a:pt x="86" y="54"/>
                  </a:moveTo>
                  <a:lnTo>
                    <a:pt x="86" y="54"/>
                  </a:lnTo>
                  <a:lnTo>
                    <a:pt x="106" y="70"/>
                  </a:lnTo>
                  <a:lnTo>
                    <a:pt x="120" y="78"/>
                  </a:lnTo>
                  <a:lnTo>
                    <a:pt x="134" y="86"/>
                  </a:lnTo>
                  <a:lnTo>
                    <a:pt x="152" y="94"/>
                  </a:lnTo>
                  <a:lnTo>
                    <a:pt x="172" y="100"/>
                  </a:lnTo>
                  <a:lnTo>
                    <a:pt x="196" y="104"/>
                  </a:lnTo>
                  <a:lnTo>
                    <a:pt x="224" y="106"/>
                  </a:lnTo>
                  <a:lnTo>
                    <a:pt x="246" y="106"/>
                  </a:lnTo>
                  <a:lnTo>
                    <a:pt x="266" y="102"/>
                  </a:lnTo>
                  <a:lnTo>
                    <a:pt x="284" y="98"/>
                  </a:lnTo>
                  <a:lnTo>
                    <a:pt x="302" y="92"/>
                  </a:lnTo>
                  <a:lnTo>
                    <a:pt x="318" y="84"/>
                  </a:lnTo>
                  <a:lnTo>
                    <a:pt x="332" y="76"/>
                  </a:lnTo>
                  <a:lnTo>
                    <a:pt x="356" y="58"/>
                  </a:lnTo>
                  <a:lnTo>
                    <a:pt x="374" y="42"/>
                  </a:lnTo>
                  <a:lnTo>
                    <a:pt x="388" y="26"/>
                  </a:lnTo>
                  <a:lnTo>
                    <a:pt x="398" y="12"/>
                  </a:lnTo>
                  <a:lnTo>
                    <a:pt x="202" y="595"/>
                  </a:lnTo>
                  <a:lnTo>
                    <a:pt x="0" y="0"/>
                  </a:lnTo>
                  <a:lnTo>
                    <a:pt x="8" y="8"/>
                  </a:lnTo>
                  <a:lnTo>
                    <a:pt x="28" y="24"/>
                  </a:lnTo>
                  <a:lnTo>
                    <a:pt x="40" y="34"/>
                  </a:lnTo>
                  <a:lnTo>
                    <a:pt x="54" y="42"/>
                  </a:lnTo>
                  <a:lnTo>
                    <a:pt x="70" y="50"/>
                  </a:lnTo>
                  <a:lnTo>
                    <a:pt x="86" y="5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5" name="Freeform 308"/>
            <p:cNvSpPr>
              <a:spLocks/>
            </p:cNvSpPr>
            <p:nvPr/>
          </p:nvSpPr>
          <p:spPr bwMode="auto">
            <a:xfrm>
              <a:off x="3824" y="1128"/>
              <a:ext cx="370" cy="371"/>
            </a:xfrm>
            <a:custGeom>
              <a:avLst/>
              <a:gdLst>
                <a:gd name="T0" fmla="*/ 0 w 224"/>
                <a:gd name="T1" fmla="*/ 0 h 225"/>
                <a:gd name="T2" fmla="*/ 611 w 224"/>
                <a:gd name="T3" fmla="*/ 612 h 225"/>
                <a:gd name="T4" fmla="*/ 0 w 224"/>
                <a:gd name="T5" fmla="*/ 0 h 2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4" h="225">
                  <a:moveTo>
                    <a:pt x="0" y="0"/>
                  </a:moveTo>
                  <a:lnTo>
                    <a:pt x="224" y="2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6" name="Freeform 309"/>
            <p:cNvSpPr>
              <a:spLocks/>
            </p:cNvSpPr>
            <p:nvPr/>
          </p:nvSpPr>
          <p:spPr bwMode="auto">
            <a:xfrm>
              <a:off x="3903" y="1361"/>
              <a:ext cx="254" cy="254"/>
            </a:xfrm>
            <a:custGeom>
              <a:avLst/>
              <a:gdLst>
                <a:gd name="T0" fmla="*/ 0 w 154"/>
                <a:gd name="T1" fmla="*/ 0 h 154"/>
                <a:gd name="T2" fmla="*/ 419 w 154"/>
                <a:gd name="T3" fmla="*/ 419 h 154"/>
                <a:gd name="T4" fmla="*/ 0 w 154"/>
                <a:gd name="T5" fmla="*/ 0 h 1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4" h="154">
                  <a:moveTo>
                    <a:pt x="0" y="0"/>
                  </a:moveTo>
                  <a:lnTo>
                    <a:pt x="154" y="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7" name="Line 310"/>
            <p:cNvSpPr>
              <a:spLocks noChangeShapeType="1"/>
            </p:cNvSpPr>
            <p:nvPr/>
          </p:nvSpPr>
          <p:spPr bwMode="auto">
            <a:xfrm>
              <a:off x="3817" y="1121"/>
              <a:ext cx="376" cy="37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Line 311"/>
            <p:cNvSpPr>
              <a:spLocks noChangeShapeType="1"/>
            </p:cNvSpPr>
            <p:nvPr/>
          </p:nvSpPr>
          <p:spPr bwMode="auto">
            <a:xfrm>
              <a:off x="3896" y="1354"/>
              <a:ext cx="255" cy="25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Freeform 312"/>
            <p:cNvSpPr>
              <a:spLocks/>
            </p:cNvSpPr>
            <p:nvPr/>
          </p:nvSpPr>
          <p:spPr bwMode="auto">
            <a:xfrm>
              <a:off x="3969" y="1565"/>
              <a:ext cx="152" cy="149"/>
            </a:xfrm>
            <a:custGeom>
              <a:avLst/>
              <a:gdLst>
                <a:gd name="T0" fmla="*/ 0 w 92"/>
                <a:gd name="T1" fmla="*/ 0 h 90"/>
                <a:gd name="T2" fmla="*/ 251 w 92"/>
                <a:gd name="T3" fmla="*/ 247 h 90"/>
                <a:gd name="T4" fmla="*/ 0 w 92"/>
                <a:gd name="T5" fmla="*/ 0 h 9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90">
                  <a:moveTo>
                    <a:pt x="0" y="0"/>
                  </a:moveTo>
                  <a:lnTo>
                    <a:pt x="92" y="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313"/>
            <p:cNvSpPr>
              <a:spLocks/>
            </p:cNvSpPr>
            <p:nvPr/>
          </p:nvSpPr>
          <p:spPr bwMode="auto">
            <a:xfrm>
              <a:off x="3748" y="907"/>
              <a:ext cx="485" cy="483"/>
            </a:xfrm>
            <a:custGeom>
              <a:avLst/>
              <a:gdLst>
                <a:gd name="T0" fmla="*/ 0 w 294"/>
                <a:gd name="T1" fmla="*/ 0 h 293"/>
                <a:gd name="T2" fmla="*/ 800 w 294"/>
                <a:gd name="T3" fmla="*/ 796 h 293"/>
                <a:gd name="T4" fmla="*/ 0 w 294"/>
                <a:gd name="T5" fmla="*/ 0 h 2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4" h="293">
                  <a:moveTo>
                    <a:pt x="0" y="0"/>
                  </a:moveTo>
                  <a:lnTo>
                    <a:pt x="294" y="2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Line 314"/>
            <p:cNvSpPr>
              <a:spLocks noChangeShapeType="1"/>
            </p:cNvSpPr>
            <p:nvPr/>
          </p:nvSpPr>
          <p:spPr bwMode="auto">
            <a:xfrm>
              <a:off x="3963" y="1559"/>
              <a:ext cx="159" cy="15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Line 315"/>
            <p:cNvSpPr>
              <a:spLocks noChangeShapeType="1"/>
            </p:cNvSpPr>
            <p:nvPr/>
          </p:nvSpPr>
          <p:spPr bwMode="auto">
            <a:xfrm>
              <a:off x="3741" y="900"/>
              <a:ext cx="486" cy="4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Freeform 316"/>
            <p:cNvSpPr>
              <a:spLocks/>
            </p:cNvSpPr>
            <p:nvPr/>
          </p:nvSpPr>
          <p:spPr bwMode="auto">
            <a:xfrm>
              <a:off x="4072" y="1058"/>
              <a:ext cx="208" cy="207"/>
            </a:xfrm>
            <a:custGeom>
              <a:avLst/>
              <a:gdLst>
                <a:gd name="T0" fmla="*/ 0 w 126"/>
                <a:gd name="T1" fmla="*/ 0 h 125"/>
                <a:gd name="T2" fmla="*/ 343 w 126"/>
                <a:gd name="T3" fmla="*/ 343 h 125"/>
                <a:gd name="T4" fmla="*/ 0 w 126"/>
                <a:gd name="T5" fmla="*/ 0 h 1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6" h="125">
                  <a:moveTo>
                    <a:pt x="0" y="0"/>
                  </a:moveTo>
                  <a:lnTo>
                    <a:pt x="126" y="1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Freeform 317"/>
            <p:cNvSpPr>
              <a:spLocks/>
            </p:cNvSpPr>
            <p:nvPr/>
          </p:nvSpPr>
          <p:spPr bwMode="auto">
            <a:xfrm>
              <a:off x="4220" y="1045"/>
              <a:ext cx="99" cy="99"/>
            </a:xfrm>
            <a:custGeom>
              <a:avLst/>
              <a:gdLst>
                <a:gd name="T0" fmla="*/ 0 w 60"/>
                <a:gd name="T1" fmla="*/ 0 h 60"/>
                <a:gd name="T2" fmla="*/ 163 w 60"/>
                <a:gd name="T3" fmla="*/ 163 h 60"/>
                <a:gd name="T4" fmla="*/ 0 w 60"/>
                <a:gd name="T5" fmla="*/ 0 h 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0" h="60">
                  <a:moveTo>
                    <a:pt x="0" y="0"/>
                  </a:moveTo>
                  <a:lnTo>
                    <a:pt x="60" y="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Line 318"/>
            <p:cNvSpPr>
              <a:spLocks noChangeShapeType="1"/>
            </p:cNvSpPr>
            <p:nvPr/>
          </p:nvSpPr>
          <p:spPr bwMode="auto">
            <a:xfrm>
              <a:off x="4065" y="1052"/>
              <a:ext cx="208" cy="2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Line 319"/>
            <p:cNvSpPr>
              <a:spLocks noChangeShapeType="1"/>
            </p:cNvSpPr>
            <p:nvPr/>
          </p:nvSpPr>
          <p:spPr bwMode="auto">
            <a:xfrm>
              <a:off x="4214" y="1039"/>
              <a:ext cx="99" cy="9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320"/>
            <p:cNvSpPr>
              <a:spLocks/>
            </p:cNvSpPr>
            <p:nvPr/>
          </p:nvSpPr>
          <p:spPr bwMode="auto">
            <a:xfrm>
              <a:off x="4045" y="1015"/>
              <a:ext cx="241" cy="771"/>
            </a:xfrm>
            <a:custGeom>
              <a:avLst/>
              <a:gdLst>
                <a:gd name="T0" fmla="*/ 398 w 146"/>
                <a:gd name="T1" fmla="*/ 0 h 467"/>
                <a:gd name="T2" fmla="*/ 0 w 146"/>
                <a:gd name="T3" fmla="*/ 1273 h 467"/>
                <a:gd name="T4" fmla="*/ 398 w 146"/>
                <a:gd name="T5" fmla="*/ 0 h 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6" h="467">
                  <a:moveTo>
                    <a:pt x="146" y="0"/>
                  </a:moveTo>
                  <a:lnTo>
                    <a:pt x="0" y="467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321"/>
            <p:cNvSpPr>
              <a:spLocks/>
            </p:cNvSpPr>
            <p:nvPr/>
          </p:nvSpPr>
          <p:spPr bwMode="auto">
            <a:xfrm>
              <a:off x="4012" y="1065"/>
              <a:ext cx="135" cy="619"/>
            </a:xfrm>
            <a:custGeom>
              <a:avLst/>
              <a:gdLst>
                <a:gd name="T0" fmla="*/ 222 w 82"/>
                <a:gd name="T1" fmla="*/ 0 h 375"/>
                <a:gd name="T2" fmla="*/ 0 w 82"/>
                <a:gd name="T3" fmla="*/ 1022 h 375"/>
                <a:gd name="T4" fmla="*/ 222 w 82"/>
                <a:gd name="T5" fmla="*/ 0 h 37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2" h="375">
                  <a:moveTo>
                    <a:pt x="82" y="0"/>
                  </a:moveTo>
                  <a:lnTo>
                    <a:pt x="0" y="375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Line 322"/>
            <p:cNvSpPr>
              <a:spLocks noChangeShapeType="1"/>
            </p:cNvSpPr>
            <p:nvPr/>
          </p:nvSpPr>
          <p:spPr bwMode="auto">
            <a:xfrm flipH="1">
              <a:off x="4038" y="1009"/>
              <a:ext cx="242" cy="77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0" name="Line 323"/>
            <p:cNvSpPr>
              <a:spLocks noChangeShapeType="1"/>
            </p:cNvSpPr>
            <p:nvPr/>
          </p:nvSpPr>
          <p:spPr bwMode="auto">
            <a:xfrm flipH="1">
              <a:off x="4005" y="1058"/>
              <a:ext cx="136" cy="6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1" name="Freeform 324"/>
            <p:cNvSpPr>
              <a:spLocks/>
            </p:cNvSpPr>
            <p:nvPr/>
          </p:nvSpPr>
          <p:spPr bwMode="auto">
            <a:xfrm>
              <a:off x="3966" y="1052"/>
              <a:ext cx="59" cy="500"/>
            </a:xfrm>
            <a:custGeom>
              <a:avLst/>
              <a:gdLst>
                <a:gd name="T0" fmla="*/ 97 w 36"/>
                <a:gd name="T1" fmla="*/ 0 h 303"/>
                <a:gd name="T2" fmla="*/ 0 w 36"/>
                <a:gd name="T3" fmla="*/ 825 h 303"/>
                <a:gd name="T4" fmla="*/ 97 w 36"/>
                <a:gd name="T5" fmla="*/ 0 h 3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" h="303">
                  <a:moveTo>
                    <a:pt x="36" y="0"/>
                  </a:moveTo>
                  <a:lnTo>
                    <a:pt x="0" y="303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2" name="Freeform 325"/>
            <p:cNvSpPr>
              <a:spLocks/>
            </p:cNvSpPr>
            <p:nvPr/>
          </p:nvSpPr>
          <p:spPr bwMode="auto">
            <a:xfrm>
              <a:off x="3913" y="1015"/>
              <a:ext cx="20" cy="372"/>
            </a:xfrm>
            <a:custGeom>
              <a:avLst/>
              <a:gdLst>
                <a:gd name="T0" fmla="*/ 33 w 12"/>
                <a:gd name="T1" fmla="*/ 0 h 225"/>
                <a:gd name="T2" fmla="*/ 0 w 12"/>
                <a:gd name="T3" fmla="*/ 615 h 225"/>
                <a:gd name="T4" fmla="*/ 33 w 12"/>
                <a:gd name="T5" fmla="*/ 0 h 2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225">
                  <a:moveTo>
                    <a:pt x="12" y="0"/>
                  </a:moveTo>
                  <a:lnTo>
                    <a:pt x="0" y="22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3" name="Line 326"/>
            <p:cNvSpPr>
              <a:spLocks noChangeShapeType="1"/>
            </p:cNvSpPr>
            <p:nvPr/>
          </p:nvSpPr>
          <p:spPr bwMode="auto">
            <a:xfrm flipH="1">
              <a:off x="3959" y="1045"/>
              <a:ext cx="60" cy="4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4" name="Line 327"/>
            <p:cNvSpPr>
              <a:spLocks noChangeShapeType="1"/>
            </p:cNvSpPr>
            <p:nvPr/>
          </p:nvSpPr>
          <p:spPr bwMode="auto">
            <a:xfrm flipH="1">
              <a:off x="3906" y="1009"/>
              <a:ext cx="20" cy="37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5" name="Freeform 328"/>
            <p:cNvSpPr>
              <a:spLocks/>
            </p:cNvSpPr>
            <p:nvPr/>
          </p:nvSpPr>
          <p:spPr bwMode="auto">
            <a:xfrm>
              <a:off x="3837" y="966"/>
              <a:ext cx="3" cy="215"/>
            </a:xfrm>
            <a:custGeom>
              <a:avLst/>
              <a:gdLst>
                <a:gd name="T0" fmla="*/ 0 w 2"/>
                <a:gd name="T1" fmla="*/ 0 h 130"/>
                <a:gd name="T2" fmla="*/ 5 w 2"/>
                <a:gd name="T3" fmla="*/ 356 h 130"/>
                <a:gd name="T4" fmla="*/ 0 w 2"/>
                <a:gd name="T5" fmla="*/ 0 h 1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" h="130">
                  <a:moveTo>
                    <a:pt x="0" y="0"/>
                  </a:moveTo>
                  <a:lnTo>
                    <a:pt x="2" y="1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6" name="Line 329"/>
            <p:cNvSpPr>
              <a:spLocks noChangeShapeType="1"/>
            </p:cNvSpPr>
            <p:nvPr/>
          </p:nvSpPr>
          <p:spPr bwMode="auto">
            <a:xfrm>
              <a:off x="3830" y="959"/>
              <a:ext cx="4" cy="2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7" name="Freeform 306"/>
            <p:cNvSpPr>
              <a:spLocks/>
            </p:cNvSpPr>
            <p:nvPr/>
          </p:nvSpPr>
          <p:spPr bwMode="auto">
            <a:xfrm>
              <a:off x="3658" y="371"/>
              <a:ext cx="801" cy="699"/>
            </a:xfrm>
            <a:custGeom>
              <a:avLst/>
              <a:gdLst>
                <a:gd name="T0" fmla="*/ 301 w 801"/>
                <a:gd name="T1" fmla="*/ 30 h 699"/>
                <a:gd name="T2" fmla="*/ 40 w 801"/>
                <a:gd name="T3" fmla="*/ 186 h 699"/>
                <a:gd name="T4" fmla="*/ 7 w 801"/>
                <a:gd name="T5" fmla="*/ 351 h 699"/>
                <a:gd name="T6" fmla="*/ 76 w 801"/>
                <a:gd name="T7" fmla="*/ 517 h 699"/>
                <a:gd name="T8" fmla="*/ 219 w 801"/>
                <a:gd name="T9" fmla="*/ 611 h 699"/>
                <a:gd name="T10" fmla="*/ 219 w 801"/>
                <a:gd name="T11" fmla="*/ 611 h 699"/>
                <a:gd name="T12" fmla="*/ 414 w 801"/>
                <a:gd name="T13" fmla="*/ 694 h 699"/>
                <a:gd name="T14" fmla="*/ 731 w 801"/>
                <a:gd name="T15" fmla="*/ 542 h 699"/>
                <a:gd name="T16" fmla="*/ 790 w 801"/>
                <a:gd name="T17" fmla="*/ 347 h 699"/>
                <a:gd name="T18" fmla="*/ 662 w 801"/>
                <a:gd name="T19" fmla="*/ 83 h 699"/>
                <a:gd name="T20" fmla="*/ 447 w 801"/>
                <a:gd name="T21" fmla="*/ 4 h 699"/>
                <a:gd name="T22" fmla="*/ 301 w 801"/>
                <a:gd name="T23" fmla="*/ 30 h 6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01" h="699">
                  <a:moveTo>
                    <a:pt x="301" y="30"/>
                  </a:moveTo>
                  <a:cubicBezTo>
                    <a:pt x="233" y="60"/>
                    <a:pt x="80" y="109"/>
                    <a:pt x="40" y="186"/>
                  </a:cubicBezTo>
                  <a:cubicBezTo>
                    <a:pt x="0" y="263"/>
                    <a:pt x="1" y="296"/>
                    <a:pt x="7" y="351"/>
                  </a:cubicBezTo>
                  <a:cubicBezTo>
                    <a:pt x="13" y="406"/>
                    <a:pt x="41" y="474"/>
                    <a:pt x="76" y="517"/>
                  </a:cubicBezTo>
                  <a:cubicBezTo>
                    <a:pt x="111" y="560"/>
                    <a:pt x="199" y="599"/>
                    <a:pt x="219" y="611"/>
                  </a:cubicBezTo>
                  <a:cubicBezTo>
                    <a:pt x="239" y="623"/>
                    <a:pt x="187" y="597"/>
                    <a:pt x="219" y="611"/>
                  </a:cubicBezTo>
                  <a:cubicBezTo>
                    <a:pt x="219" y="611"/>
                    <a:pt x="326" y="699"/>
                    <a:pt x="414" y="694"/>
                  </a:cubicBezTo>
                  <a:cubicBezTo>
                    <a:pt x="502" y="689"/>
                    <a:pt x="676" y="677"/>
                    <a:pt x="731" y="542"/>
                  </a:cubicBezTo>
                  <a:cubicBezTo>
                    <a:pt x="780" y="423"/>
                    <a:pt x="801" y="423"/>
                    <a:pt x="790" y="347"/>
                  </a:cubicBezTo>
                  <a:cubicBezTo>
                    <a:pt x="788" y="283"/>
                    <a:pt x="712" y="135"/>
                    <a:pt x="662" y="83"/>
                  </a:cubicBezTo>
                  <a:cubicBezTo>
                    <a:pt x="612" y="31"/>
                    <a:pt x="530" y="9"/>
                    <a:pt x="447" y="4"/>
                  </a:cubicBezTo>
                  <a:cubicBezTo>
                    <a:pt x="360" y="45"/>
                    <a:pt x="369" y="0"/>
                    <a:pt x="301" y="3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582"/>
          <p:cNvSpPr>
            <a:spLocks/>
          </p:cNvSpPr>
          <p:nvPr/>
        </p:nvSpPr>
        <p:spPr bwMode="auto">
          <a:xfrm>
            <a:off x="1487488" y="527050"/>
            <a:ext cx="2138362" cy="2330450"/>
          </a:xfrm>
          <a:custGeom>
            <a:avLst/>
            <a:gdLst>
              <a:gd name="T0" fmla="*/ 1399606730 w 723"/>
              <a:gd name="T1" fmla="*/ 2147483646 h 788"/>
              <a:gd name="T2" fmla="*/ 8748651 w 723"/>
              <a:gd name="T3" fmla="*/ 2147483646 h 788"/>
              <a:gd name="T4" fmla="*/ 1373363734 w 723"/>
              <a:gd name="T5" fmla="*/ 2147483646 h 788"/>
              <a:gd name="T6" fmla="*/ 2147483646 w 723"/>
              <a:gd name="T7" fmla="*/ 2147483646 h 788"/>
              <a:gd name="T8" fmla="*/ 2147483646 w 723"/>
              <a:gd name="T9" fmla="*/ 2147483646 h 788"/>
              <a:gd name="T10" fmla="*/ 2147483646 w 723"/>
              <a:gd name="T11" fmla="*/ 0 h 788"/>
              <a:gd name="T12" fmla="*/ 2147483646 w 723"/>
              <a:gd name="T13" fmla="*/ 2147483646 h 788"/>
              <a:gd name="T14" fmla="*/ 2147483646 w 723"/>
              <a:gd name="T15" fmla="*/ 2147483646 h 788"/>
              <a:gd name="T16" fmla="*/ 2147483646 w 723"/>
              <a:gd name="T17" fmla="*/ 2147483646 h 788"/>
              <a:gd name="T18" fmla="*/ 2147483646 w 723"/>
              <a:gd name="T19" fmla="*/ 2147483646 h 788"/>
              <a:gd name="T20" fmla="*/ 2147483646 w 723"/>
              <a:gd name="T21" fmla="*/ 2147483646 h 788"/>
              <a:gd name="T22" fmla="*/ 1399606730 w 723"/>
              <a:gd name="T23" fmla="*/ 2147483646 h 78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723" h="788">
                <a:moveTo>
                  <a:pt x="160" y="775"/>
                </a:moveTo>
                <a:cubicBezTo>
                  <a:pt x="69" y="763"/>
                  <a:pt x="2" y="734"/>
                  <a:pt x="1" y="714"/>
                </a:cubicBezTo>
                <a:cubicBezTo>
                  <a:pt x="0" y="694"/>
                  <a:pt x="101" y="674"/>
                  <a:pt x="157" y="658"/>
                </a:cubicBezTo>
                <a:cubicBezTo>
                  <a:pt x="213" y="642"/>
                  <a:pt x="253" y="615"/>
                  <a:pt x="280" y="563"/>
                </a:cubicBezTo>
                <a:cubicBezTo>
                  <a:pt x="307" y="511"/>
                  <a:pt x="317" y="442"/>
                  <a:pt x="323" y="336"/>
                </a:cubicBezTo>
                <a:cubicBezTo>
                  <a:pt x="329" y="230"/>
                  <a:pt x="339" y="64"/>
                  <a:pt x="349" y="0"/>
                </a:cubicBezTo>
                <a:cubicBezTo>
                  <a:pt x="358" y="62"/>
                  <a:pt x="375" y="232"/>
                  <a:pt x="385" y="332"/>
                </a:cubicBezTo>
                <a:cubicBezTo>
                  <a:pt x="395" y="432"/>
                  <a:pt x="413" y="494"/>
                  <a:pt x="439" y="550"/>
                </a:cubicBezTo>
                <a:cubicBezTo>
                  <a:pt x="465" y="606"/>
                  <a:pt x="504" y="645"/>
                  <a:pt x="557" y="660"/>
                </a:cubicBezTo>
                <a:cubicBezTo>
                  <a:pt x="610" y="675"/>
                  <a:pt x="717" y="678"/>
                  <a:pt x="720" y="699"/>
                </a:cubicBezTo>
                <a:cubicBezTo>
                  <a:pt x="723" y="720"/>
                  <a:pt x="651" y="762"/>
                  <a:pt x="558" y="775"/>
                </a:cubicBezTo>
                <a:cubicBezTo>
                  <a:pt x="465" y="788"/>
                  <a:pt x="251" y="787"/>
                  <a:pt x="160" y="775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9219" name="Group 583"/>
          <p:cNvGrpSpPr>
            <a:grpSpLocks/>
          </p:cNvGrpSpPr>
          <p:nvPr/>
        </p:nvGrpSpPr>
        <p:grpSpPr bwMode="auto">
          <a:xfrm>
            <a:off x="5378450" y="447675"/>
            <a:ext cx="2193925" cy="2262188"/>
            <a:chOff x="2536" y="350"/>
            <a:chExt cx="742" cy="765"/>
          </a:xfrm>
        </p:grpSpPr>
        <p:sp>
          <p:nvSpPr>
            <p:cNvPr id="9230" name="Freeform 584"/>
            <p:cNvSpPr>
              <a:spLocks/>
            </p:cNvSpPr>
            <p:nvPr/>
          </p:nvSpPr>
          <p:spPr bwMode="auto">
            <a:xfrm>
              <a:off x="2547" y="350"/>
              <a:ext cx="723" cy="765"/>
            </a:xfrm>
            <a:custGeom>
              <a:avLst/>
              <a:gdLst>
                <a:gd name="T0" fmla="*/ 555 w 723"/>
                <a:gd name="T1" fmla="*/ 12 h 765"/>
                <a:gd name="T2" fmla="*/ 722 w 723"/>
                <a:gd name="T3" fmla="*/ 51 h 765"/>
                <a:gd name="T4" fmla="*/ 566 w 723"/>
                <a:gd name="T5" fmla="*/ 107 h 765"/>
                <a:gd name="T6" fmla="*/ 443 w 723"/>
                <a:gd name="T7" fmla="*/ 202 h 765"/>
                <a:gd name="T8" fmla="*/ 400 w 723"/>
                <a:gd name="T9" fmla="*/ 429 h 765"/>
                <a:gd name="T10" fmla="*/ 374 w 723"/>
                <a:gd name="T11" fmla="*/ 765 h 765"/>
                <a:gd name="T12" fmla="*/ 338 w 723"/>
                <a:gd name="T13" fmla="*/ 433 h 765"/>
                <a:gd name="T14" fmla="*/ 284 w 723"/>
                <a:gd name="T15" fmla="*/ 215 h 765"/>
                <a:gd name="T16" fmla="*/ 166 w 723"/>
                <a:gd name="T17" fmla="*/ 105 h 765"/>
                <a:gd name="T18" fmla="*/ 3 w 723"/>
                <a:gd name="T19" fmla="*/ 66 h 765"/>
                <a:gd name="T20" fmla="*/ 157 w 723"/>
                <a:gd name="T21" fmla="*/ 24 h 765"/>
                <a:gd name="T22" fmla="*/ 555 w 723"/>
                <a:gd name="T23" fmla="*/ 12 h 76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23" h="765">
                  <a:moveTo>
                    <a:pt x="555" y="12"/>
                  </a:moveTo>
                  <a:cubicBezTo>
                    <a:pt x="646" y="24"/>
                    <a:pt x="721" y="31"/>
                    <a:pt x="722" y="51"/>
                  </a:cubicBezTo>
                  <a:cubicBezTo>
                    <a:pt x="723" y="71"/>
                    <a:pt x="622" y="91"/>
                    <a:pt x="566" y="107"/>
                  </a:cubicBezTo>
                  <a:cubicBezTo>
                    <a:pt x="510" y="123"/>
                    <a:pt x="470" y="150"/>
                    <a:pt x="443" y="202"/>
                  </a:cubicBezTo>
                  <a:cubicBezTo>
                    <a:pt x="416" y="254"/>
                    <a:pt x="406" y="323"/>
                    <a:pt x="400" y="429"/>
                  </a:cubicBezTo>
                  <a:cubicBezTo>
                    <a:pt x="394" y="535"/>
                    <a:pt x="384" y="701"/>
                    <a:pt x="374" y="765"/>
                  </a:cubicBezTo>
                  <a:cubicBezTo>
                    <a:pt x="365" y="703"/>
                    <a:pt x="348" y="533"/>
                    <a:pt x="338" y="433"/>
                  </a:cubicBezTo>
                  <a:cubicBezTo>
                    <a:pt x="328" y="333"/>
                    <a:pt x="310" y="271"/>
                    <a:pt x="284" y="215"/>
                  </a:cubicBezTo>
                  <a:cubicBezTo>
                    <a:pt x="258" y="159"/>
                    <a:pt x="219" y="120"/>
                    <a:pt x="166" y="105"/>
                  </a:cubicBezTo>
                  <a:cubicBezTo>
                    <a:pt x="113" y="90"/>
                    <a:pt x="6" y="87"/>
                    <a:pt x="3" y="66"/>
                  </a:cubicBezTo>
                  <a:cubicBezTo>
                    <a:pt x="0" y="45"/>
                    <a:pt x="64" y="37"/>
                    <a:pt x="157" y="24"/>
                  </a:cubicBezTo>
                  <a:cubicBezTo>
                    <a:pt x="250" y="11"/>
                    <a:pt x="464" y="0"/>
                    <a:pt x="555" y="1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1" name="Freeform 585"/>
            <p:cNvSpPr>
              <a:spLocks/>
            </p:cNvSpPr>
            <p:nvPr/>
          </p:nvSpPr>
          <p:spPr bwMode="auto">
            <a:xfrm>
              <a:off x="2536" y="374"/>
              <a:ext cx="742" cy="72"/>
            </a:xfrm>
            <a:custGeom>
              <a:avLst/>
              <a:gdLst>
                <a:gd name="T0" fmla="*/ 127 w 742"/>
                <a:gd name="T1" fmla="*/ 5 h 72"/>
                <a:gd name="T2" fmla="*/ 127 w 742"/>
                <a:gd name="T3" fmla="*/ 5 h 72"/>
                <a:gd name="T4" fmla="*/ 42 w 742"/>
                <a:gd name="T5" fmla="*/ 40 h 72"/>
                <a:gd name="T6" fmla="*/ 380 w 742"/>
                <a:gd name="T7" fmla="*/ 70 h 72"/>
                <a:gd name="T8" fmla="*/ 694 w 742"/>
                <a:gd name="T9" fmla="*/ 32 h 72"/>
                <a:gd name="T10" fmla="*/ 651 w 742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42" h="72">
                  <a:moveTo>
                    <a:pt x="127" y="5"/>
                  </a:moveTo>
                  <a:lnTo>
                    <a:pt x="127" y="5"/>
                  </a:lnTo>
                  <a:cubicBezTo>
                    <a:pt x="113" y="11"/>
                    <a:pt x="0" y="29"/>
                    <a:pt x="42" y="40"/>
                  </a:cubicBezTo>
                  <a:cubicBezTo>
                    <a:pt x="82" y="50"/>
                    <a:pt x="267" y="72"/>
                    <a:pt x="380" y="70"/>
                  </a:cubicBezTo>
                  <a:cubicBezTo>
                    <a:pt x="493" y="68"/>
                    <a:pt x="646" y="43"/>
                    <a:pt x="694" y="32"/>
                  </a:cubicBezTo>
                  <a:cubicBezTo>
                    <a:pt x="742" y="21"/>
                    <a:pt x="665" y="5"/>
                    <a:pt x="651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0" name="Group 600"/>
          <p:cNvGrpSpPr>
            <a:grpSpLocks/>
          </p:cNvGrpSpPr>
          <p:nvPr/>
        </p:nvGrpSpPr>
        <p:grpSpPr bwMode="auto">
          <a:xfrm>
            <a:off x="5499100" y="3652838"/>
            <a:ext cx="2119313" cy="2865437"/>
            <a:chOff x="3464" y="2301"/>
            <a:chExt cx="1335" cy="1805"/>
          </a:xfrm>
        </p:grpSpPr>
        <p:sp>
          <p:nvSpPr>
            <p:cNvPr id="9225" name="Freeform 588"/>
            <p:cNvSpPr>
              <a:spLocks/>
            </p:cNvSpPr>
            <p:nvPr/>
          </p:nvSpPr>
          <p:spPr bwMode="auto">
            <a:xfrm>
              <a:off x="3465" y="3562"/>
              <a:ext cx="1334" cy="544"/>
            </a:xfrm>
            <a:custGeom>
              <a:avLst/>
              <a:gdLst>
                <a:gd name="T0" fmla="*/ 2485 w 716"/>
                <a:gd name="T1" fmla="*/ 0 h 292"/>
                <a:gd name="T2" fmla="*/ 1235 w 716"/>
                <a:gd name="T3" fmla="*/ 853 h 292"/>
                <a:gd name="T4" fmla="*/ 0 w 716"/>
                <a:gd name="T5" fmla="*/ 20 h 292"/>
                <a:gd name="T6" fmla="*/ 7 w 716"/>
                <a:gd name="T7" fmla="*/ 188 h 292"/>
                <a:gd name="T8" fmla="*/ 1243 w 716"/>
                <a:gd name="T9" fmla="*/ 1013 h 292"/>
                <a:gd name="T10" fmla="*/ 2485 w 716"/>
                <a:gd name="T11" fmla="*/ 160 h 292"/>
                <a:gd name="T12" fmla="*/ 2485 w 716"/>
                <a:gd name="T13" fmla="*/ 0 h 2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16" h="292">
                  <a:moveTo>
                    <a:pt x="716" y="0"/>
                  </a:moveTo>
                  <a:lnTo>
                    <a:pt x="356" y="246"/>
                  </a:lnTo>
                  <a:lnTo>
                    <a:pt x="0" y="6"/>
                  </a:lnTo>
                  <a:lnTo>
                    <a:pt x="2" y="54"/>
                  </a:lnTo>
                  <a:lnTo>
                    <a:pt x="358" y="292"/>
                  </a:lnTo>
                  <a:lnTo>
                    <a:pt x="716" y="46"/>
                  </a:lnTo>
                  <a:lnTo>
                    <a:pt x="716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6" name="Freeform 589"/>
            <p:cNvSpPr>
              <a:spLocks/>
            </p:cNvSpPr>
            <p:nvPr/>
          </p:nvSpPr>
          <p:spPr bwMode="auto">
            <a:xfrm>
              <a:off x="3464" y="3335"/>
              <a:ext cx="1334" cy="685"/>
            </a:xfrm>
            <a:custGeom>
              <a:avLst/>
              <a:gdLst>
                <a:gd name="T0" fmla="*/ 657 w 1334"/>
                <a:gd name="T1" fmla="*/ 0 h 685"/>
                <a:gd name="T2" fmla="*/ 0 w 1334"/>
                <a:gd name="T3" fmla="*/ 239 h 685"/>
                <a:gd name="T4" fmla="*/ 664 w 1334"/>
                <a:gd name="T5" fmla="*/ 685 h 685"/>
                <a:gd name="T6" fmla="*/ 1334 w 1334"/>
                <a:gd name="T7" fmla="*/ 227 h 685"/>
                <a:gd name="T8" fmla="*/ 657 w 1334"/>
                <a:gd name="T9" fmla="*/ 0 h 6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34" h="685">
                  <a:moveTo>
                    <a:pt x="657" y="0"/>
                  </a:moveTo>
                  <a:lnTo>
                    <a:pt x="0" y="239"/>
                  </a:lnTo>
                  <a:lnTo>
                    <a:pt x="664" y="685"/>
                  </a:lnTo>
                  <a:lnTo>
                    <a:pt x="1334" y="227"/>
                  </a:lnTo>
                  <a:lnTo>
                    <a:pt x="657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7" name="Freeform 591"/>
            <p:cNvSpPr>
              <a:spLocks/>
            </p:cNvSpPr>
            <p:nvPr/>
          </p:nvSpPr>
          <p:spPr bwMode="auto">
            <a:xfrm>
              <a:off x="3863" y="2782"/>
              <a:ext cx="537" cy="383"/>
            </a:xfrm>
            <a:custGeom>
              <a:avLst/>
              <a:gdLst>
                <a:gd name="T0" fmla="*/ 181 w 288"/>
                <a:gd name="T1" fmla="*/ 0 h 206"/>
                <a:gd name="T2" fmla="*/ 270 w 288"/>
                <a:gd name="T3" fmla="*/ 7 h 206"/>
                <a:gd name="T4" fmla="*/ 369 w 288"/>
                <a:gd name="T5" fmla="*/ 20 h 206"/>
                <a:gd name="T6" fmla="*/ 479 w 288"/>
                <a:gd name="T7" fmla="*/ 20 h 206"/>
                <a:gd name="T8" fmla="*/ 619 w 288"/>
                <a:gd name="T9" fmla="*/ 20 h 206"/>
                <a:gd name="T10" fmla="*/ 731 w 288"/>
                <a:gd name="T11" fmla="*/ 7 h 206"/>
                <a:gd name="T12" fmla="*/ 835 w 288"/>
                <a:gd name="T13" fmla="*/ 0 h 206"/>
                <a:gd name="T14" fmla="*/ 1001 w 288"/>
                <a:gd name="T15" fmla="*/ 656 h 206"/>
                <a:gd name="T16" fmla="*/ 848 w 288"/>
                <a:gd name="T17" fmla="*/ 684 h 206"/>
                <a:gd name="T18" fmla="*/ 681 w 288"/>
                <a:gd name="T19" fmla="*/ 699 h 206"/>
                <a:gd name="T20" fmla="*/ 591 w 288"/>
                <a:gd name="T21" fmla="*/ 705 h 206"/>
                <a:gd name="T22" fmla="*/ 494 w 288"/>
                <a:gd name="T23" fmla="*/ 712 h 206"/>
                <a:gd name="T24" fmla="*/ 326 w 288"/>
                <a:gd name="T25" fmla="*/ 699 h 206"/>
                <a:gd name="T26" fmla="*/ 168 w 288"/>
                <a:gd name="T27" fmla="*/ 684 h 206"/>
                <a:gd name="T28" fmla="*/ 0 w 288"/>
                <a:gd name="T29" fmla="*/ 656 h 206"/>
                <a:gd name="T30" fmla="*/ 181 w 288"/>
                <a:gd name="T31" fmla="*/ 0 h 20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88" h="206">
                  <a:moveTo>
                    <a:pt x="52" y="0"/>
                  </a:moveTo>
                  <a:lnTo>
                    <a:pt x="78" y="2"/>
                  </a:lnTo>
                  <a:lnTo>
                    <a:pt x="106" y="6"/>
                  </a:lnTo>
                  <a:lnTo>
                    <a:pt x="138" y="6"/>
                  </a:lnTo>
                  <a:lnTo>
                    <a:pt x="178" y="6"/>
                  </a:lnTo>
                  <a:lnTo>
                    <a:pt x="210" y="2"/>
                  </a:lnTo>
                  <a:lnTo>
                    <a:pt x="240" y="0"/>
                  </a:lnTo>
                  <a:lnTo>
                    <a:pt x="288" y="190"/>
                  </a:lnTo>
                  <a:lnTo>
                    <a:pt x="244" y="198"/>
                  </a:lnTo>
                  <a:lnTo>
                    <a:pt x="196" y="202"/>
                  </a:lnTo>
                  <a:lnTo>
                    <a:pt x="170" y="204"/>
                  </a:lnTo>
                  <a:lnTo>
                    <a:pt x="142" y="206"/>
                  </a:lnTo>
                  <a:lnTo>
                    <a:pt x="94" y="202"/>
                  </a:lnTo>
                  <a:lnTo>
                    <a:pt x="48" y="198"/>
                  </a:lnTo>
                  <a:lnTo>
                    <a:pt x="0" y="19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8" name="Freeform 592"/>
            <p:cNvSpPr>
              <a:spLocks/>
            </p:cNvSpPr>
            <p:nvPr/>
          </p:nvSpPr>
          <p:spPr bwMode="auto">
            <a:xfrm>
              <a:off x="3706" y="2301"/>
              <a:ext cx="838" cy="1478"/>
            </a:xfrm>
            <a:custGeom>
              <a:avLst/>
              <a:gdLst>
                <a:gd name="T0" fmla="*/ 16 w 838"/>
                <a:gd name="T1" fmla="*/ 1313 h 1478"/>
                <a:gd name="T2" fmla="*/ 366 w 838"/>
                <a:gd name="T3" fmla="*/ 34 h 1478"/>
                <a:gd name="T4" fmla="*/ 366 w 838"/>
                <a:gd name="T5" fmla="*/ 34 h 1478"/>
                <a:gd name="T6" fmla="*/ 359 w 838"/>
                <a:gd name="T7" fmla="*/ 30 h 1478"/>
                <a:gd name="T8" fmla="*/ 351 w 838"/>
                <a:gd name="T9" fmla="*/ 22 h 1478"/>
                <a:gd name="T10" fmla="*/ 348 w 838"/>
                <a:gd name="T11" fmla="*/ 19 h 1478"/>
                <a:gd name="T12" fmla="*/ 351 w 838"/>
                <a:gd name="T13" fmla="*/ 15 h 1478"/>
                <a:gd name="T14" fmla="*/ 359 w 838"/>
                <a:gd name="T15" fmla="*/ 11 h 1478"/>
                <a:gd name="T16" fmla="*/ 374 w 838"/>
                <a:gd name="T17" fmla="*/ 7 h 1478"/>
                <a:gd name="T18" fmla="*/ 374 w 838"/>
                <a:gd name="T19" fmla="*/ 7 h 1478"/>
                <a:gd name="T20" fmla="*/ 407 w 838"/>
                <a:gd name="T21" fmla="*/ 4 h 1478"/>
                <a:gd name="T22" fmla="*/ 426 w 838"/>
                <a:gd name="T23" fmla="*/ 0 h 1478"/>
                <a:gd name="T24" fmla="*/ 448 w 838"/>
                <a:gd name="T25" fmla="*/ 4 h 1478"/>
                <a:gd name="T26" fmla="*/ 474 w 838"/>
                <a:gd name="T27" fmla="*/ 7 h 1478"/>
                <a:gd name="T28" fmla="*/ 474 w 838"/>
                <a:gd name="T29" fmla="*/ 7 h 1478"/>
                <a:gd name="T30" fmla="*/ 489 w 838"/>
                <a:gd name="T31" fmla="*/ 11 h 1478"/>
                <a:gd name="T32" fmla="*/ 497 w 838"/>
                <a:gd name="T33" fmla="*/ 15 h 1478"/>
                <a:gd name="T34" fmla="*/ 497 w 838"/>
                <a:gd name="T35" fmla="*/ 22 h 1478"/>
                <a:gd name="T36" fmla="*/ 497 w 838"/>
                <a:gd name="T37" fmla="*/ 26 h 1478"/>
                <a:gd name="T38" fmla="*/ 485 w 838"/>
                <a:gd name="T39" fmla="*/ 34 h 1478"/>
                <a:gd name="T40" fmla="*/ 482 w 838"/>
                <a:gd name="T41" fmla="*/ 37 h 1478"/>
                <a:gd name="T42" fmla="*/ 817 w 838"/>
                <a:gd name="T43" fmla="*/ 1317 h 1478"/>
                <a:gd name="T44" fmla="*/ 412 w 838"/>
                <a:gd name="T45" fmla="*/ 1477 h 1478"/>
                <a:gd name="T46" fmla="*/ 16 w 838"/>
                <a:gd name="T47" fmla="*/ 1313 h 147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838" h="1478">
                  <a:moveTo>
                    <a:pt x="16" y="1313"/>
                  </a:moveTo>
                  <a:cubicBezTo>
                    <a:pt x="191" y="673"/>
                    <a:pt x="366" y="34"/>
                    <a:pt x="366" y="34"/>
                  </a:cubicBezTo>
                  <a:lnTo>
                    <a:pt x="359" y="30"/>
                  </a:lnTo>
                  <a:lnTo>
                    <a:pt x="351" y="22"/>
                  </a:lnTo>
                  <a:lnTo>
                    <a:pt x="348" y="19"/>
                  </a:lnTo>
                  <a:lnTo>
                    <a:pt x="351" y="15"/>
                  </a:lnTo>
                  <a:lnTo>
                    <a:pt x="359" y="11"/>
                  </a:lnTo>
                  <a:lnTo>
                    <a:pt x="374" y="7"/>
                  </a:lnTo>
                  <a:lnTo>
                    <a:pt x="407" y="4"/>
                  </a:lnTo>
                  <a:lnTo>
                    <a:pt x="426" y="0"/>
                  </a:lnTo>
                  <a:lnTo>
                    <a:pt x="448" y="4"/>
                  </a:lnTo>
                  <a:lnTo>
                    <a:pt x="474" y="7"/>
                  </a:lnTo>
                  <a:lnTo>
                    <a:pt x="489" y="11"/>
                  </a:lnTo>
                  <a:lnTo>
                    <a:pt x="497" y="15"/>
                  </a:lnTo>
                  <a:lnTo>
                    <a:pt x="497" y="22"/>
                  </a:lnTo>
                  <a:lnTo>
                    <a:pt x="497" y="26"/>
                  </a:lnTo>
                  <a:lnTo>
                    <a:pt x="485" y="34"/>
                  </a:lnTo>
                  <a:lnTo>
                    <a:pt x="482" y="37"/>
                  </a:lnTo>
                  <a:cubicBezTo>
                    <a:pt x="482" y="37"/>
                    <a:pt x="742" y="1037"/>
                    <a:pt x="817" y="1317"/>
                  </a:cubicBezTo>
                  <a:cubicBezTo>
                    <a:pt x="838" y="1381"/>
                    <a:pt x="545" y="1478"/>
                    <a:pt x="412" y="1477"/>
                  </a:cubicBezTo>
                  <a:cubicBezTo>
                    <a:pt x="279" y="1476"/>
                    <a:pt x="0" y="1371"/>
                    <a:pt x="16" y="131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9" name="Freeform 593"/>
            <p:cNvSpPr>
              <a:spLocks/>
            </p:cNvSpPr>
            <p:nvPr/>
          </p:nvSpPr>
          <p:spPr bwMode="auto">
            <a:xfrm>
              <a:off x="3856" y="2774"/>
              <a:ext cx="536" cy="410"/>
            </a:xfrm>
            <a:custGeom>
              <a:avLst/>
              <a:gdLst>
                <a:gd name="T0" fmla="*/ 97 w 536"/>
                <a:gd name="T1" fmla="*/ 0 h 410"/>
                <a:gd name="T2" fmla="*/ 447 w 536"/>
                <a:gd name="T3" fmla="*/ 0 h 410"/>
                <a:gd name="T4" fmla="*/ 536 w 536"/>
                <a:gd name="T5" fmla="*/ 354 h 410"/>
                <a:gd name="T6" fmla="*/ 0 w 536"/>
                <a:gd name="T7" fmla="*/ 354 h 410"/>
                <a:gd name="T8" fmla="*/ 97 w 536"/>
                <a:gd name="T9" fmla="*/ 0 h 4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6" h="410">
                  <a:moveTo>
                    <a:pt x="97" y="0"/>
                  </a:moveTo>
                  <a:cubicBezTo>
                    <a:pt x="264" y="22"/>
                    <a:pt x="250" y="34"/>
                    <a:pt x="447" y="0"/>
                  </a:cubicBezTo>
                  <a:cubicBezTo>
                    <a:pt x="460" y="66"/>
                    <a:pt x="516" y="264"/>
                    <a:pt x="536" y="354"/>
                  </a:cubicBezTo>
                  <a:cubicBezTo>
                    <a:pt x="332" y="410"/>
                    <a:pt x="218" y="394"/>
                    <a:pt x="0" y="354"/>
                  </a:cubicBezTo>
                  <a:cubicBezTo>
                    <a:pt x="30" y="232"/>
                    <a:pt x="74" y="80"/>
                    <a:pt x="97" y="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1" name="Group 599"/>
          <p:cNvGrpSpPr>
            <a:grpSpLocks/>
          </p:cNvGrpSpPr>
          <p:nvPr/>
        </p:nvGrpSpPr>
        <p:grpSpPr bwMode="auto">
          <a:xfrm>
            <a:off x="1393825" y="4327525"/>
            <a:ext cx="2514600" cy="1438275"/>
            <a:chOff x="878" y="2726"/>
            <a:chExt cx="1584" cy="906"/>
          </a:xfrm>
        </p:grpSpPr>
        <p:sp>
          <p:nvSpPr>
            <p:cNvPr id="9222" name="Freeform 594"/>
            <p:cNvSpPr>
              <a:spLocks/>
            </p:cNvSpPr>
            <p:nvPr/>
          </p:nvSpPr>
          <p:spPr bwMode="auto">
            <a:xfrm>
              <a:off x="882" y="2747"/>
              <a:ext cx="1580" cy="878"/>
            </a:xfrm>
            <a:custGeom>
              <a:avLst/>
              <a:gdLst>
                <a:gd name="T0" fmla="*/ 2944 w 848"/>
                <a:gd name="T1" fmla="*/ 813 h 471"/>
                <a:gd name="T2" fmla="*/ 2944 w 848"/>
                <a:gd name="T3" fmla="*/ 953 h 471"/>
                <a:gd name="T4" fmla="*/ 2931 w 848"/>
                <a:gd name="T5" fmla="*/ 1070 h 471"/>
                <a:gd name="T6" fmla="*/ 2916 w 848"/>
                <a:gd name="T7" fmla="*/ 1174 h 471"/>
                <a:gd name="T8" fmla="*/ 2903 w 848"/>
                <a:gd name="T9" fmla="*/ 1266 h 471"/>
                <a:gd name="T10" fmla="*/ 2881 w 848"/>
                <a:gd name="T11" fmla="*/ 1344 h 471"/>
                <a:gd name="T12" fmla="*/ 2854 w 848"/>
                <a:gd name="T13" fmla="*/ 1407 h 471"/>
                <a:gd name="T14" fmla="*/ 2832 w 848"/>
                <a:gd name="T15" fmla="*/ 1463 h 471"/>
                <a:gd name="T16" fmla="*/ 2804 w 848"/>
                <a:gd name="T17" fmla="*/ 1512 h 471"/>
                <a:gd name="T18" fmla="*/ 2778 w 848"/>
                <a:gd name="T19" fmla="*/ 1547 h 471"/>
                <a:gd name="T20" fmla="*/ 2750 w 848"/>
                <a:gd name="T21" fmla="*/ 1581 h 471"/>
                <a:gd name="T22" fmla="*/ 2707 w 848"/>
                <a:gd name="T23" fmla="*/ 1616 h 471"/>
                <a:gd name="T24" fmla="*/ 2674 w 848"/>
                <a:gd name="T25" fmla="*/ 1629 h 471"/>
                <a:gd name="T26" fmla="*/ 2666 w 848"/>
                <a:gd name="T27" fmla="*/ 1637 h 471"/>
                <a:gd name="T28" fmla="*/ 56 w 848"/>
                <a:gd name="T29" fmla="*/ 925 h 471"/>
                <a:gd name="T30" fmla="*/ 48 w 848"/>
                <a:gd name="T31" fmla="*/ 938 h 471"/>
                <a:gd name="T32" fmla="*/ 28 w 848"/>
                <a:gd name="T33" fmla="*/ 958 h 471"/>
                <a:gd name="T34" fmla="*/ 20 w 848"/>
                <a:gd name="T35" fmla="*/ 958 h 471"/>
                <a:gd name="T36" fmla="*/ 7 w 848"/>
                <a:gd name="T37" fmla="*/ 958 h 471"/>
                <a:gd name="T38" fmla="*/ 7 w 848"/>
                <a:gd name="T39" fmla="*/ 938 h 471"/>
                <a:gd name="T40" fmla="*/ 0 w 848"/>
                <a:gd name="T41" fmla="*/ 910 h 471"/>
                <a:gd name="T42" fmla="*/ 0 w 848"/>
                <a:gd name="T43" fmla="*/ 703 h 471"/>
                <a:gd name="T44" fmla="*/ 7 w 848"/>
                <a:gd name="T45" fmla="*/ 675 h 471"/>
                <a:gd name="T46" fmla="*/ 13 w 848"/>
                <a:gd name="T47" fmla="*/ 660 h 471"/>
                <a:gd name="T48" fmla="*/ 20 w 848"/>
                <a:gd name="T49" fmla="*/ 652 h 471"/>
                <a:gd name="T50" fmla="*/ 35 w 848"/>
                <a:gd name="T51" fmla="*/ 660 h 471"/>
                <a:gd name="T52" fmla="*/ 56 w 848"/>
                <a:gd name="T53" fmla="*/ 675 h 471"/>
                <a:gd name="T54" fmla="*/ 63 w 848"/>
                <a:gd name="T55" fmla="*/ 688 h 471"/>
                <a:gd name="T56" fmla="*/ 2666 w 848"/>
                <a:gd name="T57" fmla="*/ 0 h 471"/>
                <a:gd name="T58" fmla="*/ 2674 w 848"/>
                <a:gd name="T59" fmla="*/ 7 h 471"/>
                <a:gd name="T60" fmla="*/ 2707 w 848"/>
                <a:gd name="T61" fmla="*/ 28 h 471"/>
                <a:gd name="T62" fmla="*/ 2750 w 848"/>
                <a:gd name="T63" fmla="*/ 69 h 471"/>
                <a:gd name="T64" fmla="*/ 2778 w 848"/>
                <a:gd name="T65" fmla="*/ 97 h 471"/>
                <a:gd name="T66" fmla="*/ 2804 w 848"/>
                <a:gd name="T67" fmla="*/ 132 h 471"/>
                <a:gd name="T68" fmla="*/ 2832 w 848"/>
                <a:gd name="T69" fmla="*/ 181 h 471"/>
                <a:gd name="T70" fmla="*/ 2854 w 848"/>
                <a:gd name="T71" fmla="*/ 237 h 471"/>
                <a:gd name="T72" fmla="*/ 2881 w 848"/>
                <a:gd name="T73" fmla="*/ 298 h 471"/>
                <a:gd name="T74" fmla="*/ 2903 w 848"/>
                <a:gd name="T75" fmla="*/ 382 h 471"/>
                <a:gd name="T76" fmla="*/ 2916 w 848"/>
                <a:gd name="T77" fmla="*/ 466 h 471"/>
                <a:gd name="T78" fmla="*/ 2931 w 848"/>
                <a:gd name="T79" fmla="*/ 570 h 471"/>
                <a:gd name="T80" fmla="*/ 2944 w 848"/>
                <a:gd name="T81" fmla="*/ 680 h 471"/>
                <a:gd name="T82" fmla="*/ 2944 w 848"/>
                <a:gd name="T83" fmla="*/ 813 h 47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848" h="471">
                  <a:moveTo>
                    <a:pt x="848" y="234"/>
                  </a:moveTo>
                  <a:lnTo>
                    <a:pt x="848" y="274"/>
                  </a:lnTo>
                  <a:lnTo>
                    <a:pt x="844" y="308"/>
                  </a:lnTo>
                  <a:lnTo>
                    <a:pt x="840" y="338"/>
                  </a:lnTo>
                  <a:lnTo>
                    <a:pt x="836" y="364"/>
                  </a:lnTo>
                  <a:lnTo>
                    <a:pt x="830" y="387"/>
                  </a:lnTo>
                  <a:lnTo>
                    <a:pt x="822" y="405"/>
                  </a:lnTo>
                  <a:lnTo>
                    <a:pt x="816" y="421"/>
                  </a:lnTo>
                  <a:lnTo>
                    <a:pt x="808" y="435"/>
                  </a:lnTo>
                  <a:lnTo>
                    <a:pt x="800" y="445"/>
                  </a:lnTo>
                  <a:lnTo>
                    <a:pt x="792" y="455"/>
                  </a:lnTo>
                  <a:lnTo>
                    <a:pt x="780" y="465"/>
                  </a:lnTo>
                  <a:lnTo>
                    <a:pt x="770" y="469"/>
                  </a:lnTo>
                  <a:lnTo>
                    <a:pt x="768" y="471"/>
                  </a:lnTo>
                  <a:lnTo>
                    <a:pt x="16" y="266"/>
                  </a:lnTo>
                  <a:lnTo>
                    <a:pt x="14" y="270"/>
                  </a:lnTo>
                  <a:lnTo>
                    <a:pt x="8" y="276"/>
                  </a:lnTo>
                  <a:lnTo>
                    <a:pt x="6" y="276"/>
                  </a:lnTo>
                  <a:lnTo>
                    <a:pt x="2" y="276"/>
                  </a:lnTo>
                  <a:lnTo>
                    <a:pt x="2" y="270"/>
                  </a:lnTo>
                  <a:lnTo>
                    <a:pt x="0" y="262"/>
                  </a:lnTo>
                  <a:lnTo>
                    <a:pt x="0" y="202"/>
                  </a:lnTo>
                  <a:lnTo>
                    <a:pt x="2" y="194"/>
                  </a:lnTo>
                  <a:lnTo>
                    <a:pt x="4" y="190"/>
                  </a:lnTo>
                  <a:lnTo>
                    <a:pt x="6" y="188"/>
                  </a:lnTo>
                  <a:lnTo>
                    <a:pt x="10" y="190"/>
                  </a:lnTo>
                  <a:lnTo>
                    <a:pt x="16" y="194"/>
                  </a:lnTo>
                  <a:lnTo>
                    <a:pt x="18" y="198"/>
                  </a:lnTo>
                  <a:lnTo>
                    <a:pt x="768" y="0"/>
                  </a:lnTo>
                  <a:lnTo>
                    <a:pt x="770" y="2"/>
                  </a:lnTo>
                  <a:lnTo>
                    <a:pt x="780" y="8"/>
                  </a:lnTo>
                  <a:lnTo>
                    <a:pt x="792" y="20"/>
                  </a:lnTo>
                  <a:lnTo>
                    <a:pt x="800" y="28"/>
                  </a:lnTo>
                  <a:lnTo>
                    <a:pt x="808" y="38"/>
                  </a:lnTo>
                  <a:lnTo>
                    <a:pt x="816" y="52"/>
                  </a:lnTo>
                  <a:lnTo>
                    <a:pt x="822" y="68"/>
                  </a:lnTo>
                  <a:lnTo>
                    <a:pt x="830" y="86"/>
                  </a:lnTo>
                  <a:lnTo>
                    <a:pt x="836" y="110"/>
                  </a:lnTo>
                  <a:lnTo>
                    <a:pt x="840" y="134"/>
                  </a:lnTo>
                  <a:lnTo>
                    <a:pt x="844" y="164"/>
                  </a:lnTo>
                  <a:lnTo>
                    <a:pt x="848" y="196"/>
                  </a:lnTo>
                  <a:lnTo>
                    <a:pt x="848" y="2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3" name="Freeform 595"/>
            <p:cNvSpPr>
              <a:spLocks/>
            </p:cNvSpPr>
            <p:nvPr/>
          </p:nvSpPr>
          <p:spPr bwMode="auto">
            <a:xfrm>
              <a:off x="878" y="2726"/>
              <a:ext cx="1578" cy="906"/>
            </a:xfrm>
            <a:custGeom>
              <a:avLst/>
              <a:gdLst>
                <a:gd name="T0" fmla="*/ 1428 w 1578"/>
                <a:gd name="T1" fmla="*/ 892 h 906"/>
                <a:gd name="T2" fmla="*/ 27 w 1578"/>
                <a:gd name="T3" fmla="*/ 510 h 906"/>
                <a:gd name="T4" fmla="*/ 27 w 1578"/>
                <a:gd name="T5" fmla="*/ 510 h 906"/>
                <a:gd name="T6" fmla="*/ 1 w 1578"/>
                <a:gd name="T7" fmla="*/ 528 h 906"/>
                <a:gd name="T8" fmla="*/ 0 w 1578"/>
                <a:gd name="T9" fmla="*/ 358 h 906"/>
                <a:gd name="T10" fmla="*/ 31 w 1578"/>
                <a:gd name="T11" fmla="*/ 383 h 906"/>
                <a:gd name="T12" fmla="*/ 1428 w 1578"/>
                <a:gd name="T13" fmla="*/ 14 h 906"/>
                <a:gd name="T14" fmla="*/ 1577 w 1578"/>
                <a:gd name="T15" fmla="*/ 450 h 906"/>
                <a:gd name="T16" fmla="*/ 1428 w 1578"/>
                <a:gd name="T17" fmla="*/ 892 h 90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78" h="906">
                  <a:moveTo>
                    <a:pt x="1428" y="892"/>
                  </a:moveTo>
                  <a:cubicBezTo>
                    <a:pt x="727" y="701"/>
                    <a:pt x="27" y="510"/>
                    <a:pt x="27" y="510"/>
                  </a:cubicBezTo>
                  <a:lnTo>
                    <a:pt x="1" y="528"/>
                  </a:lnTo>
                  <a:lnTo>
                    <a:pt x="0" y="358"/>
                  </a:lnTo>
                  <a:lnTo>
                    <a:pt x="31" y="383"/>
                  </a:lnTo>
                  <a:cubicBezTo>
                    <a:pt x="269" y="326"/>
                    <a:pt x="1124" y="90"/>
                    <a:pt x="1428" y="14"/>
                  </a:cubicBezTo>
                  <a:cubicBezTo>
                    <a:pt x="1496" y="0"/>
                    <a:pt x="1578" y="176"/>
                    <a:pt x="1577" y="450"/>
                  </a:cubicBezTo>
                  <a:cubicBezTo>
                    <a:pt x="1576" y="702"/>
                    <a:pt x="1484" y="906"/>
                    <a:pt x="1428" y="89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4" name="Freeform 596"/>
            <p:cNvSpPr>
              <a:spLocks/>
            </p:cNvSpPr>
            <p:nvPr/>
          </p:nvSpPr>
          <p:spPr bwMode="auto">
            <a:xfrm>
              <a:off x="1199" y="3318"/>
              <a:ext cx="429" cy="173"/>
            </a:xfrm>
            <a:custGeom>
              <a:avLst/>
              <a:gdLst>
                <a:gd name="T0" fmla="*/ 429 w 429"/>
                <a:gd name="T1" fmla="*/ 116 h 173"/>
                <a:gd name="T2" fmla="*/ 429 w 429"/>
                <a:gd name="T3" fmla="*/ 173 h 173"/>
                <a:gd name="T4" fmla="*/ 0 w 429"/>
                <a:gd name="T5" fmla="*/ 173 h 173"/>
                <a:gd name="T6" fmla="*/ 0 w 429"/>
                <a:gd name="T7" fmla="*/ 0 h 173"/>
                <a:gd name="T8" fmla="*/ 37 w 429"/>
                <a:gd name="T9" fmla="*/ 6 h 173"/>
                <a:gd name="T10" fmla="*/ 37 w 429"/>
                <a:gd name="T11" fmla="*/ 143 h 173"/>
                <a:gd name="T12" fmla="*/ 395 w 429"/>
                <a:gd name="T13" fmla="*/ 143 h 173"/>
                <a:gd name="T14" fmla="*/ 395 w 429"/>
                <a:gd name="T15" fmla="*/ 108 h 173"/>
                <a:gd name="T16" fmla="*/ 429 w 429"/>
                <a:gd name="T17" fmla="*/ 116 h 1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29" h="173">
                  <a:moveTo>
                    <a:pt x="429" y="116"/>
                  </a:moveTo>
                  <a:lnTo>
                    <a:pt x="429" y="173"/>
                  </a:lnTo>
                  <a:lnTo>
                    <a:pt x="0" y="173"/>
                  </a:lnTo>
                  <a:lnTo>
                    <a:pt x="0" y="0"/>
                  </a:lnTo>
                  <a:lnTo>
                    <a:pt x="37" y="6"/>
                  </a:lnTo>
                  <a:lnTo>
                    <a:pt x="37" y="143"/>
                  </a:lnTo>
                  <a:lnTo>
                    <a:pt x="395" y="143"/>
                  </a:lnTo>
                  <a:lnTo>
                    <a:pt x="395" y="108"/>
                  </a:lnTo>
                  <a:lnTo>
                    <a:pt x="429" y="11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561"/>
          <p:cNvSpPr>
            <a:spLocks/>
          </p:cNvSpPr>
          <p:nvPr/>
        </p:nvSpPr>
        <p:spPr bwMode="auto">
          <a:xfrm>
            <a:off x="2767013" y="4916488"/>
            <a:ext cx="1290637" cy="1406525"/>
          </a:xfrm>
          <a:custGeom>
            <a:avLst/>
            <a:gdLst>
              <a:gd name="T0" fmla="*/ 509860524 w 723"/>
              <a:gd name="T1" fmla="*/ 2147483646 h 788"/>
              <a:gd name="T2" fmla="*/ 3186427 w 723"/>
              <a:gd name="T3" fmla="*/ 2147483646 h 788"/>
              <a:gd name="T4" fmla="*/ 500301241 w 723"/>
              <a:gd name="T5" fmla="*/ 2096371965 h 788"/>
              <a:gd name="T6" fmla="*/ 892256809 w 723"/>
              <a:gd name="T7" fmla="*/ 1793704920 h 788"/>
              <a:gd name="T8" fmla="*/ 1029282115 w 723"/>
              <a:gd name="T9" fmla="*/ 1070488685 h 788"/>
              <a:gd name="T10" fmla="*/ 1112134584 w 723"/>
              <a:gd name="T11" fmla="*/ 0 h 788"/>
              <a:gd name="T12" fmla="*/ 1226853113 w 723"/>
              <a:gd name="T13" fmla="*/ 1057744284 h 788"/>
              <a:gd name="T14" fmla="*/ 1398930905 w 723"/>
              <a:gd name="T15" fmla="*/ 1752287399 h 788"/>
              <a:gd name="T16" fmla="*/ 1774952551 w 723"/>
              <a:gd name="T17" fmla="*/ 2102744165 h 788"/>
              <a:gd name="T18" fmla="*/ 2147483646 w 723"/>
              <a:gd name="T19" fmla="*/ 2147483646 h 788"/>
              <a:gd name="T20" fmla="*/ 1778138978 w 723"/>
              <a:gd name="T21" fmla="*/ 2147483646 h 788"/>
              <a:gd name="T22" fmla="*/ 509860524 w 723"/>
              <a:gd name="T23" fmla="*/ 2147483646 h 78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723" h="788">
                <a:moveTo>
                  <a:pt x="160" y="775"/>
                </a:moveTo>
                <a:cubicBezTo>
                  <a:pt x="69" y="763"/>
                  <a:pt x="2" y="734"/>
                  <a:pt x="1" y="714"/>
                </a:cubicBezTo>
                <a:cubicBezTo>
                  <a:pt x="0" y="694"/>
                  <a:pt x="101" y="674"/>
                  <a:pt x="157" y="658"/>
                </a:cubicBezTo>
                <a:cubicBezTo>
                  <a:pt x="213" y="642"/>
                  <a:pt x="253" y="615"/>
                  <a:pt x="280" y="563"/>
                </a:cubicBezTo>
                <a:cubicBezTo>
                  <a:pt x="307" y="511"/>
                  <a:pt x="317" y="442"/>
                  <a:pt x="323" y="336"/>
                </a:cubicBezTo>
                <a:cubicBezTo>
                  <a:pt x="329" y="230"/>
                  <a:pt x="339" y="64"/>
                  <a:pt x="349" y="0"/>
                </a:cubicBezTo>
                <a:cubicBezTo>
                  <a:pt x="358" y="62"/>
                  <a:pt x="375" y="232"/>
                  <a:pt x="385" y="332"/>
                </a:cubicBezTo>
                <a:cubicBezTo>
                  <a:pt x="395" y="432"/>
                  <a:pt x="413" y="494"/>
                  <a:pt x="439" y="550"/>
                </a:cubicBezTo>
                <a:cubicBezTo>
                  <a:pt x="465" y="606"/>
                  <a:pt x="504" y="645"/>
                  <a:pt x="557" y="660"/>
                </a:cubicBezTo>
                <a:cubicBezTo>
                  <a:pt x="610" y="675"/>
                  <a:pt x="717" y="678"/>
                  <a:pt x="720" y="699"/>
                </a:cubicBezTo>
                <a:cubicBezTo>
                  <a:pt x="723" y="720"/>
                  <a:pt x="651" y="762"/>
                  <a:pt x="558" y="775"/>
                </a:cubicBezTo>
                <a:cubicBezTo>
                  <a:pt x="465" y="788"/>
                  <a:pt x="251" y="787"/>
                  <a:pt x="160" y="775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11267" name="Group 562"/>
          <p:cNvGrpSpPr>
            <a:grpSpLocks/>
          </p:cNvGrpSpPr>
          <p:nvPr/>
        </p:nvGrpSpPr>
        <p:grpSpPr bwMode="auto">
          <a:xfrm>
            <a:off x="750888" y="4906963"/>
            <a:ext cx="1323975" cy="1365250"/>
            <a:chOff x="2536" y="350"/>
            <a:chExt cx="742" cy="765"/>
          </a:xfrm>
        </p:grpSpPr>
        <p:sp>
          <p:nvSpPr>
            <p:cNvPr id="11334" name="Freeform 563"/>
            <p:cNvSpPr>
              <a:spLocks/>
            </p:cNvSpPr>
            <p:nvPr/>
          </p:nvSpPr>
          <p:spPr bwMode="auto">
            <a:xfrm>
              <a:off x="2547" y="350"/>
              <a:ext cx="723" cy="765"/>
            </a:xfrm>
            <a:custGeom>
              <a:avLst/>
              <a:gdLst>
                <a:gd name="T0" fmla="*/ 555 w 723"/>
                <a:gd name="T1" fmla="*/ 12 h 765"/>
                <a:gd name="T2" fmla="*/ 722 w 723"/>
                <a:gd name="T3" fmla="*/ 51 h 765"/>
                <a:gd name="T4" fmla="*/ 566 w 723"/>
                <a:gd name="T5" fmla="*/ 107 h 765"/>
                <a:gd name="T6" fmla="*/ 443 w 723"/>
                <a:gd name="T7" fmla="*/ 202 h 765"/>
                <a:gd name="T8" fmla="*/ 400 w 723"/>
                <a:gd name="T9" fmla="*/ 429 h 765"/>
                <a:gd name="T10" fmla="*/ 374 w 723"/>
                <a:gd name="T11" fmla="*/ 765 h 765"/>
                <a:gd name="T12" fmla="*/ 338 w 723"/>
                <a:gd name="T13" fmla="*/ 433 h 765"/>
                <a:gd name="T14" fmla="*/ 284 w 723"/>
                <a:gd name="T15" fmla="*/ 215 h 765"/>
                <a:gd name="T16" fmla="*/ 166 w 723"/>
                <a:gd name="T17" fmla="*/ 105 h 765"/>
                <a:gd name="T18" fmla="*/ 3 w 723"/>
                <a:gd name="T19" fmla="*/ 66 h 765"/>
                <a:gd name="T20" fmla="*/ 157 w 723"/>
                <a:gd name="T21" fmla="*/ 24 h 765"/>
                <a:gd name="T22" fmla="*/ 555 w 723"/>
                <a:gd name="T23" fmla="*/ 12 h 76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23" h="765">
                  <a:moveTo>
                    <a:pt x="555" y="12"/>
                  </a:moveTo>
                  <a:cubicBezTo>
                    <a:pt x="646" y="24"/>
                    <a:pt x="721" y="31"/>
                    <a:pt x="722" y="51"/>
                  </a:cubicBezTo>
                  <a:cubicBezTo>
                    <a:pt x="723" y="71"/>
                    <a:pt x="622" y="91"/>
                    <a:pt x="566" y="107"/>
                  </a:cubicBezTo>
                  <a:cubicBezTo>
                    <a:pt x="510" y="123"/>
                    <a:pt x="470" y="150"/>
                    <a:pt x="443" y="202"/>
                  </a:cubicBezTo>
                  <a:cubicBezTo>
                    <a:pt x="416" y="254"/>
                    <a:pt x="406" y="323"/>
                    <a:pt x="400" y="429"/>
                  </a:cubicBezTo>
                  <a:cubicBezTo>
                    <a:pt x="394" y="535"/>
                    <a:pt x="384" y="701"/>
                    <a:pt x="374" y="765"/>
                  </a:cubicBezTo>
                  <a:cubicBezTo>
                    <a:pt x="365" y="703"/>
                    <a:pt x="348" y="533"/>
                    <a:pt x="338" y="433"/>
                  </a:cubicBezTo>
                  <a:cubicBezTo>
                    <a:pt x="328" y="333"/>
                    <a:pt x="310" y="271"/>
                    <a:pt x="284" y="215"/>
                  </a:cubicBezTo>
                  <a:cubicBezTo>
                    <a:pt x="258" y="159"/>
                    <a:pt x="219" y="120"/>
                    <a:pt x="166" y="105"/>
                  </a:cubicBezTo>
                  <a:cubicBezTo>
                    <a:pt x="113" y="90"/>
                    <a:pt x="6" y="87"/>
                    <a:pt x="3" y="66"/>
                  </a:cubicBezTo>
                  <a:cubicBezTo>
                    <a:pt x="0" y="45"/>
                    <a:pt x="64" y="37"/>
                    <a:pt x="157" y="24"/>
                  </a:cubicBezTo>
                  <a:cubicBezTo>
                    <a:pt x="250" y="11"/>
                    <a:pt x="464" y="0"/>
                    <a:pt x="555" y="1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5" name="Freeform 564"/>
            <p:cNvSpPr>
              <a:spLocks/>
            </p:cNvSpPr>
            <p:nvPr/>
          </p:nvSpPr>
          <p:spPr bwMode="auto">
            <a:xfrm>
              <a:off x="2536" y="374"/>
              <a:ext cx="742" cy="72"/>
            </a:xfrm>
            <a:custGeom>
              <a:avLst/>
              <a:gdLst>
                <a:gd name="T0" fmla="*/ 127 w 742"/>
                <a:gd name="T1" fmla="*/ 5 h 72"/>
                <a:gd name="T2" fmla="*/ 127 w 742"/>
                <a:gd name="T3" fmla="*/ 5 h 72"/>
                <a:gd name="T4" fmla="*/ 42 w 742"/>
                <a:gd name="T5" fmla="*/ 40 h 72"/>
                <a:gd name="T6" fmla="*/ 380 w 742"/>
                <a:gd name="T7" fmla="*/ 70 h 72"/>
                <a:gd name="T8" fmla="*/ 694 w 742"/>
                <a:gd name="T9" fmla="*/ 32 h 72"/>
                <a:gd name="T10" fmla="*/ 651 w 742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42" h="72">
                  <a:moveTo>
                    <a:pt x="127" y="5"/>
                  </a:moveTo>
                  <a:lnTo>
                    <a:pt x="127" y="5"/>
                  </a:lnTo>
                  <a:cubicBezTo>
                    <a:pt x="113" y="11"/>
                    <a:pt x="0" y="29"/>
                    <a:pt x="42" y="40"/>
                  </a:cubicBezTo>
                  <a:cubicBezTo>
                    <a:pt x="82" y="50"/>
                    <a:pt x="267" y="72"/>
                    <a:pt x="380" y="70"/>
                  </a:cubicBezTo>
                  <a:cubicBezTo>
                    <a:pt x="493" y="68"/>
                    <a:pt x="646" y="43"/>
                    <a:pt x="694" y="32"/>
                  </a:cubicBezTo>
                  <a:cubicBezTo>
                    <a:pt x="742" y="21"/>
                    <a:pt x="665" y="5"/>
                    <a:pt x="651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8" name="Group 565"/>
          <p:cNvGrpSpPr>
            <a:grpSpLocks/>
          </p:cNvGrpSpPr>
          <p:nvPr/>
        </p:nvGrpSpPr>
        <p:grpSpPr bwMode="auto">
          <a:xfrm>
            <a:off x="5051425" y="4833938"/>
            <a:ext cx="1279525" cy="1730375"/>
            <a:chOff x="3464" y="2301"/>
            <a:chExt cx="1335" cy="1805"/>
          </a:xfrm>
        </p:grpSpPr>
        <p:sp>
          <p:nvSpPr>
            <p:cNvPr id="11329" name="Freeform 566"/>
            <p:cNvSpPr>
              <a:spLocks/>
            </p:cNvSpPr>
            <p:nvPr/>
          </p:nvSpPr>
          <p:spPr bwMode="auto">
            <a:xfrm>
              <a:off x="3465" y="3562"/>
              <a:ext cx="1334" cy="544"/>
            </a:xfrm>
            <a:custGeom>
              <a:avLst/>
              <a:gdLst>
                <a:gd name="T0" fmla="*/ 2485 w 716"/>
                <a:gd name="T1" fmla="*/ 0 h 292"/>
                <a:gd name="T2" fmla="*/ 1235 w 716"/>
                <a:gd name="T3" fmla="*/ 853 h 292"/>
                <a:gd name="T4" fmla="*/ 0 w 716"/>
                <a:gd name="T5" fmla="*/ 20 h 292"/>
                <a:gd name="T6" fmla="*/ 7 w 716"/>
                <a:gd name="T7" fmla="*/ 188 h 292"/>
                <a:gd name="T8" fmla="*/ 1243 w 716"/>
                <a:gd name="T9" fmla="*/ 1013 h 292"/>
                <a:gd name="T10" fmla="*/ 2485 w 716"/>
                <a:gd name="T11" fmla="*/ 160 h 292"/>
                <a:gd name="T12" fmla="*/ 2485 w 716"/>
                <a:gd name="T13" fmla="*/ 0 h 2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16" h="292">
                  <a:moveTo>
                    <a:pt x="716" y="0"/>
                  </a:moveTo>
                  <a:lnTo>
                    <a:pt x="356" y="246"/>
                  </a:lnTo>
                  <a:lnTo>
                    <a:pt x="0" y="6"/>
                  </a:lnTo>
                  <a:lnTo>
                    <a:pt x="2" y="54"/>
                  </a:lnTo>
                  <a:lnTo>
                    <a:pt x="358" y="292"/>
                  </a:lnTo>
                  <a:lnTo>
                    <a:pt x="716" y="46"/>
                  </a:lnTo>
                  <a:lnTo>
                    <a:pt x="716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0" name="Freeform 567"/>
            <p:cNvSpPr>
              <a:spLocks/>
            </p:cNvSpPr>
            <p:nvPr/>
          </p:nvSpPr>
          <p:spPr bwMode="auto">
            <a:xfrm>
              <a:off x="3464" y="3335"/>
              <a:ext cx="1334" cy="685"/>
            </a:xfrm>
            <a:custGeom>
              <a:avLst/>
              <a:gdLst>
                <a:gd name="T0" fmla="*/ 657 w 1334"/>
                <a:gd name="T1" fmla="*/ 0 h 685"/>
                <a:gd name="T2" fmla="*/ 0 w 1334"/>
                <a:gd name="T3" fmla="*/ 239 h 685"/>
                <a:gd name="T4" fmla="*/ 664 w 1334"/>
                <a:gd name="T5" fmla="*/ 685 h 685"/>
                <a:gd name="T6" fmla="*/ 1334 w 1334"/>
                <a:gd name="T7" fmla="*/ 227 h 685"/>
                <a:gd name="T8" fmla="*/ 657 w 1334"/>
                <a:gd name="T9" fmla="*/ 0 h 6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34" h="685">
                  <a:moveTo>
                    <a:pt x="657" y="0"/>
                  </a:moveTo>
                  <a:lnTo>
                    <a:pt x="0" y="239"/>
                  </a:lnTo>
                  <a:lnTo>
                    <a:pt x="664" y="685"/>
                  </a:lnTo>
                  <a:lnTo>
                    <a:pt x="1334" y="227"/>
                  </a:lnTo>
                  <a:lnTo>
                    <a:pt x="657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1" name="Freeform 568"/>
            <p:cNvSpPr>
              <a:spLocks/>
            </p:cNvSpPr>
            <p:nvPr/>
          </p:nvSpPr>
          <p:spPr bwMode="auto">
            <a:xfrm>
              <a:off x="3863" y="2782"/>
              <a:ext cx="537" cy="383"/>
            </a:xfrm>
            <a:custGeom>
              <a:avLst/>
              <a:gdLst>
                <a:gd name="T0" fmla="*/ 181 w 288"/>
                <a:gd name="T1" fmla="*/ 0 h 206"/>
                <a:gd name="T2" fmla="*/ 270 w 288"/>
                <a:gd name="T3" fmla="*/ 7 h 206"/>
                <a:gd name="T4" fmla="*/ 369 w 288"/>
                <a:gd name="T5" fmla="*/ 20 h 206"/>
                <a:gd name="T6" fmla="*/ 479 w 288"/>
                <a:gd name="T7" fmla="*/ 20 h 206"/>
                <a:gd name="T8" fmla="*/ 619 w 288"/>
                <a:gd name="T9" fmla="*/ 20 h 206"/>
                <a:gd name="T10" fmla="*/ 731 w 288"/>
                <a:gd name="T11" fmla="*/ 7 h 206"/>
                <a:gd name="T12" fmla="*/ 835 w 288"/>
                <a:gd name="T13" fmla="*/ 0 h 206"/>
                <a:gd name="T14" fmla="*/ 1001 w 288"/>
                <a:gd name="T15" fmla="*/ 656 h 206"/>
                <a:gd name="T16" fmla="*/ 848 w 288"/>
                <a:gd name="T17" fmla="*/ 684 h 206"/>
                <a:gd name="T18" fmla="*/ 681 w 288"/>
                <a:gd name="T19" fmla="*/ 699 h 206"/>
                <a:gd name="T20" fmla="*/ 591 w 288"/>
                <a:gd name="T21" fmla="*/ 705 h 206"/>
                <a:gd name="T22" fmla="*/ 494 w 288"/>
                <a:gd name="T23" fmla="*/ 712 h 206"/>
                <a:gd name="T24" fmla="*/ 326 w 288"/>
                <a:gd name="T25" fmla="*/ 699 h 206"/>
                <a:gd name="T26" fmla="*/ 168 w 288"/>
                <a:gd name="T27" fmla="*/ 684 h 206"/>
                <a:gd name="T28" fmla="*/ 0 w 288"/>
                <a:gd name="T29" fmla="*/ 656 h 206"/>
                <a:gd name="T30" fmla="*/ 181 w 288"/>
                <a:gd name="T31" fmla="*/ 0 h 20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88" h="206">
                  <a:moveTo>
                    <a:pt x="52" y="0"/>
                  </a:moveTo>
                  <a:lnTo>
                    <a:pt x="78" y="2"/>
                  </a:lnTo>
                  <a:lnTo>
                    <a:pt x="106" y="6"/>
                  </a:lnTo>
                  <a:lnTo>
                    <a:pt x="138" y="6"/>
                  </a:lnTo>
                  <a:lnTo>
                    <a:pt x="178" y="6"/>
                  </a:lnTo>
                  <a:lnTo>
                    <a:pt x="210" y="2"/>
                  </a:lnTo>
                  <a:lnTo>
                    <a:pt x="240" y="0"/>
                  </a:lnTo>
                  <a:lnTo>
                    <a:pt x="288" y="190"/>
                  </a:lnTo>
                  <a:lnTo>
                    <a:pt x="244" y="198"/>
                  </a:lnTo>
                  <a:lnTo>
                    <a:pt x="196" y="202"/>
                  </a:lnTo>
                  <a:lnTo>
                    <a:pt x="170" y="204"/>
                  </a:lnTo>
                  <a:lnTo>
                    <a:pt x="142" y="206"/>
                  </a:lnTo>
                  <a:lnTo>
                    <a:pt x="94" y="202"/>
                  </a:lnTo>
                  <a:lnTo>
                    <a:pt x="48" y="198"/>
                  </a:lnTo>
                  <a:lnTo>
                    <a:pt x="0" y="19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2" name="Freeform 569"/>
            <p:cNvSpPr>
              <a:spLocks/>
            </p:cNvSpPr>
            <p:nvPr/>
          </p:nvSpPr>
          <p:spPr bwMode="auto">
            <a:xfrm>
              <a:off x="3706" y="2301"/>
              <a:ext cx="838" cy="1478"/>
            </a:xfrm>
            <a:custGeom>
              <a:avLst/>
              <a:gdLst>
                <a:gd name="T0" fmla="*/ 16 w 838"/>
                <a:gd name="T1" fmla="*/ 1313 h 1478"/>
                <a:gd name="T2" fmla="*/ 366 w 838"/>
                <a:gd name="T3" fmla="*/ 34 h 1478"/>
                <a:gd name="T4" fmla="*/ 366 w 838"/>
                <a:gd name="T5" fmla="*/ 34 h 1478"/>
                <a:gd name="T6" fmla="*/ 359 w 838"/>
                <a:gd name="T7" fmla="*/ 30 h 1478"/>
                <a:gd name="T8" fmla="*/ 351 w 838"/>
                <a:gd name="T9" fmla="*/ 22 h 1478"/>
                <a:gd name="T10" fmla="*/ 348 w 838"/>
                <a:gd name="T11" fmla="*/ 19 h 1478"/>
                <a:gd name="T12" fmla="*/ 351 w 838"/>
                <a:gd name="T13" fmla="*/ 15 h 1478"/>
                <a:gd name="T14" fmla="*/ 359 w 838"/>
                <a:gd name="T15" fmla="*/ 11 h 1478"/>
                <a:gd name="T16" fmla="*/ 374 w 838"/>
                <a:gd name="T17" fmla="*/ 7 h 1478"/>
                <a:gd name="T18" fmla="*/ 374 w 838"/>
                <a:gd name="T19" fmla="*/ 7 h 1478"/>
                <a:gd name="T20" fmla="*/ 407 w 838"/>
                <a:gd name="T21" fmla="*/ 4 h 1478"/>
                <a:gd name="T22" fmla="*/ 426 w 838"/>
                <a:gd name="T23" fmla="*/ 0 h 1478"/>
                <a:gd name="T24" fmla="*/ 448 w 838"/>
                <a:gd name="T25" fmla="*/ 4 h 1478"/>
                <a:gd name="T26" fmla="*/ 474 w 838"/>
                <a:gd name="T27" fmla="*/ 7 h 1478"/>
                <a:gd name="T28" fmla="*/ 474 w 838"/>
                <a:gd name="T29" fmla="*/ 7 h 1478"/>
                <a:gd name="T30" fmla="*/ 489 w 838"/>
                <a:gd name="T31" fmla="*/ 11 h 1478"/>
                <a:gd name="T32" fmla="*/ 497 w 838"/>
                <a:gd name="T33" fmla="*/ 15 h 1478"/>
                <a:gd name="T34" fmla="*/ 497 w 838"/>
                <a:gd name="T35" fmla="*/ 22 h 1478"/>
                <a:gd name="T36" fmla="*/ 497 w 838"/>
                <a:gd name="T37" fmla="*/ 26 h 1478"/>
                <a:gd name="T38" fmla="*/ 485 w 838"/>
                <a:gd name="T39" fmla="*/ 34 h 1478"/>
                <a:gd name="T40" fmla="*/ 482 w 838"/>
                <a:gd name="T41" fmla="*/ 37 h 1478"/>
                <a:gd name="T42" fmla="*/ 817 w 838"/>
                <a:gd name="T43" fmla="*/ 1317 h 1478"/>
                <a:gd name="T44" fmla="*/ 412 w 838"/>
                <a:gd name="T45" fmla="*/ 1477 h 1478"/>
                <a:gd name="T46" fmla="*/ 16 w 838"/>
                <a:gd name="T47" fmla="*/ 1313 h 147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838" h="1478">
                  <a:moveTo>
                    <a:pt x="16" y="1313"/>
                  </a:moveTo>
                  <a:cubicBezTo>
                    <a:pt x="191" y="673"/>
                    <a:pt x="366" y="34"/>
                    <a:pt x="366" y="34"/>
                  </a:cubicBezTo>
                  <a:lnTo>
                    <a:pt x="359" y="30"/>
                  </a:lnTo>
                  <a:lnTo>
                    <a:pt x="351" y="22"/>
                  </a:lnTo>
                  <a:lnTo>
                    <a:pt x="348" y="19"/>
                  </a:lnTo>
                  <a:lnTo>
                    <a:pt x="351" y="15"/>
                  </a:lnTo>
                  <a:lnTo>
                    <a:pt x="359" y="11"/>
                  </a:lnTo>
                  <a:lnTo>
                    <a:pt x="374" y="7"/>
                  </a:lnTo>
                  <a:lnTo>
                    <a:pt x="407" y="4"/>
                  </a:lnTo>
                  <a:lnTo>
                    <a:pt x="426" y="0"/>
                  </a:lnTo>
                  <a:lnTo>
                    <a:pt x="448" y="4"/>
                  </a:lnTo>
                  <a:lnTo>
                    <a:pt x="474" y="7"/>
                  </a:lnTo>
                  <a:lnTo>
                    <a:pt x="489" y="11"/>
                  </a:lnTo>
                  <a:lnTo>
                    <a:pt x="497" y="15"/>
                  </a:lnTo>
                  <a:lnTo>
                    <a:pt x="497" y="22"/>
                  </a:lnTo>
                  <a:lnTo>
                    <a:pt x="497" y="26"/>
                  </a:lnTo>
                  <a:lnTo>
                    <a:pt x="485" y="34"/>
                  </a:lnTo>
                  <a:lnTo>
                    <a:pt x="482" y="37"/>
                  </a:lnTo>
                  <a:cubicBezTo>
                    <a:pt x="482" y="37"/>
                    <a:pt x="742" y="1037"/>
                    <a:pt x="817" y="1317"/>
                  </a:cubicBezTo>
                  <a:cubicBezTo>
                    <a:pt x="838" y="1381"/>
                    <a:pt x="545" y="1478"/>
                    <a:pt x="412" y="1477"/>
                  </a:cubicBezTo>
                  <a:cubicBezTo>
                    <a:pt x="279" y="1476"/>
                    <a:pt x="0" y="1371"/>
                    <a:pt x="16" y="131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33" name="Freeform 570"/>
            <p:cNvSpPr>
              <a:spLocks/>
            </p:cNvSpPr>
            <p:nvPr/>
          </p:nvSpPr>
          <p:spPr bwMode="auto">
            <a:xfrm>
              <a:off x="3856" y="2774"/>
              <a:ext cx="536" cy="410"/>
            </a:xfrm>
            <a:custGeom>
              <a:avLst/>
              <a:gdLst>
                <a:gd name="T0" fmla="*/ 97 w 536"/>
                <a:gd name="T1" fmla="*/ 0 h 410"/>
                <a:gd name="T2" fmla="*/ 447 w 536"/>
                <a:gd name="T3" fmla="*/ 0 h 410"/>
                <a:gd name="T4" fmla="*/ 536 w 536"/>
                <a:gd name="T5" fmla="*/ 354 h 410"/>
                <a:gd name="T6" fmla="*/ 0 w 536"/>
                <a:gd name="T7" fmla="*/ 354 h 410"/>
                <a:gd name="T8" fmla="*/ 97 w 536"/>
                <a:gd name="T9" fmla="*/ 0 h 4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6" h="410">
                  <a:moveTo>
                    <a:pt x="97" y="0"/>
                  </a:moveTo>
                  <a:cubicBezTo>
                    <a:pt x="264" y="22"/>
                    <a:pt x="250" y="34"/>
                    <a:pt x="447" y="0"/>
                  </a:cubicBezTo>
                  <a:cubicBezTo>
                    <a:pt x="460" y="66"/>
                    <a:pt x="516" y="264"/>
                    <a:pt x="536" y="354"/>
                  </a:cubicBezTo>
                  <a:cubicBezTo>
                    <a:pt x="332" y="410"/>
                    <a:pt x="218" y="394"/>
                    <a:pt x="0" y="354"/>
                  </a:cubicBezTo>
                  <a:cubicBezTo>
                    <a:pt x="30" y="232"/>
                    <a:pt x="74" y="80"/>
                    <a:pt x="97" y="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9" name="Group 571"/>
          <p:cNvGrpSpPr>
            <a:grpSpLocks/>
          </p:cNvGrpSpPr>
          <p:nvPr/>
        </p:nvGrpSpPr>
        <p:grpSpPr bwMode="auto">
          <a:xfrm>
            <a:off x="7045325" y="4921250"/>
            <a:ext cx="1517650" cy="868363"/>
            <a:chOff x="878" y="2726"/>
            <a:chExt cx="1584" cy="906"/>
          </a:xfrm>
        </p:grpSpPr>
        <p:sp>
          <p:nvSpPr>
            <p:cNvPr id="11326" name="Freeform 572"/>
            <p:cNvSpPr>
              <a:spLocks/>
            </p:cNvSpPr>
            <p:nvPr/>
          </p:nvSpPr>
          <p:spPr bwMode="auto">
            <a:xfrm>
              <a:off x="882" y="2747"/>
              <a:ext cx="1580" cy="878"/>
            </a:xfrm>
            <a:custGeom>
              <a:avLst/>
              <a:gdLst>
                <a:gd name="T0" fmla="*/ 2944 w 848"/>
                <a:gd name="T1" fmla="*/ 813 h 471"/>
                <a:gd name="T2" fmla="*/ 2944 w 848"/>
                <a:gd name="T3" fmla="*/ 953 h 471"/>
                <a:gd name="T4" fmla="*/ 2931 w 848"/>
                <a:gd name="T5" fmla="*/ 1070 h 471"/>
                <a:gd name="T6" fmla="*/ 2916 w 848"/>
                <a:gd name="T7" fmla="*/ 1174 h 471"/>
                <a:gd name="T8" fmla="*/ 2903 w 848"/>
                <a:gd name="T9" fmla="*/ 1266 h 471"/>
                <a:gd name="T10" fmla="*/ 2881 w 848"/>
                <a:gd name="T11" fmla="*/ 1344 h 471"/>
                <a:gd name="T12" fmla="*/ 2854 w 848"/>
                <a:gd name="T13" fmla="*/ 1407 h 471"/>
                <a:gd name="T14" fmla="*/ 2832 w 848"/>
                <a:gd name="T15" fmla="*/ 1463 h 471"/>
                <a:gd name="T16" fmla="*/ 2804 w 848"/>
                <a:gd name="T17" fmla="*/ 1512 h 471"/>
                <a:gd name="T18" fmla="*/ 2778 w 848"/>
                <a:gd name="T19" fmla="*/ 1547 h 471"/>
                <a:gd name="T20" fmla="*/ 2750 w 848"/>
                <a:gd name="T21" fmla="*/ 1581 h 471"/>
                <a:gd name="T22" fmla="*/ 2707 w 848"/>
                <a:gd name="T23" fmla="*/ 1616 h 471"/>
                <a:gd name="T24" fmla="*/ 2674 w 848"/>
                <a:gd name="T25" fmla="*/ 1629 h 471"/>
                <a:gd name="T26" fmla="*/ 2666 w 848"/>
                <a:gd name="T27" fmla="*/ 1637 h 471"/>
                <a:gd name="T28" fmla="*/ 56 w 848"/>
                <a:gd name="T29" fmla="*/ 925 h 471"/>
                <a:gd name="T30" fmla="*/ 48 w 848"/>
                <a:gd name="T31" fmla="*/ 938 h 471"/>
                <a:gd name="T32" fmla="*/ 28 w 848"/>
                <a:gd name="T33" fmla="*/ 958 h 471"/>
                <a:gd name="T34" fmla="*/ 20 w 848"/>
                <a:gd name="T35" fmla="*/ 958 h 471"/>
                <a:gd name="T36" fmla="*/ 7 w 848"/>
                <a:gd name="T37" fmla="*/ 958 h 471"/>
                <a:gd name="T38" fmla="*/ 7 w 848"/>
                <a:gd name="T39" fmla="*/ 938 h 471"/>
                <a:gd name="T40" fmla="*/ 0 w 848"/>
                <a:gd name="T41" fmla="*/ 910 h 471"/>
                <a:gd name="T42" fmla="*/ 0 w 848"/>
                <a:gd name="T43" fmla="*/ 703 h 471"/>
                <a:gd name="T44" fmla="*/ 7 w 848"/>
                <a:gd name="T45" fmla="*/ 675 h 471"/>
                <a:gd name="T46" fmla="*/ 13 w 848"/>
                <a:gd name="T47" fmla="*/ 660 h 471"/>
                <a:gd name="T48" fmla="*/ 20 w 848"/>
                <a:gd name="T49" fmla="*/ 652 h 471"/>
                <a:gd name="T50" fmla="*/ 35 w 848"/>
                <a:gd name="T51" fmla="*/ 660 h 471"/>
                <a:gd name="T52" fmla="*/ 56 w 848"/>
                <a:gd name="T53" fmla="*/ 675 h 471"/>
                <a:gd name="T54" fmla="*/ 63 w 848"/>
                <a:gd name="T55" fmla="*/ 688 h 471"/>
                <a:gd name="T56" fmla="*/ 2666 w 848"/>
                <a:gd name="T57" fmla="*/ 0 h 471"/>
                <a:gd name="T58" fmla="*/ 2674 w 848"/>
                <a:gd name="T59" fmla="*/ 7 h 471"/>
                <a:gd name="T60" fmla="*/ 2707 w 848"/>
                <a:gd name="T61" fmla="*/ 28 h 471"/>
                <a:gd name="T62" fmla="*/ 2750 w 848"/>
                <a:gd name="T63" fmla="*/ 69 h 471"/>
                <a:gd name="T64" fmla="*/ 2778 w 848"/>
                <a:gd name="T65" fmla="*/ 97 h 471"/>
                <a:gd name="T66" fmla="*/ 2804 w 848"/>
                <a:gd name="T67" fmla="*/ 132 h 471"/>
                <a:gd name="T68" fmla="*/ 2832 w 848"/>
                <a:gd name="T69" fmla="*/ 181 h 471"/>
                <a:gd name="T70" fmla="*/ 2854 w 848"/>
                <a:gd name="T71" fmla="*/ 237 h 471"/>
                <a:gd name="T72" fmla="*/ 2881 w 848"/>
                <a:gd name="T73" fmla="*/ 298 h 471"/>
                <a:gd name="T74" fmla="*/ 2903 w 848"/>
                <a:gd name="T75" fmla="*/ 382 h 471"/>
                <a:gd name="T76" fmla="*/ 2916 w 848"/>
                <a:gd name="T77" fmla="*/ 466 h 471"/>
                <a:gd name="T78" fmla="*/ 2931 w 848"/>
                <a:gd name="T79" fmla="*/ 570 h 471"/>
                <a:gd name="T80" fmla="*/ 2944 w 848"/>
                <a:gd name="T81" fmla="*/ 680 h 471"/>
                <a:gd name="T82" fmla="*/ 2944 w 848"/>
                <a:gd name="T83" fmla="*/ 813 h 47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848" h="471">
                  <a:moveTo>
                    <a:pt x="848" y="234"/>
                  </a:moveTo>
                  <a:lnTo>
                    <a:pt x="848" y="274"/>
                  </a:lnTo>
                  <a:lnTo>
                    <a:pt x="844" y="308"/>
                  </a:lnTo>
                  <a:lnTo>
                    <a:pt x="840" y="338"/>
                  </a:lnTo>
                  <a:lnTo>
                    <a:pt x="836" y="364"/>
                  </a:lnTo>
                  <a:lnTo>
                    <a:pt x="830" y="387"/>
                  </a:lnTo>
                  <a:lnTo>
                    <a:pt x="822" y="405"/>
                  </a:lnTo>
                  <a:lnTo>
                    <a:pt x="816" y="421"/>
                  </a:lnTo>
                  <a:lnTo>
                    <a:pt x="808" y="435"/>
                  </a:lnTo>
                  <a:lnTo>
                    <a:pt x="800" y="445"/>
                  </a:lnTo>
                  <a:lnTo>
                    <a:pt x="792" y="455"/>
                  </a:lnTo>
                  <a:lnTo>
                    <a:pt x="780" y="465"/>
                  </a:lnTo>
                  <a:lnTo>
                    <a:pt x="770" y="469"/>
                  </a:lnTo>
                  <a:lnTo>
                    <a:pt x="768" y="471"/>
                  </a:lnTo>
                  <a:lnTo>
                    <a:pt x="16" y="266"/>
                  </a:lnTo>
                  <a:lnTo>
                    <a:pt x="14" y="270"/>
                  </a:lnTo>
                  <a:lnTo>
                    <a:pt x="8" y="276"/>
                  </a:lnTo>
                  <a:lnTo>
                    <a:pt x="6" y="276"/>
                  </a:lnTo>
                  <a:lnTo>
                    <a:pt x="2" y="276"/>
                  </a:lnTo>
                  <a:lnTo>
                    <a:pt x="2" y="270"/>
                  </a:lnTo>
                  <a:lnTo>
                    <a:pt x="0" y="262"/>
                  </a:lnTo>
                  <a:lnTo>
                    <a:pt x="0" y="202"/>
                  </a:lnTo>
                  <a:lnTo>
                    <a:pt x="2" y="194"/>
                  </a:lnTo>
                  <a:lnTo>
                    <a:pt x="4" y="190"/>
                  </a:lnTo>
                  <a:lnTo>
                    <a:pt x="6" y="188"/>
                  </a:lnTo>
                  <a:lnTo>
                    <a:pt x="10" y="190"/>
                  </a:lnTo>
                  <a:lnTo>
                    <a:pt x="16" y="194"/>
                  </a:lnTo>
                  <a:lnTo>
                    <a:pt x="18" y="198"/>
                  </a:lnTo>
                  <a:lnTo>
                    <a:pt x="768" y="0"/>
                  </a:lnTo>
                  <a:lnTo>
                    <a:pt x="770" y="2"/>
                  </a:lnTo>
                  <a:lnTo>
                    <a:pt x="780" y="8"/>
                  </a:lnTo>
                  <a:lnTo>
                    <a:pt x="792" y="20"/>
                  </a:lnTo>
                  <a:lnTo>
                    <a:pt x="800" y="28"/>
                  </a:lnTo>
                  <a:lnTo>
                    <a:pt x="808" y="38"/>
                  </a:lnTo>
                  <a:lnTo>
                    <a:pt x="816" y="52"/>
                  </a:lnTo>
                  <a:lnTo>
                    <a:pt x="822" y="68"/>
                  </a:lnTo>
                  <a:lnTo>
                    <a:pt x="830" y="86"/>
                  </a:lnTo>
                  <a:lnTo>
                    <a:pt x="836" y="110"/>
                  </a:lnTo>
                  <a:lnTo>
                    <a:pt x="840" y="134"/>
                  </a:lnTo>
                  <a:lnTo>
                    <a:pt x="844" y="164"/>
                  </a:lnTo>
                  <a:lnTo>
                    <a:pt x="848" y="196"/>
                  </a:lnTo>
                  <a:lnTo>
                    <a:pt x="848" y="2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7" name="Freeform 573"/>
            <p:cNvSpPr>
              <a:spLocks/>
            </p:cNvSpPr>
            <p:nvPr/>
          </p:nvSpPr>
          <p:spPr bwMode="auto">
            <a:xfrm>
              <a:off x="878" y="2726"/>
              <a:ext cx="1578" cy="906"/>
            </a:xfrm>
            <a:custGeom>
              <a:avLst/>
              <a:gdLst>
                <a:gd name="T0" fmla="*/ 1428 w 1578"/>
                <a:gd name="T1" fmla="*/ 892 h 906"/>
                <a:gd name="T2" fmla="*/ 27 w 1578"/>
                <a:gd name="T3" fmla="*/ 510 h 906"/>
                <a:gd name="T4" fmla="*/ 27 w 1578"/>
                <a:gd name="T5" fmla="*/ 510 h 906"/>
                <a:gd name="T6" fmla="*/ 1 w 1578"/>
                <a:gd name="T7" fmla="*/ 528 h 906"/>
                <a:gd name="T8" fmla="*/ 0 w 1578"/>
                <a:gd name="T9" fmla="*/ 358 h 906"/>
                <a:gd name="T10" fmla="*/ 31 w 1578"/>
                <a:gd name="T11" fmla="*/ 383 h 906"/>
                <a:gd name="T12" fmla="*/ 1428 w 1578"/>
                <a:gd name="T13" fmla="*/ 14 h 906"/>
                <a:gd name="T14" fmla="*/ 1577 w 1578"/>
                <a:gd name="T15" fmla="*/ 450 h 906"/>
                <a:gd name="T16" fmla="*/ 1428 w 1578"/>
                <a:gd name="T17" fmla="*/ 892 h 90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78" h="906">
                  <a:moveTo>
                    <a:pt x="1428" y="892"/>
                  </a:moveTo>
                  <a:cubicBezTo>
                    <a:pt x="727" y="701"/>
                    <a:pt x="27" y="510"/>
                    <a:pt x="27" y="510"/>
                  </a:cubicBezTo>
                  <a:lnTo>
                    <a:pt x="1" y="528"/>
                  </a:lnTo>
                  <a:lnTo>
                    <a:pt x="0" y="358"/>
                  </a:lnTo>
                  <a:lnTo>
                    <a:pt x="31" y="383"/>
                  </a:lnTo>
                  <a:cubicBezTo>
                    <a:pt x="269" y="326"/>
                    <a:pt x="1124" y="90"/>
                    <a:pt x="1428" y="14"/>
                  </a:cubicBezTo>
                  <a:cubicBezTo>
                    <a:pt x="1496" y="0"/>
                    <a:pt x="1578" y="176"/>
                    <a:pt x="1577" y="450"/>
                  </a:cubicBezTo>
                  <a:cubicBezTo>
                    <a:pt x="1576" y="702"/>
                    <a:pt x="1484" y="906"/>
                    <a:pt x="1428" y="89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8" name="Freeform 574"/>
            <p:cNvSpPr>
              <a:spLocks/>
            </p:cNvSpPr>
            <p:nvPr/>
          </p:nvSpPr>
          <p:spPr bwMode="auto">
            <a:xfrm>
              <a:off x="1199" y="3318"/>
              <a:ext cx="429" cy="173"/>
            </a:xfrm>
            <a:custGeom>
              <a:avLst/>
              <a:gdLst>
                <a:gd name="T0" fmla="*/ 429 w 429"/>
                <a:gd name="T1" fmla="*/ 116 h 173"/>
                <a:gd name="T2" fmla="*/ 429 w 429"/>
                <a:gd name="T3" fmla="*/ 173 h 173"/>
                <a:gd name="T4" fmla="*/ 0 w 429"/>
                <a:gd name="T5" fmla="*/ 173 h 173"/>
                <a:gd name="T6" fmla="*/ 0 w 429"/>
                <a:gd name="T7" fmla="*/ 0 h 173"/>
                <a:gd name="T8" fmla="*/ 37 w 429"/>
                <a:gd name="T9" fmla="*/ 6 h 173"/>
                <a:gd name="T10" fmla="*/ 37 w 429"/>
                <a:gd name="T11" fmla="*/ 143 h 173"/>
                <a:gd name="T12" fmla="*/ 395 w 429"/>
                <a:gd name="T13" fmla="*/ 143 h 173"/>
                <a:gd name="T14" fmla="*/ 395 w 429"/>
                <a:gd name="T15" fmla="*/ 108 h 173"/>
                <a:gd name="T16" fmla="*/ 429 w 429"/>
                <a:gd name="T17" fmla="*/ 116 h 1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29" h="173">
                  <a:moveTo>
                    <a:pt x="429" y="116"/>
                  </a:moveTo>
                  <a:lnTo>
                    <a:pt x="429" y="173"/>
                  </a:lnTo>
                  <a:lnTo>
                    <a:pt x="0" y="173"/>
                  </a:lnTo>
                  <a:lnTo>
                    <a:pt x="0" y="0"/>
                  </a:lnTo>
                  <a:lnTo>
                    <a:pt x="37" y="6"/>
                  </a:lnTo>
                  <a:lnTo>
                    <a:pt x="37" y="143"/>
                  </a:lnTo>
                  <a:lnTo>
                    <a:pt x="395" y="143"/>
                  </a:lnTo>
                  <a:lnTo>
                    <a:pt x="395" y="108"/>
                  </a:lnTo>
                  <a:lnTo>
                    <a:pt x="429" y="11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270" name="Freeform 575"/>
          <p:cNvSpPr>
            <a:spLocks/>
          </p:cNvSpPr>
          <p:nvPr/>
        </p:nvSpPr>
        <p:spPr bwMode="auto">
          <a:xfrm>
            <a:off x="1046163" y="2711450"/>
            <a:ext cx="757237" cy="1243013"/>
          </a:xfrm>
          <a:custGeom>
            <a:avLst/>
            <a:gdLst>
              <a:gd name="T0" fmla="*/ 81564285 w 791"/>
              <a:gd name="T1" fmla="*/ 1060529130 h 1300"/>
              <a:gd name="T2" fmla="*/ 48572302 w 791"/>
              <a:gd name="T3" fmla="*/ 758826927 h 1300"/>
              <a:gd name="T4" fmla="*/ 372080031 w 791"/>
              <a:gd name="T5" fmla="*/ 0 h 1300"/>
              <a:gd name="T6" fmla="*/ 690089895 w 791"/>
              <a:gd name="T7" fmla="*/ 758826927 h 1300"/>
              <a:gd name="T8" fmla="*/ 669011710 w 791"/>
              <a:gd name="T9" fmla="*/ 1043158501 h 1300"/>
              <a:gd name="T10" fmla="*/ 372080031 w 791"/>
              <a:gd name="T11" fmla="*/ 1187609998 h 1300"/>
              <a:gd name="T12" fmla="*/ 81564285 w 791"/>
              <a:gd name="T13" fmla="*/ 1060529130 h 13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91" h="1300">
                <a:moveTo>
                  <a:pt x="89" y="1160"/>
                </a:moveTo>
                <a:cubicBezTo>
                  <a:pt x="29" y="1086"/>
                  <a:pt x="0" y="1023"/>
                  <a:pt x="53" y="830"/>
                </a:cubicBezTo>
                <a:cubicBezTo>
                  <a:pt x="106" y="637"/>
                  <a:pt x="303" y="224"/>
                  <a:pt x="406" y="0"/>
                </a:cubicBezTo>
                <a:cubicBezTo>
                  <a:pt x="406" y="0"/>
                  <a:pt x="727" y="746"/>
                  <a:pt x="753" y="830"/>
                </a:cubicBezTo>
                <a:cubicBezTo>
                  <a:pt x="779" y="914"/>
                  <a:pt x="791" y="1064"/>
                  <a:pt x="730" y="1141"/>
                </a:cubicBezTo>
                <a:cubicBezTo>
                  <a:pt x="665" y="1220"/>
                  <a:pt x="557" y="1300"/>
                  <a:pt x="406" y="1299"/>
                </a:cubicBezTo>
                <a:cubicBezTo>
                  <a:pt x="255" y="1298"/>
                  <a:pt x="149" y="1234"/>
                  <a:pt x="89" y="1160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1271" name="Group 576"/>
          <p:cNvGrpSpPr>
            <a:grpSpLocks/>
          </p:cNvGrpSpPr>
          <p:nvPr/>
        </p:nvGrpSpPr>
        <p:grpSpPr bwMode="auto">
          <a:xfrm>
            <a:off x="7242175" y="2635250"/>
            <a:ext cx="908050" cy="1414463"/>
            <a:chOff x="3735" y="2424"/>
            <a:chExt cx="951" cy="1480"/>
          </a:xfrm>
        </p:grpSpPr>
        <p:sp>
          <p:nvSpPr>
            <p:cNvPr id="11320" name="Freeform 577"/>
            <p:cNvSpPr>
              <a:spLocks/>
            </p:cNvSpPr>
            <p:nvPr/>
          </p:nvSpPr>
          <p:spPr bwMode="auto">
            <a:xfrm>
              <a:off x="3735" y="2424"/>
              <a:ext cx="951" cy="1480"/>
            </a:xfrm>
            <a:custGeom>
              <a:avLst/>
              <a:gdLst>
                <a:gd name="T0" fmla="*/ 11 w 951"/>
                <a:gd name="T1" fmla="*/ 159 h 1480"/>
                <a:gd name="T2" fmla="*/ 74 w 951"/>
                <a:gd name="T3" fmla="*/ 14 h 1480"/>
                <a:gd name="T4" fmla="*/ 196 w 951"/>
                <a:gd name="T5" fmla="*/ 73 h 1480"/>
                <a:gd name="T6" fmla="*/ 196 w 951"/>
                <a:gd name="T7" fmla="*/ 73 h 1480"/>
                <a:gd name="T8" fmla="*/ 239 w 951"/>
                <a:gd name="T9" fmla="*/ 97 h 1480"/>
                <a:gd name="T10" fmla="*/ 282 w 951"/>
                <a:gd name="T11" fmla="*/ 146 h 1480"/>
                <a:gd name="T12" fmla="*/ 338 w 951"/>
                <a:gd name="T13" fmla="*/ 169 h 1480"/>
                <a:gd name="T14" fmla="*/ 385 w 951"/>
                <a:gd name="T15" fmla="*/ 232 h 1480"/>
                <a:gd name="T16" fmla="*/ 385 w 951"/>
                <a:gd name="T17" fmla="*/ 232 h 1480"/>
                <a:gd name="T18" fmla="*/ 457 w 951"/>
                <a:gd name="T19" fmla="*/ 282 h 1480"/>
                <a:gd name="T20" fmla="*/ 523 w 951"/>
                <a:gd name="T21" fmla="*/ 361 h 1480"/>
                <a:gd name="T22" fmla="*/ 639 w 951"/>
                <a:gd name="T23" fmla="*/ 470 h 1480"/>
                <a:gd name="T24" fmla="*/ 698 w 951"/>
                <a:gd name="T25" fmla="*/ 599 h 1480"/>
                <a:gd name="T26" fmla="*/ 910 w 951"/>
                <a:gd name="T27" fmla="*/ 830 h 1480"/>
                <a:gd name="T28" fmla="*/ 923 w 951"/>
                <a:gd name="T29" fmla="*/ 993 h 1480"/>
                <a:gd name="T30" fmla="*/ 741 w 951"/>
                <a:gd name="T31" fmla="*/ 1231 h 1480"/>
                <a:gd name="T32" fmla="*/ 656 w 951"/>
                <a:gd name="T33" fmla="*/ 1393 h 1480"/>
                <a:gd name="T34" fmla="*/ 477 w 951"/>
                <a:gd name="T35" fmla="*/ 1469 h 1480"/>
                <a:gd name="T36" fmla="*/ 216 w 951"/>
                <a:gd name="T37" fmla="*/ 1324 h 1480"/>
                <a:gd name="T38" fmla="*/ 173 w 951"/>
                <a:gd name="T39" fmla="*/ 1030 h 1480"/>
                <a:gd name="T40" fmla="*/ 173 w 951"/>
                <a:gd name="T41" fmla="*/ 1030 h 1480"/>
                <a:gd name="T42" fmla="*/ 84 w 951"/>
                <a:gd name="T43" fmla="*/ 858 h 1480"/>
                <a:gd name="T44" fmla="*/ 81 w 951"/>
                <a:gd name="T45" fmla="*/ 718 h 1480"/>
                <a:gd name="T46" fmla="*/ 34 w 951"/>
                <a:gd name="T47" fmla="*/ 566 h 1480"/>
                <a:gd name="T48" fmla="*/ 44 w 951"/>
                <a:gd name="T49" fmla="*/ 433 h 1480"/>
                <a:gd name="T50" fmla="*/ 11 w 951"/>
                <a:gd name="T51" fmla="*/ 315 h 1480"/>
                <a:gd name="T52" fmla="*/ 8 w 951"/>
                <a:gd name="T53" fmla="*/ 249 h 1480"/>
                <a:gd name="T54" fmla="*/ 11 w 951"/>
                <a:gd name="T55" fmla="*/ 159 h 148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951" h="1480">
                  <a:moveTo>
                    <a:pt x="11" y="159"/>
                  </a:moveTo>
                  <a:cubicBezTo>
                    <a:pt x="22" y="120"/>
                    <a:pt x="43" y="28"/>
                    <a:pt x="74" y="14"/>
                  </a:cubicBezTo>
                  <a:cubicBezTo>
                    <a:pt x="105" y="0"/>
                    <a:pt x="176" y="63"/>
                    <a:pt x="196" y="73"/>
                  </a:cubicBezTo>
                  <a:cubicBezTo>
                    <a:pt x="216" y="83"/>
                    <a:pt x="189" y="69"/>
                    <a:pt x="196" y="73"/>
                  </a:cubicBezTo>
                  <a:cubicBezTo>
                    <a:pt x="196" y="73"/>
                    <a:pt x="225" y="85"/>
                    <a:pt x="239" y="97"/>
                  </a:cubicBezTo>
                  <a:cubicBezTo>
                    <a:pt x="253" y="109"/>
                    <a:pt x="266" y="134"/>
                    <a:pt x="282" y="146"/>
                  </a:cubicBezTo>
                  <a:cubicBezTo>
                    <a:pt x="298" y="158"/>
                    <a:pt x="321" y="155"/>
                    <a:pt x="338" y="169"/>
                  </a:cubicBezTo>
                  <a:cubicBezTo>
                    <a:pt x="355" y="183"/>
                    <a:pt x="377" y="222"/>
                    <a:pt x="385" y="232"/>
                  </a:cubicBezTo>
                  <a:cubicBezTo>
                    <a:pt x="393" y="242"/>
                    <a:pt x="373" y="224"/>
                    <a:pt x="385" y="232"/>
                  </a:cubicBezTo>
                  <a:cubicBezTo>
                    <a:pt x="397" y="240"/>
                    <a:pt x="434" y="260"/>
                    <a:pt x="457" y="282"/>
                  </a:cubicBezTo>
                  <a:cubicBezTo>
                    <a:pt x="480" y="304"/>
                    <a:pt x="493" y="330"/>
                    <a:pt x="523" y="361"/>
                  </a:cubicBezTo>
                  <a:cubicBezTo>
                    <a:pt x="553" y="392"/>
                    <a:pt x="586" y="400"/>
                    <a:pt x="639" y="470"/>
                  </a:cubicBezTo>
                  <a:cubicBezTo>
                    <a:pt x="692" y="540"/>
                    <a:pt x="670" y="536"/>
                    <a:pt x="698" y="599"/>
                  </a:cubicBezTo>
                  <a:cubicBezTo>
                    <a:pt x="743" y="659"/>
                    <a:pt x="873" y="764"/>
                    <a:pt x="910" y="830"/>
                  </a:cubicBezTo>
                  <a:cubicBezTo>
                    <a:pt x="947" y="896"/>
                    <a:pt x="951" y="926"/>
                    <a:pt x="923" y="993"/>
                  </a:cubicBezTo>
                  <a:cubicBezTo>
                    <a:pt x="895" y="1060"/>
                    <a:pt x="785" y="1164"/>
                    <a:pt x="741" y="1231"/>
                  </a:cubicBezTo>
                  <a:cubicBezTo>
                    <a:pt x="697" y="1298"/>
                    <a:pt x="700" y="1353"/>
                    <a:pt x="656" y="1393"/>
                  </a:cubicBezTo>
                  <a:cubicBezTo>
                    <a:pt x="612" y="1433"/>
                    <a:pt x="550" y="1480"/>
                    <a:pt x="477" y="1469"/>
                  </a:cubicBezTo>
                  <a:cubicBezTo>
                    <a:pt x="404" y="1458"/>
                    <a:pt x="267" y="1397"/>
                    <a:pt x="216" y="1324"/>
                  </a:cubicBezTo>
                  <a:cubicBezTo>
                    <a:pt x="165" y="1251"/>
                    <a:pt x="180" y="1079"/>
                    <a:pt x="173" y="1030"/>
                  </a:cubicBezTo>
                  <a:cubicBezTo>
                    <a:pt x="158" y="1001"/>
                    <a:pt x="99" y="910"/>
                    <a:pt x="84" y="858"/>
                  </a:cubicBezTo>
                  <a:cubicBezTo>
                    <a:pt x="69" y="806"/>
                    <a:pt x="89" y="767"/>
                    <a:pt x="81" y="718"/>
                  </a:cubicBezTo>
                  <a:cubicBezTo>
                    <a:pt x="73" y="669"/>
                    <a:pt x="40" y="613"/>
                    <a:pt x="34" y="566"/>
                  </a:cubicBezTo>
                  <a:cubicBezTo>
                    <a:pt x="28" y="519"/>
                    <a:pt x="48" y="475"/>
                    <a:pt x="44" y="433"/>
                  </a:cubicBezTo>
                  <a:cubicBezTo>
                    <a:pt x="40" y="391"/>
                    <a:pt x="17" y="346"/>
                    <a:pt x="11" y="315"/>
                  </a:cubicBezTo>
                  <a:cubicBezTo>
                    <a:pt x="5" y="284"/>
                    <a:pt x="8" y="249"/>
                    <a:pt x="8" y="249"/>
                  </a:cubicBezTo>
                  <a:cubicBezTo>
                    <a:pt x="8" y="249"/>
                    <a:pt x="0" y="198"/>
                    <a:pt x="11" y="159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1" name="Freeform 578"/>
            <p:cNvSpPr>
              <a:spLocks/>
            </p:cNvSpPr>
            <p:nvPr/>
          </p:nvSpPr>
          <p:spPr bwMode="auto">
            <a:xfrm>
              <a:off x="3907" y="3027"/>
              <a:ext cx="529" cy="443"/>
            </a:xfrm>
            <a:custGeom>
              <a:avLst/>
              <a:gdLst>
                <a:gd name="T0" fmla="*/ 529 w 529"/>
                <a:gd name="T1" fmla="*/ 0 h 443"/>
                <a:gd name="T2" fmla="*/ 529 w 529"/>
                <a:gd name="T3" fmla="*/ 0 h 443"/>
                <a:gd name="T4" fmla="*/ 236 w 529"/>
                <a:gd name="T5" fmla="*/ 145 h 443"/>
                <a:gd name="T6" fmla="*/ 0 w 529"/>
                <a:gd name="T7" fmla="*/ 443 h 44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29" h="443">
                  <a:moveTo>
                    <a:pt x="529" y="0"/>
                  </a:moveTo>
                  <a:lnTo>
                    <a:pt x="529" y="0"/>
                  </a:lnTo>
                  <a:cubicBezTo>
                    <a:pt x="480" y="24"/>
                    <a:pt x="324" y="71"/>
                    <a:pt x="236" y="145"/>
                  </a:cubicBezTo>
                  <a:cubicBezTo>
                    <a:pt x="96" y="249"/>
                    <a:pt x="49" y="381"/>
                    <a:pt x="0" y="443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2" name="Freeform 579"/>
            <p:cNvSpPr>
              <a:spLocks/>
            </p:cNvSpPr>
            <p:nvPr/>
          </p:nvSpPr>
          <p:spPr bwMode="auto">
            <a:xfrm>
              <a:off x="3818" y="2789"/>
              <a:ext cx="442" cy="357"/>
            </a:xfrm>
            <a:custGeom>
              <a:avLst/>
              <a:gdLst>
                <a:gd name="T0" fmla="*/ 442 w 442"/>
                <a:gd name="T1" fmla="*/ 0 h 357"/>
                <a:gd name="T2" fmla="*/ 205 w 442"/>
                <a:gd name="T3" fmla="*/ 111 h 357"/>
                <a:gd name="T4" fmla="*/ 0 w 442"/>
                <a:gd name="T5" fmla="*/ 357 h 35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42" h="357">
                  <a:moveTo>
                    <a:pt x="442" y="0"/>
                  </a:moveTo>
                  <a:cubicBezTo>
                    <a:pt x="403" y="18"/>
                    <a:pt x="315" y="39"/>
                    <a:pt x="205" y="111"/>
                  </a:cubicBezTo>
                  <a:cubicBezTo>
                    <a:pt x="95" y="183"/>
                    <a:pt x="44" y="302"/>
                    <a:pt x="0" y="357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3" name="Freeform 580"/>
            <p:cNvSpPr>
              <a:spLocks/>
            </p:cNvSpPr>
            <p:nvPr/>
          </p:nvSpPr>
          <p:spPr bwMode="auto">
            <a:xfrm>
              <a:off x="3779" y="2656"/>
              <a:ext cx="334" cy="202"/>
            </a:xfrm>
            <a:custGeom>
              <a:avLst/>
              <a:gdLst>
                <a:gd name="T0" fmla="*/ 0 w 334"/>
                <a:gd name="T1" fmla="*/ 202 h 202"/>
                <a:gd name="T2" fmla="*/ 157 w 334"/>
                <a:gd name="T3" fmla="*/ 66 h 202"/>
                <a:gd name="T4" fmla="*/ 334 w 334"/>
                <a:gd name="T5" fmla="*/ 0 h 2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4" h="202">
                  <a:moveTo>
                    <a:pt x="0" y="202"/>
                  </a:moveTo>
                  <a:cubicBezTo>
                    <a:pt x="26" y="179"/>
                    <a:pt x="84" y="100"/>
                    <a:pt x="157" y="66"/>
                  </a:cubicBezTo>
                  <a:cubicBezTo>
                    <a:pt x="250" y="24"/>
                    <a:pt x="297" y="14"/>
                    <a:pt x="334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4" name="Freeform 581"/>
            <p:cNvSpPr>
              <a:spLocks/>
            </p:cNvSpPr>
            <p:nvPr/>
          </p:nvSpPr>
          <p:spPr bwMode="auto">
            <a:xfrm>
              <a:off x="3743" y="2562"/>
              <a:ext cx="266" cy="176"/>
            </a:xfrm>
            <a:custGeom>
              <a:avLst/>
              <a:gdLst>
                <a:gd name="T0" fmla="*/ 266 w 266"/>
                <a:gd name="T1" fmla="*/ 9 h 176"/>
                <a:gd name="T2" fmla="*/ 114 w 266"/>
                <a:gd name="T3" fmla="*/ 42 h 176"/>
                <a:gd name="T4" fmla="*/ 0 w 266"/>
                <a:gd name="T5" fmla="*/ 176 h 1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6" h="176">
                  <a:moveTo>
                    <a:pt x="266" y="9"/>
                  </a:moveTo>
                  <a:cubicBezTo>
                    <a:pt x="241" y="14"/>
                    <a:pt x="200" y="0"/>
                    <a:pt x="114" y="42"/>
                  </a:cubicBezTo>
                  <a:cubicBezTo>
                    <a:pt x="28" y="84"/>
                    <a:pt x="24" y="148"/>
                    <a:pt x="0" y="176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5" name="Freeform 582"/>
            <p:cNvSpPr>
              <a:spLocks/>
            </p:cNvSpPr>
            <p:nvPr/>
          </p:nvSpPr>
          <p:spPr bwMode="auto">
            <a:xfrm>
              <a:off x="3749" y="2496"/>
              <a:ext cx="181" cy="91"/>
            </a:xfrm>
            <a:custGeom>
              <a:avLst/>
              <a:gdLst>
                <a:gd name="T0" fmla="*/ 181 w 181"/>
                <a:gd name="T1" fmla="*/ 2 h 91"/>
                <a:gd name="T2" fmla="*/ 181 w 181"/>
                <a:gd name="T3" fmla="*/ 2 h 91"/>
                <a:gd name="T4" fmla="*/ 89 w 181"/>
                <a:gd name="T5" fmla="*/ 15 h 91"/>
                <a:gd name="T6" fmla="*/ 0 w 181"/>
                <a:gd name="T7" fmla="*/ 91 h 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1" h="91">
                  <a:moveTo>
                    <a:pt x="181" y="2"/>
                  </a:moveTo>
                  <a:lnTo>
                    <a:pt x="181" y="2"/>
                  </a:lnTo>
                  <a:cubicBezTo>
                    <a:pt x="166" y="4"/>
                    <a:pt x="119" y="0"/>
                    <a:pt x="89" y="15"/>
                  </a:cubicBezTo>
                  <a:cubicBezTo>
                    <a:pt x="59" y="30"/>
                    <a:pt x="19" y="75"/>
                    <a:pt x="0" y="91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2" name="Group 583"/>
          <p:cNvGrpSpPr>
            <a:grpSpLocks/>
          </p:cNvGrpSpPr>
          <p:nvPr/>
        </p:nvGrpSpPr>
        <p:grpSpPr bwMode="auto">
          <a:xfrm>
            <a:off x="4933950" y="2806700"/>
            <a:ext cx="1122363" cy="1028700"/>
            <a:chOff x="1012" y="2610"/>
            <a:chExt cx="1174" cy="1076"/>
          </a:xfrm>
        </p:grpSpPr>
        <p:sp>
          <p:nvSpPr>
            <p:cNvPr id="11314" name="Freeform 584"/>
            <p:cNvSpPr>
              <a:spLocks/>
            </p:cNvSpPr>
            <p:nvPr/>
          </p:nvSpPr>
          <p:spPr bwMode="auto">
            <a:xfrm>
              <a:off x="1012" y="2610"/>
              <a:ext cx="1174" cy="1072"/>
            </a:xfrm>
            <a:custGeom>
              <a:avLst/>
              <a:gdLst>
                <a:gd name="T0" fmla="*/ 595 w 1174"/>
                <a:gd name="T1" fmla="*/ 8 h 1072"/>
                <a:gd name="T2" fmla="*/ 846 w 1174"/>
                <a:gd name="T3" fmla="*/ 272 h 1072"/>
                <a:gd name="T4" fmla="*/ 1139 w 1174"/>
                <a:gd name="T5" fmla="*/ 759 h 1072"/>
                <a:gd name="T6" fmla="*/ 1070 w 1174"/>
                <a:gd name="T7" fmla="*/ 948 h 1072"/>
                <a:gd name="T8" fmla="*/ 612 w 1174"/>
                <a:gd name="T9" fmla="*/ 1072 h 1072"/>
                <a:gd name="T10" fmla="*/ 100 w 1174"/>
                <a:gd name="T11" fmla="*/ 937 h 1072"/>
                <a:gd name="T12" fmla="*/ 37 w 1174"/>
                <a:gd name="T13" fmla="*/ 749 h 1072"/>
                <a:gd name="T14" fmla="*/ 304 w 1174"/>
                <a:gd name="T15" fmla="*/ 318 h 1072"/>
                <a:gd name="T16" fmla="*/ 595 w 1174"/>
                <a:gd name="T17" fmla="*/ 8 h 10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74" h="1072">
                  <a:moveTo>
                    <a:pt x="595" y="8"/>
                  </a:moveTo>
                  <a:cubicBezTo>
                    <a:pt x="685" y="0"/>
                    <a:pt x="755" y="147"/>
                    <a:pt x="846" y="272"/>
                  </a:cubicBezTo>
                  <a:cubicBezTo>
                    <a:pt x="937" y="397"/>
                    <a:pt x="1104" y="644"/>
                    <a:pt x="1139" y="759"/>
                  </a:cubicBezTo>
                  <a:cubicBezTo>
                    <a:pt x="1174" y="874"/>
                    <a:pt x="1174" y="902"/>
                    <a:pt x="1070" y="948"/>
                  </a:cubicBezTo>
                  <a:cubicBezTo>
                    <a:pt x="986" y="1024"/>
                    <a:pt x="882" y="1068"/>
                    <a:pt x="612" y="1072"/>
                  </a:cubicBezTo>
                  <a:cubicBezTo>
                    <a:pt x="453" y="1068"/>
                    <a:pt x="186" y="1030"/>
                    <a:pt x="100" y="937"/>
                  </a:cubicBezTo>
                  <a:cubicBezTo>
                    <a:pt x="5" y="883"/>
                    <a:pt x="0" y="820"/>
                    <a:pt x="37" y="749"/>
                  </a:cubicBezTo>
                  <a:cubicBezTo>
                    <a:pt x="74" y="678"/>
                    <a:pt x="211" y="442"/>
                    <a:pt x="304" y="318"/>
                  </a:cubicBezTo>
                  <a:cubicBezTo>
                    <a:pt x="397" y="194"/>
                    <a:pt x="505" y="16"/>
                    <a:pt x="595" y="8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5" name="Freeform 585"/>
            <p:cNvSpPr>
              <a:spLocks/>
            </p:cNvSpPr>
            <p:nvPr/>
          </p:nvSpPr>
          <p:spPr bwMode="auto">
            <a:xfrm>
              <a:off x="1118" y="2978"/>
              <a:ext cx="291" cy="569"/>
            </a:xfrm>
            <a:custGeom>
              <a:avLst/>
              <a:gdLst>
                <a:gd name="T0" fmla="*/ 0 w 176"/>
                <a:gd name="T1" fmla="*/ 938 h 345"/>
                <a:gd name="T2" fmla="*/ 0 w 176"/>
                <a:gd name="T3" fmla="*/ 938 h 345"/>
                <a:gd name="T4" fmla="*/ 235 w 176"/>
                <a:gd name="T5" fmla="*/ 454 h 345"/>
                <a:gd name="T6" fmla="*/ 367 w 176"/>
                <a:gd name="T7" fmla="*/ 206 h 345"/>
                <a:gd name="T8" fmla="*/ 432 w 176"/>
                <a:gd name="T9" fmla="*/ 81 h 345"/>
                <a:gd name="T10" fmla="*/ 481 w 176"/>
                <a:gd name="T11" fmla="*/ 0 h 34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6" h="345">
                  <a:moveTo>
                    <a:pt x="0" y="345"/>
                  </a:moveTo>
                  <a:lnTo>
                    <a:pt x="0" y="345"/>
                  </a:lnTo>
                  <a:lnTo>
                    <a:pt x="86" y="167"/>
                  </a:lnTo>
                  <a:lnTo>
                    <a:pt x="134" y="76"/>
                  </a:lnTo>
                  <a:lnTo>
                    <a:pt x="158" y="30"/>
                  </a:lnTo>
                  <a:lnTo>
                    <a:pt x="176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6" name="Freeform 586"/>
            <p:cNvSpPr>
              <a:spLocks/>
            </p:cNvSpPr>
            <p:nvPr/>
          </p:nvSpPr>
          <p:spPr bwMode="auto">
            <a:xfrm>
              <a:off x="1316" y="2998"/>
              <a:ext cx="185" cy="648"/>
            </a:xfrm>
            <a:custGeom>
              <a:avLst/>
              <a:gdLst>
                <a:gd name="T0" fmla="*/ 0 w 112"/>
                <a:gd name="T1" fmla="*/ 1068 h 393"/>
                <a:gd name="T2" fmla="*/ 0 w 112"/>
                <a:gd name="T3" fmla="*/ 1068 h 393"/>
                <a:gd name="T4" fmla="*/ 137 w 112"/>
                <a:gd name="T5" fmla="*/ 590 h 393"/>
                <a:gd name="T6" fmla="*/ 240 w 112"/>
                <a:gd name="T7" fmla="*/ 229 h 393"/>
                <a:gd name="T8" fmla="*/ 306 w 112"/>
                <a:gd name="T9" fmla="*/ 0 h 3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2" h="393">
                  <a:moveTo>
                    <a:pt x="0" y="393"/>
                  </a:moveTo>
                  <a:lnTo>
                    <a:pt x="0" y="393"/>
                  </a:lnTo>
                  <a:lnTo>
                    <a:pt x="50" y="217"/>
                  </a:lnTo>
                  <a:lnTo>
                    <a:pt x="88" y="84"/>
                  </a:lnTo>
                  <a:lnTo>
                    <a:pt x="112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7" name="Freeform 587"/>
            <p:cNvSpPr>
              <a:spLocks/>
            </p:cNvSpPr>
            <p:nvPr/>
          </p:nvSpPr>
          <p:spPr bwMode="auto">
            <a:xfrm>
              <a:off x="1785" y="2965"/>
              <a:ext cx="297" cy="593"/>
            </a:xfrm>
            <a:custGeom>
              <a:avLst/>
              <a:gdLst>
                <a:gd name="T0" fmla="*/ 297 w 297"/>
                <a:gd name="T1" fmla="*/ 593 h 593"/>
                <a:gd name="T2" fmla="*/ 294 w 297"/>
                <a:gd name="T3" fmla="*/ 589 h 593"/>
                <a:gd name="T4" fmla="*/ 152 w 297"/>
                <a:gd name="T5" fmla="*/ 305 h 593"/>
                <a:gd name="T6" fmla="*/ 0 w 297"/>
                <a:gd name="T7" fmla="*/ 0 h 5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7" h="593">
                  <a:moveTo>
                    <a:pt x="297" y="593"/>
                  </a:moveTo>
                  <a:lnTo>
                    <a:pt x="294" y="589"/>
                  </a:lnTo>
                  <a:lnTo>
                    <a:pt x="152" y="305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8" name="Freeform 588"/>
            <p:cNvSpPr>
              <a:spLocks/>
            </p:cNvSpPr>
            <p:nvPr/>
          </p:nvSpPr>
          <p:spPr bwMode="auto">
            <a:xfrm>
              <a:off x="1693" y="3007"/>
              <a:ext cx="208" cy="642"/>
            </a:xfrm>
            <a:custGeom>
              <a:avLst/>
              <a:gdLst>
                <a:gd name="T0" fmla="*/ 343 w 126"/>
                <a:gd name="T1" fmla="*/ 1060 h 389"/>
                <a:gd name="T2" fmla="*/ 343 w 126"/>
                <a:gd name="T3" fmla="*/ 1060 h 389"/>
                <a:gd name="T4" fmla="*/ 0 w 126"/>
                <a:gd name="T5" fmla="*/ 0 h 38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6" h="389">
                  <a:moveTo>
                    <a:pt x="126" y="389"/>
                  </a:moveTo>
                  <a:lnTo>
                    <a:pt x="126" y="389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9" name="Freeform 589"/>
            <p:cNvSpPr>
              <a:spLocks/>
            </p:cNvSpPr>
            <p:nvPr/>
          </p:nvSpPr>
          <p:spPr bwMode="auto">
            <a:xfrm>
              <a:off x="1603" y="3017"/>
              <a:ext cx="20" cy="669"/>
            </a:xfrm>
            <a:custGeom>
              <a:avLst/>
              <a:gdLst>
                <a:gd name="T0" fmla="*/ 33 w 12"/>
                <a:gd name="T1" fmla="*/ 1105 h 405"/>
                <a:gd name="T2" fmla="*/ 33 w 12"/>
                <a:gd name="T3" fmla="*/ 1105 h 405"/>
                <a:gd name="T4" fmla="*/ 22 w 12"/>
                <a:gd name="T5" fmla="*/ 586 h 405"/>
                <a:gd name="T6" fmla="*/ 12 w 12"/>
                <a:gd name="T7" fmla="*/ 213 h 405"/>
                <a:gd name="T8" fmla="*/ 5 w 12"/>
                <a:gd name="T9" fmla="*/ 76 h 405"/>
                <a:gd name="T10" fmla="*/ 0 w 12"/>
                <a:gd name="T11" fmla="*/ 0 h 4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" h="405">
                  <a:moveTo>
                    <a:pt x="12" y="405"/>
                  </a:moveTo>
                  <a:lnTo>
                    <a:pt x="12" y="405"/>
                  </a:lnTo>
                  <a:lnTo>
                    <a:pt x="8" y="215"/>
                  </a:lnTo>
                  <a:lnTo>
                    <a:pt x="4" y="78"/>
                  </a:lnTo>
                  <a:lnTo>
                    <a:pt x="2" y="2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3" name="Group 590"/>
          <p:cNvGrpSpPr>
            <a:grpSpLocks/>
          </p:cNvGrpSpPr>
          <p:nvPr/>
        </p:nvGrpSpPr>
        <p:grpSpPr bwMode="auto">
          <a:xfrm>
            <a:off x="2987675" y="2563813"/>
            <a:ext cx="766763" cy="1425575"/>
            <a:chOff x="3658" y="371"/>
            <a:chExt cx="801" cy="1491"/>
          </a:xfrm>
        </p:grpSpPr>
        <p:sp>
          <p:nvSpPr>
            <p:cNvPr id="11290" name="Freeform 591"/>
            <p:cNvSpPr>
              <a:spLocks/>
            </p:cNvSpPr>
            <p:nvPr/>
          </p:nvSpPr>
          <p:spPr bwMode="auto">
            <a:xfrm>
              <a:off x="3735" y="880"/>
              <a:ext cx="657" cy="982"/>
            </a:xfrm>
            <a:custGeom>
              <a:avLst/>
              <a:gdLst>
                <a:gd name="T0" fmla="*/ 234 w 398"/>
                <a:gd name="T1" fmla="*/ 147 h 595"/>
                <a:gd name="T2" fmla="*/ 234 w 398"/>
                <a:gd name="T3" fmla="*/ 147 h 595"/>
                <a:gd name="T4" fmla="*/ 289 w 398"/>
                <a:gd name="T5" fmla="*/ 191 h 595"/>
                <a:gd name="T6" fmla="*/ 327 w 398"/>
                <a:gd name="T7" fmla="*/ 213 h 595"/>
                <a:gd name="T8" fmla="*/ 365 w 398"/>
                <a:gd name="T9" fmla="*/ 234 h 595"/>
                <a:gd name="T10" fmla="*/ 414 w 398"/>
                <a:gd name="T11" fmla="*/ 256 h 595"/>
                <a:gd name="T12" fmla="*/ 469 w 398"/>
                <a:gd name="T13" fmla="*/ 272 h 595"/>
                <a:gd name="T14" fmla="*/ 535 w 398"/>
                <a:gd name="T15" fmla="*/ 284 h 595"/>
                <a:gd name="T16" fmla="*/ 611 w 398"/>
                <a:gd name="T17" fmla="*/ 289 h 595"/>
                <a:gd name="T18" fmla="*/ 611 w 398"/>
                <a:gd name="T19" fmla="*/ 289 h 595"/>
                <a:gd name="T20" fmla="*/ 670 w 398"/>
                <a:gd name="T21" fmla="*/ 289 h 595"/>
                <a:gd name="T22" fmla="*/ 725 w 398"/>
                <a:gd name="T23" fmla="*/ 277 h 595"/>
                <a:gd name="T24" fmla="*/ 774 w 398"/>
                <a:gd name="T25" fmla="*/ 267 h 595"/>
                <a:gd name="T26" fmla="*/ 824 w 398"/>
                <a:gd name="T27" fmla="*/ 251 h 595"/>
                <a:gd name="T28" fmla="*/ 867 w 398"/>
                <a:gd name="T29" fmla="*/ 229 h 595"/>
                <a:gd name="T30" fmla="*/ 905 w 398"/>
                <a:gd name="T31" fmla="*/ 206 h 595"/>
                <a:gd name="T32" fmla="*/ 971 w 398"/>
                <a:gd name="T33" fmla="*/ 158 h 595"/>
                <a:gd name="T34" fmla="*/ 1019 w 398"/>
                <a:gd name="T35" fmla="*/ 114 h 595"/>
                <a:gd name="T36" fmla="*/ 1056 w 398"/>
                <a:gd name="T37" fmla="*/ 71 h 595"/>
                <a:gd name="T38" fmla="*/ 1085 w 398"/>
                <a:gd name="T39" fmla="*/ 33 h 595"/>
                <a:gd name="T40" fmla="*/ 550 w 398"/>
                <a:gd name="T41" fmla="*/ 1621 h 595"/>
                <a:gd name="T42" fmla="*/ 0 w 398"/>
                <a:gd name="T43" fmla="*/ 0 h 595"/>
                <a:gd name="T44" fmla="*/ 0 w 398"/>
                <a:gd name="T45" fmla="*/ 0 h 595"/>
                <a:gd name="T46" fmla="*/ 21 w 398"/>
                <a:gd name="T47" fmla="*/ 21 h 595"/>
                <a:gd name="T48" fmla="*/ 76 w 398"/>
                <a:gd name="T49" fmla="*/ 66 h 595"/>
                <a:gd name="T50" fmla="*/ 109 w 398"/>
                <a:gd name="T51" fmla="*/ 92 h 595"/>
                <a:gd name="T52" fmla="*/ 147 w 398"/>
                <a:gd name="T53" fmla="*/ 114 h 595"/>
                <a:gd name="T54" fmla="*/ 191 w 398"/>
                <a:gd name="T55" fmla="*/ 137 h 595"/>
                <a:gd name="T56" fmla="*/ 234 w 398"/>
                <a:gd name="T57" fmla="*/ 147 h 595"/>
                <a:gd name="T58" fmla="*/ 234 w 398"/>
                <a:gd name="T59" fmla="*/ 147 h 59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398" h="595">
                  <a:moveTo>
                    <a:pt x="86" y="54"/>
                  </a:moveTo>
                  <a:lnTo>
                    <a:pt x="86" y="54"/>
                  </a:lnTo>
                  <a:lnTo>
                    <a:pt x="106" y="70"/>
                  </a:lnTo>
                  <a:lnTo>
                    <a:pt x="120" y="78"/>
                  </a:lnTo>
                  <a:lnTo>
                    <a:pt x="134" y="86"/>
                  </a:lnTo>
                  <a:lnTo>
                    <a:pt x="152" y="94"/>
                  </a:lnTo>
                  <a:lnTo>
                    <a:pt x="172" y="100"/>
                  </a:lnTo>
                  <a:lnTo>
                    <a:pt x="196" y="104"/>
                  </a:lnTo>
                  <a:lnTo>
                    <a:pt x="224" y="106"/>
                  </a:lnTo>
                  <a:lnTo>
                    <a:pt x="246" y="106"/>
                  </a:lnTo>
                  <a:lnTo>
                    <a:pt x="266" y="102"/>
                  </a:lnTo>
                  <a:lnTo>
                    <a:pt x="284" y="98"/>
                  </a:lnTo>
                  <a:lnTo>
                    <a:pt x="302" y="92"/>
                  </a:lnTo>
                  <a:lnTo>
                    <a:pt x="318" y="84"/>
                  </a:lnTo>
                  <a:lnTo>
                    <a:pt x="332" y="76"/>
                  </a:lnTo>
                  <a:lnTo>
                    <a:pt x="356" y="58"/>
                  </a:lnTo>
                  <a:lnTo>
                    <a:pt x="374" y="42"/>
                  </a:lnTo>
                  <a:lnTo>
                    <a:pt x="388" y="26"/>
                  </a:lnTo>
                  <a:lnTo>
                    <a:pt x="398" y="12"/>
                  </a:lnTo>
                  <a:lnTo>
                    <a:pt x="202" y="595"/>
                  </a:lnTo>
                  <a:lnTo>
                    <a:pt x="0" y="0"/>
                  </a:lnTo>
                  <a:lnTo>
                    <a:pt x="8" y="8"/>
                  </a:lnTo>
                  <a:lnTo>
                    <a:pt x="28" y="24"/>
                  </a:lnTo>
                  <a:lnTo>
                    <a:pt x="40" y="34"/>
                  </a:lnTo>
                  <a:lnTo>
                    <a:pt x="54" y="42"/>
                  </a:lnTo>
                  <a:lnTo>
                    <a:pt x="70" y="50"/>
                  </a:lnTo>
                  <a:lnTo>
                    <a:pt x="86" y="5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1" name="Freeform 592"/>
            <p:cNvSpPr>
              <a:spLocks/>
            </p:cNvSpPr>
            <p:nvPr/>
          </p:nvSpPr>
          <p:spPr bwMode="auto">
            <a:xfrm>
              <a:off x="3824" y="1128"/>
              <a:ext cx="370" cy="371"/>
            </a:xfrm>
            <a:custGeom>
              <a:avLst/>
              <a:gdLst>
                <a:gd name="T0" fmla="*/ 0 w 224"/>
                <a:gd name="T1" fmla="*/ 0 h 225"/>
                <a:gd name="T2" fmla="*/ 611 w 224"/>
                <a:gd name="T3" fmla="*/ 612 h 225"/>
                <a:gd name="T4" fmla="*/ 0 w 224"/>
                <a:gd name="T5" fmla="*/ 0 h 2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4" h="225">
                  <a:moveTo>
                    <a:pt x="0" y="0"/>
                  </a:moveTo>
                  <a:lnTo>
                    <a:pt x="224" y="2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2" name="Freeform 593"/>
            <p:cNvSpPr>
              <a:spLocks/>
            </p:cNvSpPr>
            <p:nvPr/>
          </p:nvSpPr>
          <p:spPr bwMode="auto">
            <a:xfrm>
              <a:off x="3903" y="1361"/>
              <a:ext cx="254" cy="254"/>
            </a:xfrm>
            <a:custGeom>
              <a:avLst/>
              <a:gdLst>
                <a:gd name="T0" fmla="*/ 0 w 154"/>
                <a:gd name="T1" fmla="*/ 0 h 154"/>
                <a:gd name="T2" fmla="*/ 419 w 154"/>
                <a:gd name="T3" fmla="*/ 419 h 154"/>
                <a:gd name="T4" fmla="*/ 0 w 154"/>
                <a:gd name="T5" fmla="*/ 0 h 1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4" h="154">
                  <a:moveTo>
                    <a:pt x="0" y="0"/>
                  </a:moveTo>
                  <a:lnTo>
                    <a:pt x="154" y="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3" name="Line 594"/>
            <p:cNvSpPr>
              <a:spLocks noChangeShapeType="1"/>
            </p:cNvSpPr>
            <p:nvPr/>
          </p:nvSpPr>
          <p:spPr bwMode="auto">
            <a:xfrm>
              <a:off x="3817" y="1121"/>
              <a:ext cx="376" cy="37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4" name="Line 595"/>
            <p:cNvSpPr>
              <a:spLocks noChangeShapeType="1"/>
            </p:cNvSpPr>
            <p:nvPr/>
          </p:nvSpPr>
          <p:spPr bwMode="auto">
            <a:xfrm>
              <a:off x="3896" y="1354"/>
              <a:ext cx="255" cy="25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5" name="Freeform 596"/>
            <p:cNvSpPr>
              <a:spLocks/>
            </p:cNvSpPr>
            <p:nvPr/>
          </p:nvSpPr>
          <p:spPr bwMode="auto">
            <a:xfrm>
              <a:off x="3969" y="1565"/>
              <a:ext cx="152" cy="149"/>
            </a:xfrm>
            <a:custGeom>
              <a:avLst/>
              <a:gdLst>
                <a:gd name="T0" fmla="*/ 0 w 92"/>
                <a:gd name="T1" fmla="*/ 0 h 90"/>
                <a:gd name="T2" fmla="*/ 251 w 92"/>
                <a:gd name="T3" fmla="*/ 247 h 90"/>
                <a:gd name="T4" fmla="*/ 0 w 92"/>
                <a:gd name="T5" fmla="*/ 0 h 9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90">
                  <a:moveTo>
                    <a:pt x="0" y="0"/>
                  </a:moveTo>
                  <a:lnTo>
                    <a:pt x="92" y="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6" name="Freeform 597"/>
            <p:cNvSpPr>
              <a:spLocks/>
            </p:cNvSpPr>
            <p:nvPr/>
          </p:nvSpPr>
          <p:spPr bwMode="auto">
            <a:xfrm>
              <a:off x="3748" y="907"/>
              <a:ext cx="485" cy="483"/>
            </a:xfrm>
            <a:custGeom>
              <a:avLst/>
              <a:gdLst>
                <a:gd name="T0" fmla="*/ 0 w 294"/>
                <a:gd name="T1" fmla="*/ 0 h 293"/>
                <a:gd name="T2" fmla="*/ 800 w 294"/>
                <a:gd name="T3" fmla="*/ 796 h 293"/>
                <a:gd name="T4" fmla="*/ 0 w 294"/>
                <a:gd name="T5" fmla="*/ 0 h 2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4" h="293">
                  <a:moveTo>
                    <a:pt x="0" y="0"/>
                  </a:moveTo>
                  <a:lnTo>
                    <a:pt x="294" y="2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7" name="Line 598"/>
            <p:cNvSpPr>
              <a:spLocks noChangeShapeType="1"/>
            </p:cNvSpPr>
            <p:nvPr/>
          </p:nvSpPr>
          <p:spPr bwMode="auto">
            <a:xfrm>
              <a:off x="3963" y="1559"/>
              <a:ext cx="159" cy="15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8" name="Line 599"/>
            <p:cNvSpPr>
              <a:spLocks noChangeShapeType="1"/>
            </p:cNvSpPr>
            <p:nvPr/>
          </p:nvSpPr>
          <p:spPr bwMode="auto">
            <a:xfrm>
              <a:off x="3741" y="900"/>
              <a:ext cx="486" cy="4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9" name="Freeform 600"/>
            <p:cNvSpPr>
              <a:spLocks/>
            </p:cNvSpPr>
            <p:nvPr/>
          </p:nvSpPr>
          <p:spPr bwMode="auto">
            <a:xfrm>
              <a:off x="4072" y="1058"/>
              <a:ext cx="208" cy="207"/>
            </a:xfrm>
            <a:custGeom>
              <a:avLst/>
              <a:gdLst>
                <a:gd name="T0" fmla="*/ 0 w 126"/>
                <a:gd name="T1" fmla="*/ 0 h 125"/>
                <a:gd name="T2" fmla="*/ 343 w 126"/>
                <a:gd name="T3" fmla="*/ 343 h 125"/>
                <a:gd name="T4" fmla="*/ 0 w 126"/>
                <a:gd name="T5" fmla="*/ 0 h 1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6" h="125">
                  <a:moveTo>
                    <a:pt x="0" y="0"/>
                  </a:moveTo>
                  <a:lnTo>
                    <a:pt x="126" y="1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0" name="Freeform 601"/>
            <p:cNvSpPr>
              <a:spLocks/>
            </p:cNvSpPr>
            <p:nvPr/>
          </p:nvSpPr>
          <p:spPr bwMode="auto">
            <a:xfrm>
              <a:off x="4220" y="1045"/>
              <a:ext cx="99" cy="99"/>
            </a:xfrm>
            <a:custGeom>
              <a:avLst/>
              <a:gdLst>
                <a:gd name="T0" fmla="*/ 0 w 60"/>
                <a:gd name="T1" fmla="*/ 0 h 60"/>
                <a:gd name="T2" fmla="*/ 163 w 60"/>
                <a:gd name="T3" fmla="*/ 163 h 60"/>
                <a:gd name="T4" fmla="*/ 0 w 60"/>
                <a:gd name="T5" fmla="*/ 0 h 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0" h="60">
                  <a:moveTo>
                    <a:pt x="0" y="0"/>
                  </a:moveTo>
                  <a:lnTo>
                    <a:pt x="60" y="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1" name="Line 602"/>
            <p:cNvSpPr>
              <a:spLocks noChangeShapeType="1"/>
            </p:cNvSpPr>
            <p:nvPr/>
          </p:nvSpPr>
          <p:spPr bwMode="auto">
            <a:xfrm>
              <a:off x="4065" y="1052"/>
              <a:ext cx="208" cy="2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2" name="Line 603"/>
            <p:cNvSpPr>
              <a:spLocks noChangeShapeType="1"/>
            </p:cNvSpPr>
            <p:nvPr/>
          </p:nvSpPr>
          <p:spPr bwMode="auto">
            <a:xfrm>
              <a:off x="4214" y="1039"/>
              <a:ext cx="99" cy="9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3" name="Freeform 604"/>
            <p:cNvSpPr>
              <a:spLocks/>
            </p:cNvSpPr>
            <p:nvPr/>
          </p:nvSpPr>
          <p:spPr bwMode="auto">
            <a:xfrm>
              <a:off x="4045" y="1015"/>
              <a:ext cx="241" cy="771"/>
            </a:xfrm>
            <a:custGeom>
              <a:avLst/>
              <a:gdLst>
                <a:gd name="T0" fmla="*/ 398 w 146"/>
                <a:gd name="T1" fmla="*/ 0 h 467"/>
                <a:gd name="T2" fmla="*/ 0 w 146"/>
                <a:gd name="T3" fmla="*/ 1273 h 467"/>
                <a:gd name="T4" fmla="*/ 398 w 146"/>
                <a:gd name="T5" fmla="*/ 0 h 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6" h="467">
                  <a:moveTo>
                    <a:pt x="146" y="0"/>
                  </a:moveTo>
                  <a:lnTo>
                    <a:pt x="0" y="467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4" name="Freeform 605"/>
            <p:cNvSpPr>
              <a:spLocks/>
            </p:cNvSpPr>
            <p:nvPr/>
          </p:nvSpPr>
          <p:spPr bwMode="auto">
            <a:xfrm>
              <a:off x="4012" y="1065"/>
              <a:ext cx="135" cy="619"/>
            </a:xfrm>
            <a:custGeom>
              <a:avLst/>
              <a:gdLst>
                <a:gd name="T0" fmla="*/ 222 w 82"/>
                <a:gd name="T1" fmla="*/ 0 h 375"/>
                <a:gd name="T2" fmla="*/ 0 w 82"/>
                <a:gd name="T3" fmla="*/ 1022 h 375"/>
                <a:gd name="T4" fmla="*/ 222 w 82"/>
                <a:gd name="T5" fmla="*/ 0 h 37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2" h="375">
                  <a:moveTo>
                    <a:pt x="82" y="0"/>
                  </a:moveTo>
                  <a:lnTo>
                    <a:pt x="0" y="375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5" name="Line 606"/>
            <p:cNvSpPr>
              <a:spLocks noChangeShapeType="1"/>
            </p:cNvSpPr>
            <p:nvPr/>
          </p:nvSpPr>
          <p:spPr bwMode="auto">
            <a:xfrm flipH="1">
              <a:off x="4038" y="1009"/>
              <a:ext cx="242" cy="77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6" name="Line 607"/>
            <p:cNvSpPr>
              <a:spLocks noChangeShapeType="1"/>
            </p:cNvSpPr>
            <p:nvPr/>
          </p:nvSpPr>
          <p:spPr bwMode="auto">
            <a:xfrm flipH="1">
              <a:off x="4005" y="1058"/>
              <a:ext cx="136" cy="6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7" name="Freeform 608"/>
            <p:cNvSpPr>
              <a:spLocks/>
            </p:cNvSpPr>
            <p:nvPr/>
          </p:nvSpPr>
          <p:spPr bwMode="auto">
            <a:xfrm>
              <a:off x="3966" y="1052"/>
              <a:ext cx="59" cy="500"/>
            </a:xfrm>
            <a:custGeom>
              <a:avLst/>
              <a:gdLst>
                <a:gd name="T0" fmla="*/ 97 w 36"/>
                <a:gd name="T1" fmla="*/ 0 h 303"/>
                <a:gd name="T2" fmla="*/ 0 w 36"/>
                <a:gd name="T3" fmla="*/ 825 h 303"/>
                <a:gd name="T4" fmla="*/ 97 w 36"/>
                <a:gd name="T5" fmla="*/ 0 h 3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" h="303">
                  <a:moveTo>
                    <a:pt x="36" y="0"/>
                  </a:moveTo>
                  <a:lnTo>
                    <a:pt x="0" y="303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8" name="Freeform 609"/>
            <p:cNvSpPr>
              <a:spLocks/>
            </p:cNvSpPr>
            <p:nvPr/>
          </p:nvSpPr>
          <p:spPr bwMode="auto">
            <a:xfrm>
              <a:off x="3913" y="1015"/>
              <a:ext cx="20" cy="372"/>
            </a:xfrm>
            <a:custGeom>
              <a:avLst/>
              <a:gdLst>
                <a:gd name="T0" fmla="*/ 33 w 12"/>
                <a:gd name="T1" fmla="*/ 0 h 225"/>
                <a:gd name="T2" fmla="*/ 0 w 12"/>
                <a:gd name="T3" fmla="*/ 615 h 225"/>
                <a:gd name="T4" fmla="*/ 33 w 12"/>
                <a:gd name="T5" fmla="*/ 0 h 2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225">
                  <a:moveTo>
                    <a:pt x="12" y="0"/>
                  </a:moveTo>
                  <a:lnTo>
                    <a:pt x="0" y="22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9" name="Line 610"/>
            <p:cNvSpPr>
              <a:spLocks noChangeShapeType="1"/>
            </p:cNvSpPr>
            <p:nvPr/>
          </p:nvSpPr>
          <p:spPr bwMode="auto">
            <a:xfrm flipH="1">
              <a:off x="3959" y="1045"/>
              <a:ext cx="60" cy="4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0" name="Line 611"/>
            <p:cNvSpPr>
              <a:spLocks noChangeShapeType="1"/>
            </p:cNvSpPr>
            <p:nvPr/>
          </p:nvSpPr>
          <p:spPr bwMode="auto">
            <a:xfrm flipH="1">
              <a:off x="3906" y="1009"/>
              <a:ext cx="20" cy="37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1" name="Freeform 612"/>
            <p:cNvSpPr>
              <a:spLocks/>
            </p:cNvSpPr>
            <p:nvPr/>
          </p:nvSpPr>
          <p:spPr bwMode="auto">
            <a:xfrm>
              <a:off x="3837" y="966"/>
              <a:ext cx="3" cy="215"/>
            </a:xfrm>
            <a:custGeom>
              <a:avLst/>
              <a:gdLst>
                <a:gd name="T0" fmla="*/ 0 w 2"/>
                <a:gd name="T1" fmla="*/ 0 h 130"/>
                <a:gd name="T2" fmla="*/ 5 w 2"/>
                <a:gd name="T3" fmla="*/ 356 h 130"/>
                <a:gd name="T4" fmla="*/ 0 w 2"/>
                <a:gd name="T5" fmla="*/ 0 h 1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" h="130">
                  <a:moveTo>
                    <a:pt x="0" y="0"/>
                  </a:moveTo>
                  <a:lnTo>
                    <a:pt x="2" y="1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2" name="Line 613"/>
            <p:cNvSpPr>
              <a:spLocks noChangeShapeType="1"/>
            </p:cNvSpPr>
            <p:nvPr/>
          </p:nvSpPr>
          <p:spPr bwMode="auto">
            <a:xfrm>
              <a:off x="3830" y="959"/>
              <a:ext cx="4" cy="2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3" name="Freeform 614"/>
            <p:cNvSpPr>
              <a:spLocks/>
            </p:cNvSpPr>
            <p:nvPr/>
          </p:nvSpPr>
          <p:spPr bwMode="auto">
            <a:xfrm>
              <a:off x="3658" y="371"/>
              <a:ext cx="801" cy="699"/>
            </a:xfrm>
            <a:custGeom>
              <a:avLst/>
              <a:gdLst>
                <a:gd name="T0" fmla="*/ 301 w 801"/>
                <a:gd name="T1" fmla="*/ 30 h 699"/>
                <a:gd name="T2" fmla="*/ 40 w 801"/>
                <a:gd name="T3" fmla="*/ 186 h 699"/>
                <a:gd name="T4" fmla="*/ 7 w 801"/>
                <a:gd name="T5" fmla="*/ 351 h 699"/>
                <a:gd name="T6" fmla="*/ 76 w 801"/>
                <a:gd name="T7" fmla="*/ 517 h 699"/>
                <a:gd name="T8" fmla="*/ 219 w 801"/>
                <a:gd name="T9" fmla="*/ 611 h 699"/>
                <a:gd name="T10" fmla="*/ 219 w 801"/>
                <a:gd name="T11" fmla="*/ 611 h 699"/>
                <a:gd name="T12" fmla="*/ 414 w 801"/>
                <a:gd name="T13" fmla="*/ 694 h 699"/>
                <a:gd name="T14" fmla="*/ 731 w 801"/>
                <a:gd name="T15" fmla="*/ 542 h 699"/>
                <a:gd name="T16" fmla="*/ 790 w 801"/>
                <a:gd name="T17" fmla="*/ 347 h 699"/>
                <a:gd name="T18" fmla="*/ 662 w 801"/>
                <a:gd name="T19" fmla="*/ 83 h 699"/>
                <a:gd name="T20" fmla="*/ 447 w 801"/>
                <a:gd name="T21" fmla="*/ 4 h 699"/>
                <a:gd name="T22" fmla="*/ 301 w 801"/>
                <a:gd name="T23" fmla="*/ 30 h 6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01" h="699">
                  <a:moveTo>
                    <a:pt x="301" y="30"/>
                  </a:moveTo>
                  <a:cubicBezTo>
                    <a:pt x="233" y="60"/>
                    <a:pt x="80" y="109"/>
                    <a:pt x="40" y="186"/>
                  </a:cubicBezTo>
                  <a:cubicBezTo>
                    <a:pt x="0" y="263"/>
                    <a:pt x="1" y="296"/>
                    <a:pt x="7" y="351"/>
                  </a:cubicBezTo>
                  <a:cubicBezTo>
                    <a:pt x="13" y="406"/>
                    <a:pt x="41" y="474"/>
                    <a:pt x="76" y="517"/>
                  </a:cubicBezTo>
                  <a:cubicBezTo>
                    <a:pt x="111" y="560"/>
                    <a:pt x="199" y="599"/>
                    <a:pt x="219" y="611"/>
                  </a:cubicBezTo>
                  <a:cubicBezTo>
                    <a:pt x="239" y="623"/>
                    <a:pt x="187" y="597"/>
                    <a:pt x="219" y="611"/>
                  </a:cubicBezTo>
                  <a:cubicBezTo>
                    <a:pt x="219" y="611"/>
                    <a:pt x="326" y="699"/>
                    <a:pt x="414" y="694"/>
                  </a:cubicBezTo>
                  <a:cubicBezTo>
                    <a:pt x="502" y="689"/>
                    <a:pt x="676" y="677"/>
                    <a:pt x="731" y="542"/>
                  </a:cubicBezTo>
                  <a:cubicBezTo>
                    <a:pt x="780" y="423"/>
                    <a:pt x="801" y="423"/>
                    <a:pt x="790" y="347"/>
                  </a:cubicBezTo>
                  <a:cubicBezTo>
                    <a:pt x="788" y="283"/>
                    <a:pt x="712" y="135"/>
                    <a:pt x="662" y="83"/>
                  </a:cubicBezTo>
                  <a:cubicBezTo>
                    <a:pt x="612" y="31"/>
                    <a:pt x="530" y="9"/>
                    <a:pt x="447" y="4"/>
                  </a:cubicBezTo>
                  <a:cubicBezTo>
                    <a:pt x="360" y="45"/>
                    <a:pt x="369" y="0"/>
                    <a:pt x="301" y="3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274" name="Freeform 615"/>
          <p:cNvSpPr>
            <a:spLocks/>
          </p:cNvSpPr>
          <p:nvPr/>
        </p:nvSpPr>
        <p:spPr bwMode="auto">
          <a:xfrm>
            <a:off x="4797425" y="763588"/>
            <a:ext cx="1362075" cy="1296987"/>
          </a:xfrm>
          <a:custGeom>
            <a:avLst/>
            <a:gdLst>
              <a:gd name="T0" fmla="*/ 107504348 w 766"/>
              <a:gd name="T1" fmla="*/ 1896020639 h 729"/>
              <a:gd name="T2" fmla="*/ 1207835121 w 766"/>
              <a:gd name="T3" fmla="*/ 0 h 729"/>
              <a:gd name="T4" fmla="*/ 2147483646 w 766"/>
              <a:gd name="T5" fmla="*/ 1829548721 h 729"/>
              <a:gd name="T6" fmla="*/ 1207835121 w 766"/>
              <a:gd name="T7" fmla="*/ 2147483646 h 729"/>
              <a:gd name="T8" fmla="*/ 107504348 w 766"/>
              <a:gd name="T9" fmla="*/ 1896020639 h 7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66" h="729">
                <a:moveTo>
                  <a:pt x="34" y="599"/>
                </a:moveTo>
                <a:cubicBezTo>
                  <a:pt x="78" y="510"/>
                  <a:pt x="208" y="299"/>
                  <a:pt x="382" y="0"/>
                </a:cubicBezTo>
                <a:cubicBezTo>
                  <a:pt x="452" y="114"/>
                  <a:pt x="610" y="379"/>
                  <a:pt x="716" y="578"/>
                </a:cubicBezTo>
                <a:cubicBezTo>
                  <a:pt x="766" y="662"/>
                  <a:pt x="498" y="729"/>
                  <a:pt x="382" y="729"/>
                </a:cubicBezTo>
                <a:cubicBezTo>
                  <a:pt x="266" y="729"/>
                  <a:pt x="0" y="668"/>
                  <a:pt x="34" y="599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275" name="Freeform 616"/>
          <p:cNvSpPr>
            <a:spLocks/>
          </p:cNvSpPr>
          <p:nvPr/>
        </p:nvSpPr>
        <p:spPr bwMode="auto">
          <a:xfrm>
            <a:off x="7069138" y="720725"/>
            <a:ext cx="939800" cy="1292225"/>
          </a:xfrm>
          <a:custGeom>
            <a:avLst/>
            <a:gdLst>
              <a:gd name="T0" fmla="*/ 79203069 w 528"/>
              <a:gd name="T1" fmla="*/ 1892492841 h 727"/>
              <a:gd name="T2" fmla="*/ 820545076 w 528"/>
              <a:gd name="T3" fmla="*/ 0 h 727"/>
              <a:gd name="T4" fmla="*/ 1561888863 w 528"/>
              <a:gd name="T5" fmla="*/ 1892492841 h 727"/>
              <a:gd name="T6" fmla="*/ 820545076 w 528"/>
              <a:gd name="T7" fmla="*/ 2147483646 h 727"/>
              <a:gd name="T8" fmla="*/ 79203069 w 528"/>
              <a:gd name="T9" fmla="*/ 1892492841 h 7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8" h="727">
                <a:moveTo>
                  <a:pt x="25" y="599"/>
                </a:moveTo>
                <a:cubicBezTo>
                  <a:pt x="84" y="435"/>
                  <a:pt x="192" y="167"/>
                  <a:pt x="259" y="0"/>
                </a:cubicBezTo>
                <a:cubicBezTo>
                  <a:pt x="259" y="0"/>
                  <a:pt x="460" y="521"/>
                  <a:pt x="493" y="599"/>
                </a:cubicBezTo>
                <a:cubicBezTo>
                  <a:pt x="528" y="689"/>
                  <a:pt x="337" y="727"/>
                  <a:pt x="259" y="727"/>
                </a:cubicBezTo>
                <a:cubicBezTo>
                  <a:pt x="181" y="727"/>
                  <a:pt x="0" y="719"/>
                  <a:pt x="25" y="599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11276" name="Group 617"/>
          <p:cNvGrpSpPr>
            <a:grpSpLocks/>
          </p:cNvGrpSpPr>
          <p:nvPr/>
        </p:nvGrpSpPr>
        <p:grpSpPr bwMode="auto">
          <a:xfrm>
            <a:off x="841375" y="760413"/>
            <a:ext cx="1235075" cy="1362075"/>
            <a:chOff x="903" y="362"/>
            <a:chExt cx="1217" cy="1341"/>
          </a:xfrm>
        </p:grpSpPr>
        <p:grpSp>
          <p:nvGrpSpPr>
            <p:cNvPr id="11280" name="Group 618"/>
            <p:cNvGrpSpPr>
              <a:grpSpLocks/>
            </p:cNvGrpSpPr>
            <p:nvPr/>
          </p:nvGrpSpPr>
          <p:grpSpPr bwMode="auto">
            <a:xfrm>
              <a:off x="903" y="1152"/>
              <a:ext cx="1217" cy="551"/>
              <a:chOff x="903" y="1152"/>
              <a:chExt cx="1217" cy="551"/>
            </a:xfrm>
          </p:grpSpPr>
          <p:sp>
            <p:nvSpPr>
              <p:cNvPr id="11288" name="Freeform 619"/>
              <p:cNvSpPr>
                <a:spLocks/>
              </p:cNvSpPr>
              <p:nvPr/>
            </p:nvSpPr>
            <p:spPr bwMode="auto">
              <a:xfrm>
                <a:off x="1008" y="1152"/>
                <a:ext cx="989" cy="304"/>
              </a:xfrm>
              <a:custGeom>
                <a:avLst/>
                <a:gdLst>
                  <a:gd name="T0" fmla="*/ 499 w 989"/>
                  <a:gd name="T1" fmla="*/ 2 h 304"/>
                  <a:gd name="T2" fmla="*/ 0 w 989"/>
                  <a:gd name="T3" fmla="*/ 138 h 304"/>
                  <a:gd name="T4" fmla="*/ 495 w 989"/>
                  <a:gd name="T5" fmla="*/ 302 h 304"/>
                  <a:gd name="T6" fmla="*/ 989 w 989"/>
                  <a:gd name="T7" fmla="*/ 122 h 304"/>
                  <a:gd name="T8" fmla="*/ 499 w 989"/>
                  <a:gd name="T9" fmla="*/ 2 h 3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89" h="304">
                    <a:moveTo>
                      <a:pt x="499" y="2"/>
                    </a:moveTo>
                    <a:cubicBezTo>
                      <a:pt x="206" y="7"/>
                      <a:pt x="95" y="92"/>
                      <a:pt x="0" y="138"/>
                    </a:cubicBezTo>
                    <a:cubicBezTo>
                      <a:pt x="78" y="228"/>
                      <a:pt x="331" y="304"/>
                      <a:pt x="495" y="302"/>
                    </a:cubicBezTo>
                    <a:cubicBezTo>
                      <a:pt x="660" y="299"/>
                      <a:pt x="926" y="262"/>
                      <a:pt x="989" y="122"/>
                    </a:cubicBezTo>
                    <a:cubicBezTo>
                      <a:pt x="898" y="56"/>
                      <a:pt x="791" y="0"/>
                      <a:pt x="499" y="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89" name="Freeform 620"/>
              <p:cNvSpPr>
                <a:spLocks/>
              </p:cNvSpPr>
              <p:nvPr/>
            </p:nvSpPr>
            <p:spPr bwMode="auto">
              <a:xfrm>
                <a:off x="903" y="1278"/>
                <a:ext cx="1217" cy="425"/>
              </a:xfrm>
              <a:custGeom>
                <a:avLst/>
                <a:gdLst>
                  <a:gd name="T0" fmla="*/ 242 w 518"/>
                  <a:gd name="T1" fmla="*/ 33 h 181"/>
                  <a:gd name="T2" fmla="*/ 0 w 518"/>
                  <a:gd name="T3" fmla="*/ 474 h 181"/>
                  <a:gd name="T4" fmla="*/ 1424 w 518"/>
                  <a:gd name="T5" fmla="*/ 998 h 181"/>
                  <a:gd name="T6" fmla="*/ 2859 w 518"/>
                  <a:gd name="T7" fmla="*/ 458 h 181"/>
                  <a:gd name="T8" fmla="*/ 2573 w 518"/>
                  <a:gd name="T9" fmla="*/ 0 h 181"/>
                  <a:gd name="T10" fmla="*/ 1447 w 518"/>
                  <a:gd name="T11" fmla="*/ 413 h 181"/>
                  <a:gd name="T12" fmla="*/ 242 w 518"/>
                  <a:gd name="T13" fmla="*/ 33 h 18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8" h="181">
                    <a:moveTo>
                      <a:pt x="44" y="6"/>
                    </a:moveTo>
                    <a:cubicBezTo>
                      <a:pt x="23" y="45"/>
                      <a:pt x="0" y="86"/>
                      <a:pt x="0" y="86"/>
                    </a:cubicBezTo>
                    <a:cubicBezTo>
                      <a:pt x="67" y="152"/>
                      <a:pt x="172" y="181"/>
                      <a:pt x="258" y="181"/>
                    </a:cubicBezTo>
                    <a:cubicBezTo>
                      <a:pt x="343" y="181"/>
                      <a:pt x="474" y="144"/>
                      <a:pt x="518" y="83"/>
                    </a:cubicBezTo>
                    <a:cubicBezTo>
                      <a:pt x="518" y="83"/>
                      <a:pt x="492" y="42"/>
                      <a:pt x="466" y="0"/>
                    </a:cubicBezTo>
                    <a:cubicBezTo>
                      <a:pt x="431" y="55"/>
                      <a:pt x="332" y="73"/>
                      <a:pt x="262" y="75"/>
                    </a:cubicBezTo>
                    <a:cubicBezTo>
                      <a:pt x="192" y="76"/>
                      <a:pt x="104" y="55"/>
                      <a:pt x="44" y="6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1281" name="Group 621"/>
            <p:cNvGrpSpPr>
              <a:grpSpLocks/>
            </p:cNvGrpSpPr>
            <p:nvPr/>
          </p:nvGrpSpPr>
          <p:grpSpPr bwMode="auto">
            <a:xfrm>
              <a:off x="1050" y="934"/>
              <a:ext cx="907" cy="412"/>
              <a:chOff x="1050" y="934"/>
              <a:chExt cx="907" cy="412"/>
            </a:xfrm>
          </p:grpSpPr>
          <p:sp>
            <p:nvSpPr>
              <p:cNvPr id="11286" name="Freeform 622"/>
              <p:cNvSpPr>
                <a:spLocks/>
              </p:cNvSpPr>
              <p:nvPr/>
            </p:nvSpPr>
            <p:spPr bwMode="auto">
              <a:xfrm>
                <a:off x="1128" y="934"/>
                <a:ext cx="736" cy="228"/>
              </a:xfrm>
              <a:custGeom>
                <a:avLst/>
                <a:gdLst>
                  <a:gd name="T0" fmla="*/ 372 w 736"/>
                  <a:gd name="T1" fmla="*/ 2 h 228"/>
                  <a:gd name="T2" fmla="*/ 0 w 736"/>
                  <a:gd name="T3" fmla="*/ 104 h 228"/>
                  <a:gd name="T4" fmla="*/ 370 w 736"/>
                  <a:gd name="T5" fmla="*/ 226 h 228"/>
                  <a:gd name="T6" fmla="*/ 736 w 736"/>
                  <a:gd name="T7" fmla="*/ 94 h 228"/>
                  <a:gd name="T8" fmla="*/ 372 w 736"/>
                  <a:gd name="T9" fmla="*/ 2 h 2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36" h="228">
                    <a:moveTo>
                      <a:pt x="372" y="2"/>
                    </a:moveTo>
                    <a:cubicBezTo>
                      <a:pt x="155" y="5"/>
                      <a:pt x="70" y="69"/>
                      <a:pt x="0" y="104"/>
                    </a:cubicBezTo>
                    <a:cubicBezTo>
                      <a:pt x="19" y="162"/>
                      <a:pt x="248" y="228"/>
                      <a:pt x="370" y="226"/>
                    </a:cubicBezTo>
                    <a:cubicBezTo>
                      <a:pt x="493" y="224"/>
                      <a:pt x="712" y="168"/>
                      <a:pt x="736" y="94"/>
                    </a:cubicBezTo>
                    <a:cubicBezTo>
                      <a:pt x="668" y="45"/>
                      <a:pt x="591" y="0"/>
                      <a:pt x="372" y="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87" name="Freeform 623"/>
              <p:cNvSpPr>
                <a:spLocks/>
              </p:cNvSpPr>
              <p:nvPr/>
            </p:nvSpPr>
            <p:spPr bwMode="auto">
              <a:xfrm>
                <a:off x="1050" y="1029"/>
                <a:ext cx="907" cy="317"/>
              </a:xfrm>
              <a:custGeom>
                <a:avLst/>
                <a:gdLst>
                  <a:gd name="T0" fmla="*/ 77 w 907"/>
                  <a:gd name="T1" fmla="*/ 11 h 317"/>
                  <a:gd name="T2" fmla="*/ 0 w 907"/>
                  <a:gd name="T3" fmla="*/ 151 h 317"/>
                  <a:gd name="T4" fmla="*/ 452 w 907"/>
                  <a:gd name="T5" fmla="*/ 317 h 317"/>
                  <a:gd name="T6" fmla="*/ 907 w 907"/>
                  <a:gd name="T7" fmla="*/ 145 h 317"/>
                  <a:gd name="T8" fmla="*/ 816 w 907"/>
                  <a:gd name="T9" fmla="*/ 0 h 317"/>
                  <a:gd name="T10" fmla="*/ 459 w 907"/>
                  <a:gd name="T11" fmla="*/ 131 h 317"/>
                  <a:gd name="T12" fmla="*/ 77 w 907"/>
                  <a:gd name="T13" fmla="*/ 11 h 3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07" h="317">
                    <a:moveTo>
                      <a:pt x="77" y="11"/>
                    </a:moveTo>
                    <a:cubicBezTo>
                      <a:pt x="40" y="79"/>
                      <a:pt x="0" y="151"/>
                      <a:pt x="0" y="151"/>
                    </a:cubicBezTo>
                    <a:cubicBezTo>
                      <a:pt x="117" y="266"/>
                      <a:pt x="301" y="317"/>
                      <a:pt x="452" y="317"/>
                    </a:cubicBezTo>
                    <a:cubicBezTo>
                      <a:pt x="601" y="317"/>
                      <a:pt x="830" y="252"/>
                      <a:pt x="907" y="145"/>
                    </a:cubicBezTo>
                    <a:cubicBezTo>
                      <a:pt x="907" y="145"/>
                      <a:pt x="861" y="74"/>
                      <a:pt x="816" y="0"/>
                    </a:cubicBezTo>
                    <a:cubicBezTo>
                      <a:pt x="766" y="77"/>
                      <a:pt x="581" y="128"/>
                      <a:pt x="459" y="131"/>
                    </a:cubicBezTo>
                    <a:cubicBezTo>
                      <a:pt x="336" y="133"/>
                      <a:pt x="144" y="79"/>
                      <a:pt x="77" y="11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1282" name="Group 624"/>
            <p:cNvGrpSpPr>
              <a:grpSpLocks/>
            </p:cNvGrpSpPr>
            <p:nvPr/>
          </p:nvGrpSpPr>
          <p:grpSpPr bwMode="auto">
            <a:xfrm>
              <a:off x="1173" y="752"/>
              <a:ext cx="648" cy="295"/>
              <a:chOff x="1173" y="752"/>
              <a:chExt cx="648" cy="295"/>
            </a:xfrm>
          </p:grpSpPr>
          <p:sp>
            <p:nvSpPr>
              <p:cNvPr id="11284" name="Freeform 625"/>
              <p:cNvSpPr>
                <a:spLocks/>
              </p:cNvSpPr>
              <p:nvPr/>
            </p:nvSpPr>
            <p:spPr bwMode="auto">
              <a:xfrm>
                <a:off x="1227" y="752"/>
                <a:ext cx="527" cy="163"/>
              </a:xfrm>
              <a:custGeom>
                <a:avLst/>
                <a:gdLst>
                  <a:gd name="T0" fmla="*/ 266 w 527"/>
                  <a:gd name="T1" fmla="*/ 2 h 163"/>
                  <a:gd name="T2" fmla="*/ 0 w 527"/>
                  <a:gd name="T3" fmla="*/ 72 h 163"/>
                  <a:gd name="T4" fmla="*/ 266 w 527"/>
                  <a:gd name="T5" fmla="*/ 161 h 163"/>
                  <a:gd name="T6" fmla="*/ 527 w 527"/>
                  <a:gd name="T7" fmla="*/ 64 h 163"/>
                  <a:gd name="T8" fmla="*/ 266 w 527"/>
                  <a:gd name="T9" fmla="*/ 2 h 1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27" h="163">
                    <a:moveTo>
                      <a:pt x="266" y="2"/>
                    </a:moveTo>
                    <a:cubicBezTo>
                      <a:pt x="112" y="4"/>
                      <a:pt x="51" y="46"/>
                      <a:pt x="0" y="72"/>
                    </a:cubicBezTo>
                    <a:cubicBezTo>
                      <a:pt x="4" y="126"/>
                      <a:pt x="179" y="163"/>
                      <a:pt x="266" y="161"/>
                    </a:cubicBezTo>
                    <a:cubicBezTo>
                      <a:pt x="354" y="161"/>
                      <a:pt x="517" y="136"/>
                      <a:pt x="527" y="64"/>
                    </a:cubicBezTo>
                    <a:cubicBezTo>
                      <a:pt x="478" y="29"/>
                      <a:pt x="424" y="0"/>
                      <a:pt x="266" y="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85" name="Freeform 626"/>
              <p:cNvSpPr>
                <a:spLocks/>
              </p:cNvSpPr>
              <p:nvPr/>
            </p:nvSpPr>
            <p:spPr bwMode="auto">
              <a:xfrm>
                <a:off x="1173" y="820"/>
                <a:ext cx="648" cy="227"/>
              </a:xfrm>
              <a:custGeom>
                <a:avLst/>
                <a:gdLst>
                  <a:gd name="T0" fmla="*/ 69 w 518"/>
                  <a:gd name="T1" fmla="*/ 10 h 181"/>
                  <a:gd name="T2" fmla="*/ 0 w 518"/>
                  <a:gd name="T3" fmla="*/ 135 h 181"/>
                  <a:gd name="T4" fmla="*/ 404 w 518"/>
                  <a:gd name="T5" fmla="*/ 285 h 181"/>
                  <a:gd name="T6" fmla="*/ 811 w 518"/>
                  <a:gd name="T7" fmla="*/ 130 h 181"/>
                  <a:gd name="T8" fmla="*/ 729 w 518"/>
                  <a:gd name="T9" fmla="*/ 0 h 181"/>
                  <a:gd name="T10" fmla="*/ 410 w 518"/>
                  <a:gd name="T11" fmla="*/ 118 h 181"/>
                  <a:gd name="T12" fmla="*/ 69 w 518"/>
                  <a:gd name="T13" fmla="*/ 10 h 18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8" h="181">
                    <a:moveTo>
                      <a:pt x="44" y="6"/>
                    </a:moveTo>
                    <a:cubicBezTo>
                      <a:pt x="23" y="45"/>
                      <a:pt x="0" y="86"/>
                      <a:pt x="0" y="86"/>
                    </a:cubicBezTo>
                    <a:cubicBezTo>
                      <a:pt x="67" y="152"/>
                      <a:pt x="172" y="181"/>
                      <a:pt x="258" y="181"/>
                    </a:cubicBezTo>
                    <a:cubicBezTo>
                      <a:pt x="343" y="181"/>
                      <a:pt x="474" y="144"/>
                      <a:pt x="518" y="83"/>
                    </a:cubicBezTo>
                    <a:cubicBezTo>
                      <a:pt x="518" y="83"/>
                      <a:pt x="492" y="42"/>
                      <a:pt x="466" y="0"/>
                    </a:cubicBezTo>
                    <a:cubicBezTo>
                      <a:pt x="431" y="55"/>
                      <a:pt x="332" y="73"/>
                      <a:pt x="262" y="75"/>
                    </a:cubicBezTo>
                    <a:cubicBezTo>
                      <a:pt x="192" y="76"/>
                      <a:pt x="104" y="55"/>
                      <a:pt x="44" y="6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1283" name="Freeform 627"/>
            <p:cNvSpPr>
              <a:spLocks/>
            </p:cNvSpPr>
            <p:nvPr/>
          </p:nvSpPr>
          <p:spPr bwMode="auto">
            <a:xfrm>
              <a:off x="1276" y="362"/>
              <a:ext cx="415" cy="418"/>
            </a:xfrm>
            <a:custGeom>
              <a:avLst/>
              <a:gdLst>
                <a:gd name="T0" fmla="*/ 9 w 237"/>
                <a:gd name="T1" fmla="*/ 600 h 239"/>
                <a:gd name="T2" fmla="*/ 376 w 237"/>
                <a:gd name="T3" fmla="*/ 0 h 239"/>
                <a:gd name="T4" fmla="*/ 727 w 237"/>
                <a:gd name="T5" fmla="*/ 600 h 239"/>
                <a:gd name="T6" fmla="*/ 371 w 237"/>
                <a:gd name="T7" fmla="*/ 731 h 239"/>
                <a:gd name="T8" fmla="*/ 9 w 237"/>
                <a:gd name="T9" fmla="*/ 600 h 2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" h="239">
                  <a:moveTo>
                    <a:pt x="3" y="196"/>
                  </a:moveTo>
                  <a:cubicBezTo>
                    <a:pt x="63" y="98"/>
                    <a:pt x="123" y="0"/>
                    <a:pt x="123" y="0"/>
                  </a:cubicBezTo>
                  <a:cubicBezTo>
                    <a:pt x="123" y="0"/>
                    <a:pt x="180" y="98"/>
                    <a:pt x="237" y="196"/>
                  </a:cubicBezTo>
                  <a:cubicBezTo>
                    <a:pt x="237" y="236"/>
                    <a:pt x="160" y="239"/>
                    <a:pt x="121" y="239"/>
                  </a:cubicBezTo>
                  <a:cubicBezTo>
                    <a:pt x="82" y="239"/>
                    <a:pt x="0" y="237"/>
                    <a:pt x="3" y="196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7" name="Group 628"/>
          <p:cNvGrpSpPr>
            <a:grpSpLocks/>
          </p:cNvGrpSpPr>
          <p:nvPr/>
        </p:nvGrpSpPr>
        <p:grpSpPr bwMode="auto">
          <a:xfrm>
            <a:off x="2678113" y="793750"/>
            <a:ext cx="1362075" cy="1189038"/>
            <a:chOff x="916" y="2636"/>
            <a:chExt cx="1341" cy="1171"/>
          </a:xfrm>
        </p:grpSpPr>
        <p:sp>
          <p:nvSpPr>
            <p:cNvPr id="11278" name="Freeform 629"/>
            <p:cNvSpPr>
              <a:spLocks/>
            </p:cNvSpPr>
            <p:nvPr/>
          </p:nvSpPr>
          <p:spPr bwMode="auto">
            <a:xfrm>
              <a:off x="916" y="2636"/>
              <a:ext cx="1341" cy="1171"/>
            </a:xfrm>
            <a:custGeom>
              <a:avLst/>
              <a:gdLst>
                <a:gd name="T0" fmla="*/ 2243 w 766"/>
                <a:gd name="T1" fmla="*/ 215 h 669"/>
                <a:gd name="T2" fmla="*/ 1176 w 766"/>
                <a:gd name="T3" fmla="*/ 2050 h 669"/>
                <a:gd name="T4" fmla="*/ 154 w 766"/>
                <a:gd name="T5" fmla="*/ 278 h 669"/>
                <a:gd name="T6" fmla="*/ 1175 w 766"/>
                <a:gd name="T7" fmla="*/ 0 h 669"/>
                <a:gd name="T8" fmla="*/ 2243 w 766"/>
                <a:gd name="T9" fmla="*/ 215 h 6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6" h="669">
                  <a:moveTo>
                    <a:pt x="732" y="70"/>
                  </a:moveTo>
                  <a:cubicBezTo>
                    <a:pt x="688" y="159"/>
                    <a:pt x="558" y="370"/>
                    <a:pt x="384" y="669"/>
                  </a:cubicBezTo>
                  <a:cubicBezTo>
                    <a:pt x="314" y="555"/>
                    <a:pt x="156" y="290"/>
                    <a:pt x="50" y="91"/>
                  </a:cubicBezTo>
                  <a:cubicBezTo>
                    <a:pt x="0" y="7"/>
                    <a:pt x="267" y="0"/>
                    <a:pt x="383" y="0"/>
                  </a:cubicBezTo>
                  <a:cubicBezTo>
                    <a:pt x="499" y="0"/>
                    <a:pt x="766" y="1"/>
                    <a:pt x="732" y="7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9" name="Freeform 630"/>
            <p:cNvSpPr>
              <a:spLocks/>
            </p:cNvSpPr>
            <p:nvPr/>
          </p:nvSpPr>
          <p:spPr bwMode="auto">
            <a:xfrm>
              <a:off x="988" y="2755"/>
              <a:ext cx="1208" cy="105"/>
            </a:xfrm>
            <a:custGeom>
              <a:avLst/>
              <a:gdLst>
                <a:gd name="T0" fmla="*/ 0 w 690"/>
                <a:gd name="T1" fmla="*/ 25 h 60"/>
                <a:gd name="T2" fmla="*/ 1049 w 690"/>
                <a:gd name="T3" fmla="*/ 179 h 60"/>
                <a:gd name="T4" fmla="*/ 2115 w 690"/>
                <a:gd name="T5" fmla="*/ 0 h 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0" h="60">
                  <a:moveTo>
                    <a:pt x="0" y="8"/>
                  </a:moveTo>
                  <a:cubicBezTo>
                    <a:pt x="57" y="43"/>
                    <a:pt x="228" y="60"/>
                    <a:pt x="342" y="58"/>
                  </a:cubicBezTo>
                  <a:cubicBezTo>
                    <a:pt x="456" y="56"/>
                    <a:pt x="618" y="32"/>
                    <a:pt x="690" y="0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484"/>
          <p:cNvSpPr>
            <a:spLocks/>
          </p:cNvSpPr>
          <p:nvPr/>
        </p:nvSpPr>
        <p:spPr bwMode="auto">
          <a:xfrm>
            <a:off x="2767013" y="4916488"/>
            <a:ext cx="1290637" cy="1406525"/>
          </a:xfrm>
          <a:custGeom>
            <a:avLst/>
            <a:gdLst>
              <a:gd name="T0" fmla="*/ 509860524 w 723"/>
              <a:gd name="T1" fmla="*/ 2147483646 h 788"/>
              <a:gd name="T2" fmla="*/ 3186427 w 723"/>
              <a:gd name="T3" fmla="*/ 2147483646 h 788"/>
              <a:gd name="T4" fmla="*/ 500301241 w 723"/>
              <a:gd name="T5" fmla="*/ 2096371965 h 788"/>
              <a:gd name="T6" fmla="*/ 892256809 w 723"/>
              <a:gd name="T7" fmla="*/ 1793704920 h 788"/>
              <a:gd name="T8" fmla="*/ 1029282115 w 723"/>
              <a:gd name="T9" fmla="*/ 1070488685 h 788"/>
              <a:gd name="T10" fmla="*/ 1112134584 w 723"/>
              <a:gd name="T11" fmla="*/ 0 h 788"/>
              <a:gd name="T12" fmla="*/ 1226853113 w 723"/>
              <a:gd name="T13" fmla="*/ 1057744284 h 788"/>
              <a:gd name="T14" fmla="*/ 1398930905 w 723"/>
              <a:gd name="T15" fmla="*/ 1752287399 h 788"/>
              <a:gd name="T16" fmla="*/ 1774952551 w 723"/>
              <a:gd name="T17" fmla="*/ 2102744165 h 788"/>
              <a:gd name="T18" fmla="*/ 2147483646 w 723"/>
              <a:gd name="T19" fmla="*/ 2147483646 h 788"/>
              <a:gd name="T20" fmla="*/ 1778138978 w 723"/>
              <a:gd name="T21" fmla="*/ 2147483646 h 788"/>
              <a:gd name="T22" fmla="*/ 509860524 w 723"/>
              <a:gd name="T23" fmla="*/ 2147483646 h 78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723" h="788">
                <a:moveTo>
                  <a:pt x="160" y="775"/>
                </a:moveTo>
                <a:cubicBezTo>
                  <a:pt x="69" y="763"/>
                  <a:pt x="2" y="734"/>
                  <a:pt x="1" y="714"/>
                </a:cubicBezTo>
                <a:cubicBezTo>
                  <a:pt x="0" y="694"/>
                  <a:pt x="101" y="674"/>
                  <a:pt x="157" y="658"/>
                </a:cubicBezTo>
                <a:cubicBezTo>
                  <a:pt x="213" y="642"/>
                  <a:pt x="253" y="615"/>
                  <a:pt x="280" y="563"/>
                </a:cubicBezTo>
                <a:cubicBezTo>
                  <a:pt x="307" y="511"/>
                  <a:pt x="317" y="442"/>
                  <a:pt x="323" y="336"/>
                </a:cubicBezTo>
                <a:cubicBezTo>
                  <a:pt x="329" y="230"/>
                  <a:pt x="339" y="64"/>
                  <a:pt x="349" y="0"/>
                </a:cubicBezTo>
                <a:cubicBezTo>
                  <a:pt x="358" y="62"/>
                  <a:pt x="375" y="232"/>
                  <a:pt x="385" y="332"/>
                </a:cubicBezTo>
                <a:cubicBezTo>
                  <a:pt x="395" y="432"/>
                  <a:pt x="413" y="494"/>
                  <a:pt x="439" y="550"/>
                </a:cubicBezTo>
                <a:cubicBezTo>
                  <a:pt x="465" y="606"/>
                  <a:pt x="504" y="645"/>
                  <a:pt x="557" y="660"/>
                </a:cubicBezTo>
                <a:cubicBezTo>
                  <a:pt x="610" y="675"/>
                  <a:pt x="717" y="678"/>
                  <a:pt x="720" y="699"/>
                </a:cubicBezTo>
                <a:cubicBezTo>
                  <a:pt x="723" y="720"/>
                  <a:pt x="651" y="762"/>
                  <a:pt x="558" y="775"/>
                </a:cubicBezTo>
                <a:cubicBezTo>
                  <a:pt x="465" y="788"/>
                  <a:pt x="251" y="787"/>
                  <a:pt x="160" y="77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tx2"/>
              </a:gs>
            </a:gsLst>
            <a:lin ang="2700000" scaled="1"/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13315" name="Group 485"/>
          <p:cNvGrpSpPr>
            <a:grpSpLocks/>
          </p:cNvGrpSpPr>
          <p:nvPr/>
        </p:nvGrpSpPr>
        <p:grpSpPr bwMode="auto">
          <a:xfrm>
            <a:off x="750888" y="4906963"/>
            <a:ext cx="1323975" cy="1365250"/>
            <a:chOff x="2536" y="350"/>
            <a:chExt cx="742" cy="765"/>
          </a:xfrm>
        </p:grpSpPr>
        <p:sp>
          <p:nvSpPr>
            <p:cNvPr id="26086" name="Freeform 486"/>
            <p:cNvSpPr>
              <a:spLocks/>
            </p:cNvSpPr>
            <p:nvPr/>
          </p:nvSpPr>
          <p:spPr bwMode="auto">
            <a:xfrm>
              <a:off x="2547" y="350"/>
              <a:ext cx="723" cy="765"/>
            </a:xfrm>
            <a:custGeom>
              <a:avLst/>
              <a:gdLst>
                <a:gd name="T0" fmla="*/ 555 w 723"/>
                <a:gd name="T1" fmla="*/ 12 h 765"/>
                <a:gd name="T2" fmla="*/ 722 w 723"/>
                <a:gd name="T3" fmla="*/ 51 h 765"/>
                <a:gd name="T4" fmla="*/ 566 w 723"/>
                <a:gd name="T5" fmla="*/ 107 h 765"/>
                <a:gd name="T6" fmla="*/ 443 w 723"/>
                <a:gd name="T7" fmla="*/ 202 h 765"/>
                <a:gd name="T8" fmla="*/ 400 w 723"/>
                <a:gd name="T9" fmla="*/ 429 h 765"/>
                <a:gd name="T10" fmla="*/ 374 w 723"/>
                <a:gd name="T11" fmla="*/ 765 h 765"/>
                <a:gd name="T12" fmla="*/ 338 w 723"/>
                <a:gd name="T13" fmla="*/ 433 h 765"/>
                <a:gd name="T14" fmla="*/ 284 w 723"/>
                <a:gd name="T15" fmla="*/ 215 h 765"/>
                <a:gd name="T16" fmla="*/ 166 w 723"/>
                <a:gd name="T17" fmla="*/ 105 h 765"/>
                <a:gd name="T18" fmla="*/ 3 w 723"/>
                <a:gd name="T19" fmla="*/ 66 h 765"/>
                <a:gd name="T20" fmla="*/ 157 w 723"/>
                <a:gd name="T21" fmla="*/ 24 h 765"/>
                <a:gd name="T22" fmla="*/ 555 w 723"/>
                <a:gd name="T23" fmla="*/ 12 h 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23" h="765">
                  <a:moveTo>
                    <a:pt x="555" y="12"/>
                  </a:moveTo>
                  <a:cubicBezTo>
                    <a:pt x="646" y="24"/>
                    <a:pt x="721" y="31"/>
                    <a:pt x="722" y="51"/>
                  </a:cubicBezTo>
                  <a:cubicBezTo>
                    <a:pt x="723" y="71"/>
                    <a:pt x="622" y="91"/>
                    <a:pt x="566" y="107"/>
                  </a:cubicBezTo>
                  <a:cubicBezTo>
                    <a:pt x="510" y="123"/>
                    <a:pt x="470" y="150"/>
                    <a:pt x="443" y="202"/>
                  </a:cubicBezTo>
                  <a:cubicBezTo>
                    <a:pt x="416" y="254"/>
                    <a:pt x="406" y="323"/>
                    <a:pt x="400" y="429"/>
                  </a:cubicBezTo>
                  <a:cubicBezTo>
                    <a:pt x="394" y="535"/>
                    <a:pt x="384" y="701"/>
                    <a:pt x="374" y="765"/>
                  </a:cubicBezTo>
                  <a:cubicBezTo>
                    <a:pt x="365" y="703"/>
                    <a:pt x="348" y="533"/>
                    <a:pt x="338" y="433"/>
                  </a:cubicBezTo>
                  <a:cubicBezTo>
                    <a:pt x="328" y="333"/>
                    <a:pt x="310" y="271"/>
                    <a:pt x="284" y="215"/>
                  </a:cubicBezTo>
                  <a:cubicBezTo>
                    <a:pt x="258" y="159"/>
                    <a:pt x="219" y="120"/>
                    <a:pt x="166" y="105"/>
                  </a:cubicBezTo>
                  <a:cubicBezTo>
                    <a:pt x="113" y="90"/>
                    <a:pt x="6" y="87"/>
                    <a:pt x="3" y="66"/>
                  </a:cubicBezTo>
                  <a:cubicBezTo>
                    <a:pt x="0" y="45"/>
                    <a:pt x="64" y="37"/>
                    <a:pt x="157" y="24"/>
                  </a:cubicBezTo>
                  <a:cubicBezTo>
                    <a:pt x="250" y="11"/>
                    <a:pt x="464" y="0"/>
                    <a:pt x="555" y="1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50000">
                  <a:schemeClr val="accent2"/>
                </a:gs>
                <a:gs pos="100000">
                  <a:schemeClr val="tx2"/>
                </a:gs>
              </a:gsLst>
              <a:lin ang="189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6087" name="Freeform 487"/>
            <p:cNvSpPr>
              <a:spLocks/>
            </p:cNvSpPr>
            <p:nvPr/>
          </p:nvSpPr>
          <p:spPr bwMode="auto">
            <a:xfrm>
              <a:off x="2536" y="374"/>
              <a:ext cx="742" cy="72"/>
            </a:xfrm>
            <a:custGeom>
              <a:avLst/>
              <a:gdLst>
                <a:gd name="T0" fmla="*/ 127 w 742"/>
                <a:gd name="T1" fmla="*/ 5 h 72"/>
                <a:gd name="T2" fmla="*/ 127 w 742"/>
                <a:gd name="T3" fmla="*/ 5 h 72"/>
                <a:gd name="T4" fmla="*/ 42 w 742"/>
                <a:gd name="T5" fmla="*/ 40 h 72"/>
                <a:gd name="T6" fmla="*/ 380 w 742"/>
                <a:gd name="T7" fmla="*/ 70 h 72"/>
                <a:gd name="T8" fmla="*/ 694 w 742"/>
                <a:gd name="T9" fmla="*/ 32 h 72"/>
                <a:gd name="T10" fmla="*/ 651 w 742"/>
                <a:gd name="T11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2" h="72">
                  <a:moveTo>
                    <a:pt x="127" y="5"/>
                  </a:moveTo>
                  <a:lnTo>
                    <a:pt x="127" y="5"/>
                  </a:lnTo>
                  <a:cubicBezTo>
                    <a:pt x="113" y="11"/>
                    <a:pt x="0" y="29"/>
                    <a:pt x="42" y="40"/>
                  </a:cubicBezTo>
                  <a:cubicBezTo>
                    <a:pt x="82" y="50"/>
                    <a:pt x="267" y="72"/>
                    <a:pt x="380" y="70"/>
                  </a:cubicBezTo>
                  <a:cubicBezTo>
                    <a:pt x="493" y="68"/>
                    <a:pt x="646" y="43"/>
                    <a:pt x="694" y="32"/>
                  </a:cubicBezTo>
                  <a:cubicBezTo>
                    <a:pt x="742" y="21"/>
                    <a:pt x="665" y="5"/>
                    <a:pt x="651" y="0"/>
                  </a:cubicBezTo>
                </a:path>
              </a:pathLst>
            </a:custGeom>
            <a:gradFill rotWithShape="0">
              <a:gsLst>
                <a:gs pos="0">
                  <a:schemeClr val="tx2"/>
                </a:gs>
                <a:gs pos="50000">
                  <a:schemeClr val="accent2"/>
                </a:gs>
                <a:gs pos="100000">
                  <a:schemeClr val="tx2"/>
                </a:gs>
              </a:gsLst>
              <a:lin ang="189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</p:grpSp>
      <p:grpSp>
        <p:nvGrpSpPr>
          <p:cNvPr id="13316" name="Group 558"/>
          <p:cNvGrpSpPr>
            <a:grpSpLocks/>
          </p:cNvGrpSpPr>
          <p:nvPr/>
        </p:nvGrpSpPr>
        <p:grpSpPr bwMode="auto">
          <a:xfrm>
            <a:off x="5051425" y="4833938"/>
            <a:ext cx="1279525" cy="1730375"/>
            <a:chOff x="3182" y="3045"/>
            <a:chExt cx="806" cy="1090"/>
          </a:xfrm>
        </p:grpSpPr>
        <p:sp>
          <p:nvSpPr>
            <p:cNvPr id="13377" name="Freeform 489"/>
            <p:cNvSpPr>
              <a:spLocks/>
            </p:cNvSpPr>
            <p:nvPr/>
          </p:nvSpPr>
          <p:spPr bwMode="auto">
            <a:xfrm>
              <a:off x="3183" y="3806"/>
              <a:ext cx="805" cy="329"/>
            </a:xfrm>
            <a:custGeom>
              <a:avLst/>
              <a:gdLst>
                <a:gd name="T0" fmla="*/ 905 w 716"/>
                <a:gd name="T1" fmla="*/ 0 h 292"/>
                <a:gd name="T2" fmla="*/ 450 w 716"/>
                <a:gd name="T3" fmla="*/ 312 h 292"/>
                <a:gd name="T4" fmla="*/ 0 w 716"/>
                <a:gd name="T5" fmla="*/ 8 h 292"/>
                <a:gd name="T6" fmla="*/ 2 w 716"/>
                <a:gd name="T7" fmla="*/ 69 h 292"/>
                <a:gd name="T8" fmla="*/ 453 w 716"/>
                <a:gd name="T9" fmla="*/ 371 h 292"/>
                <a:gd name="T10" fmla="*/ 905 w 716"/>
                <a:gd name="T11" fmla="*/ 59 h 292"/>
                <a:gd name="T12" fmla="*/ 905 w 716"/>
                <a:gd name="T13" fmla="*/ 0 h 2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16" h="292">
                  <a:moveTo>
                    <a:pt x="716" y="0"/>
                  </a:moveTo>
                  <a:lnTo>
                    <a:pt x="356" y="246"/>
                  </a:lnTo>
                  <a:lnTo>
                    <a:pt x="0" y="6"/>
                  </a:lnTo>
                  <a:lnTo>
                    <a:pt x="2" y="54"/>
                  </a:lnTo>
                  <a:lnTo>
                    <a:pt x="358" y="292"/>
                  </a:lnTo>
                  <a:lnTo>
                    <a:pt x="716" y="46"/>
                  </a:lnTo>
                  <a:lnTo>
                    <a:pt x="716" y="0"/>
                  </a:lnTo>
                  <a:close/>
                </a:path>
              </a:pathLst>
            </a:custGeom>
            <a:solidFill>
              <a:schemeClr val="tx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8" name="Freeform 490"/>
            <p:cNvSpPr>
              <a:spLocks/>
            </p:cNvSpPr>
            <p:nvPr/>
          </p:nvSpPr>
          <p:spPr bwMode="auto">
            <a:xfrm>
              <a:off x="3182" y="3669"/>
              <a:ext cx="805" cy="414"/>
            </a:xfrm>
            <a:custGeom>
              <a:avLst/>
              <a:gdLst>
                <a:gd name="T0" fmla="*/ 239 w 1334"/>
                <a:gd name="T1" fmla="*/ 0 h 685"/>
                <a:gd name="T2" fmla="*/ 0 w 1334"/>
                <a:gd name="T3" fmla="*/ 87 h 685"/>
                <a:gd name="T4" fmla="*/ 242 w 1334"/>
                <a:gd name="T5" fmla="*/ 250 h 685"/>
                <a:gd name="T6" fmla="*/ 486 w 1334"/>
                <a:gd name="T7" fmla="*/ 83 h 685"/>
                <a:gd name="T8" fmla="*/ 239 w 1334"/>
                <a:gd name="T9" fmla="*/ 0 h 6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34" h="685">
                  <a:moveTo>
                    <a:pt x="657" y="0"/>
                  </a:moveTo>
                  <a:lnTo>
                    <a:pt x="0" y="239"/>
                  </a:lnTo>
                  <a:lnTo>
                    <a:pt x="664" y="685"/>
                  </a:lnTo>
                  <a:lnTo>
                    <a:pt x="1334" y="227"/>
                  </a:lnTo>
                  <a:lnTo>
                    <a:pt x="65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9" name="Freeform 491"/>
            <p:cNvSpPr>
              <a:spLocks/>
            </p:cNvSpPr>
            <p:nvPr/>
          </p:nvSpPr>
          <p:spPr bwMode="auto">
            <a:xfrm>
              <a:off x="3423" y="3335"/>
              <a:ext cx="324" cy="232"/>
            </a:xfrm>
            <a:custGeom>
              <a:avLst/>
              <a:gdLst>
                <a:gd name="T0" fmla="*/ 66 w 288"/>
                <a:gd name="T1" fmla="*/ 0 h 206"/>
                <a:gd name="T2" fmla="*/ 99 w 288"/>
                <a:gd name="T3" fmla="*/ 2 h 206"/>
                <a:gd name="T4" fmla="*/ 134 w 288"/>
                <a:gd name="T5" fmla="*/ 8 h 206"/>
                <a:gd name="T6" fmla="*/ 174 w 288"/>
                <a:gd name="T7" fmla="*/ 8 h 206"/>
                <a:gd name="T8" fmla="*/ 225 w 288"/>
                <a:gd name="T9" fmla="*/ 8 h 206"/>
                <a:gd name="T10" fmla="*/ 266 w 288"/>
                <a:gd name="T11" fmla="*/ 2 h 206"/>
                <a:gd name="T12" fmla="*/ 304 w 288"/>
                <a:gd name="T13" fmla="*/ 0 h 206"/>
                <a:gd name="T14" fmla="*/ 365 w 288"/>
                <a:gd name="T15" fmla="*/ 241 h 206"/>
                <a:gd name="T16" fmla="*/ 309 w 288"/>
                <a:gd name="T17" fmla="*/ 251 h 206"/>
                <a:gd name="T18" fmla="*/ 249 w 288"/>
                <a:gd name="T19" fmla="*/ 256 h 206"/>
                <a:gd name="T20" fmla="*/ 215 w 288"/>
                <a:gd name="T21" fmla="*/ 259 h 206"/>
                <a:gd name="T22" fmla="*/ 180 w 288"/>
                <a:gd name="T23" fmla="*/ 261 h 206"/>
                <a:gd name="T24" fmla="*/ 119 w 288"/>
                <a:gd name="T25" fmla="*/ 256 h 206"/>
                <a:gd name="T26" fmla="*/ 61 w 288"/>
                <a:gd name="T27" fmla="*/ 251 h 206"/>
                <a:gd name="T28" fmla="*/ 0 w 288"/>
                <a:gd name="T29" fmla="*/ 241 h 206"/>
                <a:gd name="T30" fmla="*/ 66 w 288"/>
                <a:gd name="T31" fmla="*/ 0 h 20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88" h="206">
                  <a:moveTo>
                    <a:pt x="52" y="0"/>
                  </a:moveTo>
                  <a:lnTo>
                    <a:pt x="78" y="2"/>
                  </a:lnTo>
                  <a:lnTo>
                    <a:pt x="106" y="6"/>
                  </a:lnTo>
                  <a:lnTo>
                    <a:pt x="138" y="6"/>
                  </a:lnTo>
                  <a:lnTo>
                    <a:pt x="178" y="6"/>
                  </a:lnTo>
                  <a:lnTo>
                    <a:pt x="210" y="2"/>
                  </a:lnTo>
                  <a:lnTo>
                    <a:pt x="240" y="0"/>
                  </a:lnTo>
                  <a:lnTo>
                    <a:pt x="288" y="190"/>
                  </a:lnTo>
                  <a:lnTo>
                    <a:pt x="244" y="198"/>
                  </a:lnTo>
                  <a:lnTo>
                    <a:pt x="196" y="202"/>
                  </a:lnTo>
                  <a:lnTo>
                    <a:pt x="170" y="204"/>
                  </a:lnTo>
                  <a:lnTo>
                    <a:pt x="142" y="206"/>
                  </a:lnTo>
                  <a:lnTo>
                    <a:pt x="94" y="202"/>
                  </a:lnTo>
                  <a:lnTo>
                    <a:pt x="48" y="198"/>
                  </a:lnTo>
                  <a:lnTo>
                    <a:pt x="0" y="19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6092" name="Freeform 492"/>
            <p:cNvSpPr>
              <a:spLocks/>
            </p:cNvSpPr>
            <p:nvPr/>
          </p:nvSpPr>
          <p:spPr bwMode="auto">
            <a:xfrm>
              <a:off x="3328" y="3045"/>
              <a:ext cx="506" cy="893"/>
            </a:xfrm>
            <a:custGeom>
              <a:avLst/>
              <a:gdLst>
                <a:gd name="T0" fmla="*/ 16 w 838"/>
                <a:gd name="T1" fmla="*/ 1313 h 1478"/>
                <a:gd name="T2" fmla="*/ 366 w 838"/>
                <a:gd name="T3" fmla="*/ 34 h 1478"/>
                <a:gd name="T4" fmla="*/ 366 w 838"/>
                <a:gd name="T5" fmla="*/ 34 h 1478"/>
                <a:gd name="T6" fmla="*/ 359 w 838"/>
                <a:gd name="T7" fmla="*/ 30 h 1478"/>
                <a:gd name="T8" fmla="*/ 351 w 838"/>
                <a:gd name="T9" fmla="*/ 22 h 1478"/>
                <a:gd name="T10" fmla="*/ 348 w 838"/>
                <a:gd name="T11" fmla="*/ 19 h 1478"/>
                <a:gd name="T12" fmla="*/ 351 w 838"/>
                <a:gd name="T13" fmla="*/ 15 h 1478"/>
                <a:gd name="T14" fmla="*/ 359 w 838"/>
                <a:gd name="T15" fmla="*/ 11 h 1478"/>
                <a:gd name="T16" fmla="*/ 374 w 838"/>
                <a:gd name="T17" fmla="*/ 7 h 1478"/>
                <a:gd name="T18" fmla="*/ 374 w 838"/>
                <a:gd name="T19" fmla="*/ 7 h 1478"/>
                <a:gd name="T20" fmla="*/ 407 w 838"/>
                <a:gd name="T21" fmla="*/ 4 h 1478"/>
                <a:gd name="T22" fmla="*/ 426 w 838"/>
                <a:gd name="T23" fmla="*/ 0 h 1478"/>
                <a:gd name="T24" fmla="*/ 448 w 838"/>
                <a:gd name="T25" fmla="*/ 4 h 1478"/>
                <a:gd name="T26" fmla="*/ 474 w 838"/>
                <a:gd name="T27" fmla="*/ 7 h 1478"/>
                <a:gd name="T28" fmla="*/ 474 w 838"/>
                <a:gd name="T29" fmla="*/ 7 h 1478"/>
                <a:gd name="T30" fmla="*/ 489 w 838"/>
                <a:gd name="T31" fmla="*/ 11 h 1478"/>
                <a:gd name="T32" fmla="*/ 497 w 838"/>
                <a:gd name="T33" fmla="*/ 15 h 1478"/>
                <a:gd name="T34" fmla="*/ 497 w 838"/>
                <a:gd name="T35" fmla="*/ 22 h 1478"/>
                <a:gd name="T36" fmla="*/ 497 w 838"/>
                <a:gd name="T37" fmla="*/ 26 h 1478"/>
                <a:gd name="T38" fmla="*/ 485 w 838"/>
                <a:gd name="T39" fmla="*/ 34 h 1478"/>
                <a:gd name="T40" fmla="*/ 482 w 838"/>
                <a:gd name="T41" fmla="*/ 37 h 1478"/>
                <a:gd name="T42" fmla="*/ 817 w 838"/>
                <a:gd name="T43" fmla="*/ 1317 h 1478"/>
                <a:gd name="T44" fmla="*/ 412 w 838"/>
                <a:gd name="T45" fmla="*/ 1477 h 1478"/>
                <a:gd name="T46" fmla="*/ 16 w 838"/>
                <a:gd name="T47" fmla="*/ 1313 h 1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38" h="1478">
                  <a:moveTo>
                    <a:pt x="16" y="1313"/>
                  </a:moveTo>
                  <a:cubicBezTo>
                    <a:pt x="191" y="673"/>
                    <a:pt x="366" y="34"/>
                    <a:pt x="366" y="34"/>
                  </a:cubicBezTo>
                  <a:lnTo>
                    <a:pt x="366" y="34"/>
                  </a:lnTo>
                  <a:lnTo>
                    <a:pt x="359" y="30"/>
                  </a:lnTo>
                  <a:lnTo>
                    <a:pt x="351" y="22"/>
                  </a:lnTo>
                  <a:lnTo>
                    <a:pt x="348" y="19"/>
                  </a:lnTo>
                  <a:lnTo>
                    <a:pt x="351" y="15"/>
                  </a:lnTo>
                  <a:lnTo>
                    <a:pt x="359" y="11"/>
                  </a:lnTo>
                  <a:lnTo>
                    <a:pt x="374" y="7"/>
                  </a:lnTo>
                  <a:lnTo>
                    <a:pt x="374" y="7"/>
                  </a:lnTo>
                  <a:lnTo>
                    <a:pt x="407" y="4"/>
                  </a:lnTo>
                  <a:lnTo>
                    <a:pt x="426" y="0"/>
                  </a:lnTo>
                  <a:lnTo>
                    <a:pt x="448" y="4"/>
                  </a:lnTo>
                  <a:lnTo>
                    <a:pt x="474" y="7"/>
                  </a:lnTo>
                  <a:lnTo>
                    <a:pt x="474" y="7"/>
                  </a:lnTo>
                  <a:lnTo>
                    <a:pt x="489" y="11"/>
                  </a:lnTo>
                  <a:lnTo>
                    <a:pt x="497" y="15"/>
                  </a:lnTo>
                  <a:lnTo>
                    <a:pt x="497" y="22"/>
                  </a:lnTo>
                  <a:lnTo>
                    <a:pt x="497" y="26"/>
                  </a:lnTo>
                  <a:lnTo>
                    <a:pt x="485" y="34"/>
                  </a:lnTo>
                  <a:lnTo>
                    <a:pt x="482" y="37"/>
                  </a:lnTo>
                  <a:cubicBezTo>
                    <a:pt x="482" y="37"/>
                    <a:pt x="742" y="1037"/>
                    <a:pt x="817" y="1317"/>
                  </a:cubicBezTo>
                  <a:cubicBezTo>
                    <a:pt x="838" y="1381"/>
                    <a:pt x="545" y="1478"/>
                    <a:pt x="412" y="1477"/>
                  </a:cubicBezTo>
                  <a:cubicBezTo>
                    <a:pt x="279" y="1476"/>
                    <a:pt x="0" y="1371"/>
                    <a:pt x="16" y="131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50000">
                  <a:schemeClr val="accent2"/>
                </a:gs>
                <a:gs pos="100000">
                  <a:schemeClr val="tx2"/>
                </a:gs>
              </a:gsLst>
              <a:lin ang="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3381" name="Freeform 493"/>
            <p:cNvSpPr>
              <a:spLocks/>
            </p:cNvSpPr>
            <p:nvPr/>
          </p:nvSpPr>
          <p:spPr bwMode="auto">
            <a:xfrm>
              <a:off x="3419" y="3331"/>
              <a:ext cx="323" cy="247"/>
            </a:xfrm>
            <a:custGeom>
              <a:avLst/>
              <a:gdLst>
                <a:gd name="T0" fmla="*/ 35 w 536"/>
                <a:gd name="T1" fmla="*/ 0 h 410"/>
                <a:gd name="T2" fmla="*/ 162 w 536"/>
                <a:gd name="T3" fmla="*/ 0 h 410"/>
                <a:gd name="T4" fmla="*/ 195 w 536"/>
                <a:gd name="T5" fmla="*/ 128 h 410"/>
                <a:gd name="T6" fmla="*/ 0 w 536"/>
                <a:gd name="T7" fmla="*/ 128 h 410"/>
                <a:gd name="T8" fmla="*/ 35 w 536"/>
                <a:gd name="T9" fmla="*/ 0 h 4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6" h="410">
                  <a:moveTo>
                    <a:pt x="97" y="0"/>
                  </a:moveTo>
                  <a:cubicBezTo>
                    <a:pt x="264" y="22"/>
                    <a:pt x="250" y="34"/>
                    <a:pt x="447" y="0"/>
                  </a:cubicBezTo>
                  <a:cubicBezTo>
                    <a:pt x="460" y="66"/>
                    <a:pt x="516" y="264"/>
                    <a:pt x="536" y="354"/>
                  </a:cubicBezTo>
                  <a:cubicBezTo>
                    <a:pt x="332" y="410"/>
                    <a:pt x="218" y="394"/>
                    <a:pt x="0" y="354"/>
                  </a:cubicBezTo>
                  <a:cubicBezTo>
                    <a:pt x="30" y="232"/>
                    <a:pt x="74" y="80"/>
                    <a:pt x="97" y="0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7" name="Group 494"/>
          <p:cNvGrpSpPr>
            <a:grpSpLocks/>
          </p:cNvGrpSpPr>
          <p:nvPr/>
        </p:nvGrpSpPr>
        <p:grpSpPr bwMode="auto">
          <a:xfrm>
            <a:off x="7045325" y="4921250"/>
            <a:ext cx="1517650" cy="868363"/>
            <a:chOff x="878" y="2726"/>
            <a:chExt cx="1584" cy="906"/>
          </a:xfrm>
        </p:grpSpPr>
        <p:sp>
          <p:nvSpPr>
            <p:cNvPr id="13374" name="Freeform 495"/>
            <p:cNvSpPr>
              <a:spLocks/>
            </p:cNvSpPr>
            <p:nvPr/>
          </p:nvSpPr>
          <p:spPr bwMode="auto">
            <a:xfrm>
              <a:off x="882" y="2747"/>
              <a:ext cx="1580" cy="878"/>
            </a:xfrm>
            <a:custGeom>
              <a:avLst/>
              <a:gdLst>
                <a:gd name="T0" fmla="*/ 2944 w 848"/>
                <a:gd name="T1" fmla="*/ 813 h 471"/>
                <a:gd name="T2" fmla="*/ 2944 w 848"/>
                <a:gd name="T3" fmla="*/ 953 h 471"/>
                <a:gd name="T4" fmla="*/ 2931 w 848"/>
                <a:gd name="T5" fmla="*/ 1070 h 471"/>
                <a:gd name="T6" fmla="*/ 2916 w 848"/>
                <a:gd name="T7" fmla="*/ 1174 h 471"/>
                <a:gd name="T8" fmla="*/ 2903 w 848"/>
                <a:gd name="T9" fmla="*/ 1266 h 471"/>
                <a:gd name="T10" fmla="*/ 2881 w 848"/>
                <a:gd name="T11" fmla="*/ 1344 h 471"/>
                <a:gd name="T12" fmla="*/ 2854 w 848"/>
                <a:gd name="T13" fmla="*/ 1407 h 471"/>
                <a:gd name="T14" fmla="*/ 2832 w 848"/>
                <a:gd name="T15" fmla="*/ 1463 h 471"/>
                <a:gd name="T16" fmla="*/ 2804 w 848"/>
                <a:gd name="T17" fmla="*/ 1512 h 471"/>
                <a:gd name="T18" fmla="*/ 2778 w 848"/>
                <a:gd name="T19" fmla="*/ 1547 h 471"/>
                <a:gd name="T20" fmla="*/ 2750 w 848"/>
                <a:gd name="T21" fmla="*/ 1581 h 471"/>
                <a:gd name="T22" fmla="*/ 2707 w 848"/>
                <a:gd name="T23" fmla="*/ 1616 h 471"/>
                <a:gd name="T24" fmla="*/ 2674 w 848"/>
                <a:gd name="T25" fmla="*/ 1629 h 471"/>
                <a:gd name="T26" fmla="*/ 2666 w 848"/>
                <a:gd name="T27" fmla="*/ 1637 h 471"/>
                <a:gd name="T28" fmla="*/ 56 w 848"/>
                <a:gd name="T29" fmla="*/ 925 h 471"/>
                <a:gd name="T30" fmla="*/ 48 w 848"/>
                <a:gd name="T31" fmla="*/ 938 h 471"/>
                <a:gd name="T32" fmla="*/ 28 w 848"/>
                <a:gd name="T33" fmla="*/ 958 h 471"/>
                <a:gd name="T34" fmla="*/ 20 w 848"/>
                <a:gd name="T35" fmla="*/ 958 h 471"/>
                <a:gd name="T36" fmla="*/ 7 w 848"/>
                <a:gd name="T37" fmla="*/ 958 h 471"/>
                <a:gd name="T38" fmla="*/ 7 w 848"/>
                <a:gd name="T39" fmla="*/ 938 h 471"/>
                <a:gd name="T40" fmla="*/ 0 w 848"/>
                <a:gd name="T41" fmla="*/ 910 h 471"/>
                <a:gd name="T42" fmla="*/ 0 w 848"/>
                <a:gd name="T43" fmla="*/ 703 h 471"/>
                <a:gd name="T44" fmla="*/ 7 w 848"/>
                <a:gd name="T45" fmla="*/ 675 h 471"/>
                <a:gd name="T46" fmla="*/ 13 w 848"/>
                <a:gd name="T47" fmla="*/ 660 h 471"/>
                <a:gd name="T48" fmla="*/ 20 w 848"/>
                <a:gd name="T49" fmla="*/ 652 h 471"/>
                <a:gd name="T50" fmla="*/ 35 w 848"/>
                <a:gd name="T51" fmla="*/ 660 h 471"/>
                <a:gd name="T52" fmla="*/ 56 w 848"/>
                <a:gd name="T53" fmla="*/ 675 h 471"/>
                <a:gd name="T54" fmla="*/ 63 w 848"/>
                <a:gd name="T55" fmla="*/ 688 h 471"/>
                <a:gd name="T56" fmla="*/ 2666 w 848"/>
                <a:gd name="T57" fmla="*/ 0 h 471"/>
                <a:gd name="T58" fmla="*/ 2674 w 848"/>
                <a:gd name="T59" fmla="*/ 7 h 471"/>
                <a:gd name="T60" fmla="*/ 2707 w 848"/>
                <a:gd name="T61" fmla="*/ 28 h 471"/>
                <a:gd name="T62" fmla="*/ 2750 w 848"/>
                <a:gd name="T63" fmla="*/ 69 h 471"/>
                <a:gd name="T64" fmla="*/ 2778 w 848"/>
                <a:gd name="T65" fmla="*/ 97 h 471"/>
                <a:gd name="T66" fmla="*/ 2804 w 848"/>
                <a:gd name="T67" fmla="*/ 132 h 471"/>
                <a:gd name="T68" fmla="*/ 2832 w 848"/>
                <a:gd name="T69" fmla="*/ 181 h 471"/>
                <a:gd name="T70" fmla="*/ 2854 w 848"/>
                <a:gd name="T71" fmla="*/ 237 h 471"/>
                <a:gd name="T72" fmla="*/ 2881 w 848"/>
                <a:gd name="T73" fmla="*/ 298 h 471"/>
                <a:gd name="T74" fmla="*/ 2903 w 848"/>
                <a:gd name="T75" fmla="*/ 382 h 471"/>
                <a:gd name="T76" fmla="*/ 2916 w 848"/>
                <a:gd name="T77" fmla="*/ 466 h 471"/>
                <a:gd name="T78" fmla="*/ 2931 w 848"/>
                <a:gd name="T79" fmla="*/ 570 h 471"/>
                <a:gd name="T80" fmla="*/ 2944 w 848"/>
                <a:gd name="T81" fmla="*/ 680 h 471"/>
                <a:gd name="T82" fmla="*/ 2944 w 848"/>
                <a:gd name="T83" fmla="*/ 813 h 47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848" h="471">
                  <a:moveTo>
                    <a:pt x="848" y="234"/>
                  </a:moveTo>
                  <a:lnTo>
                    <a:pt x="848" y="274"/>
                  </a:lnTo>
                  <a:lnTo>
                    <a:pt x="844" y="308"/>
                  </a:lnTo>
                  <a:lnTo>
                    <a:pt x="840" y="338"/>
                  </a:lnTo>
                  <a:lnTo>
                    <a:pt x="836" y="364"/>
                  </a:lnTo>
                  <a:lnTo>
                    <a:pt x="830" y="387"/>
                  </a:lnTo>
                  <a:lnTo>
                    <a:pt x="822" y="405"/>
                  </a:lnTo>
                  <a:lnTo>
                    <a:pt x="816" y="421"/>
                  </a:lnTo>
                  <a:lnTo>
                    <a:pt x="808" y="435"/>
                  </a:lnTo>
                  <a:lnTo>
                    <a:pt x="800" y="445"/>
                  </a:lnTo>
                  <a:lnTo>
                    <a:pt x="792" y="455"/>
                  </a:lnTo>
                  <a:lnTo>
                    <a:pt x="780" y="465"/>
                  </a:lnTo>
                  <a:lnTo>
                    <a:pt x="770" y="469"/>
                  </a:lnTo>
                  <a:lnTo>
                    <a:pt x="768" y="471"/>
                  </a:lnTo>
                  <a:lnTo>
                    <a:pt x="16" y="266"/>
                  </a:lnTo>
                  <a:lnTo>
                    <a:pt x="14" y="270"/>
                  </a:lnTo>
                  <a:lnTo>
                    <a:pt x="8" y="276"/>
                  </a:lnTo>
                  <a:lnTo>
                    <a:pt x="6" y="276"/>
                  </a:lnTo>
                  <a:lnTo>
                    <a:pt x="2" y="276"/>
                  </a:lnTo>
                  <a:lnTo>
                    <a:pt x="2" y="270"/>
                  </a:lnTo>
                  <a:lnTo>
                    <a:pt x="0" y="262"/>
                  </a:lnTo>
                  <a:lnTo>
                    <a:pt x="0" y="202"/>
                  </a:lnTo>
                  <a:lnTo>
                    <a:pt x="2" y="194"/>
                  </a:lnTo>
                  <a:lnTo>
                    <a:pt x="4" y="190"/>
                  </a:lnTo>
                  <a:lnTo>
                    <a:pt x="6" y="188"/>
                  </a:lnTo>
                  <a:lnTo>
                    <a:pt x="10" y="190"/>
                  </a:lnTo>
                  <a:lnTo>
                    <a:pt x="16" y="194"/>
                  </a:lnTo>
                  <a:lnTo>
                    <a:pt x="18" y="198"/>
                  </a:lnTo>
                  <a:lnTo>
                    <a:pt x="768" y="0"/>
                  </a:lnTo>
                  <a:lnTo>
                    <a:pt x="770" y="2"/>
                  </a:lnTo>
                  <a:lnTo>
                    <a:pt x="780" y="8"/>
                  </a:lnTo>
                  <a:lnTo>
                    <a:pt x="792" y="20"/>
                  </a:lnTo>
                  <a:lnTo>
                    <a:pt x="800" y="28"/>
                  </a:lnTo>
                  <a:lnTo>
                    <a:pt x="808" y="38"/>
                  </a:lnTo>
                  <a:lnTo>
                    <a:pt x="816" y="52"/>
                  </a:lnTo>
                  <a:lnTo>
                    <a:pt x="822" y="68"/>
                  </a:lnTo>
                  <a:lnTo>
                    <a:pt x="830" y="86"/>
                  </a:lnTo>
                  <a:lnTo>
                    <a:pt x="836" y="110"/>
                  </a:lnTo>
                  <a:lnTo>
                    <a:pt x="840" y="134"/>
                  </a:lnTo>
                  <a:lnTo>
                    <a:pt x="844" y="164"/>
                  </a:lnTo>
                  <a:lnTo>
                    <a:pt x="848" y="196"/>
                  </a:lnTo>
                  <a:lnTo>
                    <a:pt x="848" y="234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5" name="Freeform 496"/>
            <p:cNvSpPr>
              <a:spLocks/>
            </p:cNvSpPr>
            <p:nvPr/>
          </p:nvSpPr>
          <p:spPr bwMode="auto">
            <a:xfrm>
              <a:off x="878" y="2726"/>
              <a:ext cx="1578" cy="906"/>
            </a:xfrm>
            <a:custGeom>
              <a:avLst/>
              <a:gdLst>
                <a:gd name="T0" fmla="*/ 1428 w 1578"/>
                <a:gd name="T1" fmla="*/ 892 h 906"/>
                <a:gd name="T2" fmla="*/ 27 w 1578"/>
                <a:gd name="T3" fmla="*/ 510 h 906"/>
                <a:gd name="T4" fmla="*/ 27 w 1578"/>
                <a:gd name="T5" fmla="*/ 510 h 906"/>
                <a:gd name="T6" fmla="*/ 1 w 1578"/>
                <a:gd name="T7" fmla="*/ 528 h 906"/>
                <a:gd name="T8" fmla="*/ 0 w 1578"/>
                <a:gd name="T9" fmla="*/ 358 h 906"/>
                <a:gd name="T10" fmla="*/ 31 w 1578"/>
                <a:gd name="T11" fmla="*/ 383 h 906"/>
                <a:gd name="T12" fmla="*/ 1428 w 1578"/>
                <a:gd name="T13" fmla="*/ 14 h 906"/>
                <a:gd name="T14" fmla="*/ 1577 w 1578"/>
                <a:gd name="T15" fmla="*/ 450 h 906"/>
                <a:gd name="T16" fmla="*/ 1428 w 1578"/>
                <a:gd name="T17" fmla="*/ 892 h 90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78" h="906">
                  <a:moveTo>
                    <a:pt x="1428" y="892"/>
                  </a:moveTo>
                  <a:cubicBezTo>
                    <a:pt x="727" y="701"/>
                    <a:pt x="27" y="510"/>
                    <a:pt x="27" y="510"/>
                  </a:cubicBezTo>
                  <a:lnTo>
                    <a:pt x="1" y="528"/>
                  </a:lnTo>
                  <a:lnTo>
                    <a:pt x="0" y="358"/>
                  </a:lnTo>
                  <a:lnTo>
                    <a:pt x="31" y="383"/>
                  </a:lnTo>
                  <a:cubicBezTo>
                    <a:pt x="269" y="326"/>
                    <a:pt x="1124" y="90"/>
                    <a:pt x="1428" y="14"/>
                  </a:cubicBezTo>
                  <a:cubicBezTo>
                    <a:pt x="1496" y="0"/>
                    <a:pt x="1578" y="176"/>
                    <a:pt x="1577" y="450"/>
                  </a:cubicBezTo>
                  <a:cubicBezTo>
                    <a:pt x="1576" y="702"/>
                    <a:pt x="1484" y="906"/>
                    <a:pt x="1428" y="89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lin ang="189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6" name="Freeform 497"/>
            <p:cNvSpPr>
              <a:spLocks/>
            </p:cNvSpPr>
            <p:nvPr/>
          </p:nvSpPr>
          <p:spPr bwMode="auto">
            <a:xfrm>
              <a:off x="1199" y="3318"/>
              <a:ext cx="429" cy="173"/>
            </a:xfrm>
            <a:custGeom>
              <a:avLst/>
              <a:gdLst>
                <a:gd name="T0" fmla="*/ 429 w 429"/>
                <a:gd name="T1" fmla="*/ 116 h 173"/>
                <a:gd name="T2" fmla="*/ 429 w 429"/>
                <a:gd name="T3" fmla="*/ 173 h 173"/>
                <a:gd name="T4" fmla="*/ 0 w 429"/>
                <a:gd name="T5" fmla="*/ 173 h 173"/>
                <a:gd name="T6" fmla="*/ 0 w 429"/>
                <a:gd name="T7" fmla="*/ 0 h 173"/>
                <a:gd name="T8" fmla="*/ 37 w 429"/>
                <a:gd name="T9" fmla="*/ 6 h 173"/>
                <a:gd name="T10" fmla="*/ 37 w 429"/>
                <a:gd name="T11" fmla="*/ 143 h 173"/>
                <a:gd name="T12" fmla="*/ 395 w 429"/>
                <a:gd name="T13" fmla="*/ 143 h 173"/>
                <a:gd name="T14" fmla="*/ 395 w 429"/>
                <a:gd name="T15" fmla="*/ 108 h 173"/>
                <a:gd name="T16" fmla="*/ 429 w 429"/>
                <a:gd name="T17" fmla="*/ 116 h 1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29" h="173">
                  <a:moveTo>
                    <a:pt x="429" y="116"/>
                  </a:moveTo>
                  <a:lnTo>
                    <a:pt x="429" y="173"/>
                  </a:lnTo>
                  <a:lnTo>
                    <a:pt x="0" y="173"/>
                  </a:lnTo>
                  <a:lnTo>
                    <a:pt x="0" y="0"/>
                  </a:lnTo>
                  <a:lnTo>
                    <a:pt x="37" y="6"/>
                  </a:lnTo>
                  <a:lnTo>
                    <a:pt x="37" y="143"/>
                  </a:lnTo>
                  <a:lnTo>
                    <a:pt x="395" y="143"/>
                  </a:lnTo>
                  <a:lnTo>
                    <a:pt x="395" y="108"/>
                  </a:lnTo>
                  <a:lnTo>
                    <a:pt x="429" y="116"/>
                  </a:ln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lin ang="189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318" name="Freeform 498"/>
          <p:cNvSpPr>
            <a:spLocks/>
          </p:cNvSpPr>
          <p:nvPr/>
        </p:nvSpPr>
        <p:spPr bwMode="auto">
          <a:xfrm>
            <a:off x="1046163" y="2711450"/>
            <a:ext cx="757237" cy="1243013"/>
          </a:xfrm>
          <a:custGeom>
            <a:avLst/>
            <a:gdLst>
              <a:gd name="T0" fmla="*/ 81564285 w 791"/>
              <a:gd name="T1" fmla="*/ 1060529130 h 1300"/>
              <a:gd name="T2" fmla="*/ 48572302 w 791"/>
              <a:gd name="T3" fmla="*/ 758826927 h 1300"/>
              <a:gd name="T4" fmla="*/ 372080031 w 791"/>
              <a:gd name="T5" fmla="*/ 0 h 1300"/>
              <a:gd name="T6" fmla="*/ 690089895 w 791"/>
              <a:gd name="T7" fmla="*/ 758826927 h 1300"/>
              <a:gd name="T8" fmla="*/ 669011710 w 791"/>
              <a:gd name="T9" fmla="*/ 1043158501 h 1300"/>
              <a:gd name="T10" fmla="*/ 372080031 w 791"/>
              <a:gd name="T11" fmla="*/ 1187609998 h 1300"/>
              <a:gd name="T12" fmla="*/ 81564285 w 791"/>
              <a:gd name="T13" fmla="*/ 1060529130 h 13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91" h="1300">
                <a:moveTo>
                  <a:pt x="89" y="1160"/>
                </a:moveTo>
                <a:cubicBezTo>
                  <a:pt x="29" y="1086"/>
                  <a:pt x="0" y="1023"/>
                  <a:pt x="53" y="830"/>
                </a:cubicBezTo>
                <a:cubicBezTo>
                  <a:pt x="106" y="637"/>
                  <a:pt x="303" y="224"/>
                  <a:pt x="406" y="0"/>
                </a:cubicBezTo>
                <a:cubicBezTo>
                  <a:pt x="406" y="0"/>
                  <a:pt x="727" y="746"/>
                  <a:pt x="753" y="830"/>
                </a:cubicBezTo>
                <a:cubicBezTo>
                  <a:pt x="779" y="914"/>
                  <a:pt x="791" y="1064"/>
                  <a:pt x="730" y="1141"/>
                </a:cubicBezTo>
                <a:cubicBezTo>
                  <a:pt x="665" y="1220"/>
                  <a:pt x="557" y="1300"/>
                  <a:pt x="406" y="1299"/>
                </a:cubicBezTo>
                <a:cubicBezTo>
                  <a:pt x="255" y="1298"/>
                  <a:pt x="149" y="1234"/>
                  <a:pt x="89" y="1160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tx2"/>
              </a:gs>
            </a:gsLst>
            <a:path path="rect">
              <a:fillToRect l="100000" t="100000"/>
            </a:path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13319" name="Group 499"/>
          <p:cNvGrpSpPr>
            <a:grpSpLocks/>
          </p:cNvGrpSpPr>
          <p:nvPr/>
        </p:nvGrpSpPr>
        <p:grpSpPr bwMode="auto">
          <a:xfrm>
            <a:off x="7242175" y="2635250"/>
            <a:ext cx="908050" cy="1414463"/>
            <a:chOff x="3735" y="2424"/>
            <a:chExt cx="951" cy="1480"/>
          </a:xfrm>
        </p:grpSpPr>
        <p:sp>
          <p:nvSpPr>
            <p:cNvPr id="13368" name="Freeform 500"/>
            <p:cNvSpPr>
              <a:spLocks/>
            </p:cNvSpPr>
            <p:nvPr/>
          </p:nvSpPr>
          <p:spPr bwMode="auto">
            <a:xfrm>
              <a:off x="3735" y="2424"/>
              <a:ext cx="951" cy="1480"/>
            </a:xfrm>
            <a:custGeom>
              <a:avLst/>
              <a:gdLst>
                <a:gd name="T0" fmla="*/ 11 w 951"/>
                <a:gd name="T1" fmla="*/ 159 h 1480"/>
                <a:gd name="T2" fmla="*/ 74 w 951"/>
                <a:gd name="T3" fmla="*/ 14 h 1480"/>
                <a:gd name="T4" fmla="*/ 196 w 951"/>
                <a:gd name="T5" fmla="*/ 73 h 1480"/>
                <a:gd name="T6" fmla="*/ 196 w 951"/>
                <a:gd name="T7" fmla="*/ 73 h 1480"/>
                <a:gd name="T8" fmla="*/ 239 w 951"/>
                <a:gd name="T9" fmla="*/ 97 h 1480"/>
                <a:gd name="T10" fmla="*/ 282 w 951"/>
                <a:gd name="T11" fmla="*/ 146 h 1480"/>
                <a:gd name="T12" fmla="*/ 338 w 951"/>
                <a:gd name="T13" fmla="*/ 169 h 1480"/>
                <a:gd name="T14" fmla="*/ 385 w 951"/>
                <a:gd name="T15" fmla="*/ 232 h 1480"/>
                <a:gd name="T16" fmla="*/ 385 w 951"/>
                <a:gd name="T17" fmla="*/ 232 h 1480"/>
                <a:gd name="T18" fmla="*/ 457 w 951"/>
                <a:gd name="T19" fmla="*/ 282 h 1480"/>
                <a:gd name="T20" fmla="*/ 523 w 951"/>
                <a:gd name="T21" fmla="*/ 361 h 1480"/>
                <a:gd name="T22" fmla="*/ 639 w 951"/>
                <a:gd name="T23" fmla="*/ 470 h 1480"/>
                <a:gd name="T24" fmla="*/ 698 w 951"/>
                <a:gd name="T25" fmla="*/ 599 h 1480"/>
                <a:gd name="T26" fmla="*/ 910 w 951"/>
                <a:gd name="T27" fmla="*/ 830 h 1480"/>
                <a:gd name="T28" fmla="*/ 923 w 951"/>
                <a:gd name="T29" fmla="*/ 993 h 1480"/>
                <a:gd name="T30" fmla="*/ 741 w 951"/>
                <a:gd name="T31" fmla="*/ 1231 h 1480"/>
                <a:gd name="T32" fmla="*/ 656 w 951"/>
                <a:gd name="T33" fmla="*/ 1393 h 1480"/>
                <a:gd name="T34" fmla="*/ 477 w 951"/>
                <a:gd name="T35" fmla="*/ 1469 h 1480"/>
                <a:gd name="T36" fmla="*/ 216 w 951"/>
                <a:gd name="T37" fmla="*/ 1324 h 1480"/>
                <a:gd name="T38" fmla="*/ 173 w 951"/>
                <a:gd name="T39" fmla="*/ 1030 h 1480"/>
                <a:gd name="T40" fmla="*/ 173 w 951"/>
                <a:gd name="T41" fmla="*/ 1030 h 1480"/>
                <a:gd name="T42" fmla="*/ 84 w 951"/>
                <a:gd name="T43" fmla="*/ 858 h 1480"/>
                <a:gd name="T44" fmla="*/ 81 w 951"/>
                <a:gd name="T45" fmla="*/ 718 h 1480"/>
                <a:gd name="T46" fmla="*/ 34 w 951"/>
                <a:gd name="T47" fmla="*/ 566 h 1480"/>
                <a:gd name="T48" fmla="*/ 44 w 951"/>
                <a:gd name="T49" fmla="*/ 433 h 1480"/>
                <a:gd name="T50" fmla="*/ 11 w 951"/>
                <a:gd name="T51" fmla="*/ 315 h 1480"/>
                <a:gd name="T52" fmla="*/ 8 w 951"/>
                <a:gd name="T53" fmla="*/ 249 h 1480"/>
                <a:gd name="T54" fmla="*/ 11 w 951"/>
                <a:gd name="T55" fmla="*/ 159 h 148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951" h="1480">
                  <a:moveTo>
                    <a:pt x="11" y="159"/>
                  </a:moveTo>
                  <a:cubicBezTo>
                    <a:pt x="22" y="120"/>
                    <a:pt x="43" y="28"/>
                    <a:pt x="74" y="14"/>
                  </a:cubicBezTo>
                  <a:cubicBezTo>
                    <a:pt x="105" y="0"/>
                    <a:pt x="176" y="63"/>
                    <a:pt x="196" y="73"/>
                  </a:cubicBezTo>
                  <a:cubicBezTo>
                    <a:pt x="216" y="83"/>
                    <a:pt x="189" y="69"/>
                    <a:pt x="196" y="73"/>
                  </a:cubicBezTo>
                  <a:cubicBezTo>
                    <a:pt x="196" y="73"/>
                    <a:pt x="225" y="85"/>
                    <a:pt x="239" y="97"/>
                  </a:cubicBezTo>
                  <a:cubicBezTo>
                    <a:pt x="253" y="109"/>
                    <a:pt x="266" y="134"/>
                    <a:pt x="282" y="146"/>
                  </a:cubicBezTo>
                  <a:cubicBezTo>
                    <a:pt x="298" y="158"/>
                    <a:pt x="321" y="155"/>
                    <a:pt x="338" y="169"/>
                  </a:cubicBezTo>
                  <a:cubicBezTo>
                    <a:pt x="355" y="183"/>
                    <a:pt x="377" y="222"/>
                    <a:pt x="385" y="232"/>
                  </a:cubicBezTo>
                  <a:cubicBezTo>
                    <a:pt x="393" y="242"/>
                    <a:pt x="373" y="224"/>
                    <a:pt x="385" y="232"/>
                  </a:cubicBezTo>
                  <a:cubicBezTo>
                    <a:pt x="397" y="240"/>
                    <a:pt x="434" y="260"/>
                    <a:pt x="457" y="282"/>
                  </a:cubicBezTo>
                  <a:cubicBezTo>
                    <a:pt x="480" y="304"/>
                    <a:pt x="493" y="330"/>
                    <a:pt x="523" y="361"/>
                  </a:cubicBezTo>
                  <a:cubicBezTo>
                    <a:pt x="553" y="392"/>
                    <a:pt x="586" y="400"/>
                    <a:pt x="639" y="470"/>
                  </a:cubicBezTo>
                  <a:cubicBezTo>
                    <a:pt x="692" y="540"/>
                    <a:pt x="670" y="536"/>
                    <a:pt x="698" y="599"/>
                  </a:cubicBezTo>
                  <a:cubicBezTo>
                    <a:pt x="743" y="659"/>
                    <a:pt x="873" y="764"/>
                    <a:pt x="910" y="830"/>
                  </a:cubicBezTo>
                  <a:cubicBezTo>
                    <a:pt x="947" y="896"/>
                    <a:pt x="951" y="926"/>
                    <a:pt x="923" y="993"/>
                  </a:cubicBezTo>
                  <a:cubicBezTo>
                    <a:pt x="895" y="1060"/>
                    <a:pt x="785" y="1164"/>
                    <a:pt x="741" y="1231"/>
                  </a:cubicBezTo>
                  <a:cubicBezTo>
                    <a:pt x="697" y="1298"/>
                    <a:pt x="700" y="1353"/>
                    <a:pt x="656" y="1393"/>
                  </a:cubicBezTo>
                  <a:cubicBezTo>
                    <a:pt x="612" y="1433"/>
                    <a:pt x="550" y="1480"/>
                    <a:pt x="477" y="1469"/>
                  </a:cubicBezTo>
                  <a:cubicBezTo>
                    <a:pt x="404" y="1458"/>
                    <a:pt x="267" y="1397"/>
                    <a:pt x="216" y="1324"/>
                  </a:cubicBezTo>
                  <a:cubicBezTo>
                    <a:pt x="165" y="1251"/>
                    <a:pt x="180" y="1079"/>
                    <a:pt x="173" y="1030"/>
                  </a:cubicBezTo>
                  <a:cubicBezTo>
                    <a:pt x="158" y="1001"/>
                    <a:pt x="99" y="910"/>
                    <a:pt x="84" y="858"/>
                  </a:cubicBezTo>
                  <a:cubicBezTo>
                    <a:pt x="69" y="806"/>
                    <a:pt x="89" y="767"/>
                    <a:pt x="81" y="718"/>
                  </a:cubicBezTo>
                  <a:cubicBezTo>
                    <a:pt x="73" y="669"/>
                    <a:pt x="40" y="613"/>
                    <a:pt x="34" y="566"/>
                  </a:cubicBezTo>
                  <a:cubicBezTo>
                    <a:pt x="28" y="519"/>
                    <a:pt x="48" y="475"/>
                    <a:pt x="44" y="433"/>
                  </a:cubicBezTo>
                  <a:cubicBezTo>
                    <a:pt x="40" y="391"/>
                    <a:pt x="17" y="346"/>
                    <a:pt x="11" y="315"/>
                  </a:cubicBezTo>
                  <a:cubicBezTo>
                    <a:pt x="5" y="284"/>
                    <a:pt x="8" y="249"/>
                    <a:pt x="8" y="249"/>
                  </a:cubicBezTo>
                  <a:cubicBezTo>
                    <a:pt x="8" y="249"/>
                    <a:pt x="0" y="198"/>
                    <a:pt x="11" y="15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100000" t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9" name="Freeform 501"/>
            <p:cNvSpPr>
              <a:spLocks/>
            </p:cNvSpPr>
            <p:nvPr/>
          </p:nvSpPr>
          <p:spPr bwMode="auto">
            <a:xfrm>
              <a:off x="3907" y="3027"/>
              <a:ext cx="529" cy="443"/>
            </a:xfrm>
            <a:custGeom>
              <a:avLst/>
              <a:gdLst>
                <a:gd name="T0" fmla="*/ 529 w 529"/>
                <a:gd name="T1" fmla="*/ 0 h 443"/>
                <a:gd name="T2" fmla="*/ 529 w 529"/>
                <a:gd name="T3" fmla="*/ 0 h 443"/>
                <a:gd name="T4" fmla="*/ 236 w 529"/>
                <a:gd name="T5" fmla="*/ 145 h 443"/>
                <a:gd name="T6" fmla="*/ 0 w 529"/>
                <a:gd name="T7" fmla="*/ 443 h 44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29" h="443">
                  <a:moveTo>
                    <a:pt x="529" y="0"/>
                  </a:moveTo>
                  <a:lnTo>
                    <a:pt x="529" y="0"/>
                  </a:lnTo>
                  <a:cubicBezTo>
                    <a:pt x="480" y="24"/>
                    <a:pt x="324" y="71"/>
                    <a:pt x="236" y="145"/>
                  </a:cubicBezTo>
                  <a:cubicBezTo>
                    <a:pt x="96" y="249"/>
                    <a:pt x="49" y="381"/>
                    <a:pt x="0" y="443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100000" t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0" name="Freeform 502"/>
            <p:cNvSpPr>
              <a:spLocks/>
            </p:cNvSpPr>
            <p:nvPr/>
          </p:nvSpPr>
          <p:spPr bwMode="auto">
            <a:xfrm>
              <a:off x="3818" y="2789"/>
              <a:ext cx="442" cy="357"/>
            </a:xfrm>
            <a:custGeom>
              <a:avLst/>
              <a:gdLst>
                <a:gd name="T0" fmla="*/ 442 w 442"/>
                <a:gd name="T1" fmla="*/ 0 h 357"/>
                <a:gd name="T2" fmla="*/ 205 w 442"/>
                <a:gd name="T3" fmla="*/ 111 h 357"/>
                <a:gd name="T4" fmla="*/ 0 w 442"/>
                <a:gd name="T5" fmla="*/ 357 h 35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42" h="357">
                  <a:moveTo>
                    <a:pt x="442" y="0"/>
                  </a:moveTo>
                  <a:cubicBezTo>
                    <a:pt x="403" y="18"/>
                    <a:pt x="315" y="39"/>
                    <a:pt x="205" y="111"/>
                  </a:cubicBezTo>
                  <a:cubicBezTo>
                    <a:pt x="95" y="183"/>
                    <a:pt x="44" y="302"/>
                    <a:pt x="0" y="35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100000" t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1" name="Freeform 503"/>
            <p:cNvSpPr>
              <a:spLocks/>
            </p:cNvSpPr>
            <p:nvPr/>
          </p:nvSpPr>
          <p:spPr bwMode="auto">
            <a:xfrm>
              <a:off x="3779" y="2656"/>
              <a:ext cx="334" cy="202"/>
            </a:xfrm>
            <a:custGeom>
              <a:avLst/>
              <a:gdLst>
                <a:gd name="T0" fmla="*/ 0 w 334"/>
                <a:gd name="T1" fmla="*/ 202 h 202"/>
                <a:gd name="T2" fmla="*/ 157 w 334"/>
                <a:gd name="T3" fmla="*/ 66 h 202"/>
                <a:gd name="T4" fmla="*/ 334 w 334"/>
                <a:gd name="T5" fmla="*/ 0 h 2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4" h="202">
                  <a:moveTo>
                    <a:pt x="0" y="202"/>
                  </a:moveTo>
                  <a:cubicBezTo>
                    <a:pt x="26" y="179"/>
                    <a:pt x="84" y="100"/>
                    <a:pt x="157" y="66"/>
                  </a:cubicBezTo>
                  <a:cubicBezTo>
                    <a:pt x="250" y="24"/>
                    <a:pt x="297" y="14"/>
                    <a:pt x="334" y="0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100000" t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2" name="Freeform 504"/>
            <p:cNvSpPr>
              <a:spLocks/>
            </p:cNvSpPr>
            <p:nvPr/>
          </p:nvSpPr>
          <p:spPr bwMode="auto">
            <a:xfrm>
              <a:off x="3743" y="2562"/>
              <a:ext cx="266" cy="176"/>
            </a:xfrm>
            <a:custGeom>
              <a:avLst/>
              <a:gdLst>
                <a:gd name="T0" fmla="*/ 266 w 266"/>
                <a:gd name="T1" fmla="*/ 9 h 176"/>
                <a:gd name="T2" fmla="*/ 114 w 266"/>
                <a:gd name="T3" fmla="*/ 42 h 176"/>
                <a:gd name="T4" fmla="*/ 0 w 266"/>
                <a:gd name="T5" fmla="*/ 176 h 1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6" h="176">
                  <a:moveTo>
                    <a:pt x="266" y="9"/>
                  </a:moveTo>
                  <a:cubicBezTo>
                    <a:pt x="241" y="14"/>
                    <a:pt x="200" y="0"/>
                    <a:pt x="114" y="42"/>
                  </a:cubicBezTo>
                  <a:cubicBezTo>
                    <a:pt x="28" y="84"/>
                    <a:pt x="24" y="148"/>
                    <a:pt x="0" y="17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100000" t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73" name="Freeform 505"/>
            <p:cNvSpPr>
              <a:spLocks/>
            </p:cNvSpPr>
            <p:nvPr/>
          </p:nvSpPr>
          <p:spPr bwMode="auto">
            <a:xfrm>
              <a:off x="3749" y="2496"/>
              <a:ext cx="181" cy="91"/>
            </a:xfrm>
            <a:custGeom>
              <a:avLst/>
              <a:gdLst>
                <a:gd name="T0" fmla="*/ 181 w 181"/>
                <a:gd name="T1" fmla="*/ 2 h 91"/>
                <a:gd name="T2" fmla="*/ 181 w 181"/>
                <a:gd name="T3" fmla="*/ 2 h 91"/>
                <a:gd name="T4" fmla="*/ 89 w 181"/>
                <a:gd name="T5" fmla="*/ 15 h 91"/>
                <a:gd name="T6" fmla="*/ 0 w 181"/>
                <a:gd name="T7" fmla="*/ 91 h 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1" h="91">
                  <a:moveTo>
                    <a:pt x="181" y="2"/>
                  </a:moveTo>
                  <a:lnTo>
                    <a:pt x="181" y="2"/>
                  </a:lnTo>
                  <a:cubicBezTo>
                    <a:pt x="166" y="4"/>
                    <a:pt x="119" y="0"/>
                    <a:pt x="89" y="15"/>
                  </a:cubicBezTo>
                  <a:cubicBezTo>
                    <a:pt x="59" y="30"/>
                    <a:pt x="19" y="75"/>
                    <a:pt x="0" y="91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100000" t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0" name="Group 506"/>
          <p:cNvGrpSpPr>
            <a:grpSpLocks/>
          </p:cNvGrpSpPr>
          <p:nvPr/>
        </p:nvGrpSpPr>
        <p:grpSpPr bwMode="auto">
          <a:xfrm>
            <a:off x="4933950" y="2806700"/>
            <a:ext cx="1122363" cy="1028700"/>
            <a:chOff x="1012" y="2610"/>
            <a:chExt cx="1174" cy="1076"/>
          </a:xfrm>
        </p:grpSpPr>
        <p:sp>
          <p:nvSpPr>
            <p:cNvPr id="13362" name="Freeform 507"/>
            <p:cNvSpPr>
              <a:spLocks/>
            </p:cNvSpPr>
            <p:nvPr/>
          </p:nvSpPr>
          <p:spPr bwMode="auto">
            <a:xfrm>
              <a:off x="1012" y="2610"/>
              <a:ext cx="1174" cy="1072"/>
            </a:xfrm>
            <a:custGeom>
              <a:avLst/>
              <a:gdLst>
                <a:gd name="T0" fmla="*/ 595 w 1174"/>
                <a:gd name="T1" fmla="*/ 8 h 1072"/>
                <a:gd name="T2" fmla="*/ 846 w 1174"/>
                <a:gd name="T3" fmla="*/ 272 h 1072"/>
                <a:gd name="T4" fmla="*/ 1139 w 1174"/>
                <a:gd name="T5" fmla="*/ 759 h 1072"/>
                <a:gd name="T6" fmla="*/ 1070 w 1174"/>
                <a:gd name="T7" fmla="*/ 948 h 1072"/>
                <a:gd name="T8" fmla="*/ 612 w 1174"/>
                <a:gd name="T9" fmla="*/ 1072 h 1072"/>
                <a:gd name="T10" fmla="*/ 100 w 1174"/>
                <a:gd name="T11" fmla="*/ 937 h 1072"/>
                <a:gd name="T12" fmla="*/ 37 w 1174"/>
                <a:gd name="T13" fmla="*/ 749 h 1072"/>
                <a:gd name="T14" fmla="*/ 304 w 1174"/>
                <a:gd name="T15" fmla="*/ 318 h 1072"/>
                <a:gd name="T16" fmla="*/ 595 w 1174"/>
                <a:gd name="T17" fmla="*/ 8 h 10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74" h="1072">
                  <a:moveTo>
                    <a:pt x="595" y="8"/>
                  </a:moveTo>
                  <a:cubicBezTo>
                    <a:pt x="685" y="0"/>
                    <a:pt x="755" y="147"/>
                    <a:pt x="846" y="272"/>
                  </a:cubicBezTo>
                  <a:cubicBezTo>
                    <a:pt x="937" y="397"/>
                    <a:pt x="1104" y="644"/>
                    <a:pt x="1139" y="759"/>
                  </a:cubicBezTo>
                  <a:cubicBezTo>
                    <a:pt x="1174" y="874"/>
                    <a:pt x="1174" y="902"/>
                    <a:pt x="1070" y="948"/>
                  </a:cubicBezTo>
                  <a:cubicBezTo>
                    <a:pt x="986" y="1024"/>
                    <a:pt x="882" y="1068"/>
                    <a:pt x="612" y="1072"/>
                  </a:cubicBezTo>
                  <a:cubicBezTo>
                    <a:pt x="453" y="1068"/>
                    <a:pt x="186" y="1030"/>
                    <a:pt x="100" y="937"/>
                  </a:cubicBezTo>
                  <a:cubicBezTo>
                    <a:pt x="5" y="883"/>
                    <a:pt x="0" y="820"/>
                    <a:pt x="37" y="749"/>
                  </a:cubicBezTo>
                  <a:cubicBezTo>
                    <a:pt x="74" y="678"/>
                    <a:pt x="211" y="442"/>
                    <a:pt x="304" y="318"/>
                  </a:cubicBezTo>
                  <a:cubicBezTo>
                    <a:pt x="397" y="194"/>
                    <a:pt x="505" y="16"/>
                    <a:pt x="595" y="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lin ang="54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3" name="Freeform 508"/>
            <p:cNvSpPr>
              <a:spLocks/>
            </p:cNvSpPr>
            <p:nvPr/>
          </p:nvSpPr>
          <p:spPr bwMode="auto">
            <a:xfrm>
              <a:off x="1118" y="2978"/>
              <a:ext cx="291" cy="569"/>
            </a:xfrm>
            <a:custGeom>
              <a:avLst/>
              <a:gdLst>
                <a:gd name="T0" fmla="*/ 0 w 176"/>
                <a:gd name="T1" fmla="*/ 938 h 345"/>
                <a:gd name="T2" fmla="*/ 0 w 176"/>
                <a:gd name="T3" fmla="*/ 938 h 345"/>
                <a:gd name="T4" fmla="*/ 235 w 176"/>
                <a:gd name="T5" fmla="*/ 454 h 345"/>
                <a:gd name="T6" fmla="*/ 367 w 176"/>
                <a:gd name="T7" fmla="*/ 206 h 345"/>
                <a:gd name="T8" fmla="*/ 432 w 176"/>
                <a:gd name="T9" fmla="*/ 81 h 345"/>
                <a:gd name="T10" fmla="*/ 481 w 176"/>
                <a:gd name="T11" fmla="*/ 0 h 34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6" h="345">
                  <a:moveTo>
                    <a:pt x="0" y="345"/>
                  </a:moveTo>
                  <a:lnTo>
                    <a:pt x="0" y="345"/>
                  </a:lnTo>
                  <a:lnTo>
                    <a:pt x="86" y="167"/>
                  </a:lnTo>
                  <a:lnTo>
                    <a:pt x="134" y="76"/>
                  </a:lnTo>
                  <a:lnTo>
                    <a:pt x="158" y="30"/>
                  </a:lnTo>
                  <a:lnTo>
                    <a:pt x="176" y="0"/>
                  </a:lnTo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lin ang="54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4" name="Freeform 509"/>
            <p:cNvSpPr>
              <a:spLocks/>
            </p:cNvSpPr>
            <p:nvPr/>
          </p:nvSpPr>
          <p:spPr bwMode="auto">
            <a:xfrm>
              <a:off x="1316" y="2998"/>
              <a:ext cx="185" cy="648"/>
            </a:xfrm>
            <a:custGeom>
              <a:avLst/>
              <a:gdLst>
                <a:gd name="T0" fmla="*/ 0 w 112"/>
                <a:gd name="T1" fmla="*/ 1068 h 393"/>
                <a:gd name="T2" fmla="*/ 0 w 112"/>
                <a:gd name="T3" fmla="*/ 1068 h 393"/>
                <a:gd name="T4" fmla="*/ 137 w 112"/>
                <a:gd name="T5" fmla="*/ 590 h 393"/>
                <a:gd name="T6" fmla="*/ 240 w 112"/>
                <a:gd name="T7" fmla="*/ 229 h 393"/>
                <a:gd name="T8" fmla="*/ 306 w 112"/>
                <a:gd name="T9" fmla="*/ 0 h 3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2" h="393">
                  <a:moveTo>
                    <a:pt x="0" y="393"/>
                  </a:moveTo>
                  <a:lnTo>
                    <a:pt x="0" y="393"/>
                  </a:lnTo>
                  <a:lnTo>
                    <a:pt x="50" y="217"/>
                  </a:lnTo>
                  <a:lnTo>
                    <a:pt x="88" y="84"/>
                  </a:lnTo>
                  <a:lnTo>
                    <a:pt x="112" y="0"/>
                  </a:lnTo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lin ang="54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5" name="Freeform 510"/>
            <p:cNvSpPr>
              <a:spLocks/>
            </p:cNvSpPr>
            <p:nvPr/>
          </p:nvSpPr>
          <p:spPr bwMode="auto">
            <a:xfrm>
              <a:off x="1785" y="2965"/>
              <a:ext cx="297" cy="593"/>
            </a:xfrm>
            <a:custGeom>
              <a:avLst/>
              <a:gdLst>
                <a:gd name="T0" fmla="*/ 297 w 297"/>
                <a:gd name="T1" fmla="*/ 593 h 593"/>
                <a:gd name="T2" fmla="*/ 294 w 297"/>
                <a:gd name="T3" fmla="*/ 589 h 593"/>
                <a:gd name="T4" fmla="*/ 152 w 297"/>
                <a:gd name="T5" fmla="*/ 305 h 593"/>
                <a:gd name="T6" fmla="*/ 0 w 297"/>
                <a:gd name="T7" fmla="*/ 0 h 5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7" h="593">
                  <a:moveTo>
                    <a:pt x="297" y="593"/>
                  </a:moveTo>
                  <a:lnTo>
                    <a:pt x="294" y="589"/>
                  </a:lnTo>
                  <a:lnTo>
                    <a:pt x="152" y="30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lin ang="54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6" name="Freeform 511"/>
            <p:cNvSpPr>
              <a:spLocks/>
            </p:cNvSpPr>
            <p:nvPr/>
          </p:nvSpPr>
          <p:spPr bwMode="auto">
            <a:xfrm>
              <a:off x="1693" y="3007"/>
              <a:ext cx="208" cy="642"/>
            </a:xfrm>
            <a:custGeom>
              <a:avLst/>
              <a:gdLst>
                <a:gd name="T0" fmla="*/ 343 w 126"/>
                <a:gd name="T1" fmla="*/ 1060 h 389"/>
                <a:gd name="T2" fmla="*/ 343 w 126"/>
                <a:gd name="T3" fmla="*/ 1060 h 389"/>
                <a:gd name="T4" fmla="*/ 0 w 126"/>
                <a:gd name="T5" fmla="*/ 0 h 38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6" h="389">
                  <a:moveTo>
                    <a:pt x="126" y="389"/>
                  </a:moveTo>
                  <a:lnTo>
                    <a:pt x="126" y="389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lin ang="54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7" name="Freeform 512"/>
            <p:cNvSpPr>
              <a:spLocks/>
            </p:cNvSpPr>
            <p:nvPr/>
          </p:nvSpPr>
          <p:spPr bwMode="auto">
            <a:xfrm>
              <a:off x="1603" y="3017"/>
              <a:ext cx="20" cy="669"/>
            </a:xfrm>
            <a:custGeom>
              <a:avLst/>
              <a:gdLst>
                <a:gd name="T0" fmla="*/ 33 w 12"/>
                <a:gd name="T1" fmla="*/ 1105 h 405"/>
                <a:gd name="T2" fmla="*/ 33 w 12"/>
                <a:gd name="T3" fmla="*/ 1105 h 405"/>
                <a:gd name="T4" fmla="*/ 22 w 12"/>
                <a:gd name="T5" fmla="*/ 586 h 405"/>
                <a:gd name="T6" fmla="*/ 12 w 12"/>
                <a:gd name="T7" fmla="*/ 213 h 405"/>
                <a:gd name="T8" fmla="*/ 5 w 12"/>
                <a:gd name="T9" fmla="*/ 76 h 405"/>
                <a:gd name="T10" fmla="*/ 0 w 12"/>
                <a:gd name="T11" fmla="*/ 0 h 4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" h="405">
                  <a:moveTo>
                    <a:pt x="12" y="405"/>
                  </a:moveTo>
                  <a:lnTo>
                    <a:pt x="12" y="405"/>
                  </a:lnTo>
                  <a:lnTo>
                    <a:pt x="8" y="215"/>
                  </a:lnTo>
                  <a:lnTo>
                    <a:pt x="4" y="78"/>
                  </a:lnTo>
                  <a:lnTo>
                    <a:pt x="2" y="28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tx2"/>
                </a:gs>
                <a:gs pos="100000">
                  <a:schemeClr val="accent2"/>
                </a:gs>
              </a:gsLst>
              <a:lin ang="54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1" name="Group 513"/>
          <p:cNvGrpSpPr>
            <a:grpSpLocks/>
          </p:cNvGrpSpPr>
          <p:nvPr/>
        </p:nvGrpSpPr>
        <p:grpSpPr bwMode="auto">
          <a:xfrm>
            <a:off x="2987675" y="2563813"/>
            <a:ext cx="766763" cy="1425575"/>
            <a:chOff x="3658" y="371"/>
            <a:chExt cx="801" cy="1491"/>
          </a:xfrm>
        </p:grpSpPr>
        <p:sp>
          <p:nvSpPr>
            <p:cNvPr id="13338" name="Freeform 514"/>
            <p:cNvSpPr>
              <a:spLocks/>
            </p:cNvSpPr>
            <p:nvPr/>
          </p:nvSpPr>
          <p:spPr bwMode="auto">
            <a:xfrm>
              <a:off x="3735" y="880"/>
              <a:ext cx="657" cy="982"/>
            </a:xfrm>
            <a:custGeom>
              <a:avLst/>
              <a:gdLst>
                <a:gd name="T0" fmla="*/ 234 w 398"/>
                <a:gd name="T1" fmla="*/ 147 h 595"/>
                <a:gd name="T2" fmla="*/ 234 w 398"/>
                <a:gd name="T3" fmla="*/ 147 h 595"/>
                <a:gd name="T4" fmla="*/ 289 w 398"/>
                <a:gd name="T5" fmla="*/ 191 h 595"/>
                <a:gd name="T6" fmla="*/ 327 w 398"/>
                <a:gd name="T7" fmla="*/ 213 h 595"/>
                <a:gd name="T8" fmla="*/ 365 w 398"/>
                <a:gd name="T9" fmla="*/ 234 h 595"/>
                <a:gd name="T10" fmla="*/ 414 w 398"/>
                <a:gd name="T11" fmla="*/ 256 h 595"/>
                <a:gd name="T12" fmla="*/ 469 w 398"/>
                <a:gd name="T13" fmla="*/ 272 h 595"/>
                <a:gd name="T14" fmla="*/ 535 w 398"/>
                <a:gd name="T15" fmla="*/ 284 h 595"/>
                <a:gd name="T16" fmla="*/ 611 w 398"/>
                <a:gd name="T17" fmla="*/ 289 h 595"/>
                <a:gd name="T18" fmla="*/ 611 w 398"/>
                <a:gd name="T19" fmla="*/ 289 h 595"/>
                <a:gd name="T20" fmla="*/ 670 w 398"/>
                <a:gd name="T21" fmla="*/ 289 h 595"/>
                <a:gd name="T22" fmla="*/ 725 w 398"/>
                <a:gd name="T23" fmla="*/ 277 h 595"/>
                <a:gd name="T24" fmla="*/ 774 w 398"/>
                <a:gd name="T25" fmla="*/ 267 h 595"/>
                <a:gd name="T26" fmla="*/ 824 w 398"/>
                <a:gd name="T27" fmla="*/ 251 h 595"/>
                <a:gd name="T28" fmla="*/ 867 w 398"/>
                <a:gd name="T29" fmla="*/ 229 h 595"/>
                <a:gd name="T30" fmla="*/ 905 w 398"/>
                <a:gd name="T31" fmla="*/ 206 h 595"/>
                <a:gd name="T32" fmla="*/ 971 w 398"/>
                <a:gd name="T33" fmla="*/ 158 h 595"/>
                <a:gd name="T34" fmla="*/ 1019 w 398"/>
                <a:gd name="T35" fmla="*/ 114 h 595"/>
                <a:gd name="T36" fmla="*/ 1056 w 398"/>
                <a:gd name="T37" fmla="*/ 71 h 595"/>
                <a:gd name="T38" fmla="*/ 1085 w 398"/>
                <a:gd name="T39" fmla="*/ 33 h 595"/>
                <a:gd name="T40" fmla="*/ 550 w 398"/>
                <a:gd name="T41" fmla="*/ 1621 h 595"/>
                <a:gd name="T42" fmla="*/ 0 w 398"/>
                <a:gd name="T43" fmla="*/ 0 h 595"/>
                <a:gd name="T44" fmla="*/ 0 w 398"/>
                <a:gd name="T45" fmla="*/ 0 h 595"/>
                <a:gd name="T46" fmla="*/ 21 w 398"/>
                <a:gd name="T47" fmla="*/ 21 h 595"/>
                <a:gd name="T48" fmla="*/ 76 w 398"/>
                <a:gd name="T49" fmla="*/ 66 h 595"/>
                <a:gd name="T50" fmla="*/ 109 w 398"/>
                <a:gd name="T51" fmla="*/ 92 h 595"/>
                <a:gd name="T52" fmla="*/ 147 w 398"/>
                <a:gd name="T53" fmla="*/ 114 h 595"/>
                <a:gd name="T54" fmla="*/ 191 w 398"/>
                <a:gd name="T55" fmla="*/ 137 h 595"/>
                <a:gd name="T56" fmla="*/ 234 w 398"/>
                <a:gd name="T57" fmla="*/ 147 h 595"/>
                <a:gd name="T58" fmla="*/ 234 w 398"/>
                <a:gd name="T59" fmla="*/ 147 h 59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398" h="595">
                  <a:moveTo>
                    <a:pt x="86" y="54"/>
                  </a:moveTo>
                  <a:lnTo>
                    <a:pt x="86" y="54"/>
                  </a:lnTo>
                  <a:lnTo>
                    <a:pt x="106" y="70"/>
                  </a:lnTo>
                  <a:lnTo>
                    <a:pt x="120" y="78"/>
                  </a:lnTo>
                  <a:lnTo>
                    <a:pt x="134" y="86"/>
                  </a:lnTo>
                  <a:lnTo>
                    <a:pt x="152" y="94"/>
                  </a:lnTo>
                  <a:lnTo>
                    <a:pt x="172" y="100"/>
                  </a:lnTo>
                  <a:lnTo>
                    <a:pt x="196" y="104"/>
                  </a:lnTo>
                  <a:lnTo>
                    <a:pt x="224" y="106"/>
                  </a:lnTo>
                  <a:lnTo>
                    <a:pt x="246" y="106"/>
                  </a:lnTo>
                  <a:lnTo>
                    <a:pt x="266" y="102"/>
                  </a:lnTo>
                  <a:lnTo>
                    <a:pt x="284" y="98"/>
                  </a:lnTo>
                  <a:lnTo>
                    <a:pt x="302" y="92"/>
                  </a:lnTo>
                  <a:lnTo>
                    <a:pt x="318" y="84"/>
                  </a:lnTo>
                  <a:lnTo>
                    <a:pt x="332" y="76"/>
                  </a:lnTo>
                  <a:lnTo>
                    <a:pt x="356" y="58"/>
                  </a:lnTo>
                  <a:lnTo>
                    <a:pt x="374" y="42"/>
                  </a:lnTo>
                  <a:lnTo>
                    <a:pt x="388" y="26"/>
                  </a:lnTo>
                  <a:lnTo>
                    <a:pt x="398" y="12"/>
                  </a:lnTo>
                  <a:lnTo>
                    <a:pt x="202" y="595"/>
                  </a:lnTo>
                  <a:lnTo>
                    <a:pt x="0" y="0"/>
                  </a:lnTo>
                  <a:lnTo>
                    <a:pt x="8" y="8"/>
                  </a:lnTo>
                  <a:lnTo>
                    <a:pt x="28" y="24"/>
                  </a:lnTo>
                  <a:lnTo>
                    <a:pt x="40" y="34"/>
                  </a:lnTo>
                  <a:lnTo>
                    <a:pt x="54" y="42"/>
                  </a:lnTo>
                  <a:lnTo>
                    <a:pt x="70" y="50"/>
                  </a:lnTo>
                  <a:lnTo>
                    <a:pt x="86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r="100000" b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9" name="Freeform 515"/>
            <p:cNvSpPr>
              <a:spLocks/>
            </p:cNvSpPr>
            <p:nvPr/>
          </p:nvSpPr>
          <p:spPr bwMode="auto">
            <a:xfrm>
              <a:off x="3824" y="1128"/>
              <a:ext cx="370" cy="371"/>
            </a:xfrm>
            <a:custGeom>
              <a:avLst/>
              <a:gdLst>
                <a:gd name="T0" fmla="*/ 0 w 224"/>
                <a:gd name="T1" fmla="*/ 0 h 225"/>
                <a:gd name="T2" fmla="*/ 611 w 224"/>
                <a:gd name="T3" fmla="*/ 612 h 225"/>
                <a:gd name="T4" fmla="*/ 0 w 224"/>
                <a:gd name="T5" fmla="*/ 0 h 2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4" h="225">
                  <a:moveTo>
                    <a:pt x="0" y="0"/>
                  </a:moveTo>
                  <a:lnTo>
                    <a:pt x="224" y="225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0" name="Freeform 516"/>
            <p:cNvSpPr>
              <a:spLocks/>
            </p:cNvSpPr>
            <p:nvPr/>
          </p:nvSpPr>
          <p:spPr bwMode="auto">
            <a:xfrm>
              <a:off x="3903" y="1361"/>
              <a:ext cx="254" cy="254"/>
            </a:xfrm>
            <a:custGeom>
              <a:avLst/>
              <a:gdLst>
                <a:gd name="T0" fmla="*/ 0 w 154"/>
                <a:gd name="T1" fmla="*/ 0 h 154"/>
                <a:gd name="T2" fmla="*/ 419 w 154"/>
                <a:gd name="T3" fmla="*/ 419 h 154"/>
                <a:gd name="T4" fmla="*/ 0 w 154"/>
                <a:gd name="T5" fmla="*/ 0 h 1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4" h="154">
                  <a:moveTo>
                    <a:pt x="0" y="0"/>
                  </a:moveTo>
                  <a:lnTo>
                    <a:pt x="154" y="154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1" name="Line 517"/>
            <p:cNvSpPr>
              <a:spLocks noChangeShapeType="1"/>
            </p:cNvSpPr>
            <p:nvPr/>
          </p:nvSpPr>
          <p:spPr bwMode="auto">
            <a:xfrm>
              <a:off x="3817" y="1121"/>
              <a:ext cx="376" cy="3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2" name="Line 518"/>
            <p:cNvSpPr>
              <a:spLocks noChangeShapeType="1"/>
            </p:cNvSpPr>
            <p:nvPr/>
          </p:nvSpPr>
          <p:spPr bwMode="auto">
            <a:xfrm>
              <a:off x="3896" y="1354"/>
              <a:ext cx="255" cy="2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3" name="Freeform 519"/>
            <p:cNvSpPr>
              <a:spLocks/>
            </p:cNvSpPr>
            <p:nvPr/>
          </p:nvSpPr>
          <p:spPr bwMode="auto">
            <a:xfrm>
              <a:off x="3969" y="1565"/>
              <a:ext cx="152" cy="149"/>
            </a:xfrm>
            <a:custGeom>
              <a:avLst/>
              <a:gdLst>
                <a:gd name="T0" fmla="*/ 0 w 92"/>
                <a:gd name="T1" fmla="*/ 0 h 90"/>
                <a:gd name="T2" fmla="*/ 251 w 92"/>
                <a:gd name="T3" fmla="*/ 247 h 90"/>
                <a:gd name="T4" fmla="*/ 0 w 92"/>
                <a:gd name="T5" fmla="*/ 0 h 9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" h="90">
                  <a:moveTo>
                    <a:pt x="0" y="0"/>
                  </a:moveTo>
                  <a:lnTo>
                    <a:pt x="92" y="9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4" name="Freeform 520"/>
            <p:cNvSpPr>
              <a:spLocks/>
            </p:cNvSpPr>
            <p:nvPr/>
          </p:nvSpPr>
          <p:spPr bwMode="auto">
            <a:xfrm>
              <a:off x="3748" y="907"/>
              <a:ext cx="485" cy="483"/>
            </a:xfrm>
            <a:custGeom>
              <a:avLst/>
              <a:gdLst>
                <a:gd name="T0" fmla="*/ 0 w 294"/>
                <a:gd name="T1" fmla="*/ 0 h 293"/>
                <a:gd name="T2" fmla="*/ 800 w 294"/>
                <a:gd name="T3" fmla="*/ 796 h 293"/>
                <a:gd name="T4" fmla="*/ 0 w 294"/>
                <a:gd name="T5" fmla="*/ 0 h 2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4" h="293">
                  <a:moveTo>
                    <a:pt x="0" y="0"/>
                  </a:moveTo>
                  <a:lnTo>
                    <a:pt x="294" y="293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5" name="Line 521"/>
            <p:cNvSpPr>
              <a:spLocks noChangeShapeType="1"/>
            </p:cNvSpPr>
            <p:nvPr/>
          </p:nvSpPr>
          <p:spPr bwMode="auto">
            <a:xfrm>
              <a:off x="3963" y="1559"/>
              <a:ext cx="159" cy="1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6" name="Line 522"/>
            <p:cNvSpPr>
              <a:spLocks noChangeShapeType="1"/>
            </p:cNvSpPr>
            <p:nvPr/>
          </p:nvSpPr>
          <p:spPr bwMode="auto">
            <a:xfrm>
              <a:off x="3741" y="900"/>
              <a:ext cx="486" cy="4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7" name="Freeform 523"/>
            <p:cNvSpPr>
              <a:spLocks/>
            </p:cNvSpPr>
            <p:nvPr/>
          </p:nvSpPr>
          <p:spPr bwMode="auto">
            <a:xfrm>
              <a:off x="4072" y="1058"/>
              <a:ext cx="208" cy="207"/>
            </a:xfrm>
            <a:custGeom>
              <a:avLst/>
              <a:gdLst>
                <a:gd name="T0" fmla="*/ 0 w 126"/>
                <a:gd name="T1" fmla="*/ 0 h 125"/>
                <a:gd name="T2" fmla="*/ 343 w 126"/>
                <a:gd name="T3" fmla="*/ 343 h 125"/>
                <a:gd name="T4" fmla="*/ 0 w 126"/>
                <a:gd name="T5" fmla="*/ 0 h 1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6" h="125">
                  <a:moveTo>
                    <a:pt x="0" y="0"/>
                  </a:moveTo>
                  <a:lnTo>
                    <a:pt x="126" y="125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8" name="Freeform 524"/>
            <p:cNvSpPr>
              <a:spLocks/>
            </p:cNvSpPr>
            <p:nvPr/>
          </p:nvSpPr>
          <p:spPr bwMode="auto">
            <a:xfrm>
              <a:off x="4220" y="1045"/>
              <a:ext cx="99" cy="99"/>
            </a:xfrm>
            <a:custGeom>
              <a:avLst/>
              <a:gdLst>
                <a:gd name="T0" fmla="*/ 0 w 60"/>
                <a:gd name="T1" fmla="*/ 0 h 60"/>
                <a:gd name="T2" fmla="*/ 163 w 60"/>
                <a:gd name="T3" fmla="*/ 163 h 60"/>
                <a:gd name="T4" fmla="*/ 0 w 60"/>
                <a:gd name="T5" fmla="*/ 0 h 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0" h="60">
                  <a:moveTo>
                    <a:pt x="0" y="0"/>
                  </a:moveTo>
                  <a:lnTo>
                    <a:pt x="60" y="6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9" name="Line 525"/>
            <p:cNvSpPr>
              <a:spLocks noChangeShapeType="1"/>
            </p:cNvSpPr>
            <p:nvPr/>
          </p:nvSpPr>
          <p:spPr bwMode="auto">
            <a:xfrm>
              <a:off x="4065" y="1052"/>
              <a:ext cx="208" cy="2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0" name="Line 526"/>
            <p:cNvSpPr>
              <a:spLocks noChangeShapeType="1"/>
            </p:cNvSpPr>
            <p:nvPr/>
          </p:nvSpPr>
          <p:spPr bwMode="auto">
            <a:xfrm>
              <a:off x="4214" y="1039"/>
              <a:ext cx="99" cy="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1" name="Freeform 527"/>
            <p:cNvSpPr>
              <a:spLocks/>
            </p:cNvSpPr>
            <p:nvPr/>
          </p:nvSpPr>
          <p:spPr bwMode="auto">
            <a:xfrm>
              <a:off x="4045" y="1015"/>
              <a:ext cx="241" cy="771"/>
            </a:xfrm>
            <a:custGeom>
              <a:avLst/>
              <a:gdLst>
                <a:gd name="T0" fmla="*/ 398 w 146"/>
                <a:gd name="T1" fmla="*/ 0 h 467"/>
                <a:gd name="T2" fmla="*/ 0 w 146"/>
                <a:gd name="T3" fmla="*/ 1273 h 467"/>
                <a:gd name="T4" fmla="*/ 398 w 146"/>
                <a:gd name="T5" fmla="*/ 0 h 4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6" h="467">
                  <a:moveTo>
                    <a:pt x="146" y="0"/>
                  </a:moveTo>
                  <a:lnTo>
                    <a:pt x="0" y="467"/>
                  </a:lnTo>
                  <a:lnTo>
                    <a:pt x="146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2" name="Freeform 528"/>
            <p:cNvSpPr>
              <a:spLocks/>
            </p:cNvSpPr>
            <p:nvPr/>
          </p:nvSpPr>
          <p:spPr bwMode="auto">
            <a:xfrm>
              <a:off x="4012" y="1065"/>
              <a:ext cx="135" cy="619"/>
            </a:xfrm>
            <a:custGeom>
              <a:avLst/>
              <a:gdLst>
                <a:gd name="T0" fmla="*/ 222 w 82"/>
                <a:gd name="T1" fmla="*/ 0 h 375"/>
                <a:gd name="T2" fmla="*/ 0 w 82"/>
                <a:gd name="T3" fmla="*/ 1022 h 375"/>
                <a:gd name="T4" fmla="*/ 222 w 82"/>
                <a:gd name="T5" fmla="*/ 0 h 37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2" h="375">
                  <a:moveTo>
                    <a:pt x="82" y="0"/>
                  </a:moveTo>
                  <a:lnTo>
                    <a:pt x="0" y="375"/>
                  </a:lnTo>
                  <a:lnTo>
                    <a:pt x="8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3" name="Line 529"/>
            <p:cNvSpPr>
              <a:spLocks noChangeShapeType="1"/>
            </p:cNvSpPr>
            <p:nvPr/>
          </p:nvSpPr>
          <p:spPr bwMode="auto">
            <a:xfrm flipH="1">
              <a:off x="4038" y="1009"/>
              <a:ext cx="242" cy="7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4" name="Line 530"/>
            <p:cNvSpPr>
              <a:spLocks noChangeShapeType="1"/>
            </p:cNvSpPr>
            <p:nvPr/>
          </p:nvSpPr>
          <p:spPr bwMode="auto">
            <a:xfrm flipH="1">
              <a:off x="4005" y="1058"/>
              <a:ext cx="136" cy="6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5" name="Freeform 531"/>
            <p:cNvSpPr>
              <a:spLocks/>
            </p:cNvSpPr>
            <p:nvPr/>
          </p:nvSpPr>
          <p:spPr bwMode="auto">
            <a:xfrm>
              <a:off x="3966" y="1052"/>
              <a:ext cx="59" cy="500"/>
            </a:xfrm>
            <a:custGeom>
              <a:avLst/>
              <a:gdLst>
                <a:gd name="T0" fmla="*/ 97 w 36"/>
                <a:gd name="T1" fmla="*/ 0 h 303"/>
                <a:gd name="T2" fmla="*/ 0 w 36"/>
                <a:gd name="T3" fmla="*/ 825 h 303"/>
                <a:gd name="T4" fmla="*/ 97 w 36"/>
                <a:gd name="T5" fmla="*/ 0 h 3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" h="303">
                  <a:moveTo>
                    <a:pt x="36" y="0"/>
                  </a:moveTo>
                  <a:lnTo>
                    <a:pt x="0" y="303"/>
                  </a:lnTo>
                  <a:lnTo>
                    <a:pt x="36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6" name="Freeform 532"/>
            <p:cNvSpPr>
              <a:spLocks/>
            </p:cNvSpPr>
            <p:nvPr/>
          </p:nvSpPr>
          <p:spPr bwMode="auto">
            <a:xfrm>
              <a:off x="3913" y="1015"/>
              <a:ext cx="20" cy="372"/>
            </a:xfrm>
            <a:custGeom>
              <a:avLst/>
              <a:gdLst>
                <a:gd name="T0" fmla="*/ 33 w 12"/>
                <a:gd name="T1" fmla="*/ 0 h 225"/>
                <a:gd name="T2" fmla="*/ 0 w 12"/>
                <a:gd name="T3" fmla="*/ 615 h 225"/>
                <a:gd name="T4" fmla="*/ 33 w 12"/>
                <a:gd name="T5" fmla="*/ 0 h 2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225">
                  <a:moveTo>
                    <a:pt x="12" y="0"/>
                  </a:moveTo>
                  <a:lnTo>
                    <a:pt x="0" y="225"/>
                  </a:lnTo>
                  <a:lnTo>
                    <a:pt x="1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7" name="Line 533"/>
            <p:cNvSpPr>
              <a:spLocks noChangeShapeType="1"/>
            </p:cNvSpPr>
            <p:nvPr/>
          </p:nvSpPr>
          <p:spPr bwMode="auto">
            <a:xfrm flipH="1">
              <a:off x="3959" y="1045"/>
              <a:ext cx="60" cy="4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8" name="Line 534"/>
            <p:cNvSpPr>
              <a:spLocks noChangeShapeType="1"/>
            </p:cNvSpPr>
            <p:nvPr/>
          </p:nvSpPr>
          <p:spPr bwMode="auto">
            <a:xfrm flipH="1">
              <a:off x="3906" y="1009"/>
              <a:ext cx="20" cy="3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9" name="Freeform 535"/>
            <p:cNvSpPr>
              <a:spLocks/>
            </p:cNvSpPr>
            <p:nvPr/>
          </p:nvSpPr>
          <p:spPr bwMode="auto">
            <a:xfrm>
              <a:off x="3837" y="966"/>
              <a:ext cx="3" cy="215"/>
            </a:xfrm>
            <a:custGeom>
              <a:avLst/>
              <a:gdLst>
                <a:gd name="T0" fmla="*/ 0 w 2"/>
                <a:gd name="T1" fmla="*/ 0 h 130"/>
                <a:gd name="T2" fmla="*/ 5 w 2"/>
                <a:gd name="T3" fmla="*/ 356 h 130"/>
                <a:gd name="T4" fmla="*/ 0 w 2"/>
                <a:gd name="T5" fmla="*/ 0 h 1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" h="130">
                  <a:moveTo>
                    <a:pt x="0" y="0"/>
                  </a:moveTo>
                  <a:lnTo>
                    <a:pt x="2" y="13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60" name="Line 536"/>
            <p:cNvSpPr>
              <a:spLocks noChangeShapeType="1"/>
            </p:cNvSpPr>
            <p:nvPr/>
          </p:nvSpPr>
          <p:spPr bwMode="auto">
            <a:xfrm>
              <a:off x="3830" y="959"/>
              <a:ext cx="4" cy="2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1" name="Freeform 537"/>
            <p:cNvSpPr>
              <a:spLocks/>
            </p:cNvSpPr>
            <p:nvPr/>
          </p:nvSpPr>
          <p:spPr bwMode="auto">
            <a:xfrm>
              <a:off x="3658" y="371"/>
              <a:ext cx="801" cy="699"/>
            </a:xfrm>
            <a:custGeom>
              <a:avLst/>
              <a:gdLst>
                <a:gd name="T0" fmla="*/ 301 w 801"/>
                <a:gd name="T1" fmla="*/ 30 h 699"/>
                <a:gd name="T2" fmla="*/ 40 w 801"/>
                <a:gd name="T3" fmla="*/ 186 h 699"/>
                <a:gd name="T4" fmla="*/ 7 w 801"/>
                <a:gd name="T5" fmla="*/ 351 h 699"/>
                <a:gd name="T6" fmla="*/ 76 w 801"/>
                <a:gd name="T7" fmla="*/ 517 h 699"/>
                <a:gd name="T8" fmla="*/ 219 w 801"/>
                <a:gd name="T9" fmla="*/ 611 h 699"/>
                <a:gd name="T10" fmla="*/ 219 w 801"/>
                <a:gd name="T11" fmla="*/ 611 h 699"/>
                <a:gd name="T12" fmla="*/ 414 w 801"/>
                <a:gd name="T13" fmla="*/ 694 h 699"/>
                <a:gd name="T14" fmla="*/ 731 w 801"/>
                <a:gd name="T15" fmla="*/ 542 h 699"/>
                <a:gd name="T16" fmla="*/ 790 w 801"/>
                <a:gd name="T17" fmla="*/ 347 h 699"/>
                <a:gd name="T18" fmla="*/ 662 w 801"/>
                <a:gd name="T19" fmla="*/ 83 h 699"/>
                <a:gd name="T20" fmla="*/ 447 w 801"/>
                <a:gd name="T21" fmla="*/ 4 h 699"/>
                <a:gd name="T22" fmla="*/ 301 w 801"/>
                <a:gd name="T23" fmla="*/ 30 h 6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01" h="699">
                  <a:moveTo>
                    <a:pt x="301" y="30"/>
                  </a:moveTo>
                  <a:cubicBezTo>
                    <a:pt x="233" y="60"/>
                    <a:pt x="80" y="109"/>
                    <a:pt x="40" y="186"/>
                  </a:cubicBezTo>
                  <a:cubicBezTo>
                    <a:pt x="0" y="263"/>
                    <a:pt x="1" y="296"/>
                    <a:pt x="7" y="351"/>
                  </a:cubicBezTo>
                  <a:cubicBezTo>
                    <a:pt x="13" y="406"/>
                    <a:pt x="41" y="474"/>
                    <a:pt x="76" y="517"/>
                  </a:cubicBezTo>
                  <a:cubicBezTo>
                    <a:pt x="111" y="560"/>
                    <a:pt x="199" y="599"/>
                    <a:pt x="219" y="611"/>
                  </a:cubicBezTo>
                  <a:cubicBezTo>
                    <a:pt x="239" y="623"/>
                    <a:pt x="187" y="597"/>
                    <a:pt x="219" y="611"/>
                  </a:cubicBezTo>
                  <a:cubicBezTo>
                    <a:pt x="219" y="611"/>
                    <a:pt x="326" y="699"/>
                    <a:pt x="414" y="694"/>
                  </a:cubicBezTo>
                  <a:cubicBezTo>
                    <a:pt x="502" y="689"/>
                    <a:pt x="676" y="677"/>
                    <a:pt x="731" y="542"/>
                  </a:cubicBezTo>
                  <a:cubicBezTo>
                    <a:pt x="780" y="423"/>
                    <a:pt x="801" y="423"/>
                    <a:pt x="790" y="347"/>
                  </a:cubicBezTo>
                  <a:cubicBezTo>
                    <a:pt x="788" y="283"/>
                    <a:pt x="712" y="135"/>
                    <a:pt x="662" y="83"/>
                  </a:cubicBezTo>
                  <a:cubicBezTo>
                    <a:pt x="612" y="31"/>
                    <a:pt x="530" y="9"/>
                    <a:pt x="447" y="4"/>
                  </a:cubicBezTo>
                  <a:cubicBezTo>
                    <a:pt x="360" y="45"/>
                    <a:pt x="369" y="0"/>
                    <a:pt x="301" y="3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r="100000" b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322" name="Freeform 538"/>
          <p:cNvSpPr>
            <a:spLocks/>
          </p:cNvSpPr>
          <p:nvPr/>
        </p:nvSpPr>
        <p:spPr bwMode="auto">
          <a:xfrm>
            <a:off x="4797425" y="763588"/>
            <a:ext cx="1362075" cy="1296987"/>
          </a:xfrm>
          <a:custGeom>
            <a:avLst/>
            <a:gdLst>
              <a:gd name="T0" fmla="*/ 107504348 w 766"/>
              <a:gd name="T1" fmla="*/ 1896020639 h 729"/>
              <a:gd name="T2" fmla="*/ 1207835121 w 766"/>
              <a:gd name="T3" fmla="*/ 0 h 729"/>
              <a:gd name="T4" fmla="*/ 2147483646 w 766"/>
              <a:gd name="T5" fmla="*/ 1829548721 h 729"/>
              <a:gd name="T6" fmla="*/ 1207835121 w 766"/>
              <a:gd name="T7" fmla="*/ 2147483646 h 729"/>
              <a:gd name="T8" fmla="*/ 107504348 w 766"/>
              <a:gd name="T9" fmla="*/ 1896020639 h 7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66" h="729">
                <a:moveTo>
                  <a:pt x="34" y="599"/>
                </a:moveTo>
                <a:cubicBezTo>
                  <a:pt x="78" y="510"/>
                  <a:pt x="208" y="299"/>
                  <a:pt x="382" y="0"/>
                </a:cubicBezTo>
                <a:cubicBezTo>
                  <a:pt x="452" y="114"/>
                  <a:pt x="610" y="379"/>
                  <a:pt x="716" y="578"/>
                </a:cubicBezTo>
                <a:cubicBezTo>
                  <a:pt x="766" y="662"/>
                  <a:pt x="498" y="729"/>
                  <a:pt x="382" y="729"/>
                </a:cubicBezTo>
                <a:cubicBezTo>
                  <a:pt x="266" y="729"/>
                  <a:pt x="0" y="668"/>
                  <a:pt x="34" y="599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tx2"/>
              </a:gs>
            </a:gsLst>
            <a:path path="rect">
              <a:fillToRect t="100000" r="100000"/>
            </a:path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3" name="Freeform 539"/>
          <p:cNvSpPr>
            <a:spLocks/>
          </p:cNvSpPr>
          <p:nvPr/>
        </p:nvSpPr>
        <p:spPr bwMode="auto">
          <a:xfrm>
            <a:off x="7069138" y="720725"/>
            <a:ext cx="939800" cy="1292225"/>
          </a:xfrm>
          <a:custGeom>
            <a:avLst/>
            <a:gdLst>
              <a:gd name="T0" fmla="*/ 79203069 w 528"/>
              <a:gd name="T1" fmla="*/ 1892492841 h 727"/>
              <a:gd name="T2" fmla="*/ 820545076 w 528"/>
              <a:gd name="T3" fmla="*/ 0 h 727"/>
              <a:gd name="T4" fmla="*/ 1561888863 w 528"/>
              <a:gd name="T5" fmla="*/ 1892492841 h 727"/>
              <a:gd name="T6" fmla="*/ 820545076 w 528"/>
              <a:gd name="T7" fmla="*/ 2147483646 h 727"/>
              <a:gd name="T8" fmla="*/ 79203069 w 528"/>
              <a:gd name="T9" fmla="*/ 1892492841 h 7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8" h="727">
                <a:moveTo>
                  <a:pt x="25" y="599"/>
                </a:moveTo>
                <a:cubicBezTo>
                  <a:pt x="84" y="435"/>
                  <a:pt x="192" y="167"/>
                  <a:pt x="259" y="0"/>
                </a:cubicBezTo>
                <a:cubicBezTo>
                  <a:pt x="259" y="0"/>
                  <a:pt x="460" y="521"/>
                  <a:pt x="493" y="599"/>
                </a:cubicBezTo>
                <a:cubicBezTo>
                  <a:pt x="528" y="689"/>
                  <a:pt x="337" y="727"/>
                  <a:pt x="259" y="727"/>
                </a:cubicBezTo>
                <a:cubicBezTo>
                  <a:pt x="181" y="727"/>
                  <a:pt x="0" y="719"/>
                  <a:pt x="25" y="599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tx2"/>
              </a:gs>
            </a:gsLst>
            <a:path path="rect">
              <a:fillToRect r="100000" b="100000"/>
            </a:path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13324" name="Group 551"/>
          <p:cNvGrpSpPr>
            <a:grpSpLocks/>
          </p:cNvGrpSpPr>
          <p:nvPr/>
        </p:nvGrpSpPr>
        <p:grpSpPr bwMode="auto">
          <a:xfrm>
            <a:off x="2678113" y="793750"/>
            <a:ext cx="1362075" cy="1189038"/>
            <a:chOff x="916" y="2636"/>
            <a:chExt cx="1341" cy="1171"/>
          </a:xfrm>
        </p:grpSpPr>
        <p:sp>
          <p:nvSpPr>
            <p:cNvPr id="13336" name="Freeform 552"/>
            <p:cNvSpPr>
              <a:spLocks/>
            </p:cNvSpPr>
            <p:nvPr/>
          </p:nvSpPr>
          <p:spPr bwMode="auto">
            <a:xfrm>
              <a:off x="916" y="2636"/>
              <a:ext cx="1341" cy="1171"/>
            </a:xfrm>
            <a:custGeom>
              <a:avLst/>
              <a:gdLst>
                <a:gd name="T0" fmla="*/ 2243 w 766"/>
                <a:gd name="T1" fmla="*/ 215 h 669"/>
                <a:gd name="T2" fmla="*/ 1176 w 766"/>
                <a:gd name="T3" fmla="*/ 2050 h 669"/>
                <a:gd name="T4" fmla="*/ 154 w 766"/>
                <a:gd name="T5" fmla="*/ 278 h 669"/>
                <a:gd name="T6" fmla="*/ 1175 w 766"/>
                <a:gd name="T7" fmla="*/ 0 h 669"/>
                <a:gd name="T8" fmla="*/ 2243 w 766"/>
                <a:gd name="T9" fmla="*/ 215 h 6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6" h="669">
                  <a:moveTo>
                    <a:pt x="732" y="70"/>
                  </a:moveTo>
                  <a:cubicBezTo>
                    <a:pt x="688" y="159"/>
                    <a:pt x="558" y="370"/>
                    <a:pt x="384" y="669"/>
                  </a:cubicBezTo>
                  <a:cubicBezTo>
                    <a:pt x="314" y="555"/>
                    <a:pt x="156" y="290"/>
                    <a:pt x="50" y="91"/>
                  </a:cubicBezTo>
                  <a:cubicBezTo>
                    <a:pt x="0" y="7"/>
                    <a:pt x="267" y="0"/>
                    <a:pt x="383" y="0"/>
                  </a:cubicBezTo>
                  <a:cubicBezTo>
                    <a:pt x="499" y="0"/>
                    <a:pt x="766" y="1"/>
                    <a:pt x="732" y="7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100000" t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7" name="Freeform 553"/>
            <p:cNvSpPr>
              <a:spLocks/>
            </p:cNvSpPr>
            <p:nvPr/>
          </p:nvSpPr>
          <p:spPr bwMode="auto">
            <a:xfrm>
              <a:off x="988" y="2755"/>
              <a:ext cx="1208" cy="105"/>
            </a:xfrm>
            <a:custGeom>
              <a:avLst/>
              <a:gdLst>
                <a:gd name="T0" fmla="*/ 0 w 690"/>
                <a:gd name="T1" fmla="*/ 25 h 60"/>
                <a:gd name="T2" fmla="*/ 1049 w 690"/>
                <a:gd name="T3" fmla="*/ 179 h 60"/>
                <a:gd name="T4" fmla="*/ 2115 w 690"/>
                <a:gd name="T5" fmla="*/ 0 h 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0" h="60">
                  <a:moveTo>
                    <a:pt x="0" y="8"/>
                  </a:moveTo>
                  <a:cubicBezTo>
                    <a:pt x="57" y="43"/>
                    <a:pt x="228" y="60"/>
                    <a:pt x="342" y="58"/>
                  </a:cubicBezTo>
                  <a:cubicBezTo>
                    <a:pt x="456" y="56"/>
                    <a:pt x="618" y="32"/>
                    <a:pt x="690" y="0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tx2"/>
                </a:gs>
              </a:gsLst>
              <a:path path="rect">
                <a:fillToRect l="100000" t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25" name="Group 559"/>
          <p:cNvGrpSpPr>
            <a:grpSpLocks/>
          </p:cNvGrpSpPr>
          <p:nvPr/>
        </p:nvGrpSpPr>
        <p:grpSpPr bwMode="auto">
          <a:xfrm>
            <a:off x="769938" y="830263"/>
            <a:ext cx="1181100" cy="1303337"/>
            <a:chOff x="485" y="277"/>
            <a:chExt cx="1076" cy="1187"/>
          </a:xfrm>
        </p:grpSpPr>
        <p:grpSp>
          <p:nvGrpSpPr>
            <p:cNvPr id="13326" name="Group 560"/>
            <p:cNvGrpSpPr>
              <a:grpSpLocks/>
            </p:cNvGrpSpPr>
            <p:nvPr/>
          </p:nvGrpSpPr>
          <p:grpSpPr bwMode="auto">
            <a:xfrm>
              <a:off x="485" y="976"/>
              <a:ext cx="1076" cy="488"/>
              <a:chOff x="530" y="984"/>
              <a:chExt cx="778" cy="353"/>
            </a:xfrm>
          </p:grpSpPr>
          <p:sp>
            <p:nvSpPr>
              <p:cNvPr id="26161" name="Freeform 561"/>
              <p:cNvSpPr>
                <a:spLocks/>
              </p:cNvSpPr>
              <p:nvPr/>
            </p:nvSpPr>
            <p:spPr bwMode="auto">
              <a:xfrm>
                <a:off x="597" y="984"/>
                <a:ext cx="632" cy="197"/>
              </a:xfrm>
              <a:custGeom>
                <a:avLst/>
                <a:gdLst>
                  <a:gd name="T0" fmla="*/ 499 w 989"/>
                  <a:gd name="T1" fmla="*/ 2 h 304"/>
                  <a:gd name="T2" fmla="*/ 0 w 989"/>
                  <a:gd name="T3" fmla="*/ 138 h 304"/>
                  <a:gd name="T4" fmla="*/ 495 w 989"/>
                  <a:gd name="T5" fmla="*/ 302 h 304"/>
                  <a:gd name="T6" fmla="*/ 989 w 989"/>
                  <a:gd name="T7" fmla="*/ 122 h 304"/>
                  <a:gd name="T8" fmla="*/ 499 w 989"/>
                  <a:gd name="T9" fmla="*/ 2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89" h="304">
                    <a:moveTo>
                      <a:pt x="499" y="2"/>
                    </a:moveTo>
                    <a:cubicBezTo>
                      <a:pt x="206" y="7"/>
                      <a:pt x="95" y="92"/>
                      <a:pt x="0" y="138"/>
                    </a:cubicBezTo>
                    <a:cubicBezTo>
                      <a:pt x="78" y="228"/>
                      <a:pt x="331" y="304"/>
                      <a:pt x="495" y="302"/>
                    </a:cubicBezTo>
                    <a:cubicBezTo>
                      <a:pt x="660" y="299"/>
                      <a:pt x="926" y="262"/>
                      <a:pt x="989" y="122"/>
                    </a:cubicBezTo>
                    <a:cubicBezTo>
                      <a:pt x="898" y="56"/>
                      <a:pt x="791" y="0"/>
                      <a:pt x="499" y="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tx2"/>
                  </a:gs>
                  <a:gs pos="100000">
                    <a:schemeClr val="accent2"/>
                  </a:gs>
                </a:gsLst>
                <a:lin ang="18900000" scaled="1"/>
              </a:gradFill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26162" name="Freeform 562"/>
              <p:cNvSpPr>
                <a:spLocks/>
              </p:cNvSpPr>
              <p:nvPr/>
            </p:nvSpPr>
            <p:spPr bwMode="auto">
              <a:xfrm>
                <a:off x="530" y="1065"/>
                <a:ext cx="778" cy="272"/>
              </a:xfrm>
              <a:custGeom>
                <a:avLst/>
                <a:gdLst>
                  <a:gd name="T0" fmla="*/ 44 w 518"/>
                  <a:gd name="T1" fmla="*/ 6 h 181"/>
                  <a:gd name="T2" fmla="*/ 0 w 518"/>
                  <a:gd name="T3" fmla="*/ 86 h 181"/>
                  <a:gd name="T4" fmla="*/ 258 w 518"/>
                  <a:gd name="T5" fmla="*/ 181 h 181"/>
                  <a:gd name="T6" fmla="*/ 518 w 518"/>
                  <a:gd name="T7" fmla="*/ 83 h 181"/>
                  <a:gd name="T8" fmla="*/ 466 w 518"/>
                  <a:gd name="T9" fmla="*/ 0 h 181"/>
                  <a:gd name="T10" fmla="*/ 262 w 518"/>
                  <a:gd name="T11" fmla="*/ 75 h 181"/>
                  <a:gd name="T12" fmla="*/ 44 w 518"/>
                  <a:gd name="T13" fmla="*/ 6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8" h="181">
                    <a:moveTo>
                      <a:pt x="44" y="6"/>
                    </a:moveTo>
                    <a:cubicBezTo>
                      <a:pt x="23" y="45"/>
                      <a:pt x="0" y="86"/>
                      <a:pt x="0" y="86"/>
                    </a:cubicBezTo>
                    <a:cubicBezTo>
                      <a:pt x="67" y="152"/>
                      <a:pt x="172" y="181"/>
                      <a:pt x="258" y="181"/>
                    </a:cubicBezTo>
                    <a:cubicBezTo>
                      <a:pt x="343" y="181"/>
                      <a:pt x="474" y="144"/>
                      <a:pt x="518" y="83"/>
                    </a:cubicBezTo>
                    <a:cubicBezTo>
                      <a:pt x="518" y="83"/>
                      <a:pt x="492" y="42"/>
                      <a:pt x="466" y="0"/>
                    </a:cubicBezTo>
                    <a:cubicBezTo>
                      <a:pt x="431" y="55"/>
                      <a:pt x="332" y="73"/>
                      <a:pt x="262" y="75"/>
                    </a:cubicBezTo>
                    <a:cubicBezTo>
                      <a:pt x="192" y="76"/>
                      <a:pt x="104" y="55"/>
                      <a:pt x="44" y="6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tx2"/>
                  </a:gs>
                  <a:gs pos="100000">
                    <a:schemeClr val="accent2"/>
                  </a:gs>
                </a:gsLst>
                <a:lin ang="18900000" scaled="1"/>
              </a:gradFill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13327" name="Group 563"/>
            <p:cNvGrpSpPr>
              <a:grpSpLocks/>
            </p:cNvGrpSpPr>
            <p:nvPr/>
          </p:nvGrpSpPr>
          <p:grpSpPr bwMode="auto">
            <a:xfrm>
              <a:off x="615" y="783"/>
              <a:ext cx="802" cy="366"/>
              <a:chOff x="624" y="845"/>
              <a:chExt cx="580" cy="264"/>
            </a:xfrm>
          </p:grpSpPr>
          <p:sp>
            <p:nvSpPr>
              <p:cNvPr id="26164" name="Freeform 564"/>
              <p:cNvSpPr>
                <a:spLocks/>
              </p:cNvSpPr>
              <p:nvPr/>
            </p:nvSpPr>
            <p:spPr bwMode="auto">
              <a:xfrm>
                <a:off x="674" y="845"/>
                <a:ext cx="471" cy="146"/>
              </a:xfrm>
              <a:custGeom>
                <a:avLst/>
                <a:gdLst>
                  <a:gd name="T0" fmla="*/ 372 w 736"/>
                  <a:gd name="T1" fmla="*/ 2 h 228"/>
                  <a:gd name="T2" fmla="*/ 0 w 736"/>
                  <a:gd name="T3" fmla="*/ 104 h 228"/>
                  <a:gd name="T4" fmla="*/ 370 w 736"/>
                  <a:gd name="T5" fmla="*/ 226 h 228"/>
                  <a:gd name="T6" fmla="*/ 736 w 736"/>
                  <a:gd name="T7" fmla="*/ 94 h 228"/>
                  <a:gd name="T8" fmla="*/ 372 w 736"/>
                  <a:gd name="T9" fmla="*/ 2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36" h="228">
                    <a:moveTo>
                      <a:pt x="372" y="2"/>
                    </a:moveTo>
                    <a:cubicBezTo>
                      <a:pt x="155" y="5"/>
                      <a:pt x="70" y="69"/>
                      <a:pt x="0" y="104"/>
                    </a:cubicBezTo>
                    <a:cubicBezTo>
                      <a:pt x="19" y="162"/>
                      <a:pt x="248" y="228"/>
                      <a:pt x="370" y="226"/>
                    </a:cubicBezTo>
                    <a:cubicBezTo>
                      <a:pt x="493" y="224"/>
                      <a:pt x="712" y="168"/>
                      <a:pt x="736" y="94"/>
                    </a:cubicBezTo>
                    <a:cubicBezTo>
                      <a:pt x="668" y="45"/>
                      <a:pt x="591" y="0"/>
                      <a:pt x="372" y="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tx2"/>
                  </a:gs>
                  <a:gs pos="100000">
                    <a:schemeClr val="accent2"/>
                  </a:gs>
                </a:gsLst>
                <a:lin ang="18900000" scaled="1"/>
              </a:gradFill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26165" name="Freeform 565"/>
              <p:cNvSpPr>
                <a:spLocks/>
              </p:cNvSpPr>
              <p:nvPr/>
            </p:nvSpPr>
            <p:spPr bwMode="auto">
              <a:xfrm>
                <a:off x="624" y="906"/>
                <a:ext cx="578" cy="203"/>
              </a:xfrm>
              <a:custGeom>
                <a:avLst/>
                <a:gdLst>
                  <a:gd name="T0" fmla="*/ 77 w 907"/>
                  <a:gd name="T1" fmla="*/ 11 h 317"/>
                  <a:gd name="T2" fmla="*/ 0 w 907"/>
                  <a:gd name="T3" fmla="*/ 151 h 317"/>
                  <a:gd name="T4" fmla="*/ 452 w 907"/>
                  <a:gd name="T5" fmla="*/ 317 h 317"/>
                  <a:gd name="T6" fmla="*/ 907 w 907"/>
                  <a:gd name="T7" fmla="*/ 145 h 317"/>
                  <a:gd name="T8" fmla="*/ 816 w 907"/>
                  <a:gd name="T9" fmla="*/ 0 h 317"/>
                  <a:gd name="T10" fmla="*/ 459 w 907"/>
                  <a:gd name="T11" fmla="*/ 131 h 317"/>
                  <a:gd name="T12" fmla="*/ 77 w 907"/>
                  <a:gd name="T13" fmla="*/ 11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07" h="317">
                    <a:moveTo>
                      <a:pt x="77" y="11"/>
                    </a:moveTo>
                    <a:cubicBezTo>
                      <a:pt x="40" y="79"/>
                      <a:pt x="0" y="151"/>
                      <a:pt x="0" y="151"/>
                    </a:cubicBezTo>
                    <a:cubicBezTo>
                      <a:pt x="117" y="266"/>
                      <a:pt x="301" y="317"/>
                      <a:pt x="452" y="317"/>
                    </a:cubicBezTo>
                    <a:cubicBezTo>
                      <a:pt x="601" y="317"/>
                      <a:pt x="830" y="252"/>
                      <a:pt x="907" y="145"/>
                    </a:cubicBezTo>
                    <a:cubicBezTo>
                      <a:pt x="907" y="145"/>
                      <a:pt x="861" y="74"/>
                      <a:pt x="816" y="0"/>
                    </a:cubicBezTo>
                    <a:cubicBezTo>
                      <a:pt x="766" y="77"/>
                      <a:pt x="581" y="128"/>
                      <a:pt x="459" y="131"/>
                    </a:cubicBezTo>
                    <a:cubicBezTo>
                      <a:pt x="336" y="133"/>
                      <a:pt x="144" y="79"/>
                      <a:pt x="77" y="11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tx2"/>
                  </a:gs>
                  <a:gs pos="100000">
                    <a:schemeClr val="accent2"/>
                  </a:gs>
                </a:gsLst>
                <a:lin ang="18900000" scaled="1"/>
              </a:gradFill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13328" name="Group 566"/>
            <p:cNvGrpSpPr>
              <a:grpSpLocks/>
            </p:cNvGrpSpPr>
            <p:nvPr/>
          </p:nvGrpSpPr>
          <p:grpSpPr bwMode="auto">
            <a:xfrm>
              <a:off x="724" y="623"/>
              <a:ext cx="573" cy="260"/>
              <a:chOff x="703" y="729"/>
              <a:chExt cx="414" cy="188"/>
            </a:xfrm>
          </p:grpSpPr>
          <p:sp>
            <p:nvSpPr>
              <p:cNvPr id="26167" name="Freeform 567"/>
              <p:cNvSpPr>
                <a:spLocks/>
              </p:cNvSpPr>
              <p:nvPr/>
            </p:nvSpPr>
            <p:spPr bwMode="auto">
              <a:xfrm>
                <a:off x="737" y="729"/>
                <a:ext cx="335" cy="106"/>
              </a:xfrm>
              <a:custGeom>
                <a:avLst/>
                <a:gdLst>
                  <a:gd name="T0" fmla="*/ 266 w 527"/>
                  <a:gd name="T1" fmla="*/ 2 h 163"/>
                  <a:gd name="T2" fmla="*/ 0 w 527"/>
                  <a:gd name="T3" fmla="*/ 72 h 163"/>
                  <a:gd name="T4" fmla="*/ 266 w 527"/>
                  <a:gd name="T5" fmla="*/ 161 h 163"/>
                  <a:gd name="T6" fmla="*/ 527 w 527"/>
                  <a:gd name="T7" fmla="*/ 64 h 163"/>
                  <a:gd name="T8" fmla="*/ 266 w 527"/>
                  <a:gd name="T9" fmla="*/ 2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7" h="163">
                    <a:moveTo>
                      <a:pt x="266" y="2"/>
                    </a:moveTo>
                    <a:cubicBezTo>
                      <a:pt x="112" y="4"/>
                      <a:pt x="51" y="46"/>
                      <a:pt x="0" y="72"/>
                    </a:cubicBezTo>
                    <a:cubicBezTo>
                      <a:pt x="4" y="126"/>
                      <a:pt x="179" y="163"/>
                      <a:pt x="266" y="161"/>
                    </a:cubicBezTo>
                    <a:cubicBezTo>
                      <a:pt x="354" y="161"/>
                      <a:pt x="517" y="136"/>
                      <a:pt x="527" y="64"/>
                    </a:cubicBezTo>
                    <a:cubicBezTo>
                      <a:pt x="478" y="29"/>
                      <a:pt x="424" y="0"/>
                      <a:pt x="266" y="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tx2"/>
                  </a:gs>
                  <a:gs pos="100000">
                    <a:schemeClr val="accent2"/>
                  </a:gs>
                </a:gsLst>
                <a:lin ang="18900000" scaled="1"/>
              </a:gradFill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26168" name="Freeform 568"/>
              <p:cNvSpPr>
                <a:spLocks/>
              </p:cNvSpPr>
              <p:nvPr/>
            </p:nvSpPr>
            <p:spPr bwMode="auto">
              <a:xfrm>
                <a:off x="703" y="772"/>
                <a:ext cx="414" cy="145"/>
              </a:xfrm>
              <a:custGeom>
                <a:avLst/>
                <a:gdLst>
                  <a:gd name="T0" fmla="*/ 44 w 518"/>
                  <a:gd name="T1" fmla="*/ 6 h 181"/>
                  <a:gd name="T2" fmla="*/ 0 w 518"/>
                  <a:gd name="T3" fmla="*/ 86 h 181"/>
                  <a:gd name="T4" fmla="*/ 258 w 518"/>
                  <a:gd name="T5" fmla="*/ 181 h 181"/>
                  <a:gd name="T6" fmla="*/ 518 w 518"/>
                  <a:gd name="T7" fmla="*/ 83 h 181"/>
                  <a:gd name="T8" fmla="*/ 466 w 518"/>
                  <a:gd name="T9" fmla="*/ 0 h 181"/>
                  <a:gd name="T10" fmla="*/ 262 w 518"/>
                  <a:gd name="T11" fmla="*/ 75 h 181"/>
                  <a:gd name="T12" fmla="*/ 44 w 518"/>
                  <a:gd name="T13" fmla="*/ 6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8" h="181">
                    <a:moveTo>
                      <a:pt x="44" y="6"/>
                    </a:moveTo>
                    <a:cubicBezTo>
                      <a:pt x="23" y="45"/>
                      <a:pt x="0" y="86"/>
                      <a:pt x="0" y="86"/>
                    </a:cubicBezTo>
                    <a:cubicBezTo>
                      <a:pt x="67" y="152"/>
                      <a:pt x="172" y="181"/>
                      <a:pt x="258" y="181"/>
                    </a:cubicBezTo>
                    <a:cubicBezTo>
                      <a:pt x="343" y="181"/>
                      <a:pt x="474" y="144"/>
                      <a:pt x="518" y="83"/>
                    </a:cubicBezTo>
                    <a:cubicBezTo>
                      <a:pt x="518" y="83"/>
                      <a:pt x="492" y="42"/>
                      <a:pt x="466" y="0"/>
                    </a:cubicBezTo>
                    <a:cubicBezTo>
                      <a:pt x="431" y="55"/>
                      <a:pt x="332" y="73"/>
                      <a:pt x="262" y="75"/>
                    </a:cubicBezTo>
                    <a:cubicBezTo>
                      <a:pt x="192" y="76"/>
                      <a:pt x="104" y="55"/>
                      <a:pt x="44" y="6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tx2"/>
                  </a:gs>
                  <a:gs pos="100000">
                    <a:schemeClr val="accent2"/>
                  </a:gs>
                </a:gsLst>
                <a:lin ang="18900000" scaled="1"/>
              </a:gradFill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sp>
          <p:nvSpPr>
            <p:cNvPr id="26169" name="Freeform 569"/>
            <p:cNvSpPr>
              <a:spLocks/>
            </p:cNvSpPr>
            <p:nvPr/>
          </p:nvSpPr>
          <p:spPr bwMode="auto">
            <a:xfrm>
              <a:off x="813" y="277"/>
              <a:ext cx="369" cy="369"/>
            </a:xfrm>
            <a:custGeom>
              <a:avLst/>
              <a:gdLst>
                <a:gd name="T0" fmla="*/ 3 w 237"/>
                <a:gd name="T1" fmla="*/ 196 h 239"/>
                <a:gd name="T2" fmla="*/ 123 w 237"/>
                <a:gd name="T3" fmla="*/ 0 h 239"/>
                <a:gd name="T4" fmla="*/ 237 w 237"/>
                <a:gd name="T5" fmla="*/ 196 h 239"/>
                <a:gd name="T6" fmla="*/ 121 w 237"/>
                <a:gd name="T7" fmla="*/ 239 h 239"/>
                <a:gd name="T8" fmla="*/ 3 w 237"/>
                <a:gd name="T9" fmla="*/ 196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239">
                  <a:moveTo>
                    <a:pt x="3" y="196"/>
                  </a:moveTo>
                  <a:cubicBezTo>
                    <a:pt x="63" y="98"/>
                    <a:pt x="123" y="0"/>
                    <a:pt x="123" y="0"/>
                  </a:cubicBezTo>
                  <a:cubicBezTo>
                    <a:pt x="123" y="0"/>
                    <a:pt x="180" y="98"/>
                    <a:pt x="237" y="196"/>
                  </a:cubicBezTo>
                  <a:cubicBezTo>
                    <a:pt x="237" y="236"/>
                    <a:pt x="160" y="239"/>
                    <a:pt x="121" y="239"/>
                  </a:cubicBezTo>
                  <a:cubicBezTo>
                    <a:pt x="82" y="239"/>
                    <a:pt x="0" y="237"/>
                    <a:pt x="3" y="19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tx2"/>
                </a:gs>
                <a:gs pos="100000">
                  <a:schemeClr val="accent2"/>
                </a:gs>
              </a:gsLst>
              <a:lin ang="18900000" scaled="1"/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>
                <a:latin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 b="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>
                <a:cs typeface="Arial" panose="020B0604020202020204" pitchFamily="34" charset="0"/>
              </a:rPr>
              <a:t>  </a:t>
            </a:r>
            <a:endParaRPr lang="en-US" altLang="en-US" sz="2000">
              <a:cs typeface="Arial" panose="020B0604020202020204" pitchFamily="34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="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2465</TotalTime>
  <Words>173</Words>
  <Application>Microsoft Office PowerPoint</Application>
  <PresentationFormat>On-screen Show (4:3)</PresentationFormat>
  <Paragraphs>21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Wingdings</vt:lpstr>
      <vt:lpstr>Default Design</vt:lpstr>
      <vt:lpstr>Cone shapes clip 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Cone shapes clipart</dc:title>
  <dc:creator>Presentation Magazine</dc:creator>
  <cp:lastModifiedBy>Jonty Pearce</cp:lastModifiedBy>
  <cp:revision>53</cp:revision>
  <dcterms:created xsi:type="dcterms:W3CDTF">2009-11-03T13:35:13Z</dcterms:created>
  <dcterms:modified xsi:type="dcterms:W3CDTF">2015-02-22T11:16:30Z</dcterms:modified>
</cp:coreProperties>
</file>