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3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1FF206D-F799-424D-98F7-8C68EAB96C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6001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970693-CEC0-412F-AA7E-0370CFA06458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922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6BD5E3-78BA-4FEE-B655-DEF458122B2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98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6A4F9F-9094-4925-915F-06789A13FAE5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836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2B789B-FFFB-4643-ADAF-3D9EBF42C0BE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195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0F7BED-D84F-4014-8A5F-64E665CBF1B1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936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E73EB7-DAEC-4DFF-9556-9582A6E9DECD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288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FDFDA1-77FC-4204-9B99-94CFD8D54CF6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573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7067A2-5997-4B43-897B-907D126FAE5D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5054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F1242E-D180-403D-A2FC-AF57616ABC47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554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pades flurish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66"/>
          <a:stretch>
            <a:fillRect/>
          </a:stretch>
        </p:blipFill>
        <p:spPr bwMode="auto">
          <a:xfrm>
            <a:off x="0" y="655638"/>
            <a:ext cx="9144000" cy="620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A22111-B94E-4476-B54A-A7B20E081C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013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63DE1-E74C-474F-8A32-A04DB337E0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1492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A7387-D030-48AF-A1A2-7B3A672AC3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195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44C9D-49C5-4649-8B0F-96EC075280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0102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01E87-DA29-4C73-A7DD-62828A81AA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0807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7662F-1481-451A-9B35-E15E53B0A5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9518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CE849-6E14-410D-8F08-BEF4E24242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329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AF4E0-18E3-449B-86D8-0CBD5D748D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4784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B79E5-25F5-420E-B3F0-DC7F46C919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466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E1603-4C8F-4E2D-86BC-2753ADCE96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3836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90387-8F42-4111-8141-7FDB62897C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4688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B79A3-3AAE-4111-B67A-E5F95E5D7E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1126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97ADE-00AC-419D-8777-5C478AB587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229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04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BD8C7F7-F498-4665-B621-BFD4013CF3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7" descr="Spades flurish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488" y="4449763"/>
            <a:ext cx="3211512" cy="240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152525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Playing Cards PowerPoint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3538" y="808038"/>
            <a:ext cx="6221412" cy="1752600"/>
          </a:xfrm>
        </p:spPr>
        <p:txBody>
          <a:bodyPr/>
          <a:lstStyle/>
          <a:p>
            <a:pPr algn="l" eaLnBrk="1" hangingPunct="1"/>
            <a:r>
              <a:rPr lang="en-GB" altLang="en-US" sz="3600" i="1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16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grpSp>
        <p:nvGrpSpPr>
          <p:cNvPr id="8195" name="Group 19"/>
          <p:cNvGrpSpPr>
            <a:grpSpLocks/>
          </p:cNvGrpSpPr>
          <p:nvPr/>
        </p:nvGrpSpPr>
        <p:grpSpPr bwMode="auto">
          <a:xfrm>
            <a:off x="2032000" y="1617663"/>
            <a:ext cx="5043488" cy="3381375"/>
            <a:chOff x="884" y="1020"/>
            <a:chExt cx="2627" cy="1882"/>
          </a:xfrm>
        </p:grpSpPr>
        <p:sp>
          <p:nvSpPr>
            <p:cNvPr id="8196" name="Rectangle 3"/>
            <p:cNvSpPr>
              <a:spLocks noChangeArrowheads="1"/>
            </p:cNvSpPr>
            <p:nvPr/>
          </p:nvSpPr>
          <p:spPr bwMode="auto">
            <a:xfrm>
              <a:off x="1626" y="1500"/>
              <a:ext cx="521" cy="38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197" name="Rectangle 4"/>
            <p:cNvSpPr>
              <a:spLocks noChangeArrowheads="1"/>
            </p:cNvSpPr>
            <p:nvPr/>
          </p:nvSpPr>
          <p:spPr bwMode="auto">
            <a:xfrm>
              <a:off x="2304" y="1500"/>
              <a:ext cx="521" cy="38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198" name="Rectangle 5"/>
            <p:cNvSpPr>
              <a:spLocks noChangeArrowheads="1"/>
            </p:cNvSpPr>
            <p:nvPr/>
          </p:nvSpPr>
          <p:spPr bwMode="auto">
            <a:xfrm>
              <a:off x="963" y="2517"/>
              <a:ext cx="521" cy="38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199" name="Rectangle 6"/>
            <p:cNvSpPr>
              <a:spLocks noChangeArrowheads="1"/>
            </p:cNvSpPr>
            <p:nvPr/>
          </p:nvSpPr>
          <p:spPr bwMode="auto">
            <a:xfrm>
              <a:off x="1636" y="2517"/>
              <a:ext cx="521" cy="38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0" name="Rectangle 7"/>
            <p:cNvSpPr>
              <a:spLocks noChangeArrowheads="1"/>
            </p:cNvSpPr>
            <p:nvPr/>
          </p:nvSpPr>
          <p:spPr bwMode="auto">
            <a:xfrm>
              <a:off x="2309" y="2517"/>
              <a:ext cx="521" cy="38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1" name="Rectangle 8"/>
            <p:cNvSpPr>
              <a:spLocks noChangeArrowheads="1"/>
            </p:cNvSpPr>
            <p:nvPr/>
          </p:nvSpPr>
          <p:spPr bwMode="auto">
            <a:xfrm>
              <a:off x="2983" y="2517"/>
              <a:ext cx="521" cy="385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2" name="Rectangle 9"/>
            <p:cNvSpPr>
              <a:spLocks noChangeArrowheads="1"/>
            </p:cNvSpPr>
            <p:nvPr/>
          </p:nvSpPr>
          <p:spPr bwMode="auto">
            <a:xfrm>
              <a:off x="2972" y="1500"/>
              <a:ext cx="521" cy="38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3" name="Rectangle 10"/>
            <p:cNvSpPr>
              <a:spLocks noChangeArrowheads="1"/>
            </p:cNvSpPr>
            <p:nvPr/>
          </p:nvSpPr>
          <p:spPr bwMode="auto">
            <a:xfrm>
              <a:off x="961" y="1500"/>
              <a:ext cx="521" cy="3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4" name="Text Box 11"/>
            <p:cNvSpPr txBox="1">
              <a:spLocks noChangeArrowheads="1"/>
            </p:cNvSpPr>
            <p:nvPr/>
          </p:nvSpPr>
          <p:spPr bwMode="auto">
            <a:xfrm>
              <a:off x="884" y="1097"/>
              <a:ext cx="660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Background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05" name="Text Box 12"/>
            <p:cNvSpPr txBox="1">
              <a:spLocks noChangeArrowheads="1"/>
            </p:cNvSpPr>
            <p:nvPr/>
          </p:nvSpPr>
          <p:spPr bwMode="auto">
            <a:xfrm>
              <a:off x="1687" y="1020"/>
              <a:ext cx="402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Text &amp;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Lines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06" name="Text Box 13"/>
            <p:cNvSpPr txBox="1">
              <a:spLocks noChangeArrowheads="1"/>
            </p:cNvSpPr>
            <p:nvPr/>
          </p:nvSpPr>
          <p:spPr bwMode="auto">
            <a:xfrm>
              <a:off x="2299" y="1097"/>
              <a:ext cx="531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Shadows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07" name="Text Box 14"/>
            <p:cNvSpPr txBox="1">
              <a:spLocks noChangeArrowheads="1"/>
            </p:cNvSpPr>
            <p:nvPr/>
          </p:nvSpPr>
          <p:spPr bwMode="auto">
            <a:xfrm>
              <a:off x="3082" y="1020"/>
              <a:ext cx="302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Title</a:t>
              </a:r>
              <a:br>
                <a:rPr lang="en-GB" altLang="en-US" sz="1600">
                  <a:cs typeface="Arial" panose="020B0604020202020204" pitchFamily="34" charset="0"/>
                </a:rPr>
              </a:br>
              <a:r>
                <a:rPr lang="en-GB" altLang="en-US" sz="1600">
                  <a:cs typeface="Arial" panose="020B0604020202020204" pitchFamily="34" charset="0"/>
                </a:rPr>
                <a:t>Text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08" name="Text Box 15"/>
            <p:cNvSpPr txBox="1">
              <a:spLocks noChangeArrowheads="1"/>
            </p:cNvSpPr>
            <p:nvPr/>
          </p:nvSpPr>
          <p:spPr bwMode="auto">
            <a:xfrm>
              <a:off x="1082" y="2114"/>
              <a:ext cx="283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Fills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09" name="Text Box 16"/>
            <p:cNvSpPr txBox="1">
              <a:spLocks noChangeArrowheads="1"/>
            </p:cNvSpPr>
            <p:nvPr/>
          </p:nvSpPr>
          <p:spPr bwMode="auto">
            <a:xfrm>
              <a:off x="1692" y="2114"/>
              <a:ext cx="420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Accent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10" name="Text Box 17"/>
            <p:cNvSpPr txBox="1">
              <a:spLocks noChangeArrowheads="1"/>
            </p:cNvSpPr>
            <p:nvPr/>
          </p:nvSpPr>
          <p:spPr bwMode="auto">
            <a:xfrm>
              <a:off x="2294" y="2037"/>
              <a:ext cx="536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Accent &amp;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Hyperlink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11" name="Text Box 18"/>
            <p:cNvSpPr txBox="1">
              <a:spLocks noChangeArrowheads="1"/>
            </p:cNvSpPr>
            <p:nvPr/>
          </p:nvSpPr>
          <p:spPr bwMode="auto">
            <a:xfrm>
              <a:off x="2975" y="2036"/>
              <a:ext cx="536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Followed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Hyperlink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16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741363" y="1574800"/>
          <a:ext cx="6938962" cy="385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363" imgH="4610196" progId="MSGraph.Chart.8">
                  <p:embed followColorScheme="full"/>
                </p:oleObj>
              </mc:Choice>
              <mc:Fallback>
                <p:oleObj name="Chart" r:id="rId4" imgW="8296363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363" y="1574800"/>
                        <a:ext cx="6938962" cy="385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16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70463" y="1624013"/>
            <a:ext cx="4027487" cy="4525962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1770063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72088" y="3367088"/>
            <a:ext cx="2887662" cy="23542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4025" y="3619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719138" y="33670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2254250" y="33670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3763963" y="33670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5272088" y="33670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6783388" y="33670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5" name="Freeform 8"/>
          <p:cNvSpPr>
            <a:spLocks/>
          </p:cNvSpPr>
          <p:nvPr/>
        </p:nvSpPr>
        <p:spPr bwMode="auto">
          <a:xfrm>
            <a:off x="2254250" y="18938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9"/>
          <p:cNvSpPr>
            <a:spLocks/>
          </p:cNvSpPr>
          <p:nvPr/>
        </p:nvSpPr>
        <p:spPr bwMode="auto">
          <a:xfrm>
            <a:off x="719138" y="1893888"/>
            <a:ext cx="1898650" cy="1270000"/>
          </a:xfrm>
          <a:custGeom>
            <a:avLst/>
            <a:gdLst>
              <a:gd name="T0" fmla="*/ 2147483646 w 1196"/>
              <a:gd name="T1" fmla="*/ 514111875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016125000 h 800"/>
              <a:gd name="T8" fmla="*/ 2147483646 w 1196"/>
              <a:gd name="T9" fmla="*/ 2016125000 h 800"/>
              <a:gd name="T10" fmla="*/ 2147483646 w 1196"/>
              <a:gd name="T11" fmla="*/ 1502013125 h 800"/>
              <a:gd name="T12" fmla="*/ 2147483646 w 1196"/>
              <a:gd name="T13" fmla="*/ 1008062500 h 800"/>
              <a:gd name="T14" fmla="*/ 2147483646 w 1196"/>
              <a:gd name="T15" fmla="*/ 514111875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0"/>
          <p:cNvSpPr>
            <a:spLocks/>
          </p:cNvSpPr>
          <p:nvPr/>
        </p:nvSpPr>
        <p:spPr bwMode="auto">
          <a:xfrm>
            <a:off x="3763963" y="18938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8" name="Freeform 11"/>
          <p:cNvSpPr>
            <a:spLocks/>
          </p:cNvSpPr>
          <p:nvPr/>
        </p:nvSpPr>
        <p:spPr bwMode="auto">
          <a:xfrm>
            <a:off x="5272088" y="1893888"/>
            <a:ext cx="1857375" cy="1270000"/>
          </a:xfrm>
          <a:custGeom>
            <a:avLst/>
            <a:gdLst>
              <a:gd name="T0" fmla="*/ 2147483646 w 1170"/>
              <a:gd name="T1" fmla="*/ 514111875 h 800"/>
              <a:gd name="T2" fmla="*/ 2147483646 w 1170"/>
              <a:gd name="T3" fmla="*/ 0 h 800"/>
              <a:gd name="T4" fmla="*/ 0 w 1170"/>
              <a:gd name="T5" fmla="*/ 0 h 800"/>
              <a:gd name="T6" fmla="*/ 393144375 w 1170"/>
              <a:gd name="T7" fmla="*/ 514111875 h 800"/>
              <a:gd name="T8" fmla="*/ 771167813 w 1170"/>
              <a:gd name="T9" fmla="*/ 1008062500 h 800"/>
              <a:gd name="T10" fmla="*/ 393144375 w 1170"/>
              <a:gd name="T11" fmla="*/ 1502013125 h 800"/>
              <a:gd name="T12" fmla="*/ 0 w 1170"/>
              <a:gd name="T13" fmla="*/ 2016125000 h 800"/>
              <a:gd name="T14" fmla="*/ 2147483646 w 1170"/>
              <a:gd name="T15" fmla="*/ 2016125000 h 800"/>
              <a:gd name="T16" fmla="*/ 2147483646 w 1170"/>
              <a:gd name="T17" fmla="*/ 1502013125 h 800"/>
              <a:gd name="T18" fmla="*/ 2147483646 w 1170"/>
              <a:gd name="T19" fmla="*/ 1008062500 h 800"/>
              <a:gd name="T20" fmla="*/ 2147483646 w 1170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9" name="Freeform 12"/>
          <p:cNvSpPr>
            <a:spLocks/>
          </p:cNvSpPr>
          <p:nvPr/>
        </p:nvSpPr>
        <p:spPr bwMode="auto">
          <a:xfrm>
            <a:off x="6783388" y="18938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0" name="Text Box 13"/>
          <p:cNvSpPr txBox="1">
            <a:spLocks noChangeArrowheads="1"/>
          </p:cNvSpPr>
          <p:nvPr/>
        </p:nvSpPr>
        <p:spPr bwMode="auto">
          <a:xfrm>
            <a:off x="2903538" y="23463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1" name="Text Box 14"/>
          <p:cNvSpPr txBox="1">
            <a:spLocks noChangeArrowheads="1"/>
          </p:cNvSpPr>
          <p:nvPr/>
        </p:nvSpPr>
        <p:spPr bwMode="auto">
          <a:xfrm>
            <a:off x="1019175" y="23447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2" name="Text Box 15"/>
          <p:cNvSpPr txBox="1">
            <a:spLocks noChangeArrowheads="1"/>
          </p:cNvSpPr>
          <p:nvPr/>
        </p:nvSpPr>
        <p:spPr bwMode="auto">
          <a:xfrm>
            <a:off x="4433888" y="23463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3" name="Text Box 16"/>
          <p:cNvSpPr txBox="1">
            <a:spLocks noChangeArrowheads="1"/>
          </p:cNvSpPr>
          <p:nvPr/>
        </p:nvSpPr>
        <p:spPr bwMode="auto">
          <a:xfrm>
            <a:off x="5946775" y="23447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4" name="Text Box 17"/>
          <p:cNvSpPr txBox="1">
            <a:spLocks noChangeArrowheads="1"/>
          </p:cNvSpPr>
          <p:nvPr/>
        </p:nvSpPr>
        <p:spPr bwMode="auto">
          <a:xfrm>
            <a:off x="7353300" y="23463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1625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86" name="Group 30"/>
          <p:cNvGraphicFramePr>
            <a:graphicFrameLocks noGrp="1"/>
          </p:cNvGraphicFramePr>
          <p:nvPr>
            <p:ph type="tbl" idx="1"/>
          </p:nvPr>
        </p:nvGraphicFramePr>
        <p:xfrm>
          <a:off x="649288" y="1447800"/>
          <a:ext cx="7402512" cy="3265488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09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620713" y="5113338"/>
            <a:ext cx="54752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16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39888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820863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517525" y="407828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3503613" y="407828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16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68400" y="154305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30300" y="2882900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75163" y="2882900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-12700" y="5156200"/>
            <a:ext cx="7164388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</a:t>
            </a: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30300" y="2351088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6">
      <a:dk1>
        <a:srgbClr val="808080"/>
      </a:dk1>
      <a:lt1>
        <a:srgbClr val="FFFFFF"/>
      </a:lt1>
      <a:dk2>
        <a:srgbClr val="040402"/>
      </a:dk2>
      <a:lt2>
        <a:srgbClr val="FFFFFF"/>
      </a:lt2>
      <a:accent1>
        <a:srgbClr val="FFF21C"/>
      </a:accent1>
      <a:accent2>
        <a:srgbClr val="FC2827"/>
      </a:accent2>
      <a:accent3>
        <a:srgbClr val="AAAAAA"/>
      </a:accent3>
      <a:accent4>
        <a:srgbClr val="DADADA"/>
      </a:accent4>
      <a:accent5>
        <a:srgbClr val="FFF7AB"/>
      </a:accent5>
      <a:accent6>
        <a:srgbClr val="E42322"/>
      </a:accent6>
      <a:hlink>
        <a:srgbClr val="FF9D3B"/>
      </a:hlink>
      <a:folHlink>
        <a:srgbClr val="3C5BB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808080"/>
        </a:dk1>
        <a:lt1>
          <a:srgbClr val="FFFFFF"/>
        </a:lt1>
        <a:dk2>
          <a:srgbClr val="040402"/>
        </a:dk2>
        <a:lt2>
          <a:srgbClr val="FFFFFF"/>
        </a:lt2>
        <a:accent1>
          <a:srgbClr val="FFF21C"/>
        </a:accent1>
        <a:accent2>
          <a:srgbClr val="6BA7F8"/>
        </a:accent2>
        <a:accent3>
          <a:srgbClr val="AAAAAA"/>
        </a:accent3>
        <a:accent4>
          <a:srgbClr val="DADADA"/>
        </a:accent4>
        <a:accent5>
          <a:srgbClr val="FFF7AB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808080"/>
        </a:dk1>
        <a:lt1>
          <a:srgbClr val="FFFFFF"/>
        </a:lt1>
        <a:dk2>
          <a:srgbClr val="040402"/>
        </a:dk2>
        <a:lt2>
          <a:srgbClr val="FFFFFF"/>
        </a:lt2>
        <a:accent1>
          <a:srgbClr val="FFF21C"/>
        </a:accent1>
        <a:accent2>
          <a:srgbClr val="FC2827"/>
        </a:accent2>
        <a:accent3>
          <a:srgbClr val="AAAAAA"/>
        </a:accent3>
        <a:accent4>
          <a:srgbClr val="DADADA"/>
        </a:accent4>
        <a:accent5>
          <a:srgbClr val="FFF7AB"/>
        </a:accent5>
        <a:accent6>
          <a:srgbClr val="E42322"/>
        </a:accent6>
        <a:hlink>
          <a:srgbClr val="FF9D3B"/>
        </a:hlink>
        <a:folHlink>
          <a:srgbClr val="3C5BB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298</Words>
  <Application>Microsoft Office PowerPoint</Application>
  <PresentationFormat>On-screen Show (4:3)</PresentationFormat>
  <Paragraphs>79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Playing Cards 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Playing Cards PowerPoint Template</dc:title>
  <dc:creator>Presentation Magazine</dc:creator>
  <cp:lastModifiedBy>Jonty Pearce</cp:lastModifiedBy>
  <cp:revision>8</cp:revision>
  <dcterms:created xsi:type="dcterms:W3CDTF">2009-11-03T13:35:13Z</dcterms:created>
  <dcterms:modified xsi:type="dcterms:W3CDTF">2015-02-22T11:16:29Z</dcterms:modified>
</cp:coreProperties>
</file>