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07C"/>
    <a:srgbClr val="0347B5"/>
    <a:srgbClr val="0350D1"/>
    <a:srgbClr val="00117E"/>
    <a:srgbClr val="0000CC"/>
    <a:srgbClr val="4343FF"/>
    <a:srgbClr val="0DB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94" autoAdjust="0"/>
    <p:restoredTop sz="94660"/>
  </p:normalViewPr>
  <p:slideViewPr>
    <p:cSldViewPr snapToGrid="0">
      <p:cViewPr>
        <p:scale>
          <a:sx n="77" d="100"/>
          <a:sy n="77" d="100"/>
        </p:scale>
        <p:origin x="-19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F1E9F24-FCE6-4861-822C-64983547CD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4625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B3B037-B09C-458C-BAAD-68971DB6D542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983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CD06F68-8B24-4F43-AFF6-605B1EA0D72F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336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83BB14-2F0D-48E4-9627-3EFB9CC766B8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812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9C66AF-7243-4F61-9762-9D3197AF8FC6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245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A102B9-7BCE-4630-B996-2BA94AE8D51E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026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9A94A3-497F-40B6-AE47-27F9D5C0B974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445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D538FE-2938-4D3C-B0D6-CEB7B8FCBF08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473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9CD5F9-8DFE-4BEE-A1DD-EF4080F33A03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21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E958D4-D2C0-433B-A006-507A9584FDE9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464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IMG_205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748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11525"/>
            <a:ext cx="6400800" cy="99377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FEE762-9676-4DCF-92B0-AE2F683303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527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A6FC9-02C7-4388-A659-405AF7BB86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915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56ADF-4460-4DD5-A6FA-FFDA1C48C7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5495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D98F0-D4B9-4090-BE24-38AFE81578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631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4D120-B214-419A-9B74-2EFB76EAD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2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E4E69-493D-4FBB-8900-84936ADDC0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8770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2729E-8FD0-453A-8E7A-8E74E1D30D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29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F1CAD-003F-4D97-9C57-8F621025E8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7948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2CB4D-8E6D-4C3F-BED5-7F71DA2CEB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762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B780C-A1E8-41BE-AEAF-E5806F385B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49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85780-ADAE-4541-932D-9331E4078F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274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DED91-6119-4BDE-86D6-9F5B7606B5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326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6BE51-7653-4779-8057-EFA1793842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3215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9" descr="IMG_2059-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23426A8-685A-48CE-A583-FB5CB81742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563813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02307C"/>
                </a:solidFill>
              </a:rPr>
              <a:t>50th Birthday Template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347B5"/>
                </a:solidFill>
              </a:rPr>
              <a:t>Example Bullet Point Slide</a:t>
            </a:r>
            <a:endParaRPr lang="en-US" altLang="en-US" smtClean="0">
              <a:solidFill>
                <a:srgbClr val="0347B5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73475" y="2751138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49800" y="2751138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20963" y="4365625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689350" y="4365625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57738" y="4365625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27713" y="4365625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10250" y="2751138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05088" y="2751138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86013" y="2111375"/>
            <a:ext cx="1268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03638" y="198913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52963" y="2111375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34075" y="1989138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820988" y="3725863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09988" y="3725863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702175" y="3603625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83263" y="3602038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7600" y="1989138"/>
          <a:ext cx="6729413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1989138"/>
                        <a:ext cx="6729413" cy="373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6" descr="IMG_20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75" y="1570038"/>
            <a:ext cx="2997200" cy="3865562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514111875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016125000 h 800"/>
              <a:gd name="T8" fmla="*/ 2147483646 w 1196"/>
              <a:gd name="T9" fmla="*/ 2016125000 h 800"/>
              <a:gd name="T10" fmla="*/ 2147483646 w 1196"/>
              <a:gd name="T11" fmla="*/ 1502013125 h 800"/>
              <a:gd name="T12" fmla="*/ 2147483646 w 1196"/>
              <a:gd name="T13" fmla="*/ 1008062500 h 800"/>
              <a:gd name="T14" fmla="*/ 2147483646 w 1196"/>
              <a:gd name="T15" fmla="*/ 514111875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514111875 h 800"/>
              <a:gd name="T2" fmla="*/ 2147483646 w 1170"/>
              <a:gd name="T3" fmla="*/ 0 h 800"/>
              <a:gd name="T4" fmla="*/ 0 w 1170"/>
              <a:gd name="T5" fmla="*/ 0 h 800"/>
              <a:gd name="T6" fmla="*/ 393144375 w 1170"/>
              <a:gd name="T7" fmla="*/ 514111875 h 800"/>
              <a:gd name="T8" fmla="*/ 771167813 w 1170"/>
              <a:gd name="T9" fmla="*/ 1008062500 h 800"/>
              <a:gd name="T10" fmla="*/ 393144375 w 1170"/>
              <a:gd name="T11" fmla="*/ 1502013125 h 800"/>
              <a:gd name="T12" fmla="*/ 0 w 1170"/>
              <a:gd name="T13" fmla="*/ 2016125000 h 800"/>
              <a:gd name="T14" fmla="*/ 2147483646 w 1170"/>
              <a:gd name="T15" fmla="*/ 2016125000 h 800"/>
              <a:gd name="T16" fmla="*/ 2147483646 w 1170"/>
              <a:gd name="T17" fmla="*/ 1502013125 h 800"/>
              <a:gd name="T18" fmla="*/ 2147483646 w 1170"/>
              <a:gd name="T19" fmla="*/ 1008062500 h 800"/>
              <a:gd name="T20" fmla="*/ 2147483646 w 1170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87" name="Group 31"/>
          <p:cNvGraphicFramePr>
            <a:graphicFrameLocks noGrp="1"/>
          </p:cNvGraphicFramePr>
          <p:nvPr>
            <p:ph type="tbl" idx="1"/>
          </p:nvPr>
        </p:nvGraphicFramePr>
        <p:xfrm>
          <a:off x="1133475" y="1643063"/>
          <a:ext cx="7402513" cy="3265487"/>
        </p:xfrm>
        <a:graphic>
          <a:graphicData uri="http://schemas.openxmlformats.org/drawingml/2006/table">
            <a:tbl>
              <a:tblPr/>
              <a:tblGrid>
                <a:gridCol w="3702050"/>
                <a:gridCol w="3700463"/>
              </a:tblGrid>
              <a:tr h="509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758950" y="5091113"/>
            <a:ext cx="66151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917700" y="40751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797425" y="40751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With shadow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30968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2597150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2597150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This includes uploading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them onto file sharing networks like Slideshare, Myspace, Facebook,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042988" y="4879975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065338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5">
      <a:dk1>
        <a:srgbClr val="087280"/>
      </a:dk1>
      <a:lt1>
        <a:srgbClr val="F6F1EC"/>
      </a:lt1>
      <a:dk2>
        <a:srgbClr val="0347B5"/>
      </a:dk2>
      <a:lt2>
        <a:srgbClr val="8C8C8C"/>
      </a:lt2>
      <a:accent1>
        <a:srgbClr val="0DB6CC"/>
      </a:accent1>
      <a:accent2>
        <a:srgbClr val="62A97F"/>
      </a:accent2>
      <a:accent3>
        <a:srgbClr val="FAF7F4"/>
      </a:accent3>
      <a:accent4>
        <a:srgbClr val="06606C"/>
      </a:accent4>
      <a:accent5>
        <a:srgbClr val="AAD7E2"/>
      </a:accent5>
      <a:accent6>
        <a:srgbClr val="589972"/>
      </a:accent6>
      <a:hlink>
        <a:srgbClr val="CC630C"/>
      </a:hlink>
      <a:folHlink>
        <a:srgbClr val="802A08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87280"/>
        </a:dk1>
        <a:lt1>
          <a:srgbClr val="F6F1EC"/>
        </a:lt1>
        <a:dk2>
          <a:srgbClr val="0347B5"/>
        </a:dk2>
        <a:lt2>
          <a:srgbClr val="8C8C8C"/>
        </a:lt2>
        <a:accent1>
          <a:srgbClr val="0DB6CC"/>
        </a:accent1>
        <a:accent2>
          <a:srgbClr val="62A97F"/>
        </a:accent2>
        <a:accent3>
          <a:srgbClr val="FAF7F4"/>
        </a:accent3>
        <a:accent4>
          <a:srgbClr val="06606C"/>
        </a:accent4>
        <a:accent5>
          <a:srgbClr val="AAD7E2"/>
        </a:accent5>
        <a:accent6>
          <a:srgbClr val="589972"/>
        </a:accent6>
        <a:hlink>
          <a:srgbClr val="CC630C"/>
        </a:hlink>
        <a:folHlink>
          <a:srgbClr val="802A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269</Words>
  <Application>Microsoft Office PowerPoint</Application>
  <PresentationFormat>On-screen Show (4:3)</PresentationFormat>
  <Paragraphs>77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50th Birthday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50th birthday template</dc:title>
  <dc:creator>Presentation Magazine</dc:creator>
  <cp:lastModifiedBy>Jonty Pearce</cp:lastModifiedBy>
  <cp:revision>28</cp:revision>
  <dcterms:created xsi:type="dcterms:W3CDTF">2009-11-03T13:35:13Z</dcterms:created>
  <dcterms:modified xsi:type="dcterms:W3CDTF">2015-02-22T11:16:26Z</dcterms:modified>
</cp:coreProperties>
</file>