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1" r:id="rId3"/>
    <p:sldId id="259" r:id="rId4"/>
    <p:sldId id="268" r:id="rId5"/>
    <p:sldId id="269" r:id="rId6"/>
    <p:sldId id="267" r:id="rId7"/>
    <p:sldId id="266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707070"/>
    <a:srgbClr val="4B79D5"/>
    <a:srgbClr val="000000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13" autoAdjust="0"/>
  </p:normalViewPr>
  <p:slideViewPr>
    <p:cSldViewPr snapToGrid="0">
      <p:cViewPr>
        <p:scale>
          <a:sx n="77" d="100"/>
          <a:sy n="77" d="100"/>
        </p:scale>
        <p:origin x="-22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1C818A06-545B-4EB2-9170-1BA04C7947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1315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3B95DD-0ECB-4218-A2BE-1FF12845485D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730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C705E0-C8C1-4649-94A1-13C439D90F6E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929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F39245-4A60-403F-9F0C-9BCBBF526C84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568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046C61-20B5-452C-8CE6-4C8DE4582255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131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1CDE44-9990-4F35-9DA9-236789E0C2E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897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ECCBA8-65F1-4A22-AAA4-ACDE660FC937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61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0ACB7-092B-43EC-B561-0C04589CBC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37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CB590-5382-4977-A307-1AF15909F0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220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DC851-155C-4FDF-AD3A-4DF46C8ADD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55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6C640-FF80-42CA-B039-DEFC675CC0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207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4DB41-7389-44D0-BECC-EE80D1B044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569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D4977-68AD-4C74-B84F-81812DD216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132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7B9E3-0443-443A-8D6A-AB3288EA2A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3414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E2F52-EDE6-4129-B990-C1B621D569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204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61F1-0B6B-439C-9B75-93D4F6628D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4087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A158B-F1D0-49DA-A54F-35EAA109DA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724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A85FB-D75B-4905-BF68-12E979AA3E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223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6ABF7979-D03B-41C8-AA47-9B4FCD4BE6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Octagon clip art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Can be coloured in, magnified </a:t>
            </a:r>
            <a:br>
              <a:rPr lang="en-GB" altLang="en-US" sz="2800" smtClean="0"/>
            </a:br>
            <a:r>
              <a:rPr lang="en-GB" altLang="en-US" sz="2800" smtClean="0"/>
              <a:t>and cut out</a:t>
            </a:r>
          </a:p>
        </p:txBody>
      </p:sp>
      <p:grpSp>
        <p:nvGrpSpPr>
          <p:cNvPr id="3076" name="Group 562"/>
          <p:cNvGrpSpPr>
            <a:grpSpLocks/>
          </p:cNvGrpSpPr>
          <p:nvPr/>
        </p:nvGrpSpPr>
        <p:grpSpPr bwMode="auto">
          <a:xfrm>
            <a:off x="847725" y="4745038"/>
            <a:ext cx="1501775" cy="1506537"/>
            <a:chOff x="1788" y="3073"/>
            <a:chExt cx="833" cy="836"/>
          </a:xfrm>
        </p:grpSpPr>
        <p:sp>
          <p:nvSpPr>
            <p:cNvPr id="3111" name="Freeform 563"/>
            <p:cNvSpPr>
              <a:spLocks/>
            </p:cNvSpPr>
            <p:nvPr/>
          </p:nvSpPr>
          <p:spPr bwMode="auto">
            <a:xfrm>
              <a:off x="1788" y="3074"/>
              <a:ext cx="833" cy="835"/>
            </a:xfrm>
            <a:custGeom>
              <a:avLst/>
              <a:gdLst>
                <a:gd name="T0" fmla="*/ 275 w 738"/>
                <a:gd name="T1" fmla="*/ 943 h 739"/>
                <a:gd name="T2" fmla="*/ 0 w 738"/>
                <a:gd name="T3" fmla="*/ 666 h 739"/>
                <a:gd name="T4" fmla="*/ 0 w 738"/>
                <a:gd name="T5" fmla="*/ 276 h 739"/>
                <a:gd name="T6" fmla="*/ 275 w 738"/>
                <a:gd name="T7" fmla="*/ 0 h 739"/>
                <a:gd name="T8" fmla="*/ 665 w 738"/>
                <a:gd name="T9" fmla="*/ 0 h 739"/>
                <a:gd name="T10" fmla="*/ 940 w 738"/>
                <a:gd name="T11" fmla="*/ 276 h 739"/>
                <a:gd name="T12" fmla="*/ 940 w 738"/>
                <a:gd name="T13" fmla="*/ 666 h 739"/>
                <a:gd name="T14" fmla="*/ 665 w 738"/>
                <a:gd name="T15" fmla="*/ 943 h 739"/>
                <a:gd name="T16" fmla="*/ 275 w 738"/>
                <a:gd name="T17" fmla="*/ 943 h 7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8" h="739">
                  <a:moveTo>
                    <a:pt x="216" y="739"/>
                  </a:moveTo>
                  <a:lnTo>
                    <a:pt x="0" y="521"/>
                  </a:lnTo>
                  <a:lnTo>
                    <a:pt x="0" y="216"/>
                  </a:lnTo>
                  <a:lnTo>
                    <a:pt x="216" y="0"/>
                  </a:lnTo>
                  <a:lnTo>
                    <a:pt x="522" y="0"/>
                  </a:lnTo>
                  <a:lnTo>
                    <a:pt x="738" y="216"/>
                  </a:lnTo>
                  <a:lnTo>
                    <a:pt x="738" y="521"/>
                  </a:lnTo>
                  <a:lnTo>
                    <a:pt x="522" y="739"/>
                  </a:lnTo>
                  <a:lnTo>
                    <a:pt x="216" y="739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564"/>
            <p:cNvSpPr>
              <a:spLocks/>
            </p:cNvSpPr>
            <p:nvPr/>
          </p:nvSpPr>
          <p:spPr bwMode="auto">
            <a:xfrm>
              <a:off x="1948" y="3237"/>
              <a:ext cx="513" cy="510"/>
            </a:xfrm>
            <a:custGeom>
              <a:avLst/>
              <a:gdLst>
                <a:gd name="T0" fmla="*/ 171 w 454"/>
                <a:gd name="T1" fmla="*/ 577 h 451"/>
                <a:gd name="T2" fmla="*/ 0 w 454"/>
                <a:gd name="T3" fmla="*/ 408 h 451"/>
                <a:gd name="T4" fmla="*/ 0 w 454"/>
                <a:gd name="T5" fmla="*/ 168 h 451"/>
                <a:gd name="T6" fmla="*/ 171 w 454"/>
                <a:gd name="T7" fmla="*/ 0 h 451"/>
                <a:gd name="T8" fmla="*/ 411 w 454"/>
                <a:gd name="T9" fmla="*/ 0 h 451"/>
                <a:gd name="T10" fmla="*/ 580 w 454"/>
                <a:gd name="T11" fmla="*/ 168 h 451"/>
                <a:gd name="T12" fmla="*/ 580 w 454"/>
                <a:gd name="T13" fmla="*/ 408 h 451"/>
                <a:gd name="T14" fmla="*/ 411 w 454"/>
                <a:gd name="T15" fmla="*/ 577 h 451"/>
                <a:gd name="T16" fmla="*/ 171 w 454"/>
                <a:gd name="T17" fmla="*/ 577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4" h="451">
                  <a:moveTo>
                    <a:pt x="134" y="451"/>
                  </a:moveTo>
                  <a:lnTo>
                    <a:pt x="0" y="319"/>
                  </a:lnTo>
                  <a:lnTo>
                    <a:pt x="0" y="132"/>
                  </a:lnTo>
                  <a:lnTo>
                    <a:pt x="134" y="0"/>
                  </a:lnTo>
                  <a:lnTo>
                    <a:pt x="322" y="0"/>
                  </a:lnTo>
                  <a:lnTo>
                    <a:pt x="454" y="132"/>
                  </a:lnTo>
                  <a:lnTo>
                    <a:pt x="454" y="319"/>
                  </a:lnTo>
                  <a:lnTo>
                    <a:pt x="322" y="451"/>
                  </a:lnTo>
                  <a:lnTo>
                    <a:pt x="134" y="45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565"/>
            <p:cNvSpPr>
              <a:spLocks/>
            </p:cNvSpPr>
            <p:nvPr/>
          </p:nvSpPr>
          <p:spPr bwMode="auto">
            <a:xfrm>
              <a:off x="1872" y="3158"/>
              <a:ext cx="668" cy="667"/>
            </a:xfrm>
            <a:custGeom>
              <a:avLst/>
              <a:gdLst>
                <a:gd name="T0" fmla="*/ 219 w 592"/>
                <a:gd name="T1" fmla="*/ 753 h 591"/>
                <a:gd name="T2" fmla="*/ 0 w 592"/>
                <a:gd name="T3" fmla="*/ 532 h 591"/>
                <a:gd name="T4" fmla="*/ 0 w 592"/>
                <a:gd name="T5" fmla="*/ 221 h 591"/>
                <a:gd name="T6" fmla="*/ 219 w 592"/>
                <a:gd name="T7" fmla="*/ 0 h 591"/>
                <a:gd name="T8" fmla="*/ 533 w 592"/>
                <a:gd name="T9" fmla="*/ 0 h 591"/>
                <a:gd name="T10" fmla="*/ 754 w 592"/>
                <a:gd name="T11" fmla="*/ 221 h 591"/>
                <a:gd name="T12" fmla="*/ 754 w 592"/>
                <a:gd name="T13" fmla="*/ 532 h 591"/>
                <a:gd name="T14" fmla="*/ 533 w 592"/>
                <a:gd name="T15" fmla="*/ 753 h 591"/>
                <a:gd name="T16" fmla="*/ 219 w 592"/>
                <a:gd name="T17" fmla="*/ 753 h 59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2" h="591">
                  <a:moveTo>
                    <a:pt x="172" y="591"/>
                  </a:moveTo>
                  <a:lnTo>
                    <a:pt x="0" y="417"/>
                  </a:lnTo>
                  <a:lnTo>
                    <a:pt x="0" y="174"/>
                  </a:lnTo>
                  <a:lnTo>
                    <a:pt x="172" y="0"/>
                  </a:lnTo>
                  <a:lnTo>
                    <a:pt x="418" y="0"/>
                  </a:lnTo>
                  <a:lnTo>
                    <a:pt x="592" y="174"/>
                  </a:lnTo>
                  <a:lnTo>
                    <a:pt x="592" y="417"/>
                  </a:lnTo>
                  <a:lnTo>
                    <a:pt x="418" y="591"/>
                  </a:lnTo>
                  <a:lnTo>
                    <a:pt x="172" y="591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566"/>
            <p:cNvSpPr>
              <a:spLocks/>
            </p:cNvSpPr>
            <p:nvPr/>
          </p:nvSpPr>
          <p:spPr bwMode="auto">
            <a:xfrm>
              <a:off x="1948" y="3237"/>
              <a:ext cx="513" cy="510"/>
            </a:xfrm>
            <a:custGeom>
              <a:avLst/>
              <a:gdLst>
                <a:gd name="T0" fmla="*/ 171 w 454"/>
                <a:gd name="T1" fmla="*/ 577 h 451"/>
                <a:gd name="T2" fmla="*/ 0 w 454"/>
                <a:gd name="T3" fmla="*/ 408 h 451"/>
                <a:gd name="T4" fmla="*/ 0 w 454"/>
                <a:gd name="T5" fmla="*/ 168 h 451"/>
                <a:gd name="T6" fmla="*/ 171 w 454"/>
                <a:gd name="T7" fmla="*/ 0 h 451"/>
                <a:gd name="T8" fmla="*/ 411 w 454"/>
                <a:gd name="T9" fmla="*/ 0 h 451"/>
                <a:gd name="T10" fmla="*/ 580 w 454"/>
                <a:gd name="T11" fmla="*/ 168 h 451"/>
                <a:gd name="T12" fmla="*/ 580 w 454"/>
                <a:gd name="T13" fmla="*/ 408 h 451"/>
                <a:gd name="T14" fmla="*/ 411 w 454"/>
                <a:gd name="T15" fmla="*/ 577 h 451"/>
                <a:gd name="T16" fmla="*/ 171 w 454"/>
                <a:gd name="T17" fmla="*/ 577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4" h="451">
                  <a:moveTo>
                    <a:pt x="134" y="451"/>
                  </a:moveTo>
                  <a:lnTo>
                    <a:pt x="0" y="319"/>
                  </a:lnTo>
                  <a:lnTo>
                    <a:pt x="0" y="132"/>
                  </a:lnTo>
                  <a:lnTo>
                    <a:pt x="134" y="0"/>
                  </a:lnTo>
                  <a:lnTo>
                    <a:pt x="322" y="0"/>
                  </a:lnTo>
                  <a:lnTo>
                    <a:pt x="454" y="132"/>
                  </a:lnTo>
                  <a:lnTo>
                    <a:pt x="454" y="319"/>
                  </a:lnTo>
                  <a:lnTo>
                    <a:pt x="322" y="451"/>
                  </a:lnTo>
                  <a:lnTo>
                    <a:pt x="134" y="451"/>
                  </a:ln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567"/>
            <p:cNvSpPr>
              <a:spLocks/>
            </p:cNvSpPr>
            <p:nvPr/>
          </p:nvSpPr>
          <p:spPr bwMode="auto">
            <a:xfrm>
              <a:off x="2010" y="3296"/>
              <a:ext cx="390" cy="392"/>
            </a:xfrm>
            <a:custGeom>
              <a:avLst/>
              <a:gdLst>
                <a:gd name="T0" fmla="*/ 130 w 346"/>
                <a:gd name="T1" fmla="*/ 443 h 347"/>
                <a:gd name="T2" fmla="*/ 0 w 346"/>
                <a:gd name="T3" fmla="*/ 314 h 347"/>
                <a:gd name="T4" fmla="*/ 0 w 346"/>
                <a:gd name="T5" fmla="*/ 130 h 347"/>
                <a:gd name="T6" fmla="*/ 130 w 346"/>
                <a:gd name="T7" fmla="*/ 0 h 347"/>
                <a:gd name="T8" fmla="*/ 310 w 346"/>
                <a:gd name="T9" fmla="*/ 0 h 347"/>
                <a:gd name="T10" fmla="*/ 440 w 346"/>
                <a:gd name="T11" fmla="*/ 130 h 347"/>
                <a:gd name="T12" fmla="*/ 440 w 346"/>
                <a:gd name="T13" fmla="*/ 314 h 347"/>
                <a:gd name="T14" fmla="*/ 310 w 346"/>
                <a:gd name="T15" fmla="*/ 443 h 347"/>
                <a:gd name="T16" fmla="*/ 130 w 346"/>
                <a:gd name="T17" fmla="*/ 443 h 3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6" h="347">
                  <a:moveTo>
                    <a:pt x="102" y="347"/>
                  </a:moveTo>
                  <a:lnTo>
                    <a:pt x="0" y="246"/>
                  </a:lnTo>
                  <a:lnTo>
                    <a:pt x="0" y="102"/>
                  </a:lnTo>
                  <a:lnTo>
                    <a:pt x="102" y="0"/>
                  </a:lnTo>
                  <a:lnTo>
                    <a:pt x="244" y="0"/>
                  </a:lnTo>
                  <a:lnTo>
                    <a:pt x="346" y="102"/>
                  </a:lnTo>
                  <a:lnTo>
                    <a:pt x="346" y="246"/>
                  </a:lnTo>
                  <a:lnTo>
                    <a:pt x="244" y="347"/>
                  </a:lnTo>
                  <a:lnTo>
                    <a:pt x="102" y="347"/>
                  </a:lnTo>
                  <a:close/>
                </a:path>
              </a:pathLst>
            </a:custGeom>
            <a:solidFill>
              <a:srgbClr val="707070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568"/>
            <p:cNvSpPr>
              <a:spLocks/>
            </p:cNvSpPr>
            <p:nvPr/>
          </p:nvSpPr>
          <p:spPr bwMode="auto">
            <a:xfrm>
              <a:off x="2046" y="3334"/>
              <a:ext cx="318" cy="315"/>
            </a:xfrm>
            <a:custGeom>
              <a:avLst/>
              <a:gdLst>
                <a:gd name="T0" fmla="*/ 104 w 282"/>
                <a:gd name="T1" fmla="*/ 356 h 279"/>
                <a:gd name="T2" fmla="*/ 0 w 282"/>
                <a:gd name="T3" fmla="*/ 253 h 279"/>
                <a:gd name="T4" fmla="*/ 0 w 282"/>
                <a:gd name="T5" fmla="*/ 105 h 279"/>
                <a:gd name="T6" fmla="*/ 104 w 282"/>
                <a:gd name="T7" fmla="*/ 0 h 279"/>
                <a:gd name="T8" fmla="*/ 255 w 282"/>
                <a:gd name="T9" fmla="*/ 0 h 279"/>
                <a:gd name="T10" fmla="*/ 359 w 282"/>
                <a:gd name="T11" fmla="*/ 105 h 279"/>
                <a:gd name="T12" fmla="*/ 359 w 282"/>
                <a:gd name="T13" fmla="*/ 253 h 279"/>
                <a:gd name="T14" fmla="*/ 255 w 282"/>
                <a:gd name="T15" fmla="*/ 356 h 279"/>
                <a:gd name="T16" fmla="*/ 104 w 282"/>
                <a:gd name="T17" fmla="*/ 356 h 2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82" h="279">
                  <a:moveTo>
                    <a:pt x="82" y="279"/>
                  </a:moveTo>
                  <a:lnTo>
                    <a:pt x="0" y="198"/>
                  </a:lnTo>
                  <a:lnTo>
                    <a:pt x="0" y="82"/>
                  </a:lnTo>
                  <a:lnTo>
                    <a:pt x="82" y="0"/>
                  </a:lnTo>
                  <a:lnTo>
                    <a:pt x="200" y="0"/>
                  </a:lnTo>
                  <a:lnTo>
                    <a:pt x="282" y="82"/>
                  </a:lnTo>
                  <a:lnTo>
                    <a:pt x="282" y="198"/>
                  </a:lnTo>
                  <a:lnTo>
                    <a:pt x="200" y="279"/>
                  </a:lnTo>
                  <a:lnTo>
                    <a:pt x="82" y="279"/>
                  </a:lnTo>
                  <a:close/>
                </a:path>
              </a:pathLst>
            </a:custGeom>
            <a:solidFill>
              <a:srgbClr val="4D4D4D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569"/>
            <p:cNvSpPr>
              <a:spLocks/>
            </p:cNvSpPr>
            <p:nvPr/>
          </p:nvSpPr>
          <p:spPr bwMode="auto">
            <a:xfrm>
              <a:off x="2068" y="3354"/>
              <a:ext cx="273" cy="275"/>
            </a:xfrm>
            <a:custGeom>
              <a:avLst/>
              <a:gdLst>
                <a:gd name="T0" fmla="*/ 89 w 242"/>
                <a:gd name="T1" fmla="*/ 311 h 243"/>
                <a:gd name="T2" fmla="*/ 0 w 242"/>
                <a:gd name="T3" fmla="*/ 221 h 243"/>
                <a:gd name="T4" fmla="*/ 0 w 242"/>
                <a:gd name="T5" fmla="*/ 92 h 243"/>
                <a:gd name="T6" fmla="*/ 89 w 242"/>
                <a:gd name="T7" fmla="*/ 0 h 243"/>
                <a:gd name="T8" fmla="*/ 219 w 242"/>
                <a:gd name="T9" fmla="*/ 0 h 243"/>
                <a:gd name="T10" fmla="*/ 308 w 242"/>
                <a:gd name="T11" fmla="*/ 92 h 243"/>
                <a:gd name="T12" fmla="*/ 308 w 242"/>
                <a:gd name="T13" fmla="*/ 221 h 243"/>
                <a:gd name="T14" fmla="*/ 219 w 242"/>
                <a:gd name="T15" fmla="*/ 311 h 243"/>
                <a:gd name="T16" fmla="*/ 89 w 242"/>
                <a:gd name="T17" fmla="*/ 311 h 2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2" h="243">
                  <a:moveTo>
                    <a:pt x="70" y="243"/>
                  </a:moveTo>
                  <a:lnTo>
                    <a:pt x="0" y="172"/>
                  </a:lnTo>
                  <a:lnTo>
                    <a:pt x="0" y="72"/>
                  </a:lnTo>
                  <a:lnTo>
                    <a:pt x="70" y="0"/>
                  </a:lnTo>
                  <a:lnTo>
                    <a:pt x="172" y="0"/>
                  </a:lnTo>
                  <a:lnTo>
                    <a:pt x="242" y="72"/>
                  </a:lnTo>
                  <a:lnTo>
                    <a:pt x="242" y="172"/>
                  </a:lnTo>
                  <a:lnTo>
                    <a:pt x="172" y="243"/>
                  </a:lnTo>
                  <a:lnTo>
                    <a:pt x="70" y="24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570"/>
            <p:cNvSpPr>
              <a:spLocks/>
            </p:cNvSpPr>
            <p:nvPr/>
          </p:nvSpPr>
          <p:spPr bwMode="auto">
            <a:xfrm>
              <a:off x="2254" y="3612"/>
              <a:ext cx="124" cy="291"/>
            </a:xfrm>
            <a:custGeom>
              <a:avLst/>
              <a:gdLst>
                <a:gd name="T0" fmla="*/ 0 w 110"/>
                <a:gd name="T1" fmla="*/ 0 h 258"/>
                <a:gd name="T2" fmla="*/ 140 w 110"/>
                <a:gd name="T3" fmla="*/ 328 h 258"/>
                <a:gd name="T4" fmla="*/ 0 w 110"/>
                <a:gd name="T5" fmla="*/ 0 h 2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0" h="258">
                  <a:moveTo>
                    <a:pt x="0" y="0"/>
                  </a:moveTo>
                  <a:lnTo>
                    <a:pt x="110" y="2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571"/>
            <p:cNvSpPr>
              <a:spLocks/>
            </p:cNvSpPr>
            <p:nvPr/>
          </p:nvSpPr>
          <p:spPr bwMode="auto">
            <a:xfrm>
              <a:off x="2030" y="3366"/>
              <a:ext cx="296" cy="543"/>
            </a:xfrm>
            <a:custGeom>
              <a:avLst/>
              <a:gdLst>
                <a:gd name="T0" fmla="*/ 124 w 296"/>
                <a:gd name="T1" fmla="*/ 243 h 543"/>
                <a:gd name="T2" fmla="*/ 54 w 296"/>
                <a:gd name="T3" fmla="*/ 172 h 543"/>
                <a:gd name="T4" fmla="*/ 54 w 296"/>
                <a:gd name="T5" fmla="*/ 72 h 543"/>
                <a:gd name="T6" fmla="*/ 124 w 296"/>
                <a:gd name="T7" fmla="*/ 0 h 543"/>
                <a:gd name="T8" fmla="*/ 226 w 296"/>
                <a:gd name="T9" fmla="*/ 0 h 543"/>
                <a:gd name="T10" fmla="*/ 296 w 296"/>
                <a:gd name="T11" fmla="*/ 72 h 543"/>
                <a:gd name="T12" fmla="*/ 296 w 296"/>
                <a:gd name="T13" fmla="*/ 172 h 543"/>
                <a:gd name="T14" fmla="*/ 226 w 296"/>
                <a:gd name="T15" fmla="*/ 243 h 543"/>
                <a:gd name="T16" fmla="*/ 124 w 296"/>
                <a:gd name="T17" fmla="*/ 243 h 543"/>
                <a:gd name="T18" fmla="*/ 20 w 296"/>
                <a:gd name="T19" fmla="*/ 498 h 543"/>
                <a:gd name="T20" fmla="*/ 0 w 296"/>
                <a:gd name="T21" fmla="*/ 543 h 5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6" h="543">
                  <a:moveTo>
                    <a:pt x="124" y="243"/>
                  </a:moveTo>
                  <a:lnTo>
                    <a:pt x="54" y="172"/>
                  </a:lnTo>
                  <a:lnTo>
                    <a:pt x="54" y="72"/>
                  </a:lnTo>
                  <a:lnTo>
                    <a:pt x="124" y="0"/>
                  </a:lnTo>
                  <a:lnTo>
                    <a:pt x="226" y="0"/>
                  </a:lnTo>
                  <a:lnTo>
                    <a:pt x="296" y="72"/>
                  </a:lnTo>
                  <a:lnTo>
                    <a:pt x="296" y="172"/>
                  </a:lnTo>
                  <a:lnTo>
                    <a:pt x="226" y="243"/>
                  </a:lnTo>
                  <a:lnTo>
                    <a:pt x="124" y="243"/>
                  </a:lnTo>
                  <a:lnTo>
                    <a:pt x="20" y="498"/>
                  </a:lnTo>
                  <a:lnTo>
                    <a:pt x="0" y="543"/>
                  </a:lnTo>
                </a:path>
              </a:pathLst>
            </a:custGeom>
            <a:solidFill>
              <a:srgbClr val="F7F7F7"/>
            </a:solidFill>
            <a:ln w="952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572"/>
            <p:cNvSpPr>
              <a:spLocks/>
            </p:cNvSpPr>
            <p:nvPr/>
          </p:nvSpPr>
          <p:spPr bwMode="auto">
            <a:xfrm>
              <a:off x="2036" y="3073"/>
              <a:ext cx="123" cy="295"/>
            </a:xfrm>
            <a:custGeom>
              <a:avLst/>
              <a:gdLst>
                <a:gd name="T0" fmla="*/ 140 w 108"/>
                <a:gd name="T1" fmla="*/ 332 h 262"/>
                <a:gd name="T2" fmla="*/ 0 w 108"/>
                <a:gd name="T3" fmla="*/ 0 h 262"/>
                <a:gd name="T4" fmla="*/ 140 w 108"/>
                <a:gd name="T5" fmla="*/ 332 h 2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8" h="262">
                  <a:moveTo>
                    <a:pt x="108" y="262"/>
                  </a:moveTo>
                  <a:lnTo>
                    <a:pt x="0" y="0"/>
                  </a:lnTo>
                  <a:lnTo>
                    <a:pt x="108" y="26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Line 573"/>
            <p:cNvSpPr>
              <a:spLocks noChangeShapeType="1"/>
            </p:cNvSpPr>
            <p:nvPr/>
          </p:nvSpPr>
          <p:spPr bwMode="auto">
            <a:xfrm flipV="1">
              <a:off x="2255" y="3074"/>
              <a:ext cx="123" cy="2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574"/>
            <p:cNvSpPr>
              <a:spLocks/>
            </p:cNvSpPr>
            <p:nvPr/>
          </p:nvSpPr>
          <p:spPr bwMode="auto">
            <a:xfrm>
              <a:off x="2324" y="3544"/>
              <a:ext cx="296" cy="121"/>
            </a:xfrm>
            <a:custGeom>
              <a:avLst/>
              <a:gdLst>
                <a:gd name="T0" fmla="*/ 0 w 262"/>
                <a:gd name="T1" fmla="*/ 0 h 107"/>
                <a:gd name="T2" fmla="*/ 334 w 262"/>
                <a:gd name="T3" fmla="*/ 137 h 107"/>
                <a:gd name="T4" fmla="*/ 0 w 262"/>
                <a:gd name="T5" fmla="*/ 0 h 10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2" h="107">
                  <a:moveTo>
                    <a:pt x="0" y="0"/>
                  </a:moveTo>
                  <a:lnTo>
                    <a:pt x="262" y="1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Line 575"/>
            <p:cNvSpPr>
              <a:spLocks noChangeShapeType="1"/>
            </p:cNvSpPr>
            <p:nvPr/>
          </p:nvSpPr>
          <p:spPr bwMode="auto">
            <a:xfrm flipV="1">
              <a:off x="2326" y="3321"/>
              <a:ext cx="292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576"/>
            <p:cNvSpPr>
              <a:spLocks/>
            </p:cNvSpPr>
            <p:nvPr/>
          </p:nvSpPr>
          <p:spPr bwMode="auto">
            <a:xfrm>
              <a:off x="1789" y="3317"/>
              <a:ext cx="296" cy="124"/>
            </a:xfrm>
            <a:custGeom>
              <a:avLst/>
              <a:gdLst>
                <a:gd name="T0" fmla="*/ 334 w 262"/>
                <a:gd name="T1" fmla="*/ 140 h 110"/>
                <a:gd name="T2" fmla="*/ 0 w 262"/>
                <a:gd name="T3" fmla="*/ 0 h 110"/>
                <a:gd name="T4" fmla="*/ 334 w 262"/>
                <a:gd name="T5" fmla="*/ 140 h 1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2" h="110">
                  <a:moveTo>
                    <a:pt x="262" y="110"/>
                  </a:moveTo>
                  <a:lnTo>
                    <a:pt x="0" y="0"/>
                  </a:lnTo>
                  <a:lnTo>
                    <a:pt x="262" y="1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Line 577"/>
            <p:cNvSpPr>
              <a:spLocks noChangeShapeType="1"/>
            </p:cNvSpPr>
            <p:nvPr/>
          </p:nvSpPr>
          <p:spPr bwMode="auto">
            <a:xfrm flipH="1">
              <a:off x="1788" y="3542"/>
              <a:ext cx="296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7" name="Group 612"/>
          <p:cNvGrpSpPr>
            <a:grpSpLocks/>
          </p:cNvGrpSpPr>
          <p:nvPr/>
        </p:nvGrpSpPr>
        <p:grpSpPr bwMode="auto">
          <a:xfrm>
            <a:off x="6781800" y="493713"/>
            <a:ext cx="1547813" cy="1549400"/>
            <a:chOff x="1725" y="311"/>
            <a:chExt cx="894" cy="895"/>
          </a:xfrm>
        </p:grpSpPr>
        <p:sp>
          <p:nvSpPr>
            <p:cNvPr id="3103" name="Freeform 613"/>
            <p:cNvSpPr>
              <a:spLocks/>
            </p:cNvSpPr>
            <p:nvPr/>
          </p:nvSpPr>
          <p:spPr bwMode="auto">
            <a:xfrm>
              <a:off x="1997" y="311"/>
              <a:ext cx="350" cy="423"/>
            </a:xfrm>
            <a:custGeom>
              <a:avLst/>
              <a:gdLst>
                <a:gd name="T0" fmla="*/ 199 w 306"/>
                <a:gd name="T1" fmla="*/ 484 h 370"/>
                <a:gd name="T2" fmla="*/ 0 w 306"/>
                <a:gd name="T3" fmla="*/ 0 h 370"/>
                <a:gd name="T4" fmla="*/ 400 w 306"/>
                <a:gd name="T5" fmla="*/ 0 h 370"/>
                <a:gd name="T6" fmla="*/ 199 w 306"/>
                <a:gd name="T7" fmla="*/ 484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2" y="370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152" y="370"/>
                  </a:lnTo>
                  <a:close/>
                </a:path>
              </a:pathLst>
            </a:custGeom>
            <a:gradFill rotWithShape="0">
              <a:gsLst>
                <a:gs pos="0">
                  <a:srgbClr val="F7F7F7"/>
                </a:gs>
                <a:gs pos="100000">
                  <a:schemeClr val="fol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614"/>
            <p:cNvSpPr>
              <a:spLocks/>
            </p:cNvSpPr>
            <p:nvPr/>
          </p:nvSpPr>
          <p:spPr bwMode="auto">
            <a:xfrm>
              <a:off x="2189" y="322"/>
              <a:ext cx="422" cy="421"/>
            </a:xfrm>
            <a:custGeom>
              <a:avLst/>
              <a:gdLst>
                <a:gd name="T0" fmla="*/ 0 w 370"/>
                <a:gd name="T1" fmla="*/ 482 h 368"/>
                <a:gd name="T2" fmla="*/ 197 w 370"/>
                <a:gd name="T3" fmla="*/ 0 h 368"/>
                <a:gd name="T4" fmla="*/ 481 w 370"/>
                <a:gd name="T5" fmla="*/ 283 h 368"/>
                <a:gd name="T6" fmla="*/ 0 w 370"/>
                <a:gd name="T7" fmla="*/ 482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8">
                  <a:moveTo>
                    <a:pt x="0" y="368"/>
                  </a:moveTo>
                  <a:lnTo>
                    <a:pt x="152" y="0"/>
                  </a:lnTo>
                  <a:lnTo>
                    <a:pt x="370" y="216"/>
                  </a:lnTo>
                  <a:lnTo>
                    <a:pt x="0" y="368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615"/>
            <p:cNvSpPr>
              <a:spLocks/>
            </p:cNvSpPr>
            <p:nvPr/>
          </p:nvSpPr>
          <p:spPr bwMode="auto">
            <a:xfrm>
              <a:off x="2196" y="583"/>
              <a:ext cx="423" cy="350"/>
            </a:xfrm>
            <a:custGeom>
              <a:avLst/>
              <a:gdLst>
                <a:gd name="T0" fmla="*/ 0 w 370"/>
                <a:gd name="T1" fmla="*/ 201 h 306"/>
                <a:gd name="T2" fmla="*/ 484 w 370"/>
                <a:gd name="T3" fmla="*/ 0 h 306"/>
                <a:gd name="T4" fmla="*/ 484 w 370"/>
                <a:gd name="T5" fmla="*/ 400 h 306"/>
                <a:gd name="T6" fmla="*/ 0 w 370"/>
                <a:gd name="T7" fmla="*/ 201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0" y="154"/>
                  </a:moveTo>
                  <a:lnTo>
                    <a:pt x="370" y="0"/>
                  </a:lnTo>
                  <a:lnTo>
                    <a:pt x="370" y="306"/>
                  </a:lnTo>
                  <a:lnTo>
                    <a:pt x="0" y="154"/>
                  </a:lnTo>
                  <a:close/>
                </a:path>
              </a:pathLst>
            </a:custGeom>
            <a:gradFill rotWithShape="0">
              <a:gsLst>
                <a:gs pos="0">
                  <a:srgbClr val="F7F7F7"/>
                </a:gs>
                <a:gs pos="100000">
                  <a:schemeClr val="fol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616"/>
            <p:cNvSpPr>
              <a:spLocks/>
            </p:cNvSpPr>
            <p:nvPr/>
          </p:nvSpPr>
          <p:spPr bwMode="auto">
            <a:xfrm>
              <a:off x="2194" y="780"/>
              <a:ext cx="421" cy="423"/>
            </a:xfrm>
            <a:custGeom>
              <a:avLst/>
              <a:gdLst>
                <a:gd name="T0" fmla="*/ 0 w 368"/>
                <a:gd name="T1" fmla="*/ 0 h 370"/>
                <a:gd name="T2" fmla="*/ 482 w 368"/>
                <a:gd name="T3" fmla="*/ 199 h 370"/>
                <a:gd name="T4" fmla="*/ 199 w 368"/>
                <a:gd name="T5" fmla="*/ 484 h 370"/>
                <a:gd name="T6" fmla="*/ 0 w 368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70">
                  <a:moveTo>
                    <a:pt x="0" y="0"/>
                  </a:moveTo>
                  <a:lnTo>
                    <a:pt x="368" y="152"/>
                  </a:lnTo>
                  <a:lnTo>
                    <a:pt x="152" y="3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617"/>
            <p:cNvSpPr>
              <a:spLocks/>
            </p:cNvSpPr>
            <p:nvPr/>
          </p:nvSpPr>
          <p:spPr bwMode="auto">
            <a:xfrm>
              <a:off x="1730" y="778"/>
              <a:ext cx="423" cy="421"/>
            </a:xfrm>
            <a:custGeom>
              <a:avLst/>
              <a:gdLst>
                <a:gd name="T0" fmla="*/ 484 w 370"/>
                <a:gd name="T1" fmla="*/ 0 h 368"/>
                <a:gd name="T2" fmla="*/ 282 w 370"/>
                <a:gd name="T3" fmla="*/ 482 h 368"/>
                <a:gd name="T4" fmla="*/ 0 w 370"/>
                <a:gd name="T5" fmla="*/ 199 h 368"/>
                <a:gd name="T6" fmla="*/ 484 w 370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8">
                  <a:moveTo>
                    <a:pt x="370" y="0"/>
                  </a:moveTo>
                  <a:lnTo>
                    <a:pt x="216" y="368"/>
                  </a:lnTo>
                  <a:lnTo>
                    <a:pt x="0" y="152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618"/>
            <p:cNvSpPr>
              <a:spLocks/>
            </p:cNvSpPr>
            <p:nvPr/>
          </p:nvSpPr>
          <p:spPr bwMode="auto">
            <a:xfrm>
              <a:off x="1734" y="320"/>
              <a:ext cx="421" cy="423"/>
            </a:xfrm>
            <a:custGeom>
              <a:avLst/>
              <a:gdLst>
                <a:gd name="T0" fmla="*/ 482 w 368"/>
                <a:gd name="T1" fmla="*/ 484 h 370"/>
                <a:gd name="T2" fmla="*/ 0 w 368"/>
                <a:gd name="T3" fmla="*/ 282 h 370"/>
                <a:gd name="T4" fmla="*/ 283 w 368"/>
                <a:gd name="T5" fmla="*/ 0 h 370"/>
                <a:gd name="T6" fmla="*/ 482 w 368"/>
                <a:gd name="T7" fmla="*/ 484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70">
                  <a:moveTo>
                    <a:pt x="368" y="370"/>
                  </a:moveTo>
                  <a:lnTo>
                    <a:pt x="0" y="216"/>
                  </a:lnTo>
                  <a:lnTo>
                    <a:pt x="216" y="0"/>
                  </a:lnTo>
                  <a:lnTo>
                    <a:pt x="368" y="37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619"/>
            <p:cNvSpPr>
              <a:spLocks/>
            </p:cNvSpPr>
            <p:nvPr/>
          </p:nvSpPr>
          <p:spPr bwMode="auto">
            <a:xfrm>
              <a:off x="1725" y="583"/>
              <a:ext cx="423" cy="350"/>
            </a:xfrm>
            <a:custGeom>
              <a:avLst/>
              <a:gdLst>
                <a:gd name="T0" fmla="*/ 484 w 370"/>
                <a:gd name="T1" fmla="*/ 199 h 306"/>
                <a:gd name="T2" fmla="*/ 0 w 370"/>
                <a:gd name="T3" fmla="*/ 400 h 306"/>
                <a:gd name="T4" fmla="*/ 0 w 370"/>
                <a:gd name="T5" fmla="*/ 0 h 306"/>
                <a:gd name="T6" fmla="*/ 484 w 370"/>
                <a:gd name="T7" fmla="*/ 199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370" y="152"/>
                  </a:moveTo>
                  <a:lnTo>
                    <a:pt x="0" y="306"/>
                  </a:lnTo>
                  <a:lnTo>
                    <a:pt x="0" y="0"/>
                  </a:lnTo>
                  <a:lnTo>
                    <a:pt x="370" y="152"/>
                  </a:lnTo>
                  <a:close/>
                </a:path>
              </a:pathLst>
            </a:custGeom>
            <a:gradFill rotWithShape="0">
              <a:gsLst>
                <a:gs pos="0">
                  <a:srgbClr val="F7F7F7"/>
                </a:gs>
                <a:gs pos="100000">
                  <a:schemeClr val="fol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620"/>
            <p:cNvSpPr>
              <a:spLocks/>
            </p:cNvSpPr>
            <p:nvPr/>
          </p:nvSpPr>
          <p:spPr bwMode="auto">
            <a:xfrm>
              <a:off x="1997" y="783"/>
              <a:ext cx="350" cy="423"/>
            </a:xfrm>
            <a:custGeom>
              <a:avLst/>
              <a:gdLst>
                <a:gd name="T0" fmla="*/ 201 w 306"/>
                <a:gd name="T1" fmla="*/ 0 h 370"/>
                <a:gd name="T2" fmla="*/ 400 w 306"/>
                <a:gd name="T3" fmla="*/ 484 h 370"/>
                <a:gd name="T4" fmla="*/ 0 w 306"/>
                <a:gd name="T5" fmla="*/ 484 h 370"/>
                <a:gd name="T6" fmla="*/ 201 w 306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4" y="0"/>
                  </a:moveTo>
                  <a:lnTo>
                    <a:pt x="306" y="370"/>
                  </a:lnTo>
                  <a:lnTo>
                    <a:pt x="0" y="370"/>
                  </a:lnTo>
                  <a:lnTo>
                    <a:pt x="154" y="0"/>
                  </a:lnTo>
                  <a:close/>
                </a:path>
              </a:pathLst>
            </a:custGeom>
            <a:gradFill rotWithShape="0">
              <a:gsLst>
                <a:gs pos="0">
                  <a:srgbClr val="F7F7F7"/>
                </a:gs>
                <a:gs pos="100000">
                  <a:schemeClr val="fol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621"/>
          <p:cNvGrpSpPr>
            <a:grpSpLocks/>
          </p:cNvGrpSpPr>
          <p:nvPr/>
        </p:nvGrpSpPr>
        <p:grpSpPr bwMode="auto">
          <a:xfrm>
            <a:off x="3687763" y="546100"/>
            <a:ext cx="1727200" cy="1390650"/>
            <a:chOff x="1699" y="1630"/>
            <a:chExt cx="978" cy="787"/>
          </a:xfrm>
        </p:grpSpPr>
        <p:sp>
          <p:nvSpPr>
            <p:cNvPr id="7790" name="Freeform 622"/>
            <p:cNvSpPr>
              <a:spLocks/>
            </p:cNvSpPr>
            <p:nvPr/>
          </p:nvSpPr>
          <p:spPr bwMode="auto">
            <a:xfrm>
              <a:off x="1699" y="1630"/>
              <a:ext cx="978" cy="787"/>
            </a:xfrm>
            <a:custGeom>
              <a:avLst/>
              <a:gdLst>
                <a:gd name="T0" fmla="*/ 56 w 878"/>
                <a:gd name="T1" fmla="*/ 566 h 706"/>
                <a:gd name="T2" fmla="*/ 0 w 878"/>
                <a:gd name="T3" fmla="*/ 360 h 706"/>
                <a:gd name="T4" fmla="*/ 52 w 878"/>
                <a:gd name="T5" fmla="*/ 144 h 706"/>
                <a:gd name="T6" fmla="*/ 302 w 878"/>
                <a:gd name="T7" fmla="*/ 2 h 706"/>
                <a:gd name="T8" fmla="*/ 606 w 878"/>
                <a:gd name="T9" fmla="*/ 0 h 706"/>
                <a:gd name="T10" fmla="*/ 832 w 878"/>
                <a:gd name="T11" fmla="*/ 142 h 706"/>
                <a:gd name="T12" fmla="*/ 878 w 878"/>
                <a:gd name="T13" fmla="*/ 366 h 706"/>
                <a:gd name="T14" fmla="*/ 844 w 878"/>
                <a:gd name="T15" fmla="*/ 566 h 706"/>
                <a:gd name="T16" fmla="*/ 608 w 878"/>
                <a:gd name="T17" fmla="*/ 706 h 706"/>
                <a:gd name="T18" fmla="*/ 254 w 878"/>
                <a:gd name="T19" fmla="*/ 706 h 706"/>
                <a:gd name="T20" fmla="*/ 56 w 878"/>
                <a:gd name="T21" fmla="*/ 566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78" h="706">
                  <a:moveTo>
                    <a:pt x="56" y="566"/>
                  </a:moveTo>
                  <a:lnTo>
                    <a:pt x="0" y="360"/>
                  </a:lnTo>
                  <a:lnTo>
                    <a:pt x="52" y="144"/>
                  </a:lnTo>
                  <a:lnTo>
                    <a:pt x="302" y="2"/>
                  </a:lnTo>
                  <a:lnTo>
                    <a:pt x="606" y="0"/>
                  </a:lnTo>
                  <a:lnTo>
                    <a:pt x="832" y="142"/>
                  </a:lnTo>
                  <a:lnTo>
                    <a:pt x="878" y="366"/>
                  </a:lnTo>
                  <a:lnTo>
                    <a:pt x="844" y="566"/>
                  </a:lnTo>
                  <a:lnTo>
                    <a:pt x="608" y="706"/>
                  </a:lnTo>
                  <a:lnTo>
                    <a:pt x="254" y="706"/>
                  </a:lnTo>
                  <a:lnTo>
                    <a:pt x="56" y="566"/>
                  </a:lnTo>
                  <a:close/>
                </a:path>
              </a:pathLst>
            </a:custGeom>
            <a:gradFill rotWithShape="0">
              <a:gsLst>
                <a:gs pos="0">
                  <a:schemeClr val="hlink"/>
                </a:gs>
                <a:gs pos="50000">
                  <a:srgbClr val="4D4D4D"/>
                </a:gs>
                <a:gs pos="100000">
                  <a:schemeClr val="hlink"/>
                </a:gs>
              </a:gsLst>
              <a:lin ang="189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3100" name="Freeform 623"/>
            <p:cNvSpPr>
              <a:spLocks/>
            </p:cNvSpPr>
            <p:nvPr/>
          </p:nvSpPr>
          <p:spPr bwMode="auto">
            <a:xfrm>
              <a:off x="1699" y="1630"/>
              <a:ext cx="978" cy="575"/>
            </a:xfrm>
            <a:custGeom>
              <a:avLst/>
              <a:gdLst>
                <a:gd name="T0" fmla="*/ 0 w 878"/>
                <a:gd name="T1" fmla="*/ 452 h 516"/>
                <a:gd name="T2" fmla="*/ 65 w 878"/>
                <a:gd name="T3" fmla="*/ 176 h 516"/>
                <a:gd name="T4" fmla="*/ 374 w 878"/>
                <a:gd name="T5" fmla="*/ 0 h 516"/>
                <a:gd name="T6" fmla="*/ 752 w 878"/>
                <a:gd name="T7" fmla="*/ 2 h 516"/>
                <a:gd name="T8" fmla="*/ 1033 w 878"/>
                <a:gd name="T9" fmla="*/ 174 h 516"/>
                <a:gd name="T10" fmla="*/ 1089 w 878"/>
                <a:gd name="T11" fmla="*/ 455 h 516"/>
                <a:gd name="T12" fmla="*/ 764 w 878"/>
                <a:gd name="T13" fmla="*/ 641 h 516"/>
                <a:gd name="T14" fmla="*/ 313 w 878"/>
                <a:gd name="T15" fmla="*/ 641 h 516"/>
                <a:gd name="T16" fmla="*/ 0 w 878"/>
                <a:gd name="T17" fmla="*/ 452 h 5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78" h="516">
                  <a:moveTo>
                    <a:pt x="0" y="364"/>
                  </a:moveTo>
                  <a:lnTo>
                    <a:pt x="52" y="142"/>
                  </a:lnTo>
                  <a:lnTo>
                    <a:pt x="302" y="0"/>
                  </a:lnTo>
                  <a:lnTo>
                    <a:pt x="606" y="2"/>
                  </a:lnTo>
                  <a:lnTo>
                    <a:pt x="832" y="140"/>
                  </a:lnTo>
                  <a:lnTo>
                    <a:pt x="878" y="366"/>
                  </a:lnTo>
                  <a:lnTo>
                    <a:pt x="616" y="516"/>
                  </a:lnTo>
                  <a:lnTo>
                    <a:pt x="252" y="516"/>
                  </a:lnTo>
                  <a:lnTo>
                    <a:pt x="0" y="364"/>
                  </a:lnTo>
                  <a:close/>
                </a:path>
              </a:pathLst>
            </a:custGeom>
            <a:gradFill rotWithShape="0">
              <a:gsLst>
                <a:gs pos="0">
                  <a:srgbClr val="4D4D4D"/>
                </a:gs>
                <a:gs pos="100000">
                  <a:schemeClr val="hlink"/>
                </a:gs>
              </a:gsLst>
              <a:path path="rect">
                <a:fillToRect l="100000" t="10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624"/>
            <p:cNvSpPr>
              <a:spLocks/>
            </p:cNvSpPr>
            <p:nvPr/>
          </p:nvSpPr>
          <p:spPr bwMode="auto">
            <a:xfrm>
              <a:off x="1980" y="2206"/>
              <a:ext cx="2" cy="211"/>
            </a:xfrm>
            <a:custGeom>
              <a:avLst/>
              <a:gdLst>
                <a:gd name="T0" fmla="*/ 0 w 2"/>
                <a:gd name="T1" fmla="*/ 0 h 190"/>
                <a:gd name="T2" fmla="*/ 2 w 2"/>
                <a:gd name="T3" fmla="*/ 234 h 190"/>
                <a:gd name="T4" fmla="*/ 0 w 2"/>
                <a:gd name="T5" fmla="*/ 0 h 1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190">
                  <a:moveTo>
                    <a:pt x="0" y="0"/>
                  </a:moveTo>
                  <a:lnTo>
                    <a:pt x="2" y="1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625"/>
            <p:cNvSpPr>
              <a:spLocks/>
            </p:cNvSpPr>
            <p:nvPr/>
          </p:nvSpPr>
          <p:spPr bwMode="auto">
            <a:xfrm>
              <a:off x="2380" y="2206"/>
              <a:ext cx="5" cy="209"/>
            </a:xfrm>
            <a:custGeom>
              <a:avLst/>
              <a:gdLst>
                <a:gd name="T0" fmla="*/ 6 w 4"/>
                <a:gd name="T1" fmla="*/ 0 h 188"/>
                <a:gd name="T2" fmla="*/ 0 w 4"/>
                <a:gd name="T3" fmla="*/ 232 h 188"/>
                <a:gd name="T4" fmla="*/ 6 w 4"/>
                <a:gd name="T5" fmla="*/ 0 h 1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188">
                  <a:moveTo>
                    <a:pt x="4" y="0"/>
                  </a:moveTo>
                  <a:lnTo>
                    <a:pt x="0" y="18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626"/>
          <p:cNvGrpSpPr>
            <a:grpSpLocks/>
          </p:cNvGrpSpPr>
          <p:nvPr/>
        </p:nvGrpSpPr>
        <p:grpSpPr bwMode="auto">
          <a:xfrm>
            <a:off x="803275" y="495300"/>
            <a:ext cx="1479550" cy="1479550"/>
            <a:chOff x="411" y="1663"/>
            <a:chExt cx="822" cy="822"/>
          </a:xfrm>
        </p:grpSpPr>
        <p:sp>
          <p:nvSpPr>
            <p:cNvPr id="3096" name="Freeform 627"/>
            <p:cNvSpPr>
              <a:spLocks/>
            </p:cNvSpPr>
            <p:nvPr/>
          </p:nvSpPr>
          <p:spPr bwMode="auto">
            <a:xfrm>
              <a:off x="411" y="1663"/>
              <a:ext cx="822" cy="822"/>
            </a:xfrm>
            <a:custGeom>
              <a:avLst/>
              <a:gdLst>
                <a:gd name="T0" fmla="*/ 268 w 738"/>
                <a:gd name="T1" fmla="*/ 916 h 738"/>
                <a:gd name="T2" fmla="*/ 0 w 738"/>
                <a:gd name="T3" fmla="*/ 647 h 738"/>
                <a:gd name="T4" fmla="*/ 0 w 738"/>
                <a:gd name="T5" fmla="*/ 268 h 738"/>
                <a:gd name="T6" fmla="*/ 268 w 738"/>
                <a:gd name="T7" fmla="*/ 0 h 738"/>
                <a:gd name="T8" fmla="*/ 647 w 738"/>
                <a:gd name="T9" fmla="*/ 0 h 738"/>
                <a:gd name="T10" fmla="*/ 916 w 738"/>
                <a:gd name="T11" fmla="*/ 268 h 738"/>
                <a:gd name="T12" fmla="*/ 916 w 738"/>
                <a:gd name="T13" fmla="*/ 647 h 738"/>
                <a:gd name="T14" fmla="*/ 647 w 738"/>
                <a:gd name="T15" fmla="*/ 916 h 738"/>
                <a:gd name="T16" fmla="*/ 268 w 738"/>
                <a:gd name="T17" fmla="*/ 916 h 73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8" h="738">
                  <a:moveTo>
                    <a:pt x="216" y="738"/>
                  </a:moveTo>
                  <a:lnTo>
                    <a:pt x="0" y="522"/>
                  </a:lnTo>
                  <a:lnTo>
                    <a:pt x="0" y="216"/>
                  </a:lnTo>
                  <a:lnTo>
                    <a:pt x="216" y="0"/>
                  </a:lnTo>
                  <a:lnTo>
                    <a:pt x="522" y="0"/>
                  </a:lnTo>
                  <a:lnTo>
                    <a:pt x="738" y="216"/>
                  </a:lnTo>
                  <a:lnTo>
                    <a:pt x="738" y="522"/>
                  </a:lnTo>
                  <a:lnTo>
                    <a:pt x="522" y="738"/>
                  </a:lnTo>
                  <a:lnTo>
                    <a:pt x="216" y="738"/>
                  </a:lnTo>
                  <a:close/>
                </a:path>
              </a:pathLst>
            </a:custGeom>
            <a:noFill/>
            <a:ln w="5080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628"/>
            <p:cNvSpPr>
              <a:spLocks/>
            </p:cNvSpPr>
            <p:nvPr/>
          </p:nvSpPr>
          <p:spPr bwMode="auto">
            <a:xfrm>
              <a:off x="531" y="1774"/>
              <a:ext cx="594" cy="595"/>
            </a:xfrm>
            <a:custGeom>
              <a:avLst/>
              <a:gdLst>
                <a:gd name="T0" fmla="*/ 194 w 534"/>
                <a:gd name="T1" fmla="*/ 663 h 534"/>
                <a:gd name="T2" fmla="*/ 0 w 534"/>
                <a:gd name="T3" fmla="*/ 469 h 534"/>
                <a:gd name="T4" fmla="*/ 0 w 534"/>
                <a:gd name="T5" fmla="*/ 194 h 534"/>
                <a:gd name="T6" fmla="*/ 194 w 534"/>
                <a:gd name="T7" fmla="*/ 0 h 534"/>
                <a:gd name="T8" fmla="*/ 467 w 534"/>
                <a:gd name="T9" fmla="*/ 0 h 534"/>
                <a:gd name="T10" fmla="*/ 661 w 534"/>
                <a:gd name="T11" fmla="*/ 194 h 534"/>
                <a:gd name="T12" fmla="*/ 661 w 534"/>
                <a:gd name="T13" fmla="*/ 469 h 534"/>
                <a:gd name="T14" fmla="*/ 467 w 534"/>
                <a:gd name="T15" fmla="*/ 663 h 534"/>
                <a:gd name="T16" fmla="*/ 194 w 534"/>
                <a:gd name="T17" fmla="*/ 663 h 5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34" h="534">
                  <a:moveTo>
                    <a:pt x="156" y="534"/>
                  </a:moveTo>
                  <a:lnTo>
                    <a:pt x="0" y="378"/>
                  </a:lnTo>
                  <a:lnTo>
                    <a:pt x="0" y="156"/>
                  </a:lnTo>
                  <a:lnTo>
                    <a:pt x="156" y="0"/>
                  </a:lnTo>
                  <a:lnTo>
                    <a:pt x="378" y="0"/>
                  </a:lnTo>
                  <a:lnTo>
                    <a:pt x="534" y="156"/>
                  </a:lnTo>
                  <a:lnTo>
                    <a:pt x="534" y="378"/>
                  </a:lnTo>
                  <a:lnTo>
                    <a:pt x="378" y="534"/>
                  </a:lnTo>
                  <a:lnTo>
                    <a:pt x="156" y="534"/>
                  </a:lnTo>
                  <a:close/>
                </a:path>
              </a:pathLst>
            </a:custGeom>
            <a:noFill/>
            <a:ln w="1270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629"/>
            <p:cNvSpPr>
              <a:spLocks/>
            </p:cNvSpPr>
            <p:nvPr/>
          </p:nvSpPr>
          <p:spPr bwMode="auto">
            <a:xfrm>
              <a:off x="659" y="1904"/>
              <a:ext cx="319" cy="321"/>
            </a:xfrm>
            <a:custGeom>
              <a:avLst/>
              <a:gdLst>
                <a:gd name="T0" fmla="*/ 105 w 286"/>
                <a:gd name="T1" fmla="*/ 358 h 288"/>
                <a:gd name="T2" fmla="*/ 0 w 286"/>
                <a:gd name="T3" fmla="*/ 251 h 288"/>
                <a:gd name="T4" fmla="*/ 0 w 286"/>
                <a:gd name="T5" fmla="*/ 105 h 288"/>
                <a:gd name="T6" fmla="*/ 105 w 286"/>
                <a:gd name="T7" fmla="*/ 0 h 288"/>
                <a:gd name="T8" fmla="*/ 251 w 286"/>
                <a:gd name="T9" fmla="*/ 0 h 288"/>
                <a:gd name="T10" fmla="*/ 356 w 286"/>
                <a:gd name="T11" fmla="*/ 105 h 288"/>
                <a:gd name="T12" fmla="*/ 356 w 286"/>
                <a:gd name="T13" fmla="*/ 251 h 288"/>
                <a:gd name="T14" fmla="*/ 251 w 286"/>
                <a:gd name="T15" fmla="*/ 358 h 288"/>
                <a:gd name="T16" fmla="*/ 105 w 286"/>
                <a:gd name="T17" fmla="*/ 358 h 2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86" h="288">
                  <a:moveTo>
                    <a:pt x="84" y="288"/>
                  </a:moveTo>
                  <a:lnTo>
                    <a:pt x="0" y="202"/>
                  </a:lnTo>
                  <a:lnTo>
                    <a:pt x="0" y="84"/>
                  </a:lnTo>
                  <a:lnTo>
                    <a:pt x="84" y="0"/>
                  </a:lnTo>
                  <a:lnTo>
                    <a:pt x="202" y="0"/>
                  </a:lnTo>
                  <a:lnTo>
                    <a:pt x="286" y="84"/>
                  </a:lnTo>
                  <a:lnTo>
                    <a:pt x="286" y="202"/>
                  </a:lnTo>
                  <a:lnTo>
                    <a:pt x="202" y="288"/>
                  </a:lnTo>
                  <a:lnTo>
                    <a:pt x="84" y="288"/>
                  </a:lnTo>
                  <a:close/>
                </a:path>
              </a:pathLst>
            </a:custGeom>
            <a:noFill/>
            <a:ln w="3810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0" name="Group 630"/>
          <p:cNvGrpSpPr>
            <a:grpSpLocks/>
          </p:cNvGrpSpPr>
          <p:nvPr/>
        </p:nvGrpSpPr>
        <p:grpSpPr bwMode="auto">
          <a:xfrm>
            <a:off x="3889375" y="4762500"/>
            <a:ext cx="1608138" cy="1603375"/>
            <a:chOff x="3022" y="3022"/>
            <a:chExt cx="910" cy="907"/>
          </a:xfrm>
        </p:grpSpPr>
        <p:sp>
          <p:nvSpPr>
            <p:cNvPr id="3091" name="Oval 631"/>
            <p:cNvSpPr>
              <a:spLocks noChangeArrowheads="1"/>
            </p:cNvSpPr>
            <p:nvPr/>
          </p:nvSpPr>
          <p:spPr bwMode="auto">
            <a:xfrm>
              <a:off x="3022" y="3022"/>
              <a:ext cx="910" cy="907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2" name="Freeform 632"/>
            <p:cNvSpPr>
              <a:spLocks/>
            </p:cNvSpPr>
            <p:nvPr/>
          </p:nvSpPr>
          <p:spPr bwMode="auto">
            <a:xfrm>
              <a:off x="3303" y="3062"/>
              <a:ext cx="344" cy="415"/>
            </a:xfrm>
            <a:custGeom>
              <a:avLst/>
              <a:gdLst>
                <a:gd name="T0" fmla="*/ 194 w 306"/>
                <a:gd name="T1" fmla="*/ 468 h 368"/>
                <a:gd name="T2" fmla="*/ 0 w 306"/>
                <a:gd name="T3" fmla="*/ 0 h 368"/>
                <a:gd name="T4" fmla="*/ 387 w 306"/>
                <a:gd name="T5" fmla="*/ 0 h 368"/>
                <a:gd name="T6" fmla="*/ 194 w 306"/>
                <a:gd name="T7" fmla="*/ 468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68">
                  <a:moveTo>
                    <a:pt x="154" y="368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154" y="36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2"/>
                </a:gs>
              </a:gsLst>
              <a:lin ang="18900000" scaled="1"/>
            </a:gradFill>
            <a:ln w="127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633"/>
            <p:cNvSpPr>
              <a:spLocks/>
            </p:cNvSpPr>
            <p:nvPr/>
          </p:nvSpPr>
          <p:spPr bwMode="auto">
            <a:xfrm>
              <a:off x="3059" y="3062"/>
              <a:ext cx="834" cy="831"/>
            </a:xfrm>
            <a:custGeom>
              <a:avLst/>
              <a:gdLst>
                <a:gd name="T0" fmla="*/ 470 w 740"/>
                <a:gd name="T1" fmla="*/ 468 h 737"/>
                <a:gd name="T2" fmla="*/ 663 w 740"/>
                <a:gd name="T3" fmla="*/ 0 h 737"/>
                <a:gd name="T4" fmla="*/ 940 w 740"/>
                <a:gd name="T5" fmla="*/ 275 h 737"/>
                <a:gd name="T6" fmla="*/ 470 w 740"/>
                <a:gd name="T7" fmla="*/ 468 h 737"/>
                <a:gd name="T8" fmla="*/ 940 w 740"/>
                <a:gd name="T9" fmla="*/ 275 h 737"/>
                <a:gd name="T10" fmla="*/ 940 w 740"/>
                <a:gd name="T11" fmla="*/ 662 h 737"/>
                <a:gd name="T12" fmla="*/ 470 w 740"/>
                <a:gd name="T13" fmla="*/ 468 h 737"/>
                <a:gd name="T14" fmla="*/ 940 w 740"/>
                <a:gd name="T15" fmla="*/ 662 h 737"/>
                <a:gd name="T16" fmla="*/ 663 w 740"/>
                <a:gd name="T17" fmla="*/ 937 h 737"/>
                <a:gd name="T18" fmla="*/ 470 w 740"/>
                <a:gd name="T19" fmla="*/ 468 h 737"/>
                <a:gd name="T20" fmla="*/ 274 w 740"/>
                <a:gd name="T21" fmla="*/ 937 h 737"/>
                <a:gd name="T22" fmla="*/ 0 w 740"/>
                <a:gd name="T23" fmla="*/ 662 h 737"/>
                <a:gd name="T24" fmla="*/ 470 w 740"/>
                <a:gd name="T25" fmla="*/ 468 h 73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40" h="737">
                  <a:moveTo>
                    <a:pt x="370" y="368"/>
                  </a:moveTo>
                  <a:lnTo>
                    <a:pt x="522" y="0"/>
                  </a:lnTo>
                  <a:lnTo>
                    <a:pt x="740" y="216"/>
                  </a:lnTo>
                  <a:lnTo>
                    <a:pt x="370" y="368"/>
                  </a:lnTo>
                  <a:lnTo>
                    <a:pt x="740" y="216"/>
                  </a:lnTo>
                  <a:lnTo>
                    <a:pt x="740" y="521"/>
                  </a:lnTo>
                  <a:lnTo>
                    <a:pt x="370" y="368"/>
                  </a:lnTo>
                  <a:lnTo>
                    <a:pt x="740" y="521"/>
                  </a:lnTo>
                  <a:lnTo>
                    <a:pt x="522" y="737"/>
                  </a:lnTo>
                  <a:lnTo>
                    <a:pt x="370" y="368"/>
                  </a:lnTo>
                  <a:lnTo>
                    <a:pt x="216" y="737"/>
                  </a:lnTo>
                  <a:lnTo>
                    <a:pt x="0" y="521"/>
                  </a:lnTo>
                  <a:lnTo>
                    <a:pt x="370" y="36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2"/>
                </a:gs>
              </a:gsLst>
              <a:lin ang="18900000" scaled="1"/>
            </a:gradFill>
            <a:ln w="127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634"/>
            <p:cNvSpPr>
              <a:spLocks/>
            </p:cNvSpPr>
            <p:nvPr/>
          </p:nvSpPr>
          <p:spPr bwMode="auto">
            <a:xfrm>
              <a:off x="3059" y="3305"/>
              <a:ext cx="417" cy="344"/>
            </a:xfrm>
            <a:custGeom>
              <a:avLst/>
              <a:gdLst>
                <a:gd name="T0" fmla="*/ 280 w 621"/>
                <a:gd name="T1" fmla="*/ 115 h 513"/>
                <a:gd name="T2" fmla="*/ 0 w 621"/>
                <a:gd name="T3" fmla="*/ 231 h 513"/>
                <a:gd name="T4" fmla="*/ 0 w 621"/>
                <a:gd name="T5" fmla="*/ 0 h 513"/>
                <a:gd name="T6" fmla="*/ 280 w 621"/>
                <a:gd name="T7" fmla="*/ 115 h 5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1" h="513">
                  <a:moveTo>
                    <a:pt x="621" y="255"/>
                  </a:moveTo>
                  <a:lnTo>
                    <a:pt x="0" y="513"/>
                  </a:lnTo>
                  <a:lnTo>
                    <a:pt x="0" y="0"/>
                  </a:lnTo>
                  <a:lnTo>
                    <a:pt x="621" y="255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2"/>
                </a:gs>
              </a:gsLst>
              <a:lin ang="18900000" scaled="1"/>
            </a:gradFill>
            <a:ln w="127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635"/>
            <p:cNvSpPr>
              <a:spLocks/>
            </p:cNvSpPr>
            <p:nvPr/>
          </p:nvSpPr>
          <p:spPr bwMode="auto">
            <a:xfrm>
              <a:off x="3059" y="3060"/>
              <a:ext cx="588" cy="833"/>
            </a:xfrm>
            <a:custGeom>
              <a:avLst/>
              <a:gdLst>
                <a:gd name="T0" fmla="*/ 279 w 877"/>
                <a:gd name="T1" fmla="*/ 280 h 1242"/>
                <a:gd name="T2" fmla="*/ 0 w 877"/>
                <a:gd name="T3" fmla="*/ 164 h 1242"/>
                <a:gd name="T4" fmla="*/ 163 w 877"/>
                <a:gd name="T5" fmla="*/ 0 h 1242"/>
                <a:gd name="T6" fmla="*/ 280 w 877"/>
                <a:gd name="T7" fmla="*/ 280 h 1242"/>
                <a:gd name="T8" fmla="*/ 394 w 877"/>
                <a:gd name="T9" fmla="*/ 559 h 1242"/>
                <a:gd name="T10" fmla="*/ 163 w 877"/>
                <a:gd name="T11" fmla="*/ 559 h 1242"/>
                <a:gd name="T12" fmla="*/ 279 w 877"/>
                <a:gd name="T13" fmla="*/ 280 h 12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77" h="1242">
                  <a:moveTo>
                    <a:pt x="621" y="623"/>
                  </a:moveTo>
                  <a:lnTo>
                    <a:pt x="0" y="366"/>
                  </a:lnTo>
                  <a:lnTo>
                    <a:pt x="363" y="0"/>
                  </a:lnTo>
                  <a:lnTo>
                    <a:pt x="622" y="622"/>
                  </a:lnTo>
                  <a:lnTo>
                    <a:pt x="877" y="1242"/>
                  </a:lnTo>
                  <a:lnTo>
                    <a:pt x="363" y="1242"/>
                  </a:lnTo>
                  <a:lnTo>
                    <a:pt x="621" y="623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2"/>
                </a:gs>
              </a:gsLst>
              <a:lin ang="18900000" scaled="1"/>
            </a:gradFill>
            <a:ln w="127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1" name="Group 636"/>
          <p:cNvGrpSpPr>
            <a:grpSpLocks/>
          </p:cNvGrpSpPr>
          <p:nvPr/>
        </p:nvGrpSpPr>
        <p:grpSpPr bwMode="auto">
          <a:xfrm>
            <a:off x="6813550" y="4619625"/>
            <a:ext cx="1684338" cy="1684338"/>
            <a:chOff x="3008" y="267"/>
            <a:chExt cx="953" cy="953"/>
          </a:xfrm>
        </p:grpSpPr>
        <p:sp>
          <p:nvSpPr>
            <p:cNvPr id="3082" name="Freeform 637"/>
            <p:cNvSpPr>
              <a:spLocks/>
            </p:cNvSpPr>
            <p:nvPr/>
          </p:nvSpPr>
          <p:spPr bwMode="auto">
            <a:xfrm>
              <a:off x="3038" y="297"/>
              <a:ext cx="895" cy="893"/>
            </a:xfrm>
            <a:custGeom>
              <a:avLst/>
              <a:gdLst>
                <a:gd name="T0" fmla="*/ 300 w 784"/>
                <a:gd name="T1" fmla="*/ 1020 h 782"/>
                <a:gd name="T2" fmla="*/ 0 w 784"/>
                <a:gd name="T3" fmla="*/ 723 h 782"/>
                <a:gd name="T4" fmla="*/ 0 w 784"/>
                <a:gd name="T5" fmla="*/ 297 h 782"/>
                <a:gd name="T6" fmla="*/ 300 w 784"/>
                <a:gd name="T7" fmla="*/ 0 h 782"/>
                <a:gd name="T8" fmla="*/ 721 w 784"/>
                <a:gd name="T9" fmla="*/ 0 h 782"/>
                <a:gd name="T10" fmla="*/ 1022 w 784"/>
                <a:gd name="T11" fmla="*/ 297 h 782"/>
                <a:gd name="T12" fmla="*/ 1022 w 784"/>
                <a:gd name="T13" fmla="*/ 723 h 782"/>
                <a:gd name="T14" fmla="*/ 721 w 784"/>
                <a:gd name="T15" fmla="*/ 1020 h 782"/>
                <a:gd name="T16" fmla="*/ 300 w 784"/>
                <a:gd name="T17" fmla="*/ 1020 h 7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84" h="782">
                  <a:moveTo>
                    <a:pt x="230" y="782"/>
                  </a:moveTo>
                  <a:lnTo>
                    <a:pt x="0" y="554"/>
                  </a:lnTo>
                  <a:lnTo>
                    <a:pt x="0" y="228"/>
                  </a:lnTo>
                  <a:lnTo>
                    <a:pt x="230" y="0"/>
                  </a:lnTo>
                  <a:lnTo>
                    <a:pt x="554" y="0"/>
                  </a:lnTo>
                  <a:lnTo>
                    <a:pt x="784" y="228"/>
                  </a:lnTo>
                  <a:lnTo>
                    <a:pt x="784" y="554"/>
                  </a:lnTo>
                  <a:lnTo>
                    <a:pt x="554" y="782"/>
                  </a:lnTo>
                  <a:lnTo>
                    <a:pt x="230" y="78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Freeform 638"/>
            <p:cNvSpPr>
              <a:spLocks/>
            </p:cNvSpPr>
            <p:nvPr/>
          </p:nvSpPr>
          <p:spPr bwMode="auto">
            <a:xfrm>
              <a:off x="3312" y="267"/>
              <a:ext cx="349" cy="423"/>
            </a:xfrm>
            <a:custGeom>
              <a:avLst/>
              <a:gdLst>
                <a:gd name="T0" fmla="*/ 197 w 306"/>
                <a:gd name="T1" fmla="*/ 484 h 370"/>
                <a:gd name="T2" fmla="*/ 0 w 306"/>
                <a:gd name="T3" fmla="*/ 0 h 370"/>
                <a:gd name="T4" fmla="*/ 398 w 306"/>
                <a:gd name="T5" fmla="*/ 0 h 370"/>
                <a:gd name="T6" fmla="*/ 197 w 306"/>
                <a:gd name="T7" fmla="*/ 484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2" y="370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152" y="37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path path="rect">
                <a:fillToRect t="100000" r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Freeform 639"/>
            <p:cNvSpPr>
              <a:spLocks/>
            </p:cNvSpPr>
            <p:nvPr/>
          </p:nvSpPr>
          <p:spPr bwMode="auto">
            <a:xfrm>
              <a:off x="3486" y="322"/>
              <a:ext cx="423" cy="423"/>
            </a:xfrm>
            <a:custGeom>
              <a:avLst/>
              <a:gdLst>
                <a:gd name="T0" fmla="*/ 0 w 370"/>
                <a:gd name="T1" fmla="*/ 484 h 370"/>
                <a:gd name="T2" fmla="*/ 201 w 370"/>
                <a:gd name="T3" fmla="*/ 0 h 370"/>
                <a:gd name="T4" fmla="*/ 484 w 370"/>
                <a:gd name="T5" fmla="*/ 282 h 370"/>
                <a:gd name="T6" fmla="*/ 0 w 370"/>
                <a:gd name="T7" fmla="*/ 484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0" y="370"/>
                  </a:moveTo>
                  <a:lnTo>
                    <a:pt x="154" y="0"/>
                  </a:lnTo>
                  <a:lnTo>
                    <a:pt x="370" y="216"/>
                  </a:lnTo>
                  <a:lnTo>
                    <a:pt x="0" y="37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640"/>
            <p:cNvSpPr>
              <a:spLocks/>
            </p:cNvSpPr>
            <p:nvPr/>
          </p:nvSpPr>
          <p:spPr bwMode="auto">
            <a:xfrm>
              <a:off x="3538" y="569"/>
              <a:ext cx="423" cy="349"/>
            </a:xfrm>
            <a:custGeom>
              <a:avLst/>
              <a:gdLst>
                <a:gd name="T0" fmla="*/ 0 w 370"/>
                <a:gd name="T1" fmla="*/ 201 h 306"/>
                <a:gd name="T2" fmla="*/ 484 w 370"/>
                <a:gd name="T3" fmla="*/ 0 h 306"/>
                <a:gd name="T4" fmla="*/ 484 w 370"/>
                <a:gd name="T5" fmla="*/ 398 h 306"/>
                <a:gd name="T6" fmla="*/ 0 w 370"/>
                <a:gd name="T7" fmla="*/ 201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0" y="154"/>
                  </a:moveTo>
                  <a:lnTo>
                    <a:pt x="370" y="0"/>
                  </a:lnTo>
                  <a:lnTo>
                    <a:pt x="370" y="306"/>
                  </a:lnTo>
                  <a:lnTo>
                    <a:pt x="0" y="1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path path="rect">
                <a:fillToRect t="100000" r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641"/>
            <p:cNvSpPr>
              <a:spLocks/>
            </p:cNvSpPr>
            <p:nvPr/>
          </p:nvSpPr>
          <p:spPr bwMode="auto">
            <a:xfrm>
              <a:off x="3488" y="745"/>
              <a:ext cx="421" cy="423"/>
            </a:xfrm>
            <a:custGeom>
              <a:avLst/>
              <a:gdLst>
                <a:gd name="T0" fmla="*/ 0 w 368"/>
                <a:gd name="T1" fmla="*/ 0 h 370"/>
                <a:gd name="T2" fmla="*/ 482 w 368"/>
                <a:gd name="T3" fmla="*/ 199 h 370"/>
                <a:gd name="T4" fmla="*/ 199 w 368"/>
                <a:gd name="T5" fmla="*/ 484 h 370"/>
                <a:gd name="T6" fmla="*/ 0 w 368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70">
                  <a:moveTo>
                    <a:pt x="0" y="0"/>
                  </a:moveTo>
                  <a:lnTo>
                    <a:pt x="368" y="152"/>
                  </a:lnTo>
                  <a:lnTo>
                    <a:pt x="152" y="37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642"/>
            <p:cNvSpPr>
              <a:spLocks/>
            </p:cNvSpPr>
            <p:nvPr/>
          </p:nvSpPr>
          <p:spPr bwMode="auto">
            <a:xfrm>
              <a:off x="3065" y="745"/>
              <a:ext cx="423" cy="423"/>
            </a:xfrm>
            <a:custGeom>
              <a:avLst/>
              <a:gdLst>
                <a:gd name="T0" fmla="*/ 484 w 370"/>
                <a:gd name="T1" fmla="*/ 0 h 370"/>
                <a:gd name="T2" fmla="*/ 282 w 370"/>
                <a:gd name="T3" fmla="*/ 484 h 370"/>
                <a:gd name="T4" fmla="*/ 0 w 370"/>
                <a:gd name="T5" fmla="*/ 199 h 370"/>
                <a:gd name="T6" fmla="*/ 484 w 370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370" y="0"/>
                  </a:moveTo>
                  <a:lnTo>
                    <a:pt x="216" y="370"/>
                  </a:lnTo>
                  <a:lnTo>
                    <a:pt x="0" y="152"/>
                  </a:lnTo>
                  <a:lnTo>
                    <a:pt x="37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643"/>
            <p:cNvSpPr>
              <a:spLocks/>
            </p:cNvSpPr>
            <p:nvPr/>
          </p:nvSpPr>
          <p:spPr bwMode="auto">
            <a:xfrm>
              <a:off x="3008" y="569"/>
              <a:ext cx="422" cy="349"/>
            </a:xfrm>
            <a:custGeom>
              <a:avLst/>
              <a:gdLst>
                <a:gd name="T0" fmla="*/ 481 w 370"/>
                <a:gd name="T1" fmla="*/ 201 h 306"/>
                <a:gd name="T2" fmla="*/ 0 w 370"/>
                <a:gd name="T3" fmla="*/ 398 h 306"/>
                <a:gd name="T4" fmla="*/ 0 w 370"/>
                <a:gd name="T5" fmla="*/ 0 h 306"/>
                <a:gd name="T6" fmla="*/ 481 w 370"/>
                <a:gd name="T7" fmla="*/ 201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370" y="154"/>
                  </a:moveTo>
                  <a:lnTo>
                    <a:pt x="0" y="306"/>
                  </a:lnTo>
                  <a:lnTo>
                    <a:pt x="0" y="0"/>
                  </a:lnTo>
                  <a:lnTo>
                    <a:pt x="370" y="1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path path="rect">
                <a:fillToRect t="100000" r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644"/>
            <p:cNvSpPr>
              <a:spLocks/>
            </p:cNvSpPr>
            <p:nvPr/>
          </p:nvSpPr>
          <p:spPr bwMode="auto">
            <a:xfrm>
              <a:off x="3065" y="322"/>
              <a:ext cx="421" cy="423"/>
            </a:xfrm>
            <a:custGeom>
              <a:avLst/>
              <a:gdLst>
                <a:gd name="T0" fmla="*/ 482 w 368"/>
                <a:gd name="T1" fmla="*/ 484 h 370"/>
                <a:gd name="T2" fmla="*/ 0 w 368"/>
                <a:gd name="T3" fmla="*/ 282 h 370"/>
                <a:gd name="T4" fmla="*/ 283 w 368"/>
                <a:gd name="T5" fmla="*/ 0 h 370"/>
                <a:gd name="T6" fmla="*/ 482 w 368"/>
                <a:gd name="T7" fmla="*/ 484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70">
                  <a:moveTo>
                    <a:pt x="368" y="370"/>
                  </a:moveTo>
                  <a:lnTo>
                    <a:pt x="0" y="216"/>
                  </a:lnTo>
                  <a:lnTo>
                    <a:pt x="216" y="0"/>
                  </a:lnTo>
                  <a:lnTo>
                    <a:pt x="368" y="37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645"/>
            <p:cNvSpPr>
              <a:spLocks/>
            </p:cNvSpPr>
            <p:nvPr/>
          </p:nvSpPr>
          <p:spPr bwMode="auto">
            <a:xfrm>
              <a:off x="3312" y="798"/>
              <a:ext cx="349" cy="422"/>
            </a:xfrm>
            <a:custGeom>
              <a:avLst/>
              <a:gdLst>
                <a:gd name="T0" fmla="*/ 201 w 306"/>
                <a:gd name="T1" fmla="*/ 0 h 370"/>
                <a:gd name="T2" fmla="*/ 398 w 306"/>
                <a:gd name="T3" fmla="*/ 481 h 370"/>
                <a:gd name="T4" fmla="*/ 0 w 306"/>
                <a:gd name="T5" fmla="*/ 481 h 370"/>
                <a:gd name="T6" fmla="*/ 201 w 306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4" y="0"/>
                  </a:moveTo>
                  <a:lnTo>
                    <a:pt x="306" y="370"/>
                  </a:lnTo>
                  <a:lnTo>
                    <a:pt x="0" y="370"/>
                  </a:lnTo>
                  <a:lnTo>
                    <a:pt x="15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path path="rect">
                <a:fillToRect t="100000" r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474"/>
          <p:cNvSpPr>
            <a:spLocks/>
          </p:cNvSpPr>
          <p:nvPr/>
        </p:nvSpPr>
        <p:spPr bwMode="auto">
          <a:xfrm>
            <a:off x="4672013" y="8472488"/>
            <a:ext cx="41275" cy="15875"/>
          </a:xfrm>
          <a:custGeom>
            <a:avLst/>
            <a:gdLst>
              <a:gd name="T0" fmla="*/ 65524063 w 26"/>
              <a:gd name="T1" fmla="*/ 0 h 10"/>
              <a:gd name="T2" fmla="*/ 0 w 26"/>
              <a:gd name="T3" fmla="*/ 0 h 10"/>
              <a:gd name="T4" fmla="*/ 15120938 w 26"/>
              <a:gd name="T5" fmla="*/ 15120938 h 10"/>
              <a:gd name="T6" fmla="*/ 30241875 w 26"/>
              <a:gd name="T7" fmla="*/ 25201563 h 10"/>
              <a:gd name="T8" fmla="*/ 50403125 w 26"/>
              <a:gd name="T9" fmla="*/ 25201563 h 10"/>
              <a:gd name="T10" fmla="*/ 65524063 w 26"/>
              <a:gd name="T11" fmla="*/ 0 h 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6" h="10">
                <a:moveTo>
                  <a:pt x="26" y="0"/>
                </a:moveTo>
                <a:lnTo>
                  <a:pt x="0" y="0"/>
                </a:lnTo>
                <a:lnTo>
                  <a:pt x="6" y="6"/>
                </a:lnTo>
                <a:lnTo>
                  <a:pt x="12" y="10"/>
                </a:lnTo>
                <a:lnTo>
                  <a:pt x="20" y="10"/>
                </a:lnTo>
                <a:lnTo>
                  <a:pt x="2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3" name="Group 673"/>
          <p:cNvGrpSpPr>
            <a:grpSpLocks/>
          </p:cNvGrpSpPr>
          <p:nvPr/>
        </p:nvGrpSpPr>
        <p:grpSpPr bwMode="auto">
          <a:xfrm>
            <a:off x="1592263" y="790575"/>
            <a:ext cx="1909762" cy="1909763"/>
            <a:chOff x="1003" y="498"/>
            <a:chExt cx="1203" cy="1203"/>
          </a:xfrm>
        </p:grpSpPr>
        <p:sp>
          <p:nvSpPr>
            <p:cNvPr id="5153" name="Freeform 531"/>
            <p:cNvSpPr>
              <a:spLocks/>
            </p:cNvSpPr>
            <p:nvPr/>
          </p:nvSpPr>
          <p:spPr bwMode="auto">
            <a:xfrm>
              <a:off x="1608" y="1103"/>
              <a:ext cx="598" cy="598"/>
            </a:xfrm>
            <a:custGeom>
              <a:avLst/>
              <a:gdLst>
                <a:gd name="T0" fmla="*/ 0 w 370"/>
                <a:gd name="T1" fmla="*/ 0 h 370"/>
                <a:gd name="T2" fmla="*/ 966 w 370"/>
                <a:gd name="T3" fmla="*/ 398 h 370"/>
                <a:gd name="T4" fmla="*/ 402 w 370"/>
                <a:gd name="T5" fmla="*/ 966 h 370"/>
                <a:gd name="T6" fmla="*/ 0 w 370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0" y="0"/>
                  </a:moveTo>
                  <a:lnTo>
                    <a:pt x="370" y="152"/>
                  </a:lnTo>
                  <a:lnTo>
                    <a:pt x="154" y="3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533"/>
            <p:cNvSpPr>
              <a:spLocks/>
            </p:cNvSpPr>
            <p:nvPr/>
          </p:nvSpPr>
          <p:spPr bwMode="auto">
            <a:xfrm>
              <a:off x="1356" y="498"/>
              <a:ext cx="844" cy="1197"/>
            </a:xfrm>
            <a:custGeom>
              <a:avLst/>
              <a:gdLst>
                <a:gd name="T0" fmla="*/ 398 w 522"/>
                <a:gd name="T1" fmla="*/ 969 h 740"/>
                <a:gd name="T2" fmla="*/ 0 w 522"/>
                <a:gd name="T3" fmla="*/ 0 h 740"/>
                <a:gd name="T4" fmla="*/ 800 w 522"/>
                <a:gd name="T5" fmla="*/ 0 h 740"/>
                <a:gd name="T6" fmla="*/ 398 w 522"/>
                <a:gd name="T7" fmla="*/ 969 h 740"/>
                <a:gd name="T8" fmla="*/ 800 w 522"/>
                <a:gd name="T9" fmla="*/ 0 h 740"/>
                <a:gd name="T10" fmla="*/ 1365 w 522"/>
                <a:gd name="T11" fmla="*/ 565 h 740"/>
                <a:gd name="T12" fmla="*/ 398 w 522"/>
                <a:gd name="T13" fmla="*/ 969 h 740"/>
                <a:gd name="T14" fmla="*/ 1365 w 522"/>
                <a:gd name="T15" fmla="*/ 565 h 740"/>
                <a:gd name="T16" fmla="*/ 1365 w 522"/>
                <a:gd name="T17" fmla="*/ 1365 h 740"/>
                <a:gd name="T18" fmla="*/ 398 w 522"/>
                <a:gd name="T19" fmla="*/ 969 h 740"/>
                <a:gd name="T20" fmla="*/ 1365 w 522"/>
                <a:gd name="T21" fmla="*/ 1365 h 740"/>
                <a:gd name="T22" fmla="*/ 800 w 522"/>
                <a:gd name="T23" fmla="*/ 1936 h 740"/>
                <a:gd name="T24" fmla="*/ 398 w 522"/>
                <a:gd name="T25" fmla="*/ 969 h 7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22" h="740">
                  <a:moveTo>
                    <a:pt x="152" y="370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152" y="370"/>
                  </a:lnTo>
                  <a:lnTo>
                    <a:pt x="306" y="0"/>
                  </a:lnTo>
                  <a:lnTo>
                    <a:pt x="522" y="216"/>
                  </a:lnTo>
                  <a:lnTo>
                    <a:pt x="152" y="370"/>
                  </a:lnTo>
                  <a:lnTo>
                    <a:pt x="522" y="216"/>
                  </a:lnTo>
                  <a:lnTo>
                    <a:pt x="522" y="522"/>
                  </a:lnTo>
                  <a:lnTo>
                    <a:pt x="152" y="370"/>
                  </a:lnTo>
                  <a:lnTo>
                    <a:pt x="522" y="522"/>
                  </a:lnTo>
                  <a:lnTo>
                    <a:pt x="306" y="740"/>
                  </a:lnTo>
                  <a:lnTo>
                    <a:pt x="152" y="37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534"/>
            <p:cNvSpPr>
              <a:spLocks/>
            </p:cNvSpPr>
            <p:nvPr/>
          </p:nvSpPr>
          <p:spPr bwMode="auto">
            <a:xfrm>
              <a:off x="1006" y="1096"/>
              <a:ext cx="599" cy="599"/>
            </a:xfrm>
            <a:custGeom>
              <a:avLst/>
              <a:gdLst>
                <a:gd name="T0" fmla="*/ 970 w 370"/>
                <a:gd name="T1" fmla="*/ 0 h 370"/>
                <a:gd name="T2" fmla="*/ 567 w 370"/>
                <a:gd name="T3" fmla="*/ 970 h 370"/>
                <a:gd name="T4" fmla="*/ 0 w 370"/>
                <a:gd name="T5" fmla="*/ 398 h 370"/>
                <a:gd name="T6" fmla="*/ 970 w 370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370" y="0"/>
                  </a:moveTo>
                  <a:lnTo>
                    <a:pt x="216" y="370"/>
                  </a:lnTo>
                  <a:lnTo>
                    <a:pt x="0" y="152"/>
                  </a:lnTo>
                  <a:lnTo>
                    <a:pt x="37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538"/>
            <p:cNvSpPr>
              <a:spLocks/>
            </p:cNvSpPr>
            <p:nvPr/>
          </p:nvSpPr>
          <p:spPr bwMode="auto">
            <a:xfrm>
              <a:off x="1003" y="498"/>
              <a:ext cx="598" cy="844"/>
            </a:xfrm>
            <a:custGeom>
              <a:avLst/>
              <a:gdLst>
                <a:gd name="T0" fmla="*/ 966 w 370"/>
                <a:gd name="T1" fmla="*/ 967 h 522"/>
                <a:gd name="T2" fmla="*/ 0 w 370"/>
                <a:gd name="T3" fmla="*/ 1365 h 522"/>
                <a:gd name="T4" fmla="*/ 0 w 370"/>
                <a:gd name="T5" fmla="*/ 564 h 522"/>
                <a:gd name="T6" fmla="*/ 966 w 370"/>
                <a:gd name="T7" fmla="*/ 967 h 522"/>
                <a:gd name="T8" fmla="*/ 0 w 370"/>
                <a:gd name="T9" fmla="*/ 564 h 522"/>
                <a:gd name="T10" fmla="*/ 569 w 370"/>
                <a:gd name="T11" fmla="*/ 0 h 522"/>
                <a:gd name="T12" fmla="*/ 966 w 370"/>
                <a:gd name="T13" fmla="*/ 96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0" h="522">
                  <a:moveTo>
                    <a:pt x="370" y="370"/>
                  </a:moveTo>
                  <a:lnTo>
                    <a:pt x="0" y="522"/>
                  </a:lnTo>
                  <a:lnTo>
                    <a:pt x="0" y="216"/>
                  </a:lnTo>
                  <a:lnTo>
                    <a:pt x="370" y="370"/>
                  </a:lnTo>
                  <a:lnTo>
                    <a:pt x="0" y="216"/>
                  </a:lnTo>
                  <a:lnTo>
                    <a:pt x="218" y="0"/>
                  </a:lnTo>
                  <a:lnTo>
                    <a:pt x="370" y="37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539"/>
            <p:cNvSpPr>
              <a:spLocks/>
            </p:cNvSpPr>
            <p:nvPr/>
          </p:nvSpPr>
          <p:spPr bwMode="auto">
            <a:xfrm>
              <a:off x="1356" y="1096"/>
              <a:ext cx="495" cy="599"/>
            </a:xfrm>
            <a:custGeom>
              <a:avLst/>
              <a:gdLst>
                <a:gd name="T0" fmla="*/ 403 w 306"/>
                <a:gd name="T1" fmla="*/ 0 h 370"/>
                <a:gd name="T2" fmla="*/ 801 w 306"/>
                <a:gd name="T3" fmla="*/ 970 h 370"/>
                <a:gd name="T4" fmla="*/ 0 w 306"/>
                <a:gd name="T5" fmla="*/ 970 h 370"/>
                <a:gd name="T6" fmla="*/ 403 w 306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4" y="0"/>
                  </a:moveTo>
                  <a:lnTo>
                    <a:pt x="306" y="370"/>
                  </a:lnTo>
                  <a:lnTo>
                    <a:pt x="0" y="370"/>
                  </a:lnTo>
                  <a:lnTo>
                    <a:pt x="15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4" name="Group 674"/>
          <p:cNvGrpSpPr>
            <a:grpSpLocks/>
          </p:cNvGrpSpPr>
          <p:nvPr/>
        </p:nvGrpSpPr>
        <p:grpSpPr bwMode="auto">
          <a:xfrm>
            <a:off x="5510213" y="630238"/>
            <a:ext cx="2141537" cy="2141537"/>
            <a:chOff x="3471" y="397"/>
            <a:chExt cx="1349" cy="1349"/>
          </a:xfrm>
        </p:grpSpPr>
        <p:sp>
          <p:nvSpPr>
            <p:cNvPr id="5144" name="Freeform 555"/>
            <p:cNvSpPr>
              <a:spLocks/>
            </p:cNvSpPr>
            <p:nvPr/>
          </p:nvSpPr>
          <p:spPr bwMode="auto">
            <a:xfrm>
              <a:off x="3513" y="439"/>
              <a:ext cx="1268" cy="1265"/>
            </a:xfrm>
            <a:custGeom>
              <a:avLst/>
              <a:gdLst>
                <a:gd name="T0" fmla="*/ 602 w 784"/>
                <a:gd name="T1" fmla="*/ 2046 h 782"/>
                <a:gd name="T2" fmla="*/ 0 w 784"/>
                <a:gd name="T3" fmla="*/ 1449 h 782"/>
                <a:gd name="T4" fmla="*/ 0 w 784"/>
                <a:gd name="T5" fmla="*/ 597 h 782"/>
                <a:gd name="T6" fmla="*/ 602 w 784"/>
                <a:gd name="T7" fmla="*/ 0 h 782"/>
                <a:gd name="T8" fmla="*/ 1449 w 784"/>
                <a:gd name="T9" fmla="*/ 0 h 782"/>
                <a:gd name="T10" fmla="*/ 2051 w 784"/>
                <a:gd name="T11" fmla="*/ 597 h 782"/>
                <a:gd name="T12" fmla="*/ 2051 w 784"/>
                <a:gd name="T13" fmla="*/ 1449 h 782"/>
                <a:gd name="T14" fmla="*/ 1449 w 784"/>
                <a:gd name="T15" fmla="*/ 2046 h 782"/>
                <a:gd name="T16" fmla="*/ 602 w 784"/>
                <a:gd name="T17" fmla="*/ 2046 h 7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84" h="782">
                  <a:moveTo>
                    <a:pt x="230" y="782"/>
                  </a:moveTo>
                  <a:lnTo>
                    <a:pt x="0" y="554"/>
                  </a:lnTo>
                  <a:lnTo>
                    <a:pt x="0" y="228"/>
                  </a:lnTo>
                  <a:lnTo>
                    <a:pt x="230" y="0"/>
                  </a:lnTo>
                  <a:lnTo>
                    <a:pt x="554" y="0"/>
                  </a:lnTo>
                  <a:lnTo>
                    <a:pt x="784" y="228"/>
                  </a:lnTo>
                  <a:lnTo>
                    <a:pt x="784" y="554"/>
                  </a:lnTo>
                  <a:lnTo>
                    <a:pt x="554" y="782"/>
                  </a:lnTo>
                  <a:lnTo>
                    <a:pt x="230" y="78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558"/>
            <p:cNvSpPr>
              <a:spLocks/>
            </p:cNvSpPr>
            <p:nvPr/>
          </p:nvSpPr>
          <p:spPr bwMode="auto">
            <a:xfrm>
              <a:off x="3901" y="397"/>
              <a:ext cx="495" cy="599"/>
            </a:xfrm>
            <a:custGeom>
              <a:avLst/>
              <a:gdLst>
                <a:gd name="T0" fmla="*/ 398 w 306"/>
                <a:gd name="T1" fmla="*/ 970 h 370"/>
                <a:gd name="T2" fmla="*/ 0 w 306"/>
                <a:gd name="T3" fmla="*/ 0 h 370"/>
                <a:gd name="T4" fmla="*/ 801 w 306"/>
                <a:gd name="T5" fmla="*/ 0 h 370"/>
                <a:gd name="T6" fmla="*/ 398 w 306"/>
                <a:gd name="T7" fmla="*/ 97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2" y="370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152" y="37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559"/>
            <p:cNvSpPr>
              <a:spLocks/>
            </p:cNvSpPr>
            <p:nvPr/>
          </p:nvSpPr>
          <p:spPr bwMode="auto">
            <a:xfrm>
              <a:off x="4147" y="475"/>
              <a:ext cx="599" cy="598"/>
            </a:xfrm>
            <a:custGeom>
              <a:avLst/>
              <a:gdLst>
                <a:gd name="T0" fmla="*/ 0 w 370"/>
                <a:gd name="T1" fmla="*/ 966 h 370"/>
                <a:gd name="T2" fmla="*/ 403 w 370"/>
                <a:gd name="T3" fmla="*/ 0 h 370"/>
                <a:gd name="T4" fmla="*/ 970 w 370"/>
                <a:gd name="T5" fmla="*/ 564 h 370"/>
                <a:gd name="T6" fmla="*/ 0 w 370"/>
                <a:gd name="T7" fmla="*/ 966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0" y="370"/>
                  </a:moveTo>
                  <a:lnTo>
                    <a:pt x="154" y="0"/>
                  </a:lnTo>
                  <a:lnTo>
                    <a:pt x="370" y="216"/>
                  </a:lnTo>
                  <a:lnTo>
                    <a:pt x="0" y="37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562"/>
            <p:cNvSpPr>
              <a:spLocks/>
            </p:cNvSpPr>
            <p:nvPr/>
          </p:nvSpPr>
          <p:spPr bwMode="auto">
            <a:xfrm>
              <a:off x="4221" y="824"/>
              <a:ext cx="599" cy="495"/>
            </a:xfrm>
            <a:custGeom>
              <a:avLst/>
              <a:gdLst>
                <a:gd name="T0" fmla="*/ 0 w 370"/>
                <a:gd name="T1" fmla="*/ 403 h 306"/>
                <a:gd name="T2" fmla="*/ 970 w 370"/>
                <a:gd name="T3" fmla="*/ 0 h 306"/>
                <a:gd name="T4" fmla="*/ 970 w 370"/>
                <a:gd name="T5" fmla="*/ 801 h 306"/>
                <a:gd name="T6" fmla="*/ 0 w 370"/>
                <a:gd name="T7" fmla="*/ 403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0" y="154"/>
                  </a:moveTo>
                  <a:lnTo>
                    <a:pt x="370" y="0"/>
                  </a:lnTo>
                  <a:lnTo>
                    <a:pt x="370" y="306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563"/>
            <p:cNvSpPr>
              <a:spLocks/>
            </p:cNvSpPr>
            <p:nvPr/>
          </p:nvSpPr>
          <p:spPr bwMode="auto">
            <a:xfrm>
              <a:off x="4150" y="1073"/>
              <a:ext cx="596" cy="599"/>
            </a:xfrm>
            <a:custGeom>
              <a:avLst/>
              <a:gdLst>
                <a:gd name="T0" fmla="*/ 0 w 368"/>
                <a:gd name="T1" fmla="*/ 0 h 370"/>
                <a:gd name="T2" fmla="*/ 965 w 368"/>
                <a:gd name="T3" fmla="*/ 398 h 370"/>
                <a:gd name="T4" fmla="*/ 398 w 368"/>
                <a:gd name="T5" fmla="*/ 970 h 370"/>
                <a:gd name="T6" fmla="*/ 0 w 368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70">
                  <a:moveTo>
                    <a:pt x="0" y="0"/>
                  </a:moveTo>
                  <a:lnTo>
                    <a:pt x="368" y="152"/>
                  </a:lnTo>
                  <a:lnTo>
                    <a:pt x="152" y="3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Freeform 566"/>
            <p:cNvSpPr>
              <a:spLocks/>
            </p:cNvSpPr>
            <p:nvPr/>
          </p:nvSpPr>
          <p:spPr bwMode="auto">
            <a:xfrm>
              <a:off x="3552" y="1073"/>
              <a:ext cx="598" cy="599"/>
            </a:xfrm>
            <a:custGeom>
              <a:avLst/>
              <a:gdLst>
                <a:gd name="T0" fmla="*/ 966 w 370"/>
                <a:gd name="T1" fmla="*/ 0 h 370"/>
                <a:gd name="T2" fmla="*/ 564 w 370"/>
                <a:gd name="T3" fmla="*/ 970 h 370"/>
                <a:gd name="T4" fmla="*/ 0 w 370"/>
                <a:gd name="T5" fmla="*/ 398 h 370"/>
                <a:gd name="T6" fmla="*/ 966 w 370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370" y="0"/>
                  </a:moveTo>
                  <a:lnTo>
                    <a:pt x="216" y="370"/>
                  </a:lnTo>
                  <a:lnTo>
                    <a:pt x="0" y="152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567"/>
            <p:cNvSpPr>
              <a:spLocks/>
            </p:cNvSpPr>
            <p:nvPr/>
          </p:nvSpPr>
          <p:spPr bwMode="auto">
            <a:xfrm>
              <a:off x="3471" y="824"/>
              <a:ext cx="598" cy="495"/>
            </a:xfrm>
            <a:custGeom>
              <a:avLst/>
              <a:gdLst>
                <a:gd name="T0" fmla="*/ 966 w 370"/>
                <a:gd name="T1" fmla="*/ 403 h 306"/>
                <a:gd name="T2" fmla="*/ 0 w 370"/>
                <a:gd name="T3" fmla="*/ 801 h 306"/>
                <a:gd name="T4" fmla="*/ 0 w 370"/>
                <a:gd name="T5" fmla="*/ 0 h 306"/>
                <a:gd name="T6" fmla="*/ 966 w 370"/>
                <a:gd name="T7" fmla="*/ 403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370" y="154"/>
                  </a:moveTo>
                  <a:lnTo>
                    <a:pt x="0" y="306"/>
                  </a:lnTo>
                  <a:lnTo>
                    <a:pt x="0" y="0"/>
                  </a:lnTo>
                  <a:lnTo>
                    <a:pt x="370" y="15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570"/>
            <p:cNvSpPr>
              <a:spLocks/>
            </p:cNvSpPr>
            <p:nvPr/>
          </p:nvSpPr>
          <p:spPr bwMode="auto">
            <a:xfrm>
              <a:off x="3552" y="475"/>
              <a:ext cx="595" cy="598"/>
            </a:xfrm>
            <a:custGeom>
              <a:avLst/>
              <a:gdLst>
                <a:gd name="T0" fmla="*/ 962 w 368"/>
                <a:gd name="T1" fmla="*/ 966 h 370"/>
                <a:gd name="T2" fmla="*/ 0 w 368"/>
                <a:gd name="T3" fmla="*/ 564 h 370"/>
                <a:gd name="T4" fmla="*/ 564 w 368"/>
                <a:gd name="T5" fmla="*/ 0 h 370"/>
                <a:gd name="T6" fmla="*/ 962 w 368"/>
                <a:gd name="T7" fmla="*/ 966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70">
                  <a:moveTo>
                    <a:pt x="368" y="370"/>
                  </a:moveTo>
                  <a:lnTo>
                    <a:pt x="0" y="216"/>
                  </a:lnTo>
                  <a:lnTo>
                    <a:pt x="216" y="0"/>
                  </a:lnTo>
                  <a:lnTo>
                    <a:pt x="368" y="37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571"/>
            <p:cNvSpPr>
              <a:spLocks/>
            </p:cNvSpPr>
            <p:nvPr/>
          </p:nvSpPr>
          <p:spPr bwMode="auto">
            <a:xfrm>
              <a:off x="3901" y="1148"/>
              <a:ext cx="495" cy="598"/>
            </a:xfrm>
            <a:custGeom>
              <a:avLst/>
              <a:gdLst>
                <a:gd name="T0" fmla="*/ 403 w 306"/>
                <a:gd name="T1" fmla="*/ 0 h 370"/>
                <a:gd name="T2" fmla="*/ 801 w 306"/>
                <a:gd name="T3" fmla="*/ 966 h 370"/>
                <a:gd name="T4" fmla="*/ 0 w 306"/>
                <a:gd name="T5" fmla="*/ 966 h 370"/>
                <a:gd name="T6" fmla="*/ 403 w 306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4" y="0"/>
                  </a:moveTo>
                  <a:lnTo>
                    <a:pt x="306" y="370"/>
                  </a:lnTo>
                  <a:lnTo>
                    <a:pt x="0" y="370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5" name="Group 676"/>
          <p:cNvGrpSpPr>
            <a:grpSpLocks/>
          </p:cNvGrpSpPr>
          <p:nvPr/>
        </p:nvGrpSpPr>
        <p:grpSpPr bwMode="auto">
          <a:xfrm>
            <a:off x="1566863" y="3989388"/>
            <a:ext cx="2008187" cy="2009775"/>
            <a:chOff x="987" y="2513"/>
            <a:chExt cx="1265" cy="1266"/>
          </a:xfrm>
        </p:grpSpPr>
        <p:sp>
          <p:nvSpPr>
            <p:cNvPr id="5136" name="Freeform 591"/>
            <p:cNvSpPr>
              <a:spLocks/>
            </p:cNvSpPr>
            <p:nvPr/>
          </p:nvSpPr>
          <p:spPr bwMode="auto">
            <a:xfrm>
              <a:off x="1372" y="2513"/>
              <a:ext cx="495" cy="599"/>
            </a:xfrm>
            <a:custGeom>
              <a:avLst/>
              <a:gdLst>
                <a:gd name="T0" fmla="*/ 398 w 306"/>
                <a:gd name="T1" fmla="*/ 970 h 370"/>
                <a:gd name="T2" fmla="*/ 0 w 306"/>
                <a:gd name="T3" fmla="*/ 0 h 370"/>
                <a:gd name="T4" fmla="*/ 801 w 306"/>
                <a:gd name="T5" fmla="*/ 0 h 370"/>
                <a:gd name="T6" fmla="*/ 398 w 306"/>
                <a:gd name="T7" fmla="*/ 97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2" y="370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152" y="37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592"/>
            <p:cNvSpPr>
              <a:spLocks/>
            </p:cNvSpPr>
            <p:nvPr/>
          </p:nvSpPr>
          <p:spPr bwMode="auto">
            <a:xfrm>
              <a:off x="1643" y="2529"/>
              <a:ext cx="598" cy="595"/>
            </a:xfrm>
            <a:custGeom>
              <a:avLst/>
              <a:gdLst>
                <a:gd name="T0" fmla="*/ 0 w 370"/>
                <a:gd name="T1" fmla="*/ 962 h 368"/>
                <a:gd name="T2" fmla="*/ 398 w 370"/>
                <a:gd name="T3" fmla="*/ 0 h 368"/>
                <a:gd name="T4" fmla="*/ 966 w 370"/>
                <a:gd name="T5" fmla="*/ 564 h 368"/>
                <a:gd name="T6" fmla="*/ 0 w 370"/>
                <a:gd name="T7" fmla="*/ 962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8">
                  <a:moveTo>
                    <a:pt x="0" y="368"/>
                  </a:moveTo>
                  <a:lnTo>
                    <a:pt x="152" y="0"/>
                  </a:lnTo>
                  <a:lnTo>
                    <a:pt x="370" y="216"/>
                  </a:lnTo>
                  <a:lnTo>
                    <a:pt x="0" y="3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595"/>
            <p:cNvSpPr>
              <a:spLocks/>
            </p:cNvSpPr>
            <p:nvPr/>
          </p:nvSpPr>
          <p:spPr bwMode="auto">
            <a:xfrm>
              <a:off x="1654" y="2898"/>
              <a:ext cx="598" cy="495"/>
            </a:xfrm>
            <a:custGeom>
              <a:avLst/>
              <a:gdLst>
                <a:gd name="T0" fmla="*/ 0 w 370"/>
                <a:gd name="T1" fmla="*/ 403 h 306"/>
                <a:gd name="T2" fmla="*/ 966 w 370"/>
                <a:gd name="T3" fmla="*/ 0 h 306"/>
                <a:gd name="T4" fmla="*/ 966 w 370"/>
                <a:gd name="T5" fmla="*/ 801 h 306"/>
                <a:gd name="T6" fmla="*/ 0 w 370"/>
                <a:gd name="T7" fmla="*/ 403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0" y="154"/>
                  </a:moveTo>
                  <a:lnTo>
                    <a:pt x="370" y="0"/>
                  </a:lnTo>
                  <a:lnTo>
                    <a:pt x="370" y="306"/>
                  </a:lnTo>
                  <a:lnTo>
                    <a:pt x="0" y="15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596"/>
            <p:cNvSpPr>
              <a:spLocks/>
            </p:cNvSpPr>
            <p:nvPr/>
          </p:nvSpPr>
          <p:spPr bwMode="auto">
            <a:xfrm>
              <a:off x="1651" y="3177"/>
              <a:ext cx="595" cy="598"/>
            </a:xfrm>
            <a:custGeom>
              <a:avLst/>
              <a:gdLst>
                <a:gd name="T0" fmla="*/ 0 w 368"/>
                <a:gd name="T1" fmla="*/ 0 h 370"/>
                <a:gd name="T2" fmla="*/ 962 w 368"/>
                <a:gd name="T3" fmla="*/ 398 h 370"/>
                <a:gd name="T4" fmla="*/ 398 w 368"/>
                <a:gd name="T5" fmla="*/ 966 h 370"/>
                <a:gd name="T6" fmla="*/ 0 w 368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70">
                  <a:moveTo>
                    <a:pt x="0" y="0"/>
                  </a:moveTo>
                  <a:lnTo>
                    <a:pt x="368" y="152"/>
                  </a:lnTo>
                  <a:lnTo>
                    <a:pt x="152" y="3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597"/>
            <p:cNvSpPr>
              <a:spLocks/>
            </p:cNvSpPr>
            <p:nvPr/>
          </p:nvSpPr>
          <p:spPr bwMode="auto">
            <a:xfrm>
              <a:off x="994" y="3173"/>
              <a:ext cx="599" cy="596"/>
            </a:xfrm>
            <a:custGeom>
              <a:avLst/>
              <a:gdLst>
                <a:gd name="T0" fmla="*/ 970 w 370"/>
                <a:gd name="T1" fmla="*/ 0 h 368"/>
                <a:gd name="T2" fmla="*/ 567 w 370"/>
                <a:gd name="T3" fmla="*/ 965 h 368"/>
                <a:gd name="T4" fmla="*/ 0 w 370"/>
                <a:gd name="T5" fmla="*/ 398 h 368"/>
                <a:gd name="T6" fmla="*/ 970 w 370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8">
                  <a:moveTo>
                    <a:pt x="370" y="0"/>
                  </a:moveTo>
                  <a:lnTo>
                    <a:pt x="216" y="368"/>
                  </a:lnTo>
                  <a:lnTo>
                    <a:pt x="0" y="152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601"/>
            <p:cNvSpPr>
              <a:spLocks/>
            </p:cNvSpPr>
            <p:nvPr/>
          </p:nvSpPr>
          <p:spPr bwMode="auto">
            <a:xfrm>
              <a:off x="1000" y="2526"/>
              <a:ext cx="595" cy="598"/>
            </a:xfrm>
            <a:custGeom>
              <a:avLst/>
              <a:gdLst>
                <a:gd name="T0" fmla="*/ 962 w 368"/>
                <a:gd name="T1" fmla="*/ 966 h 370"/>
                <a:gd name="T2" fmla="*/ 0 w 368"/>
                <a:gd name="T3" fmla="*/ 564 h 370"/>
                <a:gd name="T4" fmla="*/ 564 w 368"/>
                <a:gd name="T5" fmla="*/ 0 h 370"/>
                <a:gd name="T6" fmla="*/ 962 w 368"/>
                <a:gd name="T7" fmla="*/ 966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70">
                  <a:moveTo>
                    <a:pt x="368" y="370"/>
                  </a:moveTo>
                  <a:lnTo>
                    <a:pt x="0" y="216"/>
                  </a:lnTo>
                  <a:lnTo>
                    <a:pt x="216" y="0"/>
                  </a:lnTo>
                  <a:lnTo>
                    <a:pt x="368" y="3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602"/>
            <p:cNvSpPr>
              <a:spLocks/>
            </p:cNvSpPr>
            <p:nvPr/>
          </p:nvSpPr>
          <p:spPr bwMode="auto">
            <a:xfrm>
              <a:off x="987" y="2898"/>
              <a:ext cx="599" cy="495"/>
            </a:xfrm>
            <a:custGeom>
              <a:avLst/>
              <a:gdLst>
                <a:gd name="T0" fmla="*/ 970 w 370"/>
                <a:gd name="T1" fmla="*/ 398 h 306"/>
                <a:gd name="T2" fmla="*/ 0 w 370"/>
                <a:gd name="T3" fmla="*/ 801 h 306"/>
                <a:gd name="T4" fmla="*/ 0 w 370"/>
                <a:gd name="T5" fmla="*/ 0 h 306"/>
                <a:gd name="T6" fmla="*/ 970 w 370"/>
                <a:gd name="T7" fmla="*/ 398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370" y="152"/>
                  </a:moveTo>
                  <a:lnTo>
                    <a:pt x="0" y="306"/>
                  </a:lnTo>
                  <a:lnTo>
                    <a:pt x="0" y="0"/>
                  </a:lnTo>
                  <a:lnTo>
                    <a:pt x="370" y="15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606"/>
            <p:cNvSpPr>
              <a:spLocks/>
            </p:cNvSpPr>
            <p:nvPr/>
          </p:nvSpPr>
          <p:spPr bwMode="auto">
            <a:xfrm>
              <a:off x="1372" y="3180"/>
              <a:ext cx="495" cy="599"/>
            </a:xfrm>
            <a:custGeom>
              <a:avLst/>
              <a:gdLst>
                <a:gd name="T0" fmla="*/ 403 w 306"/>
                <a:gd name="T1" fmla="*/ 0 h 370"/>
                <a:gd name="T2" fmla="*/ 801 w 306"/>
                <a:gd name="T3" fmla="*/ 970 h 370"/>
                <a:gd name="T4" fmla="*/ 0 w 306"/>
                <a:gd name="T5" fmla="*/ 970 h 370"/>
                <a:gd name="T6" fmla="*/ 403 w 306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4" y="0"/>
                  </a:moveTo>
                  <a:lnTo>
                    <a:pt x="306" y="370"/>
                  </a:lnTo>
                  <a:lnTo>
                    <a:pt x="0" y="370"/>
                  </a:lnTo>
                  <a:lnTo>
                    <a:pt x="15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6" name="Group 689"/>
          <p:cNvGrpSpPr>
            <a:grpSpLocks/>
          </p:cNvGrpSpPr>
          <p:nvPr/>
        </p:nvGrpSpPr>
        <p:grpSpPr bwMode="auto">
          <a:xfrm>
            <a:off x="5470525" y="4038600"/>
            <a:ext cx="2214563" cy="2230438"/>
            <a:chOff x="3446" y="2544"/>
            <a:chExt cx="1395" cy="1405"/>
          </a:xfrm>
        </p:grpSpPr>
        <p:sp>
          <p:nvSpPr>
            <p:cNvPr id="5127" name="Freeform 677"/>
            <p:cNvSpPr>
              <a:spLocks/>
            </p:cNvSpPr>
            <p:nvPr/>
          </p:nvSpPr>
          <p:spPr bwMode="auto">
            <a:xfrm>
              <a:off x="3486" y="2577"/>
              <a:ext cx="1315" cy="1318"/>
            </a:xfrm>
            <a:custGeom>
              <a:avLst/>
              <a:gdLst>
                <a:gd name="T0" fmla="*/ 1561 w 782"/>
                <a:gd name="T1" fmla="*/ 0 h 784"/>
                <a:gd name="T2" fmla="*/ 644 w 782"/>
                <a:gd name="T3" fmla="*/ 0 h 784"/>
                <a:gd name="T4" fmla="*/ 0 w 782"/>
                <a:gd name="T5" fmla="*/ 651 h 784"/>
                <a:gd name="T6" fmla="*/ 0 w 782"/>
                <a:gd name="T7" fmla="*/ 1565 h 784"/>
                <a:gd name="T8" fmla="*/ 644 w 782"/>
                <a:gd name="T9" fmla="*/ 2216 h 784"/>
                <a:gd name="T10" fmla="*/ 1561 w 782"/>
                <a:gd name="T11" fmla="*/ 2216 h 784"/>
                <a:gd name="T12" fmla="*/ 2211 w 782"/>
                <a:gd name="T13" fmla="*/ 1565 h 784"/>
                <a:gd name="T14" fmla="*/ 2211 w 782"/>
                <a:gd name="T15" fmla="*/ 651 h 784"/>
                <a:gd name="T16" fmla="*/ 1561 w 782"/>
                <a:gd name="T17" fmla="*/ 0 h 7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82" h="784">
                  <a:moveTo>
                    <a:pt x="552" y="0"/>
                  </a:moveTo>
                  <a:lnTo>
                    <a:pt x="228" y="0"/>
                  </a:lnTo>
                  <a:lnTo>
                    <a:pt x="0" y="230"/>
                  </a:lnTo>
                  <a:lnTo>
                    <a:pt x="0" y="554"/>
                  </a:lnTo>
                  <a:lnTo>
                    <a:pt x="228" y="784"/>
                  </a:lnTo>
                  <a:lnTo>
                    <a:pt x="552" y="784"/>
                  </a:lnTo>
                  <a:lnTo>
                    <a:pt x="782" y="554"/>
                  </a:lnTo>
                  <a:lnTo>
                    <a:pt x="782" y="230"/>
                  </a:lnTo>
                  <a:lnTo>
                    <a:pt x="552" y="0"/>
                  </a:lnTo>
                  <a:close/>
                </a:path>
              </a:pathLst>
            </a:custGeom>
            <a:noFill/>
            <a:ln w="1270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678"/>
            <p:cNvSpPr>
              <a:spLocks/>
            </p:cNvSpPr>
            <p:nvPr/>
          </p:nvSpPr>
          <p:spPr bwMode="auto">
            <a:xfrm>
              <a:off x="4145" y="2617"/>
              <a:ext cx="622" cy="622"/>
            </a:xfrm>
            <a:custGeom>
              <a:avLst/>
              <a:gdLst>
                <a:gd name="T0" fmla="*/ 435 w 370"/>
                <a:gd name="T1" fmla="*/ 0 h 370"/>
                <a:gd name="T2" fmla="*/ 1046 w 370"/>
                <a:gd name="T3" fmla="*/ 610 h 370"/>
                <a:gd name="T4" fmla="*/ 0 w 370"/>
                <a:gd name="T5" fmla="*/ 1046 h 370"/>
                <a:gd name="T6" fmla="*/ 435 w 370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154" y="0"/>
                  </a:moveTo>
                  <a:lnTo>
                    <a:pt x="370" y="216"/>
                  </a:lnTo>
                  <a:lnTo>
                    <a:pt x="0" y="370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679"/>
            <p:cNvSpPr>
              <a:spLocks/>
            </p:cNvSpPr>
            <p:nvPr/>
          </p:nvSpPr>
          <p:spPr bwMode="auto">
            <a:xfrm>
              <a:off x="3523" y="2617"/>
              <a:ext cx="622" cy="622"/>
            </a:xfrm>
            <a:custGeom>
              <a:avLst/>
              <a:gdLst>
                <a:gd name="T0" fmla="*/ 610 w 370"/>
                <a:gd name="T1" fmla="*/ 0 h 370"/>
                <a:gd name="T2" fmla="*/ 1046 w 370"/>
                <a:gd name="T3" fmla="*/ 1046 h 370"/>
                <a:gd name="T4" fmla="*/ 0 w 370"/>
                <a:gd name="T5" fmla="*/ 610 h 370"/>
                <a:gd name="T6" fmla="*/ 610 w 370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216" y="0"/>
                  </a:moveTo>
                  <a:lnTo>
                    <a:pt x="370" y="370"/>
                  </a:lnTo>
                  <a:lnTo>
                    <a:pt x="0" y="216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680"/>
            <p:cNvSpPr>
              <a:spLocks/>
            </p:cNvSpPr>
            <p:nvPr/>
          </p:nvSpPr>
          <p:spPr bwMode="auto">
            <a:xfrm>
              <a:off x="3523" y="3239"/>
              <a:ext cx="622" cy="619"/>
            </a:xfrm>
            <a:custGeom>
              <a:avLst/>
              <a:gdLst>
                <a:gd name="T0" fmla="*/ 610 w 370"/>
                <a:gd name="T1" fmla="*/ 1041 h 368"/>
                <a:gd name="T2" fmla="*/ 0 w 370"/>
                <a:gd name="T3" fmla="*/ 431 h 368"/>
                <a:gd name="T4" fmla="*/ 1046 w 370"/>
                <a:gd name="T5" fmla="*/ 0 h 368"/>
                <a:gd name="T6" fmla="*/ 610 w 370"/>
                <a:gd name="T7" fmla="*/ 1041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8">
                  <a:moveTo>
                    <a:pt x="216" y="368"/>
                  </a:moveTo>
                  <a:lnTo>
                    <a:pt x="0" y="152"/>
                  </a:lnTo>
                  <a:lnTo>
                    <a:pt x="370" y="0"/>
                  </a:lnTo>
                  <a:lnTo>
                    <a:pt x="216" y="368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681"/>
            <p:cNvSpPr>
              <a:spLocks/>
            </p:cNvSpPr>
            <p:nvPr/>
          </p:nvSpPr>
          <p:spPr bwMode="auto">
            <a:xfrm>
              <a:off x="4145" y="3236"/>
              <a:ext cx="622" cy="622"/>
            </a:xfrm>
            <a:custGeom>
              <a:avLst/>
              <a:gdLst>
                <a:gd name="T0" fmla="*/ 435 w 370"/>
                <a:gd name="T1" fmla="*/ 1046 h 370"/>
                <a:gd name="T2" fmla="*/ 0 w 370"/>
                <a:gd name="T3" fmla="*/ 0 h 370"/>
                <a:gd name="T4" fmla="*/ 1046 w 370"/>
                <a:gd name="T5" fmla="*/ 435 h 370"/>
                <a:gd name="T6" fmla="*/ 435 w 370"/>
                <a:gd name="T7" fmla="*/ 1046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154" y="370"/>
                  </a:moveTo>
                  <a:lnTo>
                    <a:pt x="0" y="0"/>
                  </a:lnTo>
                  <a:lnTo>
                    <a:pt x="370" y="154"/>
                  </a:lnTo>
                  <a:lnTo>
                    <a:pt x="154" y="37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682"/>
            <p:cNvSpPr>
              <a:spLocks/>
            </p:cNvSpPr>
            <p:nvPr/>
          </p:nvSpPr>
          <p:spPr bwMode="auto">
            <a:xfrm>
              <a:off x="3886" y="2544"/>
              <a:ext cx="518" cy="622"/>
            </a:xfrm>
            <a:custGeom>
              <a:avLst/>
              <a:gdLst>
                <a:gd name="T0" fmla="*/ 436 w 308"/>
                <a:gd name="T1" fmla="*/ 1046 h 370"/>
                <a:gd name="T2" fmla="*/ 0 w 308"/>
                <a:gd name="T3" fmla="*/ 0 h 370"/>
                <a:gd name="T4" fmla="*/ 871 w 308"/>
                <a:gd name="T5" fmla="*/ 0 h 370"/>
                <a:gd name="T6" fmla="*/ 436 w 308"/>
                <a:gd name="T7" fmla="*/ 1046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8" h="370">
                  <a:moveTo>
                    <a:pt x="154" y="370"/>
                  </a:moveTo>
                  <a:lnTo>
                    <a:pt x="0" y="0"/>
                  </a:lnTo>
                  <a:lnTo>
                    <a:pt x="308" y="0"/>
                  </a:lnTo>
                  <a:lnTo>
                    <a:pt x="154" y="3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684"/>
            <p:cNvSpPr>
              <a:spLocks/>
            </p:cNvSpPr>
            <p:nvPr/>
          </p:nvSpPr>
          <p:spPr bwMode="auto">
            <a:xfrm>
              <a:off x="4222" y="2987"/>
              <a:ext cx="619" cy="514"/>
            </a:xfrm>
            <a:custGeom>
              <a:avLst/>
              <a:gdLst>
                <a:gd name="T0" fmla="*/ 0 w 368"/>
                <a:gd name="T1" fmla="*/ 428 h 306"/>
                <a:gd name="T2" fmla="*/ 1041 w 368"/>
                <a:gd name="T3" fmla="*/ 0 h 306"/>
                <a:gd name="T4" fmla="*/ 1041 w 368"/>
                <a:gd name="T5" fmla="*/ 863 h 306"/>
                <a:gd name="T6" fmla="*/ 0 w 368"/>
                <a:gd name="T7" fmla="*/ 428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06">
                  <a:moveTo>
                    <a:pt x="0" y="152"/>
                  </a:moveTo>
                  <a:lnTo>
                    <a:pt x="368" y="0"/>
                  </a:lnTo>
                  <a:lnTo>
                    <a:pt x="368" y="306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685"/>
            <p:cNvSpPr>
              <a:spLocks/>
            </p:cNvSpPr>
            <p:nvPr/>
          </p:nvSpPr>
          <p:spPr bwMode="auto">
            <a:xfrm>
              <a:off x="3446" y="2980"/>
              <a:ext cx="622" cy="514"/>
            </a:xfrm>
            <a:custGeom>
              <a:avLst/>
              <a:gdLst>
                <a:gd name="T0" fmla="*/ 1046 w 370"/>
                <a:gd name="T1" fmla="*/ 435 h 306"/>
                <a:gd name="T2" fmla="*/ 0 w 370"/>
                <a:gd name="T3" fmla="*/ 863 h 306"/>
                <a:gd name="T4" fmla="*/ 0 w 370"/>
                <a:gd name="T5" fmla="*/ 0 h 306"/>
                <a:gd name="T6" fmla="*/ 1046 w 370"/>
                <a:gd name="T7" fmla="*/ 435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370" y="154"/>
                  </a:moveTo>
                  <a:lnTo>
                    <a:pt x="0" y="306"/>
                  </a:lnTo>
                  <a:lnTo>
                    <a:pt x="0" y="0"/>
                  </a:lnTo>
                  <a:lnTo>
                    <a:pt x="370" y="1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688"/>
            <p:cNvSpPr>
              <a:spLocks/>
            </p:cNvSpPr>
            <p:nvPr/>
          </p:nvSpPr>
          <p:spPr bwMode="auto">
            <a:xfrm>
              <a:off x="3893" y="3330"/>
              <a:ext cx="518" cy="619"/>
            </a:xfrm>
            <a:custGeom>
              <a:avLst/>
              <a:gdLst>
                <a:gd name="T0" fmla="*/ 436 w 308"/>
                <a:gd name="T1" fmla="*/ 0 h 368"/>
                <a:gd name="T2" fmla="*/ 871 w 308"/>
                <a:gd name="T3" fmla="*/ 1041 h 368"/>
                <a:gd name="T4" fmla="*/ 0 w 308"/>
                <a:gd name="T5" fmla="*/ 1041 h 368"/>
                <a:gd name="T6" fmla="*/ 436 w 308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8" h="368">
                  <a:moveTo>
                    <a:pt x="154" y="0"/>
                  </a:moveTo>
                  <a:lnTo>
                    <a:pt x="308" y="368"/>
                  </a:lnTo>
                  <a:lnTo>
                    <a:pt x="0" y="368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567"/>
          <p:cNvGrpSpPr>
            <a:grpSpLocks/>
          </p:cNvGrpSpPr>
          <p:nvPr/>
        </p:nvGrpSpPr>
        <p:grpSpPr bwMode="auto">
          <a:xfrm>
            <a:off x="5394325" y="515938"/>
            <a:ext cx="1982788" cy="1973262"/>
            <a:chOff x="3227" y="346"/>
            <a:chExt cx="1249" cy="1243"/>
          </a:xfrm>
        </p:grpSpPr>
        <p:sp>
          <p:nvSpPr>
            <p:cNvPr id="7185" name="Freeform 540"/>
            <p:cNvSpPr>
              <a:spLocks/>
            </p:cNvSpPr>
            <p:nvPr/>
          </p:nvSpPr>
          <p:spPr bwMode="auto">
            <a:xfrm>
              <a:off x="3227" y="346"/>
              <a:ext cx="1242" cy="1243"/>
            </a:xfrm>
            <a:custGeom>
              <a:avLst/>
              <a:gdLst>
                <a:gd name="T0" fmla="*/ 529 w 794"/>
                <a:gd name="T1" fmla="*/ 1946 h 794"/>
                <a:gd name="T2" fmla="*/ 0 w 794"/>
                <a:gd name="T3" fmla="*/ 1412 h 794"/>
                <a:gd name="T4" fmla="*/ 0 w 794"/>
                <a:gd name="T5" fmla="*/ 662 h 794"/>
                <a:gd name="T6" fmla="*/ 665 w 794"/>
                <a:gd name="T7" fmla="*/ 0 h 794"/>
                <a:gd name="T8" fmla="*/ 1414 w 794"/>
                <a:gd name="T9" fmla="*/ 0 h 794"/>
                <a:gd name="T10" fmla="*/ 1943 w 794"/>
                <a:gd name="T11" fmla="*/ 529 h 794"/>
                <a:gd name="T12" fmla="*/ 1943 w 794"/>
                <a:gd name="T13" fmla="*/ 1279 h 794"/>
                <a:gd name="T14" fmla="*/ 1278 w 794"/>
                <a:gd name="T15" fmla="*/ 1946 h 794"/>
                <a:gd name="T16" fmla="*/ 529 w 794"/>
                <a:gd name="T17" fmla="*/ 1946 h 7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4" h="794">
                  <a:moveTo>
                    <a:pt x="216" y="794"/>
                  </a:moveTo>
                  <a:lnTo>
                    <a:pt x="0" y="576"/>
                  </a:lnTo>
                  <a:lnTo>
                    <a:pt x="0" y="270"/>
                  </a:lnTo>
                  <a:lnTo>
                    <a:pt x="272" y="0"/>
                  </a:lnTo>
                  <a:lnTo>
                    <a:pt x="578" y="0"/>
                  </a:lnTo>
                  <a:lnTo>
                    <a:pt x="794" y="216"/>
                  </a:lnTo>
                  <a:lnTo>
                    <a:pt x="794" y="522"/>
                  </a:lnTo>
                  <a:lnTo>
                    <a:pt x="522" y="794"/>
                  </a:lnTo>
                  <a:lnTo>
                    <a:pt x="216" y="79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542"/>
            <p:cNvSpPr>
              <a:spLocks/>
            </p:cNvSpPr>
            <p:nvPr/>
          </p:nvSpPr>
          <p:spPr bwMode="auto">
            <a:xfrm>
              <a:off x="4050" y="353"/>
              <a:ext cx="88" cy="84"/>
            </a:xfrm>
            <a:custGeom>
              <a:avLst/>
              <a:gdLst>
                <a:gd name="T0" fmla="*/ 0 w 56"/>
                <a:gd name="T1" fmla="*/ 131 h 54"/>
                <a:gd name="T2" fmla="*/ 138 w 56"/>
                <a:gd name="T3" fmla="*/ 0 h 54"/>
                <a:gd name="T4" fmla="*/ 0 w 56"/>
                <a:gd name="T5" fmla="*/ 131 h 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" h="54">
                  <a:moveTo>
                    <a:pt x="0" y="54"/>
                  </a:moveTo>
                  <a:lnTo>
                    <a:pt x="56" y="0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543"/>
            <p:cNvSpPr>
              <a:spLocks/>
            </p:cNvSpPr>
            <p:nvPr/>
          </p:nvSpPr>
          <p:spPr bwMode="auto">
            <a:xfrm>
              <a:off x="3227" y="431"/>
              <a:ext cx="1155" cy="1158"/>
            </a:xfrm>
            <a:custGeom>
              <a:avLst/>
              <a:gdLst>
                <a:gd name="T0" fmla="*/ 529 w 738"/>
                <a:gd name="T1" fmla="*/ 1812 h 740"/>
                <a:gd name="T2" fmla="*/ 0 w 738"/>
                <a:gd name="T3" fmla="*/ 1278 h 740"/>
                <a:gd name="T4" fmla="*/ 0 w 738"/>
                <a:gd name="T5" fmla="*/ 529 h 740"/>
                <a:gd name="T6" fmla="*/ 529 w 738"/>
                <a:gd name="T7" fmla="*/ 0 h 740"/>
                <a:gd name="T8" fmla="*/ 1279 w 738"/>
                <a:gd name="T9" fmla="*/ 0 h 740"/>
                <a:gd name="T10" fmla="*/ 1808 w 738"/>
                <a:gd name="T11" fmla="*/ 529 h 740"/>
                <a:gd name="T12" fmla="*/ 1808 w 738"/>
                <a:gd name="T13" fmla="*/ 1278 h 740"/>
                <a:gd name="T14" fmla="*/ 1279 w 738"/>
                <a:gd name="T15" fmla="*/ 1812 h 740"/>
                <a:gd name="T16" fmla="*/ 529 w 738"/>
                <a:gd name="T17" fmla="*/ 1812 h 7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8" h="740">
                  <a:moveTo>
                    <a:pt x="216" y="740"/>
                  </a:moveTo>
                  <a:lnTo>
                    <a:pt x="0" y="522"/>
                  </a:lnTo>
                  <a:lnTo>
                    <a:pt x="0" y="216"/>
                  </a:lnTo>
                  <a:lnTo>
                    <a:pt x="216" y="0"/>
                  </a:lnTo>
                  <a:lnTo>
                    <a:pt x="522" y="0"/>
                  </a:lnTo>
                  <a:lnTo>
                    <a:pt x="738" y="216"/>
                  </a:lnTo>
                  <a:lnTo>
                    <a:pt x="738" y="522"/>
                  </a:lnTo>
                  <a:lnTo>
                    <a:pt x="522" y="740"/>
                  </a:lnTo>
                  <a:lnTo>
                    <a:pt x="216" y="74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545"/>
            <p:cNvSpPr>
              <a:spLocks/>
            </p:cNvSpPr>
            <p:nvPr/>
          </p:nvSpPr>
          <p:spPr bwMode="auto">
            <a:xfrm>
              <a:off x="4391" y="691"/>
              <a:ext cx="85" cy="90"/>
            </a:xfrm>
            <a:custGeom>
              <a:avLst/>
              <a:gdLst>
                <a:gd name="T0" fmla="*/ 0 w 54"/>
                <a:gd name="T1" fmla="*/ 140 h 58"/>
                <a:gd name="T2" fmla="*/ 134 w 54"/>
                <a:gd name="T3" fmla="*/ 0 h 58"/>
                <a:gd name="T4" fmla="*/ 0 w 54"/>
                <a:gd name="T5" fmla="*/ 140 h 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" h="58">
                  <a:moveTo>
                    <a:pt x="0" y="58"/>
                  </a:moveTo>
                  <a:lnTo>
                    <a:pt x="54" y="0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1" name="Group 569"/>
          <p:cNvGrpSpPr>
            <a:grpSpLocks/>
          </p:cNvGrpSpPr>
          <p:nvPr/>
        </p:nvGrpSpPr>
        <p:grpSpPr bwMode="auto">
          <a:xfrm>
            <a:off x="1585913" y="517525"/>
            <a:ext cx="1841500" cy="2416175"/>
            <a:chOff x="1028" y="326"/>
            <a:chExt cx="1160" cy="1522"/>
          </a:xfrm>
        </p:grpSpPr>
        <p:sp>
          <p:nvSpPr>
            <p:cNvPr id="7181" name="Freeform 548"/>
            <p:cNvSpPr>
              <a:spLocks/>
            </p:cNvSpPr>
            <p:nvPr/>
          </p:nvSpPr>
          <p:spPr bwMode="auto">
            <a:xfrm>
              <a:off x="1028" y="326"/>
              <a:ext cx="1160" cy="1520"/>
            </a:xfrm>
            <a:custGeom>
              <a:avLst/>
              <a:gdLst>
                <a:gd name="T0" fmla="*/ 338 w 1160"/>
                <a:gd name="T1" fmla="*/ 0 h 1520"/>
                <a:gd name="T2" fmla="*/ 817 w 1160"/>
                <a:gd name="T3" fmla="*/ 0 h 1520"/>
                <a:gd name="T4" fmla="*/ 1155 w 1160"/>
                <a:gd name="T5" fmla="*/ 338 h 1520"/>
                <a:gd name="T6" fmla="*/ 1160 w 1160"/>
                <a:gd name="T7" fmla="*/ 814 h 1520"/>
                <a:gd name="T8" fmla="*/ 986 w 1160"/>
                <a:gd name="T9" fmla="*/ 1282 h 1520"/>
                <a:gd name="T10" fmla="*/ 748 w 1160"/>
                <a:gd name="T11" fmla="*/ 1520 h 1520"/>
                <a:gd name="T12" fmla="*/ 413 w 1160"/>
                <a:gd name="T13" fmla="*/ 1520 h 1520"/>
                <a:gd name="T14" fmla="*/ 175 w 1160"/>
                <a:gd name="T15" fmla="*/ 1282 h 1520"/>
                <a:gd name="T16" fmla="*/ 0 w 1160"/>
                <a:gd name="T17" fmla="*/ 823 h 1520"/>
                <a:gd name="T18" fmla="*/ 0 w 1160"/>
                <a:gd name="T19" fmla="*/ 338 h 1520"/>
                <a:gd name="T20" fmla="*/ 338 w 1160"/>
                <a:gd name="T21" fmla="*/ 0 h 152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60" h="1520">
                  <a:moveTo>
                    <a:pt x="338" y="0"/>
                  </a:moveTo>
                  <a:lnTo>
                    <a:pt x="817" y="0"/>
                  </a:lnTo>
                  <a:lnTo>
                    <a:pt x="1155" y="338"/>
                  </a:lnTo>
                  <a:lnTo>
                    <a:pt x="1160" y="814"/>
                  </a:lnTo>
                  <a:lnTo>
                    <a:pt x="986" y="1282"/>
                  </a:lnTo>
                  <a:lnTo>
                    <a:pt x="748" y="1520"/>
                  </a:lnTo>
                  <a:lnTo>
                    <a:pt x="413" y="1520"/>
                  </a:lnTo>
                  <a:lnTo>
                    <a:pt x="175" y="1282"/>
                  </a:lnTo>
                  <a:lnTo>
                    <a:pt x="0" y="823"/>
                  </a:lnTo>
                  <a:lnTo>
                    <a:pt x="0" y="338"/>
                  </a:lnTo>
                  <a:lnTo>
                    <a:pt x="338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550"/>
            <p:cNvSpPr>
              <a:spLocks/>
            </p:cNvSpPr>
            <p:nvPr/>
          </p:nvSpPr>
          <p:spPr bwMode="auto">
            <a:xfrm>
              <a:off x="1778" y="1482"/>
              <a:ext cx="66" cy="366"/>
            </a:xfrm>
            <a:custGeom>
              <a:avLst/>
              <a:gdLst>
                <a:gd name="T0" fmla="*/ 66 w 66"/>
                <a:gd name="T1" fmla="*/ 0 h 366"/>
                <a:gd name="T2" fmla="*/ 0 w 66"/>
                <a:gd name="T3" fmla="*/ 366 h 366"/>
                <a:gd name="T4" fmla="*/ 66 w 66"/>
                <a:gd name="T5" fmla="*/ 0 h 36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" h="366">
                  <a:moveTo>
                    <a:pt x="66" y="0"/>
                  </a:moveTo>
                  <a:lnTo>
                    <a:pt x="0" y="366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551"/>
            <p:cNvSpPr>
              <a:spLocks/>
            </p:cNvSpPr>
            <p:nvPr/>
          </p:nvSpPr>
          <p:spPr bwMode="auto">
            <a:xfrm>
              <a:off x="1028" y="326"/>
              <a:ext cx="1158" cy="1157"/>
            </a:xfrm>
            <a:custGeom>
              <a:avLst/>
              <a:gdLst>
                <a:gd name="T0" fmla="*/ 820 w 1158"/>
                <a:gd name="T1" fmla="*/ 0 h 1157"/>
                <a:gd name="T2" fmla="*/ 1158 w 1158"/>
                <a:gd name="T3" fmla="*/ 338 h 1157"/>
                <a:gd name="T4" fmla="*/ 1158 w 1158"/>
                <a:gd name="T5" fmla="*/ 817 h 1157"/>
                <a:gd name="T6" fmla="*/ 820 w 1158"/>
                <a:gd name="T7" fmla="*/ 1157 h 1157"/>
                <a:gd name="T8" fmla="*/ 341 w 1158"/>
                <a:gd name="T9" fmla="*/ 1157 h 1157"/>
                <a:gd name="T10" fmla="*/ 0 w 1158"/>
                <a:gd name="T11" fmla="*/ 814 h 1157"/>
                <a:gd name="T12" fmla="*/ 3 w 1158"/>
                <a:gd name="T13" fmla="*/ 338 h 1157"/>
                <a:gd name="T14" fmla="*/ 341 w 1158"/>
                <a:gd name="T15" fmla="*/ 0 h 1157"/>
                <a:gd name="T16" fmla="*/ 820 w 1158"/>
                <a:gd name="T17" fmla="*/ 0 h 11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58" h="1157">
                  <a:moveTo>
                    <a:pt x="820" y="0"/>
                  </a:moveTo>
                  <a:lnTo>
                    <a:pt x="1158" y="338"/>
                  </a:lnTo>
                  <a:lnTo>
                    <a:pt x="1158" y="817"/>
                  </a:lnTo>
                  <a:lnTo>
                    <a:pt x="820" y="1157"/>
                  </a:lnTo>
                  <a:lnTo>
                    <a:pt x="341" y="1157"/>
                  </a:lnTo>
                  <a:lnTo>
                    <a:pt x="0" y="814"/>
                  </a:lnTo>
                  <a:lnTo>
                    <a:pt x="3" y="338"/>
                  </a:lnTo>
                  <a:lnTo>
                    <a:pt x="341" y="0"/>
                  </a:lnTo>
                  <a:lnTo>
                    <a:pt x="82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553"/>
            <p:cNvSpPr>
              <a:spLocks/>
            </p:cNvSpPr>
            <p:nvPr/>
          </p:nvSpPr>
          <p:spPr bwMode="auto">
            <a:xfrm>
              <a:off x="1368" y="1486"/>
              <a:ext cx="77" cy="360"/>
            </a:xfrm>
            <a:custGeom>
              <a:avLst/>
              <a:gdLst>
                <a:gd name="T0" fmla="*/ 0 w 77"/>
                <a:gd name="T1" fmla="*/ 0 h 360"/>
                <a:gd name="T2" fmla="*/ 77 w 77"/>
                <a:gd name="T3" fmla="*/ 360 h 360"/>
                <a:gd name="T4" fmla="*/ 0 w 77"/>
                <a:gd name="T5" fmla="*/ 0 h 3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7" h="360">
                  <a:moveTo>
                    <a:pt x="0" y="0"/>
                  </a:moveTo>
                  <a:lnTo>
                    <a:pt x="77" y="3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2" name="Group 568"/>
          <p:cNvGrpSpPr>
            <a:grpSpLocks/>
          </p:cNvGrpSpPr>
          <p:nvPr/>
        </p:nvGrpSpPr>
        <p:grpSpPr bwMode="auto">
          <a:xfrm>
            <a:off x="1668463" y="4122738"/>
            <a:ext cx="1833562" cy="1833562"/>
            <a:chOff x="1167" y="2647"/>
            <a:chExt cx="1155" cy="1155"/>
          </a:xfrm>
        </p:grpSpPr>
        <p:sp>
          <p:nvSpPr>
            <p:cNvPr id="7178" name="Freeform 555"/>
            <p:cNvSpPr>
              <a:spLocks/>
            </p:cNvSpPr>
            <p:nvPr/>
          </p:nvSpPr>
          <p:spPr bwMode="auto">
            <a:xfrm>
              <a:off x="1167" y="2647"/>
              <a:ext cx="1155" cy="1155"/>
            </a:xfrm>
            <a:custGeom>
              <a:avLst/>
              <a:gdLst>
                <a:gd name="T0" fmla="*/ 529 w 738"/>
                <a:gd name="T1" fmla="*/ 1808 h 738"/>
                <a:gd name="T2" fmla="*/ 0 w 738"/>
                <a:gd name="T3" fmla="*/ 1279 h 738"/>
                <a:gd name="T4" fmla="*/ 0 w 738"/>
                <a:gd name="T5" fmla="*/ 529 h 738"/>
                <a:gd name="T6" fmla="*/ 529 w 738"/>
                <a:gd name="T7" fmla="*/ 0 h 738"/>
                <a:gd name="T8" fmla="*/ 1279 w 738"/>
                <a:gd name="T9" fmla="*/ 0 h 738"/>
                <a:gd name="T10" fmla="*/ 1808 w 738"/>
                <a:gd name="T11" fmla="*/ 529 h 738"/>
                <a:gd name="T12" fmla="*/ 1808 w 738"/>
                <a:gd name="T13" fmla="*/ 1279 h 738"/>
                <a:gd name="T14" fmla="*/ 1279 w 738"/>
                <a:gd name="T15" fmla="*/ 1808 h 738"/>
                <a:gd name="T16" fmla="*/ 529 w 738"/>
                <a:gd name="T17" fmla="*/ 1808 h 73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8" h="738">
                  <a:moveTo>
                    <a:pt x="216" y="738"/>
                  </a:moveTo>
                  <a:lnTo>
                    <a:pt x="0" y="522"/>
                  </a:lnTo>
                  <a:lnTo>
                    <a:pt x="0" y="216"/>
                  </a:lnTo>
                  <a:lnTo>
                    <a:pt x="216" y="0"/>
                  </a:lnTo>
                  <a:lnTo>
                    <a:pt x="522" y="0"/>
                  </a:lnTo>
                  <a:lnTo>
                    <a:pt x="738" y="216"/>
                  </a:lnTo>
                  <a:lnTo>
                    <a:pt x="738" y="522"/>
                  </a:lnTo>
                  <a:lnTo>
                    <a:pt x="522" y="738"/>
                  </a:lnTo>
                  <a:lnTo>
                    <a:pt x="216" y="738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556"/>
            <p:cNvSpPr>
              <a:spLocks/>
            </p:cNvSpPr>
            <p:nvPr/>
          </p:nvSpPr>
          <p:spPr bwMode="auto">
            <a:xfrm>
              <a:off x="1335" y="2803"/>
              <a:ext cx="835" cy="836"/>
            </a:xfrm>
            <a:custGeom>
              <a:avLst/>
              <a:gdLst>
                <a:gd name="T0" fmla="*/ 382 w 534"/>
                <a:gd name="T1" fmla="*/ 1309 h 534"/>
                <a:gd name="T2" fmla="*/ 0 w 534"/>
                <a:gd name="T3" fmla="*/ 927 h 534"/>
                <a:gd name="T4" fmla="*/ 0 w 534"/>
                <a:gd name="T5" fmla="*/ 382 h 534"/>
                <a:gd name="T6" fmla="*/ 382 w 534"/>
                <a:gd name="T7" fmla="*/ 0 h 534"/>
                <a:gd name="T8" fmla="*/ 924 w 534"/>
                <a:gd name="T9" fmla="*/ 0 h 534"/>
                <a:gd name="T10" fmla="*/ 1306 w 534"/>
                <a:gd name="T11" fmla="*/ 382 h 534"/>
                <a:gd name="T12" fmla="*/ 1306 w 534"/>
                <a:gd name="T13" fmla="*/ 927 h 534"/>
                <a:gd name="T14" fmla="*/ 924 w 534"/>
                <a:gd name="T15" fmla="*/ 1309 h 534"/>
                <a:gd name="T16" fmla="*/ 382 w 534"/>
                <a:gd name="T17" fmla="*/ 1309 h 5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34" h="534">
                  <a:moveTo>
                    <a:pt x="156" y="534"/>
                  </a:moveTo>
                  <a:lnTo>
                    <a:pt x="0" y="378"/>
                  </a:lnTo>
                  <a:lnTo>
                    <a:pt x="0" y="156"/>
                  </a:lnTo>
                  <a:lnTo>
                    <a:pt x="156" y="0"/>
                  </a:lnTo>
                  <a:lnTo>
                    <a:pt x="378" y="0"/>
                  </a:lnTo>
                  <a:lnTo>
                    <a:pt x="534" y="156"/>
                  </a:lnTo>
                  <a:lnTo>
                    <a:pt x="534" y="378"/>
                  </a:lnTo>
                  <a:lnTo>
                    <a:pt x="378" y="534"/>
                  </a:lnTo>
                  <a:lnTo>
                    <a:pt x="156" y="53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557"/>
            <p:cNvSpPr>
              <a:spLocks/>
            </p:cNvSpPr>
            <p:nvPr/>
          </p:nvSpPr>
          <p:spPr bwMode="auto">
            <a:xfrm>
              <a:off x="1516" y="2985"/>
              <a:ext cx="448" cy="451"/>
            </a:xfrm>
            <a:custGeom>
              <a:avLst/>
              <a:gdLst>
                <a:gd name="T0" fmla="*/ 207 w 286"/>
                <a:gd name="T1" fmla="*/ 706 h 288"/>
                <a:gd name="T2" fmla="*/ 0 w 286"/>
                <a:gd name="T3" fmla="*/ 495 h 288"/>
                <a:gd name="T4" fmla="*/ 0 w 286"/>
                <a:gd name="T5" fmla="*/ 207 h 288"/>
                <a:gd name="T6" fmla="*/ 207 w 286"/>
                <a:gd name="T7" fmla="*/ 0 h 288"/>
                <a:gd name="T8" fmla="*/ 495 w 286"/>
                <a:gd name="T9" fmla="*/ 0 h 288"/>
                <a:gd name="T10" fmla="*/ 702 w 286"/>
                <a:gd name="T11" fmla="*/ 207 h 288"/>
                <a:gd name="T12" fmla="*/ 702 w 286"/>
                <a:gd name="T13" fmla="*/ 495 h 288"/>
                <a:gd name="T14" fmla="*/ 495 w 286"/>
                <a:gd name="T15" fmla="*/ 706 h 288"/>
                <a:gd name="T16" fmla="*/ 207 w 286"/>
                <a:gd name="T17" fmla="*/ 706 h 2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86" h="288">
                  <a:moveTo>
                    <a:pt x="84" y="288"/>
                  </a:moveTo>
                  <a:lnTo>
                    <a:pt x="0" y="202"/>
                  </a:lnTo>
                  <a:lnTo>
                    <a:pt x="0" y="84"/>
                  </a:lnTo>
                  <a:lnTo>
                    <a:pt x="84" y="0"/>
                  </a:lnTo>
                  <a:lnTo>
                    <a:pt x="202" y="0"/>
                  </a:lnTo>
                  <a:lnTo>
                    <a:pt x="286" y="84"/>
                  </a:lnTo>
                  <a:lnTo>
                    <a:pt x="286" y="202"/>
                  </a:lnTo>
                  <a:lnTo>
                    <a:pt x="202" y="288"/>
                  </a:lnTo>
                  <a:lnTo>
                    <a:pt x="84" y="288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3" name="Group 570"/>
          <p:cNvGrpSpPr>
            <a:grpSpLocks/>
          </p:cNvGrpSpPr>
          <p:nvPr/>
        </p:nvGrpSpPr>
        <p:grpSpPr bwMode="auto">
          <a:xfrm>
            <a:off x="5318125" y="4057650"/>
            <a:ext cx="2181225" cy="1763713"/>
            <a:chOff x="3379" y="2570"/>
            <a:chExt cx="1374" cy="1111"/>
          </a:xfrm>
        </p:grpSpPr>
        <p:sp>
          <p:nvSpPr>
            <p:cNvPr id="7174" name="Freeform 559"/>
            <p:cNvSpPr>
              <a:spLocks/>
            </p:cNvSpPr>
            <p:nvPr/>
          </p:nvSpPr>
          <p:spPr bwMode="auto">
            <a:xfrm>
              <a:off x="3379" y="2570"/>
              <a:ext cx="1374" cy="1105"/>
            </a:xfrm>
            <a:custGeom>
              <a:avLst/>
              <a:gdLst>
                <a:gd name="T0" fmla="*/ 138 w 878"/>
                <a:gd name="T1" fmla="*/ 1387 h 706"/>
                <a:gd name="T2" fmla="*/ 0 w 878"/>
                <a:gd name="T3" fmla="*/ 881 h 706"/>
                <a:gd name="T4" fmla="*/ 127 w 878"/>
                <a:gd name="T5" fmla="*/ 352 h 706"/>
                <a:gd name="T6" fmla="*/ 740 w 878"/>
                <a:gd name="T7" fmla="*/ 5 h 706"/>
                <a:gd name="T8" fmla="*/ 1484 w 878"/>
                <a:gd name="T9" fmla="*/ 0 h 706"/>
                <a:gd name="T10" fmla="*/ 2038 w 878"/>
                <a:gd name="T11" fmla="*/ 347 h 706"/>
                <a:gd name="T12" fmla="*/ 2150 w 878"/>
                <a:gd name="T13" fmla="*/ 897 h 706"/>
                <a:gd name="T14" fmla="*/ 2067 w 878"/>
                <a:gd name="T15" fmla="*/ 1387 h 706"/>
                <a:gd name="T16" fmla="*/ 1488 w 878"/>
                <a:gd name="T17" fmla="*/ 1729 h 706"/>
                <a:gd name="T18" fmla="*/ 621 w 878"/>
                <a:gd name="T19" fmla="*/ 1729 h 706"/>
                <a:gd name="T20" fmla="*/ 138 w 878"/>
                <a:gd name="T21" fmla="*/ 1387 h 70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78" h="706">
                  <a:moveTo>
                    <a:pt x="56" y="566"/>
                  </a:moveTo>
                  <a:lnTo>
                    <a:pt x="0" y="360"/>
                  </a:lnTo>
                  <a:lnTo>
                    <a:pt x="52" y="144"/>
                  </a:lnTo>
                  <a:lnTo>
                    <a:pt x="302" y="2"/>
                  </a:lnTo>
                  <a:lnTo>
                    <a:pt x="606" y="0"/>
                  </a:lnTo>
                  <a:lnTo>
                    <a:pt x="832" y="142"/>
                  </a:lnTo>
                  <a:lnTo>
                    <a:pt x="878" y="366"/>
                  </a:lnTo>
                  <a:lnTo>
                    <a:pt x="844" y="566"/>
                  </a:lnTo>
                  <a:lnTo>
                    <a:pt x="608" y="706"/>
                  </a:lnTo>
                  <a:lnTo>
                    <a:pt x="254" y="706"/>
                  </a:lnTo>
                  <a:lnTo>
                    <a:pt x="56" y="56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561"/>
            <p:cNvSpPr>
              <a:spLocks/>
            </p:cNvSpPr>
            <p:nvPr/>
          </p:nvSpPr>
          <p:spPr bwMode="auto">
            <a:xfrm>
              <a:off x="3379" y="2570"/>
              <a:ext cx="1374" cy="808"/>
            </a:xfrm>
            <a:custGeom>
              <a:avLst/>
              <a:gdLst>
                <a:gd name="T0" fmla="*/ 0 w 878"/>
                <a:gd name="T1" fmla="*/ 893 h 516"/>
                <a:gd name="T2" fmla="*/ 127 w 878"/>
                <a:gd name="T3" fmla="*/ 348 h 516"/>
                <a:gd name="T4" fmla="*/ 740 w 878"/>
                <a:gd name="T5" fmla="*/ 0 h 516"/>
                <a:gd name="T6" fmla="*/ 1484 w 878"/>
                <a:gd name="T7" fmla="*/ 5 h 516"/>
                <a:gd name="T8" fmla="*/ 2038 w 878"/>
                <a:gd name="T9" fmla="*/ 343 h 516"/>
                <a:gd name="T10" fmla="*/ 2150 w 878"/>
                <a:gd name="T11" fmla="*/ 897 h 516"/>
                <a:gd name="T12" fmla="*/ 1509 w 878"/>
                <a:gd name="T13" fmla="*/ 1265 h 516"/>
                <a:gd name="T14" fmla="*/ 617 w 878"/>
                <a:gd name="T15" fmla="*/ 1265 h 516"/>
                <a:gd name="T16" fmla="*/ 0 w 878"/>
                <a:gd name="T17" fmla="*/ 893 h 5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78" h="516">
                  <a:moveTo>
                    <a:pt x="0" y="364"/>
                  </a:moveTo>
                  <a:lnTo>
                    <a:pt x="52" y="142"/>
                  </a:lnTo>
                  <a:lnTo>
                    <a:pt x="302" y="0"/>
                  </a:lnTo>
                  <a:lnTo>
                    <a:pt x="606" y="2"/>
                  </a:lnTo>
                  <a:lnTo>
                    <a:pt x="832" y="140"/>
                  </a:lnTo>
                  <a:lnTo>
                    <a:pt x="878" y="366"/>
                  </a:lnTo>
                  <a:lnTo>
                    <a:pt x="616" y="516"/>
                  </a:lnTo>
                  <a:lnTo>
                    <a:pt x="252" y="516"/>
                  </a:lnTo>
                  <a:lnTo>
                    <a:pt x="0" y="36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562"/>
            <p:cNvSpPr>
              <a:spLocks/>
            </p:cNvSpPr>
            <p:nvPr/>
          </p:nvSpPr>
          <p:spPr bwMode="auto">
            <a:xfrm>
              <a:off x="3779" y="3384"/>
              <a:ext cx="3" cy="297"/>
            </a:xfrm>
            <a:custGeom>
              <a:avLst/>
              <a:gdLst>
                <a:gd name="T0" fmla="*/ 0 w 2"/>
                <a:gd name="T1" fmla="*/ 0 h 190"/>
                <a:gd name="T2" fmla="*/ 5 w 2"/>
                <a:gd name="T3" fmla="*/ 464 h 190"/>
                <a:gd name="T4" fmla="*/ 0 w 2"/>
                <a:gd name="T5" fmla="*/ 0 h 1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190">
                  <a:moveTo>
                    <a:pt x="0" y="0"/>
                  </a:moveTo>
                  <a:lnTo>
                    <a:pt x="2" y="1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Freeform 563"/>
            <p:cNvSpPr>
              <a:spLocks/>
            </p:cNvSpPr>
            <p:nvPr/>
          </p:nvSpPr>
          <p:spPr bwMode="auto">
            <a:xfrm>
              <a:off x="4336" y="3384"/>
              <a:ext cx="7" cy="294"/>
            </a:xfrm>
            <a:custGeom>
              <a:avLst/>
              <a:gdLst>
                <a:gd name="T0" fmla="*/ 12 w 4"/>
                <a:gd name="T1" fmla="*/ 0 h 188"/>
                <a:gd name="T2" fmla="*/ 0 w 4"/>
                <a:gd name="T3" fmla="*/ 460 h 188"/>
                <a:gd name="T4" fmla="*/ 12 w 4"/>
                <a:gd name="T5" fmla="*/ 0 h 1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188">
                  <a:moveTo>
                    <a:pt x="4" y="0"/>
                  </a:moveTo>
                  <a:lnTo>
                    <a:pt x="0" y="18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920"/>
          <p:cNvGrpSpPr>
            <a:grpSpLocks/>
          </p:cNvGrpSpPr>
          <p:nvPr/>
        </p:nvGrpSpPr>
        <p:grpSpPr bwMode="auto">
          <a:xfrm>
            <a:off x="1317625" y="4060825"/>
            <a:ext cx="2279650" cy="2178050"/>
            <a:chOff x="1154" y="2644"/>
            <a:chExt cx="1436" cy="1372"/>
          </a:xfrm>
        </p:grpSpPr>
        <p:sp>
          <p:nvSpPr>
            <p:cNvPr id="9255" name="Freeform 871"/>
            <p:cNvSpPr>
              <a:spLocks/>
            </p:cNvSpPr>
            <p:nvPr/>
          </p:nvSpPr>
          <p:spPr bwMode="auto">
            <a:xfrm>
              <a:off x="1154" y="2644"/>
              <a:ext cx="1436" cy="1372"/>
            </a:xfrm>
            <a:custGeom>
              <a:avLst/>
              <a:gdLst>
                <a:gd name="T0" fmla="*/ 289 w 854"/>
                <a:gd name="T1" fmla="*/ 1957 h 816"/>
                <a:gd name="T2" fmla="*/ 0 w 854"/>
                <a:gd name="T3" fmla="*/ 1158 h 816"/>
                <a:gd name="T4" fmla="*/ 356 w 854"/>
                <a:gd name="T5" fmla="*/ 378 h 816"/>
                <a:gd name="T6" fmla="*/ 1352 w 854"/>
                <a:gd name="T7" fmla="*/ 0 h 816"/>
                <a:gd name="T8" fmla="*/ 2120 w 854"/>
                <a:gd name="T9" fmla="*/ 350 h 816"/>
                <a:gd name="T10" fmla="*/ 2415 w 854"/>
                <a:gd name="T11" fmla="*/ 1153 h 816"/>
                <a:gd name="T12" fmla="*/ 2058 w 854"/>
                <a:gd name="T13" fmla="*/ 1929 h 816"/>
                <a:gd name="T14" fmla="*/ 1058 w 854"/>
                <a:gd name="T15" fmla="*/ 2307 h 816"/>
                <a:gd name="T16" fmla="*/ 289 w 854"/>
                <a:gd name="T17" fmla="*/ 1957 h 8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54" h="816">
                  <a:moveTo>
                    <a:pt x="102" y="692"/>
                  </a:moveTo>
                  <a:lnTo>
                    <a:pt x="0" y="410"/>
                  </a:lnTo>
                  <a:lnTo>
                    <a:pt x="126" y="134"/>
                  </a:lnTo>
                  <a:lnTo>
                    <a:pt x="478" y="0"/>
                  </a:lnTo>
                  <a:lnTo>
                    <a:pt x="750" y="124"/>
                  </a:lnTo>
                  <a:lnTo>
                    <a:pt x="854" y="408"/>
                  </a:lnTo>
                  <a:lnTo>
                    <a:pt x="728" y="682"/>
                  </a:lnTo>
                  <a:lnTo>
                    <a:pt x="374" y="816"/>
                  </a:lnTo>
                  <a:lnTo>
                    <a:pt x="102" y="692"/>
                  </a:lnTo>
                  <a:close/>
                </a:path>
              </a:pathLst>
            </a:custGeom>
            <a:solidFill>
              <a:srgbClr val="F7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6" name="Freeform 872"/>
            <p:cNvSpPr>
              <a:spLocks/>
            </p:cNvSpPr>
            <p:nvPr/>
          </p:nvSpPr>
          <p:spPr bwMode="auto">
            <a:xfrm>
              <a:off x="1248" y="2702"/>
              <a:ext cx="1241" cy="1240"/>
            </a:xfrm>
            <a:custGeom>
              <a:avLst/>
              <a:gdLst>
                <a:gd name="T0" fmla="*/ 610 w 738"/>
                <a:gd name="T1" fmla="*/ 2083 h 738"/>
                <a:gd name="T2" fmla="*/ 0 w 738"/>
                <a:gd name="T3" fmla="*/ 1474 h 738"/>
                <a:gd name="T4" fmla="*/ 0 w 738"/>
                <a:gd name="T5" fmla="*/ 610 h 738"/>
                <a:gd name="T6" fmla="*/ 610 w 738"/>
                <a:gd name="T7" fmla="*/ 0 h 738"/>
                <a:gd name="T8" fmla="*/ 1476 w 738"/>
                <a:gd name="T9" fmla="*/ 0 h 738"/>
                <a:gd name="T10" fmla="*/ 2087 w 738"/>
                <a:gd name="T11" fmla="*/ 610 h 738"/>
                <a:gd name="T12" fmla="*/ 2087 w 738"/>
                <a:gd name="T13" fmla="*/ 1474 h 738"/>
                <a:gd name="T14" fmla="*/ 1476 w 738"/>
                <a:gd name="T15" fmla="*/ 2083 h 738"/>
                <a:gd name="T16" fmla="*/ 610 w 738"/>
                <a:gd name="T17" fmla="*/ 2083 h 73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8" h="738">
                  <a:moveTo>
                    <a:pt x="216" y="738"/>
                  </a:moveTo>
                  <a:lnTo>
                    <a:pt x="0" y="522"/>
                  </a:lnTo>
                  <a:lnTo>
                    <a:pt x="0" y="216"/>
                  </a:lnTo>
                  <a:lnTo>
                    <a:pt x="216" y="0"/>
                  </a:lnTo>
                  <a:lnTo>
                    <a:pt x="522" y="0"/>
                  </a:lnTo>
                  <a:lnTo>
                    <a:pt x="738" y="216"/>
                  </a:lnTo>
                  <a:lnTo>
                    <a:pt x="738" y="522"/>
                  </a:lnTo>
                  <a:lnTo>
                    <a:pt x="522" y="738"/>
                  </a:lnTo>
                  <a:lnTo>
                    <a:pt x="216" y="738"/>
                  </a:lnTo>
                  <a:close/>
                </a:path>
              </a:pathLst>
            </a:custGeom>
            <a:solidFill>
              <a:srgbClr val="F7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7" name="Freeform 875"/>
            <p:cNvSpPr>
              <a:spLocks/>
            </p:cNvSpPr>
            <p:nvPr/>
          </p:nvSpPr>
          <p:spPr bwMode="auto">
            <a:xfrm>
              <a:off x="1356" y="2809"/>
              <a:ext cx="1025" cy="1026"/>
            </a:xfrm>
            <a:custGeom>
              <a:avLst/>
              <a:gdLst>
                <a:gd name="T0" fmla="*/ 361 w 610"/>
                <a:gd name="T1" fmla="*/ 1579 h 610"/>
                <a:gd name="T2" fmla="*/ 0 w 610"/>
                <a:gd name="T3" fmla="*/ 1013 h 610"/>
                <a:gd name="T4" fmla="*/ 146 w 610"/>
                <a:gd name="T5" fmla="*/ 362 h 610"/>
                <a:gd name="T6" fmla="*/ 711 w 610"/>
                <a:gd name="T7" fmla="*/ 0 h 610"/>
                <a:gd name="T8" fmla="*/ 1361 w 610"/>
                <a:gd name="T9" fmla="*/ 146 h 610"/>
                <a:gd name="T10" fmla="*/ 1722 w 610"/>
                <a:gd name="T11" fmla="*/ 713 h 610"/>
                <a:gd name="T12" fmla="*/ 1576 w 610"/>
                <a:gd name="T13" fmla="*/ 1369 h 610"/>
                <a:gd name="T14" fmla="*/ 1012 w 610"/>
                <a:gd name="T15" fmla="*/ 1726 h 610"/>
                <a:gd name="T16" fmla="*/ 361 w 610"/>
                <a:gd name="T17" fmla="*/ 1579 h 6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10" h="610">
                  <a:moveTo>
                    <a:pt x="128" y="558"/>
                  </a:moveTo>
                  <a:lnTo>
                    <a:pt x="0" y="358"/>
                  </a:lnTo>
                  <a:lnTo>
                    <a:pt x="52" y="128"/>
                  </a:lnTo>
                  <a:lnTo>
                    <a:pt x="252" y="0"/>
                  </a:lnTo>
                  <a:lnTo>
                    <a:pt x="482" y="52"/>
                  </a:lnTo>
                  <a:lnTo>
                    <a:pt x="610" y="252"/>
                  </a:lnTo>
                  <a:lnTo>
                    <a:pt x="558" y="484"/>
                  </a:lnTo>
                  <a:lnTo>
                    <a:pt x="358" y="610"/>
                  </a:lnTo>
                  <a:lnTo>
                    <a:pt x="128" y="558"/>
                  </a:lnTo>
                  <a:close/>
                </a:path>
              </a:pathLst>
            </a:custGeom>
            <a:solidFill>
              <a:srgbClr val="F7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8" name="Freeform 876"/>
            <p:cNvSpPr>
              <a:spLocks/>
            </p:cNvSpPr>
            <p:nvPr/>
          </p:nvSpPr>
          <p:spPr bwMode="auto">
            <a:xfrm>
              <a:off x="1436" y="2893"/>
              <a:ext cx="858" cy="858"/>
            </a:xfrm>
            <a:custGeom>
              <a:avLst/>
              <a:gdLst>
                <a:gd name="T0" fmla="*/ 656 w 510"/>
                <a:gd name="T1" fmla="*/ 1443 h 510"/>
                <a:gd name="T2" fmla="*/ 165 w 510"/>
                <a:gd name="T3" fmla="*/ 1189 h 510"/>
                <a:gd name="T4" fmla="*/ 0 w 510"/>
                <a:gd name="T5" fmla="*/ 656 h 510"/>
                <a:gd name="T6" fmla="*/ 261 w 510"/>
                <a:gd name="T7" fmla="*/ 165 h 510"/>
                <a:gd name="T8" fmla="*/ 787 w 510"/>
                <a:gd name="T9" fmla="*/ 0 h 510"/>
                <a:gd name="T10" fmla="*/ 1279 w 510"/>
                <a:gd name="T11" fmla="*/ 261 h 510"/>
                <a:gd name="T12" fmla="*/ 1443 w 510"/>
                <a:gd name="T13" fmla="*/ 787 h 510"/>
                <a:gd name="T14" fmla="*/ 1189 w 510"/>
                <a:gd name="T15" fmla="*/ 1279 h 510"/>
                <a:gd name="T16" fmla="*/ 656 w 510"/>
                <a:gd name="T17" fmla="*/ 1443 h 5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0" h="510">
                  <a:moveTo>
                    <a:pt x="232" y="510"/>
                  </a:moveTo>
                  <a:lnTo>
                    <a:pt x="58" y="420"/>
                  </a:lnTo>
                  <a:lnTo>
                    <a:pt x="0" y="232"/>
                  </a:lnTo>
                  <a:lnTo>
                    <a:pt x="92" y="58"/>
                  </a:lnTo>
                  <a:lnTo>
                    <a:pt x="278" y="0"/>
                  </a:lnTo>
                  <a:lnTo>
                    <a:pt x="452" y="92"/>
                  </a:lnTo>
                  <a:lnTo>
                    <a:pt x="510" y="278"/>
                  </a:lnTo>
                  <a:lnTo>
                    <a:pt x="420" y="452"/>
                  </a:lnTo>
                  <a:lnTo>
                    <a:pt x="232" y="510"/>
                  </a:lnTo>
                  <a:close/>
                </a:path>
              </a:pathLst>
            </a:custGeom>
            <a:solidFill>
              <a:srgbClr val="F7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9" name="Freeform 878"/>
            <p:cNvSpPr>
              <a:spLocks/>
            </p:cNvSpPr>
            <p:nvPr/>
          </p:nvSpPr>
          <p:spPr bwMode="auto">
            <a:xfrm>
              <a:off x="1524" y="2981"/>
              <a:ext cx="686" cy="686"/>
            </a:xfrm>
            <a:custGeom>
              <a:avLst/>
              <a:gdLst>
                <a:gd name="T0" fmla="*/ 249 w 408"/>
                <a:gd name="T1" fmla="*/ 1063 h 408"/>
                <a:gd name="T2" fmla="*/ 0 w 408"/>
                <a:gd name="T3" fmla="*/ 689 h 408"/>
                <a:gd name="T4" fmla="*/ 84 w 408"/>
                <a:gd name="T5" fmla="*/ 249 h 408"/>
                <a:gd name="T6" fmla="*/ 457 w 408"/>
                <a:gd name="T7" fmla="*/ 0 h 408"/>
                <a:gd name="T8" fmla="*/ 900 w 408"/>
                <a:gd name="T9" fmla="*/ 84 h 408"/>
                <a:gd name="T10" fmla="*/ 1153 w 408"/>
                <a:gd name="T11" fmla="*/ 457 h 408"/>
                <a:gd name="T12" fmla="*/ 1063 w 408"/>
                <a:gd name="T13" fmla="*/ 900 h 408"/>
                <a:gd name="T14" fmla="*/ 689 w 408"/>
                <a:gd name="T15" fmla="*/ 1153 h 408"/>
                <a:gd name="T16" fmla="*/ 249 w 408"/>
                <a:gd name="T17" fmla="*/ 1063 h 4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8" h="408">
                  <a:moveTo>
                    <a:pt x="88" y="376"/>
                  </a:moveTo>
                  <a:lnTo>
                    <a:pt x="0" y="244"/>
                  </a:lnTo>
                  <a:lnTo>
                    <a:pt x="30" y="88"/>
                  </a:lnTo>
                  <a:lnTo>
                    <a:pt x="162" y="0"/>
                  </a:lnTo>
                  <a:lnTo>
                    <a:pt x="318" y="30"/>
                  </a:lnTo>
                  <a:lnTo>
                    <a:pt x="408" y="162"/>
                  </a:lnTo>
                  <a:lnTo>
                    <a:pt x="376" y="318"/>
                  </a:lnTo>
                  <a:lnTo>
                    <a:pt x="244" y="408"/>
                  </a:lnTo>
                  <a:lnTo>
                    <a:pt x="88" y="376"/>
                  </a:lnTo>
                  <a:close/>
                </a:path>
              </a:pathLst>
            </a:custGeom>
            <a:solidFill>
              <a:srgbClr val="F7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19" name="Group 912"/>
          <p:cNvGrpSpPr>
            <a:grpSpLocks/>
          </p:cNvGrpSpPr>
          <p:nvPr/>
        </p:nvGrpSpPr>
        <p:grpSpPr bwMode="auto">
          <a:xfrm>
            <a:off x="1328738" y="712788"/>
            <a:ext cx="1981200" cy="1993900"/>
            <a:chOff x="1204" y="457"/>
            <a:chExt cx="1248" cy="1256"/>
          </a:xfrm>
        </p:grpSpPr>
        <p:sp>
          <p:nvSpPr>
            <p:cNvPr id="9232" name="Freeform 880"/>
            <p:cNvSpPr>
              <a:spLocks/>
            </p:cNvSpPr>
            <p:nvPr/>
          </p:nvSpPr>
          <p:spPr bwMode="auto">
            <a:xfrm>
              <a:off x="1204" y="457"/>
              <a:ext cx="1241" cy="1243"/>
            </a:xfrm>
            <a:custGeom>
              <a:avLst/>
              <a:gdLst>
                <a:gd name="T0" fmla="*/ 610 w 738"/>
                <a:gd name="T1" fmla="*/ 2091 h 739"/>
                <a:gd name="T2" fmla="*/ 0 w 738"/>
                <a:gd name="T3" fmla="*/ 1473 h 739"/>
                <a:gd name="T4" fmla="*/ 0 w 738"/>
                <a:gd name="T5" fmla="*/ 611 h 739"/>
                <a:gd name="T6" fmla="*/ 610 w 738"/>
                <a:gd name="T7" fmla="*/ 0 h 739"/>
                <a:gd name="T8" fmla="*/ 1476 w 738"/>
                <a:gd name="T9" fmla="*/ 0 h 739"/>
                <a:gd name="T10" fmla="*/ 2087 w 738"/>
                <a:gd name="T11" fmla="*/ 611 h 739"/>
                <a:gd name="T12" fmla="*/ 2087 w 738"/>
                <a:gd name="T13" fmla="*/ 1473 h 739"/>
                <a:gd name="T14" fmla="*/ 1476 w 738"/>
                <a:gd name="T15" fmla="*/ 2091 h 739"/>
                <a:gd name="T16" fmla="*/ 610 w 738"/>
                <a:gd name="T17" fmla="*/ 2091 h 7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8" h="739">
                  <a:moveTo>
                    <a:pt x="216" y="739"/>
                  </a:moveTo>
                  <a:lnTo>
                    <a:pt x="0" y="521"/>
                  </a:lnTo>
                  <a:lnTo>
                    <a:pt x="0" y="216"/>
                  </a:lnTo>
                  <a:lnTo>
                    <a:pt x="216" y="0"/>
                  </a:lnTo>
                  <a:lnTo>
                    <a:pt x="522" y="0"/>
                  </a:lnTo>
                  <a:lnTo>
                    <a:pt x="738" y="216"/>
                  </a:lnTo>
                  <a:lnTo>
                    <a:pt x="738" y="521"/>
                  </a:lnTo>
                  <a:lnTo>
                    <a:pt x="522" y="739"/>
                  </a:lnTo>
                  <a:lnTo>
                    <a:pt x="216" y="739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883"/>
            <p:cNvSpPr>
              <a:spLocks/>
            </p:cNvSpPr>
            <p:nvPr/>
          </p:nvSpPr>
          <p:spPr bwMode="auto">
            <a:xfrm>
              <a:off x="1443" y="699"/>
              <a:ext cx="763" cy="759"/>
            </a:xfrm>
            <a:custGeom>
              <a:avLst/>
              <a:gdLst>
                <a:gd name="T0" fmla="*/ 378 w 454"/>
                <a:gd name="T1" fmla="*/ 1277 h 451"/>
                <a:gd name="T2" fmla="*/ 0 w 454"/>
                <a:gd name="T3" fmla="*/ 904 h 451"/>
                <a:gd name="T4" fmla="*/ 0 w 454"/>
                <a:gd name="T5" fmla="*/ 374 h 451"/>
                <a:gd name="T6" fmla="*/ 378 w 454"/>
                <a:gd name="T7" fmla="*/ 0 h 451"/>
                <a:gd name="T8" fmla="*/ 909 w 454"/>
                <a:gd name="T9" fmla="*/ 0 h 451"/>
                <a:gd name="T10" fmla="*/ 1282 w 454"/>
                <a:gd name="T11" fmla="*/ 374 h 451"/>
                <a:gd name="T12" fmla="*/ 1282 w 454"/>
                <a:gd name="T13" fmla="*/ 904 h 451"/>
                <a:gd name="T14" fmla="*/ 909 w 454"/>
                <a:gd name="T15" fmla="*/ 1277 h 451"/>
                <a:gd name="T16" fmla="*/ 378 w 454"/>
                <a:gd name="T17" fmla="*/ 1277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4" h="451">
                  <a:moveTo>
                    <a:pt x="134" y="451"/>
                  </a:moveTo>
                  <a:lnTo>
                    <a:pt x="0" y="319"/>
                  </a:lnTo>
                  <a:lnTo>
                    <a:pt x="0" y="132"/>
                  </a:lnTo>
                  <a:lnTo>
                    <a:pt x="134" y="0"/>
                  </a:lnTo>
                  <a:lnTo>
                    <a:pt x="322" y="0"/>
                  </a:lnTo>
                  <a:lnTo>
                    <a:pt x="454" y="132"/>
                  </a:lnTo>
                  <a:lnTo>
                    <a:pt x="454" y="319"/>
                  </a:lnTo>
                  <a:lnTo>
                    <a:pt x="322" y="451"/>
                  </a:lnTo>
                  <a:lnTo>
                    <a:pt x="134" y="45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884"/>
            <p:cNvSpPr>
              <a:spLocks/>
            </p:cNvSpPr>
            <p:nvPr/>
          </p:nvSpPr>
          <p:spPr bwMode="auto">
            <a:xfrm>
              <a:off x="1329" y="582"/>
              <a:ext cx="995" cy="993"/>
            </a:xfrm>
            <a:custGeom>
              <a:avLst/>
              <a:gdLst>
                <a:gd name="T0" fmla="*/ 486 w 592"/>
                <a:gd name="T1" fmla="*/ 1668 h 591"/>
                <a:gd name="T2" fmla="*/ 0 w 592"/>
                <a:gd name="T3" fmla="*/ 1178 h 591"/>
                <a:gd name="T4" fmla="*/ 0 w 592"/>
                <a:gd name="T5" fmla="*/ 491 h 591"/>
                <a:gd name="T6" fmla="*/ 486 w 592"/>
                <a:gd name="T7" fmla="*/ 0 h 591"/>
                <a:gd name="T8" fmla="*/ 1182 w 592"/>
                <a:gd name="T9" fmla="*/ 0 h 591"/>
                <a:gd name="T10" fmla="*/ 1672 w 592"/>
                <a:gd name="T11" fmla="*/ 491 h 591"/>
                <a:gd name="T12" fmla="*/ 1672 w 592"/>
                <a:gd name="T13" fmla="*/ 1178 h 591"/>
                <a:gd name="T14" fmla="*/ 1182 w 592"/>
                <a:gd name="T15" fmla="*/ 1668 h 591"/>
                <a:gd name="T16" fmla="*/ 486 w 592"/>
                <a:gd name="T17" fmla="*/ 1668 h 59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2" h="591">
                  <a:moveTo>
                    <a:pt x="172" y="591"/>
                  </a:moveTo>
                  <a:lnTo>
                    <a:pt x="0" y="417"/>
                  </a:lnTo>
                  <a:lnTo>
                    <a:pt x="0" y="174"/>
                  </a:lnTo>
                  <a:lnTo>
                    <a:pt x="172" y="0"/>
                  </a:lnTo>
                  <a:lnTo>
                    <a:pt x="418" y="0"/>
                  </a:lnTo>
                  <a:lnTo>
                    <a:pt x="592" y="174"/>
                  </a:lnTo>
                  <a:lnTo>
                    <a:pt x="592" y="417"/>
                  </a:lnTo>
                  <a:lnTo>
                    <a:pt x="418" y="591"/>
                  </a:lnTo>
                  <a:lnTo>
                    <a:pt x="172" y="59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Freeform 887"/>
            <p:cNvSpPr>
              <a:spLocks/>
            </p:cNvSpPr>
            <p:nvPr/>
          </p:nvSpPr>
          <p:spPr bwMode="auto">
            <a:xfrm>
              <a:off x="1443" y="699"/>
              <a:ext cx="763" cy="759"/>
            </a:xfrm>
            <a:custGeom>
              <a:avLst/>
              <a:gdLst>
                <a:gd name="T0" fmla="*/ 378 w 454"/>
                <a:gd name="T1" fmla="*/ 1277 h 451"/>
                <a:gd name="T2" fmla="*/ 0 w 454"/>
                <a:gd name="T3" fmla="*/ 904 h 451"/>
                <a:gd name="T4" fmla="*/ 0 w 454"/>
                <a:gd name="T5" fmla="*/ 374 h 451"/>
                <a:gd name="T6" fmla="*/ 378 w 454"/>
                <a:gd name="T7" fmla="*/ 0 h 451"/>
                <a:gd name="T8" fmla="*/ 909 w 454"/>
                <a:gd name="T9" fmla="*/ 0 h 451"/>
                <a:gd name="T10" fmla="*/ 1282 w 454"/>
                <a:gd name="T11" fmla="*/ 374 h 451"/>
                <a:gd name="T12" fmla="*/ 1282 w 454"/>
                <a:gd name="T13" fmla="*/ 904 h 451"/>
                <a:gd name="T14" fmla="*/ 909 w 454"/>
                <a:gd name="T15" fmla="*/ 1277 h 451"/>
                <a:gd name="T16" fmla="*/ 378 w 454"/>
                <a:gd name="T17" fmla="*/ 1277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4" h="451">
                  <a:moveTo>
                    <a:pt x="134" y="451"/>
                  </a:moveTo>
                  <a:lnTo>
                    <a:pt x="0" y="319"/>
                  </a:lnTo>
                  <a:lnTo>
                    <a:pt x="0" y="132"/>
                  </a:lnTo>
                  <a:lnTo>
                    <a:pt x="134" y="0"/>
                  </a:lnTo>
                  <a:lnTo>
                    <a:pt x="322" y="0"/>
                  </a:lnTo>
                  <a:lnTo>
                    <a:pt x="454" y="132"/>
                  </a:lnTo>
                  <a:lnTo>
                    <a:pt x="454" y="319"/>
                  </a:lnTo>
                  <a:lnTo>
                    <a:pt x="322" y="451"/>
                  </a:lnTo>
                  <a:lnTo>
                    <a:pt x="134" y="45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Freeform 888"/>
            <p:cNvSpPr>
              <a:spLocks/>
            </p:cNvSpPr>
            <p:nvPr/>
          </p:nvSpPr>
          <p:spPr bwMode="auto">
            <a:xfrm>
              <a:off x="1534" y="787"/>
              <a:ext cx="582" cy="583"/>
            </a:xfrm>
            <a:custGeom>
              <a:avLst/>
              <a:gdLst>
                <a:gd name="T0" fmla="*/ 289 w 346"/>
                <a:gd name="T1" fmla="*/ 980 h 347"/>
                <a:gd name="T2" fmla="*/ 0 w 346"/>
                <a:gd name="T3" fmla="*/ 694 h 347"/>
                <a:gd name="T4" fmla="*/ 0 w 346"/>
                <a:gd name="T5" fmla="*/ 287 h 347"/>
                <a:gd name="T6" fmla="*/ 289 w 346"/>
                <a:gd name="T7" fmla="*/ 0 h 347"/>
                <a:gd name="T8" fmla="*/ 690 w 346"/>
                <a:gd name="T9" fmla="*/ 0 h 347"/>
                <a:gd name="T10" fmla="*/ 979 w 346"/>
                <a:gd name="T11" fmla="*/ 287 h 347"/>
                <a:gd name="T12" fmla="*/ 979 w 346"/>
                <a:gd name="T13" fmla="*/ 694 h 347"/>
                <a:gd name="T14" fmla="*/ 690 w 346"/>
                <a:gd name="T15" fmla="*/ 980 h 347"/>
                <a:gd name="T16" fmla="*/ 289 w 346"/>
                <a:gd name="T17" fmla="*/ 980 h 3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6" h="347">
                  <a:moveTo>
                    <a:pt x="102" y="347"/>
                  </a:moveTo>
                  <a:lnTo>
                    <a:pt x="0" y="246"/>
                  </a:lnTo>
                  <a:lnTo>
                    <a:pt x="0" y="102"/>
                  </a:lnTo>
                  <a:lnTo>
                    <a:pt x="102" y="0"/>
                  </a:lnTo>
                  <a:lnTo>
                    <a:pt x="244" y="0"/>
                  </a:lnTo>
                  <a:lnTo>
                    <a:pt x="346" y="102"/>
                  </a:lnTo>
                  <a:lnTo>
                    <a:pt x="346" y="246"/>
                  </a:lnTo>
                  <a:lnTo>
                    <a:pt x="244" y="347"/>
                  </a:lnTo>
                  <a:lnTo>
                    <a:pt x="102" y="347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Freeform 891"/>
            <p:cNvSpPr>
              <a:spLocks/>
            </p:cNvSpPr>
            <p:nvPr/>
          </p:nvSpPr>
          <p:spPr bwMode="auto">
            <a:xfrm>
              <a:off x="1588" y="844"/>
              <a:ext cx="474" cy="469"/>
            </a:xfrm>
            <a:custGeom>
              <a:avLst/>
              <a:gdLst>
                <a:gd name="T0" fmla="*/ 232 w 282"/>
                <a:gd name="T1" fmla="*/ 788 h 279"/>
                <a:gd name="T2" fmla="*/ 0 w 282"/>
                <a:gd name="T3" fmla="*/ 560 h 279"/>
                <a:gd name="T4" fmla="*/ 0 w 282"/>
                <a:gd name="T5" fmla="*/ 232 h 279"/>
                <a:gd name="T6" fmla="*/ 232 w 282"/>
                <a:gd name="T7" fmla="*/ 0 h 279"/>
                <a:gd name="T8" fmla="*/ 565 w 282"/>
                <a:gd name="T9" fmla="*/ 0 h 279"/>
                <a:gd name="T10" fmla="*/ 797 w 282"/>
                <a:gd name="T11" fmla="*/ 232 h 279"/>
                <a:gd name="T12" fmla="*/ 797 w 282"/>
                <a:gd name="T13" fmla="*/ 560 h 279"/>
                <a:gd name="T14" fmla="*/ 565 w 282"/>
                <a:gd name="T15" fmla="*/ 788 h 279"/>
                <a:gd name="T16" fmla="*/ 232 w 282"/>
                <a:gd name="T17" fmla="*/ 788 h 2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82" h="279">
                  <a:moveTo>
                    <a:pt x="82" y="279"/>
                  </a:moveTo>
                  <a:lnTo>
                    <a:pt x="0" y="198"/>
                  </a:lnTo>
                  <a:lnTo>
                    <a:pt x="0" y="82"/>
                  </a:lnTo>
                  <a:lnTo>
                    <a:pt x="82" y="0"/>
                  </a:lnTo>
                  <a:lnTo>
                    <a:pt x="200" y="0"/>
                  </a:lnTo>
                  <a:lnTo>
                    <a:pt x="282" y="82"/>
                  </a:lnTo>
                  <a:lnTo>
                    <a:pt x="282" y="198"/>
                  </a:lnTo>
                  <a:lnTo>
                    <a:pt x="200" y="279"/>
                  </a:lnTo>
                  <a:lnTo>
                    <a:pt x="82" y="279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Freeform 892"/>
            <p:cNvSpPr>
              <a:spLocks/>
            </p:cNvSpPr>
            <p:nvPr/>
          </p:nvSpPr>
          <p:spPr bwMode="auto">
            <a:xfrm>
              <a:off x="1621" y="874"/>
              <a:ext cx="407" cy="409"/>
            </a:xfrm>
            <a:custGeom>
              <a:avLst/>
              <a:gdLst>
                <a:gd name="T0" fmla="*/ 198 w 242"/>
                <a:gd name="T1" fmla="*/ 688 h 243"/>
                <a:gd name="T2" fmla="*/ 0 w 242"/>
                <a:gd name="T3" fmla="*/ 486 h 243"/>
                <a:gd name="T4" fmla="*/ 0 w 242"/>
                <a:gd name="T5" fmla="*/ 204 h 243"/>
                <a:gd name="T6" fmla="*/ 198 w 242"/>
                <a:gd name="T7" fmla="*/ 0 h 243"/>
                <a:gd name="T8" fmla="*/ 486 w 242"/>
                <a:gd name="T9" fmla="*/ 0 h 243"/>
                <a:gd name="T10" fmla="*/ 685 w 242"/>
                <a:gd name="T11" fmla="*/ 204 h 243"/>
                <a:gd name="T12" fmla="*/ 685 w 242"/>
                <a:gd name="T13" fmla="*/ 486 h 243"/>
                <a:gd name="T14" fmla="*/ 486 w 242"/>
                <a:gd name="T15" fmla="*/ 688 h 243"/>
                <a:gd name="T16" fmla="*/ 198 w 242"/>
                <a:gd name="T17" fmla="*/ 688 h 2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2" h="243">
                  <a:moveTo>
                    <a:pt x="70" y="243"/>
                  </a:moveTo>
                  <a:lnTo>
                    <a:pt x="0" y="172"/>
                  </a:lnTo>
                  <a:lnTo>
                    <a:pt x="0" y="72"/>
                  </a:lnTo>
                  <a:lnTo>
                    <a:pt x="70" y="0"/>
                  </a:lnTo>
                  <a:lnTo>
                    <a:pt x="172" y="0"/>
                  </a:lnTo>
                  <a:lnTo>
                    <a:pt x="242" y="72"/>
                  </a:lnTo>
                  <a:lnTo>
                    <a:pt x="242" y="172"/>
                  </a:lnTo>
                  <a:lnTo>
                    <a:pt x="172" y="243"/>
                  </a:lnTo>
                  <a:lnTo>
                    <a:pt x="70" y="243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Freeform 894"/>
            <p:cNvSpPr>
              <a:spLocks/>
            </p:cNvSpPr>
            <p:nvPr/>
          </p:nvSpPr>
          <p:spPr bwMode="auto">
            <a:xfrm>
              <a:off x="1571" y="1266"/>
              <a:ext cx="185" cy="447"/>
            </a:xfrm>
            <a:custGeom>
              <a:avLst/>
              <a:gdLst>
                <a:gd name="T0" fmla="*/ 311 w 110"/>
                <a:gd name="T1" fmla="*/ 0 h 266"/>
                <a:gd name="T2" fmla="*/ 0 w 110"/>
                <a:gd name="T3" fmla="*/ 751 h 266"/>
                <a:gd name="T4" fmla="*/ 311 w 110"/>
                <a:gd name="T5" fmla="*/ 0 h 26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0" h="266">
                  <a:moveTo>
                    <a:pt x="110" y="0"/>
                  </a:moveTo>
                  <a:lnTo>
                    <a:pt x="0" y="266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0" name="Freeform 895"/>
            <p:cNvSpPr>
              <a:spLocks/>
            </p:cNvSpPr>
            <p:nvPr/>
          </p:nvSpPr>
          <p:spPr bwMode="auto">
            <a:xfrm>
              <a:off x="1907" y="1266"/>
              <a:ext cx="185" cy="434"/>
            </a:xfrm>
            <a:custGeom>
              <a:avLst/>
              <a:gdLst>
                <a:gd name="T0" fmla="*/ 0 w 110"/>
                <a:gd name="T1" fmla="*/ 0 h 258"/>
                <a:gd name="T2" fmla="*/ 311 w 110"/>
                <a:gd name="T3" fmla="*/ 730 h 258"/>
                <a:gd name="T4" fmla="*/ 0 w 110"/>
                <a:gd name="T5" fmla="*/ 0 h 2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0" h="258">
                  <a:moveTo>
                    <a:pt x="0" y="0"/>
                  </a:moveTo>
                  <a:lnTo>
                    <a:pt x="110" y="2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Freeform 896"/>
            <p:cNvSpPr>
              <a:spLocks/>
            </p:cNvSpPr>
            <p:nvPr/>
          </p:nvSpPr>
          <p:spPr bwMode="auto">
            <a:xfrm>
              <a:off x="1564" y="894"/>
              <a:ext cx="441" cy="808"/>
            </a:xfrm>
            <a:custGeom>
              <a:avLst/>
              <a:gdLst>
                <a:gd name="T0" fmla="*/ 311 w 262"/>
                <a:gd name="T1" fmla="*/ 606 h 481"/>
                <a:gd name="T2" fmla="*/ 136 w 262"/>
                <a:gd name="T3" fmla="*/ 428 h 481"/>
                <a:gd name="T4" fmla="*/ 136 w 262"/>
                <a:gd name="T5" fmla="*/ 181 h 481"/>
                <a:gd name="T6" fmla="*/ 311 w 262"/>
                <a:gd name="T7" fmla="*/ 0 h 481"/>
                <a:gd name="T8" fmla="*/ 567 w 262"/>
                <a:gd name="T9" fmla="*/ 0 h 481"/>
                <a:gd name="T10" fmla="*/ 742 w 262"/>
                <a:gd name="T11" fmla="*/ 181 h 481"/>
                <a:gd name="T12" fmla="*/ 742 w 262"/>
                <a:gd name="T13" fmla="*/ 428 h 481"/>
                <a:gd name="T14" fmla="*/ 567 w 262"/>
                <a:gd name="T15" fmla="*/ 606 h 481"/>
                <a:gd name="T16" fmla="*/ 311 w 262"/>
                <a:gd name="T17" fmla="*/ 606 h 481"/>
                <a:gd name="T18" fmla="*/ 0 w 262"/>
                <a:gd name="T19" fmla="*/ 1357 h 48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2" h="481">
                  <a:moveTo>
                    <a:pt x="110" y="215"/>
                  </a:moveTo>
                  <a:lnTo>
                    <a:pt x="48" y="152"/>
                  </a:lnTo>
                  <a:lnTo>
                    <a:pt x="48" y="64"/>
                  </a:lnTo>
                  <a:lnTo>
                    <a:pt x="110" y="0"/>
                  </a:lnTo>
                  <a:lnTo>
                    <a:pt x="200" y="0"/>
                  </a:lnTo>
                  <a:lnTo>
                    <a:pt x="262" y="64"/>
                  </a:lnTo>
                  <a:lnTo>
                    <a:pt x="262" y="152"/>
                  </a:lnTo>
                  <a:lnTo>
                    <a:pt x="200" y="215"/>
                  </a:lnTo>
                  <a:lnTo>
                    <a:pt x="110" y="215"/>
                  </a:lnTo>
                  <a:lnTo>
                    <a:pt x="0" y="48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2" name="Line 897"/>
            <p:cNvSpPr>
              <a:spLocks noChangeShapeType="1"/>
            </p:cNvSpPr>
            <p:nvPr/>
          </p:nvSpPr>
          <p:spPr bwMode="auto">
            <a:xfrm>
              <a:off x="1900" y="1259"/>
              <a:ext cx="185" cy="4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Freeform 898"/>
            <p:cNvSpPr>
              <a:spLocks/>
            </p:cNvSpPr>
            <p:nvPr/>
          </p:nvSpPr>
          <p:spPr bwMode="auto">
            <a:xfrm>
              <a:off x="1574" y="464"/>
              <a:ext cx="182" cy="440"/>
            </a:xfrm>
            <a:custGeom>
              <a:avLst/>
              <a:gdLst>
                <a:gd name="T0" fmla="*/ 307 w 108"/>
                <a:gd name="T1" fmla="*/ 739 h 262"/>
                <a:gd name="T2" fmla="*/ 0 w 108"/>
                <a:gd name="T3" fmla="*/ 0 h 262"/>
                <a:gd name="T4" fmla="*/ 307 w 108"/>
                <a:gd name="T5" fmla="*/ 739 h 2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8" h="262">
                  <a:moveTo>
                    <a:pt x="108" y="262"/>
                  </a:moveTo>
                  <a:lnTo>
                    <a:pt x="0" y="0"/>
                  </a:lnTo>
                  <a:lnTo>
                    <a:pt x="108" y="2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4" name="Freeform 899"/>
            <p:cNvSpPr>
              <a:spLocks/>
            </p:cNvSpPr>
            <p:nvPr/>
          </p:nvSpPr>
          <p:spPr bwMode="auto">
            <a:xfrm>
              <a:off x="1910" y="464"/>
              <a:ext cx="179" cy="434"/>
            </a:xfrm>
            <a:custGeom>
              <a:avLst/>
              <a:gdLst>
                <a:gd name="T0" fmla="*/ 0 w 106"/>
                <a:gd name="T1" fmla="*/ 730 h 258"/>
                <a:gd name="T2" fmla="*/ 302 w 106"/>
                <a:gd name="T3" fmla="*/ 0 h 258"/>
                <a:gd name="T4" fmla="*/ 0 w 106"/>
                <a:gd name="T5" fmla="*/ 730 h 2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6" h="258">
                  <a:moveTo>
                    <a:pt x="0" y="258"/>
                  </a:moveTo>
                  <a:lnTo>
                    <a:pt x="106" y="0"/>
                  </a:lnTo>
                  <a:lnTo>
                    <a:pt x="0" y="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5" name="Line 900"/>
            <p:cNvSpPr>
              <a:spLocks noChangeShapeType="1"/>
            </p:cNvSpPr>
            <p:nvPr/>
          </p:nvSpPr>
          <p:spPr bwMode="auto">
            <a:xfrm flipH="1" flipV="1">
              <a:off x="1568" y="457"/>
              <a:ext cx="181" cy="44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6" name="Line 901"/>
            <p:cNvSpPr>
              <a:spLocks noChangeShapeType="1"/>
            </p:cNvSpPr>
            <p:nvPr/>
          </p:nvSpPr>
          <p:spPr bwMode="auto">
            <a:xfrm flipV="1">
              <a:off x="1900" y="457"/>
              <a:ext cx="182" cy="4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7" name="Freeform 902"/>
            <p:cNvSpPr>
              <a:spLocks/>
            </p:cNvSpPr>
            <p:nvPr/>
          </p:nvSpPr>
          <p:spPr bwMode="auto">
            <a:xfrm>
              <a:off x="2011" y="830"/>
              <a:ext cx="434" cy="182"/>
            </a:xfrm>
            <a:custGeom>
              <a:avLst/>
              <a:gdLst>
                <a:gd name="T0" fmla="*/ 0 w 258"/>
                <a:gd name="T1" fmla="*/ 307 h 108"/>
                <a:gd name="T2" fmla="*/ 730 w 258"/>
                <a:gd name="T3" fmla="*/ 0 h 108"/>
                <a:gd name="T4" fmla="*/ 0 w 258"/>
                <a:gd name="T5" fmla="*/ 307 h 10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8" h="108">
                  <a:moveTo>
                    <a:pt x="0" y="108"/>
                  </a:moveTo>
                  <a:lnTo>
                    <a:pt x="258" y="0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8" name="Freeform 903"/>
            <p:cNvSpPr>
              <a:spLocks/>
            </p:cNvSpPr>
            <p:nvPr/>
          </p:nvSpPr>
          <p:spPr bwMode="auto">
            <a:xfrm>
              <a:off x="2011" y="1160"/>
              <a:ext cx="441" cy="180"/>
            </a:xfrm>
            <a:custGeom>
              <a:avLst/>
              <a:gdLst>
                <a:gd name="T0" fmla="*/ 0 w 262"/>
                <a:gd name="T1" fmla="*/ 0 h 107"/>
                <a:gd name="T2" fmla="*/ 742 w 262"/>
                <a:gd name="T3" fmla="*/ 303 h 107"/>
                <a:gd name="T4" fmla="*/ 0 w 262"/>
                <a:gd name="T5" fmla="*/ 0 h 10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2" h="107">
                  <a:moveTo>
                    <a:pt x="0" y="0"/>
                  </a:moveTo>
                  <a:lnTo>
                    <a:pt x="262" y="1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9" name="Line 904"/>
            <p:cNvSpPr>
              <a:spLocks noChangeShapeType="1"/>
            </p:cNvSpPr>
            <p:nvPr/>
          </p:nvSpPr>
          <p:spPr bwMode="auto">
            <a:xfrm flipV="1">
              <a:off x="2005" y="824"/>
              <a:ext cx="435" cy="18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0" name="Line 905"/>
            <p:cNvSpPr>
              <a:spLocks noChangeShapeType="1"/>
            </p:cNvSpPr>
            <p:nvPr/>
          </p:nvSpPr>
          <p:spPr bwMode="auto">
            <a:xfrm>
              <a:off x="2005" y="1153"/>
              <a:ext cx="440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1" name="Freeform 906"/>
            <p:cNvSpPr>
              <a:spLocks/>
            </p:cNvSpPr>
            <p:nvPr/>
          </p:nvSpPr>
          <p:spPr bwMode="auto">
            <a:xfrm>
              <a:off x="1211" y="1160"/>
              <a:ext cx="441" cy="180"/>
            </a:xfrm>
            <a:custGeom>
              <a:avLst/>
              <a:gdLst>
                <a:gd name="T0" fmla="*/ 742 w 262"/>
                <a:gd name="T1" fmla="*/ 0 h 107"/>
                <a:gd name="T2" fmla="*/ 0 w 262"/>
                <a:gd name="T3" fmla="*/ 303 h 107"/>
                <a:gd name="T4" fmla="*/ 742 w 262"/>
                <a:gd name="T5" fmla="*/ 0 h 10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2" h="107">
                  <a:moveTo>
                    <a:pt x="262" y="0"/>
                  </a:moveTo>
                  <a:lnTo>
                    <a:pt x="0" y="107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2" name="Freeform 907"/>
            <p:cNvSpPr>
              <a:spLocks/>
            </p:cNvSpPr>
            <p:nvPr/>
          </p:nvSpPr>
          <p:spPr bwMode="auto">
            <a:xfrm>
              <a:off x="1211" y="827"/>
              <a:ext cx="441" cy="185"/>
            </a:xfrm>
            <a:custGeom>
              <a:avLst/>
              <a:gdLst>
                <a:gd name="T0" fmla="*/ 742 w 262"/>
                <a:gd name="T1" fmla="*/ 311 h 110"/>
                <a:gd name="T2" fmla="*/ 0 w 262"/>
                <a:gd name="T3" fmla="*/ 0 h 110"/>
                <a:gd name="T4" fmla="*/ 742 w 262"/>
                <a:gd name="T5" fmla="*/ 311 h 1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2" h="110">
                  <a:moveTo>
                    <a:pt x="262" y="110"/>
                  </a:moveTo>
                  <a:lnTo>
                    <a:pt x="0" y="0"/>
                  </a:lnTo>
                  <a:lnTo>
                    <a:pt x="262" y="1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3" name="Line 908"/>
            <p:cNvSpPr>
              <a:spLocks noChangeShapeType="1"/>
            </p:cNvSpPr>
            <p:nvPr/>
          </p:nvSpPr>
          <p:spPr bwMode="auto">
            <a:xfrm flipH="1">
              <a:off x="1204" y="1153"/>
              <a:ext cx="441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Line 909"/>
            <p:cNvSpPr>
              <a:spLocks noChangeShapeType="1"/>
            </p:cNvSpPr>
            <p:nvPr/>
          </p:nvSpPr>
          <p:spPr bwMode="auto">
            <a:xfrm flipH="1" flipV="1">
              <a:off x="1204" y="820"/>
              <a:ext cx="441" cy="1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0" name="Group 913"/>
          <p:cNvGrpSpPr>
            <a:grpSpLocks/>
          </p:cNvGrpSpPr>
          <p:nvPr/>
        </p:nvGrpSpPr>
        <p:grpSpPr bwMode="auto">
          <a:xfrm>
            <a:off x="5438775" y="665163"/>
            <a:ext cx="2152650" cy="2136775"/>
            <a:chOff x="3152" y="354"/>
            <a:chExt cx="1356" cy="1346"/>
          </a:xfrm>
        </p:grpSpPr>
        <p:sp>
          <p:nvSpPr>
            <p:cNvPr id="9227" name="Freeform 850"/>
            <p:cNvSpPr>
              <a:spLocks/>
            </p:cNvSpPr>
            <p:nvPr/>
          </p:nvSpPr>
          <p:spPr bwMode="auto">
            <a:xfrm>
              <a:off x="3570" y="410"/>
              <a:ext cx="514" cy="619"/>
            </a:xfrm>
            <a:custGeom>
              <a:avLst/>
              <a:gdLst>
                <a:gd name="T0" fmla="*/ 435 w 306"/>
                <a:gd name="T1" fmla="*/ 1041 h 368"/>
                <a:gd name="T2" fmla="*/ 0 w 306"/>
                <a:gd name="T3" fmla="*/ 0 h 368"/>
                <a:gd name="T4" fmla="*/ 863 w 306"/>
                <a:gd name="T5" fmla="*/ 0 h 368"/>
                <a:gd name="T6" fmla="*/ 435 w 306"/>
                <a:gd name="T7" fmla="*/ 1041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68">
                  <a:moveTo>
                    <a:pt x="154" y="368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154" y="36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856"/>
            <p:cNvSpPr>
              <a:spLocks/>
            </p:cNvSpPr>
            <p:nvPr/>
          </p:nvSpPr>
          <p:spPr bwMode="auto">
            <a:xfrm>
              <a:off x="3207" y="410"/>
              <a:ext cx="1243" cy="1239"/>
            </a:xfrm>
            <a:custGeom>
              <a:avLst/>
              <a:gdLst>
                <a:gd name="T0" fmla="*/ 1045 w 740"/>
                <a:gd name="T1" fmla="*/ 1041 h 737"/>
                <a:gd name="T2" fmla="*/ 1473 w 740"/>
                <a:gd name="T3" fmla="*/ 0 h 737"/>
                <a:gd name="T4" fmla="*/ 2088 w 740"/>
                <a:gd name="T5" fmla="*/ 610 h 737"/>
                <a:gd name="T6" fmla="*/ 1045 w 740"/>
                <a:gd name="T7" fmla="*/ 1041 h 737"/>
                <a:gd name="T8" fmla="*/ 2088 w 740"/>
                <a:gd name="T9" fmla="*/ 610 h 737"/>
                <a:gd name="T10" fmla="*/ 2088 w 740"/>
                <a:gd name="T11" fmla="*/ 1473 h 737"/>
                <a:gd name="T12" fmla="*/ 1045 w 740"/>
                <a:gd name="T13" fmla="*/ 1041 h 737"/>
                <a:gd name="T14" fmla="*/ 2088 w 740"/>
                <a:gd name="T15" fmla="*/ 1473 h 737"/>
                <a:gd name="T16" fmla="*/ 1473 w 740"/>
                <a:gd name="T17" fmla="*/ 2083 h 737"/>
                <a:gd name="T18" fmla="*/ 1045 w 740"/>
                <a:gd name="T19" fmla="*/ 1041 h 737"/>
                <a:gd name="T20" fmla="*/ 610 w 740"/>
                <a:gd name="T21" fmla="*/ 2083 h 737"/>
                <a:gd name="T22" fmla="*/ 0 w 740"/>
                <a:gd name="T23" fmla="*/ 1473 h 737"/>
                <a:gd name="T24" fmla="*/ 1045 w 740"/>
                <a:gd name="T25" fmla="*/ 1041 h 73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40" h="737">
                  <a:moveTo>
                    <a:pt x="370" y="368"/>
                  </a:moveTo>
                  <a:lnTo>
                    <a:pt x="522" y="0"/>
                  </a:lnTo>
                  <a:lnTo>
                    <a:pt x="740" y="216"/>
                  </a:lnTo>
                  <a:lnTo>
                    <a:pt x="370" y="368"/>
                  </a:lnTo>
                  <a:lnTo>
                    <a:pt x="740" y="216"/>
                  </a:lnTo>
                  <a:lnTo>
                    <a:pt x="740" y="521"/>
                  </a:lnTo>
                  <a:lnTo>
                    <a:pt x="370" y="368"/>
                  </a:lnTo>
                  <a:lnTo>
                    <a:pt x="740" y="521"/>
                  </a:lnTo>
                  <a:lnTo>
                    <a:pt x="522" y="737"/>
                  </a:lnTo>
                  <a:lnTo>
                    <a:pt x="370" y="368"/>
                  </a:lnTo>
                  <a:lnTo>
                    <a:pt x="216" y="737"/>
                  </a:lnTo>
                  <a:lnTo>
                    <a:pt x="0" y="521"/>
                  </a:lnTo>
                  <a:lnTo>
                    <a:pt x="370" y="36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Freeform 857"/>
            <p:cNvSpPr>
              <a:spLocks/>
            </p:cNvSpPr>
            <p:nvPr/>
          </p:nvSpPr>
          <p:spPr bwMode="auto">
            <a:xfrm>
              <a:off x="3207" y="773"/>
              <a:ext cx="621" cy="513"/>
            </a:xfrm>
            <a:custGeom>
              <a:avLst/>
              <a:gdLst>
                <a:gd name="T0" fmla="*/ 621 w 621"/>
                <a:gd name="T1" fmla="*/ 255 h 513"/>
                <a:gd name="T2" fmla="*/ 0 w 621"/>
                <a:gd name="T3" fmla="*/ 513 h 513"/>
                <a:gd name="T4" fmla="*/ 0 w 621"/>
                <a:gd name="T5" fmla="*/ 0 h 513"/>
                <a:gd name="T6" fmla="*/ 621 w 621"/>
                <a:gd name="T7" fmla="*/ 255 h 5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1" h="513">
                  <a:moveTo>
                    <a:pt x="621" y="255"/>
                  </a:moveTo>
                  <a:lnTo>
                    <a:pt x="0" y="513"/>
                  </a:lnTo>
                  <a:lnTo>
                    <a:pt x="0" y="0"/>
                  </a:lnTo>
                  <a:lnTo>
                    <a:pt x="621" y="255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860"/>
            <p:cNvSpPr>
              <a:spLocks/>
            </p:cNvSpPr>
            <p:nvPr/>
          </p:nvSpPr>
          <p:spPr bwMode="auto">
            <a:xfrm>
              <a:off x="3207" y="407"/>
              <a:ext cx="877" cy="1242"/>
            </a:xfrm>
            <a:custGeom>
              <a:avLst/>
              <a:gdLst>
                <a:gd name="T0" fmla="*/ 621 w 877"/>
                <a:gd name="T1" fmla="*/ 623 h 1242"/>
                <a:gd name="T2" fmla="*/ 0 w 877"/>
                <a:gd name="T3" fmla="*/ 366 h 1242"/>
                <a:gd name="T4" fmla="*/ 363 w 877"/>
                <a:gd name="T5" fmla="*/ 0 h 1242"/>
                <a:gd name="T6" fmla="*/ 622 w 877"/>
                <a:gd name="T7" fmla="*/ 622 h 1242"/>
                <a:gd name="T8" fmla="*/ 877 w 877"/>
                <a:gd name="T9" fmla="*/ 1242 h 1242"/>
                <a:gd name="T10" fmla="*/ 363 w 877"/>
                <a:gd name="T11" fmla="*/ 1242 h 1242"/>
                <a:gd name="T12" fmla="*/ 621 w 877"/>
                <a:gd name="T13" fmla="*/ 623 h 12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77" h="1242">
                  <a:moveTo>
                    <a:pt x="621" y="623"/>
                  </a:moveTo>
                  <a:lnTo>
                    <a:pt x="0" y="366"/>
                  </a:lnTo>
                  <a:lnTo>
                    <a:pt x="363" y="0"/>
                  </a:lnTo>
                  <a:lnTo>
                    <a:pt x="622" y="622"/>
                  </a:lnTo>
                  <a:lnTo>
                    <a:pt x="877" y="1242"/>
                  </a:lnTo>
                  <a:lnTo>
                    <a:pt x="363" y="1242"/>
                  </a:lnTo>
                  <a:lnTo>
                    <a:pt x="621" y="623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Oval 911"/>
            <p:cNvSpPr>
              <a:spLocks noChangeArrowheads="1"/>
            </p:cNvSpPr>
            <p:nvPr/>
          </p:nvSpPr>
          <p:spPr bwMode="auto">
            <a:xfrm>
              <a:off x="3152" y="354"/>
              <a:ext cx="1356" cy="1346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9221" name="Group 914"/>
          <p:cNvGrpSpPr>
            <a:grpSpLocks/>
          </p:cNvGrpSpPr>
          <p:nvPr/>
        </p:nvGrpSpPr>
        <p:grpSpPr bwMode="auto">
          <a:xfrm>
            <a:off x="5613400" y="4124325"/>
            <a:ext cx="2008188" cy="2011363"/>
            <a:chOff x="3514" y="2576"/>
            <a:chExt cx="1265" cy="1267"/>
          </a:xfrm>
        </p:grpSpPr>
        <p:sp>
          <p:nvSpPr>
            <p:cNvPr id="9222" name="Freeform 915"/>
            <p:cNvSpPr>
              <a:spLocks/>
            </p:cNvSpPr>
            <p:nvPr/>
          </p:nvSpPr>
          <p:spPr bwMode="auto">
            <a:xfrm>
              <a:off x="3514" y="2576"/>
              <a:ext cx="1265" cy="1267"/>
            </a:xfrm>
            <a:custGeom>
              <a:avLst/>
              <a:gdLst>
                <a:gd name="T0" fmla="*/ 597 w 782"/>
                <a:gd name="T1" fmla="*/ 2050 h 783"/>
                <a:gd name="T2" fmla="*/ 0 w 782"/>
                <a:gd name="T3" fmla="*/ 1448 h 783"/>
                <a:gd name="T4" fmla="*/ 0 w 782"/>
                <a:gd name="T5" fmla="*/ 602 h 783"/>
                <a:gd name="T6" fmla="*/ 597 w 782"/>
                <a:gd name="T7" fmla="*/ 0 h 783"/>
                <a:gd name="T8" fmla="*/ 1449 w 782"/>
                <a:gd name="T9" fmla="*/ 0 h 783"/>
                <a:gd name="T10" fmla="*/ 2046 w 782"/>
                <a:gd name="T11" fmla="*/ 602 h 783"/>
                <a:gd name="T12" fmla="*/ 2046 w 782"/>
                <a:gd name="T13" fmla="*/ 1448 h 783"/>
                <a:gd name="T14" fmla="*/ 1449 w 782"/>
                <a:gd name="T15" fmla="*/ 2050 h 783"/>
                <a:gd name="T16" fmla="*/ 597 w 782"/>
                <a:gd name="T17" fmla="*/ 2050 h 7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82" h="783">
                  <a:moveTo>
                    <a:pt x="228" y="783"/>
                  </a:moveTo>
                  <a:lnTo>
                    <a:pt x="0" y="553"/>
                  </a:lnTo>
                  <a:lnTo>
                    <a:pt x="0" y="230"/>
                  </a:lnTo>
                  <a:lnTo>
                    <a:pt x="228" y="0"/>
                  </a:lnTo>
                  <a:lnTo>
                    <a:pt x="554" y="0"/>
                  </a:lnTo>
                  <a:lnTo>
                    <a:pt x="782" y="230"/>
                  </a:lnTo>
                  <a:lnTo>
                    <a:pt x="782" y="553"/>
                  </a:lnTo>
                  <a:lnTo>
                    <a:pt x="554" y="783"/>
                  </a:lnTo>
                  <a:lnTo>
                    <a:pt x="228" y="7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Freeform 916"/>
            <p:cNvSpPr>
              <a:spLocks/>
            </p:cNvSpPr>
            <p:nvPr/>
          </p:nvSpPr>
          <p:spPr bwMode="auto">
            <a:xfrm>
              <a:off x="4148" y="2615"/>
              <a:ext cx="599" cy="595"/>
            </a:xfrm>
            <a:custGeom>
              <a:avLst/>
              <a:gdLst>
                <a:gd name="T0" fmla="*/ 0 w 370"/>
                <a:gd name="T1" fmla="*/ 962 h 368"/>
                <a:gd name="T2" fmla="*/ 403 w 370"/>
                <a:gd name="T3" fmla="*/ 0 h 368"/>
                <a:gd name="T4" fmla="*/ 970 w 370"/>
                <a:gd name="T5" fmla="*/ 564 h 368"/>
                <a:gd name="T6" fmla="*/ 0 w 370"/>
                <a:gd name="T7" fmla="*/ 962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8">
                  <a:moveTo>
                    <a:pt x="0" y="368"/>
                  </a:moveTo>
                  <a:lnTo>
                    <a:pt x="154" y="0"/>
                  </a:lnTo>
                  <a:lnTo>
                    <a:pt x="370" y="216"/>
                  </a:lnTo>
                  <a:lnTo>
                    <a:pt x="0" y="3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4" name="Freeform 917"/>
            <p:cNvSpPr>
              <a:spLocks/>
            </p:cNvSpPr>
            <p:nvPr/>
          </p:nvSpPr>
          <p:spPr bwMode="auto">
            <a:xfrm>
              <a:off x="4148" y="3210"/>
              <a:ext cx="599" cy="597"/>
            </a:xfrm>
            <a:custGeom>
              <a:avLst/>
              <a:gdLst>
                <a:gd name="T0" fmla="*/ 0 w 370"/>
                <a:gd name="T1" fmla="*/ 0 h 369"/>
                <a:gd name="T2" fmla="*/ 970 w 370"/>
                <a:gd name="T3" fmla="*/ 401 h 369"/>
                <a:gd name="T4" fmla="*/ 403 w 370"/>
                <a:gd name="T5" fmla="*/ 966 h 369"/>
                <a:gd name="T6" fmla="*/ 0 w 370"/>
                <a:gd name="T7" fmla="*/ 0 h 36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9">
                  <a:moveTo>
                    <a:pt x="0" y="0"/>
                  </a:moveTo>
                  <a:lnTo>
                    <a:pt x="370" y="153"/>
                  </a:lnTo>
                  <a:lnTo>
                    <a:pt x="154" y="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918"/>
            <p:cNvSpPr>
              <a:spLocks/>
            </p:cNvSpPr>
            <p:nvPr/>
          </p:nvSpPr>
          <p:spPr bwMode="auto">
            <a:xfrm>
              <a:off x="3550" y="3214"/>
              <a:ext cx="598" cy="593"/>
            </a:xfrm>
            <a:custGeom>
              <a:avLst/>
              <a:gdLst>
                <a:gd name="T0" fmla="*/ 966 w 370"/>
                <a:gd name="T1" fmla="*/ 0 h 367"/>
                <a:gd name="T2" fmla="*/ 569 w 370"/>
                <a:gd name="T3" fmla="*/ 958 h 367"/>
                <a:gd name="T4" fmla="*/ 0 w 370"/>
                <a:gd name="T5" fmla="*/ 394 h 367"/>
                <a:gd name="T6" fmla="*/ 966 w 370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7">
                  <a:moveTo>
                    <a:pt x="370" y="0"/>
                  </a:moveTo>
                  <a:lnTo>
                    <a:pt x="218" y="367"/>
                  </a:lnTo>
                  <a:lnTo>
                    <a:pt x="0" y="151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919"/>
            <p:cNvSpPr>
              <a:spLocks/>
            </p:cNvSpPr>
            <p:nvPr/>
          </p:nvSpPr>
          <p:spPr bwMode="auto">
            <a:xfrm>
              <a:off x="3550" y="2612"/>
              <a:ext cx="598" cy="598"/>
            </a:xfrm>
            <a:custGeom>
              <a:avLst/>
              <a:gdLst>
                <a:gd name="T0" fmla="*/ 966 w 370"/>
                <a:gd name="T1" fmla="*/ 966 h 370"/>
                <a:gd name="T2" fmla="*/ 0 w 370"/>
                <a:gd name="T3" fmla="*/ 569 h 370"/>
                <a:gd name="T4" fmla="*/ 569 w 370"/>
                <a:gd name="T5" fmla="*/ 0 h 370"/>
                <a:gd name="T6" fmla="*/ 966 w 370"/>
                <a:gd name="T7" fmla="*/ 966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370" y="370"/>
                  </a:moveTo>
                  <a:lnTo>
                    <a:pt x="0" y="218"/>
                  </a:lnTo>
                  <a:lnTo>
                    <a:pt x="218" y="0"/>
                  </a:lnTo>
                  <a:lnTo>
                    <a:pt x="370" y="3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4"/>
          <p:cNvGrpSpPr>
            <a:grpSpLocks/>
          </p:cNvGrpSpPr>
          <p:nvPr/>
        </p:nvGrpSpPr>
        <p:grpSpPr bwMode="auto">
          <a:xfrm>
            <a:off x="658813" y="4843463"/>
            <a:ext cx="1531937" cy="1463675"/>
            <a:chOff x="1154" y="2644"/>
            <a:chExt cx="1436" cy="1372"/>
          </a:xfrm>
        </p:grpSpPr>
        <p:sp>
          <p:nvSpPr>
            <p:cNvPr id="11357" name="Freeform 5"/>
            <p:cNvSpPr>
              <a:spLocks/>
            </p:cNvSpPr>
            <p:nvPr/>
          </p:nvSpPr>
          <p:spPr bwMode="auto">
            <a:xfrm>
              <a:off x="1154" y="2644"/>
              <a:ext cx="1436" cy="1372"/>
            </a:xfrm>
            <a:custGeom>
              <a:avLst/>
              <a:gdLst>
                <a:gd name="T0" fmla="*/ 289 w 854"/>
                <a:gd name="T1" fmla="*/ 1957 h 816"/>
                <a:gd name="T2" fmla="*/ 0 w 854"/>
                <a:gd name="T3" fmla="*/ 1158 h 816"/>
                <a:gd name="T4" fmla="*/ 356 w 854"/>
                <a:gd name="T5" fmla="*/ 378 h 816"/>
                <a:gd name="T6" fmla="*/ 1352 w 854"/>
                <a:gd name="T7" fmla="*/ 0 h 816"/>
                <a:gd name="T8" fmla="*/ 2120 w 854"/>
                <a:gd name="T9" fmla="*/ 350 h 816"/>
                <a:gd name="T10" fmla="*/ 2415 w 854"/>
                <a:gd name="T11" fmla="*/ 1153 h 816"/>
                <a:gd name="T12" fmla="*/ 2058 w 854"/>
                <a:gd name="T13" fmla="*/ 1929 h 816"/>
                <a:gd name="T14" fmla="*/ 1058 w 854"/>
                <a:gd name="T15" fmla="*/ 2307 h 816"/>
                <a:gd name="T16" fmla="*/ 289 w 854"/>
                <a:gd name="T17" fmla="*/ 1957 h 8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54" h="816">
                  <a:moveTo>
                    <a:pt x="102" y="692"/>
                  </a:moveTo>
                  <a:lnTo>
                    <a:pt x="0" y="410"/>
                  </a:lnTo>
                  <a:lnTo>
                    <a:pt x="126" y="134"/>
                  </a:lnTo>
                  <a:lnTo>
                    <a:pt x="478" y="0"/>
                  </a:lnTo>
                  <a:lnTo>
                    <a:pt x="750" y="124"/>
                  </a:lnTo>
                  <a:lnTo>
                    <a:pt x="854" y="408"/>
                  </a:lnTo>
                  <a:lnTo>
                    <a:pt x="728" y="682"/>
                  </a:lnTo>
                  <a:lnTo>
                    <a:pt x="374" y="816"/>
                  </a:lnTo>
                  <a:lnTo>
                    <a:pt x="102" y="692"/>
                  </a:lnTo>
                  <a:close/>
                </a:path>
              </a:pathLst>
            </a:custGeom>
            <a:solidFill>
              <a:srgbClr val="F7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58" name="Freeform 6"/>
            <p:cNvSpPr>
              <a:spLocks/>
            </p:cNvSpPr>
            <p:nvPr/>
          </p:nvSpPr>
          <p:spPr bwMode="auto">
            <a:xfrm>
              <a:off x="1248" y="2702"/>
              <a:ext cx="1241" cy="1240"/>
            </a:xfrm>
            <a:custGeom>
              <a:avLst/>
              <a:gdLst>
                <a:gd name="T0" fmla="*/ 610 w 738"/>
                <a:gd name="T1" fmla="*/ 2083 h 738"/>
                <a:gd name="T2" fmla="*/ 0 w 738"/>
                <a:gd name="T3" fmla="*/ 1474 h 738"/>
                <a:gd name="T4" fmla="*/ 0 w 738"/>
                <a:gd name="T5" fmla="*/ 610 h 738"/>
                <a:gd name="T6" fmla="*/ 610 w 738"/>
                <a:gd name="T7" fmla="*/ 0 h 738"/>
                <a:gd name="T8" fmla="*/ 1476 w 738"/>
                <a:gd name="T9" fmla="*/ 0 h 738"/>
                <a:gd name="T10" fmla="*/ 2087 w 738"/>
                <a:gd name="T11" fmla="*/ 610 h 738"/>
                <a:gd name="T12" fmla="*/ 2087 w 738"/>
                <a:gd name="T13" fmla="*/ 1474 h 738"/>
                <a:gd name="T14" fmla="*/ 1476 w 738"/>
                <a:gd name="T15" fmla="*/ 2083 h 738"/>
                <a:gd name="T16" fmla="*/ 610 w 738"/>
                <a:gd name="T17" fmla="*/ 2083 h 73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8" h="738">
                  <a:moveTo>
                    <a:pt x="216" y="738"/>
                  </a:moveTo>
                  <a:lnTo>
                    <a:pt x="0" y="522"/>
                  </a:lnTo>
                  <a:lnTo>
                    <a:pt x="0" y="216"/>
                  </a:lnTo>
                  <a:lnTo>
                    <a:pt x="216" y="0"/>
                  </a:lnTo>
                  <a:lnTo>
                    <a:pt x="522" y="0"/>
                  </a:lnTo>
                  <a:lnTo>
                    <a:pt x="738" y="216"/>
                  </a:lnTo>
                  <a:lnTo>
                    <a:pt x="738" y="522"/>
                  </a:lnTo>
                  <a:lnTo>
                    <a:pt x="522" y="738"/>
                  </a:lnTo>
                  <a:lnTo>
                    <a:pt x="216" y="738"/>
                  </a:lnTo>
                  <a:close/>
                </a:path>
              </a:pathLst>
            </a:custGeom>
            <a:solidFill>
              <a:srgbClr val="F7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59" name="Freeform 7"/>
            <p:cNvSpPr>
              <a:spLocks/>
            </p:cNvSpPr>
            <p:nvPr/>
          </p:nvSpPr>
          <p:spPr bwMode="auto">
            <a:xfrm>
              <a:off x="1356" y="2809"/>
              <a:ext cx="1025" cy="1026"/>
            </a:xfrm>
            <a:custGeom>
              <a:avLst/>
              <a:gdLst>
                <a:gd name="T0" fmla="*/ 361 w 610"/>
                <a:gd name="T1" fmla="*/ 1579 h 610"/>
                <a:gd name="T2" fmla="*/ 0 w 610"/>
                <a:gd name="T3" fmla="*/ 1013 h 610"/>
                <a:gd name="T4" fmla="*/ 146 w 610"/>
                <a:gd name="T5" fmla="*/ 362 h 610"/>
                <a:gd name="T6" fmla="*/ 711 w 610"/>
                <a:gd name="T7" fmla="*/ 0 h 610"/>
                <a:gd name="T8" fmla="*/ 1361 w 610"/>
                <a:gd name="T9" fmla="*/ 146 h 610"/>
                <a:gd name="T10" fmla="*/ 1722 w 610"/>
                <a:gd name="T11" fmla="*/ 713 h 610"/>
                <a:gd name="T12" fmla="*/ 1576 w 610"/>
                <a:gd name="T13" fmla="*/ 1369 h 610"/>
                <a:gd name="T14" fmla="*/ 1012 w 610"/>
                <a:gd name="T15" fmla="*/ 1726 h 610"/>
                <a:gd name="T16" fmla="*/ 361 w 610"/>
                <a:gd name="T17" fmla="*/ 1579 h 6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10" h="610">
                  <a:moveTo>
                    <a:pt x="128" y="558"/>
                  </a:moveTo>
                  <a:lnTo>
                    <a:pt x="0" y="358"/>
                  </a:lnTo>
                  <a:lnTo>
                    <a:pt x="52" y="128"/>
                  </a:lnTo>
                  <a:lnTo>
                    <a:pt x="252" y="0"/>
                  </a:lnTo>
                  <a:lnTo>
                    <a:pt x="482" y="52"/>
                  </a:lnTo>
                  <a:lnTo>
                    <a:pt x="610" y="252"/>
                  </a:lnTo>
                  <a:lnTo>
                    <a:pt x="558" y="484"/>
                  </a:lnTo>
                  <a:lnTo>
                    <a:pt x="358" y="610"/>
                  </a:lnTo>
                  <a:lnTo>
                    <a:pt x="128" y="558"/>
                  </a:lnTo>
                  <a:close/>
                </a:path>
              </a:pathLst>
            </a:custGeom>
            <a:solidFill>
              <a:srgbClr val="F7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60" name="Freeform 8"/>
            <p:cNvSpPr>
              <a:spLocks/>
            </p:cNvSpPr>
            <p:nvPr/>
          </p:nvSpPr>
          <p:spPr bwMode="auto">
            <a:xfrm>
              <a:off x="1436" y="2893"/>
              <a:ext cx="858" cy="858"/>
            </a:xfrm>
            <a:custGeom>
              <a:avLst/>
              <a:gdLst>
                <a:gd name="T0" fmla="*/ 656 w 510"/>
                <a:gd name="T1" fmla="*/ 1443 h 510"/>
                <a:gd name="T2" fmla="*/ 165 w 510"/>
                <a:gd name="T3" fmla="*/ 1189 h 510"/>
                <a:gd name="T4" fmla="*/ 0 w 510"/>
                <a:gd name="T5" fmla="*/ 656 h 510"/>
                <a:gd name="T6" fmla="*/ 261 w 510"/>
                <a:gd name="T7" fmla="*/ 165 h 510"/>
                <a:gd name="T8" fmla="*/ 787 w 510"/>
                <a:gd name="T9" fmla="*/ 0 h 510"/>
                <a:gd name="T10" fmla="*/ 1279 w 510"/>
                <a:gd name="T11" fmla="*/ 261 h 510"/>
                <a:gd name="T12" fmla="*/ 1443 w 510"/>
                <a:gd name="T13" fmla="*/ 787 h 510"/>
                <a:gd name="T14" fmla="*/ 1189 w 510"/>
                <a:gd name="T15" fmla="*/ 1279 h 510"/>
                <a:gd name="T16" fmla="*/ 656 w 510"/>
                <a:gd name="T17" fmla="*/ 1443 h 5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0" h="510">
                  <a:moveTo>
                    <a:pt x="232" y="510"/>
                  </a:moveTo>
                  <a:lnTo>
                    <a:pt x="58" y="420"/>
                  </a:lnTo>
                  <a:lnTo>
                    <a:pt x="0" y="232"/>
                  </a:lnTo>
                  <a:lnTo>
                    <a:pt x="92" y="58"/>
                  </a:lnTo>
                  <a:lnTo>
                    <a:pt x="278" y="0"/>
                  </a:lnTo>
                  <a:lnTo>
                    <a:pt x="452" y="92"/>
                  </a:lnTo>
                  <a:lnTo>
                    <a:pt x="510" y="278"/>
                  </a:lnTo>
                  <a:lnTo>
                    <a:pt x="420" y="452"/>
                  </a:lnTo>
                  <a:lnTo>
                    <a:pt x="232" y="510"/>
                  </a:lnTo>
                  <a:close/>
                </a:path>
              </a:pathLst>
            </a:custGeom>
            <a:solidFill>
              <a:srgbClr val="F7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61" name="Freeform 9"/>
            <p:cNvSpPr>
              <a:spLocks/>
            </p:cNvSpPr>
            <p:nvPr/>
          </p:nvSpPr>
          <p:spPr bwMode="auto">
            <a:xfrm>
              <a:off x="1524" y="2981"/>
              <a:ext cx="686" cy="686"/>
            </a:xfrm>
            <a:custGeom>
              <a:avLst/>
              <a:gdLst>
                <a:gd name="T0" fmla="*/ 249 w 408"/>
                <a:gd name="T1" fmla="*/ 1063 h 408"/>
                <a:gd name="T2" fmla="*/ 0 w 408"/>
                <a:gd name="T3" fmla="*/ 689 h 408"/>
                <a:gd name="T4" fmla="*/ 84 w 408"/>
                <a:gd name="T5" fmla="*/ 249 h 408"/>
                <a:gd name="T6" fmla="*/ 457 w 408"/>
                <a:gd name="T7" fmla="*/ 0 h 408"/>
                <a:gd name="T8" fmla="*/ 900 w 408"/>
                <a:gd name="T9" fmla="*/ 84 h 408"/>
                <a:gd name="T10" fmla="*/ 1153 w 408"/>
                <a:gd name="T11" fmla="*/ 457 h 408"/>
                <a:gd name="T12" fmla="*/ 1063 w 408"/>
                <a:gd name="T13" fmla="*/ 900 h 408"/>
                <a:gd name="T14" fmla="*/ 689 w 408"/>
                <a:gd name="T15" fmla="*/ 1153 h 408"/>
                <a:gd name="T16" fmla="*/ 249 w 408"/>
                <a:gd name="T17" fmla="*/ 1063 h 4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8" h="408">
                  <a:moveTo>
                    <a:pt x="88" y="376"/>
                  </a:moveTo>
                  <a:lnTo>
                    <a:pt x="0" y="244"/>
                  </a:lnTo>
                  <a:lnTo>
                    <a:pt x="30" y="88"/>
                  </a:lnTo>
                  <a:lnTo>
                    <a:pt x="162" y="0"/>
                  </a:lnTo>
                  <a:lnTo>
                    <a:pt x="318" y="30"/>
                  </a:lnTo>
                  <a:lnTo>
                    <a:pt x="408" y="162"/>
                  </a:lnTo>
                  <a:lnTo>
                    <a:pt x="376" y="318"/>
                  </a:lnTo>
                  <a:lnTo>
                    <a:pt x="244" y="408"/>
                  </a:lnTo>
                  <a:lnTo>
                    <a:pt x="88" y="376"/>
                  </a:lnTo>
                  <a:close/>
                </a:path>
              </a:pathLst>
            </a:custGeom>
            <a:solidFill>
              <a:srgbClr val="F7F7F7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7" name="Group 10"/>
          <p:cNvGrpSpPr>
            <a:grpSpLocks/>
          </p:cNvGrpSpPr>
          <p:nvPr/>
        </p:nvGrpSpPr>
        <p:grpSpPr bwMode="auto">
          <a:xfrm>
            <a:off x="2838450" y="4879975"/>
            <a:ext cx="1330325" cy="1339850"/>
            <a:chOff x="1204" y="457"/>
            <a:chExt cx="1248" cy="1256"/>
          </a:xfrm>
        </p:grpSpPr>
        <p:sp>
          <p:nvSpPr>
            <p:cNvPr id="11334" name="Freeform 11"/>
            <p:cNvSpPr>
              <a:spLocks/>
            </p:cNvSpPr>
            <p:nvPr/>
          </p:nvSpPr>
          <p:spPr bwMode="auto">
            <a:xfrm>
              <a:off x="1204" y="457"/>
              <a:ext cx="1241" cy="1243"/>
            </a:xfrm>
            <a:custGeom>
              <a:avLst/>
              <a:gdLst>
                <a:gd name="T0" fmla="*/ 610 w 738"/>
                <a:gd name="T1" fmla="*/ 2091 h 739"/>
                <a:gd name="T2" fmla="*/ 0 w 738"/>
                <a:gd name="T3" fmla="*/ 1473 h 739"/>
                <a:gd name="T4" fmla="*/ 0 w 738"/>
                <a:gd name="T5" fmla="*/ 611 h 739"/>
                <a:gd name="T6" fmla="*/ 610 w 738"/>
                <a:gd name="T7" fmla="*/ 0 h 739"/>
                <a:gd name="T8" fmla="*/ 1476 w 738"/>
                <a:gd name="T9" fmla="*/ 0 h 739"/>
                <a:gd name="T10" fmla="*/ 2087 w 738"/>
                <a:gd name="T11" fmla="*/ 611 h 739"/>
                <a:gd name="T12" fmla="*/ 2087 w 738"/>
                <a:gd name="T13" fmla="*/ 1473 h 739"/>
                <a:gd name="T14" fmla="*/ 1476 w 738"/>
                <a:gd name="T15" fmla="*/ 2091 h 739"/>
                <a:gd name="T16" fmla="*/ 610 w 738"/>
                <a:gd name="T17" fmla="*/ 2091 h 7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8" h="739">
                  <a:moveTo>
                    <a:pt x="216" y="739"/>
                  </a:moveTo>
                  <a:lnTo>
                    <a:pt x="0" y="521"/>
                  </a:lnTo>
                  <a:lnTo>
                    <a:pt x="0" y="216"/>
                  </a:lnTo>
                  <a:lnTo>
                    <a:pt x="216" y="0"/>
                  </a:lnTo>
                  <a:lnTo>
                    <a:pt x="522" y="0"/>
                  </a:lnTo>
                  <a:lnTo>
                    <a:pt x="738" y="216"/>
                  </a:lnTo>
                  <a:lnTo>
                    <a:pt x="738" y="521"/>
                  </a:lnTo>
                  <a:lnTo>
                    <a:pt x="522" y="739"/>
                  </a:lnTo>
                  <a:lnTo>
                    <a:pt x="216" y="739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5" name="Freeform 12"/>
            <p:cNvSpPr>
              <a:spLocks/>
            </p:cNvSpPr>
            <p:nvPr/>
          </p:nvSpPr>
          <p:spPr bwMode="auto">
            <a:xfrm>
              <a:off x="1443" y="699"/>
              <a:ext cx="763" cy="759"/>
            </a:xfrm>
            <a:custGeom>
              <a:avLst/>
              <a:gdLst>
                <a:gd name="T0" fmla="*/ 378 w 454"/>
                <a:gd name="T1" fmla="*/ 1277 h 451"/>
                <a:gd name="T2" fmla="*/ 0 w 454"/>
                <a:gd name="T3" fmla="*/ 904 h 451"/>
                <a:gd name="T4" fmla="*/ 0 w 454"/>
                <a:gd name="T5" fmla="*/ 374 h 451"/>
                <a:gd name="T6" fmla="*/ 378 w 454"/>
                <a:gd name="T7" fmla="*/ 0 h 451"/>
                <a:gd name="T8" fmla="*/ 909 w 454"/>
                <a:gd name="T9" fmla="*/ 0 h 451"/>
                <a:gd name="T10" fmla="*/ 1282 w 454"/>
                <a:gd name="T11" fmla="*/ 374 h 451"/>
                <a:gd name="T12" fmla="*/ 1282 w 454"/>
                <a:gd name="T13" fmla="*/ 904 h 451"/>
                <a:gd name="T14" fmla="*/ 909 w 454"/>
                <a:gd name="T15" fmla="*/ 1277 h 451"/>
                <a:gd name="T16" fmla="*/ 378 w 454"/>
                <a:gd name="T17" fmla="*/ 1277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4" h="451">
                  <a:moveTo>
                    <a:pt x="134" y="451"/>
                  </a:moveTo>
                  <a:lnTo>
                    <a:pt x="0" y="319"/>
                  </a:lnTo>
                  <a:lnTo>
                    <a:pt x="0" y="132"/>
                  </a:lnTo>
                  <a:lnTo>
                    <a:pt x="134" y="0"/>
                  </a:lnTo>
                  <a:lnTo>
                    <a:pt x="322" y="0"/>
                  </a:lnTo>
                  <a:lnTo>
                    <a:pt x="454" y="132"/>
                  </a:lnTo>
                  <a:lnTo>
                    <a:pt x="454" y="319"/>
                  </a:lnTo>
                  <a:lnTo>
                    <a:pt x="322" y="451"/>
                  </a:lnTo>
                  <a:lnTo>
                    <a:pt x="134" y="45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6" name="Freeform 13"/>
            <p:cNvSpPr>
              <a:spLocks/>
            </p:cNvSpPr>
            <p:nvPr/>
          </p:nvSpPr>
          <p:spPr bwMode="auto">
            <a:xfrm>
              <a:off x="1329" y="582"/>
              <a:ext cx="995" cy="993"/>
            </a:xfrm>
            <a:custGeom>
              <a:avLst/>
              <a:gdLst>
                <a:gd name="T0" fmla="*/ 486 w 592"/>
                <a:gd name="T1" fmla="*/ 1668 h 591"/>
                <a:gd name="T2" fmla="*/ 0 w 592"/>
                <a:gd name="T3" fmla="*/ 1178 h 591"/>
                <a:gd name="T4" fmla="*/ 0 w 592"/>
                <a:gd name="T5" fmla="*/ 491 h 591"/>
                <a:gd name="T6" fmla="*/ 486 w 592"/>
                <a:gd name="T7" fmla="*/ 0 h 591"/>
                <a:gd name="T8" fmla="*/ 1182 w 592"/>
                <a:gd name="T9" fmla="*/ 0 h 591"/>
                <a:gd name="T10" fmla="*/ 1672 w 592"/>
                <a:gd name="T11" fmla="*/ 491 h 591"/>
                <a:gd name="T12" fmla="*/ 1672 w 592"/>
                <a:gd name="T13" fmla="*/ 1178 h 591"/>
                <a:gd name="T14" fmla="*/ 1182 w 592"/>
                <a:gd name="T15" fmla="*/ 1668 h 591"/>
                <a:gd name="T16" fmla="*/ 486 w 592"/>
                <a:gd name="T17" fmla="*/ 1668 h 59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2" h="591">
                  <a:moveTo>
                    <a:pt x="172" y="591"/>
                  </a:moveTo>
                  <a:lnTo>
                    <a:pt x="0" y="417"/>
                  </a:lnTo>
                  <a:lnTo>
                    <a:pt x="0" y="174"/>
                  </a:lnTo>
                  <a:lnTo>
                    <a:pt x="172" y="0"/>
                  </a:lnTo>
                  <a:lnTo>
                    <a:pt x="418" y="0"/>
                  </a:lnTo>
                  <a:lnTo>
                    <a:pt x="592" y="174"/>
                  </a:lnTo>
                  <a:lnTo>
                    <a:pt x="592" y="417"/>
                  </a:lnTo>
                  <a:lnTo>
                    <a:pt x="418" y="591"/>
                  </a:lnTo>
                  <a:lnTo>
                    <a:pt x="172" y="59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7" name="Freeform 14"/>
            <p:cNvSpPr>
              <a:spLocks/>
            </p:cNvSpPr>
            <p:nvPr/>
          </p:nvSpPr>
          <p:spPr bwMode="auto">
            <a:xfrm>
              <a:off x="1443" y="699"/>
              <a:ext cx="763" cy="759"/>
            </a:xfrm>
            <a:custGeom>
              <a:avLst/>
              <a:gdLst>
                <a:gd name="T0" fmla="*/ 378 w 454"/>
                <a:gd name="T1" fmla="*/ 1277 h 451"/>
                <a:gd name="T2" fmla="*/ 0 w 454"/>
                <a:gd name="T3" fmla="*/ 904 h 451"/>
                <a:gd name="T4" fmla="*/ 0 w 454"/>
                <a:gd name="T5" fmla="*/ 374 h 451"/>
                <a:gd name="T6" fmla="*/ 378 w 454"/>
                <a:gd name="T7" fmla="*/ 0 h 451"/>
                <a:gd name="T8" fmla="*/ 909 w 454"/>
                <a:gd name="T9" fmla="*/ 0 h 451"/>
                <a:gd name="T10" fmla="*/ 1282 w 454"/>
                <a:gd name="T11" fmla="*/ 374 h 451"/>
                <a:gd name="T12" fmla="*/ 1282 w 454"/>
                <a:gd name="T13" fmla="*/ 904 h 451"/>
                <a:gd name="T14" fmla="*/ 909 w 454"/>
                <a:gd name="T15" fmla="*/ 1277 h 451"/>
                <a:gd name="T16" fmla="*/ 378 w 454"/>
                <a:gd name="T17" fmla="*/ 1277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4" h="451">
                  <a:moveTo>
                    <a:pt x="134" y="451"/>
                  </a:moveTo>
                  <a:lnTo>
                    <a:pt x="0" y="319"/>
                  </a:lnTo>
                  <a:lnTo>
                    <a:pt x="0" y="132"/>
                  </a:lnTo>
                  <a:lnTo>
                    <a:pt x="134" y="0"/>
                  </a:lnTo>
                  <a:lnTo>
                    <a:pt x="322" y="0"/>
                  </a:lnTo>
                  <a:lnTo>
                    <a:pt x="454" y="132"/>
                  </a:lnTo>
                  <a:lnTo>
                    <a:pt x="454" y="319"/>
                  </a:lnTo>
                  <a:lnTo>
                    <a:pt x="322" y="451"/>
                  </a:lnTo>
                  <a:lnTo>
                    <a:pt x="134" y="45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8" name="Freeform 15"/>
            <p:cNvSpPr>
              <a:spLocks/>
            </p:cNvSpPr>
            <p:nvPr/>
          </p:nvSpPr>
          <p:spPr bwMode="auto">
            <a:xfrm>
              <a:off x="1534" y="787"/>
              <a:ext cx="582" cy="583"/>
            </a:xfrm>
            <a:custGeom>
              <a:avLst/>
              <a:gdLst>
                <a:gd name="T0" fmla="*/ 289 w 346"/>
                <a:gd name="T1" fmla="*/ 980 h 347"/>
                <a:gd name="T2" fmla="*/ 0 w 346"/>
                <a:gd name="T3" fmla="*/ 694 h 347"/>
                <a:gd name="T4" fmla="*/ 0 w 346"/>
                <a:gd name="T5" fmla="*/ 287 h 347"/>
                <a:gd name="T6" fmla="*/ 289 w 346"/>
                <a:gd name="T7" fmla="*/ 0 h 347"/>
                <a:gd name="T8" fmla="*/ 690 w 346"/>
                <a:gd name="T9" fmla="*/ 0 h 347"/>
                <a:gd name="T10" fmla="*/ 979 w 346"/>
                <a:gd name="T11" fmla="*/ 287 h 347"/>
                <a:gd name="T12" fmla="*/ 979 w 346"/>
                <a:gd name="T13" fmla="*/ 694 h 347"/>
                <a:gd name="T14" fmla="*/ 690 w 346"/>
                <a:gd name="T15" fmla="*/ 980 h 347"/>
                <a:gd name="T16" fmla="*/ 289 w 346"/>
                <a:gd name="T17" fmla="*/ 980 h 3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6" h="347">
                  <a:moveTo>
                    <a:pt x="102" y="347"/>
                  </a:moveTo>
                  <a:lnTo>
                    <a:pt x="0" y="246"/>
                  </a:lnTo>
                  <a:lnTo>
                    <a:pt x="0" y="102"/>
                  </a:lnTo>
                  <a:lnTo>
                    <a:pt x="102" y="0"/>
                  </a:lnTo>
                  <a:lnTo>
                    <a:pt x="244" y="0"/>
                  </a:lnTo>
                  <a:lnTo>
                    <a:pt x="346" y="102"/>
                  </a:lnTo>
                  <a:lnTo>
                    <a:pt x="346" y="246"/>
                  </a:lnTo>
                  <a:lnTo>
                    <a:pt x="244" y="347"/>
                  </a:lnTo>
                  <a:lnTo>
                    <a:pt x="102" y="347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9" name="Freeform 16"/>
            <p:cNvSpPr>
              <a:spLocks/>
            </p:cNvSpPr>
            <p:nvPr/>
          </p:nvSpPr>
          <p:spPr bwMode="auto">
            <a:xfrm>
              <a:off x="1588" y="844"/>
              <a:ext cx="474" cy="469"/>
            </a:xfrm>
            <a:custGeom>
              <a:avLst/>
              <a:gdLst>
                <a:gd name="T0" fmla="*/ 232 w 282"/>
                <a:gd name="T1" fmla="*/ 788 h 279"/>
                <a:gd name="T2" fmla="*/ 0 w 282"/>
                <a:gd name="T3" fmla="*/ 560 h 279"/>
                <a:gd name="T4" fmla="*/ 0 w 282"/>
                <a:gd name="T5" fmla="*/ 232 h 279"/>
                <a:gd name="T6" fmla="*/ 232 w 282"/>
                <a:gd name="T7" fmla="*/ 0 h 279"/>
                <a:gd name="T8" fmla="*/ 565 w 282"/>
                <a:gd name="T9" fmla="*/ 0 h 279"/>
                <a:gd name="T10" fmla="*/ 797 w 282"/>
                <a:gd name="T11" fmla="*/ 232 h 279"/>
                <a:gd name="T12" fmla="*/ 797 w 282"/>
                <a:gd name="T13" fmla="*/ 560 h 279"/>
                <a:gd name="T14" fmla="*/ 565 w 282"/>
                <a:gd name="T15" fmla="*/ 788 h 279"/>
                <a:gd name="T16" fmla="*/ 232 w 282"/>
                <a:gd name="T17" fmla="*/ 788 h 2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82" h="279">
                  <a:moveTo>
                    <a:pt x="82" y="279"/>
                  </a:moveTo>
                  <a:lnTo>
                    <a:pt x="0" y="198"/>
                  </a:lnTo>
                  <a:lnTo>
                    <a:pt x="0" y="82"/>
                  </a:lnTo>
                  <a:lnTo>
                    <a:pt x="82" y="0"/>
                  </a:lnTo>
                  <a:lnTo>
                    <a:pt x="200" y="0"/>
                  </a:lnTo>
                  <a:lnTo>
                    <a:pt x="282" y="82"/>
                  </a:lnTo>
                  <a:lnTo>
                    <a:pt x="282" y="198"/>
                  </a:lnTo>
                  <a:lnTo>
                    <a:pt x="200" y="279"/>
                  </a:lnTo>
                  <a:lnTo>
                    <a:pt x="82" y="279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0" name="Freeform 17"/>
            <p:cNvSpPr>
              <a:spLocks/>
            </p:cNvSpPr>
            <p:nvPr/>
          </p:nvSpPr>
          <p:spPr bwMode="auto">
            <a:xfrm>
              <a:off x="1621" y="874"/>
              <a:ext cx="407" cy="409"/>
            </a:xfrm>
            <a:custGeom>
              <a:avLst/>
              <a:gdLst>
                <a:gd name="T0" fmla="*/ 198 w 242"/>
                <a:gd name="T1" fmla="*/ 688 h 243"/>
                <a:gd name="T2" fmla="*/ 0 w 242"/>
                <a:gd name="T3" fmla="*/ 486 h 243"/>
                <a:gd name="T4" fmla="*/ 0 w 242"/>
                <a:gd name="T5" fmla="*/ 204 h 243"/>
                <a:gd name="T6" fmla="*/ 198 w 242"/>
                <a:gd name="T7" fmla="*/ 0 h 243"/>
                <a:gd name="T8" fmla="*/ 486 w 242"/>
                <a:gd name="T9" fmla="*/ 0 h 243"/>
                <a:gd name="T10" fmla="*/ 685 w 242"/>
                <a:gd name="T11" fmla="*/ 204 h 243"/>
                <a:gd name="T12" fmla="*/ 685 w 242"/>
                <a:gd name="T13" fmla="*/ 486 h 243"/>
                <a:gd name="T14" fmla="*/ 486 w 242"/>
                <a:gd name="T15" fmla="*/ 688 h 243"/>
                <a:gd name="T16" fmla="*/ 198 w 242"/>
                <a:gd name="T17" fmla="*/ 688 h 2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2" h="243">
                  <a:moveTo>
                    <a:pt x="70" y="243"/>
                  </a:moveTo>
                  <a:lnTo>
                    <a:pt x="0" y="172"/>
                  </a:lnTo>
                  <a:lnTo>
                    <a:pt x="0" y="72"/>
                  </a:lnTo>
                  <a:lnTo>
                    <a:pt x="70" y="0"/>
                  </a:lnTo>
                  <a:lnTo>
                    <a:pt x="172" y="0"/>
                  </a:lnTo>
                  <a:lnTo>
                    <a:pt x="242" y="72"/>
                  </a:lnTo>
                  <a:lnTo>
                    <a:pt x="242" y="172"/>
                  </a:lnTo>
                  <a:lnTo>
                    <a:pt x="172" y="243"/>
                  </a:lnTo>
                  <a:lnTo>
                    <a:pt x="70" y="243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1" name="Freeform 18"/>
            <p:cNvSpPr>
              <a:spLocks/>
            </p:cNvSpPr>
            <p:nvPr/>
          </p:nvSpPr>
          <p:spPr bwMode="auto">
            <a:xfrm>
              <a:off x="1571" y="1266"/>
              <a:ext cx="185" cy="447"/>
            </a:xfrm>
            <a:custGeom>
              <a:avLst/>
              <a:gdLst>
                <a:gd name="T0" fmla="*/ 311 w 110"/>
                <a:gd name="T1" fmla="*/ 0 h 266"/>
                <a:gd name="T2" fmla="*/ 0 w 110"/>
                <a:gd name="T3" fmla="*/ 751 h 266"/>
                <a:gd name="T4" fmla="*/ 311 w 110"/>
                <a:gd name="T5" fmla="*/ 0 h 26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0" h="266">
                  <a:moveTo>
                    <a:pt x="110" y="0"/>
                  </a:moveTo>
                  <a:lnTo>
                    <a:pt x="0" y="266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2" name="Freeform 19"/>
            <p:cNvSpPr>
              <a:spLocks/>
            </p:cNvSpPr>
            <p:nvPr/>
          </p:nvSpPr>
          <p:spPr bwMode="auto">
            <a:xfrm>
              <a:off x="1907" y="1266"/>
              <a:ext cx="185" cy="434"/>
            </a:xfrm>
            <a:custGeom>
              <a:avLst/>
              <a:gdLst>
                <a:gd name="T0" fmla="*/ 0 w 110"/>
                <a:gd name="T1" fmla="*/ 0 h 258"/>
                <a:gd name="T2" fmla="*/ 311 w 110"/>
                <a:gd name="T3" fmla="*/ 730 h 258"/>
                <a:gd name="T4" fmla="*/ 0 w 110"/>
                <a:gd name="T5" fmla="*/ 0 h 2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0" h="258">
                  <a:moveTo>
                    <a:pt x="0" y="0"/>
                  </a:moveTo>
                  <a:lnTo>
                    <a:pt x="110" y="2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3" name="Freeform 20"/>
            <p:cNvSpPr>
              <a:spLocks/>
            </p:cNvSpPr>
            <p:nvPr/>
          </p:nvSpPr>
          <p:spPr bwMode="auto">
            <a:xfrm>
              <a:off x="1564" y="894"/>
              <a:ext cx="441" cy="808"/>
            </a:xfrm>
            <a:custGeom>
              <a:avLst/>
              <a:gdLst>
                <a:gd name="T0" fmla="*/ 311 w 262"/>
                <a:gd name="T1" fmla="*/ 606 h 481"/>
                <a:gd name="T2" fmla="*/ 136 w 262"/>
                <a:gd name="T3" fmla="*/ 428 h 481"/>
                <a:gd name="T4" fmla="*/ 136 w 262"/>
                <a:gd name="T5" fmla="*/ 181 h 481"/>
                <a:gd name="T6" fmla="*/ 311 w 262"/>
                <a:gd name="T7" fmla="*/ 0 h 481"/>
                <a:gd name="T8" fmla="*/ 567 w 262"/>
                <a:gd name="T9" fmla="*/ 0 h 481"/>
                <a:gd name="T10" fmla="*/ 742 w 262"/>
                <a:gd name="T11" fmla="*/ 181 h 481"/>
                <a:gd name="T12" fmla="*/ 742 w 262"/>
                <a:gd name="T13" fmla="*/ 428 h 481"/>
                <a:gd name="T14" fmla="*/ 567 w 262"/>
                <a:gd name="T15" fmla="*/ 606 h 481"/>
                <a:gd name="T16" fmla="*/ 311 w 262"/>
                <a:gd name="T17" fmla="*/ 606 h 481"/>
                <a:gd name="T18" fmla="*/ 0 w 262"/>
                <a:gd name="T19" fmla="*/ 1357 h 48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2" h="481">
                  <a:moveTo>
                    <a:pt x="110" y="215"/>
                  </a:moveTo>
                  <a:lnTo>
                    <a:pt x="48" y="152"/>
                  </a:lnTo>
                  <a:lnTo>
                    <a:pt x="48" y="64"/>
                  </a:lnTo>
                  <a:lnTo>
                    <a:pt x="110" y="0"/>
                  </a:lnTo>
                  <a:lnTo>
                    <a:pt x="200" y="0"/>
                  </a:lnTo>
                  <a:lnTo>
                    <a:pt x="262" y="64"/>
                  </a:lnTo>
                  <a:lnTo>
                    <a:pt x="262" y="152"/>
                  </a:lnTo>
                  <a:lnTo>
                    <a:pt x="200" y="215"/>
                  </a:lnTo>
                  <a:lnTo>
                    <a:pt x="110" y="215"/>
                  </a:lnTo>
                  <a:lnTo>
                    <a:pt x="0" y="481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4" name="Line 21"/>
            <p:cNvSpPr>
              <a:spLocks noChangeShapeType="1"/>
            </p:cNvSpPr>
            <p:nvPr/>
          </p:nvSpPr>
          <p:spPr bwMode="auto">
            <a:xfrm>
              <a:off x="1900" y="1259"/>
              <a:ext cx="185" cy="43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5" name="Freeform 22"/>
            <p:cNvSpPr>
              <a:spLocks/>
            </p:cNvSpPr>
            <p:nvPr/>
          </p:nvSpPr>
          <p:spPr bwMode="auto">
            <a:xfrm>
              <a:off x="1574" y="464"/>
              <a:ext cx="182" cy="440"/>
            </a:xfrm>
            <a:custGeom>
              <a:avLst/>
              <a:gdLst>
                <a:gd name="T0" fmla="*/ 307 w 108"/>
                <a:gd name="T1" fmla="*/ 739 h 262"/>
                <a:gd name="T2" fmla="*/ 0 w 108"/>
                <a:gd name="T3" fmla="*/ 0 h 262"/>
                <a:gd name="T4" fmla="*/ 307 w 108"/>
                <a:gd name="T5" fmla="*/ 739 h 2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8" h="262">
                  <a:moveTo>
                    <a:pt x="108" y="262"/>
                  </a:moveTo>
                  <a:lnTo>
                    <a:pt x="0" y="0"/>
                  </a:lnTo>
                  <a:lnTo>
                    <a:pt x="108" y="2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6" name="Freeform 23"/>
            <p:cNvSpPr>
              <a:spLocks/>
            </p:cNvSpPr>
            <p:nvPr/>
          </p:nvSpPr>
          <p:spPr bwMode="auto">
            <a:xfrm>
              <a:off x="1910" y="464"/>
              <a:ext cx="179" cy="434"/>
            </a:xfrm>
            <a:custGeom>
              <a:avLst/>
              <a:gdLst>
                <a:gd name="T0" fmla="*/ 0 w 106"/>
                <a:gd name="T1" fmla="*/ 730 h 258"/>
                <a:gd name="T2" fmla="*/ 302 w 106"/>
                <a:gd name="T3" fmla="*/ 0 h 258"/>
                <a:gd name="T4" fmla="*/ 0 w 106"/>
                <a:gd name="T5" fmla="*/ 730 h 2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6" h="258">
                  <a:moveTo>
                    <a:pt x="0" y="258"/>
                  </a:moveTo>
                  <a:lnTo>
                    <a:pt x="106" y="0"/>
                  </a:lnTo>
                  <a:lnTo>
                    <a:pt x="0" y="2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7" name="Line 24"/>
            <p:cNvSpPr>
              <a:spLocks noChangeShapeType="1"/>
            </p:cNvSpPr>
            <p:nvPr/>
          </p:nvSpPr>
          <p:spPr bwMode="auto">
            <a:xfrm flipH="1" flipV="1">
              <a:off x="1568" y="457"/>
              <a:ext cx="181" cy="44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8" name="Line 25"/>
            <p:cNvSpPr>
              <a:spLocks noChangeShapeType="1"/>
            </p:cNvSpPr>
            <p:nvPr/>
          </p:nvSpPr>
          <p:spPr bwMode="auto">
            <a:xfrm flipV="1">
              <a:off x="1900" y="457"/>
              <a:ext cx="182" cy="43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9" name="Freeform 26"/>
            <p:cNvSpPr>
              <a:spLocks/>
            </p:cNvSpPr>
            <p:nvPr/>
          </p:nvSpPr>
          <p:spPr bwMode="auto">
            <a:xfrm>
              <a:off x="2011" y="830"/>
              <a:ext cx="434" cy="182"/>
            </a:xfrm>
            <a:custGeom>
              <a:avLst/>
              <a:gdLst>
                <a:gd name="T0" fmla="*/ 0 w 258"/>
                <a:gd name="T1" fmla="*/ 307 h 108"/>
                <a:gd name="T2" fmla="*/ 730 w 258"/>
                <a:gd name="T3" fmla="*/ 0 h 108"/>
                <a:gd name="T4" fmla="*/ 0 w 258"/>
                <a:gd name="T5" fmla="*/ 307 h 10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8" h="108">
                  <a:moveTo>
                    <a:pt x="0" y="108"/>
                  </a:moveTo>
                  <a:lnTo>
                    <a:pt x="258" y="0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0" name="Freeform 27"/>
            <p:cNvSpPr>
              <a:spLocks/>
            </p:cNvSpPr>
            <p:nvPr/>
          </p:nvSpPr>
          <p:spPr bwMode="auto">
            <a:xfrm>
              <a:off x="2011" y="1160"/>
              <a:ext cx="441" cy="180"/>
            </a:xfrm>
            <a:custGeom>
              <a:avLst/>
              <a:gdLst>
                <a:gd name="T0" fmla="*/ 0 w 262"/>
                <a:gd name="T1" fmla="*/ 0 h 107"/>
                <a:gd name="T2" fmla="*/ 742 w 262"/>
                <a:gd name="T3" fmla="*/ 303 h 107"/>
                <a:gd name="T4" fmla="*/ 0 w 262"/>
                <a:gd name="T5" fmla="*/ 0 h 10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2" h="107">
                  <a:moveTo>
                    <a:pt x="0" y="0"/>
                  </a:moveTo>
                  <a:lnTo>
                    <a:pt x="262" y="1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1" name="Line 28"/>
            <p:cNvSpPr>
              <a:spLocks noChangeShapeType="1"/>
            </p:cNvSpPr>
            <p:nvPr/>
          </p:nvSpPr>
          <p:spPr bwMode="auto">
            <a:xfrm flipV="1">
              <a:off x="2005" y="824"/>
              <a:ext cx="435" cy="18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2" name="Line 29"/>
            <p:cNvSpPr>
              <a:spLocks noChangeShapeType="1"/>
            </p:cNvSpPr>
            <p:nvPr/>
          </p:nvSpPr>
          <p:spPr bwMode="auto">
            <a:xfrm>
              <a:off x="2005" y="1153"/>
              <a:ext cx="440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3" name="Freeform 30"/>
            <p:cNvSpPr>
              <a:spLocks/>
            </p:cNvSpPr>
            <p:nvPr/>
          </p:nvSpPr>
          <p:spPr bwMode="auto">
            <a:xfrm>
              <a:off x="1211" y="1160"/>
              <a:ext cx="441" cy="180"/>
            </a:xfrm>
            <a:custGeom>
              <a:avLst/>
              <a:gdLst>
                <a:gd name="T0" fmla="*/ 742 w 262"/>
                <a:gd name="T1" fmla="*/ 0 h 107"/>
                <a:gd name="T2" fmla="*/ 0 w 262"/>
                <a:gd name="T3" fmla="*/ 303 h 107"/>
                <a:gd name="T4" fmla="*/ 742 w 262"/>
                <a:gd name="T5" fmla="*/ 0 h 10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2" h="107">
                  <a:moveTo>
                    <a:pt x="262" y="0"/>
                  </a:moveTo>
                  <a:lnTo>
                    <a:pt x="0" y="107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4" name="Freeform 31"/>
            <p:cNvSpPr>
              <a:spLocks/>
            </p:cNvSpPr>
            <p:nvPr/>
          </p:nvSpPr>
          <p:spPr bwMode="auto">
            <a:xfrm>
              <a:off x="1211" y="827"/>
              <a:ext cx="441" cy="185"/>
            </a:xfrm>
            <a:custGeom>
              <a:avLst/>
              <a:gdLst>
                <a:gd name="T0" fmla="*/ 742 w 262"/>
                <a:gd name="T1" fmla="*/ 311 h 110"/>
                <a:gd name="T2" fmla="*/ 0 w 262"/>
                <a:gd name="T3" fmla="*/ 0 h 110"/>
                <a:gd name="T4" fmla="*/ 742 w 262"/>
                <a:gd name="T5" fmla="*/ 311 h 1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2" h="110">
                  <a:moveTo>
                    <a:pt x="262" y="110"/>
                  </a:moveTo>
                  <a:lnTo>
                    <a:pt x="0" y="0"/>
                  </a:lnTo>
                  <a:lnTo>
                    <a:pt x="262" y="1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5" name="Line 32"/>
            <p:cNvSpPr>
              <a:spLocks noChangeShapeType="1"/>
            </p:cNvSpPr>
            <p:nvPr/>
          </p:nvSpPr>
          <p:spPr bwMode="auto">
            <a:xfrm flipH="1">
              <a:off x="1204" y="1153"/>
              <a:ext cx="441" cy="18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6" name="Line 33"/>
            <p:cNvSpPr>
              <a:spLocks noChangeShapeType="1"/>
            </p:cNvSpPr>
            <p:nvPr/>
          </p:nvSpPr>
          <p:spPr bwMode="auto">
            <a:xfrm flipH="1" flipV="1">
              <a:off x="1204" y="820"/>
              <a:ext cx="441" cy="1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8" name="Group 34"/>
          <p:cNvGrpSpPr>
            <a:grpSpLocks/>
          </p:cNvGrpSpPr>
          <p:nvPr/>
        </p:nvGrpSpPr>
        <p:grpSpPr bwMode="auto">
          <a:xfrm>
            <a:off x="4797425" y="4800600"/>
            <a:ext cx="1444625" cy="1433513"/>
            <a:chOff x="3152" y="354"/>
            <a:chExt cx="1356" cy="1346"/>
          </a:xfrm>
        </p:grpSpPr>
        <p:sp>
          <p:nvSpPr>
            <p:cNvPr id="11329" name="Freeform 35"/>
            <p:cNvSpPr>
              <a:spLocks/>
            </p:cNvSpPr>
            <p:nvPr/>
          </p:nvSpPr>
          <p:spPr bwMode="auto">
            <a:xfrm>
              <a:off x="3570" y="410"/>
              <a:ext cx="514" cy="619"/>
            </a:xfrm>
            <a:custGeom>
              <a:avLst/>
              <a:gdLst>
                <a:gd name="T0" fmla="*/ 435 w 306"/>
                <a:gd name="T1" fmla="*/ 1041 h 368"/>
                <a:gd name="T2" fmla="*/ 0 w 306"/>
                <a:gd name="T3" fmla="*/ 0 h 368"/>
                <a:gd name="T4" fmla="*/ 863 w 306"/>
                <a:gd name="T5" fmla="*/ 0 h 368"/>
                <a:gd name="T6" fmla="*/ 435 w 306"/>
                <a:gd name="T7" fmla="*/ 1041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68">
                  <a:moveTo>
                    <a:pt x="154" y="368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154" y="36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0" name="Freeform 36"/>
            <p:cNvSpPr>
              <a:spLocks/>
            </p:cNvSpPr>
            <p:nvPr/>
          </p:nvSpPr>
          <p:spPr bwMode="auto">
            <a:xfrm>
              <a:off x="3207" y="410"/>
              <a:ext cx="1243" cy="1239"/>
            </a:xfrm>
            <a:custGeom>
              <a:avLst/>
              <a:gdLst>
                <a:gd name="T0" fmla="*/ 1045 w 740"/>
                <a:gd name="T1" fmla="*/ 1041 h 737"/>
                <a:gd name="T2" fmla="*/ 1473 w 740"/>
                <a:gd name="T3" fmla="*/ 0 h 737"/>
                <a:gd name="T4" fmla="*/ 2088 w 740"/>
                <a:gd name="T5" fmla="*/ 610 h 737"/>
                <a:gd name="T6" fmla="*/ 1045 w 740"/>
                <a:gd name="T7" fmla="*/ 1041 h 737"/>
                <a:gd name="T8" fmla="*/ 2088 w 740"/>
                <a:gd name="T9" fmla="*/ 610 h 737"/>
                <a:gd name="T10" fmla="*/ 2088 w 740"/>
                <a:gd name="T11" fmla="*/ 1473 h 737"/>
                <a:gd name="T12" fmla="*/ 1045 w 740"/>
                <a:gd name="T13" fmla="*/ 1041 h 737"/>
                <a:gd name="T14" fmla="*/ 2088 w 740"/>
                <a:gd name="T15" fmla="*/ 1473 h 737"/>
                <a:gd name="T16" fmla="*/ 1473 w 740"/>
                <a:gd name="T17" fmla="*/ 2083 h 737"/>
                <a:gd name="T18" fmla="*/ 1045 w 740"/>
                <a:gd name="T19" fmla="*/ 1041 h 737"/>
                <a:gd name="T20" fmla="*/ 610 w 740"/>
                <a:gd name="T21" fmla="*/ 2083 h 737"/>
                <a:gd name="T22" fmla="*/ 0 w 740"/>
                <a:gd name="T23" fmla="*/ 1473 h 737"/>
                <a:gd name="T24" fmla="*/ 1045 w 740"/>
                <a:gd name="T25" fmla="*/ 1041 h 73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40" h="737">
                  <a:moveTo>
                    <a:pt x="370" y="368"/>
                  </a:moveTo>
                  <a:lnTo>
                    <a:pt x="522" y="0"/>
                  </a:lnTo>
                  <a:lnTo>
                    <a:pt x="740" y="216"/>
                  </a:lnTo>
                  <a:lnTo>
                    <a:pt x="370" y="368"/>
                  </a:lnTo>
                  <a:lnTo>
                    <a:pt x="740" y="216"/>
                  </a:lnTo>
                  <a:lnTo>
                    <a:pt x="740" y="521"/>
                  </a:lnTo>
                  <a:lnTo>
                    <a:pt x="370" y="368"/>
                  </a:lnTo>
                  <a:lnTo>
                    <a:pt x="740" y="521"/>
                  </a:lnTo>
                  <a:lnTo>
                    <a:pt x="522" y="737"/>
                  </a:lnTo>
                  <a:lnTo>
                    <a:pt x="370" y="368"/>
                  </a:lnTo>
                  <a:lnTo>
                    <a:pt x="216" y="737"/>
                  </a:lnTo>
                  <a:lnTo>
                    <a:pt x="0" y="521"/>
                  </a:lnTo>
                  <a:lnTo>
                    <a:pt x="370" y="36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1" name="Freeform 37"/>
            <p:cNvSpPr>
              <a:spLocks/>
            </p:cNvSpPr>
            <p:nvPr/>
          </p:nvSpPr>
          <p:spPr bwMode="auto">
            <a:xfrm>
              <a:off x="3207" y="773"/>
              <a:ext cx="621" cy="513"/>
            </a:xfrm>
            <a:custGeom>
              <a:avLst/>
              <a:gdLst>
                <a:gd name="T0" fmla="*/ 621 w 621"/>
                <a:gd name="T1" fmla="*/ 255 h 513"/>
                <a:gd name="T2" fmla="*/ 0 w 621"/>
                <a:gd name="T3" fmla="*/ 513 h 513"/>
                <a:gd name="T4" fmla="*/ 0 w 621"/>
                <a:gd name="T5" fmla="*/ 0 h 513"/>
                <a:gd name="T6" fmla="*/ 621 w 621"/>
                <a:gd name="T7" fmla="*/ 255 h 5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1" h="513">
                  <a:moveTo>
                    <a:pt x="621" y="255"/>
                  </a:moveTo>
                  <a:lnTo>
                    <a:pt x="0" y="513"/>
                  </a:lnTo>
                  <a:lnTo>
                    <a:pt x="0" y="0"/>
                  </a:lnTo>
                  <a:lnTo>
                    <a:pt x="621" y="255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2" name="Freeform 38"/>
            <p:cNvSpPr>
              <a:spLocks/>
            </p:cNvSpPr>
            <p:nvPr/>
          </p:nvSpPr>
          <p:spPr bwMode="auto">
            <a:xfrm>
              <a:off x="3207" y="407"/>
              <a:ext cx="877" cy="1242"/>
            </a:xfrm>
            <a:custGeom>
              <a:avLst/>
              <a:gdLst>
                <a:gd name="T0" fmla="*/ 621 w 877"/>
                <a:gd name="T1" fmla="*/ 623 h 1242"/>
                <a:gd name="T2" fmla="*/ 0 w 877"/>
                <a:gd name="T3" fmla="*/ 366 h 1242"/>
                <a:gd name="T4" fmla="*/ 363 w 877"/>
                <a:gd name="T5" fmla="*/ 0 h 1242"/>
                <a:gd name="T6" fmla="*/ 622 w 877"/>
                <a:gd name="T7" fmla="*/ 622 h 1242"/>
                <a:gd name="T8" fmla="*/ 877 w 877"/>
                <a:gd name="T9" fmla="*/ 1242 h 1242"/>
                <a:gd name="T10" fmla="*/ 363 w 877"/>
                <a:gd name="T11" fmla="*/ 1242 h 1242"/>
                <a:gd name="T12" fmla="*/ 621 w 877"/>
                <a:gd name="T13" fmla="*/ 623 h 12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77" h="1242">
                  <a:moveTo>
                    <a:pt x="621" y="623"/>
                  </a:moveTo>
                  <a:lnTo>
                    <a:pt x="0" y="366"/>
                  </a:lnTo>
                  <a:lnTo>
                    <a:pt x="363" y="0"/>
                  </a:lnTo>
                  <a:lnTo>
                    <a:pt x="622" y="622"/>
                  </a:lnTo>
                  <a:lnTo>
                    <a:pt x="877" y="1242"/>
                  </a:lnTo>
                  <a:lnTo>
                    <a:pt x="363" y="1242"/>
                  </a:lnTo>
                  <a:lnTo>
                    <a:pt x="621" y="623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3" name="Oval 39"/>
            <p:cNvSpPr>
              <a:spLocks noChangeArrowheads="1"/>
            </p:cNvSpPr>
            <p:nvPr/>
          </p:nvSpPr>
          <p:spPr bwMode="auto">
            <a:xfrm>
              <a:off x="3152" y="354"/>
              <a:ext cx="1356" cy="1346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1269" name="Group 40"/>
          <p:cNvGrpSpPr>
            <a:grpSpLocks/>
          </p:cNvGrpSpPr>
          <p:nvPr/>
        </p:nvGrpSpPr>
        <p:grpSpPr bwMode="auto">
          <a:xfrm>
            <a:off x="6970713" y="4854575"/>
            <a:ext cx="1349375" cy="1350963"/>
            <a:chOff x="3514" y="2576"/>
            <a:chExt cx="1265" cy="1267"/>
          </a:xfrm>
        </p:grpSpPr>
        <p:sp>
          <p:nvSpPr>
            <p:cNvPr id="11324" name="Freeform 41"/>
            <p:cNvSpPr>
              <a:spLocks/>
            </p:cNvSpPr>
            <p:nvPr/>
          </p:nvSpPr>
          <p:spPr bwMode="auto">
            <a:xfrm>
              <a:off x="3514" y="2576"/>
              <a:ext cx="1265" cy="1267"/>
            </a:xfrm>
            <a:custGeom>
              <a:avLst/>
              <a:gdLst>
                <a:gd name="T0" fmla="*/ 597 w 782"/>
                <a:gd name="T1" fmla="*/ 2050 h 783"/>
                <a:gd name="T2" fmla="*/ 0 w 782"/>
                <a:gd name="T3" fmla="*/ 1448 h 783"/>
                <a:gd name="T4" fmla="*/ 0 w 782"/>
                <a:gd name="T5" fmla="*/ 602 h 783"/>
                <a:gd name="T6" fmla="*/ 597 w 782"/>
                <a:gd name="T7" fmla="*/ 0 h 783"/>
                <a:gd name="T8" fmla="*/ 1449 w 782"/>
                <a:gd name="T9" fmla="*/ 0 h 783"/>
                <a:gd name="T10" fmla="*/ 2046 w 782"/>
                <a:gd name="T11" fmla="*/ 602 h 783"/>
                <a:gd name="T12" fmla="*/ 2046 w 782"/>
                <a:gd name="T13" fmla="*/ 1448 h 783"/>
                <a:gd name="T14" fmla="*/ 1449 w 782"/>
                <a:gd name="T15" fmla="*/ 2050 h 783"/>
                <a:gd name="T16" fmla="*/ 597 w 782"/>
                <a:gd name="T17" fmla="*/ 2050 h 7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82" h="783">
                  <a:moveTo>
                    <a:pt x="228" y="783"/>
                  </a:moveTo>
                  <a:lnTo>
                    <a:pt x="0" y="553"/>
                  </a:lnTo>
                  <a:lnTo>
                    <a:pt x="0" y="230"/>
                  </a:lnTo>
                  <a:lnTo>
                    <a:pt x="228" y="0"/>
                  </a:lnTo>
                  <a:lnTo>
                    <a:pt x="554" y="0"/>
                  </a:lnTo>
                  <a:lnTo>
                    <a:pt x="782" y="230"/>
                  </a:lnTo>
                  <a:lnTo>
                    <a:pt x="782" y="553"/>
                  </a:lnTo>
                  <a:lnTo>
                    <a:pt x="554" y="783"/>
                  </a:lnTo>
                  <a:lnTo>
                    <a:pt x="228" y="7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5" name="Freeform 42"/>
            <p:cNvSpPr>
              <a:spLocks/>
            </p:cNvSpPr>
            <p:nvPr/>
          </p:nvSpPr>
          <p:spPr bwMode="auto">
            <a:xfrm>
              <a:off x="4148" y="2615"/>
              <a:ext cx="599" cy="595"/>
            </a:xfrm>
            <a:custGeom>
              <a:avLst/>
              <a:gdLst>
                <a:gd name="T0" fmla="*/ 0 w 370"/>
                <a:gd name="T1" fmla="*/ 962 h 368"/>
                <a:gd name="T2" fmla="*/ 403 w 370"/>
                <a:gd name="T3" fmla="*/ 0 h 368"/>
                <a:gd name="T4" fmla="*/ 970 w 370"/>
                <a:gd name="T5" fmla="*/ 564 h 368"/>
                <a:gd name="T6" fmla="*/ 0 w 370"/>
                <a:gd name="T7" fmla="*/ 962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8">
                  <a:moveTo>
                    <a:pt x="0" y="368"/>
                  </a:moveTo>
                  <a:lnTo>
                    <a:pt x="154" y="0"/>
                  </a:lnTo>
                  <a:lnTo>
                    <a:pt x="370" y="216"/>
                  </a:lnTo>
                  <a:lnTo>
                    <a:pt x="0" y="3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6" name="Freeform 43"/>
            <p:cNvSpPr>
              <a:spLocks/>
            </p:cNvSpPr>
            <p:nvPr/>
          </p:nvSpPr>
          <p:spPr bwMode="auto">
            <a:xfrm>
              <a:off x="4148" y="3210"/>
              <a:ext cx="599" cy="597"/>
            </a:xfrm>
            <a:custGeom>
              <a:avLst/>
              <a:gdLst>
                <a:gd name="T0" fmla="*/ 0 w 370"/>
                <a:gd name="T1" fmla="*/ 0 h 369"/>
                <a:gd name="T2" fmla="*/ 970 w 370"/>
                <a:gd name="T3" fmla="*/ 401 h 369"/>
                <a:gd name="T4" fmla="*/ 403 w 370"/>
                <a:gd name="T5" fmla="*/ 966 h 369"/>
                <a:gd name="T6" fmla="*/ 0 w 370"/>
                <a:gd name="T7" fmla="*/ 0 h 36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9">
                  <a:moveTo>
                    <a:pt x="0" y="0"/>
                  </a:moveTo>
                  <a:lnTo>
                    <a:pt x="370" y="153"/>
                  </a:lnTo>
                  <a:lnTo>
                    <a:pt x="154" y="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7" name="Freeform 44"/>
            <p:cNvSpPr>
              <a:spLocks/>
            </p:cNvSpPr>
            <p:nvPr/>
          </p:nvSpPr>
          <p:spPr bwMode="auto">
            <a:xfrm>
              <a:off x="3550" y="3214"/>
              <a:ext cx="598" cy="593"/>
            </a:xfrm>
            <a:custGeom>
              <a:avLst/>
              <a:gdLst>
                <a:gd name="T0" fmla="*/ 966 w 370"/>
                <a:gd name="T1" fmla="*/ 0 h 367"/>
                <a:gd name="T2" fmla="*/ 569 w 370"/>
                <a:gd name="T3" fmla="*/ 958 h 367"/>
                <a:gd name="T4" fmla="*/ 0 w 370"/>
                <a:gd name="T5" fmla="*/ 394 h 367"/>
                <a:gd name="T6" fmla="*/ 966 w 370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7">
                  <a:moveTo>
                    <a:pt x="370" y="0"/>
                  </a:moveTo>
                  <a:lnTo>
                    <a:pt x="218" y="367"/>
                  </a:lnTo>
                  <a:lnTo>
                    <a:pt x="0" y="151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8" name="Freeform 45"/>
            <p:cNvSpPr>
              <a:spLocks/>
            </p:cNvSpPr>
            <p:nvPr/>
          </p:nvSpPr>
          <p:spPr bwMode="auto">
            <a:xfrm>
              <a:off x="3550" y="2612"/>
              <a:ext cx="598" cy="598"/>
            </a:xfrm>
            <a:custGeom>
              <a:avLst/>
              <a:gdLst>
                <a:gd name="T0" fmla="*/ 966 w 370"/>
                <a:gd name="T1" fmla="*/ 966 h 370"/>
                <a:gd name="T2" fmla="*/ 0 w 370"/>
                <a:gd name="T3" fmla="*/ 569 h 370"/>
                <a:gd name="T4" fmla="*/ 569 w 370"/>
                <a:gd name="T5" fmla="*/ 0 h 370"/>
                <a:gd name="T6" fmla="*/ 966 w 370"/>
                <a:gd name="T7" fmla="*/ 966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370" y="370"/>
                  </a:moveTo>
                  <a:lnTo>
                    <a:pt x="0" y="218"/>
                  </a:lnTo>
                  <a:lnTo>
                    <a:pt x="218" y="0"/>
                  </a:lnTo>
                  <a:lnTo>
                    <a:pt x="370" y="3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0" name="Group 46"/>
          <p:cNvGrpSpPr>
            <a:grpSpLocks/>
          </p:cNvGrpSpPr>
          <p:nvPr/>
        </p:nvGrpSpPr>
        <p:grpSpPr bwMode="auto">
          <a:xfrm>
            <a:off x="4891088" y="2449513"/>
            <a:ext cx="1409700" cy="1403350"/>
            <a:chOff x="3227" y="346"/>
            <a:chExt cx="1249" cy="1243"/>
          </a:xfrm>
        </p:grpSpPr>
        <p:sp>
          <p:nvSpPr>
            <p:cNvPr id="11320" name="Freeform 47"/>
            <p:cNvSpPr>
              <a:spLocks/>
            </p:cNvSpPr>
            <p:nvPr/>
          </p:nvSpPr>
          <p:spPr bwMode="auto">
            <a:xfrm>
              <a:off x="3227" y="346"/>
              <a:ext cx="1242" cy="1243"/>
            </a:xfrm>
            <a:custGeom>
              <a:avLst/>
              <a:gdLst>
                <a:gd name="T0" fmla="*/ 529 w 794"/>
                <a:gd name="T1" fmla="*/ 1946 h 794"/>
                <a:gd name="T2" fmla="*/ 0 w 794"/>
                <a:gd name="T3" fmla="*/ 1412 h 794"/>
                <a:gd name="T4" fmla="*/ 0 w 794"/>
                <a:gd name="T5" fmla="*/ 662 h 794"/>
                <a:gd name="T6" fmla="*/ 665 w 794"/>
                <a:gd name="T7" fmla="*/ 0 h 794"/>
                <a:gd name="T8" fmla="*/ 1414 w 794"/>
                <a:gd name="T9" fmla="*/ 0 h 794"/>
                <a:gd name="T10" fmla="*/ 1943 w 794"/>
                <a:gd name="T11" fmla="*/ 529 h 794"/>
                <a:gd name="T12" fmla="*/ 1943 w 794"/>
                <a:gd name="T13" fmla="*/ 1279 h 794"/>
                <a:gd name="T14" fmla="*/ 1278 w 794"/>
                <a:gd name="T15" fmla="*/ 1946 h 794"/>
                <a:gd name="T16" fmla="*/ 529 w 794"/>
                <a:gd name="T17" fmla="*/ 1946 h 7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4" h="794">
                  <a:moveTo>
                    <a:pt x="216" y="794"/>
                  </a:moveTo>
                  <a:lnTo>
                    <a:pt x="0" y="576"/>
                  </a:lnTo>
                  <a:lnTo>
                    <a:pt x="0" y="270"/>
                  </a:lnTo>
                  <a:lnTo>
                    <a:pt x="272" y="0"/>
                  </a:lnTo>
                  <a:lnTo>
                    <a:pt x="578" y="0"/>
                  </a:lnTo>
                  <a:lnTo>
                    <a:pt x="794" y="216"/>
                  </a:lnTo>
                  <a:lnTo>
                    <a:pt x="794" y="522"/>
                  </a:lnTo>
                  <a:lnTo>
                    <a:pt x="522" y="794"/>
                  </a:lnTo>
                  <a:lnTo>
                    <a:pt x="216" y="79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1" name="Freeform 48"/>
            <p:cNvSpPr>
              <a:spLocks/>
            </p:cNvSpPr>
            <p:nvPr/>
          </p:nvSpPr>
          <p:spPr bwMode="auto">
            <a:xfrm>
              <a:off x="4050" y="353"/>
              <a:ext cx="88" cy="84"/>
            </a:xfrm>
            <a:custGeom>
              <a:avLst/>
              <a:gdLst>
                <a:gd name="T0" fmla="*/ 0 w 56"/>
                <a:gd name="T1" fmla="*/ 131 h 54"/>
                <a:gd name="T2" fmla="*/ 138 w 56"/>
                <a:gd name="T3" fmla="*/ 0 h 54"/>
                <a:gd name="T4" fmla="*/ 0 w 56"/>
                <a:gd name="T5" fmla="*/ 131 h 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" h="54">
                  <a:moveTo>
                    <a:pt x="0" y="54"/>
                  </a:moveTo>
                  <a:lnTo>
                    <a:pt x="56" y="0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2" name="Freeform 49"/>
            <p:cNvSpPr>
              <a:spLocks/>
            </p:cNvSpPr>
            <p:nvPr/>
          </p:nvSpPr>
          <p:spPr bwMode="auto">
            <a:xfrm>
              <a:off x="3227" y="431"/>
              <a:ext cx="1155" cy="1158"/>
            </a:xfrm>
            <a:custGeom>
              <a:avLst/>
              <a:gdLst>
                <a:gd name="T0" fmla="*/ 529 w 738"/>
                <a:gd name="T1" fmla="*/ 1812 h 740"/>
                <a:gd name="T2" fmla="*/ 0 w 738"/>
                <a:gd name="T3" fmla="*/ 1278 h 740"/>
                <a:gd name="T4" fmla="*/ 0 w 738"/>
                <a:gd name="T5" fmla="*/ 529 h 740"/>
                <a:gd name="T6" fmla="*/ 529 w 738"/>
                <a:gd name="T7" fmla="*/ 0 h 740"/>
                <a:gd name="T8" fmla="*/ 1279 w 738"/>
                <a:gd name="T9" fmla="*/ 0 h 740"/>
                <a:gd name="T10" fmla="*/ 1808 w 738"/>
                <a:gd name="T11" fmla="*/ 529 h 740"/>
                <a:gd name="T12" fmla="*/ 1808 w 738"/>
                <a:gd name="T13" fmla="*/ 1278 h 740"/>
                <a:gd name="T14" fmla="*/ 1279 w 738"/>
                <a:gd name="T15" fmla="*/ 1812 h 740"/>
                <a:gd name="T16" fmla="*/ 529 w 738"/>
                <a:gd name="T17" fmla="*/ 1812 h 7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8" h="740">
                  <a:moveTo>
                    <a:pt x="216" y="740"/>
                  </a:moveTo>
                  <a:lnTo>
                    <a:pt x="0" y="522"/>
                  </a:lnTo>
                  <a:lnTo>
                    <a:pt x="0" y="216"/>
                  </a:lnTo>
                  <a:lnTo>
                    <a:pt x="216" y="0"/>
                  </a:lnTo>
                  <a:lnTo>
                    <a:pt x="522" y="0"/>
                  </a:lnTo>
                  <a:lnTo>
                    <a:pt x="738" y="216"/>
                  </a:lnTo>
                  <a:lnTo>
                    <a:pt x="738" y="522"/>
                  </a:lnTo>
                  <a:lnTo>
                    <a:pt x="522" y="740"/>
                  </a:lnTo>
                  <a:lnTo>
                    <a:pt x="216" y="74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3" name="Freeform 50"/>
            <p:cNvSpPr>
              <a:spLocks/>
            </p:cNvSpPr>
            <p:nvPr/>
          </p:nvSpPr>
          <p:spPr bwMode="auto">
            <a:xfrm>
              <a:off x="4391" y="691"/>
              <a:ext cx="85" cy="90"/>
            </a:xfrm>
            <a:custGeom>
              <a:avLst/>
              <a:gdLst>
                <a:gd name="T0" fmla="*/ 0 w 54"/>
                <a:gd name="T1" fmla="*/ 140 h 58"/>
                <a:gd name="T2" fmla="*/ 134 w 54"/>
                <a:gd name="T3" fmla="*/ 0 h 58"/>
                <a:gd name="T4" fmla="*/ 0 w 54"/>
                <a:gd name="T5" fmla="*/ 140 h 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4" h="58">
                  <a:moveTo>
                    <a:pt x="0" y="58"/>
                  </a:moveTo>
                  <a:lnTo>
                    <a:pt x="54" y="0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1" name="Group 51"/>
          <p:cNvGrpSpPr>
            <a:grpSpLocks/>
          </p:cNvGrpSpPr>
          <p:nvPr/>
        </p:nvGrpSpPr>
        <p:grpSpPr bwMode="auto">
          <a:xfrm>
            <a:off x="7051675" y="2462213"/>
            <a:ext cx="1309688" cy="1719262"/>
            <a:chOff x="1028" y="326"/>
            <a:chExt cx="1160" cy="1522"/>
          </a:xfrm>
        </p:grpSpPr>
        <p:sp>
          <p:nvSpPr>
            <p:cNvPr id="11316" name="Freeform 52"/>
            <p:cNvSpPr>
              <a:spLocks/>
            </p:cNvSpPr>
            <p:nvPr/>
          </p:nvSpPr>
          <p:spPr bwMode="auto">
            <a:xfrm>
              <a:off x="1028" y="326"/>
              <a:ext cx="1160" cy="1520"/>
            </a:xfrm>
            <a:custGeom>
              <a:avLst/>
              <a:gdLst>
                <a:gd name="T0" fmla="*/ 338 w 1160"/>
                <a:gd name="T1" fmla="*/ 0 h 1520"/>
                <a:gd name="T2" fmla="*/ 817 w 1160"/>
                <a:gd name="T3" fmla="*/ 0 h 1520"/>
                <a:gd name="T4" fmla="*/ 1155 w 1160"/>
                <a:gd name="T5" fmla="*/ 338 h 1520"/>
                <a:gd name="T6" fmla="*/ 1160 w 1160"/>
                <a:gd name="T7" fmla="*/ 814 h 1520"/>
                <a:gd name="T8" fmla="*/ 986 w 1160"/>
                <a:gd name="T9" fmla="*/ 1282 h 1520"/>
                <a:gd name="T10" fmla="*/ 748 w 1160"/>
                <a:gd name="T11" fmla="*/ 1520 h 1520"/>
                <a:gd name="T12" fmla="*/ 413 w 1160"/>
                <a:gd name="T13" fmla="*/ 1520 h 1520"/>
                <a:gd name="T14" fmla="*/ 175 w 1160"/>
                <a:gd name="T15" fmla="*/ 1282 h 1520"/>
                <a:gd name="T16" fmla="*/ 0 w 1160"/>
                <a:gd name="T17" fmla="*/ 823 h 1520"/>
                <a:gd name="T18" fmla="*/ 0 w 1160"/>
                <a:gd name="T19" fmla="*/ 338 h 1520"/>
                <a:gd name="T20" fmla="*/ 338 w 1160"/>
                <a:gd name="T21" fmla="*/ 0 h 152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60" h="1520">
                  <a:moveTo>
                    <a:pt x="338" y="0"/>
                  </a:moveTo>
                  <a:lnTo>
                    <a:pt x="817" y="0"/>
                  </a:lnTo>
                  <a:lnTo>
                    <a:pt x="1155" y="338"/>
                  </a:lnTo>
                  <a:lnTo>
                    <a:pt x="1160" y="814"/>
                  </a:lnTo>
                  <a:lnTo>
                    <a:pt x="986" y="1282"/>
                  </a:lnTo>
                  <a:lnTo>
                    <a:pt x="748" y="1520"/>
                  </a:lnTo>
                  <a:lnTo>
                    <a:pt x="413" y="1520"/>
                  </a:lnTo>
                  <a:lnTo>
                    <a:pt x="175" y="1282"/>
                  </a:lnTo>
                  <a:lnTo>
                    <a:pt x="0" y="823"/>
                  </a:lnTo>
                  <a:lnTo>
                    <a:pt x="0" y="338"/>
                  </a:lnTo>
                  <a:lnTo>
                    <a:pt x="338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7" name="Freeform 53"/>
            <p:cNvSpPr>
              <a:spLocks/>
            </p:cNvSpPr>
            <p:nvPr/>
          </p:nvSpPr>
          <p:spPr bwMode="auto">
            <a:xfrm>
              <a:off x="1778" y="1482"/>
              <a:ext cx="66" cy="366"/>
            </a:xfrm>
            <a:custGeom>
              <a:avLst/>
              <a:gdLst>
                <a:gd name="T0" fmla="*/ 66 w 66"/>
                <a:gd name="T1" fmla="*/ 0 h 366"/>
                <a:gd name="T2" fmla="*/ 0 w 66"/>
                <a:gd name="T3" fmla="*/ 366 h 366"/>
                <a:gd name="T4" fmla="*/ 66 w 66"/>
                <a:gd name="T5" fmla="*/ 0 h 36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" h="366">
                  <a:moveTo>
                    <a:pt x="66" y="0"/>
                  </a:moveTo>
                  <a:lnTo>
                    <a:pt x="0" y="366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8" name="Freeform 54"/>
            <p:cNvSpPr>
              <a:spLocks/>
            </p:cNvSpPr>
            <p:nvPr/>
          </p:nvSpPr>
          <p:spPr bwMode="auto">
            <a:xfrm>
              <a:off x="1028" y="326"/>
              <a:ext cx="1158" cy="1157"/>
            </a:xfrm>
            <a:custGeom>
              <a:avLst/>
              <a:gdLst>
                <a:gd name="T0" fmla="*/ 820 w 1158"/>
                <a:gd name="T1" fmla="*/ 0 h 1157"/>
                <a:gd name="T2" fmla="*/ 1158 w 1158"/>
                <a:gd name="T3" fmla="*/ 338 h 1157"/>
                <a:gd name="T4" fmla="*/ 1158 w 1158"/>
                <a:gd name="T5" fmla="*/ 817 h 1157"/>
                <a:gd name="T6" fmla="*/ 820 w 1158"/>
                <a:gd name="T7" fmla="*/ 1157 h 1157"/>
                <a:gd name="T8" fmla="*/ 341 w 1158"/>
                <a:gd name="T9" fmla="*/ 1157 h 1157"/>
                <a:gd name="T10" fmla="*/ 0 w 1158"/>
                <a:gd name="T11" fmla="*/ 814 h 1157"/>
                <a:gd name="T12" fmla="*/ 3 w 1158"/>
                <a:gd name="T13" fmla="*/ 338 h 1157"/>
                <a:gd name="T14" fmla="*/ 341 w 1158"/>
                <a:gd name="T15" fmla="*/ 0 h 1157"/>
                <a:gd name="T16" fmla="*/ 820 w 1158"/>
                <a:gd name="T17" fmla="*/ 0 h 11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58" h="1157">
                  <a:moveTo>
                    <a:pt x="820" y="0"/>
                  </a:moveTo>
                  <a:lnTo>
                    <a:pt x="1158" y="338"/>
                  </a:lnTo>
                  <a:lnTo>
                    <a:pt x="1158" y="817"/>
                  </a:lnTo>
                  <a:lnTo>
                    <a:pt x="820" y="1157"/>
                  </a:lnTo>
                  <a:lnTo>
                    <a:pt x="341" y="1157"/>
                  </a:lnTo>
                  <a:lnTo>
                    <a:pt x="0" y="814"/>
                  </a:lnTo>
                  <a:lnTo>
                    <a:pt x="3" y="338"/>
                  </a:lnTo>
                  <a:lnTo>
                    <a:pt x="341" y="0"/>
                  </a:lnTo>
                  <a:lnTo>
                    <a:pt x="82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9" name="Freeform 55"/>
            <p:cNvSpPr>
              <a:spLocks/>
            </p:cNvSpPr>
            <p:nvPr/>
          </p:nvSpPr>
          <p:spPr bwMode="auto">
            <a:xfrm>
              <a:off x="1368" y="1486"/>
              <a:ext cx="77" cy="360"/>
            </a:xfrm>
            <a:custGeom>
              <a:avLst/>
              <a:gdLst>
                <a:gd name="T0" fmla="*/ 0 w 77"/>
                <a:gd name="T1" fmla="*/ 0 h 360"/>
                <a:gd name="T2" fmla="*/ 77 w 77"/>
                <a:gd name="T3" fmla="*/ 360 h 360"/>
                <a:gd name="T4" fmla="*/ 0 w 77"/>
                <a:gd name="T5" fmla="*/ 0 h 3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7" h="360">
                  <a:moveTo>
                    <a:pt x="0" y="0"/>
                  </a:moveTo>
                  <a:lnTo>
                    <a:pt x="77" y="3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2" name="Group 56"/>
          <p:cNvGrpSpPr>
            <a:grpSpLocks/>
          </p:cNvGrpSpPr>
          <p:nvPr/>
        </p:nvGrpSpPr>
        <p:grpSpPr bwMode="auto">
          <a:xfrm>
            <a:off x="652463" y="2640013"/>
            <a:ext cx="1304925" cy="1304925"/>
            <a:chOff x="1167" y="2647"/>
            <a:chExt cx="1155" cy="1155"/>
          </a:xfrm>
        </p:grpSpPr>
        <p:sp>
          <p:nvSpPr>
            <p:cNvPr id="11313" name="Freeform 57"/>
            <p:cNvSpPr>
              <a:spLocks/>
            </p:cNvSpPr>
            <p:nvPr/>
          </p:nvSpPr>
          <p:spPr bwMode="auto">
            <a:xfrm>
              <a:off x="1167" y="2647"/>
              <a:ext cx="1155" cy="1155"/>
            </a:xfrm>
            <a:custGeom>
              <a:avLst/>
              <a:gdLst>
                <a:gd name="T0" fmla="*/ 529 w 738"/>
                <a:gd name="T1" fmla="*/ 1808 h 738"/>
                <a:gd name="T2" fmla="*/ 0 w 738"/>
                <a:gd name="T3" fmla="*/ 1279 h 738"/>
                <a:gd name="T4" fmla="*/ 0 w 738"/>
                <a:gd name="T5" fmla="*/ 529 h 738"/>
                <a:gd name="T6" fmla="*/ 529 w 738"/>
                <a:gd name="T7" fmla="*/ 0 h 738"/>
                <a:gd name="T8" fmla="*/ 1279 w 738"/>
                <a:gd name="T9" fmla="*/ 0 h 738"/>
                <a:gd name="T10" fmla="*/ 1808 w 738"/>
                <a:gd name="T11" fmla="*/ 529 h 738"/>
                <a:gd name="T12" fmla="*/ 1808 w 738"/>
                <a:gd name="T13" fmla="*/ 1279 h 738"/>
                <a:gd name="T14" fmla="*/ 1279 w 738"/>
                <a:gd name="T15" fmla="*/ 1808 h 738"/>
                <a:gd name="T16" fmla="*/ 529 w 738"/>
                <a:gd name="T17" fmla="*/ 1808 h 73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8" h="738">
                  <a:moveTo>
                    <a:pt x="216" y="738"/>
                  </a:moveTo>
                  <a:lnTo>
                    <a:pt x="0" y="522"/>
                  </a:lnTo>
                  <a:lnTo>
                    <a:pt x="0" y="216"/>
                  </a:lnTo>
                  <a:lnTo>
                    <a:pt x="216" y="0"/>
                  </a:lnTo>
                  <a:lnTo>
                    <a:pt x="522" y="0"/>
                  </a:lnTo>
                  <a:lnTo>
                    <a:pt x="738" y="216"/>
                  </a:lnTo>
                  <a:lnTo>
                    <a:pt x="738" y="522"/>
                  </a:lnTo>
                  <a:lnTo>
                    <a:pt x="522" y="738"/>
                  </a:lnTo>
                  <a:lnTo>
                    <a:pt x="216" y="738"/>
                  </a:lnTo>
                  <a:close/>
                </a:path>
              </a:pathLst>
            </a:custGeom>
            <a:noFill/>
            <a:ln w="508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4" name="Freeform 58"/>
            <p:cNvSpPr>
              <a:spLocks/>
            </p:cNvSpPr>
            <p:nvPr/>
          </p:nvSpPr>
          <p:spPr bwMode="auto">
            <a:xfrm>
              <a:off x="1335" y="2803"/>
              <a:ext cx="835" cy="836"/>
            </a:xfrm>
            <a:custGeom>
              <a:avLst/>
              <a:gdLst>
                <a:gd name="T0" fmla="*/ 382 w 534"/>
                <a:gd name="T1" fmla="*/ 1309 h 534"/>
                <a:gd name="T2" fmla="*/ 0 w 534"/>
                <a:gd name="T3" fmla="*/ 927 h 534"/>
                <a:gd name="T4" fmla="*/ 0 w 534"/>
                <a:gd name="T5" fmla="*/ 382 h 534"/>
                <a:gd name="T6" fmla="*/ 382 w 534"/>
                <a:gd name="T7" fmla="*/ 0 h 534"/>
                <a:gd name="T8" fmla="*/ 924 w 534"/>
                <a:gd name="T9" fmla="*/ 0 h 534"/>
                <a:gd name="T10" fmla="*/ 1306 w 534"/>
                <a:gd name="T11" fmla="*/ 382 h 534"/>
                <a:gd name="T12" fmla="*/ 1306 w 534"/>
                <a:gd name="T13" fmla="*/ 927 h 534"/>
                <a:gd name="T14" fmla="*/ 924 w 534"/>
                <a:gd name="T15" fmla="*/ 1309 h 534"/>
                <a:gd name="T16" fmla="*/ 382 w 534"/>
                <a:gd name="T17" fmla="*/ 1309 h 5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34" h="534">
                  <a:moveTo>
                    <a:pt x="156" y="534"/>
                  </a:moveTo>
                  <a:lnTo>
                    <a:pt x="0" y="378"/>
                  </a:lnTo>
                  <a:lnTo>
                    <a:pt x="0" y="156"/>
                  </a:lnTo>
                  <a:lnTo>
                    <a:pt x="156" y="0"/>
                  </a:lnTo>
                  <a:lnTo>
                    <a:pt x="378" y="0"/>
                  </a:lnTo>
                  <a:lnTo>
                    <a:pt x="534" y="156"/>
                  </a:lnTo>
                  <a:lnTo>
                    <a:pt x="534" y="378"/>
                  </a:lnTo>
                  <a:lnTo>
                    <a:pt x="378" y="534"/>
                  </a:lnTo>
                  <a:lnTo>
                    <a:pt x="156" y="53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5" name="Freeform 59"/>
            <p:cNvSpPr>
              <a:spLocks/>
            </p:cNvSpPr>
            <p:nvPr/>
          </p:nvSpPr>
          <p:spPr bwMode="auto">
            <a:xfrm>
              <a:off x="1516" y="2985"/>
              <a:ext cx="448" cy="451"/>
            </a:xfrm>
            <a:custGeom>
              <a:avLst/>
              <a:gdLst>
                <a:gd name="T0" fmla="*/ 207 w 286"/>
                <a:gd name="T1" fmla="*/ 706 h 288"/>
                <a:gd name="T2" fmla="*/ 0 w 286"/>
                <a:gd name="T3" fmla="*/ 495 h 288"/>
                <a:gd name="T4" fmla="*/ 0 w 286"/>
                <a:gd name="T5" fmla="*/ 207 h 288"/>
                <a:gd name="T6" fmla="*/ 207 w 286"/>
                <a:gd name="T7" fmla="*/ 0 h 288"/>
                <a:gd name="T8" fmla="*/ 495 w 286"/>
                <a:gd name="T9" fmla="*/ 0 h 288"/>
                <a:gd name="T10" fmla="*/ 702 w 286"/>
                <a:gd name="T11" fmla="*/ 207 h 288"/>
                <a:gd name="T12" fmla="*/ 702 w 286"/>
                <a:gd name="T13" fmla="*/ 495 h 288"/>
                <a:gd name="T14" fmla="*/ 495 w 286"/>
                <a:gd name="T15" fmla="*/ 706 h 288"/>
                <a:gd name="T16" fmla="*/ 207 w 286"/>
                <a:gd name="T17" fmla="*/ 706 h 2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86" h="288">
                  <a:moveTo>
                    <a:pt x="84" y="288"/>
                  </a:moveTo>
                  <a:lnTo>
                    <a:pt x="0" y="202"/>
                  </a:lnTo>
                  <a:lnTo>
                    <a:pt x="0" y="84"/>
                  </a:lnTo>
                  <a:lnTo>
                    <a:pt x="84" y="0"/>
                  </a:lnTo>
                  <a:lnTo>
                    <a:pt x="202" y="0"/>
                  </a:lnTo>
                  <a:lnTo>
                    <a:pt x="286" y="84"/>
                  </a:lnTo>
                  <a:lnTo>
                    <a:pt x="286" y="202"/>
                  </a:lnTo>
                  <a:lnTo>
                    <a:pt x="202" y="288"/>
                  </a:lnTo>
                  <a:lnTo>
                    <a:pt x="84" y="288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3" name="Group 60"/>
          <p:cNvGrpSpPr>
            <a:grpSpLocks/>
          </p:cNvGrpSpPr>
          <p:nvPr/>
        </p:nvGrpSpPr>
        <p:grpSpPr bwMode="auto">
          <a:xfrm>
            <a:off x="2697163" y="2587625"/>
            <a:ext cx="1552575" cy="1255713"/>
            <a:chOff x="3379" y="2570"/>
            <a:chExt cx="1374" cy="1111"/>
          </a:xfrm>
        </p:grpSpPr>
        <p:sp>
          <p:nvSpPr>
            <p:cNvPr id="11309" name="Freeform 61"/>
            <p:cNvSpPr>
              <a:spLocks/>
            </p:cNvSpPr>
            <p:nvPr/>
          </p:nvSpPr>
          <p:spPr bwMode="auto">
            <a:xfrm>
              <a:off x="3379" y="2570"/>
              <a:ext cx="1374" cy="1105"/>
            </a:xfrm>
            <a:custGeom>
              <a:avLst/>
              <a:gdLst>
                <a:gd name="T0" fmla="*/ 138 w 878"/>
                <a:gd name="T1" fmla="*/ 1387 h 706"/>
                <a:gd name="T2" fmla="*/ 0 w 878"/>
                <a:gd name="T3" fmla="*/ 881 h 706"/>
                <a:gd name="T4" fmla="*/ 127 w 878"/>
                <a:gd name="T5" fmla="*/ 352 h 706"/>
                <a:gd name="T6" fmla="*/ 740 w 878"/>
                <a:gd name="T7" fmla="*/ 5 h 706"/>
                <a:gd name="T8" fmla="*/ 1484 w 878"/>
                <a:gd name="T9" fmla="*/ 0 h 706"/>
                <a:gd name="T10" fmla="*/ 2038 w 878"/>
                <a:gd name="T11" fmla="*/ 347 h 706"/>
                <a:gd name="T12" fmla="*/ 2150 w 878"/>
                <a:gd name="T13" fmla="*/ 897 h 706"/>
                <a:gd name="T14" fmla="*/ 2067 w 878"/>
                <a:gd name="T15" fmla="*/ 1387 h 706"/>
                <a:gd name="T16" fmla="*/ 1488 w 878"/>
                <a:gd name="T17" fmla="*/ 1729 h 706"/>
                <a:gd name="T18" fmla="*/ 621 w 878"/>
                <a:gd name="T19" fmla="*/ 1729 h 706"/>
                <a:gd name="T20" fmla="*/ 138 w 878"/>
                <a:gd name="T21" fmla="*/ 1387 h 70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78" h="706">
                  <a:moveTo>
                    <a:pt x="56" y="566"/>
                  </a:moveTo>
                  <a:lnTo>
                    <a:pt x="0" y="360"/>
                  </a:lnTo>
                  <a:lnTo>
                    <a:pt x="52" y="144"/>
                  </a:lnTo>
                  <a:lnTo>
                    <a:pt x="302" y="2"/>
                  </a:lnTo>
                  <a:lnTo>
                    <a:pt x="606" y="0"/>
                  </a:lnTo>
                  <a:lnTo>
                    <a:pt x="832" y="142"/>
                  </a:lnTo>
                  <a:lnTo>
                    <a:pt x="878" y="366"/>
                  </a:lnTo>
                  <a:lnTo>
                    <a:pt x="844" y="566"/>
                  </a:lnTo>
                  <a:lnTo>
                    <a:pt x="608" y="706"/>
                  </a:lnTo>
                  <a:lnTo>
                    <a:pt x="254" y="706"/>
                  </a:lnTo>
                  <a:lnTo>
                    <a:pt x="56" y="566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0" name="Freeform 62"/>
            <p:cNvSpPr>
              <a:spLocks/>
            </p:cNvSpPr>
            <p:nvPr/>
          </p:nvSpPr>
          <p:spPr bwMode="auto">
            <a:xfrm>
              <a:off x="3379" y="2570"/>
              <a:ext cx="1374" cy="808"/>
            </a:xfrm>
            <a:custGeom>
              <a:avLst/>
              <a:gdLst>
                <a:gd name="T0" fmla="*/ 0 w 878"/>
                <a:gd name="T1" fmla="*/ 893 h 516"/>
                <a:gd name="T2" fmla="*/ 127 w 878"/>
                <a:gd name="T3" fmla="*/ 348 h 516"/>
                <a:gd name="T4" fmla="*/ 740 w 878"/>
                <a:gd name="T5" fmla="*/ 0 h 516"/>
                <a:gd name="T6" fmla="*/ 1484 w 878"/>
                <a:gd name="T7" fmla="*/ 5 h 516"/>
                <a:gd name="T8" fmla="*/ 2038 w 878"/>
                <a:gd name="T9" fmla="*/ 343 h 516"/>
                <a:gd name="T10" fmla="*/ 2150 w 878"/>
                <a:gd name="T11" fmla="*/ 897 h 516"/>
                <a:gd name="T12" fmla="*/ 1509 w 878"/>
                <a:gd name="T13" fmla="*/ 1265 h 516"/>
                <a:gd name="T14" fmla="*/ 617 w 878"/>
                <a:gd name="T15" fmla="*/ 1265 h 516"/>
                <a:gd name="T16" fmla="*/ 0 w 878"/>
                <a:gd name="T17" fmla="*/ 893 h 5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78" h="516">
                  <a:moveTo>
                    <a:pt x="0" y="364"/>
                  </a:moveTo>
                  <a:lnTo>
                    <a:pt x="52" y="142"/>
                  </a:lnTo>
                  <a:lnTo>
                    <a:pt x="302" y="0"/>
                  </a:lnTo>
                  <a:lnTo>
                    <a:pt x="606" y="2"/>
                  </a:lnTo>
                  <a:lnTo>
                    <a:pt x="832" y="140"/>
                  </a:lnTo>
                  <a:lnTo>
                    <a:pt x="878" y="366"/>
                  </a:lnTo>
                  <a:lnTo>
                    <a:pt x="616" y="516"/>
                  </a:lnTo>
                  <a:lnTo>
                    <a:pt x="252" y="516"/>
                  </a:lnTo>
                  <a:lnTo>
                    <a:pt x="0" y="36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1" name="Freeform 63"/>
            <p:cNvSpPr>
              <a:spLocks/>
            </p:cNvSpPr>
            <p:nvPr/>
          </p:nvSpPr>
          <p:spPr bwMode="auto">
            <a:xfrm>
              <a:off x="3779" y="3384"/>
              <a:ext cx="3" cy="297"/>
            </a:xfrm>
            <a:custGeom>
              <a:avLst/>
              <a:gdLst>
                <a:gd name="T0" fmla="*/ 0 w 2"/>
                <a:gd name="T1" fmla="*/ 0 h 190"/>
                <a:gd name="T2" fmla="*/ 5 w 2"/>
                <a:gd name="T3" fmla="*/ 464 h 190"/>
                <a:gd name="T4" fmla="*/ 0 w 2"/>
                <a:gd name="T5" fmla="*/ 0 h 1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190">
                  <a:moveTo>
                    <a:pt x="0" y="0"/>
                  </a:moveTo>
                  <a:lnTo>
                    <a:pt x="2" y="1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12" name="Freeform 64"/>
            <p:cNvSpPr>
              <a:spLocks/>
            </p:cNvSpPr>
            <p:nvPr/>
          </p:nvSpPr>
          <p:spPr bwMode="auto">
            <a:xfrm>
              <a:off x="4336" y="3384"/>
              <a:ext cx="7" cy="294"/>
            </a:xfrm>
            <a:custGeom>
              <a:avLst/>
              <a:gdLst>
                <a:gd name="T0" fmla="*/ 12 w 4"/>
                <a:gd name="T1" fmla="*/ 0 h 188"/>
                <a:gd name="T2" fmla="*/ 0 w 4"/>
                <a:gd name="T3" fmla="*/ 460 h 188"/>
                <a:gd name="T4" fmla="*/ 12 w 4"/>
                <a:gd name="T5" fmla="*/ 0 h 1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188">
                  <a:moveTo>
                    <a:pt x="4" y="0"/>
                  </a:moveTo>
                  <a:lnTo>
                    <a:pt x="0" y="18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4" name="Group 65"/>
          <p:cNvGrpSpPr>
            <a:grpSpLocks/>
          </p:cNvGrpSpPr>
          <p:nvPr/>
        </p:nvGrpSpPr>
        <p:grpSpPr bwMode="auto">
          <a:xfrm>
            <a:off x="584200" y="515938"/>
            <a:ext cx="1349375" cy="1349375"/>
            <a:chOff x="1003" y="498"/>
            <a:chExt cx="1203" cy="1203"/>
          </a:xfrm>
        </p:grpSpPr>
        <p:sp>
          <p:nvSpPr>
            <p:cNvPr id="11304" name="Freeform 66"/>
            <p:cNvSpPr>
              <a:spLocks/>
            </p:cNvSpPr>
            <p:nvPr/>
          </p:nvSpPr>
          <p:spPr bwMode="auto">
            <a:xfrm>
              <a:off x="1608" y="1103"/>
              <a:ext cx="598" cy="598"/>
            </a:xfrm>
            <a:custGeom>
              <a:avLst/>
              <a:gdLst>
                <a:gd name="T0" fmla="*/ 0 w 370"/>
                <a:gd name="T1" fmla="*/ 0 h 370"/>
                <a:gd name="T2" fmla="*/ 966 w 370"/>
                <a:gd name="T3" fmla="*/ 398 h 370"/>
                <a:gd name="T4" fmla="*/ 402 w 370"/>
                <a:gd name="T5" fmla="*/ 966 h 370"/>
                <a:gd name="T6" fmla="*/ 0 w 370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0" y="0"/>
                  </a:moveTo>
                  <a:lnTo>
                    <a:pt x="370" y="152"/>
                  </a:lnTo>
                  <a:lnTo>
                    <a:pt x="154" y="3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5" name="Freeform 67"/>
            <p:cNvSpPr>
              <a:spLocks/>
            </p:cNvSpPr>
            <p:nvPr/>
          </p:nvSpPr>
          <p:spPr bwMode="auto">
            <a:xfrm>
              <a:off x="1356" y="498"/>
              <a:ext cx="844" cy="1197"/>
            </a:xfrm>
            <a:custGeom>
              <a:avLst/>
              <a:gdLst>
                <a:gd name="T0" fmla="*/ 398 w 522"/>
                <a:gd name="T1" fmla="*/ 969 h 740"/>
                <a:gd name="T2" fmla="*/ 0 w 522"/>
                <a:gd name="T3" fmla="*/ 0 h 740"/>
                <a:gd name="T4" fmla="*/ 800 w 522"/>
                <a:gd name="T5" fmla="*/ 0 h 740"/>
                <a:gd name="T6" fmla="*/ 398 w 522"/>
                <a:gd name="T7" fmla="*/ 969 h 740"/>
                <a:gd name="T8" fmla="*/ 800 w 522"/>
                <a:gd name="T9" fmla="*/ 0 h 740"/>
                <a:gd name="T10" fmla="*/ 1365 w 522"/>
                <a:gd name="T11" fmla="*/ 565 h 740"/>
                <a:gd name="T12" fmla="*/ 398 w 522"/>
                <a:gd name="T13" fmla="*/ 969 h 740"/>
                <a:gd name="T14" fmla="*/ 1365 w 522"/>
                <a:gd name="T15" fmla="*/ 565 h 740"/>
                <a:gd name="T16" fmla="*/ 1365 w 522"/>
                <a:gd name="T17" fmla="*/ 1365 h 740"/>
                <a:gd name="T18" fmla="*/ 398 w 522"/>
                <a:gd name="T19" fmla="*/ 969 h 740"/>
                <a:gd name="T20" fmla="*/ 1365 w 522"/>
                <a:gd name="T21" fmla="*/ 1365 h 740"/>
                <a:gd name="T22" fmla="*/ 800 w 522"/>
                <a:gd name="T23" fmla="*/ 1936 h 740"/>
                <a:gd name="T24" fmla="*/ 398 w 522"/>
                <a:gd name="T25" fmla="*/ 969 h 7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22" h="740">
                  <a:moveTo>
                    <a:pt x="152" y="370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152" y="370"/>
                  </a:lnTo>
                  <a:lnTo>
                    <a:pt x="306" y="0"/>
                  </a:lnTo>
                  <a:lnTo>
                    <a:pt x="522" y="216"/>
                  </a:lnTo>
                  <a:lnTo>
                    <a:pt x="152" y="370"/>
                  </a:lnTo>
                  <a:lnTo>
                    <a:pt x="522" y="216"/>
                  </a:lnTo>
                  <a:lnTo>
                    <a:pt x="522" y="522"/>
                  </a:lnTo>
                  <a:lnTo>
                    <a:pt x="152" y="370"/>
                  </a:lnTo>
                  <a:lnTo>
                    <a:pt x="522" y="522"/>
                  </a:lnTo>
                  <a:lnTo>
                    <a:pt x="306" y="740"/>
                  </a:lnTo>
                  <a:lnTo>
                    <a:pt x="152" y="37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6" name="Freeform 68"/>
            <p:cNvSpPr>
              <a:spLocks/>
            </p:cNvSpPr>
            <p:nvPr/>
          </p:nvSpPr>
          <p:spPr bwMode="auto">
            <a:xfrm>
              <a:off x="1006" y="1096"/>
              <a:ext cx="599" cy="599"/>
            </a:xfrm>
            <a:custGeom>
              <a:avLst/>
              <a:gdLst>
                <a:gd name="T0" fmla="*/ 970 w 370"/>
                <a:gd name="T1" fmla="*/ 0 h 370"/>
                <a:gd name="T2" fmla="*/ 567 w 370"/>
                <a:gd name="T3" fmla="*/ 970 h 370"/>
                <a:gd name="T4" fmla="*/ 0 w 370"/>
                <a:gd name="T5" fmla="*/ 398 h 370"/>
                <a:gd name="T6" fmla="*/ 970 w 370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370" y="0"/>
                  </a:moveTo>
                  <a:lnTo>
                    <a:pt x="216" y="370"/>
                  </a:lnTo>
                  <a:lnTo>
                    <a:pt x="0" y="152"/>
                  </a:lnTo>
                  <a:lnTo>
                    <a:pt x="37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7" name="Freeform 69"/>
            <p:cNvSpPr>
              <a:spLocks/>
            </p:cNvSpPr>
            <p:nvPr/>
          </p:nvSpPr>
          <p:spPr bwMode="auto">
            <a:xfrm>
              <a:off x="1003" y="498"/>
              <a:ext cx="598" cy="844"/>
            </a:xfrm>
            <a:custGeom>
              <a:avLst/>
              <a:gdLst>
                <a:gd name="T0" fmla="*/ 966 w 370"/>
                <a:gd name="T1" fmla="*/ 967 h 522"/>
                <a:gd name="T2" fmla="*/ 0 w 370"/>
                <a:gd name="T3" fmla="*/ 1365 h 522"/>
                <a:gd name="T4" fmla="*/ 0 w 370"/>
                <a:gd name="T5" fmla="*/ 564 h 522"/>
                <a:gd name="T6" fmla="*/ 966 w 370"/>
                <a:gd name="T7" fmla="*/ 967 h 522"/>
                <a:gd name="T8" fmla="*/ 0 w 370"/>
                <a:gd name="T9" fmla="*/ 564 h 522"/>
                <a:gd name="T10" fmla="*/ 569 w 370"/>
                <a:gd name="T11" fmla="*/ 0 h 522"/>
                <a:gd name="T12" fmla="*/ 966 w 370"/>
                <a:gd name="T13" fmla="*/ 96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0" h="522">
                  <a:moveTo>
                    <a:pt x="370" y="370"/>
                  </a:moveTo>
                  <a:lnTo>
                    <a:pt x="0" y="522"/>
                  </a:lnTo>
                  <a:lnTo>
                    <a:pt x="0" y="216"/>
                  </a:lnTo>
                  <a:lnTo>
                    <a:pt x="370" y="370"/>
                  </a:lnTo>
                  <a:lnTo>
                    <a:pt x="0" y="216"/>
                  </a:lnTo>
                  <a:lnTo>
                    <a:pt x="218" y="0"/>
                  </a:lnTo>
                  <a:lnTo>
                    <a:pt x="370" y="37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8" name="Freeform 70"/>
            <p:cNvSpPr>
              <a:spLocks/>
            </p:cNvSpPr>
            <p:nvPr/>
          </p:nvSpPr>
          <p:spPr bwMode="auto">
            <a:xfrm>
              <a:off x="1356" y="1096"/>
              <a:ext cx="495" cy="599"/>
            </a:xfrm>
            <a:custGeom>
              <a:avLst/>
              <a:gdLst>
                <a:gd name="T0" fmla="*/ 403 w 306"/>
                <a:gd name="T1" fmla="*/ 0 h 370"/>
                <a:gd name="T2" fmla="*/ 801 w 306"/>
                <a:gd name="T3" fmla="*/ 970 h 370"/>
                <a:gd name="T4" fmla="*/ 0 w 306"/>
                <a:gd name="T5" fmla="*/ 970 h 370"/>
                <a:gd name="T6" fmla="*/ 403 w 306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4" y="0"/>
                  </a:moveTo>
                  <a:lnTo>
                    <a:pt x="306" y="370"/>
                  </a:lnTo>
                  <a:lnTo>
                    <a:pt x="0" y="370"/>
                  </a:lnTo>
                  <a:lnTo>
                    <a:pt x="15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5" name="Group 71"/>
          <p:cNvGrpSpPr>
            <a:grpSpLocks/>
          </p:cNvGrpSpPr>
          <p:nvPr/>
        </p:nvGrpSpPr>
        <p:grpSpPr bwMode="auto">
          <a:xfrm>
            <a:off x="4775200" y="423863"/>
            <a:ext cx="1512888" cy="1512887"/>
            <a:chOff x="3471" y="397"/>
            <a:chExt cx="1349" cy="1349"/>
          </a:xfrm>
        </p:grpSpPr>
        <p:sp>
          <p:nvSpPr>
            <p:cNvPr id="11295" name="Freeform 72"/>
            <p:cNvSpPr>
              <a:spLocks/>
            </p:cNvSpPr>
            <p:nvPr/>
          </p:nvSpPr>
          <p:spPr bwMode="auto">
            <a:xfrm>
              <a:off x="3513" y="439"/>
              <a:ext cx="1268" cy="1265"/>
            </a:xfrm>
            <a:custGeom>
              <a:avLst/>
              <a:gdLst>
                <a:gd name="T0" fmla="*/ 602 w 784"/>
                <a:gd name="T1" fmla="*/ 2046 h 782"/>
                <a:gd name="T2" fmla="*/ 0 w 784"/>
                <a:gd name="T3" fmla="*/ 1449 h 782"/>
                <a:gd name="T4" fmla="*/ 0 w 784"/>
                <a:gd name="T5" fmla="*/ 597 h 782"/>
                <a:gd name="T6" fmla="*/ 602 w 784"/>
                <a:gd name="T7" fmla="*/ 0 h 782"/>
                <a:gd name="T8" fmla="*/ 1449 w 784"/>
                <a:gd name="T9" fmla="*/ 0 h 782"/>
                <a:gd name="T10" fmla="*/ 2051 w 784"/>
                <a:gd name="T11" fmla="*/ 597 h 782"/>
                <a:gd name="T12" fmla="*/ 2051 w 784"/>
                <a:gd name="T13" fmla="*/ 1449 h 782"/>
                <a:gd name="T14" fmla="*/ 1449 w 784"/>
                <a:gd name="T15" fmla="*/ 2046 h 782"/>
                <a:gd name="T16" fmla="*/ 602 w 784"/>
                <a:gd name="T17" fmla="*/ 2046 h 7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84" h="782">
                  <a:moveTo>
                    <a:pt x="230" y="782"/>
                  </a:moveTo>
                  <a:lnTo>
                    <a:pt x="0" y="554"/>
                  </a:lnTo>
                  <a:lnTo>
                    <a:pt x="0" y="228"/>
                  </a:lnTo>
                  <a:lnTo>
                    <a:pt x="230" y="0"/>
                  </a:lnTo>
                  <a:lnTo>
                    <a:pt x="554" y="0"/>
                  </a:lnTo>
                  <a:lnTo>
                    <a:pt x="784" y="228"/>
                  </a:lnTo>
                  <a:lnTo>
                    <a:pt x="784" y="554"/>
                  </a:lnTo>
                  <a:lnTo>
                    <a:pt x="554" y="782"/>
                  </a:lnTo>
                  <a:lnTo>
                    <a:pt x="230" y="782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6" name="Freeform 73"/>
            <p:cNvSpPr>
              <a:spLocks/>
            </p:cNvSpPr>
            <p:nvPr/>
          </p:nvSpPr>
          <p:spPr bwMode="auto">
            <a:xfrm>
              <a:off x="3901" y="397"/>
              <a:ext cx="495" cy="599"/>
            </a:xfrm>
            <a:custGeom>
              <a:avLst/>
              <a:gdLst>
                <a:gd name="T0" fmla="*/ 398 w 306"/>
                <a:gd name="T1" fmla="*/ 970 h 370"/>
                <a:gd name="T2" fmla="*/ 0 w 306"/>
                <a:gd name="T3" fmla="*/ 0 h 370"/>
                <a:gd name="T4" fmla="*/ 801 w 306"/>
                <a:gd name="T5" fmla="*/ 0 h 370"/>
                <a:gd name="T6" fmla="*/ 398 w 306"/>
                <a:gd name="T7" fmla="*/ 97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2" y="370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152" y="37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7" name="Freeform 74"/>
            <p:cNvSpPr>
              <a:spLocks/>
            </p:cNvSpPr>
            <p:nvPr/>
          </p:nvSpPr>
          <p:spPr bwMode="auto">
            <a:xfrm>
              <a:off x="4147" y="475"/>
              <a:ext cx="599" cy="598"/>
            </a:xfrm>
            <a:custGeom>
              <a:avLst/>
              <a:gdLst>
                <a:gd name="T0" fmla="*/ 0 w 370"/>
                <a:gd name="T1" fmla="*/ 966 h 370"/>
                <a:gd name="T2" fmla="*/ 403 w 370"/>
                <a:gd name="T3" fmla="*/ 0 h 370"/>
                <a:gd name="T4" fmla="*/ 970 w 370"/>
                <a:gd name="T5" fmla="*/ 564 h 370"/>
                <a:gd name="T6" fmla="*/ 0 w 370"/>
                <a:gd name="T7" fmla="*/ 966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0" y="370"/>
                  </a:moveTo>
                  <a:lnTo>
                    <a:pt x="154" y="0"/>
                  </a:lnTo>
                  <a:lnTo>
                    <a:pt x="370" y="216"/>
                  </a:lnTo>
                  <a:lnTo>
                    <a:pt x="0" y="37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8" name="Freeform 75"/>
            <p:cNvSpPr>
              <a:spLocks/>
            </p:cNvSpPr>
            <p:nvPr/>
          </p:nvSpPr>
          <p:spPr bwMode="auto">
            <a:xfrm>
              <a:off x="4221" y="824"/>
              <a:ext cx="599" cy="495"/>
            </a:xfrm>
            <a:custGeom>
              <a:avLst/>
              <a:gdLst>
                <a:gd name="T0" fmla="*/ 0 w 370"/>
                <a:gd name="T1" fmla="*/ 403 h 306"/>
                <a:gd name="T2" fmla="*/ 970 w 370"/>
                <a:gd name="T3" fmla="*/ 0 h 306"/>
                <a:gd name="T4" fmla="*/ 970 w 370"/>
                <a:gd name="T5" fmla="*/ 801 h 306"/>
                <a:gd name="T6" fmla="*/ 0 w 370"/>
                <a:gd name="T7" fmla="*/ 403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0" y="154"/>
                  </a:moveTo>
                  <a:lnTo>
                    <a:pt x="370" y="0"/>
                  </a:lnTo>
                  <a:lnTo>
                    <a:pt x="370" y="306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99" name="Freeform 76"/>
            <p:cNvSpPr>
              <a:spLocks/>
            </p:cNvSpPr>
            <p:nvPr/>
          </p:nvSpPr>
          <p:spPr bwMode="auto">
            <a:xfrm>
              <a:off x="4150" y="1073"/>
              <a:ext cx="596" cy="599"/>
            </a:xfrm>
            <a:custGeom>
              <a:avLst/>
              <a:gdLst>
                <a:gd name="T0" fmla="*/ 0 w 368"/>
                <a:gd name="T1" fmla="*/ 0 h 370"/>
                <a:gd name="T2" fmla="*/ 965 w 368"/>
                <a:gd name="T3" fmla="*/ 398 h 370"/>
                <a:gd name="T4" fmla="*/ 398 w 368"/>
                <a:gd name="T5" fmla="*/ 970 h 370"/>
                <a:gd name="T6" fmla="*/ 0 w 368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70">
                  <a:moveTo>
                    <a:pt x="0" y="0"/>
                  </a:moveTo>
                  <a:lnTo>
                    <a:pt x="368" y="152"/>
                  </a:lnTo>
                  <a:lnTo>
                    <a:pt x="152" y="3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0" name="Freeform 77"/>
            <p:cNvSpPr>
              <a:spLocks/>
            </p:cNvSpPr>
            <p:nvPr/>
          </p:nvSpPr>
          <p:spPr bwMode="auto">
            <a:xfrm>
              <a:off x="3552" y="1073"/>
              <a:ext cx="598" cy="599"/>
            </a:xfrm>
            <a:custGeom>
              <a:avLst/>
              <a:gdLst>
                <a:gd name="T0" fmla="*/ 966 w 370"/>
                <a:gd name="T1" fmla="*/ 0 h 370"/>
                <a:gd name="T2" fmla="*/ 564 w 370"/>
                <a:gd name="T3" fmla="*/ 970 h 370"/>
                <a:gd name="T4" fmla="*/ 0 w 370"/>
                <a:gd name="T5" fmla="*/ 398 h 370"/>
                <a:gd name="T6" fmla="*/ 966 w 370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370" y="0"/>
                  </a:moveTo>
                  <a:lnTo>
                    <a:pt x="216" y="370"/>
                  </a:lnTo>
                  <a:lnTo>
                    <a:pt x="0" y="152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1" name="Freeform 78"/>
            <p:cNvSpPr>
              <a:spLocks/>
            </p:cNvSpPr>
            <p:nvPr/>
          </p:nvSpPr>
          <p:spPr bwMode="auto">
            <a:xfrm>
              <a:off x="3471" y="824"/>
              <a:ext cx="598" cy="495"/>
            </a:xfrm>
            <a:custGeom>
              <a:avLst/>
              <a:gdLst>
                <a:gd name="T0" fmla="*/ 966 w 370"/>
                <a:gd name="T1" fmla="*/ 403 h 306"/>
                <a:gd name="T2" fmla="*/ 0 w 370"/>
                <a:gd name="T3" fmla="*/ 801 h 306"/>
                <a:gd name="T4" fmla="*/ 0 w 370"/>
                <a:gd name="T5" fmla="*/ 0 h 306"/>
                <a:gd name="T6" fmla="*/ 966 w 370"/>
                <a:gd name="T7" fmla="*/ 403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370" y="154"/>
                  </a:moveTo>
                  <a:lnTo>
                    <a:pt x="0" y="306"/>
                  </a:lnTo>
                  <a:lnTo>
                    <a:pt x="0" y="0"/>
                  </a:lnTo>
                  <a:lnTo>
                    <a:pt x="370" y="154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2" name="Freeform 79"/>
            <p:cNvSpPr>
              <a:spLocks/>
            </p:cNvSpPr>
            <p:nvPr/>
          </p:nvSpPr>
          <p:spPr bwMode="auto">
            <a:xfrm>
              <a:off x="3552" y="475"/>
              <a:ext cx="595" cy="598"/>
            </a:xfrm>
            <a:custGeom>
              <a:avLst/>
              <a:gdLst>
                <a:gd name="T0" fmla="*/ 962 w 368"/>
                <a:gd name="T1" fmla="*/ 966 h 370"/>
                <a:gd name="T2" fmla="*/ 0 w 368"/>
                <a:gd name="T3" fmla="*/ 564 h 370"/>
                <a:gd name="T4" fmla="*/ 564 w 368"/>
                <a:gd name="T5" fmla="*/ 0 h 370"/>
                <a:gd name="T6" fmla="*/ 962 w 368"/>
                <a:gd name="T7" fmla="*/ 966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70">
                  <a:moveTo>
                    <a:pt x="368" y="370"/>
                  </a:moveTo>
                  <a:lnTo>
                    <a:pt x="0" y="216"/>
                  </a:lnTo>
                  <a:lnTo>
                    <a:pt x="216" y="0"/>
                  </a:lnTo>
                  <a:lnTo>
                    <a:pt x="368" y="37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03" name="Freeform 80"/>
            <p:cNvSpPr>
              <a:spLocks/>
            </p:cNvSpPr>
            <p:nvPr/>
          </p:nvSpPr>
          <p:spPr bwMode="auto">
            <a:xfrm>
              <a:off x="3901" y="1148"/>
              <a:ext cx="495" cy="598"/>
            </a:xfrm>
            <a:custGeom>
              <a:avLst/>
              <a:gdLst>
                <a:gd name="T0" fmla="*/ 403 w 306"/>
                <a:gd name="T1" fmla="*/ 0 h 370"/>
                <a:gd name="T2" fmla="*/ 801 w 306"/>
                <a:gd name="T3" fmla="*/ 966 h 370"/>
                <a:gd name="T4" fmla="*/ 0 w 306"/>
                <a:gd name="T5" fmla="*/ 966 h 370"/>
                <a:gd name="T6" fmla="*/ 403 w 306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4" y="0"/>
                  </a:moveTo>
                  <a:lnTo>
                    <a:pt x="306" y="370"/>
                  </a:lnTo>
                  <a:lnTo>
                    <a:pt x="0" y="370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6" name="Group 81"/>
          <p:cNvGrpSpPr>
            <a:grpSpLocks/>
          </p:cNvGrpSpPr>
          <p:nvPr/>
        </p:nvGrpSpPr>
        <p:grpSpPr bwMode="auto">
          <a:xfrm>
            <a:off x="2738438" y="493713"/>
            <a:ext cx="1419225" cy="1420812"/>
            <a:chOff x="987" y="2513"/>
            <a:chExt cx="1265" cy="1266"/>
          </a:xfrm>
        </p:grpSpPr>
        <p:sp>
          <p:nvSpPr>
            <p:cNvPr id="11287" name="Freeform 82"/>
            <p:cNvSpPr>
              <a:spLocks/>
            </p:cNvSpPr>
            <p:nvPr/>
          </p:nvSpPr>
          <p:spPr bwMode="auto">
            <a:xfrm>
              <a:off x="1372" y="2513"/>
              <a:ext cx="495" cy="599"/>
            </a:xfrm>
            <a:custGeom>
              <a:avLst/>
              <a:gdLst>
                <a:gd name="T0" fmla="*/ 398 w 306"/>
                <a:gd name="T1" fmla="*/ 970 h 370"/>
                <a:gd name="T2" fmla="*/ 0 w 306"/>
                <a:gd name="T3" fmla="*/ 0 h 370"/>
                <a:gd name="T4" fmla="*/ 801 w 306"/>
                <a:gd name="T5" fmla="*/ 0 h 370"/>
                <a:gd name="T6" fmla="*/ 398 w 306"/>
                <a:gd name="T7" fmla="*/ 97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2" y="370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152" y="37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8" name="Freeform 83"/>
            <p:cNvSpPr>
              <a:spLocks/>
            </p:cNvSpPr>
            <p:nvPr/>
          </p:nvSpPr>
          <p:spPr bwMode="auto">
            <a:xfrm>
              <a:off x="1643" y="2529"/>
              <a:ext cx="598" cy="595"/>
            </a:xfrm>
            <a:custGeom>
              <a:avLst/>
              <a:gdLst>
                <a:gd name="T0" fmla="*/ 0 w 370"/>
                <a:gd name="T1" fmla="*/ 962 h 368"/>
                <a:gd name="T2" fmla="*/ 398 w 370"/>
                <a:gd name="T3" fmla="*/ 0 h 368"/>
                <a:gd name="T4" fmla="*/ 966 w 370"/>
                <a:gd name="T5" fmla="*/ 564 h 368"/>
                <a:gd name="T6" fmla="*/ 0 w 370"/>
                <a:gd name="T7" fmla="*/ 962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8">
                  <a:moveTo>
                    <a:pt x="0" y="368"/>
                  </a:moveTo>
                  <a:lnTo>
                    <a:pt x="152" y="0"/>
                  </a:lnTo>
                  <a:lnTo>
                    <a:pt x="370" y="216"/>
                  </a:lnTo>
                  <a:lnTo>
                    <a:pt x="0" y="3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9" name="Freeform 84"/>
            <p:cNvSpPr>
              <a:spLocks/>
            </p:cNvSpPr>
            <p:nvPr/>
          </p:nvSpPr>
          <p:spPr bwMode="auto">
            <a:xfrm>
              <a:off x="1654" y="2898"/>
              <a:ext cx="598" cy="495"/>
            </a:xfrm>
            <a:custGeom>
              <a:avLst/>
              <a:gdLst>
                <a:gd name="T0" fmla="*/ 0 w 370"/>
                <a:gd name="T1" fmla="*/ 403 h 306"/>
                <a:gd name="T2" fmla="*/ 966 w 370"/>
                <a:gd name="T3" fmla="*/ 0 h 306"/>
                <a:gd name="T4" fmla="*/ 966 w 370"/>
                <a:gd name="T5" fmla="*/ 801 h 306"/>
                <a:gd name="T6" fmla="*/ 0 w 370"/>
                <a:gd name="T7" fmla="*/ 403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0" y="154"/>
                  </a:moveTo>
                  <a:lnTo>
                    <a:pt x="370" y="0"/>
                  </a:lnTo>
                  <a:lnTo>
                    <a:pt x="370" y="306"/>
                  </a:lnTo>
                  <a:lnTo>
                    <a:pt x="0" y="15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0" name="Freeform 85"/>
            <p:cNvSpPr>
              <a:spLocks/>
            </p:cNvSpPr>
            <p:nvPr/>
          </p:nvSpPr>
          <p:spPr bwMode="auto">
            <a:xfrm>
              <a:off x="1651" y="3177"/>
              <a:ext cx="595" cy="598"/>
            </a:xfrm>
            <a:custGeom>
              <a:avLst/>
              <a:gdLst>
                <a:gd name="T0" fmla="*/ 0 w 368"/>
                <a:gd name="T1" fmla="*/ 0 h 370"/>
                <a:gd name="T2" fmla="*/ 962 w 368"/>
                <a:gd name="T3" fmla="*/ 398 h 370"/>
                <a:gd name="T4" fmla="*/ 398 w 368"/>
                <a:gd name="T5" fmla="*/ 966 h 370"/>
                <a:gd name="T6" fmla="*/ 0 w 368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70">
                  <a:moveTo>
                    <a:pt x="0" y="0"/>
                  </a:moveTo>
                  <a:lnTo>
                    <a:pt x="368" y="152"/>
                  </a:lnTo>
                  <a:lnTo>
                    <a:pt x="152" y="3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1" name="Freeform 86"/>
            <p:cNvSpPr>
              <a:spLocks/>
            </p:cNvSpPr>
            <p:nvPr/>
          </p:nvSpPr>
          <p:spPr bwMode="auto">
            <a:xfrm>
              <a:off x="994" y="3173"/>
              <a:ext cx="599" cy="596"/>
            </a:xfrm>
            <a:custGeom>
              <a:avLst/>
              <a:gdLst>
                <a:gd name="T0" fmla="*/ 970 w 370"/>
                <a:gd name="T1" fmla="*/ 0 h 368"/>
                <a:gd name="T2" fmla="*/ 567 w 370"/>
                <a:gd name="T3" fmla="*/ 965 h 368"/>
                <a:gd name="T4" fmla="*/ 0 w 370"/>
                <a:gd name="T5" fmla="*/ 398 h 368"/>
                <a:gd name="T6" fmla="*/ 970 w 370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8">
                  <a:moveTo>
                    <a:pt x="370" y="0"/>
                  </a:moveTo>
                  <a:lnTo>
                    <a:pt x="216" y="368"/>
                  </a:lnTo>
                  <a:lnTo>
                    <a:pt x="0" y="152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2" name="Freeform 87"/>
            <p:cNvSpPr>
              <a:spLocks/>
            </p:cNvSpPr>
            <p:nvPr/>
          </p:nvSpPr>
          <p:spPr bwMode="auto">
            <a:xfrm>
              <a:off x="1000" y="2526"/>
              <a:ext cx="595" cy="598"/>
            </a:xfrm>
            <a:custGeom>
              <a:avLst/>
              <a:gdLst>
                <a:gd name="T0" fmla="*/ 962 w 368"/>
                <a:gd name="T1" fmla="*/ 966 h 370"/>
                <a:gd name="T2" fmla="*/ 0 w 368"/>
                <a:gd name="T3" fmla="*/ 564 h 370"/>
                <a:gd name="T4" fmla="*/ 564 w 368"/>
                <a:gd name="T5" fmla="*/ 0 h 370"/>
                <a:gd name="T6" fmla="*/ 962 w 368"/>
                <a:gd name="T7" fmla="*/ 966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70">
                  <a:moveTo>
                    <a:pt x="368" y="370"/>
                  </a:moveTo>
                  <a:lnTo>
                    <a:pt x="0" y="216"/>
                  </a:lnTo>
                  <a:lnTo>
                    <a:pt x="216" y="0"/>
                  </a:lnTo>
                  <a:lnTo>
                    <a:pt x="368" y="3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3" name="Freeform 88"/>
            <p:cNvSpPr>
              <a:spLocks/>
            </p:cNvSpPr>
            <p:nvPr/>
          </p:nvSpPr>
          <p:spPr bwMode="auto">
            <a:xfrm>
              <a:off x="987" y="2898"/>
              <a:ext cx="599" cy="495"/>
            </a:xfrm>
            <a:custGeom>
              <a:avLst/>
              <a:gdLst>
                <a:gd name="T0" fmla="*/ 970 w 370"/>
                <a:gd name="T1" fmla="*/ 398 h 306"/>
                <a:gd name="T2" fmla="*/ 0 w 370"/>
                <a:gd name="T3" fmla="*/ 801 h 306"/>
                <a:gd name="T4" fmla="*/ 0 w 370"/>
                <a:gd name="T5" fmla="*/ 0 h 306"/>
                <a:gd name="T6" fmla="*/ 970 w 370"/>
                <a:gd name="T7" fmla="*/ 398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370" y="152"/>
                  </a:moveTo>
                  <a:lnTo>
                    <a:pt x="0" y="306"/>
                  </a:lnTo>
                  <a:lnTo>
                    <a:pt x="0" y="0"/>
                  </a:lnTo>
                  <a:lnTo>
                    <a:pt x="370" y="15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4" name="Freeform 89"/>
            <p:cNvSpPr>
              <a:spLocks/>
            </p:cNvSpPr>
            <p:nvPr/>
          </p:nvSpPr>
          <p:spPr bwMode="auto">
            <a:xfrm>
              <a:off x="1372" y="3180"/>
              <a:ext cx="495" cy="599"/>
            </a:xfrm>
            <a:custGeom>
              <a:avLst/>
              <a:gdLst>
                <a:gd name="T0" fmla="*/ 403 w 306"/>
                <a:gd name="T1" fmla="*/ 0 h 370"/>
                <a:gd name="T2" fmla="*/ 801 w 306"/>
                <a:gd name="T3" fmla="*/ 970 h 370"/>
                <a:gd name="T4" fmla="*/ 0 w 306"/>
                <a:gd name="T5" fmla="*/ 970 h 370"/>
                <a:gd name="T6" fmla="*/ 403 w 306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4" y="0"/>
                  </a:moveTo>
                  <a:lnTo>
                    <a:pt x="306" y="370"/>
                  </a:lnTo>
                  <a:lnTo>
                    <a:pt x="0" y="370"/>
                  </a:lnTo>
                  <a:lnTo>
                    <a:pt x="154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77" name="Group 90"/>
          <p:cNvGrpSpPr>
            <a:grpSpLocks/>
          </p:cNvGrpSpPr>
          <p:nvPr/>
        </p:nvGrpSpPr>
        <p:grpSpPr bwMode="auto">
          <a:xfrm>
            <a:off x="6908800" y="403225"/>
            <a:ext cx="1565275" cy="1576388"/>
            <a:chOff x="3446" y="2544"/>
            <a:chExt cx="1395" cy="1405"/>
          </a:xfrm>
        </p:grpSpPr>
        <p:sp>
          <p:nvSpPr>
            <p:cNvPr id="11278" name="Freeform 91"/>
            <p:cNvSpPr>
              <a:spLocks/>
            </p:cNvSpPr>
            <p:nvPr/>
          </p:nvSpPr>
          <p:spPr bwMode="auto">
            <a:xfrm>
              <a:off x="3486" y="2577"/>
              <a:ext cx="1315" cy="1318"/>
            </a:xfrm>
            <a:custGeom>
              <a:avLst/>
              <a:gdLst>
                <a:gd name="T0" fmla="*/ 1561 w 782"/>
                <a:gd name="T1" fmla="*/ 0 h 784"/>
                <a:gd name="T2" fmla="*/ 644 w 782"/>
                <a:gd name="T3" fmla="*/ 0 h 784"/>
                <a:gd name="T4" fmla="*/ 0 w 782"/>
                <a:gd name="T5" fmla="*/ 651 h 784"/>
                <a:gd name="T6" fmla="*/ 0 w 782"/>
                <a:gd name="T7" fmla="*/ 1565 h 784"/>
                <a:gd name="T8" fmla="*/ 644 w 782"/>
                <a:gd name="T9" fmla="*/ 2216 h 784"/>
                <a:gd name="T10" fmla="*/ 1561 w 782"/>
                <a:gd name="T11" fmla="*/ 2216 h 784"/>
                <a:gd name="T12" fmla="*/ 2211 w 782"/>
                <a:gd name="T13" fmla="*/ 1565 h 784"/>
                <a:gd name="T14" fmla="*/ 2211 w 782"/>
                <a:gd name="T15" fmla="*/ 651 h 784"/>
                <a:gd name="T16" fmla="*/ 1561 w 782"/>
                <a:gd name="T17" fmla="*/ 0 h 7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82" h="784">
                  <a:moveTo>
                    <a:pt x="552" y="0"/>
                  </a:moveTo>
                  <a:lnTo>
                    <a:pt x="228" y="0"/>
                  </a:lnTo>
                  <a:lnTo>
                    <a:pt x="0" y="230"/>
                  </a:lnTo>
                  <a:lnTo>
                    <a:pt x="0" y="554"/>
                  </a:lnTo>
                  <a:lnTo>
                    <a:pt x="228" y="784"/>
                  </a:lnTo>
                  <a:lnTo>
                    <a:pt x="552" y="784"/>
                  </a:lnTo>
                  <a:lnTo>
                    <a:pt x="782" y="554"/>
                  </a:lnTo>
                  <a:lnTo>
                    <a:pt x="782" y="230"/>
                  </a:lnTo>
                  <a:lnTo>
                    <a:pt x="552" y="0"/>
                  </a:lnTo>
                  <a:close/>
                </a:path>
              </a:pathLst>
            </a:custGeom>
            <a:noFill/>
            <a:ln w="1270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Freeform 92"/>
            <p:cNvSpPr>
              <a:spLocks/>
            </p:cNvSpPr>
            <p:nvPr/>
          </p:nvSpPr>
          <p:spPr bwMode="auto">
            <a:xfrm>
              <a:off x="4145" y="2617"/>
              <a:ext cx="622" cy="622"/>
            </a:xfrm>
            <a:custGeom>
              <a:avLst/>
              <a:gdLst>
                <a:gd name="T0" fmla="*/ 435 w 370"/>
                <a:gd name="T1" fmla="*/ 0 h 370"/>
                <a:gd name="T2" fmla="*/ 1046 w 370"/>
                <a:gd name="T3" fmla="*/ 610 h 370"/>
                <a:gd name="T4" fmla="*/ 0 w 370"/>
                <a:gd name="T5" fmla="*/ 1046 h 370"/>
                <a:gd name="T6" fmla="*/ 435 w 370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154" y="0"/>
                  </a:moveTo>
                  <a:lnTo>
                    <a:pt x="370" y="216"/>
                  </a:lnTo>
                  <a:lnTo>
                    <a:pt x="0" y="370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0" name="Freeform 93"/>
            <p:cNvSpPr>
              <a:spLocks/>
            </p:cNvSpPr>
            <p:nvPr/>
          </p:nvSpPr>
          <p:spPr bwMode="auto">
            <a:xfrm>
              <a:off x="3523" y="2617"/>
              <a:ext cx="622" cy="622"/>
            </a:xfrm>
            <a:custGeom>
              <a:avLst/>
              <a:gdLst>
                <a:gd name="T0" fmla="*/ 610 w 370"/>
                <a:gd name="T1" fmla="*/ 0 h 370"/>
                <a:gd name="T2" fmla="*/ 1046 w 370"/>
                <a:gd name="T3" fmla="*/ 1046 h 370"/>
                <a:gd name="T4" fmla="*/ 0 w 370"/>
                <a:gd name="T5" fmla="*/ 610 h 370"/>
                <a:gd name="T6" fmla="*/ 610 w 370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216" y="0"/>
                  </a:moveTo>
                  <a:lnTo>
                    <a:pt x="370" y="370"/>
                  </a:lnTo>
                  <a:lnTo>
                    <a:pt x="0" y="216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Freeform 94"/>
            <p:cNvSpPr>
              <a:spLocks/>
            </p:cNvSpPr>
            <p:nvPr/>
          </p:nvSpPr>
          <p:spPr bwMode="auto">
            <a:xfrm>
              <a:off x="3523" y="3239"/>
              <a:ext cx="622" cy="619"/>
            </a:xfrm>
            <a:custGeom>
              <a:avLst/>
              <a:gdLst>
                <a:gd name="T0" fmla="*/ 610 w 370"/>
                <a:gd name="T1" fmla="*/ 1041 h 368"/>
                <a:gd name="T2" fmla="*/ 0 w 370"/>
                <a:gd name="T3" fmla="*/ 431 h 368"/>
                <a:gd name="T4" fmla="*/ 1046 w 370"/>
                <a:gd name="T5" fmla="*/ 0 h 368"/>
                <a:gd name="T6" fmla="*/ 610 w 370"/>
                <a:gd name="T7" fmla="*/ 1041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8">
                  <a:moveTo>
                    <a:pt x="216" y="368"/>
                  </a:moveTo>
                  <a:lnTo>
                    <a:pt x="0" y="152"/>
                  </a:lnTo>
                  <a:lnTo>
                    <a:pt x="370" y="0"/>
                  </a:lnTo>
                  <a:lnTo>
                    <a:pt x="216" y="368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Freeform 95"/>
            <p:cNvSpPr>
              <a:spLocks/>
            </p:cNvSpPr>
            <p:nvPr/>
          </p:nvSpPr>
          <p:spPr bwMode="auto">
            <a:xfrm>
              <a:off x="4145" y="3236"/>
              <a:ext cx="622" cy="622"/>
            </a:xfrm>
            <a:custGeom>
              <a:avLst/>
              <a:gdLst>
                <a:gd name="T0" fmla="*/ 435 w 370"/>
                <a:gd name="T1" fmla="*/ 1046 h 370"/>
                <a:gd name="T2" fmla="*/ 0 w 370"/>
                <a:gd name="T3" fmla="*/ 0 h 370"/>
                <a:gd name="T4" fmla="*/ 1046 w 370"/>
                <a:gd name="T5" fmla="*/ 435 h 370"/>
                <a:gd name="T6" fmla="*/ 435 w 370"/>
                <a:gd name="T7" fmla="*/ 1046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154" y="370"/>
                  </a:moveTo>
                  <a:lnTo>
                    <a:pt x="0" y="0"/>
                  </a:lnTo>
                  <a:lnTo>
                    <a:pt x="370" y="154"/>
                  </a:lnTo>
                  <a:lnTo>
                    <a:pt x="154" y="370"/>
                  </a:ln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3" name="Freeform 96"/>
            <p:cNvSpPr>
              <a:spLocks/>
            </p:cNvSpPr>
            <p:nvPr/>
          </p:nvSpPr>
          <p:spPr bwMode="auto">
            <a:xfrm>
              <a:off x="3886" y="2544"/>
              <a:ext cx="518" cy="622"/>
            </a:xfrm>
            <a:custGeom>
              <a:avLst/>
              <a:gdLst>
                <a:gd name="T0" fmla="*/ 436 w 308"/>
                <a:gd name="T1" fmla="*/ 1046 h 370"/>
                <a:gd name="T2" fmla="*/ 0 w 308"/>
                <a:gd name="T3" fmla="*/ 0 h 370"/>
                <a:gd name="T4" fmla="*/ 871 w 308"/>
                <a:gd name="T5" fmla="*/ 0 h 370"/>
                <a:gd name="T6" fmla="*/ 436 w 308"/>
                <a:gd name="T7" fmla="*/ 1046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8" h="370">
                  <a:moveTo>
                    <a:pt x="154" y="370"/>
                  </a:moveTo>
                  <a:lnTo>
                    <a:pt x="0" y="0"/>
                  </a:lnTo>
                  <a:lnTo>
                    <a:pt x="308" y="0"/>
                  </a:lnTo>
                  <a:lnTo>
                    <a:pt x="154" y="3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4" name="Freeform 97"/>
            <p:cNvSpPr>
              <a:spLocks/>
            </p:cNvSpPr>
            <p:nvPr/>
          </p:nvSpPr>
          <p:spPr bwMode="auto">
            <a:xfrm>
              <a:off x="4222" y="2987"/>
              <a:ext cx="619" cy="514"/>
            </a:xfrm>
            <a:custGeom>
              <a:avLst/>
              <a:gdLst>
                <a:gd name="T0" fmla="*/ 0 w 368"/>
                <a:gd name="T1" fmla="*/ 428 h 306"/>
                <a:gd name="T2" fmla="*/ 1041 w 368"/>
                <a:gd name="T3" fmla="*/ 0 h 306"/>
                <a:gd name="T4" fmla="*/ 1041 w 368"/>
                <a:gd name="T5" fmla="*/ 863 h 306"/>
                <a:gd name="T6" fmla="*/ 0 w 368"/>
                <a:gd name="T7" fmla="*/ 428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06">
                  <a:moveTo>
                    <a:pt x="0" y="152"/>
                  </a:moveTo>
                  <a:lnTo>
                    <a:pt x="368" y="0"/>
                  </a:lnTo>
                  <a:lnTo>
                    <a:pt x="368" y="306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5" name="Freeform 98"/>
            <p:cNvSpPr>
              <a:spLocks/>
            </p:cNvSpPr>
            <p:nvPr/>
          </p:nvSpPr>
          <p:spPr bwMode="auto">
            <a:xfrm>
              <a:off x="3446" y="2980"/>
              <a:ext cx="622" cy="514"/>
            </a:xfrm>
            <a:custGeom>
              <a:avLst/>
              <a:gdLst>
                <a:gd name="T0" fmla="*/ 1046 w 370"/>
                <a:gd name="T1" fmla="*/ 435 h 306"/>
                <a:gd name="T2" fmla="*/ 0 w 370"/>
                <a:gd name="T3" fmla="*/ 863 h 306"/>
                <a:gd name="T4" fmla="*/ 0 w 370"/>
                <a:gd name="T5" fmla="*/ 0 h 306"/>
                <a:gd name="T6" fmla="*/ 1046 w 370"/>
                <a:gd name="T7" fmla="*/ 435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370" y="154"/>
                  </a:moveTo>
                  <a:lnTo>
                    <a:pt x="0" y="306"/>
                  </a:lnTo>
                  <a:lnTo>
                    <a:pt x="0" y="0"/>
                  </a:lnTo>
                  <a:lnTo>
                    <a:pt x="370" y="1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6" name="Freeform 99"/>
            <p:cNvSpPr>
              <a:spLocks/>
            </p:cNvSpPr>
            <p:nvPr/>
          </p:nvSpPr>
          <p:spPr bwMode="auto">
            <a:xfrm>
              <a:off x="3893" y="3330"/>
              <a:ext cx="518" cy="619"/>
            </a:xfrm>
            <a:custGeom>
              <a:avLst/>
              <a:gdLst>
                <a:gd name="T0" fmla="*/ 436 w 308"/>
                <a:gd name="T1" fmla="*/ 0 h 368"/>
                <a:gd name="T2" fmla="*/ 871 w 308"/>
                <a:gd name="T3" fmla="*/ 1041 h 368"/>
                <a:gd name="T4" fmla="*/ 0 w 308"/>
                <a:gd name="T5" fmla="*/ 1041 h 368"/>
                <a:gd name="T6" fmla="*/ 436 w 308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8" h="368">
                  <a:moveTo>
                    <a:pt x="154" y="0"/>
                  </a:moveTo>
                  <a:lnTo>
                    <a:pt x="308" y="368"/>
                  </a:lnTo>
                  <a:lnTo>
                    <a:pt x="0" y="368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723"/>
          <p:cNvGrpSpPr>
            <a:grpSpLocks/>
          </p:cNvGrpSpPr>
          <p:nvPr/>
        </p:nvGrpSpPr>
        <p:grpSpPr bwMode="auto">
          <a:xfrm>
            <a:off x="658813" y="4843463"/>
            <a:ext cx="1531937" cy="1463675"/>
            <a:chOff x="1154" y="2644"/>
            <a:chExt cx="1436" cy="1372"/>
          </a:xfrm>
        </p:grpSpPr>
        <p:sp>
          <p:nvSpPr>
            <p:cNvPr id="12371" name="Freeform 724"/>
            <p:cNvSpPr>
              <a:spLocks/>
            </p:cNvSpPr>
            <p:nvPr/>
          </p:nvSpPr>
          <p:spPr bwMode="auto">
            <a:xfrm>
              <a:off x="1154" y="2644"/>
              <a:ext cx="1436" cy="1372"/>
            </a:xfrm>
            <a:custGeom>
              <a:avLst/>
              <a:gdLst>
                <a:gd name="T0" fmla="*/ 289 w 854"/>
                <a:gd name="T1" fmla="*/ 1957 h 816"/>
                <a:gd name="T2" fmla="*/ 0 w 854"/>
                <a:gd name="T3" fmla="*/ 1158 h 816"/>
                <a:gd name="T4" fmla="*/ 356 w 854"/>
                <a:gd name="T5" fmla="*/ 378 h 816"/>
                <a:gd name="T6" fmla="*/ 1352 w 854"/>
                <a:gd name="T7" fmla="*/ 0 h 816"/>
                <a:gd name="T8" fmla="*/ 2120 w 854"/>
                <a:gd name="T9" fmla="*/ 350 h 816"/>
                <a:gd name="T10" fmla="*/ 2415 w 854"/>
                <a:gd name="T11" fmla="*/ 1153 h 816"/>
                <a:gd name="T12" fmla="*/ 2058 w 854"/>
                <a:gd name="T13" fmla="*/ 1929 h 816"/>
                <a:gd name="T14" fmla="*/ 1058 w 854"/>
                <a:gd name="T15" fmla="*/ 2307 h 816"/>
                <a:gd name="T16" fmla="*/ 289 w 854"/>
                <a:gd name="T17" fmla="*/ 1957 h 8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54" h="816">
                  <a:moveTo>
                    <a:pt x="102" y="692"/>
                  </a:moveTo>
                  <a:lnTo>
                    <a:pt x="0" y="410"/>
                  </a:lnTo>
                  <a:lnTo>
                    <a:pt x="126" y="134"/>
                  </a:lnTo>
                  <a:lnTo>
                    <a:pt x="478" y="0"/>
                  </a:lnTo>
                  <a:lnTo>
                    <a:pt x="750" y="124"/>
                  </a:lnTo>
                  <a:lnTo>
                    <a:pt x="854" y="408"/>
                  </a:lnTo>
                  <a:lnTo>
                    <a:pt x="728" y="682"/>
                  </a:lnTo>
                  <a:lnTo>
                    <a:pt x="374" y="816"/>
                  </a:lnTo>
                  <a:lnTo>
                    <a:pt x="102" y="692"/>
                  </a:lnTo>
                  <a:close/>
                </a:path>
              </a:pathLst>
            </a:custGeom>
            <a:gradFill rotWithShape="0">
              <a:gsLst>
                <a:gs pos="0">
                  <a:schemeClr val="hlink"/>
                </a:gs>
                <a:gs pos="100000">
                  <a:schemeClr val="fol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2" name="Freeform 725"/>
            <p:cNvSpPr>
              <a:spLocks/>
            </p:cNvSpPr>
            <p:nvPr/>
          </p:nvSpPr>
          <p:spPr bwMode="auto">
            <a:xfrm>
              <a:off x="1248" y="2702"/>
              <a:ext cx="1241" cy="1240"/>
            </a:xfrm>
            <a:custGeom>
              <a:avLst/>
              <a:gdLst>
                <a:gd name="T0" fmla="*/ 610 w 738"/>
                <a:gd name="T1" fmla="*/ 2083 h 738"/>
                <a:gd name="T2" fmla="*/ 0 w 738"/>
                <a:gd name="T3" fmla="*/ 1474 h 738"/>
                <a:gd name="T4" fmla="*/ 0 w 738"/>
                <a:gd name="T5" fmla="*/ 610 h 738"/>
                <a:gd name="T6" fmla="*/ 610 w 738"/>
                <a:gd name="T7" fmla="*/ 0 h 738"/>
                <a:gd name="T8" fmla="*/ 1476 w 738"/>
                <a:gd name="T9" fmla="*/ 0 h 738"/>
                <a:gd name="T10" fmla="*/ 2087 w 738"/>
                <a:gd name="T11" fmla="*/ 610 h 738"/>
                <a:gd name="T12" fmla="*/ 2087 w 738"/>
                <a:gd name="T13" fmla="*/ 1474 h 738"/>
                <a:gd name="T14" fmla="*/ 1476 w 738"/>
                <a:gd name="T15" fmla="*/ 2083 h 738"/>
                <a:gd name="T16" fmla="*/ 610 w 738"/>
                <a:gd name="T17" fmla="*/ 2083 h 73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8" h="738">
                  <a:moveTo>
                    <a:pt x="216" y="738"/>
                  </a:moveTo>
                  <a:lnTo>
                    <a:pt x="0" y="522"/>
                  </a:lnTo>
                  <a:lnTo>
                    <a:pt x="0" y="216"/>
                  </a:lnTo>
                  <a:lnTo>
                    <a:pt x="216" y="0"/>
                  </a:lnTo>
                  <a:lnTo>
                    <a:pt x="522" y="0"/>
                  </a:lnTo>
                  <a:lnTo>
                    <a:pt x="738" y="216"/>
                  </a:lnTo>
                  <a:lnTo>
                    <a:pt x="738" y="522"/>
                  </a:lnTo>
                  <a:lnTo>
                    <a:pt x="522" y="738"/>
                  </a:lnTo>
                  <a:lnTo>
                    <a:pt x="216" y="738"/>
                  </a:lnTo>
                  <a:close/>
                </a:path>
              </a:pathLst>
            </a:custGeom>
            <a:gradFill rotWithShape="0">
              <a:gsLst>
                <a:gs pos="0">
                  <a:schemeClr val="hlink"/>
                </a:gs>
                <a:gs pos="100000">
                  <a:schemeClr val="fol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3" name="Freeform 726"/>
            <p:cNvSpPr>
              <a:spLocks/>
            </p:cNvSpPr>
            <p:nvPr/>
          </p:nvSpPr>
          <p:spPr bwMode="auto">
            <a:xfrm>
              <a:off x="1356" y="2809"/>
              <a:ext cx="1025" cy="1026"/>
            </a:xfrm>
            <a:custGeom>
              <a:avLst/>
              <a:gdLst>
                <a:gd name="T0" fmla="*/ 361 w 610"/>
                <a:gd name="T1" fmla="*/ 1579 h 610"/>
                <a:gd name="T2" fmla="*/ 0 w 610"/>
                <a:gd name="T3" fmla="*/ 1013 h 610"/>
                <a:gd name="T4" fmla="*/ 146 w 610"/>
                <a:gd name="T5" fmla="*/ 362 h 610"/>
                <a:gd name="T6" fmla="*/ 711 w 610"/>
                <a:gd name="T7" fmla="*/ 0 h 610"/>
                <a:gd name="T8" fmla="*/ 1361 w 610"/>
                <a:gd name="T9" fmla="*/ 146 h 610"/>
                <a:gd name="T10" fmla="*/ 1722 w 610"/>
                <a:gd name="T11" fmla="*/ 713 h 610"/>
                <a:gd name="T12" fmla="*/ 1576 w 610"/>
                <a:gd name="T13" fmla="*/ 1369 h 610"/>
                <a:gd name="T14" fmla="*/ 1012 w 610"/>
                <a:gd name="T15" fmla="*/ 1726 h 610"/>
                <a:gd name="T16" fmla="*/ 361 w 610"/>
                <a:gd name="T17" fmla="*/ 1579 h 6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10" h="610">
                  <a:moveTo>
                    <a:pt x="128" y="558"/>
                  </a:moveTo>
                  <a:lnTo>
                    <a:pt x="0" y="358"/>
                  </a:lnTo>
                  <a:lnTo>
                    <a:pt x="52" y="128"/>
                  </a:lnTo>
                  <a:lnTo>
                    <a:pt x="252" y="0"/>
                  </a:lnTo>
                  <a:lnTo>
                    <a:pt x="482" y="52"/>
                  </a:lnTo>
                  <a:lnTo>
                    <a:pt x="610" y="252"/>
                  </a:lnTo>
                  <a:lnTo>
                    <a:pt x="558" y="484"/>
                  </a:lnTo>
                  <a:lnTo>
                    <a:pt x="358" y="610"/>
                  </a:lnTo>
                  <a:lnTo>
                    <a:pt x="128" y="558"/>
                  </a:lnTo>
                  <a:close/>
                </a:path>
              </a:pathLst>
            </a:custGeom>
            <a:gradFill rotWithShape="0">
              <a:gsLst>
                <a:gs pos="0">
                  <a:schemeClr val="hlink"/>
                </a:gs>
                <a:gs pos="100000">
                  <a:schemeClr val="fol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4" name="Freeform 727"/>
            <p:cNvSpPr>
              <a:spLocks/>
            </p:cNvSpPr>
            <p:nvPr/>
          </p:nvSpPr>
          <p:spPr bwMode="auto">
            <a:xfrm>
              <a:off x="1436" y="2893"/>
              <a:ext cx="858" cy="858"/>
            </a:xfrm>
            <a:custGeom>
              <a:avLst/>
              <a:gdLst>
                <a:gd name="T0" fmla="*/ 656 w 510"/>
                <a:gd name="T1" fmla="*/ 1443 h 510"/>
                <a:gd name="T2" fmla="*/ 165 w 510"/>
                <a:gd name="T3" fmla="*/ 1189 h 510"/>
                <a:gd name="T4" fmla="*/ 0 w 510"/>
                <a:gd name="T5" fmla="*/ 656 h 510"/>
                <a:gd name="T6" fmla="*/ 261 w 510"/>
                <a:gd name="T7" fmla="*/ 165 h 510"/>
                <a:gd name="T8" fmla="*/ 787 w 510"/>
                <a:gd name="T9" fmla="*/ 0 h 510"/>
                <a:gd name="T10" fmla="*/ 1279 w 510"/>
                <a:gd name="T11" fmla="*/ 261 h 510"/>
                <a:gd name="T12" fmla="*/ 1443 w 510"/>
                <a:gd name="T13" fmla="*/ 787 h 510"/>
                <a:gd name="T14" fmla="*/ 1189 w 510"/>
                <a:gd name="T15" fmla="*/ 1279 h 510"/>
                <a:gd name="T16" fmla="*/ 656 w 510"/>
                <a:gd name="T17" fmla="*/ 1443 h 5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10" h="510">
                  <a:moveTo>
                    <a:pt x="232" y="510"/>
                  </a:moveTo>
                  <a:lnTo>
                    <a:pt x="58" y="420"/>
                  </a:lnTo>
                  <a:lnTo>
                    <a:pt x="0" y="232"/>
                  </a:lnTo>
                  <a:lnTo>
                    <a:pt x="92" y="58"/>
                  </a:lnTo>
                  <a:lnTo>
                    <a:pt x="278" y="0"/>
                  </a:lnTo>
                  <a:lnTo>
                    <a:pt x="452" y="92"/>
                  </a:lnTo>
                  <a:lnTo>
                    <a:pt x="510" y="278"/>
                  </a:lnTo>
                  <a:lnTo>
                    <a:pt x="420" y="452"/>
                  </a:lnTo>
                  <a:lnTo>
                    <a:pt x="232" y="510"/>
                  </a:lnTo>
                  <a:close/>
                </a:path>
              </a:pathLst>
            </a:custGeom>
            <a:gradFill rotWithShape="0">
              <a:gsLst>
                <a:gs pos="0">
                  <a:schemeClr val="hlink"/>
                </a:gs>
                <a:gs pos="100000">
                  <a:schemeClr val="fol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5" name="Freeform 728"/>
            <p:cNvSpPr>
              <a:spLocks/>
            </p:cNvSpPr>
            <p:nvPr/>
          </p:nvSpPr>
          <p:spPr bwMode="auto">
            <a:xfrm>
              <a:off x="1524" y="2981"/>
              <a:ext cx="686" cy="686"/>
            </a:xfrm>
            <a:custGeom>
              <a:avLst/>
              <a:gdLst>
                <a:gd name="T0" fmla="*/ 249 w 408"/>
                <a:gd name="T1" fmla="*/ 1063 h 408"/>
                <a:gd name="T2" fmla="*/ 0 w 408"/>
                <a:gd name="T3" fmla="*/ 689 h 408"/>
                <a:gd name="T4" fmla="*/ 84 w 408"/>
                <a:gd name="T5" fmla="*/ 249 h 408"/>
                <a:gd name="T6" fmla="*/ 457 w 408"/>
                <a:gd name="T7" fmla="*/ 0 h 408"/>
                <a:gd name="T8" fmla="*/ 900 w 408"/>
                <a:gd name="T9" fmla="*/ 84 h 408"/>
                <a:gd name="T10" fmla="*/ 1153 w 408"/>
                <a:gd name="T11" fmla="*/ 457 h 408"/>
                <a:gd name="T12" fmla="*/ 1063 w 408"/>
                <a:gd name="T13" fmla="*/ 900 h 408"/>
                <a:gd name="T14" fmla="*/ 689 w 408"/>
                <a:gd name="T15" fmla="*/ 1153 h 408"/>
                <a:gd name="T16" fmla="*/ 249 w 408"/>
                <a:gd name="T17" fmla="*/ 1063 h 4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8" h="408">
                  <a:moveTo>
                    <a:pt x="88" y="376"/>
                  </a:moveTo>
                  <a:lnTo>
                    <a:pt x="0" y="244"/>
                  </a:lnTo>
                  <a:lnTo>
                    <a:pt x="30" y="88"/>
                  </a:lnTo>
                  <a:lnTo>
                    <a:pt x="162" y="0"/>
                  </a:lnTo>
                  <a:lnTo>
                    <a:pt x="318" y="30"/>
                  </a:lnTo>
                  <a:lnTo>
                    <a:pt x="408" y="162"/>
                  </a:lnTo>
                  <a:lnTo>
                    <a:pt x="376" y="318"/>
                  </a:lnTo>
                  <a:lnTo>
                    <a:pt x="244" y="408"/>
                  </a:lnTo>
                  <a:lnTo>
                    <a:pt x="88" y="376"/>
                  </a:lnTo>
                  <a:close/>
                </a:path>
              </a:pathLst>
            </a:custGeom>
            <a:gradFill rotWithShape="0">
              <a:gsLst>
                <a:gs pos="0">
                  <a:schemeClr val="hlink"/>
                </a:gs>
                <a:gs pos="100000">
                  <a:schemeClr val="fol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291" name="Group 836"/>
          <p:cNvGrpSpPr>
            <a:grpSpLocks/>
          </p:cNvGrpSpPr>
          <p:nvPr/>
        </p:nvGrpSpPr>
        <p:grpSpPr bwMode="auto">
          <a:xfrm>
            <a:off x="2838450" y="4878388"/>
            <a:ext cx="1322388" cy="1327150"/>
            <a:chOff x="1788" y="3073"/>
            <a:chExt cx="833" cy="836"/>
          </a:xfrm>
        </p:grpSpPr>
        <p:sp>
          <p:nvSpPr>
            <p:cNvPr id="12356" name="Freeform 730"/>
            <p:cNvSpPr>
              <a:spLocks/>
            </p:cNvSpPr>
            <p:nvPr/>
          </p:nvSpPr>
          <p:spPr bwMode="auto">
            <a:xfrm>
              <a:off x="1788" y="3074"/>
              <a:ext cx="833" cy="835"/>
            </a:xfrm>
            <a:custGeom>
              <a:avLst/>
              <a:gdLst>
                <a:gd name="T0" fmla="*/ 275 w 738"/>
                <a:gd name="T1" fmla="*/ 943 h 739"/>
                <a:gd name="T2" fmla="*/ 0 w 738"/>
                <a:gd name="T3" fmla="*/ 666 h 739"/>
                <a:gd name="T4" fmla="*/ 0 w 738"/>
                <a:gd name="T5" fmla="*/ 276 h 739"/>
                <a:gd name="T6" fmla="*/ 275 w 738"/>
                <a:gd name="T7" fmla="*/ 0 h 739"/>
                <a:gd name="T8" fmla="*/ 665 w 738"/>
                <a:gd name="T9" fmla="*/ 0 h 739"/>
                <a:gd name="T10" fmla="*/ 940 w 738"/>
                <a:gd name="T11" fmla="*/ 276 h 739"/>
                <a:gd name="T12" fmla="*/ 940 w 738"/>
                <a:gd name="T13" fmla="*/ 666 h 739"/>
                <a:gd name="T14" fmla="*/ 665 w 738"/>
                <a:gd name="T15" fmla="*/ 943 h 739"/>
                <a:gd name="T16" fmla="*/ 275 w 738"/>
                <a:gd name="T17" fmla="*/ 943 h 7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8" h="739">
                  <a:moveTo>
                    <a:pt x="216" y="739"/>
                  </a:moveTo>
                  <a:lnTo>
                    <a:pt x="0" y="521"/>
                  </a:lnTo>
                  <a:lnTo>
                    <a:pt x="0" y="216"/>
                  </a:lnTo>
                  <a:lnTo>
                    <a:pt x="216" y="0"/>
                  </a:lnTo>
                  <a:lnTo>
                    <a:pt x="522" y="0"/>
                  </a:lnTo>
                  <a:lnTo>
                    <a:pt x="738" y="216"/>
                  </a:lnTo>
                  <a:lnTo>
                    <a:pt x="738" y="521"/>
                  </a:lnTo>
                  <a:lnTo>
                    <a:pt x="522" y="739"/>
                  </a:lnTo>
                  <a:lnTo>
                    <a:pt x="216" y="739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57" name="Freeform 731"/>
            <p:cNvSpPr>
              <a:spLocks/>
            </p:cNvSpPr>
            <p:nvPr/>
          </p:nvSpPr>
          <p:spPr bwMode="auto">
            <a:xfrm>
              <a:off x="1948" y="3237"/>
              <a:ext cx="513" cy="510"/>
            </a:xfrm>
            <a:custGeom>
              <a:avLst/>
              <a:gdLst>
                <a:gd name="T0" fmla="*/ 171 w 454"/>
                <a:gd name="T1" fmla="*/ 577 h 451"/>
                <a:gd name="T2" fmla="*/ 0 w 454"/>
                <a:gd name="T3" fmla="*/ 408 h 451"/>
                <a:gd name="T4" fmla="*/ 0 w 454"/>
                <a:gd name="T5" fmla="*/ 168 h 451"/>
                <a:gd name="T6" fmla="*/ 171 w 454"/>
                <a:gd name="T7" fmla="*/ 0 h 451"/>
                <a:gd name="T8" fmla="*/ 411 w 454"/>
                <a:gd name="T9" fmla="*/ 0 h 451"/>
                <a:gd name="T10" fmla="*/ 580 w 454"/>
                <a:gd name="T11" fmla="*/ 168 h 451"/>
                <a:gd name="T12" fmla="*/ 580 w 454"/>
                <a:gd name="T13" fmla="*/ 408 h 451"/>
                <a:gd name="T14" fmla="*/ 411 w 454"/>
                <a:gd name="T15" fmla="*/ 577 h 451"/>
                <a:gd name="T16" fmla="*/ 171 w 454"/>
                <a:gd name="T17" fmla="*/ 577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4" h="451">
                  <a:moveTo>
                    <a:pt x="134" y="451"/>
                  </a:moveTo>
                  <a:lnTo>
                    <a:pt x="0" y="319"/>
                  </a:lnTo>
                  <a:lnTo>
                    <a:pt x="0" y="132"/>
                  </a:lnTo>
                  <a:lnTo>
                    <a:pt x="134" y="0"/>
                  </a:lnTo>
                  <a:lnTo>
                    <a:pt x="322" y="0"/>
                  </a:lnTo>
                  <a:lnTo>
                    <a:pt x="454" y="132"/>
                  </a:lnTo>
                  <a:lnTo>
                    <a:pt x="454" y="319"/>
                  </a:lnTo>
                  <a:lnTo>
                    <a:pt x="322" y="451"/>
                  </a:lnTo>
                  <a:lnTo>
                    <a:pt x="134" y="45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58" name="Freeform 732"/>
            <p:cNvSpPr>
              <a:spLocks/>
            </p:cNvSpPr>
            <p:nvPr/>
          </p:nvSpPr>
          <p:spPr bwMode="auto">
            <a:xfrm>
              <a:off x="1872" y="3158"/>
              <a:ext cx="668" cy="667"/>
            </a:xfrm>
            <a:custGeom>
              <a:avLst/>
              <a:gdLst>
                <a:gd name="T0" fmla="*/ 219 w 592"/>
                <a:gd name="T1" fmla="*/ 753 h 591"/>
                <a:gd name="T2" fmla="*/ 0 w 592"/>
                <a:gd name="T3" fmla="*/ 532 h 591"/>
                <a:gd name="T4" fmla="*/ 0 w 592"/>
                <a:gd name="T5" fmla="*/ 221 h 591"/>
                <a:gd name="T6" fmla="*/ 219 w 592"/>
                <a:gd name="T7" fmla="*/ 0 h 591"/>
                <a:gd name="T8" fmla="*/ 533 w 592"/>
                <a:gd name="T9" fmla="*/ 0 h 591"/>
                <a:gd name="T10" fmla="*/ 754 w 592"/>
                <a:gd name="T11" fmla="*/ 221 h 591"/>
                <a:gd name="T12" fmla="*/ 754 w 592"/>
                <a:gd name="T13" fmla="*/ 532 h 591"/>
                <a:gd name="T14" fmla="*/ 533 w 592"/>
                <a:gd name="T15" fmla="*/ 753 h 591"/>
                <a:gd name="T16" fmla="*/ 219 w 592"/>
                <a:gd name="T17" fmla="*/ 753 h 59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2" h="591">
                  <a:moveTo>
                    <a:pt x="172" y="591"/>
                  </a:moveTo>
                  <a:lnTo>
                    <a:pt x="0" y="417"/>
                  </a:lnTo>
                  <a:lnTo>
                    <a:pt x="0" y="174"/>
                  </a:lnTo>
                  <a:lnTo>
                    <a:pt x="172" y="0"/>
                  </a:lnTo>
                  <a:lnTo>
                    <a:pt x="418" y="0"/>
                  </a:lnTo>
                  <a:lnTo>
                    <a:pt x="592" y="174"/>
                  </a:lnTo>
                  <a:lnTo>
                    <a:pt x="592" y="417"/>
                  </a:lnTo>
                  <a:lnTo>
                    <a:pt x="418" y="591"/>
                  </a:lnTo>
                  <a:lnTo>
                    <a:pt x="172" y="591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59" name="Freeform 733"/>
            <p:cNvSpPr>
              <a:spLocks/>
            </p:cNvSpPr>
            <p:nvPr/>
          </p:nvSpPr>
          <p:spPr bwMode="auto">
            <a:xfrm>
              <a:off x="1948" y="3237"/>
              <a:ext cx="513" cy="510"/>
            </a:xfrm>
            <a:custGeom>
              <a:avLst/>
              <a:gdLst>
                <a:gd name="T0" fmla="*/ 171 w 454"/>
                <a:gd name="T1" fmla="*/ 577 h 451"/>
                <a:gd name="T2" fmla="*/ 0 w 454"/>
                <a:gd name="T3" fmla="*/ 408 h 451"/>
                <a:gd name="T4" fmla="*/ 0 w 454"/>
                <a:gd name="T5" fmla="*/ 168 h 451"/>
                <a:gd name="T6" fmla="*/ 171 w 454"/>
                <a:gd name="T7" fmla="*/ 0 h 451"/>
                <a:gd name="T8" fmla="*/ 411 w 454"/>
                <a:gd name="T9" fmla="*/ 0 h 451"/>
                <a:gd name="T10" fmla="*/ 580 w 454"/>
                <a:gd name="T11" fmla="*/ 168 h 451"/>
                <a:gd name="T12" fmla="*/ 580 w 454"/>
                <a:gd name="T13" fmla="*/ 408 h 451"/>
                <a:gd name="T14" fmla="*/ 411 w 454"/>
                <a:gd name="T15" fmla="*/ 577 h 451"/>
                <a:gd name="T16" fmla="*/ 171 w 454"/>
                <a:gd name="T17" fmla="*/ 577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54" h="451">
                  <a:moveTo>
                    <a:pt x="134" y="451"/>
                  </a:moveTo>
                  <a:lnTo>
                    <a:pt x="0" y="319"/>
                  </a:lnTo>
                  <a:lnTo>
                    <a:pt x="0" y="132"/>
                  </a:lnTo>
                  <a:lnTo>
                    <a:pt x="134" y="0"/>
                  </a:lnTo>
                  <a:lnTo>
                    <a:pt x="322" y="0"/>
                  </a:lnTo>
                  <a:lnTo>
                    <a:pt x="454" y="132"/>
                  </a:lnTo>
                  <a:lnTo>
                    <a:pt x="454" y="319"/>
                  </a:lnTo>
                  <a:lnTo>
                    <a:pt x="322" y="451"/>
                  </a:lnTo>
                  <a:lnTo>
                    <a:pt x="134" y="451"/>
                  </a:ln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0" name="Freeform 734"/>
            <p:cNvSpPr>
              <a:spLocks/>
            </p:cNvSpPr>
            <p:nvPr/>
          </p:nvSpPr>
          <p:spPr bwMode="auto">
            <a:xfrm>
              <a:off x="2010" y="3296"/>
              <a:ext cx="390" cy="392"/>
            </a:xfrm>
            <a:custGeom>
              <a:avLst/>
              <a:gdLst>
                <a:gd name="T0" fmla="*/ 130 w 346"/>
                <a:gd name="T1" fmla="*/ 443 h 347"/>
                <a:gd name="T2" fmla="*/ 0 w 346"/>
                <a:gd name="T3" fmla="*/ 314 h 347"/>
                <a:gd name="T4" fmla="*/ 0 w 346"/>
                <a:gd name="T5" fmla="*/ 130 h 347"/>
                <a:gd name="T6" fmla="*/ 130 w 346"/>
                <a:gd name="T7" fmla="*/ 0 h 347"/>
                <a:gd name="T8" fmla="*/ 310 w 346"/>
                <a:gd name="T9" fmla="*/ 0 h 347"/>
                <a:gd name="T10" fmla="*/ 440 w 346"/>
                <a:gd name="T11" fmla="*/ 130 h 347"/>
                <a:gd name="T12" fmla="*/ 440 w 346"/>
                <a:gd name="T13" fmla="*/ 314 h 347"/>
                <a:gd name="T14" fmla="*/ 310 w 346"/>
                <a:gd name="T15" fmla="*/ 443 h 347"/>
                <a:gd name="T16" fmla="*/ 130 w 346"/>
                <a:gd name="T17" fmla="*/ 443 h 34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46" h="347">
                  <a:moveTo>
                    <a:pt x="102" y="347"/>
                  </a:moveTo>
                  <a:lnTo>
                    <a:pt x="0" y="246"/>
                  </a:lnTo>
                  <a:lnTo>
                    <a:pt x="0" y="102"/>
                  </a:lnTo>
                  <a:lnTo>
                    <a:pt x="102" y="0"/>
                  </a:lnTo>
                  <a:lnTo>
                    <a:pt x="244" y="0"/>
                  </a:lnTo>
                  <a:lnTo>
                    <a:pt x="346" y="102"/>
                  </a:lnTo>
                  <a:lnTo>
                    <a:pt x="346" y="246"/>
                  </a:lnTo>
                  <a:lnTo>
                    <a:pt x="244" y="347"/>
                  </a:lnTo>
                  <a:lnTo>
                    <a:pt x="102" y="347"/>
                  </a:lnTo>
                  <a:close/>
                </a:path>
              </a:pathLst>
            </a:custGeom>
            <a:solidFill>
              <a:srgbClr val="707070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1" name="Freeform 735"/>
            <p:cNvSpPr>
              <a:spLocks/>
            </p:cNvSpPr>
            <p:nvPr/>
          </p:nvSpPr>
          <p:spPr bwMode="auto">
            <a:xfrm>
              <a:off x="2046" y="3334"/>
              <a:ext cx="318" cy="315"/>
            </a:xfrm>
            <a:custGeom>
              <a:avLst/>
              <a:gdLst>
                <a:gd name="T0" fmla="*/ 104 w 282"/>
                <a:gd name="T1" fmla="*/ 356 h 279"/>
                <a:gd name="T2" fmla="*/ 0 w 282"/>
                <a:gd name="T3" fmla="*/ 253 h 279"/>
                <a:gd name="T4" fmla="*/ 0 w 282"/>
                <a:gd name="T5" fmla="*/ 105 h 279"/>
                <a:gd name="T6" fmla="*/ 104 w 282"/>
                <a:gd name="T7" fmla="*/ 0 h 279"/>
                <a:gd name="T8" fmla="*/ 255 w 282"/>
                <a:gd name="T9" fmla="*/ 0 h 279"/>
                <a:gd name="T10" fmla="*/ 359 w 282"/>
                <a:gd name="T11" fmla="*/ 105 h 279"/>
                <a:gd name="T12" fmla="*/ 359 w 282"/>
                <a:gd name="T13" fmla="*/ 253 h 279"/>
                <a:gd name="T14" fmla="*/ 255 w 282"/>
                <a:gd name="T15" fmla="*/ 356 h 279"/>
                <a:gd name="T16" fmla="*/ 104 w 282"/>
                <a:gd name="T17" fmla="*/ 356 h 2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82" h="279">
                  <a:moveTo>
                    <a:pt x="82" y="279"/>
                  </a:moveTo>
                  <a:lnTo>
                    <a:pt x="0" y="198"/>
                  </a:lnTo>
                  <a:lnTo>
                    <a:pt x="0" y="82"/>
                  </a:lnTo>
                  <a:lnTo>
                    <a:pt x="82" y="0"/>
                  </a:lnTo>
                  <a:lnTo>
                    <a:pt x="200" y="0"/>
                  </a:lnTo>
                  <a:lnTo>
                    <a:pt x="282" y="82"/>
                  </a:lnTo>
                  <a:lnTo>
                    <a:pt x="282" y="198"/>
                  </a:lnTo>
                  <a:lnTo>
                    <a:pt x="200" y="279"/>
                  </a:lnTo>
                  <a:lnTo>
                    <a:pt x="82" y="279"/>
                  </a:lnTo>
                  <a:close/>
                </a:path>
              </a:pathLst>
            </a:custGeom>
            <a:solidFill>
              <a:srgbClr val="4D4D4D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2" name="Freeform 736"/>
            <p:cNvSpPr>
              <a:spLocks/>
            </p:cNvSpPr>
            <p:nvPr/>
          </p:nvSpPr>
          <p:spPr bwMode="auto">
            <a:xfrm>
              <a:off x="2068" y="3354"/>
              <a:ext cx="273" cy="275"/>
            </a:xfrm>
            <a:custGeom>
              <a:avLst/>
              <a:gdLst>
                <a:gd name="T0" fmla="*/ 89 w 242"/>
                <a:gd name="T1" fmla="*/ 311 h 243"/>
                <a:gd name="T2" fmla="*/ 0 w 242"/>
                <a:gd name="T3" fmla="*/ 221 h 243"/>
                <a:gd name="T4" fmla="*/ 0 w 242"/>
                <a:gd name="T5" fmla="*/ 92 h 243"/>
                <a:gd name="T6" fmla="*/ 89 w 242"/>
                <a:gd name="T7" fmla="*/ 0 h 243"/>
                <a:gd name="T8" fmla="*/ 219 w 242"/>
                <a:gd name="T9" fmla="*/ 0 h 243"/>
                <a:gd name="T10" fmla="*/ 308 w 242"/>
                <a:gd name="T11" fmla="*/ 92 h 243"/>
                <a:gd name="T12" fmla="*/ 308 w 242"/>
                <a:gd name="T13" fmla="*/ 221 h 243"/>
                <a:gd name="T14" fmla="*/ 219 w 242"/>
                <a:gd name="T15" fmla="*/ 311 h 243"/>
                <a:gd name="T16" fmla="*/ 89 w 242"/>
                <a:gd name="T17" fmla="*/ 311 h 2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2" h="243">
                  <a:moveTo>
                    <a:pt x="70" y="243"/>
                  </a:moveTo>
                  <a:lnTo>
                    <a:pt x="0" y="172"/>
                  </a:lnTo>
                  <a:lnTo>
                    <a:pt x="0" y="72"/>
                  </a:lnTo>
                  <a:lnTo>
                    <a:pt x="70" y="0"/>
                  </a:lnTo>
                  <a:lnTo>
                    <a:pt x="172" y="0"/>
                  </a:lnTo>
                  <a:lnTo>
                    <a:pt x="242" y="72"/>
                  </a:lnTo>
                  <a:lnTo>
                    <a:pt x="242" y="172"/>
                  </a:lnTo>
                  <a:lnTo>
                    <a:pt x="172" y="243"/>
                  </a:lnTo>
                  <a:lnTo>
                    <a:pt x="70" y="243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63" name="Freeform 738"/>
            <p:cNvSpPr>
              <a:spLocks/>
            </p:cNvSpPr>
            <p:nvPr/>
          </p:nvSpPr>
          <p:spPr bwMode="auto">
            <a:xfrm>
              <a:off x="2254" y="3612"/>
              <a:ext cx="124" cy="291"/>
            </a:xfrm>
            <a:custGeom>
              <a:avLst/>
              <a:gdLst>
                <a:gd name="T0" fmla="*/ 0 w 110"/>
                <a:gd name="T1" fmla="*/ 0 h 258"/>
                <a:gd name="T2" fmla="*/ 140 w 110"/>
                <a:gd name="T3" fmla="*/ 328 h 258"/>
                <a:gd name="T4" fmla="*/ 0 w 110"/>
                <a:gd name="T5" fmla="*/ 0 h 2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0" h="258">
                  <a:moveTo>
                    <a:pt x="0" y="0"/>
                  </a:moveTo>
                  <a:lnTo>
                    <a:pt x="110" y="2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4" name="Freeform 739"/>
            <p:cNvSpPr>
              <a:spLocks/>
            </p:cNvSpPr>
            <p:nvPr/>
          </p:nvSpPr>
          <p:spPr bwMode="auto">
            <a:xfrm>
              <a:off x="2030" y="3366"/>
              <a:ext cx="296" cy="543"/>
            </a:xfrm>
            <a:custGeom>
              <a:avLst/>
              <a:gdLst>
                <a:gd name="T0" fmla="*/ 124 w 296"/>
                <a:gd name="T1" fmla="*/ 243 h 543"/>
                <a:gd name="T2" fmla="*/ 54 w 296"/>
                <a:gd name="T3" fmla="*/ 172 h 543"/>
                <a:gd name="T4" fmla="*/ 54 w 296"/>
                <a:gd name="T5" fmla="*/ 72 h 543"/>
                <a:gd name="T6" fmla="*/ 124 w 296"/>
                <a:gd name="T7" fmla="*/ 0 h 543"/>
                <a:gd name="T8" fmla="*/ 226 w 296"/>
                <a:gd name="T9" fmla="*/ 0 h 543"/>
                <a:gd name="T10" fmla="*/ 296 w 296"/>
                <a:gd name="T11" fmla="*/ 72 h 543"/>
                <a:gd name="T12" fmla="*/ 296 w 296"/>
                <a:gd name="T13" fmla="*/ 172 h 543"/>
                <a:gd name="T14" fmla="*/ 226 w 296"/>
                <a:gd name="T15" fmla="*/ 243 h 543"/>
                <a:gd name="T16" fmla="*/ 124 w 296"/>
                <a:gd name="T17" fmla="*/ 243 h 543"/>
                <a:gd name="T18" fmla="*/ 20 w 296"/>
                <a:gd name="T19" fmla="*/ 498 h 543"/>
                <a:gd name="T20" fmla="*/ 0 w 296"/>
                <a:gd name="T21" fmla="*/ 543 h 54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6" h="543">
                  <a:moveTo>
                    <a:pt x="124" y="243"/>
                  </a:moveTo>
                  <a:lnTo>
                    <a:pt x="54" y="172"/>
                  </a:lnTo>
                  <a:lnTo>
                    <a:pt x="54" y="72"/>
                  </a:lnTo>
                  <a:lnTo>
                    <a:pt x="124" y="0"/>
                  </a:lnTo>
                  <a:lnTo>
                    <a:pt x="226" y="0"/>
                  </a:lnTo>
                  <a:lnTo>
                    <a:pt x="296" y="72"/>
                  </a:lnTo>
                  <a:lnTo>
                    <a:pt x="296" y="172"/>
                  </a:lnTo>
                  <a:lnTo>
                    <a:pt x="226" y="243"/>
                  </a:lnTo>
                  <a:lnTo>
                    <a:pt x="124" y="243"/>
                  </a:lnTo>
                  <a:lnTo>
                    <a:pt x="20" y="498"/>
                  </a:lnTo>
                  <a:lnTo>
                    <a:pt x="0" y="543"/>
                  </a:lnTo>
                </a:path>
              </a:pathLst>
            </a:custGeom>
            <a:solidFill>
              <a:srgbClr val="F7F7F7"/>
            </a:solidFill>
            <a:ln w="9525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5" name="Freeform 741"/>
            <p:cNvSpPr>
              <a:spLocks/>
            </p:cNvSpPr>
            <p:nvPr/>
          </p:nvSpPr>
          <p:spPr bwMode="auto">
            <a:xfrm>
              <a:off x="2036" y="3073"/>
              <a:ext cx="123" cy="295"/>
            </a:xfrm>
            <a:custGeom>
              <a:avLst/>
              <a:gdLst>
                <a:gd name="T0" fmla="*/ 140 w 108"/>
                <a:gd name="T1" fmla="*/ 332 h 262"/>
                <a:gd name="T2" fmla="*/ 0 w 108"/>
                <a:gd name="T3" fmla="*/ 0 h 262"/>
                <a:gd name="T4" fmla="*/ 140 w 108"/>
                <a:gd name="T5" fmla="*/ 332 h 2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8" h="262">
                  <a:moveTo>
                    <a:pt x="108" y="262"/>
                  </a:moveTo>
                  <a:lnTo>
                    <a:pt x="0" y="0"/>
                  </a:lnTo>
                  <a:lnTo>
                    <a:pt x="108" y="26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6" name="Line 744"/>
            <p:cNvSpPr>
              <a:spLocks noChangeShapeType="1"/>
            </p:cNvSpPr>
            <p:nvPr/>
          </p:nvSpPr>
          <p:spPr bwMode="auto">
            <a:xfrm flipV="1">
              <a:off x="2255" y="3074"/>
              <a:ext cx="123" cy="2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67" name="Freeform 746"/>
            <p:cNvSpPr>
              <a:spLocks/>
            </p:cNvSpPr>
            <p:nvPr/>
          </p:nvSpPr>
          <p:spPr bwMode="auto">
            <a:xfrm>
              <a:off x="2324" y="3544"/>
              <a:ext cx="296" cy="121"/>
            </a:xfrm>
            <a:custGeom>
              <a:avLst/>
              <a:gdLst>
                <a:gd name="T0" fmla="*/ 0 w 262"/>
                <a:gd name="T1" fmla="*/ 0 h 107"/>
                <a:gd name="T2" fmla="*/ 334 w 262"/>
                <a:gd name="T3" fmla="*/ 137 h 107"/>
                <a:gd name="T4" fmla="*/ 0 w 262"/>
                <a:gd name="T5" fmla="*/ 0 h 10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2" h="107">
                  <a:moveTo>
                    <a:pt x="0" y="0"/>
                  </a:moveTo>
                  <a:lnTo>
                    <a:pt x="262" y="1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68" name="Line 747"/>
            <p:cNvSpPr>
              <a:spLocks noChangeShapeType="1"/>
            </p:cNvSpPr>
            <p:nvPr/>
          </p:nvSpPr>
          <p:spPr bwMode="auto">
            <a:xfrm flipV="1">
              <a:off x="2326" y="3321"/>
              <a:ext cx="292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69" name="Freeform 750"/>
            <p:cNvSpPr>
              <a:spLocks/>
            </p:cNvSpPr>
            <p:nvPr/>
          </p:nvSpPr>
          <p:spPr bwMode="auto">
            <a:xfrm>
              <a:off x="1789" y="3317"/>
              <a:ext cx="296" cy="124"/>
            </a:xfrm>
            <a:custGeom>
              <a:avLst/>
              <a:gdLst>
                <a:gd name="T0" fmla="*/ 334 w 262"/>
                <a:gd name="T1" fmla="*/ 140 h 110"/>
                <a:gd name="T2" fmla="*/ 0 w 262"/>
                <a:gd name="T3" fmla="*/ 0 h 110"/>
                <a:gd name="T4" fmla="*/ 334 w 262"/>
                <a:gd name="T5" fmla="*/ 140 h 1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2" h="110">
                  <a:moveTo>
                    <a:pt x="262" y="110"/>
                  </a:moveTo>
                  <a:lnTo>
                    <a:pt x="0" y="0"/>
                  </a:lnTo>
                  <a:lnTo>
                    <a:pt x="262" y="1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70" name="Line 751"/>
            <p:cNvSpPr>
              <a:spLocks noChangeShapeType="1"/>
            </p:cNvSpPr>
            <p:nvPr/>
          </p:nvSpPr>
          <p:spPr bwMode="auto">
            <a:xfrm flipH="1">
              <a:off x="1788" y="3542"/>
              <a:ext cx="296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292" name="Group 837"/>
          <p:cNvGrpSpPr>
            <a:grpSpLocks/>
          </p:cNvGrpSpPr>
          <p:nvPr/>
        </p:nvGrpSpPr>
        <p:grpSpPr bwMode="auto">
          <a:xfrm>
            <a:off x="4797425" y="4797425"/>
            <a:ext cx="1444625" cy="1439863"/>
            <a:chOff x="3022" y="3022"/>
            <a:chExt cx="910" cy="907"/>
          </a:xfrm>
        </p:grpSpPr>
        <p:sp>
          <p:nvSpPr>
            <p:cNvPr id="12351" name="Oval 758"/>
            <p:cNvSpPr>
              <a:spLocks noChangeArrowheads="1"/>
            </p:cNvSpPr>
            <p:nvPr/>
          </p:nvSpPr>
          <p:spPr bwMode="auto">
            <a:xfrm>
              <a:off x="3022" y="3022"/>
              <a:ext cx="910" cy="907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2352" name="Freeform 754"/>
            <p:cNvSpPr>
              <a:spLocks/>
            </p:cNvSpPr>
            <p:nvPr/>
          </p:nvSpPr>
          <p:spPr bwMode="auto">
            <a:xfrm>
              <a:off x="3303" y="3062"/>
              <a:ext cx="344" cy="415"/>
            </a:xfrm>
            <a:custGeom>
              <a:avLst/>
              <a:gdLst>
                <a:gd name="T0" fmla="*/ 194 w 306"/>
                <a:gd name="T1" fmla="*/ 468 h 368"/>
                <a:gd name="T2" fmla="*/ 0 w 306"/>
                <a:gd name="T3" fmla="*/ 0 h 368"/>
                <a:gd name="T4" fmla="*/ 387 w 306"/>
                <a:gd name="T5" fmla="*/ 0 h 368"/>
                <a:gd name="T6" fmla="*/ 194 w 306"/>
                <a:gd name="T7" fmla="*/ 468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68">
                  <a:moveTo>
                    <a:pt x="154" y="368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154" y="36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2"/>
                </a:gs>
              </a:gsLst>
              <a:lin ang="18900000" scaled="1"/>
            </a:gradFill>
            <a:ln w="127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53" name="Freeform 755"/>
            <p:cNvSpPr>
              <a:spLocks/>
            </p:cNvSpPr>
            <p:nvPr/>
          </p:nvSpPr>
          <p:spPr bwMode="auto">
            <a:xfrm>
              <a:off x="3059" y="3062"/>
              <a:ext cx="834" cy="831"/>
            </a:xfrm>
            <a:custGeom>
              <a:avLst/>
              <a:gdLst>
                <a:gd name="T0" fmla="*/ 470 w 740"/>
                <a:gd name="T1" fmla="*/ 468 h 737"/>
                <a:gd name="T2" fmla="*/ 663 w 740"/>
                <a:gd name="T3" fmla="*/ 0 h 737"/>
                <a:gd name="T4" fmla="*/ 940 w 740"/>
                <a:gd name="T5" fmla="*/ 275 h 737"/>
                <a:gd name="T6" fmla="*/ 470 w 740"/>
                <a:gd name="T7" fmla="*/ 468 h 737"/>
                <a:gd name="T8" fmla="*/ 940 w 740"/>
                <a:gd name="T9" fmla="*/ 275 h 737"/>
                <a:gd name="T10" fmla="*/ 940 w 740"/>
                <a:gd name="T11" fmla="*/ 662 h 737"/>
                <a:gd name="T12" fmla="*/ 470 w 740"/>
                <a:gd name="T13" fmla="*/ 468 h 737"/>
                <a:gd name="T14" fmla="*/ 940 w 740"/>
                <a:gd name="T15" fmla="*/ 662 h 737"/>
                <a:gd name="T16" fmla="*/ 663 w 740"/>
                <a:gd name="T17" fmla="*/ 937 h 737"/>
                <a:gd name="T18" fmla="*/ 470 w 740"/>
                <a:gd name="T19" fmla="*/ 468 h 737"/>
                <a:gd name="T20" fmla="*/ 274 w 740"/>
                <a:gd name="T21" fmla="*/ 937 h 737"/>
                <a:gd name="T22" fmla="*/ 0 w 740"/>
                <a:gd name="T23" fmla="*/ 662 h 737"/>
                <a:gd name="T24" fmla="*/ 470 w 740"/>
                <a:gd name="T25" fmla="*/ 468 h 73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40" h="737">
                  <a:moveTo>
                    <a:pt x="370" y="368"/>
                  </a:moveTo>
                  <a:lnTo>
                    <a:pt x="522" y="0"/>
                  </a:lnTo>
                  <a:lnTo>
                    <a:pt x="740" y="216"/>
                  </a:lnTo>
                  <a:lnTo>
                    <a:pt x="370" y="368"/>
                  </a:lnTo>
                  <a:lnTo>
                    <a:pt x="740" y="216"/>
                  </a:lnTo>
                  <a:lnTo>
                    <a:pt x="740" y="521"/>
                  </a:lnTo>
                  <a:lnTo>
                    <a:pt x="370" y="368"/>
                  </a:lnTo>
                  <a:lnTo>
                    <a:pt x="740" y="521"/>
                  </a:lnTo>
                  <a:lnTo>
                    <a:pt x="522" y="737"/>
                  </a:lnTo>
                  <a:lnTo>
                    <a:pt x="370" y="368"/>
                  </a:lnTo>
                  <a:lnTo>
                    <a:pt x="216" y="737"/>
                  </a:lnTo>
                  <a:lnTo>
                    <a:pt x="0" y="521"/>
                  </a:lnTo>
                  <a:lnTo>
                    <a:pt x="370" y="36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2"/>
                </a:gs>
              </a:gsLst>
              <a:lin ang="18900000" scaled="1"/>
            </a:gradFill>
            <a:ln w="127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54" name="Freeform 756"/>
            <p:cNvSpPr>
              <a:spLocks/>
            </p:cNvSpPr>
            <p:nvPr/>
          </p:nvSpPr>
          <p:spPr bwMode="auto">
            <a:xfrm>
              <a:off x="3059" y="3305"/>
              <a:ext cx="417" cy="344"/>
            </a:xfrm>
            <a:custGeom>
              <a:avLst/>
              <a:gdLst>
                <a:gd name="T0" fmla="*/ 280 w 621"/>
                <a:gd name="T1" fmla="*/ 115 h 513"/>
                <a:gd name="T2" fmla="*/ 0 w 621"/>
                <a:gd name="T3" fmla="*/ 231 h 513"/>
                <a:gd name="T4" fmla="*/ 0 w 621"/>
                <a:gd name="T5" fmla="*/ 0 h 513"/>
                <a:gd name="T6" fmla="*/ 280 w 621"/>
                <a:gd name="T7" fmla="*/ 115 h 51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1" h="513">
                  <a:moveTo>
                    <a:pt x="621" y="255"/>
                  </a:moveTo>
                  <a:lnTo>
                    <a:pt x="0" y="513"/>
                  </a:lnTo>
                  <a:lnTo>
                    <a:pt x="0" y="0"/>
                  </a:lnTo>
                  <a:lnTo>
                    <a:pt x="621" y="255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2"/>
                </a:gs>
              </a:gsLst>
              <a:lin ang="18900000" scaled="1"/>
            </a:gradFill>
            <a:ln w="127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55" name="Freeform 757"/>
            <p:cNvSpPr>
              <a:spLocks/>
            </p:cNvSpPr>
            <p:nvPr/>
          </p:nvSpPr>
          <p:spPr bwMode="auto">
            <a:xfrm>
              <a:off x="3059" y="3060"/>
              <a:ext cx="588" cy="833"/>
            </a:xfrm>
            <a:custGeom>
              <a:avLst/>
              <a:gdLst>
                <a:gd name="T0" fmla="*/ 279 w 877"/>
                <a:gd name="T1" fmla="*/ 280 h 1242"/>
                <a:gd name="T2" fmla="*/ 0 w 877"/>
                <a:gd name="T3" fmla="*/ 164 h 1242"/>
                <a:gd name="T4" fmla="*/ 163 w 877"/>
                <a:gd name="T5" fmla="*/ 0 h 1242"/>
                <a:gd name="T6" fmla="*/ 280 w 877"/>
                <a:gd name="T7" fmla="*/ 280 h 1242"/>
                <a:gd name="T8" fmla="*/ 394 w 877"/>
                <a:gd name="T9" fmla="*/ 559 h 1242"/>
                <a:gd name="T10" fmla="*/ 163 w 877"/>
                <a:gd name="T11" fmla="*/ 559 h 1242"/>
                <a:gd name="T12" fmla="*/ 279 w 877"/>
                <a:gd name="T13" fmla="*/ 280 h 12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77" h="1242">
                  <a:moveTo>
                    <a:pt x="621" y="623"/>
                  </a:moveTo>
                  <a:lnTo>
                    <a:pt x="0" y="366"/>
                  </a:lnTo>
                  <a:lnTo>
                    <a:pt x="363" y="0"/>
                  </a:lnTo>
                  <a:lnTo>
                    <a:pt x="622" y="622"/>
                  </a:lnTo>
                  <a:lnTo>
                    <a:pt x="877" y="1242"/>
                  </a:lnTo>
                  <a:lnTo>
                    <a:pt x="363" y="1242"/>
                  </a:lnTo>
                  <a:lnTo>
                    <a:pt x="621" y="623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2"/>
                </a:gs>
              </a:gsLst>
              <a:lin ang="18900000" scaled="1"/>
            </a:gradFill>
            <a:ln w="1270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293" name="Group 838"/>
          <p:cNvGrpSpPr>
            <a:grpSpLocks/>
          </p:cNvGrpSpPr>
          <p:nvPr/>
        </p:nvGrpSpPr>
        <p:grpSpPr bwMode="auto">
          <a:xfrm>
            <a:off x="6970713" y="4854575"/>
            <a:ext cx="1349375" cy="1350963"/>
            <a:chOff x="4391" y="3058"/>
            <a:chExt cx="850" cy="851"/>
          </a:xfrm>
        </p:grpSpPr>
        <p:sp>
          <p:nvSpPr>
            <p:cNvPr id="12346" name="Freeform 760"/>
            <p:cNvSpPr>
              <a:spLocks/>
            </p:cNvSpPr>
            <p:nvPr/>
          </p:nvSpPr>
          <p:spPr bwMode="auto">
            <a:xfrm>
              <a:off x="4391" y="3058"/>
              <a:ext cx="850" cy="851"/>
            </a:xfrm>
            <a:custGeom>
              <a:avLst/>
              <a:gdLst>
                <a:gd name="T0" fmla="*/ 270 w 782"/>
                <a:gd name="T1" fmla="*/ 925 h 783"/>
                <a:gd name="T2" fmla="*/ 0 w 782"/>
                <a:gd name="T3" fmla="*/ 653 h 783"/>
                <a:gd name="T4" fmla="*/ 0 w 782"/>
                <a:gd name="T5" fmla="*/ 272 h 783"/>
                <a:gd name="T6" fmla="*/ 270 w 782"/>
                <a:gd name="T7" fmla="*/ 0 h 783"/>
                <a:gd name="T8" fmla="*/ 654 w 782"/>
                <a:gd name="T9" fmla="*/ 0 h 783"/>
                <a:gd name="T10" fmla="*/ 924 w 782"/>
                <a:gd name="T11" fmla="*/ 272 h 783"/>
                <a:gd name="T12" fmla="*/ 924 w 782"/>
                <a:gd name="T13" fmla="*/ 653 h 783"/>
                <a:gd name="T14" fmla="*/ 654 w 782"/>
                <a:gd name="T15" fmla="*/ 925 h 783"/>
                <a:gd name="T16" fmla="*/ 270 w 782"/>
                <a:gd name="T17" fmla="*/ 925 h 7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82" h="783">
                  <a:moveTo>
                    <a:pt x="228" y="783"/>
                  </a:moveTo>
                  <a:lnTo>
                    <a:pt x="0" y="553"/>
                  </a:lnTo>
                  <a:lnTo>
                    <a:pt x="0" y="230"/>
                  </a:lnTo>
                  <a:lnTo>
                    <a:pt x="228" y="0"/>
                  </a:lnTo>
                  <a:lnTo>
                    <a:pt x="554" y="0"/>
                  </a:lnTo>
                  <a:lnTo>
                    <a:pt x="782" y="230"/>
                  </a:lnTo>
                  <a:lnTo>
                    <a:pt x="782" y="553"/>
                  </a:lnTo>
                  <a:lnTo>
                    <a:pt x="554" y="783"/>
                  </a:lnTo>
                  <a:lnTo>
                    <a:pt x="228" y="783"/>
                  </a:lnTo>
                  <a:close/>
                </a:path>
              </a:pathLst>
            </a:custGeom>
            <a:solidFill>
              <a:srgbClr val="4B7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7" name="Freeform 761"/>
            <p:cNvSpPr>
              <a:spLocks/>
            </p:cNvSpPr>
            <p:nvPr/>
          </p:nvSpPr>
          <p:spPr bwMode="auto">
            <a:xfrm>
              <a:off x="4817" y="3084"/>
              <a:ext cx="402" cy="400"/>
            </a:xfrm>
            <a:custGeom>
              <a:avLst/>
              <a:gdLst>
                <a:gd name="T0" fmla="*/ 0 w 370"/>
                <a:gd name="T1" fmla="*/ 435 h 368"/>
                <a:gd name="T2" fmla="*/ 181 w 370"/>
                <a:gd name="T3" fmla="*/ 0 h 368"/>
                <a:gd name="T4" fmla="*/ 437 w 370"/>
                <a:gd name="T5" fmla="*/ 255 h 368"/>
                <a:gd name="T6" fmla="*/ 0 w 370"/>
                <a:gd name="T7" fmla="*/ 435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8">
                  <a:moveTo>
                    <a:pt x="0" y="368"/>
                  </a:moveTo>
                  <a:lnTo>
                    <a:pt x="154" y="0"/>
                  </a:lnTo>
                  <a:lnTo>
                    <a:pt x="370" y="216"/>
                  </a:lnTo>
                  <a:lnTo>
                    <a:pt x="0" y="3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8" name="Freeform 762"/>
            <p:cNvSpPr>
              <a:spLocks/>
            </p:cNvSpPr>
            <p:nvPr/>
          </p:nvSpPr>
          <p:spPr bwMode="auto">
            <a:xfrm>
              <a:off x="4817" y="3484"/>
              <a:ext cx="402" cy="401"/>
            </a:xfrm>
            <a:custGeom>
              <a:avLst/>
              <a:gdLst>
                <a:gd name="T0" fmla="*/ 0 w 370"/>
                <a:gd name="T1" fmla="*/ 0 h 369"/>
                <a:gd name="T2" fmla="*/ 437 w 370"/>
                <a:gd name="T3" fmla="*/ 180 h 369"/>
                <a:gd name="T4" fmla="*/ 181 w 370"/>
                <a:gd name="T5" fmla="*/ 436 h 369"/>
                <a:gd name="T6" fmla="*/ 0 w 370"/>
                <a:gd name="T7" fmla="*/ 0 h 36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9">
                  <a:moveTo>
                    <a:pt x="0" y="0"/>
                  </a:moveTo>
                  <a:lnTo>
                    <a:pt x="370" y="153"/>
                  </a:lnTo>
                  <a:lnTo>
                    <a:pt x="154" y="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9" name="Freeform 763"/>
            <p:cNvSpPr>
              <a:spLocks/>
            </p:cNvSpPr>
            <p:nvPr/>
          </p:nvSpPr>
          <p:spPr bwMode="auto">
            <a:xfrm>
              <a:off x="4415" y="3487"/>
              <a:ext cx="402" cy="398"/>
            </a:xfrm>
            <a:custGeom>
              <a:avLst/>
              <a:gdLst>
                <a:gd name="T0" fmla="*/ 437 w 370"/>
                <a:gd name="T1" fmla="*/ 0 h 367"/>
                <a:gd name="T2" fmla="*/ 257 w 370"/>
                <a:gd name="T3" fmla="*/ 432 h 367"/>
                <a:gd name="T4" fmla="*/ 0 w 370"/>
                <a:gd name="T5" fmla="*/ 178 h 367"/>
                <a:gd name="T6" fmla="*/ 437 w 370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7">
                  <a:moveTo>
                    <a:pt x="370" y="0"/>
                  </a:moveTo>
                  <a:lnTo>
                    <a:pt x="218" y="367"/>
                  </a:lnTo>
                  <a:lnTo>
                    <a:pt x="0" y="151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50" name="Freeform 764"/>
            <p:cNvSpPr>
              <a:spLocks/>
            </p:cNvSpPr>
            <p:nvPr/>
          </p:nvSpPr>
          <p:spPr bwMode="auto">
            <a:xfrm>
              <a:off x="4415" y="3082"/>
              <a:ext cx="402" cy="402"/>
            </a:xfrm>
            <a:custGeom>
              <a:avLst/>
              <a:gdLst>
                <a:gd name="T0" fmla="*/ 437 w 370"/>
                <a:gd name="T1" fmla="*/ 437 h 370"/>
                <a:gd name="T2" fmla="*/ 0 w 370"/>
                <a:gd name="T3" fmla="*/ 257 h 370"/>
                <a:gd name="T4" fmla="*/ 257 w 370"/>
                <a:gd name="T5" fmla="*/ 0 h 370"/>
                <a:gd name="T6" fmla="*/ 437 w 370"/>
                <a:gd name="T7" fmla="*/ 437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370" y="370"/>
                  </a:moveTo>
                  <a:lnTo>
                    <a:pt x="0" y="218"/>
                  </a:lnTo>
                  <a:lnTo>
                    <a:pt x="218" y="0"/>
                  </a:lnTo>
                  <a:lnTo>
                    <a:pt x="370" y="3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6366" name="Freeform 766"/>
          <p:cNvSpPr>
            <a:spLocks/>
          </p:cNvSpPr>
          <p:nvPr/>
        </p:nvSpPr>
        <p:spPr bwMode="auto">
          <a:xfrm>
            <a:off x="4891088" y="2449513"/>
            <a:ext cx="1401762" cy="1403350"/>
          </a:xfrm>
          <a:custGeom>
            <a:avLst/>
            <a:gdLst>
              <a:gd name="T0" fmla="*/ 216 w 794"/>
              <a:gd name="T1" fmla="*/ 794 h 794"/>
              <a:gd name="T2" fmla="*/ 0 w 794"/>
              <a:gd name="T3" fmla="*/ 576 h 794"/>
              <a:gd name="T4" fmla="*/ 0 w 794"/>
              <a:gd name="T5" fmla="*/ 270 h 794"/>
              <a:gd name="T6" fmla="*/ 272 w 794"/>
              <a:gd name="T7" fmla="*/ 0 h 794"/>
              <a:gd name="T8" fmla="*/ 578 w 794"/>
              <a:gd name="T9" fmla="*/ 0 h 794"/>
              <a:gd name="T10" fmla="*/ 794 w 794"/>
              <a:gd name="T11" fmla="*/ 216 h 794"/>
              <a:gd name="T12" fmla="*/ 794 w 794"/>
              <a:gd name="T13" fmla="*/ 522 h 794"/>
              <a:gd name="T14" fmla="*/ 522 w 794"/>
              <a:gd name="T15" fmla="*/ 794 h 794"/>
              <a:gd name="T16" fmla="*/ 216 w 794"/>
              <a:gd name="T17" fmla="*/ 794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94" h="794">
                <a:moveTo>
                  <a:pt x="216" y="794"/>
                </a:moveTo>
                <a:lnTo>
                  <a:pt x="0" y="576"/>
                </a:lnTo>
                <a:lnTo>
                  <a:pt x="0" y="270"/>
                </a:lnTo>
                <a:lnTo>
                  <a:pt x="272" y="0"/>
                </a:lnTo>
                <a:lnTo>
                  <a:pt x="578" y="0"/>
                </a:lnTo>
                <a:lnTo>
                  <a:pt x="794" y="216"/>
                </a:lnTo>
                <a:lnTo>
                  <a:pt x="794" y="522"/>
                </a:lnTo>
                <a:lnTo>
                  <a:pt x="522" y="794"/>
                </a:lnTo>
                <a:lnTo>
                  <a:pt x="216" y="794"/>
                </a:lnTo>
                <a:close/>
              </a:path>
            </a:pathLst>
          </a:custGeom>
          <a:gradFill rotWithShape="0">
            <a:gsLst>
              <a:gs pos="0">
                <a:schemeClr val="folHlink"/>
              </a:gs>
              <a:gs pos="50000">
                <a:srgbClr val="4B79D5"/>
              </a:gs>
              <a:gs pos="100000">
                <a:schemeClr val="folHlink"/>
              </a:gs>
            </a:gsLst>
            <a:lin ang="2700000" scaled="1"/>
          </a:gra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2295" name="Freeform 767"/>
          <p:cNvSpPr>
            <a:spLocks/>
          </p:cNvSpPr>
          <p:nvPr/>
        </p:nvSpPr>
        <p:spPr bwMode="auto">
          <a:xfrm>
            <a:off x="5816600" y="2447925"/>
            <a:ext cx="100013" cy="95250"/>
          </a:xfrm>
          <a:custGeom>
            <a:avLst/>
            <a:gdLst>
              <a:gd name="T0" fmla="*/ 0 w 56"/>
              <a:gd name="T1" fmla="*/ 168010417 h 54"/>
              <a:gd name="T2" fmla="*/ 178617860 w 56"/>
              <a:gd name="T3" fmla="*/ 0 h 54"/>
              <a:gd name="T4" fmla="*/ 0 w 56"/>
              <a:gd name="T5" fmla="*/ 168010417 h 5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" h="54">
                <a:moveTo>
                  <a:pt x="0" y="54"/>
                </a:moveTo>
                <a:lnTo>
                  <a:pt x="56" y="0"/>
                </a:lnTo>
                <a:lnTo>
                  <a:pt x="0" y="5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6" name="Freeform 768"/>
          <p:cNvSpPr>
            <a:spLocks/>
          </p:cNvSpPr>
          <p:nvPr/>
        </p:nvSpPr>
        <p:spPr bwMode="auto">
          <a:xfrm>
            <a:off x="4891088" y="2544763"/>
            <a:ext cx="1303337" cy="1308100"/>
          </a:xfrm>
          <a:custGeom>
            <a:avLst/>
            <a:gdLst>
              <a:gd name="T0" fmla="*/ 673680414 w 738"/>
              <a:gd name="T1" fmla="*/ 2147483646 h 740"/>
              <a:gd name="T2" fmla="*/ 0 w 738"/>
              <a:gd name="T3" fmla="*/ 1631131760 h 740"/>
              <a:gd name="T4" fmla="*/ 0 w 738"/>
              <a:gd name="T5" fmla="*/ 674951317 h 740"/>
              <a:gd name="T6" fmla="*/ 673680414 w 738"/>
              <a:gd name="T7" fmla="*/ 0 h 740"/>
              <a:gd name="T8" fmla="*/ 1628063943 w 738"/>
              <a:gd name="T9" fmla="*/ 0 h 740"/>
              <a:gd name="T10" fmla="*/ 2147483646 w 738"/>
              <a:gd name="T11" fmla="*/ 674951317 h 740"/>
              <a:gd name="T12" fmla="*/ 2147483646 w 738"/>
              <a:gd name="T13" fmla="*/ 1631131760 h 740"/>
              <a:gd name="T14" fmla="*/ 1628063943 w 738"/>
              <a:gd name="T15" fmla="*/ 2147483646 h 740"/>
              <a:gd name="T16" fmla="*/ 673680414 w 738"/>
              <a:gd name="T17" fmla="*/ 2147483646 h 7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38" h="740">
                <a:moveTo>
                  <a:pt x="216" y="740"/>
                </a:moveTo>
                <a:lnTo>
                  <a:pt x="0" y="522"/>
                </a:lnTo>
                <a:lnTo>
                  <a:pt x="0" y="216"/>
                </a:lnTo>
                <a:lnTo>
                  <a:pt x="216" y="0"/>
                </a:lnTo>
                <a:lnTo>
                  <a:pt x="522" y="0"/>
                </a:lnTo>
                <a:lnTo>
                  <a:pt x="738" y="216"/>
                </a:lnTo>
                <a:lnTo>
                  <a:pt x="738" y="522"/>
                </a:lnTo>
                <a:lnTo>
                  <a:pt x="522" y="740"/>
                </a:lnTo>
                <a:lnTo>
                  <a:pt x="216" y="740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97" name="Freeform 769"/>
          <p:cNvSpPr>
            <a:spLocks/>
          </p:cNvSpPr>
          <p:nvPr/>
        </p:nvSpPr>
        <p:spPr bwMode="auto">
          <a:xfrm>
            <a:off x="6196013" y="2828925"/>
            <a:ext cx="95250" cy="101600"/>
          </a:xfrm>
          <a:custGeom>
            <a:avLst/>
            <a:gdLst>
              <a:gd name="T0" fmla="*/ 0 w 54"/>
              <a:gd name="T1" fmla="*/ 177975172 h 58"/>
              <a:gd name="T2" fmla="*/ 168010417 w 54"/>
              <a:gd name="T3" fmla="*/ 0 h 58"/>
              <a:gd name="T4" fmla="*/ 0 w 54"/>
              <a:gd name="T5" fmla="*/ 177975172 h 5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" h="58">
                <a:moveTo>
                  <a:pt x="0" y="58"/>
                </a:moveTo>
                <a:lnTo>
                  <a:pt x="54" y="0"/>
                </a:lnTo>
                <a:lnTo>
                  <a:pt x="0" y="5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2298" name="Group 839"/>
          <p:cNvGrpSpPr>
            <a:grpSpLocks/>
          </p:cNvGrpSpPr>
          <p:nvPr/>
        </p:nvGrpSpPr>
        <p:grpSpPr bwMode="auto">
          <a:xfrm>
            <a:off x="7048500" y="2459038"/>
            <a:ext cx="1312863" cy="1722437"/>
            <a:chOff x="4440" y="1549"/>
            <a:chExt cx="827" cy="1085"/>
          </a:xfrm>
        </p:grpSpPr>
        <p:sp>
          <p:nvSpPr>
            <p:cNvPr id="12342" name="Freeform 771"/>
            <p:cNvSpPr>
              <a:spLocks/>
            </p:cNvSpPr>
            <p:nvPr/>
          </p:nvSpPr>
          <p:spPr bwMode="auto">
            <a:xfrm>
              <a:off x="4440" y="1551"/>
              <a:ext cx="827" cy="1082"/>
            </a:xfrm>
            <a:custGeom>
              <a:avLst/>
              <a:gdLst>
                <a:gd name="T0" fmla="*/ 242 w 827"/>
                <a:gd name="T1" fmla="*/ 0 h 1082"/>
                <a:gd name="T2" fmla="*/ 583 w 827"/>
                <a:gd name="T3" fmla="*/ 0 h 1082"/>
                <a:gd name="T4" fmla="*/ 823 w 827"/>
                <a:gd name="T5" fmla="*/ 241 h 1082"/>
                <a:gd name="T6" fmla="*/ 827 w 827"/>
                <a:gd name="T7" fmla="*/ 579 h 1082"/>
                <a:gd name="T8" fmla="*/ 703 w 827"/>
                <a:gd name="T9" fmla="*/ 913 h 1082"/>
                <a:gd name="T10" fmla="*/ 534 w 827"/>
                <a:gd name="T11" fmla="*/ 1082 h 1082"/>
                <a:gd name="T12" fmla="*/ 296 w 827"/>
                <a:gd name="T13" fmla="*/ 1082 h 1082"/>
                <a:gd name="T14" fmla="*/ 126 w 827"/>
                <a:gd name="T15" fmla="*/ 913 h 1082"/>
                <a:gd name="T16" fmla="*/ 0 w 827"/>
                <a:gd name="T17" fmla="*/ 573 h 1082"/>
                <a:gd name="T18" fmla="*/ 2 w 827"/>
                <a:gd name="T19" fmla="*/ 241 h 1082"/>
                <a:gd name="T20" fmla="*/ 242 w 827"/>
                <a:gd name="T21" fmla="*/ 0 h 10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827" h="1082">
                  <a:moveTo>
                    <a:pt x="242" y="0"/>
                  </a:moveTo>
                  <a:lnTo>
                    <a:pt x="583" y="0"/>
                  </a:lnTo>
                  <a:lnTo>
                    <a:pt x="823" y="241"/>
                  </a:lnTo>
                  <a:lnTo>
                    <a:pt x="827" y="579"/>
                  </a:lnTo>
                  <a:lnTo>
                    <a:pt x="703" y="913"/>
                  </a:lnTo>
                  <a:lnTo>
                    <a:pt x="534" y="1082"/>
                  </a:lnTo>
                  <a:lnTo>
                    <a:pt x="296" y="1082"/>
                  </a:lnTo>
                  <a:lnTo>
                    <a:pt x="126" y="913"/>
                  </a:lnTo>
                  <a:lnTo>
                    <a:pt x="0" y="573"/>
                  </a:lnTo>
                  <a:lnTo>
                    <a:pt x="2" y="241"/>
                  </a:lnTo>
                  <a:lnTo>
                    <a:pt x="2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hlink"/>
                </a:gs>
                <a:gs pos="100000">
                  <a:srgbClr val="4D4D4D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43" name="Freeform 772"/>
            <p:cNvSpPr>
              <a:spLocks/>
            </p:cNvSpPr>
            <p:nvPr/>
          </p:nvSpPr>
          <p:spPr bwMode="auto">
            <a:xfrm>
              <a:off x="4975" y="2374"/>
              <a:ext cx="47" cy="260"/>
            </a:xfrm>
            <a:custGeom>
              <a:avLst/>
              <a:gdLst>
                <a:gd name="T0" fmla="*/ 33 w 66"/>
                <a:gd name="T1" fmla="*/ 0 h 366"/>
                <a:gd name="T2" fmla="*/ 0 w 66"/>
                <a:gd name="T3" fmla="*/ 185 h 366"/>
                <a:gd name="T4" fmla="*/ 33 w 66"/>
                <a:gd name="T5" fmla="*/ 0 h 36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" h="366">
                  <a:moveTo>
                    <a:pt x="66" y="0"/>
                  </a:moveTo>
                  <a:lnTo>
                    <a:pt x="0" y="366"/>
                  </a:lnTo>
                  <a:lnTo>
                    <a:pt x="66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1"/>
                </a:gs>
              </a:gsLst>
              <a:path path="rect">
                <a:fillToRect r="100000" b="10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6373" name="Freeform 773"/>
            <p:cNvSpPr>
              <a:spLocks/>
            </p:cNvSpPr>
            <p:nvPr/>
          </p:nvSpPr>
          <p:spPr bwMode="auto">
            <a:xfrm>
              <a:off x="4440" y="1549"/>
              <a:ext cx="824" cy="823"/>
            </a:xfrm>
            <a:custGeom>
              <a:avLst/>
              <a:gdLst>
                <a:gd name="T0" fmla="*/ 820 w 1158"/>
                <a:gd name="T1" fmla="*/ 0 h 1157"/>
                <a:gd name="T2" fmla="*/ 1158 w 1158"/>
                <a:gd name="T3" fmla="*/ 338 h 1157"/>
                <a:gd name="T4" fmla="*/ 1158 w 1158"/>
                <a:gd name="T5" fmla="*/ 817 h 1157"/>
                <a:gd name="T6" fmla="*/ 820 w 1158"/>
                <a:gd name="T7" fmla="*/ 1157 h 1157"/>
                <a:gd name="T8" fmla="*/ 341 w 1158"/>
                <a:gd name="T9" fmla="*/ 1157 h 1157"/>
                <a:gd name="T10" fmla="*/ 0 w 1158"/>
                <a:gd name="T11" fmla="*/ 814 h 1157"/>
                <a:gd name="T12" fmla="*/ 3 w 1158"/>
                <a:gd name="T13" fmla="*/ 338 h 1157"/>
                <a:gd name="T14" fmla="*/ 341 w 1158"/>
                <a:gd name="T15" fmla="*/ 0 h 1157"/>
                <a:gd name="T16" fmla="*/ 820 w 1158"/>
                <a:gd name="T17" fmla="*/ 0 h 1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8" h="1157">
                  <a:moveTo>
                    <a:pt x="820" y="0"/>
                  </a:moveTo>
                  <a:lnTo>
                    <a:pt x="1158" y="338"/>
                  </a:lnTo>
                  <a:lnTo>
                    <a:pt x="1158" y="817"/>
                  </a:lnTo>
                  <a:lnTo>
                    <a:pt x="820" y="1157"/>
                  </a:lnTo>
                  <a:lnTo>
                    <a:pt x="341" y="1157"/>
                  </a:lnTo>
                  <a:lnTo>
                    <a:pt x="0" y="814"/>
                  </a:lnTo>
                  <a:lnTo>
                    <a:pt x="3" y="338"/>
                  </a:lnTo>
                  <a:lnTo>
                    <a:pt x="341" y="0"/>
                  </a:lnTo>
                  <a:lnTo>
                    <a:pt x="820" y="0"/>
                  </a:lnTo>
                  <a:close/>
                </a:path>
              </a:pathLst>
            </a:custGeom>
            <a:gradFill rotWithShape="0">
              <a:gsLst>
                <a:gs pos="0">
                  <a:srgbClr val="4D4D4D"/>
                </a:gs>
                <a:gs pos="50000">
                  <a:schemeClr val="hlink"/>
                </a:gs>
                <a:gs pos="100000">
                  <a:srgbClr val="4D4D4D"/>
                </a:gs>
              </a:gsLst>
              <a:lin ang="189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2345" name="Freeform 774"/>
            <p:cNvSpPr>
              <a:spLocks/>
            </p:cNvSpPr>
            <p:nvPr/>
          </p:nvSpPr>
          <p:spPr bwMode="auto">
            <a:xfrm>
              <a:off x="4684" y="2376"/>
              <a:ext cx="55" cy="257"/>
            </a:xfrm>
            <a:custGeom>
              <a:avLst/>
              <a:gdLst>
                <a:gd name="T0" fmla="*/ 0 w 77"/>
                <a:gd name="T1" fmla="*/ 0 h 360"/>
                <a:gd name="T2" fmla="*/ 39 w 77"/>
                <a:gd name="T3" fmla="*/ 183 h 360"/>
                <a:gd name="T4" fmla="*/ 0 w 77"/>
                <a:gd name="T5" fmla="*/ 0 h 3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7" h="360">
                  <a:moveTo>
                    <a:pt x="0" y="0"/>
                  </a:moveTo>
                  <a:lnTo>
                    <a:pt x="77" y="36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1"/>
                </a:gs>
              </a:gsLst>
              <a:path path="rect">
                <a:fillToRect r="100000" b="10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299" name="Group 830"/>
          <p:cNvGrpSpPr>
            <a:grpSpLocks/>
          </p:cNvGrpSpPr>
          <p:nvPr/>
        </p:nvGrpSpPr>
        <p:grpSpPr bwMode="auto">
          <a:xfrm>
            <a:off x="652463" y="2640013"/>
            <a:ext cx="1304925" cy="1304925"/>
            <a:chOff x="411" y="1663"/>
            <a:chExt cx="822" cy="822"/>
          </a:xfrm>
        </p:grpSpPr>
        <p:sp>
          <p:nvSpPr>
            <p:cNvPr id="12339" name="Freeform 776"/>
            <p:cNvSpPr>
              <a:spLocks/>
            </p:cNvSpPr>
            <p:nvPr/>
          </p:nvSpPr>
          <p:spPr bwMode="auto">
            <a:xfrm>
              <a:off x="411" y="1663"/>
              <a:ext cx="822" cy="822"/>
            </a:xfrm>
            <a:custGeom>
              <a:avLst/>
              <a:gdLst>
                <a:gd name="T0" fmla="*/ 268 w 738"/>
                <a:gd name="T1" fmla="*/ 916 h 738"/>
                <a:gd name="T2" fmla="*/ 0 w 738"/>
                <a:gd name="T3" fmla="*/ 647 h 738"/>
                <a:gd name="T4" fmla="*/ 0 w 738"/>
                <a:gd name="T5" fmla="*/ 268 h 738"/>
                <a:gd name="T6" fmla="*/ 268 w 738"/>
                <a:gd name="T7" fmla="*/ 0 h 738"/>
                <a:gd name="T8" fmla="*/ 647 w 738"/>
                <a:gd name="T9" fmla="*/ 0 h 738"/>
                <a:gd name="T10" fmla="*/ 916 w 738"/>
                <a:gd name="T11" fmla="*/ 268 h 738"/>
                <a:gd name="T12" fmla="*/ 916 w 738"/>
                <a:gd name="T13" fmla="*/ 647 h 738"/>
                <a:gd name="T14" fmla="*/ 647 w 738"/>
                <a:gd name="T15" fmla="*/ 916 h 738"/>
                <a:gd name="T16" fmla="*/ 268 w 738"/>
                <a:gd name="T17" fmla="*/ 916 h 73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8" h="738">
                  <a:moveTo>
                    <a:pt x="216" y="738"/>
                  </a:moveTo>
                  <a:lnTo>
                    <a:pt x="0" y="522"/>
                  </a:lnTo>
                  <a:lnTo>
                    <a:pt x="0" y="216"/>
                  </a:lnTo>
                  <a:lnTo>
                    <a:pt x="216" y="0"/>
                  </a:lnTo>
                  <a:lnTo>
                    <a:pt x="522" y="0"/>
                  </a:lnTo>
                  <a:lnTo>
                    <a:pt x="738" y="216"/>
                  </a:lnTo>
                  <a:lnTo>
                    <a:pt x="738" y="522"/>
                  </a:lnTo>
                  <a:lnTo>
                    <a:pt x="522" y="738"/>
                  </a:lnTo>
                  <a:lnTo>
                    <a:pt x="216" y="738"/>
                  </a:lnTo>
                  <a:close/>
                </a:path>
              </a:pathLst>
            </a:custGeom>
            <a:noFill/>
            <a:ln w="5080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0" name="Freeform 777"/>
            <p:cNvSpPr>
              <a:spLocks/>
            </p:cNvSpPr>
            <p:nvPr/>
          </p:nvSpPr>
          <p:spPr bwMode="auto">
            <a:xfrm>
              <a:off x="531" y="1774"/>
              <a:ext cx="594" cy="595"/>
            </a:xfrm>
            <a:custGeom>
              <a:avLst/>
              <a:gdLst>
                <a:gd name="T0" fmla="*/ 194 w 534"/>
                <a:gd name="T1" fmla="*/ 663 h 534"/>
                <a:gd name="T2" fmla="*/ 0 w 534"/>
                <a:gd name="T3" fmla="*/ 469 h 534"/>
                <a:gd name="T4" fmla="*/ 0 w 534"/>
                <a:gd name="T5" fmla="*/ 194 h 534"/>
                <a:gd name="T6" fmla="*/ 194 w 534"/>
                <a:gd name="T7" fmla="*/ 0 h 534"/>
                <a:gd name="T8" fmla="*/ 467 w 534"/>
                <a:gd name="T9" fmla="*/ 0 h 534"/>
                <a:gd name="T10" fmla="*/ 661 w 534"/>
                <a:gd name="T11" fmla="*/ 194 h 534"/>
                <a:gd name="T12" fmla="*/ 661 w 534"/>
                <a:gd name="T13" fmla="*/ 469 h 534"/>
                <a:gd name="T14" fmla="*/ 467 w 534"/>
                <a:gd name="T15" fmla="*/ 663 h 534"/>
                <a:gd name="T16" fmla="*/ 194 w 534"/>
                <a:gd name="T17" fmla="*/ 663 h 5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34" h="534">
                  <a:moveTo>
                    <a:pt x="156" y="534"/>
                  </a:moveTo>
                  <a:lnTo>
                    <a:pt x="0" y="378"/>
                  </a:lnTo>
                  <a:lnTo>
                    <a:pt x="0" y="156"/>
                  </a:lnTo>
                  <a:lnTo>
                    <a:pt x="156" y="0"/>
                  </a:lnTo>
                  <a:lnTo>
                    <a:pt x="378" y="0"/>
                  </a:lnTo>
                  <a:lnTo>
                    <a:pt x="534" y="156"/>
                  </a:lnTo>
                  <a:lnTo>
                    <a:pt x="534" y="378"/>
                  </a:lnTo>
                  <a:lnTo>
                    <a:pt x="378" y="534"/>
                  </a:lnTo>
                  <a:lnTo>
                    <a:pt x="156" y="534"/>
                  </a:lnTo>
                  <a:close/>
                </a:path>
              </a:pathLst>
            </a:custGeom>
            <a:noFill/>
            <a:ln w="1270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41" name="Freeform 778"/>
            <p:cNvSpPr>
              <a:spLocks/>
            </p:cNvSpPr>
            <p:nvPr/>
          </p:nvSpPr>
          <p:spPr bwMode="auto">
            <a:xfrm>
              <a:off x="659" y="1904"/>
              <a:ext cx="319" cy="321"/>
            </a:xfrm>
            <a:custGeom>
              <a:avLst/>
              <a:gdLst>
                <a:gd name="T0" fmla="*/ 105 w 286"/>
                <a:gd name="T1" fmla="*/ 358 h 288"/>
                <a:gd name="T2" fmla="*/ 0 w 286"/>
                <a:gd name="T3" fmla="*/ 251 h 288"/>
                <a:gd name="T4" fmla="*/ 0 w 286"/>
                <a:gd name="T5" fmla="*/ 105 h 288"/>
                <a:gd name="T6" fmla="*/ 105 w 286"/>
                <a:gd name="T7" fmla="*/ 0 h 288"/>
                <a:gd name="T8" fmla="*/ 251 w 286"/>
                <a:gd name="T9" fmla="*/ 0 h 288"/>
                <a:gd name="T10" fmla="*/ 356 w 286"/>
                <a:gd name="T11" fmla="*/ 105 h 288"/>
                <a:gd name="T12" fmla="*/ 356 w 286"/>
                <a:gd name="T13" fmla="*/ 251 h 288"/>
                <a:gd name="T14" fmla="*/ 251 w 286"/>
                <a:gd name="T15" fmla="*/ 358 h 288"/>
                <a:gd name="T16" fmla="*/ 105 w 286"/>
                <a:gd name="T17" fmla="*/ 358 h 2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86" h="288">
                  <a:moveTo>
                    <a:pt x="84" y="288"/>
                  </a:moveTo>
                  <a:lnTo>
                    <a:pt x="0" y="202"/>
                  </a:lnTo>
                  <a:lnTo>
                    <a:pt x="0" y="84"/>
                  </a:lnTo>
                  <a:lnTo>
                    <a:pt x="84" y="0"/>
                  </a:lnTo>
                  <a:lnTo>
                    <a:pt x="202" y="0"/>
                  </a:lnTo>
                  <a:lnTo>
                    <a:pt x="286" y="84"/>
                  </a:lnTo>
                  <a:lnTo>
                    <a:pt x="286" y="202"/>
                  </a:lnTo>
                  <a:lnTo>
                    <a:pt x="202" y="288"/>
                  </a:lnTo>
                  <a:lnTo>
                    <a:pt x="84" y="288"/>
                  </a:lnTo>
                  <a:close/>
                </a:path>
              </a:pathLst>
            </a:custGeom>
            <a:noFill/>
            <a:ln w="38100">
              <a:solidFill>
                <a:schemeClr val="folHlink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300" name="Group 831"/>
          <p:cNvGrpSpPr>
            <a:grpSpLocks/>
          </p:cNvGrpSpPr>
          <p:nvPr/>
        </p:nvGrpSpPr>
        <p:grpSpPr bwMode="auto">
          <a:xfrm>
            <a:off x="2697163" y="2587625"/>
            <a:ext cx="1552575" cy="1249363"/>
            <a:chOff x="1699" y="1630"/>
            <a:chExt cx="978" cy="787"/>
          </a:xfrm>
        </p:grpSpPr>
        <p:sp>
          <p:nvSpPr>
            <p:cNvPr id="26380" name="Freeform 780"/>
            <p:cNvSpPr>
              <a:spLocks/>
            </p:cNvSpPr>
            <p:nvPr/>
          </p:nvSpPr>
          <p:spPr bwMode="auto">
            <a:xfrm>
              <a:off x="1699" y="1630"/>
              <a:ext cx="978" cy="787"/>
            </a:xfrm>
            <a:custGeom>
              <a:avLst/>
              <a:gdLst>
                <a:gd name="T0" fmla="*/ 56 w 878"/>
                <a:gd name="T1" fmla="*/ 566 h 706"/>
                <a:gd name="T2" fmla="*/ 0 w 878"/>
                <a:gd name="T3" fmla="*/ 360 h 706"/>
                <a:gd name="T4" fmla="*/ 52 w 878"/>
                <a:gd name="T5" fmla="*/ 144 h 706"/>
                <a:gd name="T6" fmla="*/ 302 w 878"/>
                <a:gd name="T7" fmla="*/ 2 h 706"/>
                <a:gd name="T8" fmla="*/ 606 w 878"/>
                <a:gd name="T9" fmla="*/ 0 h 706"/>
                <a:gd name="T10" fmla="*/ 832 w 878"/>
                <a:gd name="T11" fmla="*/ 142 h 706"/>
                <a:gd name="T12" fmla="*/ 878 w 878"/>
                <a:gd name="T13" fmla="*/ 366 h 706"/>
                <a:gd name="T14" fmla="*/ 844 w 878"/>
                <a:gd name="T15" fmla="*/ 566 h 706"/>
                <a:gd name="T16" fmla="*/ 608 w 878"/>
                <a:gd name="T17" fmla="*/ 706 h 706"/>
                <a:gd name="T18" fmla="*/ 254 w 878"/>
                <a:gd name="T19" fmla="*/ 706 h 706"/>
                <a:gd name="T20" fmla="*/ 56 w 878"/>
                <a:gd name="T21" fmla="*/ 566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78" h="706">
                  <a:moveTo>
                    <a:pt x="56" y="566"/>
                  </a:moveTo>
                  <a:lnTo>
                    <a:pt x="0" y="360"/>
                  </a:lnTo>
                  <a:lnTo>
                    <a:pt x="52" y="144"/>
                  </a:lnTo>
                  <a:lnTo>
                    <a:pt x="302" y="2"/>
                  </a:lnTo>
                  <a:lnTo>
                    <a:pt x="606" y="0"/>
                  </a:lnTo>
                  <a:lnTo>
                    <a:pt x="832" y="142"/>
                  </a:lnTo>
                  <a:lnTo>
                    <a:pt x="878" y="366"/>
                  </a:lnTo>
                  <a:lnTo>
                    <a:pt x="844" y="566"/>
                  </a:lnTo>
                  <a:lnTo>
                    <a:pt x="608" y="706"/>
                  </a:lnTo>
                  <a:lnTo>
                    <a:pt x="254" y="706"/>
                  </a:lnTo>
                  <a:lnTo>
                    <a:pt x="56" y="566"/>
                  </a:lnTo>
                  <a:close/>
                </a:path>
              </a:pathLst>
            </a:custGeom>
            <a:gradFill rotWithShape="0">
              <a:gsLst>
                <a:gs pos="0">
                  <a:schemeClr val="hlink"/>
                </a:gs>
                <a:gs pos="50000">
                  <a:srgbClr val="4D4D4D"/>
                </a:gs>
                <a:gs pos="100000">
                  <a:schemeClr val="hlink"/>
                </a:gs>
              </a:gsLst>
              <a:lin ang="18900000" scaled="1"/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2336" name="Freeform 781"/>
            <p:cNvSpPr>
              <a:spLocks/>
            </p:cNvSpPr>
            <p:nvPr/>
          </p:nvSpPr>
          <p:spPr bwMode="auto">
            <a:xfrm>
              <a:off x="1699" y="1630"/>
              <a:ext cx="978" cy="575"/>
            </a:xfrm>
            <a:custGeom>
              <a:avLst/>
              <a:gdLst>
                <a:gd name="T0" fmla="*/ 0 w 878"/>
                <a:gd name="T1" fmla="*/ 452 h 516"/>
                <a:gd name="T2" fmla="*/ 65 w 878"/>
                <a:gd name="T3" fmla="*/ 176 h 516"/>
                <a:gd name="T4" fmla="*/ 374 w 878"/>
                <a:gd name="T5" fmla="*/ 0 h 516"/>
                <a:gd name="T6" fmla="*/ 752 w 878"/>
                <a:gd name="T7" fmla="*/ 2 h 516"/>
                <a:gd name="T8" fmla="*/ 1033 w 878"/>
                <a:gd name="T9" fmla="*/ 174 h 516"/>
                <a:gd name="T10" fmla="*/ 1089 w 878"/>
                <a:gd name="T11" fmla="*/ 455 h 516"/>
                <a:gd name="T12" fmla="*/ 764 w 878"/>
                <a:gd name="T13" fmla="*/ 641 h 516"/>
                <a:gd name="T14" fmla="*/ 313 w 878"/>
                <a:gd name="T15" fmla="*/ 641 h 516"/>
                <a:gd name="T16" fmla="*/ 0 w 878"/>
                <a:gd name="T17" fmla="*/ 452 h 5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78" h="516">
                  <a:moveTo>
                    <a:pt x="0" y="364"/>
                  </a:moveTo>
                  <a:lnTo>
                    <a:pt x="52" y="142"/>
                  </a:lnTo>
                  <a:lnTo>
                    <a:pt x="302" y="0"/>
                  </a:lnTo>
                  <a:lnTo>
                    <a:pt x="606" y="2"/>
                  </a:lnTo>
                  <a:lnTo>
                    <a:pt x="832" y="140"/>
                  </a:lnTo>
                  <a:lnTo>
                    <a:pt x="878" y="366"/>
                  </a:lnTo>
                  <a:lnTo>
                    <a:pt x="616" y="516"/>
                  </a:lnTo>
                  <a:lnTo>
                    <a:pt x="252" y="516"/>
                  </a:lnTo>
                  <a:lnTo>
                    <a:pt x="0" y="364"/>
                  </a:lnTo>
                  <a:close/>
                </a:path>
              </a:pathLst>
            </a:custGeom>
            <a:gradFill rotWithShape="0">
              <a:gsLst>
                <a:gs pos="0">
                  <a:srgbClr val="4D4D4D"/>
                </a:gs>
                <a:gs pos="100000">
                  <a:schemeClr val="hlink"/>
                </a:gs>
              </a:gsLst>
              <a:path path="rect">
                <a:fillToRect l="100000" t="10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7" name="Freeform 782"/>
            <p:cNvSpPr>
              <a:spLocks/>
            </p:cNvSpPr>
            <p:nvPr/>
          </p:nvSpPr>
          <p:spPr bwMode="auto">
            <a:xfrm>
              <a:off x="1980" y="2206"/>
              <a:ext cx="2" cy="211"/>
            </a:xfrm>
            <a:custGeom>
              <a:avLst/>
              <a:gdLst>
                <a:gd name="T0" fmla="*/ 0 w 2"/>
                <a:gd name="T1" fmla="*/ 0 h 190"/>
                <a:gd name="T2" fmla="*/ 2 w 2"/>
                <a:gd name="T3" fmla="*/ 234 h 190"/>
                <a:gd name="T4" fmla="*/ 0 w 2"/>
                <a:gd name="T5" fmla="*/ 0 h 1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190">
                  <a:moveTo>
                    <a:pt x="0" y="0"/>
                  </a:moveTo>
                  <a:lnTo>
                    <a:pt x="2" y="1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8" name="Freeform 783"/>
            <p:cNvSpPr>
              <a:spLocks/>
            </p:cNvSpPr>
            <p:nvPr/>
          </p:nvSpPr>
          <p:spPr bwMode="auto">
            <a:xfrm>
              <a:off x="2380" y="2206"/>
              <a:ext cx="5" cy="209"/>
            </a:xfrm>
            <a:custGeom>
              <a:avLst/>
              <a:gdLst>
                <a:gd name="T0" fmla="*/ 6 w 4"/>
                <a:gd name="T1" fmla="*/ 0 h 188"/>
                <a:gd name="T2" fmla="*/ 0 w 4"/>
                <a:gd name="T3" fmla="*/ 232 h 188"/>
                <a:gd name="T4" fmla="*/ 6 w 4"/>
                <a:gd name="T5" fmla="*/ 0 h 1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188">
                  <a:moveTo>
                    <a:pt x="4" y="0"/>
                  </a:moveTo>
                  <a:lnTo>
                    <a:pt x="0" y="18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301" name="Freeform 786"/>
          <p:cNvSpPr>
            <a:spLocks/>
          </p:cNvSpPr>
          <p:nvPr/>
        </p:nvSpPr>
        <p:spPr bwMode="auto">
          <a:xfrm>
            <a:off x="979488" y="515938"/>
            <a:ext cx="947737" cy="1343025"/>
          </a:xfrm>
          <a:custGeom>
            <a:avLst/>
            <a:gdLst>
              <a:gd name="T0" fmla="*/ 501046039 w 522"/>
              <a:gd name="T1" fmla="*/ 1218728036 h 740"/>
              <a:gd name="T2" fmla="*/ 0 w 522"/>
              <a:gd name="T3" fmla="*/ 0 h 740"/>
              <a:gd name="T4" fmla="*/ 1008686293 w 522"/>
              <a:gd name="T5" fmla="*/ 0 h 740"/>
              <a:gd name="T6" fmla="*/ 501046039 w 522"/>
              <a:gd name="T7" fmla="*/ 1218728036 h 740"/>
              <a:gd name="T8" fmla="*/ 1008686293 w 522"/>
              <a:gd name="T9" fmla="*/ 0 h 740"/>
              <a:gd name="T10" fmla="*/ 1720700041 w 522"/>
              <a:gd name="T11" fmla="*/ 711472938 h 740"/>
              <a:gd name="T12" fmla="*/ 501046039 w 522"/>
              <a:gd name="T13" fmla="*/ 1218728036 h 740"/>
              <a:gd name="T14" fmla="*/ 1720700041 w 522"/>
              <a:gd name="T15" fmla="*/ 711472938 h 740"/>
              <a:gd name="T16" fmla="*/ 1720700041 w 522"/>
              <a:gd name="T17" fmla="*/ 1719393237 h 740"/>
              <a:gd name="T18" fmla="*/ 501046039 w 522"/>
              <a:gd name="T19" fmla="*/ 1218728036 h 740"/>
              <a:gd name="T20" fmla="*/ 1720700041 w 522"/>
              <a:gd name="T21" fmla="*/ 1719393237 h 740"/>
              <a:gd name="T22" fmla="*/ 1008686293 w 522"/>
              <a:gd name="T23" fmla="*/ 2147483646 h 740"/>
              <a:gd name="T24" fmla="*/ 501046039 w 522"/>
              <a:gd name="T25" fmla="*/ 1218728036 h 74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22" h="740">
                <a:moveTo>
                  <a:pt x="152" y="370"/>
                </a:moveTo>
                <a:lnTo>
                  <a:pt x="0" y="0"/>
                </a:lnTo>
                <a:lnTo>
                  <a:pt x="306" y="0"/>
                </a:lnTo>
                <a:lnTo>
                  <a:pt x="152" y="370"/>
                </a:lnTo>
                <a:lnTo>
                  <a:pt x="306" y="0"/>
                </a:lnTo>
                <a:lnTo>
                  <a:pt x="522" y="216"/>
                </a:lnTo>
                <a:lnTo>
                  <a:pt x="152" y="370"/>
                </a:lnTo>
                <a:lnTo>
                  <a:pt x="522" y="216"/>
                </a:lnTo>
                <a:lnTo>
                  <a:pt x="522" y="522"/>
                </a:lnTo>
                <a:lnTo>
                  <a:pt x="152" y="370"/>
                </a:lnTo>
                <a:lnTo>
                  <a:pt x="522" y="522"/>
                </a:lnTo>
                <a:lnTo>
                  <a:pt x="306" y="740"/>
                </a:lnTo>
                <a:lnTo>
                  <a:pt x="152" y="370"/>
                </a:lnTo>
                <a:close/>
              </a:path>
            </a:pathLst>
          </a:custGeom>
          <a:gradFill rotWithShape="0">
            <a:gsLst>
              <a:gs pos="0">
                <a:srgbClr val="707070"/>
              </a:gs>
              <a:gs pos="100000">
                <a:schemeClr val="hlink"/>
              </a:gs>
            </a:gsLst>
            <a:lin ang="5400000" scaled="1"/>
          </a:gradFill>
          <a:ln w="12700">
            <a:solidFill>
              <a:schemeClr val="hlink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2302" name="Group 832"/>
          <p:cNvGrpSpPr>
            <a:grpSpLocks/>
          </p:cNvGrpSpPr>
          <p:nvPr/>
        </p:nvGrpSpPr>
        <p:grpSpPr bwMode="auto">
          <a:xfrm>
            <a:off x="584200" y="515938"/>
            <a:ext cx="950913" cy="1343025"/>
            <a:chOff x="368" y="325"/>
            <a:chExt cx="599" cy="846"/>
          </a:xfrm>
        </p:grpSpPr>
        <p:sp>
          <p:nvSpPr>
            <p:cNvPr id="12332" name="Freeform 787"/>
            <p:cNvSpPr>
              <a:spLocks/>
            </p:cNvSpPr>
            <p:nvPr/>
          </p:nvSpPr>
          <p:spPr bwMode="auto">
            <a:xfrm>
              <a:off x="370" y="748"/>
              <a:ext cx="423" cy="423"/>
            </a:xfrm>
            <a:custGeom>
              <a:avLst/>
              <a:gdLst>
                <a:gd name="T0" fmla="*/ 484 w 370"/>
                <a:gd name="T1" fmla="*/ 0 h 370"/>
                <a:gd name="T2" fmla="*/ 282 w 370"/>
                <a:gd name="T3" fmla="*/ 484 h 370"/>
                <a:gd name="T4" fmla="*/ 0 w 370"/>
                <a:gd name="T5" fmla="*/ 199 h 370"/>
                <a:gd name="T6" fmla="*/ 484 w 370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370" y="0"/>
                  </a:moveTo>
                  <a:lnTo>
                    <a:pt x="216" y="370"/>
                  </a:lnTo>
                  <a:lnTo>
                    <a:pt x="0" y="152"/>
                  </a:lnTo>
                  <a:lnTo>
                    <a:pt x="370" y="0"/>
                  </a:lnTo>
                  <a:close/>
                </a:path>
              </a:pathLst>
            </a:custGeom>
            <a:gradFill rotWithShape="0">
              <a:gsLst>
                <a:gs pos="0">
                  <a:srgbClr val="707070"/>
                </a:gs>
                <a:gs pos="100000">
                  <a:schemeClr val="hlink"/>
                </a:gs>
              </a:gsLst>
              <a:lin ang="5400000" scaled="1"/>
            </a:gradFill>
            <a:ln w="12700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3" name="Freeform 788"/>
            <p:cNvSpPr>
              <a:spLocks/>
            </p:cNvSpPr>
            <p:nvPr/>
          </p:nvSpPr>
          <p:spPr bwMode="auto">
            <a:xfrm>
              <a:off x="368" y="325"/>
              <a:ext cx="423" cy="596"/>
            </a:xfrm>
            <a:custGeom>
              <a:avLst/>
              <a:gdLst>
                <a:gd name="T0" fmla="*/ 484 w 370"/>
                <a:gd name="T1" fmla="*/ 482 h 522"/>
                <a:gd name="T2" fmla="*/ 0 w 370"/>
                <a:gd name="T3" fmla="*/ 680 h 522"/>
                <a:gd name="T4" fmla="*/ 0 w 370"/>
                <a:gd name="T5" fmla="*/ 282 h 522"/>
                <a:gd name="T6" fmla="*/ 484 w 370"/>
                <a:gd name="T7" fmla="*/ 482 h 522"/>
                <a:gd name="T8" fmla="*/ 0 w 370"/>
                <a:gd name="T9" fmla="*/ 282 h 522"/>
                <a:gd name="T10" fmla="*/ 285 w 370"/>
                <a:gd name="T11" fmla="*/ 0 h 522"/>
                <a:gd name="T12" fmla="*/ 484 w 370"/>
                <a:gd name="T13" fmla="*/ 482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0" h="522">
                  <a:moveTo>
                    <a:pt x="370" y="370"/>
                  </a:moveTo>
                  <a:lnTo>
                    <a:pt x="0" y="522"/>
                  </a:lnTo>
                  <a:lnTo>
                    <a:pt x="0" y="216"/>
                  </a:lnTo>
                  <a:lnTo>
                    <a:pt x="370" y="370"/>
                  </a:lnTo>
                  <a:lnTo>
                    <a:pt x="0" y="216"/>
                  </a:lnTo>
                  <a:lnTo>
                    <a:pt x="218" y="0"/>
                  </a:lnTo>
                  <a:lnTo>
                    <a:pt x="370" y="370"/>
                  </a:lnTo>
                  <a:close/>
                </a:path>
              </a:pathLst>
            </a:custGeom>
            <a:gradFill rotWithShape="0">
              <a:gsLst>
                <a:gs pos="0">
                  <a:srgbClr val="707070"/>
                </a:gs>
                <a:gs pos="100000">
                  <a:schemeClr val="hlink"/>
                </a:gs>
              </a:gsLst>
              <a:lin ang="5400000" scaled="1"/>
            </a:gradFill>
            <a:ln w="12700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4" name="Freeform 789"/>
            <p:cNvSpPr>
              <a:spLocks/>
            </p:cNvSpPr>
            <p:nvPr/>
          </p:nvSpPr>
          <p:spPr bwMode="auto">
            <a:xfrm>
              <a:off x="617" y="748"/>
              <a:ext cx="350" cy="423"/>
            </a:xfrm>
            <a:custGeom>
              <a:avLst/>
              <a:gdLst>
                <a:gd name="T0" fmla="*/ 201 w 306"/>
                <a:gd name="T1" fmla="*/ 0 h 370"/>
                <a:gd name="T2" fmla="*/ 400 w 306"/>
                <a:gd name="T3" fmla="*/ 484 h 370"/>
                <a:gd name="T4" fmla="*/ 0 w 306"/>
                <a:gd name="T5" fmla="*/ 484 h 370"/>
                <a:gd name="T6" fmla="*/ 201 w 306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4" y="0"/>
                  </a:moveTo>
                  <a:lnTo>
                    <a:pt x="306" y="370"/>
                  </a:lnTo>
                  <a:lnTo>
                    <a:pt x="0" y="370"/>
                  </a:lnTo>
                  <a:lnTo>
                    <a:pt x="154" y="0"/>
                  </a:lnTo>
                  <a:close/>
                </a:path>
              </a:pathLst>
            </a:custGeom>
            <a:gradFill rotWithShape="0">
              <a:gsLst>
                <a:gs pos="0">
                  <a:srgbClr val="707070"/>
                </a:gs>
                <a:gs pos="100000">
                  <a:schemeClr val="hlink"/>
                </a:gs>
              </a:gsLst>
              <a:lin ang="5400000" scaled="1"/>
            </a:gradFill>
            <a:ln w="12700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303" name="Group 834"/>
          <p:cNvGrpSpPr>
            <a:grpSpLocks/>
          </p:cNvGrpSpPr>
          <p:nvPr/>
        </p:nvGrpSpPr>
        <p:grpSpPr bwMode="auto">
          <a:xfrm>
            <a:off x="4775200" y="423863"/>
            <a:ext cx="1512888" cy="1512887"/>
            <a:chOff x="3008" y="267"/>
            <a:chExt cx="953" cy="953"/>
          </a:xfrm>
        </p:grpSpPr>
        <p:sp>
          <p:nvSpPr>
            <p:cNvPr id="12323" name="Freeform 791"/>
            <p:cNvSpPr>
              <a:spLocks/>
            </p:cNvSpPr>
            <p:nvPr/>
          </p:nvSpPr>
          <p:spPr bwMode="auto">
            <a:xfrm>
              <a:off x="3038" y="297"/>
              <a:ext cx="895" cy="893"/>
            </a:xfrm>
            <a:custGeom>
              <a:avLst/>
              <a:gdLst>
                <a:gd name="T0" fmla="*/ 300 w 784"/>
                <a:gd name="T1" fmla="*/ 1020 h 782"/>
                <a:gd name="T2" fmla="*/ 0 w 784"/>
                <a:gd name="T3" fmla="*/ 723 h 782"/>
                <a:gd name="T4" fmla="*/ 0 w 784"/>
                <a:gd name="T5" fmla="*/ 297 h 782"/>
                <a:gd name="T6" fmla="*/ 300 w 784"/>
                <a:gd name="T7" fmla="*/ 0 h 782"/>
                <a:gd name="T8" fmla="*/ 721 w 784"/>
                <a:gd name="T9" fmla="*/ 0 h 782"/>
                <a:gd name="T10" fmla="*/ 1022 w 784"/>
                <a:gd name="T11" fmla="*/ 297 h 782"/>
                <a:gd name="T12" fmla="*/ 1022 w 784"/>
                <a:gd name="T13" fmla="*/ 723 h 782"/>
                <a:gd name="T14" fmla="*/ 721 w 784"/>
                <a:gd name="T15" fmla="*/ 1020 h 782"/>
                <a:gd name="T16" fmla="*/ 300 w 784"/>
                <a:gd name="T17" fmla="*/ 1020 h 7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84" h="782">
                  <a:moveTo>
                    <a:pt x="230" y="782"/>
                  </a:moveTo>
                  <a:lnTo>
                    <a:pt x="0" y="554"/>
                  </a:lnTo>
                  <a:lnTo>
                    <a:pt x="0" y="228"/>
                  </a:lnTo>
                  <a:lnTo>
                    <a:pt x="230" y="0"/>
                  </a:lnTo>
                  <a:lnTo>
                    <a:pt x="554" y="0"/>
                  </a:lnTo>
                  <a:lnTo>
                    <a:pt x="784" y="228"/>
                  </a:lnTo>
                  <a:lnTo>
                    <a:pt x="784" y="554"/>
                  </a:lnTo>
                  <a:lnTo>
                    <a:pt x="554" y="782"/>
                  </a:lnTo>
                  <a:lnTo>
                    <a:pt x="230" y="782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4" name="Freeform 792"/>
            <p:cNvSpPr>
              <a:spLocks/>
            </p:cNvSpPr>
            <p:nvPr/>
          </p:nvSpPr>
          <p:spPr bwMode="auto">
            <a:xfrm>
              <a:off x="3312" y="267"/>
              <a:ext cx="349" cy="423"/>
            </a:xfrm>
            <a:custGeom>
              <a:avLst/>
              <a:gdLst>
                <a:gd name="T0" fmla="*/ 197 w 306"/>
                <a:gd name="T1" fmla="*/ 484 h 370"/>
                <a:gd name="T2" fmla="*/ 0 w 306"/>
                <a:gd name="T3" fmla="*/ 0 h 370"/>
                <a:gd name="T4" fmla="*/ 398 w 306"/>
                <a:gd name="T5" fmla="*/ 0 h 370"/>
                <a:gd name="T6" fmla="*/ 197 w 306"/>
                <a:gd name="T7" fmla="*/ 484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2" y="370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152" y="37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path path="rect">
                <a:fillToRect t="100000" r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5" name="Freeform 793"/>
            <p:cNvSpPr>
              <a:spLocks/>
            </p:cNvSpPr>
            <p:nvPr/>
          </p:nvSpPr>
          <p:spPr bwMode="auto">
            <a:xfrm>
              <a:off x="3486" y="322"/>
              <a:ext cx="423" cy="423"/>
            </a:xfrm>
            <a:custGeom>
              <a:avLst/>
              <a:gdLst>
                <a:gd name="T0" fmla="*/ 0 w 370"/>
                <a:gd name="T1" fmla="*/ 484 h 370"/>
                <a:gd name="T2" fmla="*/ 201 w 370"/>
                <a:gd name="T3" fmla="*/ 0 h 370"/>
                <a:gd name="T4" fmla="*/ 484 w 370"/>
                <a:gd name="T5" fmla="*/ 282 h 370"/>
                <a:gd name="T6" fmla="*/ 0 w 370"/>
                <a:gd name="T7" fmla="*/ 484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0" y="370"/>
                  </a:moveTo>
                  <a:lnTo>
                    <a:pt x="154" y="0"/>
                  </a:lnTo>
                  <a:lnTo>
                    <a:pt x="370" y="216"/>
                  </a:lnTo>
                  <a:lnTo>
                    <a:pt x="0" y="37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6" name="Freeform 794"/>
            <p:cNvSpPr>
              <a:spLocks/>
            </p:cNvSpPr>
            <p:nvPr/>
          </p:nvSpPr>
          <p:spPr bwMode="auto">
            <a:xfrm>
              <a:off x="3538" y="569"/>
              <a:ext cx="423" cy="349"/>
            </a:xfrm>
            <a:custGeom>
              <a:avLst/>
              <a:gdLst>
                <a:gd name="T0" fmla="*/ 0 w 370"/>
                <a:gd name="T1" fmla="*/ 201 h 306"/>
                <a:gd name="T2" fmla="*/ 484 w 370"/>
                <a:gd name="T3" fmla="*/ 0 h 306"/>
                <a:gd name="T4" fmla="*/ 484 w 370"/>
                <a:gd name="T5" fmla="*/ 398 h 306"/>
                <a:gd name="T6" fmla="*/ 0 w 370"/>
                <a:gd name="T7" fmla="*/ 201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0" y="154"/>
                  </a:moveTo>
                  <a:lnTo>
                    <a:pt x="370" y="0"/>
                  </a:lnTo>
                  <a:lnTo>
                    <a:pt x="370" y="306"/>
                  </a:lnTo>
                  <a:lnTo>
                    <a:pt x="0" y="1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path path="rect">
                <a:fillToRect t="100000" r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7" name="Freeform 795"/>
            <p:cNvSpPr>
              <a:spLocks/>
            </p:cNvSpPr>
            <p:nvPr/>
          </p:nvSpPr>
          <p:spPr bwMode="auto">
            <a:xfrm>
              <a:off x="3488" y="745"/>
              <a:ext cx="421" cy="423"/>
            </a:xfrm>
            <a:custGeom>
              <a:avLst/>
              <a:gdLst>
                <a:gd name="T0" fmla="*/ 0 w 368"/>
                <a:gd name="T1" fmla="*/ 0 h 370"/>
                <a:gd name="T2" fmla="*/ 482 w 368"/>
                <a:gd name="T3" fmla="*/ 199 h 370"/>
                <a:gd name="T4" fmla="*/ 199 w 368"/>
                <a:gd name="T5" fmla="*/ 484 h 370"/>
                <a:gd name="T6" fmla="*/ 0 w 368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70">
                  <a:moveTo>
                    <a:pt x="0" y="0"/>
                  </a:moveTo>
                  <a:lnTo>
                    <a:pt x="368" y="152"/>
                  </a:lnTo>
                  <a:lnTo>
                    <a:pt x="152" y="37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8" name="Freeform 796"/>
            <p:cNvSpPr>
              <a:spLocks/>
            </p:cNvSpPr>
            <p:nvPr/>
          </p:nvSpPr>
          <p:spPr bwMode="auto">
            <a:xfrm>
              <a:off x="3065" y="745"/>
              <a:ext cx="423" cy="423"/>
            </a:xfrm>
            <a:custGeom>
              <a:avLst/>
              <a:gdLst>
                <a:gd name="T0" fmla="*/ 484 w 370"/>
                <a:gd name="T1" fmla="*/ 0 h 370"/>
                <a:gd name="T2" fmla="*/ 282 w 370"/>
                <a:gd name="T3" fmla="*/ 484 h 370"/>
                <a:gd name="T4" fmla="*/ 0 w 370"/>
                <a:gd name="T5" fmla="*/ 199 h 370"/>
                <a:gd name="T6" fmla="*/ 484 w 370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370" y="0"/>
                  </a:moveTo>
                  <a:lnTo>
                    <a:pt x="216" y="370"/>
                  </a:lnTo>
                  <a:lnTo>
                    <a:pt x="0" y="152"/>
                  </a:lnTo>
                  <a:lnTo>
                    <a:pt x="37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9" name="Freeform 797"/>
            <p:cNvSpPr>
              <a:spLocks/>
            </p:cNvSpPr>
            <p:nvPr/>
          </p:nvSpPr>
          <p:spPr bwMode="auto">
            <a:xfrm>
              <a:off x="3008" y="569"/>
              <a:ext cx="422" cy="349"/>
            </a:xfrm>
            <a:custGeom>
              <a:avLst/>
              <a:gdLst>
                <a:gd name="T0" fmla="*/ 481 w 370"/>
                <a:gd name="T1" fmla="*/ 201 h 306"/>
                <a:gd name="T2" fmla="*/ 0 w 370"/>
                <a:gd name="T3" fmla="*/ 398 h 306"/>
                <a:gd name="T4" fmla="*/ 0 w 370"/>
                <a:gd name="T5" fmla="*/ 0 h 306"/>
                <a:gd name="T6" fmla="*/ 481 w 370"/>
                <a:gd name="T7" fmla="*/ 201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370" y="154"/>
                  </a:moveTo>
                  <a:lnTo>
                    <a:pt x="0" y="306"/>
                  </a:lnTo>
                  <a:lnTo>
                    <a:pt x="0" y="0"/>
                  </a:lnTo>
                  <a:lnTo>
                    <a:pt x="370" y="1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path path="rect">
                <a:fillToRect t="100000" r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0" name="Freeform 798"/>
            <p:cNvSpPr>
              <a:spLocks/>
            </p:cNvSpPr>
            <p:nvPr/>
          </p:nvSpPr>
          <p:spPr bwMode="auto">
            <a:xfrm>
              <a:off x="3065" y="322"/>
              <a:ext cx="421" cy="423"/>
            </a:xfrm>
            <a:custGeom>
              <a:avLst/>
              <a:gdLst>
                <a:gd name="T0" fmla="*/ 482 w 368"/>
                <a:gd name="T1" fmla="*/ 484 h 370"/>
                <a:gd name="T2" fmla="*/ 0 w 368"/>
                <a:gd name="T3" fmla="*/ 282 h 370"/>
                <a:gd name="T4" fmla="*/ 283 w 368"/>
                <a:gd name="T5" fmla="*/ 0 h 370"/>
                <a:gd name="T6" fmla="*/ 482 w 368"/>
                <a:gd name="T7" fmla="*/ 484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70">
                  <a:moveTo>
                    <a:pt x="368" y="370"/>
                  </a:moveTo>
                  <a:lnTo>
                    <a:pt x="0" y="216"/>
                  </a:lnTo>
                  <a:lnTo>
                    <a:pt x="216" y="0"/>
                  </a:lnTo>
                  <a:lnTo>
                    <a:pt x="368" y="37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31" name="Freeform 799"/>
            <p:cNvSpPr>
              <a:spLocks/>
            </p:cNvSpPr>
            <p:nvPr/>
          </p:nvSpPr>
          <p:spPr bwMode="auto">
            <a:xfrm>
              <a:off x="3312" y="798"/>
              <a:ext cx="349" cy="422"/>
            </a:xfrm>
            <a:custGeom>
              <a:avLst/>
              <a:gdLst>
                <a:gd name="T0" fmla="*/ 201 w 306"/>
                <a:gd name="T1" fmla="*/ 0 h 370"/>
                <a:gd name="T2" fmla="*/ 398 w 306"/>
                <a:gd name="T3" fmla="*/ 481 h 370"/>
                <a:gd name="T4" fmla="*/ 0 w 306"/>
                <a:gd name="T5" fmla="*/ 481 h 370"/>
                <a:gd name="T6" fmla="*/ 201 w 306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4" y="0"/>
                  </a:moveTo>
                  <a:lnTo>
                    <a:pt x="306" y="370"/>
                  </a:lnTo>
                  <a:lnTo>
                    <a:pt x="0" y="370"/>
                  </a:lnTo>
                  <a:lnTo>
                    <a:pt x="15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tx2"/>
                </a:gs>
              </a:gsLst>
              <a:path path="rect">
                <a:fillToRect t="100000" r="10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304" name="Group 835"/>
          <p:cNvGrpSpPr>
            <a:grpSpLocks/>
          </p:cNvGrpSpPr>
          <p:nvPr/>
        </p:nvGrpSpPr>
        <p:grpSpPr bwMode="auto">
          <a:xfrm>
            <a:off x="2738438" y="493713"/>
            <a:ext cx="1419225" cy="1420812"/>
            <a:chOff x="1725" y="311"/>
            <a:chExt cx="894" cy="895"/>
          </a:xfrm>
        </p:grpSpPr>
        <p:sp>
          <p:nvSpPr>
            <p:cNvPr id="12315" name="Freeform 801"/>
            <p:cNvSpPr>
              <a:spLocks/>
            </p:cNvSpPr>
            <p:nvPr/>
          </p:nvSpPr>
          <p:spPr bwMode="auto">
            <a:xfrm>
              <a:off x="1997" y="311"/>
              <a:ext cx="350" cy="423"/>
            </a:xfrm>
            <a:custGeom>
              <a:avLst/>
              <a:gdLst>
                <a:gd name="T0" fmla="*/ 199 w 306"/>
                <a:gd name="T1" fmla="*/ 484 h 370"/>
                <a:gd name="T2" fmla="*/ 0 w 306"/>
                <a:gd name="T3" fmla="*/ 0 h 370"/>
                <a:gd name="T4" fmla="*/ 400 w 306"/>
                <a:gd name="T5" fmla="*/ 0 h 370"/>
                <a:gd name="T6" fmla="*/ 199 w 306"/>
                <a:gd name="T7" fmla="*/ 484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2" y="370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152" y="370"/>
                  </a:lnTo>
                  <a:close/>
                </a:path>
              </a:pathLst>
            </a:custGeom>
            <a:gradFill rotWithShape="0">
              <a:gsLst>
                <a:gs pos="0">
                  <a:srgbClr val="F7F7F7"/>
                </a:gs>
                <a:gs pos="100000">
                  <a:schemeClr val="fol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16" name="Freeform 802"/>
            <p:cNvSpPr>
              <a:spLocks/>
            </p:cNvSpPr>
            <p:nvPr/>
          </p:nvSpPr>
          <p:spPr bwMode="auto">
            <a:xfrm>
              <a:off x="2189" y="322"/>
              <a:ext cx="422" cy="421"/>
            </a:xfrm>
            <a:custGeom>
              <a:avLst/>
              <a:gdLst>
                <a:gd name="T0" fmla="*/ 0 w 370"/>
                <a:gd name="T1" fmla="*/ 482 h 368"/>
                <a:gd name="T2" fmla="*/ 197 w 370"/>
                <a:gd name="T3" fmla="*/ 0 h 368"/>
                <a:gd name="T4" fmla="*/ 481 w 370"/>
                <a:gd name="T5" fmla="*/ 283 h 368"/>
                <a:gd name="T6" fmla="*/ 0 w 370"/>
                <a:gd name="T7" fmla="*/ 482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8">
                  <a:moveTo>
                    <a:pt x="0" y="368"/>
                  </a:moveTo>
                  <a:lnTo>
                    <a:pt x="152" y="0"/>
                  </a:lnTo>
                  <a:lnTo>
                    <a:pt x="370" y="216"/>
                  </a:lnTo>
                  <a:lnTo>
                    <a:pt x="0" y="368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7" name="Freeform 803"/>
            <p:cNvSpPr>
              <a:spLocks/>
            </p:cNvSpPr>
            <p:nvPr/>
          </p:nvSpPr>
          <p:spPr bwMode="auto">
            <a:xfrm>
              <a:off x="2196" y="583"/>
              <a:ext cx="423" cy="350"/>
            </a:xfrm>
            <a:custGeom>
              <a:avLst/>
              <a:gdLst>
                <a:gd name="T0" fmla="*/ 0 w 370"/>
                <a:gd name="T1" fmla="*/ 201 h 306"/>
                <a:gd name="T2" fmla="*/ 484 w 370"/>
                <a:gd name="T3" fmla="*/ 0 h 306"/>
                <a:gd name="T4" fmla="*/ 484 w 370"/>
                <a:gd name="T5" fmla="*/ 400 h 306"/>
                <a:gd name="T6" fmla="*/ 0 w 370"/>
                <a:gd name="T7" fmla="*/ 201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0" y="154"/>
                  </a:moveTo>
                  <a:lnTo>
                    <a:pt x="370" y="0"/>
                  </a:lnTo>
                  <a:lnTo>
                    <a:pt x="370" y="306"/>
                  </a:lnTo>
                  <a:lnTo>
                    <a:pt x="0" y="154"/>
                  </a:lnTo>
                  <a:close/>
                </a:path>
              </a:pathLst>
            </a:custGeom>
            <a:gradFill rotWithShape="0">
              <a:gsLst>
                <a:gs pos="0">
                  <a:srgbClr val="F7F7F7"/>
                </a:gs>
                <a:gs pos="100000">
                  <a:schemeClr val="fol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18" name="Freeform 804"/>
            <p:cNvSpPr>
              <a:spLocks/>
            </p:cNvSpPr>
            <p:nvPr/>
          </p:nvSpPr>
          <p:spPr bwMode="auto">
            <a:xfrm>
              <a:off x="2194" y="780"/>
              <a:ext cx="421" cy="423"/>
            </a:xfrm>
            <a:custGeom>
              <a:avLst/>
              <a:gdLst>
                <a:gd name="T0" fmla="*/ 0 w 368"/>
                <a:gd name="T1" fmla="*/ 0 h 370"/>
                <a:gd name="T2" fmla="*/ 482 w 368"/>
                <a:gd name="T3" fmla="*/ 199 h 370"/>
                <a:gd name="T4" fmla="*/ 199 w 368"/>
                <a:gd name="T5" fmla="*/ 484 h 370"/>
                <a:gd name="T6" fmla="*/ 0 w 368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70">
                  <a:moveTo>
                    <a:pt x="0" y="0"/>
                  </a:moveTo>
                  <a:lnTo>
                    <a:pt x="368" y="152"/>
                  </a:lnTo>
                  <a:lnTo>
                    <a:pt x="152" y="3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9" name="Freeform 805"/>
            <p:cNvSpPr>
              <a:spLocks/>
            </p:cNvSpPr>
            <p:nvPr/>
          </p:nvSpPr>
          <p:spPr bwMode="auto">
            <a:xfrm>
              <a:off x="1730" y="778"/>
              <a:ext cx="423" cy="421"/>
            </a:xfrm>
            <a:custGeom>
              <a:avLst/>
              <a:gdLst>
                <a:gd name="T0" fmla="*/ 484 w 370"/>
                <a:gd name="T1" fmla="*/ 0 h 368"/>
                <a:gd name="T2" fmla="*/ 282 w 370"/>
                <a:gd name="T3" fmla="*/ 482 h 368"/>
                <a:gd name="T4" fmla="*/ 0 w 370"/>
                <a:gd name="T5" fmla="*/ 199 h 368"/>
                <a:gd name="T6" fmla="*/ 484 w 370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8">
                  <a:moveTo>
                    <a:pt x="370" y="0"/>
                  </a:moveTo>
                  <a:lnTo>
                    <a:pt x="216" y="368"/>
                  </a:lnTo>
                  <a:lnTo>
                    <a:pt x="0" y="152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0" name="Freeform 806"/>
            <p:cNvSpPr>
              <a:spLocks/>
            </p:cNvSpPr>
            <p:nvPr/>
          </p:nvSpPr>
          <p:spPr bwMode="auto">
            <a:xfrm>
              <a:off x="1734" y="320"/>
              <a:ext cx="421" cy="423"/>
            </a:xfrm>
            <a:custGeom>
              <a:avLst/>
              <a:gdLst>
                <a:gd name="T0" fmla="*/ 482 w 368"/>
                <a:gd name="T1" fmla="*/ 484 h 370"/>
                <a:gd name="T2" fmla="*/ 0 w 368"/>
                <a:gd name="T3" fmla="*/ 282 h 370"/>
                <a:gd name="T4" fmla="*/ 283 w 368"/>
                <a:gd name="T5" fmla="*/ 0 h 370"/>
                <a:gd name="T6" fmla="*/ 482 w 368"/>
                <a:gd name="T7" fmla="*/ 484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70">
                  <a:moveTo>
                    <a:pt x="368" y="370"/>
                  </a:moveTo>
                  <a:lnTo>
                    <a:pt x="0" y="216"/>
                  </a:lnTo>
                  <a:lnTo>
                    <a:pt x="216" y="0"/>
                  </a:lnTo>
                  <a:lnTo>
                    <a:pt x="368" y="37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21" name="Freeform 807"/>
            <p:cNvSpPr>
              <a:spLocks/>
            </p:cNvSpPr>
            <p:nvPr/>
          </p:nvSpPr>
          <p:spPr bwMode="auto">
            <a:xfrm>
              <a:off x="1725" y="583"/>
              <a:ext cx="423" cy="350"/>
            </a:xfrm>
            <a:custGeom>
              <a:avLst/>
              <a:gdLst>
                <a:gd name="T0" fmla="*/ 484 w 370"/>
                <a:gd name="T1" fmla="*/ 199 h 306"/>
                <a:gd name="T2" fmla="*/ 0 w 370"/>
                <a:gd name="T3" fmla="*/ 400 h 306"/>
                <a:gd name="T4" fmla="*/ 0 w 370"/>
                <a:gd name="T5" fmla="*/ 0 h 306"/>
                <a:gd name="T6" fmla="*/ 484 w 370"/>
                <a:gd name="T7" fmla="*/ 199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370" y="152"/>
                  </a:moveTo>
                  <a:lnTo>
                    <a:pt x="0" y="306"/>
                  </a:lnTo>
                  <a:lnTo>
                    <a:pt x="0" y="0"/>
                  </a:lnTo>
                  <a:lnTo>
                    <a:pt x="370" y="152"/>
                  </a:lnTo>
                  <a:close/>
                </a:path>
              </a:pathLst>
            </a:custGeom>
            <a:gradFill rotWithShape="0">
              <a:gsLst>
                <a:gs pos="0">
                  <a:srgbClr val="F7F7F7"/>
                </a:gs>
                <a:gs pos="100000">
                  <a:schemeClr val="fol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22" name="Freeform 808"/>
            <p:cNvSpPr>
              <a:spLocks/>
            </p:cNvSpPr>
            <p:nvPr/>
          </p:nvSpPr>
          <p:spPr bwMode="auto">
            <a:xfrm>
              <a:off x="1997" y="783"/>
              <a:ext cx="350" cy="423"/>
            </a:xfrm>
            <a:custGeom>
              <a:avLst/>
              <a:gdLst>
                <a:gd name="T0" fmla="*/ 201 w 306"/>
                <a:gd name="T1" fmla="*/ 0 h 370"/>
                <a:gd name="T2" fmla="*/ 400 w 306"/>
                <a:gd name="T3" fmla="*/ 484 h 370"/>
                <a:gd name="T4" fmla="*/ 0 w 306"/>
                <a:gd name="T5" fmla="*/ 484 h 370"/>
                <a:gd name="T6" fmla="*/ 201 w 306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6" h="370">
                  <a:moveTo>
                    <a:pt x="154" y="0"/>
                  </a:moveTo>
                  <a:lnTo>
                    <a:pt x="306" y="370"/>
                  </a:lnTo>
                  <a:lnTo>
                    <a:pt x="0" y="370"/>
                  </a:lnTo>
                  <a:lnTo>
                    <a:pt x="154" y="0"/>
                  </a:lnTo>
                  <a:close/>
                </a:path>
              </a:pathLst>
            </a:custGeom>
            <a:gradFill rotWithShape="0">
              <a:gsLst>
                <a:gs pos="0">
                  <a:srgbClr val="F7F7F7"/>
                </a:gs>
                <a:gs pos="100000">
                  <a:schemeClr val="folHlink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305" name="Group 833"/>
          <p:cNvGrpSpPr>
            <a:grpSpLocks/>
          </p:cNvGrpSpPr>
          <p:nvPr/>
        </p:nvGrpSpPr>
        <p:grpSpPr bwMode="auto">
          <a:xfrm>
            <a:off x="6908800" y="403225"/>
            <a:ext cx="1565275" cy="1576388"/>
            <a:chOff x="4352" y="254"/>
            <a:chExt cx="986" cy="993"/>
          </a:xfrm>
        </p:grpSpPr>
        <p:sp>
          <p:nvSpPr>
            <p:cNvPr id="12306" name="Freeform 810"/>
            <p:cNvSpPr>
              <a:spLocks/>
            </p:cNvSpPr>
            <p:nvPr/>
          </p:nvSpPr>
          <p:spPr bwMode="auto">
            <a:xfrm>
              <a:off x="4380" y="277"/>
              <a:ext cx="930" cy="932"/>
            </a:xfrm>
            <a:custGeom>
              <a:avLst/>
              <a:gdLst>
                <a:gd name="T0" fmla="*/ 780 w 782"/>
                <a:gd name="T1" fmla="*/ 0 h 784"/>
                <a:gd name="T2" fmla="*/ 322 w 782"/>
                <a:gd name="T3" fmla="*/ 0 h 784"/>
                <a:gd name="T4" fmla="*/ 0 w 782"/>
                <a:gd name="T5" fmla="*/ 325 h 784"/>
                <a:gd name="T6" fmla="*/ 0 w 782"/>
                <a:gd name="T7" fmla="*/ 783 h 784"/>
                <a:gd name="T8" fmla="*/ 322 w 782"/>
                <a:gd name="T9" fmla="*/ 1108 h 784"/>
                <a:gd name="T10" fmla="*/ 780 w 782"/>
                <a:gd name="T11" fmla="*/ 1108 h 784"/>
                <a:gd name="T12" fmla="*/ 1106 w 782"/>
                <a:gd name="T13" fmla="*/ 783 h 784"/>
                <a:gd name="T14" fmla="*/ 1106 w 782"/>
                <a:gd name="T15" fmla="*/ 325 h 784"/>
                <a:gd name="T16" fmla="*/ 780 w 782"/>
                <a:gd name="T17" fmla="*/ 0 h 7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82" h="784">
                  <a:moveTo>
                    <a:pt x="552" y="0"/>
                  </a:moveTo>
                  <a:lnTo>
                    <a:pt x="228" y="0"/>
                  </a:lnTo>
                  <a:lnTo>
                    <a:pt x="0" y="230"/>
                  </a:lnTo>
                  <a:lnTo>
                    <a:pt x="0" y="554"/>
                  </a:lnTo>
                  <a:lnTo>
                    <a:pt x="228" y="784"/>
                  </a:lnTo>
                  <a:lnTo>
                    <a:pt x="552" y="784"/>
                  </a:lnTo>
                  <a:lnTo>
                    <a:pt x="782" y="554"/>
                  </a:lnTo>
                  <a:lnTo>
                    <a:pt x="782" y="230"/>
                  </a:lnTo>
                  <a:lnTo>
                    <a:pt x="552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07" name="Freeform 811"/>
            <p:cNvSpPr>
              <a:spLocks/>
            </p:cNvSpPr>
            <p:nvPr/>
          </p:nvSpPr>
          <p:spPr bwMode="auto">
            <a:xfrm>
              <a:off x="4846" y="306"/>
              <a:ext cx="440" cy="439"/>
            </a:xfrm>
            <a:custGeom>
              <a:avLst/>
              <a:gdLst>
                <a:gd name="T0" fmla="*/ 218 w 370"/>
                <a:gd name="T1" fmla="*/ 0 h 370"/>
                <a:gd name="T2" fmla="*/ 523 w 370"/>
                <a:gd name="T3" fmla="*/ 304 h 370"/>
                <a:gd name="T4" fmla="*/ 0 w 370"/>
                <a:gd name="T5" fmla="*/ 521 h 370"/>
                <a:gd name="T6" fmla="*/ 218 w 370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154" y="0"/>
                  </a:moveTo>
                  <a:lnTo>
                    <a:pt x="370" y="216"/>
                  </a:lnTo>
                  <a:lnTo>
                    <a:pt x="0" y="370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08" name="Freeform 812"/>
            <p:cNvSpPr>
              <a:spLocks/>
            </p:cNvSpPr>
            <p:nvPr/>
          </p:nvSpPr>
          <p:spPr bwMode="auto">
            <a:xfrm>
              <a:off x="4406" y="306"/>
              <a:ext cx="440" cy="439"/>
            </a:xfrm>
            <a:custGeom>
              <a:avLst/>
              <a:gdLst>
                <a:gd name="T0" fmla="*/ 306 w 370"/>
                <a:gd name="T1" fmla="*/ 0 h 370"/>
                <a:gd name="T2" fmla="*/ 523 w 370"/>
                <a:gd name="T3" fmla="*/ 521 h 370"/>
                <a:gd name="T4" fmla="*/ 0 w 370"/>
                <a:gd name="T5" fmla="*/ 304 h 370"/>
                <a:gd name="T6" fmla="*/ 306 w 370"/>
                <a:gd name="T7" fmla="*/ 0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216" y="0"/>
                  </a:moveTo>
                  <a:lnTo>
                    <a:pt x="370" y="370"/>
                  </a:lnTo>
                  <a:lnTo>
                    <a:pt x="0" y="216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09" name="Freeform 813"/>
            <p:cNvSpPr>
              <a:spLocks/>
            </p:cNvSpPr>
            <p:nvPr/>
          </p:nvSpPr>
          <p:spPr bwMode="auto">
            <a:xfrm>
              <a:off x="4406" y="745"/>
              <a:ext cx="440" cy="438"/>
            </a:xfrm>
            <a:custGeom>
              <a:avLst/>
              <a:gdLst>
                <a:gd name="T0" fmla="*/ 306 w 370"/>
                <a:gd name="T1" fmla="*/ 521 h 368"/>
                <a:gd name="T2" fmla="*/ 0 w 370"/>
                <a:gd name="T3" fmla="*/ 215 h 368"/>
                <a:gd name="T4" fmla="*/ 523 w 370"/>
                <a:gd name="T5" fmla="*/ 0 h 368"/>
                <a:gd name="T6" fmla="*/ 306 w 370"/>
                <a:gd name="T7" fmla="*/ 521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68">
                  <a:moveTo>
                    <a:pt x="216" y="368"/>
                  </a:moveTo>
                  <a:lnTo>
                    <a:pt x="0" y="152"/>
                  </a:lnTo>
                  <a:lnTo>
                    <a:pt x="370" y="0"/>
                  </a:lnTo>
                  <a:lnTo>
                    <a:pt x="216" y="368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10" name="Freeform 814"/>
            <p:cNvSpPr>
              <a:spLocks/>
            </p:cNvSpPr>
            <p:nvPr/>
          </p:nvSpPr>
          <p:spPr bwMode="auto">
            <a:xfrm>
              <a:off x="4846" y="743"/>
              <a:ext cx="440" cy="440"/>
            </a:xfrm>
            <a:custGeom>
              <a:avLst/>
              <a:gdLst>
                <a:gd name="T0" fmla="*/ 218 w 370"/>
                <a:gd name="T1" fmla="*/ 523 h 370"/>
                <a:gd name="T2" fmla="*/ 0 w 370"/>
                <a:gd name="T3" fmla="*/ 0 h 370"/>
                <a:gd name="T4" fmla="*/ 523 w 370"/>
                <a:gd name="T5" fmla="*/ 218 h 370"/>
                <a:gd name="T6" fmla="*/ 218 w 370"/>
                <a:gd name="T7" fmla="*/ 523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70">
                  <a:moveTo>
                    <a:pt x="154" y="370"/>
                  </a:moveTo>
                  <a:lnTo>
                    <a:pt x="0" y="0"/>
                  </a:lnTo>
                  <a:lnTo>
                    <a:pt x="370" y="154"/>
                  </a:lnTo>
                  <a:lnTo>
                    <a:pt x="154" y="370"/>
                  </a:lnTo>
                  <a:close/>
                </a:path>
              </a:pathLst>
            </a:custGeom>
            <a:solidFill>
              <a:schemeClr val="hlink"/>
            </a:solidFill>
            <a:ln w="1270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2311" name="Freeform 815"/>
            <p:cNvSpPr>
              <a:spLocks/>
            </p:cNvSpPr>
            <p:nvPr/>
          </p:nvSpPr>
          <p:spPr bwMode="auto">
            <a:xfrm>
              <a:off x="4663" y="254"/>
              <a:ext cx="366" cy="440"/>
            </a:xfrm>
            <a:custGeom>
              <a:avLst/>
              <a:gdLst>
                <a:gd name="T0" fmla="*/ 217 w 308"/>
                <a:gd name="T1" fmla="*/ 523 h 370"/>
                <a:gd name="T2" fmla="*/ 0 w 308"/>
                <a:gd name="T3" fmla="*/ 0 h 370"/>
                <a:gd name="T4" fmla="*/ 435 w 308"/>
                <a:gd name="T5" fmla="*/ 0 h 370"/>
                <a:gd name="T6" fmla="*/ 217 w 308"/>
                <a:gd name="T7" fmla="*/ 523 h 37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8" h="370">
                  <a:moveTo>
                    <a:pt x="154" y="370"/>
                  </a:moveTo>
                  <a:lnTo>
                    <a:pt x="0" y="0"/>
                  </a:lnTo>
                  <a:lnTo>
                    <a:pt x="308" y="0"/>
                  </a:lnTo>
                  <a:lnTo>
                    <a:pt x="154" y="37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2" name="Freeform 816"/>
            <p:cNvSpPr>
              <a:spLocks/>
            </p:cNvSpPr>
            <p:nvPr/>
          </p:nvSpPr>
          <p:spPr bwMode="auto">
            <a:xfrm>
              <a:off x="4900" y="567"/>
              <a:ext cx="438" cy="363"/>
            </a:xfrm>
            <a:custGeom>
              <a:avLst/>
              <a:gdLst>
                <a:gd name="T0" fmla="*/ 0 w 368"/>
                <a:gd name="T1" fmla="*/ 214 h 306"/>
                <a:gd name="T2" fmla="*/ 521 w 368"/>
                <a:gd name="T3" fmla="*/ 0 h 306"/>
                <a:gd name="T4" fmla="*/ 521 w 368"/>
                <a:gd name="T5" fmla="*/ 431 h 306"/>
                <a:gd name="T6" fmla="*/ 0 w 368"/>
                <a:gd name="T7" fmla="*/ 214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306">
                  <a:moveTo>
                    <a:pt x="0" y="152"/>
                  </a:moveTo>
                  <a:lnTo>
                    <a:pt x="368" y="0"/>
                  </a:lnTo>
                  <a:lnTo>
                    <a:pt x="368" y="306"/>
                  </a:lnTo>
                  <a:lnTo>
                    <a:pt x="0" y="1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3" name="Freeform 817"/>
            <p:cNvSpPr>
              <a:spLocks/>
            </p:cNvSpPr>
            <p:nvPr/>
          </p:nvSpPr>
          <p:spPr bwMode="auto">
            <a:xfrm>
              <a:off x="4352" y="562"/>
              <a:ext cx="440" cy="363"/>
            </a:xfrm>
            <a:custGeom>
              <a:avLst/>
              <a:gdLst>
                <a:gd name="T0" fmla="*/ 523 w 370"/>
                <a:gd name="T1" fmla="*/ 217 h 306"/>
                <a:gd name="T2" fmla="*/ 0 w 370"/>
                <a:gd name="T3" fmla="*/ 431 h 306"/>
                <a:gd name="T4" fmla="*/ 0 w 370"/>
                <a:gd name="T5" fmla="*/ 0 h 306"/>
                <a:gd name="T6" fmla="*/ 523 w 370"/>
                <a:gd name="T7" fmla="*/ 217 h 30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0" h="306">
                  <a:moveTo>
                    <a:pt x="370" y="154"/>
                  </a:moveTo>
                  <a:lnTo>
                    <a:pt x="0" y="306"/>
                  </a:lnTo>
                  <a:lnTo>
                    <a:pt x="0" y="0"/>
                  </a:lnTo>
                  <a:lnTo>
                    <a:pt x="370" y="15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4" name="Freeform 818"/>
            <p:cNvSpPr>
              <a:spLocks/>
            </p:cNvSpPr>
            <p:nvPr/>
          </p:nvSpPr>
          <p:spPr bwMode="auto">
            <a:xfrm>
              <a:off x="4668" y="810"/>
              <a:ext cx="366" cy="437"/>
            </a:xfrm>
            <a:custGeom>
              <a:avLst/>
              <a:gdLst>
                <a:gd name="T0" fmla="*/ 217 w 308"/>
                <a:gd name="T1" fmla="*/ 0 h 368"/>
                <a:gd name="T2" fmla="*/ 435 w 308"/>
                <a:gd name="T3" fmla="*/ 519 h 368"/>
                <a:gd name="T4" fmla="*/ 0 w 308"/>
                <a:gd name="T5" fmla="*/ 519 h 368"/>
                <a:gd name="T6" fmla="*/ 217 w 308"/>
                <a:gd name="T7" fmla="*/ 0 h 36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8" h="368">
                  <a:moveTo>
                    <a:pt x="154" y="0"/>
                  </a:moveTo>
                  <a:lnTo>
                    <a:pt x="308" y="368"/>
                  </a:lnTo>
                  <a:lnTo>
                    <a:pt x="0" y="368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 b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3943</TotalTime>
  <Words>171</Words>
  <Application>Microsoft Office PowerPoint</Application>
  <PresentationFormat>On-screen Show (4:3)</PresentationFormat>
  <Paragraphs>20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Default Design</vt:lpstr>
      <vt:lpstr>Octagon clip 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Octagon clipart</dc:title>
  <dc:creator>Presentation Magazine</dc:creator>
  <cp:lastModifiedBy>Jonty Pearce</cp:lastModifiedBy>
  <cp:revision>79</cp:revision>
  <dcterms:created xsi:type="dcterms:W3CDTF">2009-11-03T13:35:13Z</dcterms:created>
  <dcterms:modified xsi:type="dcterms:W3CDTF">2015-02-22T11:16:25Z</dcterms:modified>
</cp:coreProperties>
</file>