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7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67DDECA-7814-453F-833B-680E3AD588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6287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53EB11-4BB7-4193-97AF-2DE5CAEA3914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09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813995-D2CE-4DBB-99F0-6B24277CCEFF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49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D5566A-41F8-4C00-B8D0-D2263933EFA4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19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A7EBD1-878B-46D5-8F01-C361E6A89C94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52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52525E-8F46-4EA6-923A-7F0446AD2FA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06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8FA5A5-FABB-4500-8AE0-B0F26A686AD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00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2D1B5F-9D56-4A86-8697-275334A9D14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09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0FE3CE-3F96-4360-B370-D5DFCEEF14F9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655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2DB6BD-143D-49CC-BFD0-B30C2B18F01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758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AB0071-8A55-4048-AC32-7E9A07BBD05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3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50D5011-01C4-4FB2-A21C-172A8165E8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775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938DF-C590-43CB-9C40-694A57AD02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782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8B041-BDC1-4E22-A69A-4C0223539C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2291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8CEB9-4825-4874-B917-30E18625BD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25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96310-4BE3-46DA-8A9F-F5FA24FB15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177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B6706-9FB3-46F0-BDC0-33A0FA747D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245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ABD8E-F97D-4AD1-AA2E-243801E340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80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8DD77-0207-43CE-BB74-2061BB8678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782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F0215-2971-46E1-9D2D-4274C0588C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88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54D68-8BD8-4694-A19B-5A64DD14F9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091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FF073-AC9D-432A-BAB3-96B8B5D053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80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EAF29-2D19-4A85-849E-88CCA5071A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931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53BD9-19E6-421E-B4F1-04FC59701D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508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3FBCAB0-8DAB-435D-92EF-1F3750C429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Char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5256213" y="3748088"/>
            <a:ext cx="23828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/>
              <a:t>Your 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>
              <a:solidFill>
                <a:schemeClr val="tx1"/>
              </a:solidFill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172075" y="2036763"/>
            <a:ext cx="25527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/>
              <a:t>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/>
              <a:t>Lorry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/>
              <a:t>Template</a:t>
            </a:r>
            <a:endParaRPr lang="en-GB" alt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Use of templates</a:t>
            </a:r>
            <a:endParaRPr lang="en-US" altLang="en-US" b="1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50938" y="11985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50938" y="2533650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95800" y="2533650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878013" y="5049838"/>
            <a:ext cx="5702300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solidFill>
                  <a:srgbClr val="FFFF00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endParaRPr lang="en-US" altLang="en-US" sz="1600" b="1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150938" y="2001838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1651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Example Bullet Point Slide 1</a:t>
            </a:r>
            <a:endParaRPr lang="en-US" altLang="en-US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190625"/>
            <a:ext cx="8361363" cy="4138613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Bullet point</a:t>
            </a:r>
          </a:p>
          <a:p>
            <a:pPr eaLnBrk="1" hangingPunct="1"/>
            <a:r>
              <a:rPr lang="en-US" altLang="en-US" sz="3600" smtClean="0"/>
              <a:t>Bullet point</a:t>
            </a:r>
          </a:p>
          <a:p>
            <a:pPr lvl="1" eaLnBrk="1" hangingPunct="1"/>
            <a:r>
              <a:rPr lang="en-US" altLang="en-US" sz="32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651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Example Bullet Point Slide 2</a:t>
            </a:r>
            <a:endParaRPr lang="en-US" altLang="en-US" b="1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190625"/>
            <a:ext cx="8361363" cy="4138613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Bullet point</a:t>
            </a:r>
          </a:p>
          <a:p>
            <a:pPr eaLnBrk="1" hangingPunct="1"/>
            <a:r>
              <a:rPr lang="en-US" altLang="en-US" sz="3600" smtClean="0"/>
              <a:t>Bullet point</a:t>
            </a:r>
          </a:p>
          <a:p>
            <a:pPr lvl="1" eaLnBrk="1" hangingPunct="1"/>
            <a:r>
              <a:rPr lang="en-US" altLang="en-US" sz="32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6888" y="174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Colour scheme</a:t>
            </a:r>
            <a:endParaRPr lang="en-US" altLang="en-US" b="1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686175" y="2306638"/>
            <a:ext cx="827088" cy="6111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762500" y="2306638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633663" y="3921125"/>
            <a:ext cx="827087" cy="6111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702050" y="3921125"/>
            <a:ext cx="827088" cy="6111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770438" y="3921125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840413" y="3921125"/>
            <a:ext cx="827087" cy="6111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822950" y="2306638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617788" y="23066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343150" y="1666875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703638" y="1544638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633913" y="1666875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934075" y="1544638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749550" y="3281363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690938" y="3281363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611688" y="3159125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692775" y="315753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1809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Sample Graph (3 colour)</a:t>
            </a:r>
            <a:endParaRPr lang="en-US" altLang="en-US" b="1" smtClean="0"/>
          </a:p>
        </p:txBody>
      </p:sp>
      <p:graphicFrame>
        <p:nvGraphicFramePr>
          <p:cNvPr id="12292" name="Object 3"/>
          <p:cNvGraphicFramePr>
            <a:graphicFrameLocks/>
          </p:cNvGraphicFramePr>
          <p:nvPr/>
        </p:nvGraphicFramePr>
        <p:xfrm>
          <a:off x="1473200" y="866775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r:id="rId6" imgW="6194073" imgH="4170025" progId="Excel.Chart.8">
                  <p:embed/>
                </p:oleObj>
              </mc:Choice>
              <mc:Fallback>
                <p:oleObj r:id="rId6" imgW="6194073" imgH="4170025" progId="Excel.Char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866775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468438"/>
            <a:ext cx="2922588" cy="2454275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Bullet 1</a:t>
            </a:r>
          </a:p>
          <a:p>
            <a:pPr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14340" name="Picture 4" descr="IMG_92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1503363"/>
            <a:ext cx="3097212" cy="38512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2"/>
          <p:cNvSpPr txBox="1">
            <a:spLocks noChangeArrowheads="1"/>
          </p:cNvSpPr>
          <p:nvPr/>
        </p:nvSpPr>
        <p:spPr bwMode="auto">
          <a:xfrm>
            <a:off x="471488" y="1460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b="1"/>
              <a:t>Picture Slide</a:t>
            </a:r>
            <a:endParaRPr lang="en-US" altLang="en-US" sz="4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1662113"/>
            <a:ext cx="15573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1671638"/>
            <a:ext cx="15557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863" y="1684338"/>
            <a:ext cx="155733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1684338"/>
            <a:ext cx="15573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638" y="1671638"/>
            <a:ext cx="155733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Process Flow</a:t>
            </a:r>
            <a:endParaRPr lang="en-GB" altLang="en-US" sz="3200" b="1" smtClean="0"/>
          </a:p>
        </p:txBody>
      </p:sp>
      <p:sp>
        <p:nvSpPr>
          <p:cNvPr id="16392" name="Rectangle 3"/>
          <p:cNvSpPr>
            <a:spLocks noChangeArrowheads="1"/>
          </p:cNvSpPr>
          <p:nvPr/>
        </p:nvSpPr>
        <p:spPr bwMode="auto">
          <a:xfrm>
            <a:off x="61118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6393" name="Rectangle 4"/>
          <p:cNvSpPr>
            <a:spLocks noChangeArrowheads="1"/>
          </p:cNvSpPr>
          <p:nvPr/>
        </p:nvSpPr>
        <p:spPr bwMode="auto">
          <a:xfrm>
            <a:off x="223043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6394" name="Rectangle 5"/>
          <p:cNvSpPr>
            <a:spLocks noChangeArrowheads="1"/>
          </p:cNvSpPr>
          <p:nvPr/>
        </p:nvSpPr>
        <p:spPr bwMode="auto">
          <a:xfrm>
            <a:off x="382428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6395" name="Rectangle 6"/>
          <p:cNvSpPr>
            <a:spLocks noChangeArrowheads="1"/>
          </p:cNvSpPr>
          <p:nvPr/>
        </p:nvSpPr>
        <p:spPr bwMode="auto">
          <a:xfrm>
            <a:off x="5441950" y="27384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6396" name="Rectangle 7"/>
          <p:cNvSpPr>
            <a:spLocks noChangeArrowheads="1"/>
          </p:cNvSpPr>
          <p:nvPr/>
        </p:nvSpPr>
        <p:spPr bwMode="auto">
          <a:xfrm>
            <a:off x="703738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351088" y="1814513"/>
            <a:ext cx="6715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70C0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22300" y="1812925"/>
            <a:ext cx="9540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70C0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881438" y="1814513"/>
            <a:ext cx="762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70C0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549900" y="1812925"/>
            <a:ext cx="6429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70C0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6884988" y="1814513"/>
            <a:ext cx="1133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70C0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10001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b="1" smtClean="0"/>
              <a:t>Example of a table</a:t>
            </a:r>
            <a:endParaRPr lang="en-US" altLang="en-US" b="1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19150" y="1379538"/>
          <a:ext cx="7402513" cy="29591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8" name="Text Box 29"/>
          <p:cNvSpPr txBox="1">
            <a:spLocks noChangeArrowheads="1"/>
          </p:cNvSpPr>
          <p:nvPr/>
        </p:nvSpPr>
        <p:spPr bwMode="auto">
          <a:xfrm>
            <a:off x="1889125" y="5156200"/>
            <a:ext cx="52816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Examples of default styles</a:t>
            </a:r>
            <a:endParaRPr lang="en-US" altLang="en-US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0" y="326707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00B0F0"/>
                </a:solidFill>
              </a:rPr>
              <a:t>Visited hyperlinks like this</a:t>
            </a:r>
            <a:endParaRPr lang="en-US" altLang="en-US" sz="2400" u="sng" smtClean="0">
              <a:solidFill>
                <a:srgbClr val="00B0F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425825" y="1458913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635000" y="1458913"/>
            <a:ext cx="2232025" cy="1368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97600" y="1458913"/>
            <a:ext cx="2232025" cy="13684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310</Words>
  <Application>Microsoft Office PowerPoint</Application>
  <PresentationFormat>On-screen Show (4:3)</PresentationFormat>
  <Paragraphs>86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PowerPoint Presentation</vt:lpstr>
      <vt:lpstr>Example Bullet Point Slide 1</vt:lpstr>
      <vt:lpstr>Example Bullet Point Slide 2</vt:lpstr>
      <vt:lpstr>Colour scheme</vt:lpstr>
      <vt:lpstr>Sample Graph (3 colour)</vt:lpstr>
      <vt:lpstr>PowerPoint Presentation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Lorry Template (blue)</dc:title>
  <dc:creator>Presentation Magazine;Alexander Taylor</dc:creator>
  <cp:lastModifiedBy>Jonty Pearce</cp:lastModifiedBy>
  <cp:revision>54</cp:revision>
  <dcterms:created xsi:type="dcterms:W3CDTF">2009-11-03T13:35:13Z</dcterms:created>
  <dcterms:modified xsi:type="dcterms:W3CDTF">2015-02-22T11:16:24Z</dcterms:modified>
</cp:coreProperties>
</file>